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75" r:id="rId5"/>
    <p:sldId id="256" r:id="rId6"/>
    <p:sldId id="265" r:id="rId7"/>
    <p:sldId id="294" r:id="rId8"/>
    <p:sldId id="282" r:id="rId9"/>
    <p:sldId id="257" r:id="rId10"/>
    <p:sldId id="291" r:id="rId11"/>
    <p:sldId id="288" r:id="rId12"/>
    <p:sldId id="295" r:id="rId13"/>
    <p:sldId id="263" r:id="rId14"/>
    <p:sldId id="292" r:id="rId15"/>
    <p:sldId id="293" r:id="rId16"/>
    <p:sldId id="258" r:id="rId1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4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Holiwell, Marisa" initials="HM" lastIdx="10" clrIdx="1">
    <p:extLst>
      <p:ext uri="{19B8F6BF-5375-455C-9EA6-DF929625EA0E}">
        <p15:presenceInfo xmlns:p15="http://schemas.microsoft.com/office/powerpoint/2012/main" userId="S-1-5-21-689070220-1107580126-1008150880-8600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DCB"/>
    <a:srgbClr val="B2CEE0"/>
    <a:srgbClr val="99BED6"/>
    <a:srgbClr val="005C98"/>
    <a:srgbClr val="196CA2"/>
    <a:srgbClr val="298DCC"/>
    <a:srgbClr val="404040"/>
    <a:srgbClr val="669DC1"/>
    <a:srgbClr val="4C8DB7"/>
    <a:srgbClr val="337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6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90" y="306"/>
      </p:cViewPr>
      <p:guideLst>
        <p:guide orient="horz" pos="2448"/>
        <p:guide pos="3144"/>
        <p:guide orient="horz" pos="439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5-4A63-9F38-C1863AC4AB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5-4A63-9F38-C1863AC4AB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5C98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85-4A63-9F38-C1863AC4AB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537664"/>
        <c:axId val="1200540928"/>
      </c:barChart>
      <c:catAx>
        <c:axId val="1200537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540928"/>
        <c:crosses val="autoZero"/>
        <c:auto val="1"/>
        <c:lblAlgn val="ctr"/>
        <c:lblOffset val="100"/>
        <c:noMultiLvlLbl val="0"/>
      </c:catAx>
      <c:valAx>
        <c:axId val="1200540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53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6019655716034402"/>
          <c:h val="6.074526174177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Sample 1</c:v>
                </c:pt>
              </c:strCache>
            </c:strRef>
          </c:tx>
          <c:spPr>
            <a:ln w="28575" cap="rnd">
              <a:solidFill>
                <a:srgbClr val="005C98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FA9-4A68-ADA9-068CE811EF7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Sample 2</c:v>
                </c:pt>
              </c:strCache>
            </c:strRef>
          </c:tx>
          <c:spPr>
            <a:ln w="28575" cap="rnd">
              <a:solidFill>
                <a:srgbClr val="298DCC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FA9-4A68-ADA9-068CE811EF7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Sample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FA9-4A68-ADA9-068CE811E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7001208"/>
        <c:axId val="676993008"/>
      </c:lineChart>
      <c:catAx>
        <c:axId val="67700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993008"/>
        <c:crosses val="autoZero"/>
        <c:auto val="1"/>
        <c:lblAlgn val="ctr"/>
        <c:lblOffset val="100"/>
        <c:noMultiLvlLbl val="0"/>
      </c:catAx>
      <c:valAx>
        <c:axId val="67699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7001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 cap="rnd">
              <a:solidFill>
                <a:srgbClr val="005C98"/>
              </a:solidFill>
              <a:round/>
            </a:ln>
            <a:effectLst/>
          </c:spPr>
          <c:marker>
            <c:symbol val="circle"/>
            <c:size val="20"/>
            <c:spPr>
              <a:solidFill>
                <a:srgbClr val="005C98"/>
              </a:solidFill>
              <a:ln w="9525">
                <a:solidFill>
                  <a:srgbClr val="005C98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9D6-4D87-A52B-F0A2E70613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5400" cap="rnd">
              <a:solidFill>
                <a:srgbClr val="298DCC"/>
              </a:solidFill>
              <a:round/>
            </a:ln>
            <a:effectLst/>
          </c:spPr>
          <c:marker>
            <c:symbol val="circle"/>
            <c:size val="30"/>
            <c:spPr>
              <a:solidFill>
                <a:srgbClr val="298DCC"/>
              </a:solidFill>
              <a:ln w="9525">
                <a:solidFill>
                  <a:srgbClr val="298DCC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9D6-4D87-A52B-F0A2E70613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54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9D6-4D87-A52B-F0A2E70613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413888"/>
        <c:axId val="1216416368"/>
      </c:scatterChart>
      <c:valAx>
        <c:axId val="121641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416368"/>
        <c:crosses val="autoZero"/>
        <c:crossBetween val="midCat"/>
      </c:valAx>
      <c:valAx>
        <c:axId val="121641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5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4138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2007835208744998"/>
          <c:h val="6.074526174177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005C9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5C98"/>
              </a:solidFill>
              <a:ln w="9525">
                <a:solidFill>
                  <a:srgbClr val="005C98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179-4BD2-877B-F6C6211A8A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rgbClr val="298DCC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98DCC"/>
              </a:solidFill>
              <a:ln w="9525">
                <a:solidFill>
                  <a:srgbClr val="298DCC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179-4BD2-877B-F6C6211A8A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179-4BD2-877B-F6C6211A8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6380896"/>
        <c:axId val="1216383376"/>
      </c:scatterChart>
      <c:valAx>
        <c:axId val="12163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83376"/>
        <c:crosses val="autoZero"/>
        <c:crossBetween val="midCat"/>
      </c:valAx>
      <c:valAx>
        <c:axId val="12163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63808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8573782167104501"/>
          <c:h val="6.074526174177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159-4DFC-8175-AA0FEE687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59-4DFC-8175-AA0FEE6878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Bar 2</c:v>
                </c:pt>
              </c:strCache>
            </c:strRef>
          </c:tx>
          <c:spPr>
            <a:solidFill>
              <a:srgbClr val="298DCC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159-4DFC-8175-AA0FEE687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59-4DFC-8175-AA0FEE6878B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Bar 3</c:v>
                </c:pt>
              </c:strCache>
            </c:strRef>
          </c:tx>
          <c:spPr>
            <a:solidFill>
              <a:srgbClr val="298DCC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159-4DFC-8175-AA0FEE687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59-4DFC-8175-AA0FEE6878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5"/>
        <c:axId val="-2136592896"/>
        <c:axId val="-2136589472"/>
      </c:barChart>
      <c:catAx>
        <c:axId val="-21365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pPr>
            <a:endParaRPr lang="en-US"/>
          </a:p>
        </c:txPr>
        <c:crossAx val="-2136589472"/>
        <c:crosses val="autoZero"/>
        <c:auto val="1"/>
        <c:lblAlgn val="ctr"/>
        <c:lblOffset val="100"/>
        <c:noMultiLvlLbl val="0"/>
      </c:catAx>
      <c:valAx>
        <c:axId val="-2136589472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-21365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79C23"/>
            </a:solidFill>
            <a:ln>
              <a:noFill/>
            </a:ln>
          </c:spPr>
          <c:dPt>
            <c:idx val="0"/>
            <c:bubble3D val="0"/>
            <c:spPr>
              <a:solidFill>
                <a:srgbClr val="298DCC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DD-4D0B-9B56-763A35F0AD22}"/>
              </c:ext>
            </c:extLst>
          </c:dPt>
          <c:dPt>
            <c:idx val="1"/>
            <c:bubble3D val="0"/>
            <c:spPr>
              <a:solidFill>
                <a:srgbClr val="298DCC">
                  <a:alpha val="6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DD-4D0B-9B56-763A35F0AD22}"/>
              </c:ext>
            </c:extLst>
          </c:dPt>
          <c:dPt>
            <c:idx val="2"/>
            <c:bubble3D val="0"/>
            <c:spPr>
              <a:solidFill>
                <a:srgbClr val="298DCC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DD-4D0B-9B56-763A35F0AD22}"/>
              </c:ext>
            </c:extLst>
          </c:dPt>
          <c:dPt>
            <c:idx val="3"/>
            <c:bubble3D val="0"/>
            <c:spPr>
              <a:solidFill>
                <a:srgbClr val="298DC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DDD-4D0B-9B56-763A35F0AD22}"/>
              </c:ext>
            </c:extLst>
          </c:dPt>
          <c:dPt>
            <c:idx val="4"/>
            <c:bubble3D val="0"/>
            <c:spPr>
              <a:solidFill>
                <a:srgbClr val="C79C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DDD-4D0B-9B56-763A35F0AD2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DDD-4D0B-9B56-763A35F0AD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 1</c:v>
                </c:pt>
              </c:strCache>
            </c:strRef>
          </c:tx>
          <c:spPr>
            <a:solidFill>
              <a:srgbClr val="40404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9C3-4CBB-BFF5-F36BAA58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C3-4CBB-BFF5-F36BAA5850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Bar 2</c:v>
                </c:pt>
              </c:strCache>
            </c:strRef>
          </c:tx>
          <c:spPr>
            <a:solidFill>
              <a:srgbClr val="40404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9C3-4CBB-BFF5-F36BAA58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C3-4CBB-BFF5-F36BAA5850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Bar 3</c:v>
                </c:pt>
              </c:strCache>
            </c:strRef>
          </c:tx>
          <c:spPr>
            <a:solidFill>
              <a:srgbClr val="404040">
                <a:alpha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ea typeface="Calibri" panose="020B0604020202020204" pitchFamily="34" charset="-128"/>
                      </a:rPr>
                      <a:t>00%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9C3-4CBB-BFF5-F36BAA585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>
                    <a:latin typeface="Arial" panose="020B0604020202020204" pitchFamily="34" charset="0"/>
                    <a:ea typeface="Calibri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Sample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C3-4CBB-BFF5-F36BAA585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5"/>
        <c:axId val="-2136592896"/>
        <c:axId val="-2136589472"/>
      </c:barChart>
      <c:catAx>
        <c:axId val="-213659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>
                <a:latin typeface="Arial" panose="020B0604020202020204" pitchFamily="34" charset="0"/>
                <a:ea typeface="Calibri" charset="0"/>
                <a:cs typeface="Arial" panose="020B0604020202020204" pitchFamily="34" charset="0"/>
              </a:defRPr>
            </a:pPr>
            <a:endParaRPr lang="en-US"/>
          </a:p>
        </c:txPr>
        <c:crossAx val="-2136589472"/>
        <c:crosses val="autoZero"/>
        <c:auto val="1"/>
        <c:lblAlgn val="ctr"/>
        <c:lblOffset val="100"/>
        <c:noMultiLvlLbl val="0"/>
      </c:catAx>
      <c:valAx>
        <c:axId val="-2136589472"/>
        <c:scaling>
          <c:orientation val="minMax"/>
        </c:scaling>
        <c:delete val="1"/>
        <c:axPos val="l"/>
        <c:numFmt formatCode="0%" sourceLinked="1"/>
        <c:majorTickMark val="in"/>
        <c:minorTickMark val="none"/>
        <c:tickLblPos val="nextTo"/>
        <c:crossAx val="-213659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C79C23"/>
            </a:solidFill>
            <a:ln>
              <a:noFill/>
            </a:ln>
          </c:spPr>
          <c:dPt>
            <c:idx val="0"/>
            <c:bubble3D val="0"/>
            <c:spPr>
              <a:solidFill>
                <a:srgbClr val="404040">
                  <a:alpha val="8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C-4615-B913-B8BB60B69272}"/>
              </c:ext>
            </c:extLst>
          </c:dPt>
          <c:dPt>
            <c:idx val="1"/>
            <c:bubble3D val="0"/>
            <c:spPr>
              <a:solidFill>
                <a:srgbClr val="404040">
                  <a:alpha val="6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C-4615-B913-B8BB60B69272}"/>
              </c:ext>
            </c:extLst>
          </c:dPt>
          <c:dPt>
            <c:idx val="2"/>
            <c:bubble3D val="0"/>
            <c:spPr>
              <a:solidFill>
                <a:srgbClr val="404040">
                  <a:alpha val="40000"/>
                </a:srgb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C-4615-B913-B8BB60B69272}"/>
              </c:ext>
            </c:extLst>
          </c:dPt>
          <c:dPt>
            <c:idx val="3"/>
            <c:bubble3D val="0"/>
            <c:spPr>
              <a:solidFill>
                <a:srgbClr val="40404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99C-4615-B913-B8BB60B69272}"/>
              </c:ext>
            </c:extLst>
          </c:dPt>
          <c:dPt>
            <c:idx val="4"/>
            <c:bubble3D val="0"/>
            <c:spPr>
              <a:solidFill>
                <a:srgbClr val="C79C2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99C-4615-B913-B8BB60B69272}"/>
              </c:ext>
            </c:extLst>
          </c:dPt>
          <c:cat>
            <c:strRef>
              <c:f>Sheet1!$A$2:$A$6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9C-4615-B913-B8BB60B69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17-42B6-831B-D2C4135BB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00496000"/>
        <c:axId val="1200498752"/>
      </c:barChart>
      <c:catAx>
        <c:axId val="120049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498752"/>
        <c:crosses val="autoZero"/>
        <c:auto val="1"/>
        <c:lblAlgn val="ctr"/>
        <c:lblOffset val="100"/>
        <c:tickMarkSkip val="2"/>
        <c:noMultiLvlLbl val="0"/>
      </c:catAx>
      <c:valAx>
        <c:axId val="120049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049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E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B-4EF4-B9AC-AE5C0650D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7B-4EF4-B9AC-AE5C0650DF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200" b="0" i="0" u="none" strike="noStrike" kern="1200" baseline="0" noProof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7B-4EF4-B9AC-AE5C0650D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8504768"/>
        <c:axId val="1202727408"/>
      </c:barChart>
      <c:catAx>
        <c:axId val="119850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 noProof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727408"/>
        <c:crosses val="autoZero"/>
        <c:auto val="1"/>
        <c:lblAlgn val="ctr"/>
        <c:lblOffset val="100"/>
        <c:noMultiLvlLbl val="0"/>
      </c:catAx>
      <c:valAx>
        <c:axId val="1202727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 noProof="0">
                <a:solidFill>
                  <a:schemeClr val="tx1">
                    <a:lumMod val="65000"/>
                    <a:lumOff val="3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50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6.84629696191851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n-US" sz="1200" noProof="0">
          <a:latin typeface="+mn-lt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3E6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8-4F8E-AC2E-7A8D031B70C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8-4F8E-AC2E-7A8D031B70C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8-4F8E-AC2E-7A8D031B70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7487472"/>
        <c:axId val="1207490736"/>
      </c:barChart>
      <c:catAx>
        <c:axId val="120748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90736"/>
        <c:crosses val="autoZero"/>
        <c:auto val="1"/>
        <c:lblAlgn val="ctr"/>
        <c:lblOffset val="100"/>
        <c:noMultiLvlLbl val="0"/>
      </c:catAx>
      <c:valAx>
        <c:axId val="120749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48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4301678781658699"/>
          <c:h val="5.7155126888018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347333664250798E-2"/>
          <c:y val="0.13582762736930701"/>
          <c:w val="0.91874796503659895"/>
          <c:h val="0.694309899135798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5C9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34-4258-99A4-F0040F3944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98D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34-4258-99A4-F0040F3944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  <a:headEnd w="lg" len="lg"/>
              <a:tailEnd w="lg" len="lg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B34-4258-99A4-F0040F39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07527696"/>
        <c:axId val="1207530960"/>
      </c:barChart>
      <c:catAx>
        <c:axId val="1207527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alpha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530960"/>
        <c:crosses val="autoZero"/>
        <c:auto val="1"/>
        <c:lblAlgn val="ctr"/>
        <c:lblOffset val="100"/>
        <c:noMultiLvlLbl val="0"/>
      </c:catAx>
      <c:valAx>
        <c:axId val="1207530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alpha val="20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752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4455245797505"/>
          <c:y val="2.1243812687281701E-2"/>
          <c:w val="0.42031404802279798"/>
          <c:h val="6.0745261741779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 Semibold" charset="0"/>
              <a:ea typeface="Calibri Semibold" charset="0"/>
              <a:cs typeface="Calibri Semibold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D25C7-8D81-7846-8A13-611D875FC46D}" type="doc">
      <dgm:prSet loTypeId="urn:microsoft.com/office/officeart/2005/8/layout/cycle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36DBD-2059-FB42-9273-D5C4E791165E}">
      <dgm:prSet phldrT="[Text]" custT="1"/>
      <dgm:spPr>
        <a:noFill/>
        <a:ln>
          <a:solidFill>
            <a:schemeClr val="tx1">
              <a:alpha val="2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#1</a:t>
          </a:r>
        </a:p>
      </dgm:t>
    </dgm:pt>
    <dgm:pt modelId="{E88FE8EB-5383-0C45-BA2D-0508A7D10912}" type="parTrans" cxnId="{D3004A93-1C29-654D-8AB8-C4F4DF912C73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77787702-77EB-F84B-90A0-E9B6E880677A}" type="sibTrans" cxnId="{D3004A93-1C29-654D-8AB8-C4F4DF912C73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27F7F686-534C-3A45-943F-4779014FE4B9}">
      <dgm:prSet phldrT="[Text]" custT="1"/>
      <dgm:spPr>
        <a:ln>
          <a:noFill/>
        </a:ln>
      </dgm:spPr>
      <dgm:t>
        <a:bodyPr/>
        <a:lstStyle/>
        <a:p>
          <a:r>
            <a:rPr lang="en-US" sz="1400" b="1" i="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gm:t>
    </dgm:pt>
    <dgm:pt modelId="{869FB1A6-7738-084E-9ECF-0FE1512658E7}" type="parTrans" cxnId="{151C99A8-1BBF-C942-96C3-222E73FC5A70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1E16FA99-89F9-6C43-9E0A-47E7BB9619C4}" type="sibTrans" cxnId="{151C99A8-1BBF-C942-96C3-222E73FC5A70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87540454-E4B3-ED4C-9A70-BEBF770D2E4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solidFill>
                <a:srgbClr val="FFFFFF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#2</a:t>
          </a:r>
        </a:p>
      </dgm:t>
    </dgm:pt>
    <dgm:pt modelId="{B88AF2E3-2EC8-6443-AB10-9C837B1F8A29}" type="parTrans" cxnId="{24808ACF-D651-2941-812F-6677C951203C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FF54655A-5291-AD4C-B3D3-DD813D94C440}" type="sibTrans" cxnId="{24808ACF-D651-2941-812F-6677C951203C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2EF2CCF7-9C77-8342-BA65-ADA65C6CD033}">
      <dgm:prSet phldrT="[Text]" custT="1"/>
      <dgm:spPr>
        <a:ln>
          <a:noFill/>
        </a:ln>
      </dgm:spPr>
      <dgm:t>
        <a:bodyPr/>
        <a:lstStyle/>
        <a:p>
          <a:r>
            <a:rPr lang="en-US" sz="1400" b="1" i="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gm:t>
    </dgm:pt>
    <dgm:pt modelId="{727087DF-FEEF-0142-B19D-2355668D450F}" type="parTrans" cxnId="{58ACB8D3-3695-F04B-AD19-141273507EC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9D783A4D-E130-0848-A0AF-AE0EB6166EF1}" type="sibTrans" cxnId="{58ACB8D3-3695-F04B-AD19-141273507EC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35A6BA18-ABC3-A847-84BD-43EA1FC60BCE}">
      <dgm:prSet phldrT="[Text]" custT="1"/>
      <dgm:spPr>
        <a:noFill/>
        <a:ln>
          <a:solidFill>
            <a:schemeClr val="tx1">
              <a:alpha val="2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#3</a:t>
          </a:r>
        </a:p>
      </dgm:t>
    </dgm:pt>
    <dgm:pt modelId="{4168EF25-EA32-874A-A20D-AA2D4A702F03}" type="parTrans" cxnId="{B715FBAE-6F30-684B-A1FC-3864195EC8B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E7AF4D38-26C6-2541-9707-619A731BDB3D}" type="sibTrans" cxnId="{B715FBAE-6F30-684B-A1FC-3864195EC8B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7BF06CEF-7343-C542-AE07-E2C2B2313A1C}">
      <dgm:prSet phldrT="[Text]" custT="1"/>
      <dgm:spPr>
        <a:ln>
          <a:noFill/>
        </a:ln>
      </dgm:spPr>
      <dgm:t>
        <a:bodyPr anchor="b"/>
        <a:lstStyle/>
        <a:p>
          <a:r>
            <a:rPr lang="en-US" sz="1400" b="1" i="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gm:t>
    </dgm:pt>
    <dgm:pt modelId="{3C20FCB2-B668-5840-9895-54053A85A1F0}" type="parTrans" cxnId="{2FDB942B-EC81-6E4C-AE79-2180678D9862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8566AF14-34DC-994C-AC43-32853A99BC85}" type="sibTrans" cxnId="{2FDB942B-EC81-6E4C-AE79-2180678D9862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E77CE76A-4C17-4642-8695-B3D2820DE15E}">
      <dgm:prSet phldrT="[Text]" custT="1"/>
      <dgm:spPr>
        <a:noFill/>
        <a:ln>
          <a:solidFill>
            <a:schemeClr val="tx1">
              <a:alpha val="20000"/>
            </a:schemeClr>
          </a:solidFill>
        </a:ln>
      </dgm:spPr>
      <dgm:t>
        <a:bodyPr/>
        <a:lstStyle/>
        <a:p>
          <a:r>
            <a:rPr lang="en-US" sz="14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#4</a:t>
          </a:r>
        </a:p>
      </dgm:t>
    </dgm:pt>
    <dgm:pt modelId="{5937DED5-D28E-D243-A62A-4F6C96986FFA}" type="parTrans" cxnId="{F66FF1EE-13F7-394A-8A93-D2022E0FAED9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AB52E417-8A2C-3140-8ABC-00B10B594090}" type="sibTrans" cxnId="{F66FF1EE-13F7-394A-8A93-D2022E0FAED9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978DBDE3-3E12-4140-8910-97C1221378F4}">
      <dgm:prSet phldrT="[Text]" custT="1"/>
      <dgm:spPr>
        <a:ln>
          <a:noFill/>
        </a:ln>
      </dgm:spPr>
      <dgm:t>
        <a:bodyPr anchor="b"/>
        <a:lstStyle/>
        <a:p>
          <a:r>
            <a:rPr lang="en-US" sz="1400" b="1" i="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gm:t>
    </dgm:pt>
    <dgm:pt modelId="{CDD3888F-AEA1-D346-8938-C452871ADDC1}" type="parTrans" cxnId="{0ED2277D-486D-C048-9B5B-FAC924EBCB39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546BEA57-F7EA-2349-9F26-8FF59AE08DA6}" type="sibTrans" cxnId="{0ED2277D-486D-C048-9B5B-FAC924EBCB39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3B6FDA15-5CF2-1147-8F3A-5C1319D62109}" type="pres">
      <dgm:prSet presAssocID="{A36D25C7-8D81-7846-8A13-611D875FC46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47F06509-B011-E84E-A517-8217105894EB}" type="pres">
      <dgm:prSet presAssocID="{A36D25C7-8D81-7846-8A13-611D875FC46D}" presName="children" presStyleCnt="0"/>
      <dgm:spPr/>
    </dgm:pt>
    <dgm:pt modelId="{B49BA654-D0EB-6B48-B18A-5A9C3163C131}" type="pres">
      <dgm:prSet presAssocID="{A36D25C7-8D81-7846-8A13-611D875FC46D}" presName="child1group" presStyleCnt="0"/>
      <dgm:spPr/>
    </dgm:pt>
    <dgm:pt modelId="{84124F80-228F-7340-B632-CBFB6D6DE03F}" type="pres">
      <dgm:prSet presAssocID="{A36D25C7-8D81-7846-8A13-611D875FC46D}" presName="child1" presStyleLbl="bgAcc1" presStyleIdx="0" presStyleCnt="4" custLinFactNeighborY="3600"/>
      <dgm:spPr/>
    </dgm:pt>
    <dgm:pt modelId="{32ACA4FE-D2C2-F948-90FB-70A3313E266B}" type="pres">
      <dgm:prSet presAssocID="{A36D25C7-8D81-7846-8A13-611D875FC46D}" presName="child1Text" presStyleLbl="bgAcc1" presStyleIdx="0" presStyleCnt="4">
        <dgm:presLayoutVars>
          <dgm:bulletEnabled val="1"/>
        </dgm:presLayoutVars>
      </dgm:prSet>
      <dgm:spPr/>
    </dgm:pt>
    <dgm:pt modelId="{9EA4CAA0-E778-C84A-8C26-417F54C4ADE4}" type="pres">
      <dgm:prSet presAssocID="{A36D25C7-8D81-7846-8A13-611D875FC46D}" presName="child2group" presStyleCnt="0"/>
      <dgm:spPr/>
    </dgm:pt>
    <dgm:pt modelId="{E0C9D0D4-2934-EA41-A2D8-953C83BB7B6F}" type="pres">
      <dgm:prSet presAssocID="{A36D25C7-8D81-7846-8A13-611D875FC46D}" presName="child2" presStyleLbl="bgAcc1" presStyleIdx="1" presStyleCnt="4" custLinFactNeighborY="3600"/>
      <dgm:spPr/>
    </dgm:pt>
    <dgm:pt modelId="{9119A553-B640-B548-8ECF-F92CB88D490D}" type="pres">
      <dgm:prSet presAssocID="{A36D25C7-8D81-7846-8A13-611D875FC46D}" presName="child2Text" presStyleLbl="bgAcc1" presStyleIdx="1" presStyleCnt="4">
        <dgm:presLayoutVars>
          <dgm:bulletEnabled val="1"/>
        </dgm:presLayoutVars>
      </dgm:prSet>
      <dgm:spPr/>
    </dgm:pt>
    <dgm:pt modelId="{4F8D4097-32F0-414A-ADAD-B928544E2279}" type="pres">
      <dgm:prSet presAssocID="{A36D25C7-8D81-7846-8A13-611D875FC46D}" presName="child3group" presStyleCnt="0"/>
      <dgm:spPr/>
    </dgm:pt>
    <dgm:pt modelId="{B5355442-B8A1-B24C-9022-C26AA8402B3A}" type="pres">
      <dgm:prSet presAssocID="{A36D25C7-8D81-7846-8A13-611D875FC46D}" presName="child3" presStyleLbl="bgAcc1" presStyleIdx="2" presStyleCnt="4" custLinFactNeighborY="-9709"/>
      <dgm:spPr/>
    </dgm:pt>
    <dgm:pt modelId="{E72F4303-EE64-394D-B150-CD51EDD3D02C}" type="pres">
      <dgm:prSet presAssocID="{A36D25C7-8D81-7846-8A13-611D875FC46D}" presName="child3Text" presStyleLbl="bgAcc1" presStyleIdx="2" presStyleCnt="4">
        <dgm:presLayoutVars>
          <dgm:bulletEnabled val="1"/>
        </dgm:presLayoutVars>
      </dgm:prSet>
      <dgm:spPr/>
    </dgm:pt>
    <dgm:pt modelId="{02233CA0-65DE-0849-9FF1-653951E442C1}" type="pres">
      <dgm:prSet presAssocID="{A36D25C7-8D81-7846-8A13-611D875FC46D}" presName="child4group" presStyleCnt="0"/>
      <dgm:spPr/>
    </dgm:pt>
    <dgm:pt modelId="{CEBA8066-112B-D647-9547-8E1DA738E7A8}" type="pres">
      <dgm:prSet presAssocID="{A36D25C7-8D81-7846-8A13-611D875FC46D}" presName="child4" presStyleLbl="bgAcc1" presStyleIdx="3" presStyleCnt="4" custLinFactNeighborY="-9709"/>
      <dgm:spPr/>
    </dgm:pt>
    <dgm:pt modelId="{760D8307-46D0-B447-B46E-261CBC53D2B2}" type="pres">
      <dgm:prSet presAssocID="{A36D25C7-8D81-7846-8A13-611D875FC46D}" presName="child4Text" presStyleLbl="bgAcc1" presStyleIdx="3" presStyleCnt="4">
        <dgm:presLayoutVars>
          <dgm:bulletEnabled val="1"/>
        </dgm:presLayoutVars>
      </dgm:prSet>
      <dgm:spPr/>
    </dgm:pt>
    <dgm:pt modelId="{D34BDAB5-BB14-0A41-9D76-DDFC824D497D}" type="pres">
      <dgm:prSet presAssocID="{A36D25C7-8D81-7846-8A13-611D875FC46D}" presName="childPlaceholder" presStyleCnt="0"/>
      <dgm:spPr/>
    </dgm:pt>
    <dgm:pt modelId="{58C984F2-8BF1-7C43-91EB-D3E985E37A20}" type="pres">
      <dgm:prSet presAssocID="{A36D25C7-8D81-7846-8A13-611D875FC46D}" presName="circle" presStyleCnt="0"/>
      <dgm:spPr/>
    </dgm:pt>
    <dgm:pt modelId="{4AD1232D-F4FE-FF43-882A-6878C4EF9B9A}" type="pres">
      <dgm:prSet presAssocID="{A36D25C7-8D81-7846-8A13-611D875FC46D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4EEF3C8C-9962-184E-A0D3-69A7D0D55EDE}" type="pres">
      <dgm:prSet presAssocID="{A36D25C7-8D81-7846-8A13-611D875FC46D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E790E75-CF61-9241-93AC-35C3331D9737}" type="pres">
      <dgm:prSet presAssocID="{A36D25C7-8D81-7846-8A13-611D875FC46D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1D85109B-79CE-6B49-8951-78CD69476FF7}" type="pres">
      <dgm:prSet presAssocID="{A36D25C7-8D81-7846-8A13-611D875FC46D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FA6A553-D41D-CA40-B94D-FFCA523D0202}" type="pres">
      <dgm:prSet presAssocID="{A36D25C7-8D81-7846-8A13-611D875FC46D}" presName="quadrantPlaceholder" presStyleCnt="0"/>
      <dgm:spPr/>
    </dgm:pt>
    <dgm:pt modelId="{E37F1768-50FB-304B-99F8-1F1F05C6F557}" type="pres">
      <dgm:prSet presAssocID="{A36D25C7-8D81-7846-8A13-611D875FC46D}" presName="center1" presStyleLbl="fgShp" presStyleIdx="0" presStyleCnt="2"/>
      <dgm:spPr>
        <a:solidFill>
          <a:schemeClr val="accent1">
            <a:lumMod val="75000"/>
          </a:schemeClr>
        </a:solidFill>
      </dgm:spPr>
    </dgm:pt>
    <dgm:pt modelId="{D9F1117F-4529-E949-9CFB-129A0BF344A1}" type="pres">
      <dgm:prSet presAssocID="{A36D25C7-8D81-7846-8A13-611D875FC46D}" presName="center2" presStyleLbl="fgShp" presStyleIdx="1" presStyleCnt="2"/>
      <dgm:spPr>
        <a:solidFill>
          <a:schemeClr val="accent1">
            <a:lumMod val="75000"/>
          </a:schemeClr>
        </a:solidFill>
      </dgm:spPr>
    </dgm:pt>
  </dgm:ptLst>
  <dgm:cxnLst>
    <dgm:cxn modelId="{E22DEC16-086F-C640-AA9A-18102CB3E7EC}" type="presOf" srcId="{E77CE76A-4C17-4642-8695-B3D2820DE15E}" destId="{1D85109B-79CE-6B49-8951-78CD69476FF7}" srcOrd="0" destOrd="0" presId="urn:microsoft.com/office/officeart/2005/8/layout/cycle4"/>
    <dgm:cxn modelId="{446E8219-C60E-1947-B741-292FB823D513}" type="presOf" srcId="{978DBDE3-3E12-4140-8910-97C1221378F4}" destId="{CEBA8066-112B-D647-9547-8E1DA738E7A8}" srcOrd="0" destOrd="0" presId="urn:microsoft.com/office/officeart/2005/8/layout/cycle4"/>
    <dgm:cxn modelId="{2FDB942B-EC81-6E4C-AE79-2180678D9862}" srcId="{35A6BA18-ABC3-A847-84BD-43EA1FC60BCE}" destId="{7BF06CEF-7343-C542-AE07-E2C2B2313A1C}" srcOrd="0" destOrd="0" parTransId="{3C20FCB2-B668-5840-9895-54053A85A1F0}" sibTransId="{8566AF14-34DC-994C-AC43-32853A99BC85}"/>
    <dgm:cxn modelId="{1DC07A5B-0D85-0F4D-B8D7-E84023D1BB36}" type="presOf" srcId="{2EF2CCF7-9C77-8342-BA65-ADA65C6CD033}" destId="{E0C9D0D4-2934-EA41-A2D8-953C83BB7B6F}" srcOrd="0" destOrd="0" presId="urn:microsoft.com/office/officeart/2005/8/layout/cycle4"/>
    <dgm:cxn modelId="{E30F6B5C-BF14-8440-97EE-42EF34B27BA3}" type="presOf" srcId="{87540454-E4B3-ED4C-9A70-BEBF770D2E40}" destId="{4EEF3C8C-9962-184E-A0D3-69A7D0D55EDE}" srcOrd="0" destOrd="0" presId="urn:microsoft.com/office/officeart/2005/8/layout/cycle4"/>
    <dgm:cxn modelId="{37936160-FAC9-394A-96D2-C9FC845B38B0}" type="presOf" srcId="{70736DBD-2059-FB42-9273-D5C4E791165E}" destId="{4AD1232D-F4FE-FF43-882A-6878C4EF9B9A}" srcOrd="0" destOrd="0" presId="urn:microsoft.com/office/officeart/2005/8/layout/cycle4"/>
    <dgm:cxn modelId="{DA7BD14A-3E45-F944-9DCD-071A4BAFD9EF}" type="presOf" srcId="{27F7F686-534C-3A45-943F-4779014FE4B9}" destId="{32ACA4FE-D2C2-F948-90FB-70A3313E266B}" srcOrd="1" destOrd="0" presId="urn:microsoft.com/office/officeart/2005/8/layout/cycle4"/>
    <dgm:cxn modelId="{0D6F4876-E8FA-0D44-A6A7-23C45AAF162B}" type="presOf" srcId="{35A6BA18-ABC3-A847-84BD-43EA1FC60BCE}" destId="{AE790E75-CF61-9241-93AC-35C3331D9737}" srcOrd="0" destOrd="0" presId="urn:microsoft.com/office/officeart/2005/8/layout/cycle4"/>
    <dgm:cxn modelId="{0ED2277D-486D-C048-9B5B-FAC924EBCB39}" srcId="{E77CE76A-4C17-4642-8695-B3D2820DE15E}" destId="{978DBDE3-3E12-4140-8910-97C1221378F4}" srcOrd="0" destOrd="0" parTransId="{CDD3888F-AEA1-D346-8938-C452871ADDC1}" sibTransId="{546BEA57-F7EA-2349-9F26-8FF59AE08DA6}"/>
    <dgm:cxn modelId="{D3004A93-1C29-654D-8AB8-C4F4DF912C73}" srcId="{A36D25C7-8D81-7846-8A13-611D875FC46D}" destId="{70736DBD-2059-FB42-9273-D5C4E791165E}" srcOrd="0" destOrd="0" parTransId="{E88FE8EB-5383-0C45-BA2D-0508A7D10912}" sibTransId="{77787702-77EB-F84B-90A0-E9B6E880677A}"/>
    <dgm:cxn modelId="{151C99A8-1BBF-C942-96C3-222E73FC5A70}" srcId="{70736DBD-2059-FB42-9273-D5C4E791165E}" destId="{27F7F686-534C-3A45-943F-4779014FE4B9}" srcOrd="0" destOrd="0" parTransId="{869FB1A6-7738-084E-9ECF-0FE1512658E7}" sibTransId="{1E16FA99-89F9-6C43-9E0A-47E7BB9619C4}"/>
    <dgm:cxn modelId="{B715FBAE-6F30-684B-A1FC-3864195EC8B4}" srcId="{A36D25C7-8D81-7846-8A13-611D875FC46D}" destId="{35A6BA18-ABC3-A847-84BD-43EA1FC60BCE}" srcOrd="2" destOrd="0" parTransId="{4168EF25-EA32-874A-A20D-AA2D4A702F03}" sibTransId="{E7AF4D38-26C6-2541-9707-619A731BDB3D}"/>
    <dgm:cxn modelId="{A88400C5-0270-3246-A55D-75E2A6B747F6}" type="presOf" srcId="{2EF2CCF7-9C77-8342-BA65-ADA65C6CD033}" destId="{9119A553-B640-B548-8ECF-F92CB88D490D}" srcOrd="1" destOrd="0" presId="urn:microsoft.com/office/officeart/2005/8/layout/cycle4"/>
    <dgm:cxn modelId="{24808ACF-D651-2941-812F-6677C951203C}" srcId="{A36D25C7-8D81-7846-8A13-611D875FC46D}" destId="{87540454-E4B3-ED4C-9A70-BEBF770D2E40}" srcOrd="1" destOrd="0" parTransId="{B88AF2E3-2EC8-6443-AB10-9C837B1F8A29}" sibTransId="{FF54655A-5291-AD4C-B3D3-DD813D94C440}"/>
    <dgm:cxn modelId="{11B190D1-DA84-7348-933D-39CCB7FDC06A}" type="presOf" srcId="{7BF06CEF-7343-C542-AE07-E2C2B2313A1C}" destId="{B5355442-B8A1-B24C-9022-C26AA8402B3A}" srcOrd="0" destOrd="0" presId="urn:microsoft.com/office/officeart/2005/8/layout/cycle4"/>
    <dgm:cxn modelId="{58ACB8D3-3695-F04B-AD19-141273507EC4}" srcId="{87540454-E4B3-ED4C-9A70-BEBF770D2E40}" destId="{2EF2CCF7-9C77-8342-BA65-ADA65C6CD033}" srcOrd="0" destOrd="0" parTransId="{727087DF-FEEF-0142-B19D-2355668D450F}" sibTransId="{9D783A4D-E130-0848-A0AF-AE0EB6166EF1}"/>
    <dgm:cxn modelId="{943526E1-658A-2643-A1B6-1D123D67220F}" type="presOf" srcId="{A36D25C7-8D81-7846-8A13-611D875FC46D}" destId="{3B6FDA15-5CF2-1147-8F3A-5C1319D62109}" srcOrd="0" destOrd="0" presId="urn:microsoft.com/office/officeart/2005/8/layout/cycle4"/>
    <dgm:cxn modelId="{F66FF1EE-13F7-394A-8A93-D2022E0FAED9}" srcId="{A36D25C7-8D81-7846-8A13-611D875FC46D}" destId="{E77CE76A-4C17-4642-8695-B3D2820DE15E}" srcOrd="3" destOrd="0" parTransId="{5937DED5-D28E-D243-A62A-4F6C96986FFA}" sibTransId="{AB52E417-8A2C-3140-8ABC-00B10B594090}"/>
    <dgm:cxn modelId="{573EEBF4-81C5-DD47-87AA-5076FABF7056}" type="presOf" srcId="{27F7F686-534C-3A45-943F-4779014FE4B9}" destId="{84124F80-228F-7340-B632-CBFB6D6DE03F}" srcOrd="0" destOrd="0" presId="urn:microsoft.com/office/officeart/2005/8/layout/cycle4"/>
    <dgm:cxn modelId="{297A74F9-7994-D444-8E45-75558B3BB876}" type="presOf" srcId="{7BF06CEF-7343-C542-AE07-E2C2B2313A1C}" destId="{E72F4303-EE64-394D-B150-CD51EDD3D02C}" srcOrd="1" destOrd="0" presId="urn:microsoft.com/office/officeart/2005/8/layout/cycle4"/>
    <dgm:cxn modelId="{AA1A7EFF-4D85-8C4F-83EF-77A607DC9F45}" type="presOf" srcId="{978DBDE3-3E12-4140-8910-97C1221378F4}" destId="{760D8307-46D0-B447-B46E-261CBC53D2B2}" srcOrd="1" destOrd="0" presId="urn:microsoft.com/office/officeart/2005/8/layout/cycle4"/>
    <dgm:cxn modelId="{4C7DBC71-7AA2-154D-AA23-96763C70DBAE}" type="presParOf" srcId="{3B6FDA15-5CF2-1147-8F3A-5C1319D62109}" destId="{47F06509-B011-E84E-A517-8217105894EB}" srcOrd="0" destOrd="0" presId="urn:microsoft.com/office/officeart/2005/8/layout/cycle4"/>
    <dgm:cxn modelId="{C602CAFA-48B0-BA4D-A412-F6448648C2DD}" type="presParOf" srcId="{47F06509-B011-E84E-A517-8217105894EB}" destId="{B49BA654-D0EB-6B48-B18A-5A9C3163C131}" srcOrd="0" destOrd="0" presId="urn:microsoft.com/office/officeart/2005/8/layout/cycle4"/>
    <dgm:cxn modelId="{5579D48B-BFBC-8247-800A-71E2EAFE705A}" type="presParOf" srcId="{B49BA654-D0EB-6B48-B18A-5A9C3163C131}" destId="{84124F80-228F-7340-B632-CBFB6D6DE03F}" srcOrd="0" destOrd="0" presId="urn:microsoft.com/office/officeart/2005/8/layout/cycle4"/>
    <dgm:cxn modelId="{84A2818A-3CD3-8244-AD84-8946DF84A288}" type="presParOf" srcId="{B49BA654-D0EB-6B48-B18A-5A9C3163C131}" destId="{32ACA4FE-D2C2-F948-90FB-70A3313E266B}" srcOrd="1" destOrd="0" presId="urn:microsoft.com/office/officeart/2005/8/layout/cycle4"/>
    <dgm:cxn modelId="{E06B377B-1734-B24B-A972-B4FA624A3199}" type="presParOf" srcId="{47F06509-B011-E84E-A517-8217105894EB}" destId="{9EA4CAA0-E778-C84A-8C26-417F54C4ADE4}" srcOrd="1" destOrd="0" presId="urn:microsoft.com/office/officeart/2005/8/layout/cycle4"/>
    <dgm:cxn modelId="{CC08C008-7BA5-1E43-9225-AE50189A6B52}" type="presParOf" srcId="{9EA4CAA0-E778-C84A-8C26-417F54C4ADE4}" destId="{E0C9D0D4-2934-EA41-A2D8-953C83BB7B6F}" srcOrd="0" destOrd="0" presId="urn:microsoft.com/office/officeart/2005/8/layout/cycle4"/>
    <dgm:cxn modelId="{B17E5F7D-C912-2746-990C-A5F55C7DDC6C}" type="presParOf" srcId="{9EA4CAA0-E778-C84A-8C26-417F54C4ADE4}" destId="{9119A553-B640-B548-8ECF-F92CB88D490D}" srcOrd="1" destOrd="0" presId="urn:microsoft.com/office/officeart/2005/8/layout/cycle4"/>
    <dgm:cxn modelId="{14E3252A-FFD0-D24B-8FBC-457B630FBF2A}" type="presParOf" srcId="{47F06509-B011-E84E-A517-8217105894EB}" destId="{4F8D4097-32F0-414A-ADAD-B928544E2279}" srcOrd="2" destOrd="0" presId="urn:microsoft.com/office/officeart/2005/8/layout/cycle4"/>
    <dgm:cxn modelId="{E2508B95-93D4-AF4D-8AAE-09F96872E5D3}" type="presParOf" srcId="{4F8D4097-32F0-414A-ADAD-B928544E2279}" destId="{B5355442-B8A1-B24C-9022-C26AA8402B3A}" srcOrd="0" destOrd="0" presId="urn:microsoft.com/office/officeart/2005/8/layout/cycle4"/>
    <dgm:cxn modelId="{36EDD6C8-5F88-4F46-B8BB-EF3C162A7A90}" type="presParOf" srcId="{4F8D4097-32F0-414A-ADAD-B928544E2279}" destId="{E72F4303-EE64-394D-B150-CD51EDD3D02C}" srcOrd="1" destOrd="0" presId="urn:microsoft.com/office/officeart/2005/8/layout/cycle4"/>
    <dgm:cxn modelId="{7316541B-0C45-7E49-8768-A33E98E07BB3}" type="presParOf" srcId="{47F06509-B011-E84E-A517-8217105894EB}" destId="{02233CA0-65DE-0849-9FF1-653951E442C1}" srcOrd="3" destOrd="0" presId="urn:microsoft.com/office/officeart/2005/8/layout/cycle4"/>
    <dgm:cxn modelId="{1219CC30-DFB4-7C41-81F9-858AD6CD2ED1}" type="presParOf" srcId="{02233CA0-65DE-0849-9FF1-653951E442C1}" destId="{CEBA8066-112B-D647-9547-8E1DA738E7A8}" srcOrd="0" destOrd="0" presId="urn:microsoft.com/office/officeart/2005/8/layout/cycle4"/>
    <dgm:cxn modelId="{F560A7EC-790E-5C45-AEF6-D444BD561EB5}" type="presParOf" srcId="{02233CA0-65DE-0849-9FF1-653951E442C1}" destId="{760D8307-46D0-B447-B46E-261CBC53D2B2}" srcOrd="1" destOrd="0" presId="urn:microsoft.com/office/officeart/2005/8/layout/cycle4"/>
    <dgm:cxn modelId="{9278B530-4A68-F143-91C7-484F288F558E}" type="presParOf" srcId="{47F06509-B011-E84E-A517-8217105894EB}" destId="{D34BDAB5-BB14-0A41-9D76-DDFC824D497D}" srcOrd="4" destOrd="0" presId="urn:microsoft.com/office/officeart/2005/8/layout/cycle4"/>
    <dgm:cxn modelId="{D577AABB-AF45-3A4A-84CB-754126CFE78A}" type="presParOf" srcId="{3B6FDA15-5CF2-1147-8F3A-5C1319D62109}" destId="{58C984F2-8BF1-7C43-91EB-D3E985E37A20}" srcOrd="1" destOrd="0" presId="urn:microsoft.com/office/officeart/2005/8/layout/cycle4"/>
    <dgm:cxn modelId="{C4B38325-2B24-814B-B7C4-A671D24AC2B4}" type="presParOf" srcId="{58C984F2-8BF1-7C43-91EB-D3E985E37A20}" destId="{4AD1232D-F4FE-FF43-882A-6878C4EF9B9A}" srcOrd="0" destOrd="0" presId="urn:microsoft.com/office/officeart/2005/8/layout/cycle4"/>
    <dgm:cxn modelId="{DDAA3F51-3269-374D-B2CB-3FEAA135CD48}" type="presParOf" srcId="{58C984F2-8BF1-7C43-91EB-D3E985E37A20}" destId="{4EEF3C8C-9962-184E-A0D3-69A7D0D55EDE}" srcOrd="1" destOrd="0" presId="urn:microsoft.com/office/officeart/2005/8/layout/cycle4"/>
    <dgm:cxn modelId="{A02C9B80-4587-0445-A1B8-B4B36FAC4002}" type="presParOf" srcId="{58C984F2-8BF1-7C43-91EB-D3E985E37A20}" destId="{AE790E75-CF61-9241-93AC-35C3331D9737}" srcOrd="2" destOrd="0" presId="urn:microsoft.com/office/officeart/2005/8/layout/cycle4"/>
    <dgm:cxn modelId="{543D6CB4-0248-184E-98CD-D926BF0DDFB9}" type="presParOf" srcId="{58C984F2-8BF1-7C43-91EB-D3E985E37A20}" destId="{1D85109B-79CE-6B49-8951-78CD69476FF7}" srcOrd="3" destOrd="0" presId="urn:microsoft.com/office/officeart/2005/8/layout/cycle4"/>
    <dgm:cxn modelId="{09E15BFA-C01F-7647-9B30-44E3394D30B7}" type="presParOf" srcId="{58C984F2-8BF1-7C43-91EB-D3E985E37A20}" destId="{AFA6A553-D41D-CA40-B94D-FFCA523D0202}" srcOrd="4" destOrd="0" presId="urn:microsoft.com/office/officeart/2005/8/layout/cycle4"/>
    <dgm:cxn modelId="{4AE9BD3B-5CD3-6D41-ABF3-1AC06FF34F3F}" type="presParOf" srcId="{3B6FDA15-5CF2-1147-8F3A-5C1319D62109}" destId="{E37F1768-50FB-304B-99F8-1F1F05C6F557}" srcOrd="2" destOrd="0" presId="urn:microsoft.com/office/officeart/2005/8/layout/cycle4"/>
    <dgm:cxn modelId="{331CAF40-D1A1-0147-80F7-4F7F03056B29}" type="presParOf" srcId="{3B6FDA15-5CF2-1147-8F3A-5C1319D62109}" destId="{D9F1117F-4529-E949-9CFB-129A0BF344A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51BFB6-39CB-2A4D-AF81-6DA129E96AB9}" type="doc">
      <dgm:prSet loTypeId="urn:microsoft.com/office/officeart/2005/8/layout/funnel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7B73D0-9DE2-2A4E-BA10-34FE0D8A58F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14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1</a:t>
          </a:r>
        </a:p>
      </dgm:t>
    </dgm:pt>
    <dgm:pt modelId="{339F7C38-AA6B-D440-BA5E-56BBF773D489}" type="parTrans" cxnId="{C6B77500-393D-9242-A6F0-8F7683C01CC2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15216326-ECDC-324E-83F2-DCBEFD1E5B5E}" type="sibTrans" cxnId="{C6B77500-393D-9242-A6F0-8F7683C01CC2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308B7BAA-D170-EE44-987C-A45782BF44F9}">
      <dgm:prSet phldrT="[Text]" custT="1"/>
      <dgm:spPr>
        <a:solidFill>
          <a:srgbClr val="005C98">
            <a:alpha val="80000"/>
          </a:srgbClr>
        </a:solidFill>
      </dgm:spPr>
      <dgm:t>
        <a:bodyPr/>
        <a:lstStyle/>
        <a:p>
          <a:r>
            <a:rPr lang="en-US" sz="14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2</a:t>
          </a:r>
        </a:p>
      </dgm:t>
    </dgm:pt>
    <dgm:pt modelId="{8D7D836D-3BFC-B44B-8ADB-E6FCEEF35DE2}" type="parTrans" cxnId="{B6B52580-A8EE-5B4A-B806-66DE18A30035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1748D613-80ED-4B4F-A4FF-0FAD8C7211EB}" type="sibTrans" cxnId="{B6B52580-A8EE-5B4A-B806-66DE18A30035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16346853-5D0C-1643-87BC-4ED3D0C09146}">
      <dgm:prSet phldrT="[Text]" custT="1"/>
      <dgm:spPr>
        <a:solidFill>
          <a:schemeClr val="bg1">
            <a:lumMod val="50000"/>
            <a:alpha val="70000"/>
          </a:schemeClr>
        </a:solidFill>
      </dgm:spPr>
      <dgm:t>
        <a:bodyPr/>
        <a:lstStyle/>
        <a:p>
          <a:r>
            <a:rPr lang="en-US" sz="14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3</a:t>
          </a:r>
        </a:p>
      </dgm:t>
    </dgm:pt>
    <dgm:pt modelId="{658BEC03-B8A4-7949-BB3D-BAE66D982748}" type="parTrans" cxnId="{B1FD08EE-72EA-774B-B6F5-2F31093379E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0405CB9C-DFF7-1B4D-AED6-5F0E1A8C7C24}" type="sibTrans" cxnId="{B1FD08EE-72EA-774B-B6F5-2F31093379E4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96C7305B-CEDE-DB40-B57C-13A145024D7E}">
      <dgm:prSet phldrT="[Text]" custT="1"/>
      <dgm:spPr/>
      <dgm:t>
        <a:bodyPr/>
        <a:lstStyle/>
        <a:p>
          <a:r>
            <a:rPr lang="en-US" sz="1400" b="1" i="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YOUR TITLE HERE</a:t>
          </a:r>
        </a:p>
      </dgm:t>
    </dgm:pt>
    <dgm:pt modelId="{BCFD3E54-91FC-194F-B2C4-5151FB472447}" type="parTrans" cxnId="{19F8935E-882F-3449-9CDF-D51B55AB1E80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79ECEE69-DC46-EC4A-96DC-5CBE661CADDA}" type="sibTrans" cxnId="{19F8935E-882F-3449-9CDF-D51B55AB1E80}">
      <dgm:prSet/>
      <dgm:spPr/>
      <dgm:t>
        <a:bodyPr/>
        <a:lstStyle/>
        <a:p>
          <a:endParaRPr lang="en-US" sz="1400" dirty="0">
            <a:latin typeface="Calibri" charset="0"/>
            <a:ea typeface="Calibri" charset="0"/>
            <a:cs typeface="Calibri" charset="0"/>
          </a:endParaRPr>
        </a:p>
      </dgm:t>
    </dgm:pt>
    <dgm:pt modelId="{F196236A-E27E-814B-953A-4C0F72EA0D0E}" type="pres">
      <dgm:prSet presAssocID="{0851BFB6-39CB-2A4D-AF81-6DA129E96AB9}" presName="Name0" presStyleCnt="0">
        <dgm:presLayoutVars>
          <dgm:chMax val="4"/>
          <dgm:resizeHandles val="exact"/>
        </dgm:presLayoutVars>
      </dgm:prSet>
      <dgm:spPr/>
    </dgm:pt>
    <dgm:pt modelId="{F7ACEFF9-A7F9-5941-A9B7-FCDC37F19EDC}" type="pres">
      <dgm:prSet presAssocID="{0851BFB6-39CB-2A4D-AF81-6DA129E96AB9}" presName="ellipse" presStyleLbl="trBgShp" presStyleIdx="0" presStyleCnt="1" custLinFactNeighborX="1330" custLinFactNeighborY="913"/>
      <dgm:spPr>
        <a:solidFill>
          <a:schemeClr val="tx1">
            <a:alpha val="5000"/>
          </a:schemeClr>
        </a:solidFill>
      </dgm:spPr>
    </dgm:pt>
    <dgm:pt modelId="{A85DB130-F7A7-C94F-9A7C-E11A86DF76A8}" type="pres">
      <dgm:prSet presAssocID="{0851BFB6-39CB-2A4D-AF81-6DA129E96AB9}" presName="arrow1" presStyleLbl="fgShp" presStyleIdx="0" presStyleCnt="1" custScaleX="40582" custLinFactNeighborX="5891" custLinFactNeighborY="-21476"/>
      <dgm:spPr>
        <a:solidFill>
          <a:schemeClr val="tx1">
            <a:alpha val="80000"/>
          </a:schemeClr>
        </a:solidFill>
      </dgm:spPr>
    </dgm:pt>
    <dgm:pt modelId="{AC870657-4F97-9D41-A422-AB6A0BA0AC25}" type="pres">
      <dgm:prSet presAssocID="{0851BFB6-39CB-2A4D-AF81-6DA129E96AB9}" presName="rectangle" presStyleLbl="revTx" presStyleIdx="0" presStyleCnt="1" custLinFactNeighborX="1227" custLinFactNeighborY="-18420">
        <dgm:presLayoutVars>
          <dgm:bulletEnabled val="1"/>
        </dgm:presLayoutVars>
      </dgm:prSet>
      <dgm:spPr/>
    </dgm:pt>
    <dgm:pt modelId="{D11488F8-9DB6-BF45-A395-DFF65B6B1281}" type="pres">
      <dgm:prSet presAssocID="{308B7BAA-D170-EE44-987C-A45782BF44F9}" presName="item1" presStyleLbl="node1" presStyleIdx="0" presStyleCnt="3">
        <dgm:presLayoutVars>
          <dgm:bulletEnabled val="1"/>
        </dgm:presLayoutVars>
      </dgm:prSet>
      <dgm:spPr/>
    </dgm:pt>
    <dgm:pt modelId="{B495E51B-44EE-3547-BBE6-D9C4C00D5ED0}" type="pres">
      <dgm:prSet presAssocID="{16346853-5D0C-1643-87BC-4ED3D0C09146}" presName="item2" presStyleLbl="node1" presStyleIdx="1" presStyleCnt="3">
        <dgm:presLayoutVars>
          <dgm:bulletEnabled val="1"/>
        </dgm:presLayoutVars>
      </dgm:prSet>
      <dgm:spPr/>
    </dgm:pt>
    <dgm:pt modelId="{88F069DE-B0DF-2641-B01B-62DD5C9EF1E7}" type="pres">
      <dgm:prSet presAssocID="{96C7305B-CEDE-DB40-B57C-13A145024D7E}" presName="item3" presStyleLbl="node1" presStyleIdx="2" presStyleCnt="3">
        <dgm:presLayoutVars>
          <dgm:bulletEnabled val="1"/>
        </dgm:presLayoutVars>
      </dgm:prSet>
      <dgm:spPr/>
    </dgm:pt>
    <dgm:pt modelId="{E93975A0-6737-A64F-91EF-C47693253601}" type="pres">
      <dgm:prSet presAssocID="{0851BFB6-39CB-2A4D-AF81-6DA129E96AB9}" presName="funnel" presStyleLbl="trAlignAcc1" presStyleIdx="0" presStyleCnt="1" custLinFactNeighborX="639"/>
      <dgm:spPr>
        <a:ln>
          <a:solidFill>
            <a:schemeClr val="tx1">
              <a:alpha val="20000"/>
            </a:schemeClr>
          </a:solidFill>
        </a:ln>
      </dgm:spPr>
    </dgm:pt>
  </dgm:ptLst>
  <dgm:cxnLst>
    <dgm:cxn modelId="{C6B77500-393D-9242-A6F0-8F7683C01CC2}" srcId="{0851BFB6-39CB-2A4D-AF81-6DA129E96AB9}" destId="{577B73D0-9DE2-2A4E-BA10-34FE0D8A58FE}" srcOrd="0" destOrd="0" parTransId="{339F7C38-AA6B-D440-BA5E-56BBF773D489}" sibTransId="{15216326-ECDC-324E-83F2-DCBEFD1E5B5E}"/>
    <dgm:cxn modelId="{3C95870B-50FE-CA4D-989D-2C0248B6B6D5}" type="presOf" srcId="{0851BFB6-39CB-2A4D-AF81-6DA129E96AB9}" destId="{F196236A-E27E-814B-953A-4C0F72EA0D0E}" srcOrd="0" destOrd="0" presId="urn:microsoft.com/office/officeart/2005/8/layout/funnel1"/>
    <dgm:cxn modelId="{81E80524-9FC6-C849-A1AE-0A142E0A8410}" type="presOf" srcId="{308B7BAA-D170-EE44-987C-A45782BF44F9}" destId="{B495E51B-44EE-3547-BBE6-D9C4C00D5ED0}" srcOrd="0" destOrd="0" presId="urn:microsoft.com/office/officeart/2005/8/layout/funnel1"/>
    <dgm:cxn modelId="{7DAB9525-1560-B148-A990-D406D9A75EB7}" type="presOf" srcId="{577B73D0-9DE2-2A4E-BA10-34FE0D8A58FE}" destId="{88F069DE-B0DF-2641-B01B-62DD5C9EF1E7}" srcOrd="0" destOrd="0" presId="urn:microsoft.com/office/officeart/2005/8/layout/funnel1"/>
    <dgm:cxn modelId="{19F8935E-882F-3449-9CDF-D51B55AB1E80}" srcId="{0851BFB6-39CB-2A4D-AF81-6DA129E96AB9}" destId="{96C7305B-CEDE-DB40-B57C-13A145024D7E}" srcOrd="3" destOrd="0" parTransId="{BCFD3E54-91FC-194F-B2C4-5151FB472447}" sibTransId="{79ECEE69-DC46-EC4A-96DC-5CBE661CADDA}"/>
    <dgm:cxn modelId="{8BB73A70-79EC-0843-A3A2-04139868A830}" type="presOf" srcId="{96C7305B-CEDE-DB40-B57C-13A145024D7E}" destId="{AC870657-4F97-9D41-A422-AB6A0BA0AC25}" srcOrd="0" destOrd="0" presId="urn:microsoft.com/office/officeart/2005/8/layout/funnel1"/>
    <dgm:cxn modelId="{B6B52580-A8EE-5B4A-B806-66DE18A30035}" srcId="{0851BFB6-39CB-2A4D-AF81-6DA129E96AB9}" destId="{308B7BAA-D170-EE44-987C-A45782BF44F9}" srcOrd="1" destOrd="0" parTransId="{8D7D836D-3BFC-B44B-8ADB-E6FCEEF35DE2}" sibTransId="{1748D613-80ED-4B4F-A4FF-0FAD8C7211EB}"/>
    <dgm:cxn modelId="{6E12F9EB-6895-E448-8158-B53538C8F029}" type="presOf" srcId="{16346853-5D0C-1643-87BC-4ED3D0C09146}" destId="{D11488F8-9DB6-BF45-A395-DFF65B6B1281}" srcOrd="0" destOrd="0" presId="urn:microsoft.com/office/officeart/2005/8/layout/funnel1"/>
    <dgm:cxn modelId="{B1FD08EE-72EA-774B-B6F5-2F31093379E4}" srcId="{0851BFB6-39CB-2A4D-AF81-6DA129E96AB9}" destId="{16346853-5D0C-1643-87BC-4ED3D0C09146}" srcOrd="2" destOrd="0" parTransId="{658BEC03-B8A4-7949-BB3D-BAE66D982748}" sibTransId="{0405CB9C-DFF7-1B4D-AED6-5F0E1A8C7C24}"/>
    <dgm:cxn modelId="{6A037713-5275-5F4D-A14D-F5C9484FE256}" type="presParOf" srcId="{F196236A-E27E-814B-953A-4C0F72EA0D0E}" destId="{F7ACEFF9-A7F9-5941-A9B7-FCDC37F19EDC}" srcOrd="0" destOrd="0" presId="urn:microsoft.com/office/officeart/2005/8/layout/funnel1"/>
    <dgm:cxn modelId="{11CA909A-2205-2449-BB5A-F788F85E9FD1}" type="presParOf" srcId="{F196236A-E27E-814B-953A-4C0F72EA0D0E}" destId="{A85DB130-F7A7-C94F-9A7C-E11A86DF76A8}" srcOrd="1" destOrd="0" presId="urn:microsoft.com/office/officeart/2005/8/layout/funnel1"/>
    <dgm:cxn modelId="{6CB381D6-1FD5-2C41-89FE-142B200CA9B1}" type="presParOf" srcId="{F196236A-E27E-814B-953A-4C0F72EA0D0E}" destId="{AC870657-4F97-9D41-A422-AB6A0BA0AC25}" srcOrd="2" destOrd="0" presId="urn:microsoft.com/office/officeart/2005/8/layout/funnel1"/>
    <dgm:cxn modelId="{BCEB6369-AB31-8F48-94B2-CD1A41B6410B}" type="presParOf" srcId="{F196236A-E27E-814B-953A-4C0F72EA0D0E}" destId="{D11488F8-9DB6-BF45-A395-DFF65B6B1281}" srcOrd="3" destOrd="0" presId="urn:microsoft.com/office/officeart/2005/8/layout/funnel1"/>
    <dgm:cxn modelId="{33569177-FE6B-6342-80C4-EE606CEB3F70}" type="presParOf" srcId="{F196236A-E27E-814B-953A-4C0F72EA0D0E}" destId="{B495E51B-44EE-3547-BBE6-D9C4C00D5ED0}" srcOrd="4" destOrd="0" presId="urn:microsoft.com/office/officeart/2005/8/layout/funnel1"/>
    <dgm:cxn modelId="{A7AA201B-910E-CF41-A9A1-655BEAF0ACE4}" type="presParOf" srcId="{F196236A-E27E-814B-953A-4C0F72EA0D0E}" destId="{88F069DE-B0DF-2641-B01B-62DD5C9EF1E7}" srcOrd="5" destOrd="0" presId="urn:microsoft.com/office/officeart/2005/8/layout/funnel1"/>
    <dgm:cxn modelId="{C53AAF48-5572-8A41-B9E8-67E8DE4BCC8E}" type="presParOf" srcId="{F196236A-E27E-814B-953A-4C0F72EA0D0E}" destId="{E93975A0-6737-A64F-91EF-C4769325360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90FFA4-9866-4306-94D6-534BD6883BAA}" type="doc">
      <dgm:prSet loTypeId="urn:microsoft.com/office/officeart/2005/8/layout/pyramid1" loCatId="pyramid" qsTypeId="urn:microsoft.com/office/officeart/2005/8/quickstyle/simple2" qsCatId="simple" csTypeId="urn:microsoft.com/office/officeart/2005/8/colors/accent1_4" csCatId="accent1" phldr="1"/>
      <dgm:spPr/>
    </dgm:pt>
    <dgm:pt modelId="{F82809E1-39C5-4017-8B59-5B2205F25FDF}">
      <dgm:prSet phldrT="[Text]" custT="1"/>
      <dgm:spPr>
        <a:solidFill>
          <a:srgbClr val="298DCC">
            <a:alpha val="4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EB672501-302D-45CA-84C4-A214A9D01FBB}" type="sibTrans" cxnId="{2BFF834D-91B7-45BB-BC29-2879AC888D3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404AC-A21F-4EA1-90B8-24678E23B8C3}" type="parTrans" cxnId="{2BFF834D-91B7-45BB-BC29-2879AC888D3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964EF-663F-45C2-A1C4-5BE9A7C52EF3}">
      <dgm:prSet phldrT="[Text]" custT="1"/>
      <dgm:spPr>
        <a:solidFill>
          <a:srgbClr val="298DCC">
            <a:alpha val="6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30E504B1-DE03-46F5-A167-99CD28C6E379}" type="sibTrans" cxnId="{7B8A0BF5-1E38-46EC-99A4-47AEC683C1E1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4D67B-4E76-4CEF-827D-B67C7BDCF376}" type="parTrans" cxnId="{7B8A0BF5-1E38-46EC-99A4-47AEC683C1E1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F1390-6AE0-4DC1-A7CA-1F4A2F7BF3CF}">
      <dgm:prSet phldrT="[Text]" custT="1"/>
      <dgm:spPr>
        <a:solidFill>
          <a:srgbClr val="298DCC"/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B843BF78-6DEE-477D-ACAB-69E0FF4389B1}" type="sibTrans" cxnId="{8F5BC08D-C649-45B7-99D7-7F86ABEB80A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42BA9-2D36-49A0-A545-64604C2A5B16}" type="parTrans" cxnId="{8F5BC08D-C649-45B7-99D7-7F86ABEB80A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0CBBA-66A6-405E-969D-B62A58280B9C}">
      <dgm:prSet phldrT="[Text]" custT="1"/>
      <dgm:spPr>
        <a:solidFill>
          <a:srgbClr val="298DCC">
            <a:alpha val="8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B10F5685-960F-4796-8156-7FEA82D40D34}" type="sibTrans" cxnId="{CBF02D34-A6E4-4435-A4D0-38326AAD2A0D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BCEE4-F996-4FF5-BFC0-0CDF088CBACC}" type="parTrans" cxnId="{CBF02D34-A6E4-4435-A4D0-38326AAD2A0D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C76E7-46D3-450B-B90E-9FD12C1FD8EE}" type="pres">
      <dgm:prSet presAssocID="{1290FFA4-9866-4306-94D6-534BD6883BAA}" presName="Name0" presStyleCnt="0">
        <dgm:presLayoutVars>
          <dgm:dir/>
          <dgm:animLvl val="lvl"/>
          <dgm:resizeHandles val="exact"/>
        </dgm:presLayoutVars>
      </dgm:prSet>
      <dgm:spPr/>
    </dgm:pt>
    <dgm:pt modelId="{33D2E3A2-E97E-48F7-AB94-D8DC649F6F26}" type="pres">
      <dgm:prSet presAssocID="{F82809E1-39C5-4017-8B59-5B2205F25FDF}" presName="Name8" presStyleCnt="0"/>
      <dgm:spPr/>
    </dgm:pt>
    <dgm:pt modelId="{187942C4-2A58-463C-9857-EAE23370E152}" type="pres">
      <dgm:prSet presAssocID="{F82809E1-39C5-4017-8B59-5B2205F25FDF}" presName="level" presStyleLbl="node1" presStyleIdx="0" presStyleCnt="4">
        <dgm:presLayoutVars>
          <dgm:chMax val="1"/>
          <dgm:bulletEnabled val="1"/>
        </dgm:presLayoutVars>
      </dgm:prSet>
      <dgm:spPr/>
    </dgm:pt>
    <dgm:pt modelId="{8253AA09-4DC7-422C-83C1-431B46196A3D}" type="pres">
      <dgm:prSet presAssocID="{F82809E1-39C5-4017-8B59-5B2205F25F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8D615F-D698-448A-886B-741C617E215C}" type="pres">
      <dgm:prSet presAssocID="{FC7964EF-663F-45C2-A1C4-5BE9A7C52EF3}" presName="Name8" presStyleCnt="0"/>
      <dgm:spPr/>
    </dgm:pt>
    <dgm:pt modelId="{602ABAF1-7FB4-4460-AD98-B5C25AEE181B}" type="pres">
      <dgm:prSet presAssocID="{FC7964EF-663F-45C2-A1C4-5BE9A7C52E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3028D5CC-651B-4D52-A6B7-818325B57EAE}" type="pres">
      <dgm:prSet presAssocID="{FC7964EF-663F-45C2-A1C4-5BE9A7C52E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216337-8F78-450E-9D5E-6D1ECDD3BC94}" type="pres">
      <dgm:prSet presAssocID="{C9F0CBBA-66A6-405E-969D-B62A58280B9C}" presName="Name8" presStyleCnt="0"/>
      <dgm:spPr/>
    </dgm:pt>
    <dgm:pt modelId="{579ED6B2-9409-40A3-8C75-88C42A38F067}" type="pres">
      <dgm:prSet presAssocID="{C9F0CBBA-66A6-405E-969D-B62A58280B9C}" presName="level" presStyleLbl="node1" presStyleIdx="2" presStyleCnt="4">
        <dgm:presLayoutVars>
          <dgm:chMax val="1"/>
          <dgm:bulletEnabled val="1"/>
        </dgm:presLayoutVars>
      </dgm:prSet>
      <dgm:spPr/>
    </dgm:pt>
    <dgm:pt modelId="{AEA24D3C-0C6F-40ED-B679-5A831D67634D}" type="pres">
      <dgm:prSet presAssocID="{C9F0CBBA-66A6-405E-969D-B62A58280B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F050EB-F1F6-4191-9C0C-5C46FC31E424}" type="pres">
      <dgm:prSet presAssocID="{E4EF1390-6AE0-4DC1-A7CA-1F4A2F7BF3CF}" presName="Name8" presStyleCnt="0"/>
      <dgm:spPr/>
    </dgm:pt>
    <dgm:pt modelId="{C9E9DCFA-EE99-402F-86DF-463A6F69294B}" type="pres">
      <dgm:prSet presAssocID="{E4EF1390-6AE0-4DC1-A7CA-1F4A2F7BF3CF}" presName="level" presStyleLbl="node1" presStyleIdx="3" presStyleCnt="4">
        <dgm:presLayoutVars>
          <dgm:chMax val="1"/>
          <dgm:bulletEnabled val="1"/>
        </dgm:presLayoutVars>
      </dgm:prSet>
      <dgm:spPr/>
    </dgm:pt>
    <dgm:pt modelId="{13A30431-50C0-4F44-94C6-A2A2E58D8ACE}" type="pres">
      <dgm:prSet presAssocID="{E4EF1390-6AE0-4DC1-A7CA-1F4A2F7BF3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DA54A06-05DF-45E7-8572-98E973F9A94A}" type="presOf" srcId="{F82809E1-39C5-4017-8B59-5B2205F25FDF}" destId="{187942C4-2A58-463C-9857-EAE23370E152}" srcOrd="0" destOrd="0" presId="urn:microsoft.com/office/officeart/2005/8/layout/pyramid1"/>
    <dgm:cxn modelId="{CBF02D34-A6E4-4435-A4D0-38326AAD2A0D}" srcId="{1290FFA4-9866-4306-94D6-534BD6883BAA}" destId="{C9F0CBBA-66A6-405E-969D-B62A58280B9C}" srcOrd="2" destOrd="0" parTransId="{3EFBCEE4-F996-4FF5-BFC0-0CDF088CBACC}" sibTransId="{B10F5685-960F-4796-8156-7FEA82D40D34}"/>
    <dgm:cxn modelId="{2BFF834D-91B7-45BB-BC29-2879AC888D39}" srcId="{1290FFA4-9866-4306-94D6-534BD6883BAA}" destId="{F82809E1-39C5-4017-8B59-5B2205F25FDF}" srcOrd="0" destOrd="0" parTransId="{296404AC-A21F-4EA1-90B8-24678E23B8C3}" sibTransId="{EB672501-302D-45CA-84C4-A214A9D01FBB}"/>
    <dgm:cxn modelId="{AC710783-FBC5-4201-A1BB-BF1691CE3809}" type="presOf" srcId="{FC7964EF-663F-45C2-A1C4-5BE9A7C52EF3}" destId="{602ABAF1-7FB4-4460-AD98-B5C25AEE181B}" srcOrd="0" destOrd="0" presId="urn:microsoft.com/office/officeart/2005/8/layout/pyramid1"/>
    <dgm:cxn modelId="{8DDE058A-FB64-4721-9F0A-3FE92CD1E376}" type="presOf" srcId="{C9F0CBBA-66A6-405E-969D-B62A58280B9C}" destId="{AEA24D3C-0C6F-40ED-B679-5A831D67634D}" srcOrd="1" destOrd="0" presId="urn:microsoft.com/office/officeart/2005/8/layout/pyramid1"/>
    <dgm:cxn modelId="{8F5BC08D-C649-45B7-99D7-7F86ABEB80A9}" srcId="{1290FFA4-9866-4306-94D6-534BD6883BAA}" destId="{E4EF1390-6AE0-4DC1-A7CA-1F4A2F7BF3CF}" srcOrd="3" destOrd="0" parTransId="{17442BA9-2D36-49A0-A545-64604C2A5B16}" sibTransId="{B843BF78-6DEE-477D-ACAB-69E0FF4389B1}"/>
    <dgm:cxn modelId="{97D41898-CC98-45AE-A149-A5797E3B5983}" type="presOf" srcId="{FC7964EF-663F-45C2-A1C4-5BE9A7C52EF3}" destId="{3028D5CC-651B-4D52-A6B7-818325B57EAE}" srcOrd="1" destOrd="0" presId="urn:microsoft.com/office/officeart/2005/8/layout/pyramid1"/>
    <dgm:cxn modelId="{98270ABA-7A97-49E3-8AF0-AE2CC66C4385}" type="presOf" srcId="{C9F0CBBA-66A6-405E-969D-B62A58280B9C}" destId="{579ED6B2-9409-40A3-8C75-88C42A38F067}" srcOrd="0" destOrd="0" presId="urn:microsoft.com/office/officeart/2005/8/layout/pyramid1"/>
    <dgm:cxn modelId="{E2F4F6C6-7376-40B6-924B-6D4234A49480}" type="presOf" srcId="{E4EF1390-6AE0-4DC1-A7CA-1F4A2F7BF3CF}" destId="{13A30431-50C0-4F44-94C6-A2A2E58D8ACE}" srcOrd="1" destOrd="0" presId="urn:microsoft.com/office/officeart/2005/8/layout/pyramid1"/>
    <dgm:cxn modelId="{07FF8BCD-D8C9-4F81-B8AF-5040591CA8FC}" type="presOf" srcId="{E4EF1390-6AE0-4DC1-A7CA-1F4A2F7BF3CF}" destId="{C9E9DCFA-EE99-402F-86DF-463A6F69294B}" srcOrd="0" destOrd="0" presId="urn:microsoft.com/office/officeart/2005/8/layout/pyramid1"/>
    <dgm:cxn modelId="{7B8A0BF5-1E38-46EC-99A4-47AEC683C1E1}" srcId="{1290FFA4-9866-4306-94D6-534BD6883BAA}" destId="{FC7964EF-663F-45C2-A1C4-5BE9A7C52EF3}" srcOrd="1" destOrd="0" parTransId="{2824D67B-4E76-4CEF-827D-B67C7BDCF376}" sibTransId="{30E504B1-DE03-46F5-A167-99CD28C6E379}"/>
    <dgm:cxn modelId="{D6BEF4F7-8231-46AE-AAF6-E1185071D304}" type="presOf" srcId="{1290FFA4-9866-4306-94D6-534BD6883BAA}" destId="{60FC76E7-46D3-450B-B90E-9FD12C1FD8EE}" srcOrd="0" destOrd="0" presId="urn:microsoft.com/office/officeart/2005/8/layout/pyramid1"/>
    <dgm:cxn modelId="{9DC01CFA-4050-4C74-AB25-F524B2D3DEFE}" type="presOf" srcId="{F82809E1-39C5-4017-8B59-5B2205F25FDF}" destId="{8253AA09-4DC7-422C-83C1-431B46196A3D}" srcOrd="1" destOrd="0" presId="urn:microsoft.com/office/officeart/2005/8/layout/pyramid1"/>
    <dgm:cxn modelId="{FE6C04DB-973E-41F1-8F70-FE30076CC18A}" type="presParOf" srcId="{60FC76E7-46D3-450B-B90E-9FD12C1FD8EE}" destId="{33D2E3A2-E97E-48F7-AB94-D8DC649F6F26}" srcOrd="0" destOrd="0" presId="urn:microsoft.com/office/officeart/2005/8/layout/pyramid1"/>
    <dgm:cxn modelId="{4CEE15A0-6DCF-4A61-A0CB-51FF22CB105C}" type="presParOf" srcId="{33D2E3A2-E97E-48F7-AB94-D8DC649F6F26}" destId="{187942C4-2A58-463C-9857-EAE23370E152}" srcOrd="0" destOrd="0" presId="urn:microsoft.com/office/officeart/2005/8/layout/pyramid1"/>
    <dgm:cxn modelId="{42D7E1E3-A1FB-46BF-8140-2F30ABE0D555}" type="presParOf" srcId="{33D2E3A2-E97E-48F7-AB94-D8DC649F6F26}" destId="{8253AA09-4DC7-422C-83C1-431B46196A3D}" srcOrd="1" destOrd="0" presId="urn:microsoft.com/office/officeart/2005/8/layout/pyramid1"/>
    <dgm:cxn modelId="{431D10E5-BD87-4580-864E-B29A69520A2E}" type="presParOf" srcId="{60FC76E7-46D3-450B-B90E-9FD12C1FD8EE}" destId="{038D615F-D698-448A-886B-741C617E215C}" srcOrd="1" destOrd="0" presId="urn:microsoft.com/office/officeart/2005/8/layout/pyramid1"/>
    <dgm:cxn modelId="{4BFFCAB1-CF15-4239-95F9-96F10B9854D8}" type="presParOf" srcId="{038D615F-D698-448A-886B-741C617E215C}" destId="{602ABAF1-7FB4-4460-AD98-B5C25AEE181B}" srcOrd="0" destOrd="0" presId="urn:microsoft.com/office/officeart/2005/8/layout/pyramid1"/>
    <dgm:cxn modelId="{99DD384D-077D-494E-B800-E95B3A9F8C10}" type="presParOf" srcId="{038D615F-D698-448A-886B-741C617E215C}" destId="{3028D5CC-651B-4D52-A6B7-818325B57EAE}" srcOrd="1" destOrd="0" presId="urn:microsoft.com/office/officeart/2005/8/layout/pyramid1"/>
    <dgm:cxn modelId="{00426AF1-1887-4886-AEC1-538E15DE065B}" type="presParOf" srcId="{60FC76E7-46D3-450B-B90E-9FD12C1FD8EE}" destId="{CB216337-8F78-450E-9D5E-6D1ECDD3BC94}" srcOrd="2" destOrd="0" presId="urn:microsoft.com/office/officeart/2005/8/layout/pyramid1"/>
    <dgm:cxn modelId="{A7B5AC9D-0B82-4E1B-8EC2-C47B48197C38}" type="presParOf" srcId="{CB216337-8F78-450E-9D5E-6D1ECDD3BC94}" destId="{579ED6B2-9409-40A3-8C75-88C42A38F067}" srcOrd="0" destOrd="0" presId="urn:microsoft.com/office/officeart/2005/8/layout/pyramid1"/>
    <dgm:cxn modelId="{B073C069-159F-4A8B-A6DC-01925DA07C7B}" type="presParOf" srcId="{CB216337-8F78-450E-9D5E-6D1ECDD3BC94}" destId="{AEA24D3C-0C6F-40ED-B679-5A831D67634D}" srcOrd="1" destOrd="0" presId="urn:microsoft.com/office/officeart/2005/8/layout/pyramid1"/>
    <dgm:cxn modelId="{E68A349D-C3F3-4F3E-B993-697163A7EDD9}" type="presParOf" srcId="{60FC76E7-46D3-450B-B90E-9FD12C1FD8EE}" destId="{D9F050EB-F1F6-4191-9C0C-5C46FC31E424}" srcOrd="3" destOrd="0" presId="urn:microsoft.com/office/officeart/2005/8/layout/pyramid1"/>
    <dgm:cxn modelId="{798865ED-9CFA-4507-9203-2D18CFEBF65A}" type="presParOf" srcId="{D9F050EB-F1F6-4191-9C0C-5C46FC31E424}" destId="{C9E9DCFA-EE99-402F-86DF-463A6F69294B}" srcOrd="0" destOrd="0" presId="urn:microsoft.com/office/officeart/2005/8/layout/pyramid1"/>
    <dgm:cxn modelId="{CFA6A636-6FA7-40AF-96BD-D2B60E57C503}" type="presParOf" srcId="{D9F050EB-F1F6-4191-9C0C-5C46FC31E424}" destId="{13A30431-50C0-4F44-94C6-A2A2E58D8A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90FFA4-9866-4306-94D6-534BD6883BAA}" type="doc">
      <dgm:prSet loTypeId="urn:microsoft.com/office/officeart/2005/8/layout/pyramid1" loCatId="pyramid" qsTypeId="urn:microsoft.com/office/officeart/2005/8/quickstyle/simple2" qsCatId="simple" csTypeId="urn:microsoft.com/office/officeart/2005/8/colors/accent1_4" csCatId="accent1" phldr="1"/>
      <dgm:spPr/>
    </dgm:pt>
    <dgm:pt modelId="{F82809E1-39C5-4017-8B59-5B2205F25FDF}">
      <dgm:prSet phldrT="[Text]" custT="1"/>
      <dgm:spPr>
        <a:solidFill>
          <a:srgbClr val="404040">
            <a:alpha val="4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EB672501-302D-45CA-84C4-A214A9D01FBB}" type="sibTrans" cxnId="{2BFF834D-91B7-45BB-BC29-2879AC888D3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404AC-A21F-4EA1-90B8-24678E23B8C3}" type="parTrans" cxnId="{2BFF834D-91B7-45BB-BC29-2879AC888D3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7964EF-663F-45C2-A1C4-5BE9A7C52EF3}">
      <dgm:prSet phldrT="[Text]" custT="1"/>
      <dgm:spPr>
        <a:solidFill>
          <a:srgbClr val="404040">
            <a:alpha val="6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30E504B1-DE03-46F5-A167-99CD28C6E379}" type="sibTrans" cxnId="{7B8A0BF5-1E38-46EC-99A4-47AEC683C1E1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24D67B-4E76-4CEF-827D-B67C7BDCF376}" type="parTrans" cxnId="{7B8A0BF5-1E38-46EC-99A4-47AEC683C1E1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EF1390-6AE0-4DC1-A7CA-1F4A2F7BF3CF}">
      <dgm:prSet phldrT="[Text]" custT="1"/>
      <dgm:spPr>
        <a:solidFill>
          <a:srgbClr val="404040"/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B843BF78-6DEE-477D-ACAB-69E0FF4389B1}" type="sibTrans" cxnId="{8F5BC08D-C649-45B7-99D7-7F86ABEB80A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442BA9-2D36-49A0-A545-64604C2A5B16}" type="parTrans" cxnId="{8F5BC08D-C649-45B7-99D7-7F86ABEB80A9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0CBBA-66A6-405E-969D-B62A58280B9C}">
      <dgm:prSet phldrT="[Text]" custT="1"/>
      <dgm:spPr>
        <a:solidFill>
          <a:srgbClr val="404040">
            <a:alpha val="80000"/>
          </a:srgbClr>
        </a:solidFill>
        <a:ln>
          <a:noFill/>
        </a:ln>
      </dgm:spPr>
      <dgm:t>
        <a:bodyPr/>
        <a:lstStyle/>
        <a:p>
          <a:r>
            <a: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gm:t>
    </dgm:pt>
    <dgm:pt modelId="{B10F5685-960F-4796-8156-7FEA82D40D34}" type="sibTrans" cxnId="{CBF02D34-A6E4-4435-A4D0-38326AAD2A0D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FBCEE4-F996-4FF5-BFC0-0CDF088CBACC}" type="parTrans" cxnId="{CBF02D34-A6E4-4435-A4D0-38326AAD2A0D}">
      <dgm:prSet/>
      <dgm:spPr/>
      <dgm:t>
        <a:bodyPr/>
        <a:lstStyle/>
        <a:p>
          <a:endParaRPr lang="en-US" sz="1050" b="1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FC76E7-46D3-450B-B90E-9FD12C1FD8EE}" type="pres">
      <dgm:prSet presAssocID="{1290FFA4-9866-4306-94D6-534BD6883BAA}" presName="Name0" presStyleCnt="0">
        <dgm:presLayoutVars>
          <dgm:dir/>
          <dgm:animLvl val="lvl"/>
          <dgm:resizeHandles val="exact"/>
        </dgm:presLayoutVars>
      </dgm:prSet>
      <dgm:spPr/>
    </dgm:pt>
    <dgm:pt modelId="{33D2E3A2-E97E-48F7-AB94-D8DC649F6F26}" type="pres">
      <dgm:prSet presAssocID="{F82809E1-39C5-4017-8B59-5B2205F25FDF}" presName="Name8" presStyleCnt="0"/>
      <dgm:spPr/>
    </dgm:pt>
    <dgm:pt modelId="{187942C4-2A58-463C-9857-EAE23370E152}" type="pres">
      <dgm:prSet presAssocID="{F82809E1-39C5-4017-8B59-5B2205F25FDF}" presName="level" presStyleLbl="node1" presStyleIdx="0" presStyleCnt="4">
        <dgm:presLayoutVars>
          <dgm:chMax val="1"/>
          <dgm:bulletEnabled val="1"/>
        </dgm:presLayoutVars>
      </dgm:prSet>
      <dgm:spPr/>
    </dgm:pt>
    <dgm:pt modelId="{8253AA09-4DC7-422C-83C1-431B46196A3D}" type="pres">
      <dgm:prSet presAssocID="{F82809E1-39C5-4017-8B59-5B2205F25F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38D615F-D698-448A-886B-741C617E215C}" type="pres">
      <dgm:prSet presAssocID="{FC7964EF-663F-45C2-A1C4-5BE9A7C52EF3}" presName="Name8" presStyleCnt="0"/>
      <dgm:spPr/>
    </dgm:pt>
    <dgm:pt modelId="{602ABAF1-7FB4-4460-AD98-B5C25AEE181B}" type="pres">
      <dgm:prSet presAssocID="{FC7964EF-663F-45C2-A1C4-5BE9A7C52EF3}" presName="level" presStyleLbl="node1" presStyleIdx="1" presStyleCnt="4">
        <dgm:presLayoutVars>
          <dgm:chMax val="1"/>
          <dgm:bulletEnabled val="1"/>
        </dgm:presLayoutVars>
      </dgm:prSet>
      <dgm:spPr/>
    </dgm:pt>
    <dgm:pt modelId="{3028D5CC-651B-4D52-A6B7-818325B57EAE}" type="pres">
      <dgm:prSet presAssocID="{FC7964EF-663F-45C2-A1C4-5BE9A7C52EF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B216337-8F78-450E-9D5E-6D1ECDD3BC94}" type="pres">
      <dgm:prSet presAssocID="{C9F0CBBA-66A6-405E-969D-B62A58280B9C}" presName="Name8" presStyleCnt="0"/>
      <dgm:spPr/>
    </dgm:pt>
    <dgm:pt modelId="{579ED6B2-9409-40A3-8C75-88C42A38F067}" type="pres">
      <dgm:prSet presAssocID="{C9F0CBBA-66A6-405E-969D-B62A58280B9C}" presName="level" presStyleLbl="node1" presStyleIdx="2" presStyleCnt="4">
        <dgm:presLayoutVars>
          <dgm:chMax val="1"/>
          <dgm:bulletEnabled val="1"/>
        </dgm:presLayoutVars>
      </dgm:prSet>
      <dgm:spPr/>
    </dgm:pt>
    <dgm:pt modelId="{AEA24D3C-0C6F-40ED-B679-5A831D67634D}" type="pres">
      <dgm:prSet presAssocID="{C9F0CBBA-66A6-405E-969D-B62A58280B9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9F050EB-F1F6-4191-9C0C-5C46FC31E424}" type="pres">
      <dgm:prSet presAssocID="{E4EF1390-6AE0-4DC1-A7CA-1F4A2F7BF3CF}" presName="Name8" presStyleCnt="0"/>
      <dgm:spPr/>
    </dgm:pt>
    <dgm:pt modelId="{C9E9DCFA-EE99-402F-86DF-463A6F69294B}" type="pres">
      <dgm:prSet presAssocID="{E4EF1390-6AE0-4DC1-A7CA-1F4A2F7BF3CF}" presName="level" presStyleLbl="node1" presStyleIdx="3" presStyleCnt="4">
        <dgm:presLayoutVars>
          <dgm:chMax val="1"/>
          <dgm:bulletEnabled val="1"/>
        </dgm:presLayoutVars>
      </dgm:prSet>
      <dgm:spPr/>
    </dgm:pt>
    <dgm:pt modelId="{13A30431-50C0-4F44-94C6-A2A2E58D8ACE}" type="pres">
      <dgm:prSet presAssocID="{E4EF1390-6AE0-4DC1-A7CA-1F4A2F7BF3C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DA54A06-05DF-45E7-8572-98E973F9A94A}" type="presOf" srcId="{F82809E1-39C5-4017-8B59-5B2205F25FDF}" destId="{187942C4-2A58-463C-9857-EAE23370E152}" srcOrd="0" destOrd="0" presId="urn:microsoft.com/office/officeart/2005/8/layout/pyramid1"/>
    <dgm:cxn modelId="{CBF02D34-A6E4-4435-A4D0-38326AAD2A0D}" srcId="{1290FFA4-9866-4306-94D6-534BD6883BAA}" destId="{C9F0CBBA-66A6-405E-969D-B62A58280B9C}" srcOrd="2" destOrd="0" parTransId="{3EFBCEE4-F996-4FF5-BFC0-0CDF088CBACC}" sibTransId="{B10F5685-960F-4796-8156-7FEA82D40D34}"/>
    <dgm:cxn modelId="{2BFF834D-91B7-45BB-BC29-2879AC888D39}" srcId="{1290FFA4-9866-4306-94D6-534BD6883BAA}" destId="{F82809E1-39C5-4017-8B59-5B2205F25FDF}" srcOrd="0" destOrd="0" parTransId="{296404AC-A21F-4EA1-90B8-24678E23B8C3}" sibTransId="{EB672501-302D-45CA-84C4-A214A9D01FBB}"/>
    <dgm:cxn modelId="{AC710783-FBC5-4201-A1BB-BF1691CE3809}" type="presOf" srcId="{FC7964EF-663F-45C2-A1C4-5BE9A7C52EF3}" destId="{602ABAF1-7FB4-4460-AD98-B5C25AEE181B}" srcOrd="0" destOrd="0" presId="urn:microsoft.com/office/officeart/2005/8/layout/pyramid1"/>
    <dgm:cxn modelId="{8DDE058A-FB64-4721-9F0A-3FE92CD1E376}" type="presOf" srcId="{C9F0CBBA-66A6-405E-969D-B62A58280B9C}" destId="{AEA24D3C-0C6F-40ED-B679-5A831D67634D}" srcOrd="1" destOrd="0" presId="urn:microsoft.com/office/officeart/2005/8/layout/pyramid1"/>
    <dgm:cxn modelId="{8F5BC08D-C649-45B7-99D7-7F86ABEB80A9}" srcId="{1290FFA4-9866-4306-94D6-534BD6883BAA}" destId="{E4EF1390-6AE0-4DC1-A7CA-1F4A2F7BF3CF}" srcOrd="3" destOrd="0" parTransId="{17442BA9-2D36-49A0-A545-64604C2A5B16}" sibTransId="{B843BF78-6DEE-477D-ACAB-69E0FF4389B1}"/>
    <dgm:cxn modelId="{97D41898-CC98-45AE-A149-A5797E3B5983}" type="presOf" srcId="{FC7964EF-663F-45C2-A1C4-5BE9A7C52EF3}" destId="{3028D5CC-651B-4D52-A6B7-818325B57EAE}" srcOrd="1" destOrd="0" presId="urn:microsoft.com/office/officeart/2005/8/layout/pyramid1"/>
    <dgm:cxn modelId="{98270ABA-7A97-49E3-8AF0-AE2CC66C4385}" type="presOf" srcId="{C9F0CBBA-66A6-405E-969D-B62A58280B9C}" destId="{579ED6B2-9409-40A3-8C75-88C42A38F067}" srcOrd="0" destOrd="0" presId="urn:microsoft.com/office/officeart/2005/8/layout/pyramid1"/>
    <dgm:cxn modelId="{E2F4F6C6-7376-40B6-924B-6D4234A49480}" type="presOf" srcId="{E4EF1390-6AE0-4DC1-A7CA-1F4A2F7BF3CF}" destId="{13A30431-50C0-4F44-94C6-A2A2E58D8ACE}" srcOrd="1" destOrd="0" presId="urn:microsoft.com/office/officeart/2005/8/layout/pyramid1"/>
    <dgm:cxn modelId="{07FF8BCD-D8C9-4F81-B8AF-5040591CA8FC}" type="presOf" srcId="{E4EF1390-6AE0-4DC1-A7CA-1F4A2F7BF3CF}" destId="{C9E9DCFA-EE99-402F-86DF-463A6F69294B}" srcOrd="0" destOrd="0" presId="urn:microsoft.com/office/officeart/2005/8/layout/pyramid1"/>
    <dgm:cxn modelId="{7B8A0BF5-1E38-46EC-99A4-47AEC683C1E1}" srcId="{1290FFA4-9866-4306-94D6-534BD6883BAA}" destId="{FC7964EF-663F-45C2-A1C4-5BE9A7C52EF3}" srcOrd="1" destOrd="0" parTransId="{2824D67B-4E76-4CEF-827D-B67C7BDCF376}" sibTransId="{30E504B1-DE03-46F5-A167-99CD28C6E379}"/>
    <dgm:cxn modelId="{D6BEF4F7-8231-46AE-AAF6-E1185071D304}" type="presOf" srcId="{1290FFA4-9866-4306-94D6-534BD6883BAA}" destId="{60FC76E7-46D3-450B-B90E-9FD12C1FD8EE}" srcOrd="0" destOrd="0" presId="urn:microsoft.com/office/officeart/2005/8/layout/pyramid1"/>
    <dgm:cxn modelId="{9DC01CFA-4050-4C74-AB25-F524B2D3DEFE}" type="presOf" srcId="{F82809E1-39C5-4017-8B59-5B2205F25FDF}" destId="{8253AA09-4DC7-422C-83C1-431B46196A3D}" srcOrd="1" destOrd="0" presId="urn:microsoft.com/office/officeart/2005/8/layout/pyramid1"/>
    <dgm:cxn modelId="{FE6C04DB-973E-41F1-8F70-FE30076CC18A}" type="presParOf" srcId="{60FC76E7-46D3-450B-B90E-9FD12C1FD8EE}" destId="{33D2E3A2-E97E-48F7-AB94-D8DC649F6F26}" srcOrd="0" destOrd="0" presId="urn:microsoft.com/office/officeart/2005/8/layout/pyramid1"/>
    <dgm:cxn modelId="{4CEE15A0-6DCF-4A61-A0CB-51FF22CB105C}" type="presParOf" srcId="{33D2E3A2-E97E-48F7-AB94-D8DC649F6F26}" destId="{187942C4-2A58-463C-9857-EAE23370E152}" srcOrd="0" destOrd="0" presId="urn:microsoft.com/office/officeart/2005/8/layout/pyramid1"/>
    <dgm:cxn modelId="{42D7E1E3-A1FB-46BF-8140-2F30ABE0D555}" type="presParOf" srcId="{33D2E3A2-E97E-48F7-AB94-D8DC649F6F26}" destId="{8253AA09-4DC7-422C-83C1-431B46196A3D}" srcOrd="1" destOrd="0" presId="urn:microsoft.com/office/officeart/2005/8/layout/pyramid1"/>
    <dgm:cxn modelId="{431D10E5-BD87-4580-864E-B29A69520A2E}" type="presParOf" srcId="{60FC76E7-46D3-450B-B90E-9FD12C1FD8EE}" destId="{038D615F-D698-448A-886B-741C617E215C}" srcOrd="1" destOrd="0" presId="urn:microsoft.com/office/officeart/2005/8/layout/pyramid1"/>
    <dgm:cxn modelId="{4BFFCAB1-CF15-4239-95F9-96F10B9854D8}" type="presParOf" srcId="{038D615F-D698-448A-886B-741C617E215C}" destId="{602ABAF1-7FB4-4460-AD98-B5C25AEE181B}" srcOrd="0" destOrd="0" presId="urn:microsoft.com/office/officeart/2005/8/layout/pyramid1"/>
    <dgm:cxn modelId="{99DD384D-077D-494E-B800-E95B3A9F8C10}" type="presParOf" srcId="{038D615F-D698-448A-886B-741C617E215C}" destId="{3028D5CC-651B-4D52-A6B7-818325B57EAE}" srcOrd="1" destOrd="0" presId="urn:microsoft.com/office/officeart/2005/8/layout/pyramid1"/>
    <dgm:cxn modelId="{00426AF1-1887-4886-AEC1-538E15DE065B}" type="presParOf" srcId="{60FC76E7-46D3-450B-B90E-9FD12C1FD8EE}" destId="{CB216337-8F78-450E-9D5E-6D1ECDD3BC94}" srcOrd="2" destOrd="0" presId="urn:microsoft.com/office/officeart/2005/8/layout/pyramid1"/>
    <dgm:cxn modelId="{A7B5AC9D-0B82-4E1B-8EC2-C47B48197C38}" type="presParOf" srcId="{CB216337-8F78-450E-9D5E-6D1ECDD3BC94}" destId="{579ED6B2-9409-40A3-8C75-88C42A38F067}" srcOrd="0" destOrd="0" presId="urn:microsoft.com/office/officeart/2005/8/layout/pyramid1"/>
    <dgm:cxn modelId="{B073C069-159F-4A8B-A6DC-01925DA07C7B}" type="presParOf" srcId="{CB216337-8F78-450E-9D5E-6D1ECDD3BC94}" destId="{AEA24D3C-0C6F-40ED-B679-5A831D67634D}" srcOrd="1" destOrd="0" presId="urn:microsoft.com/office/officeart/2005/8/layout/pyramid1"/>
    <dgm:cxn modelId="{E68A349D-C3F3-4F3E-B993-697163A7EDD9}" type="presParOf" srcId="{60FC76E7-46D3-450B-B90E-9FD12C1FD8EE}" destId="{D9F050EB-F1F6-4191-9C0C-5C46FC31E424}" srcOrd="3" destOrd="0" presId="urn:microsoft.com/office/officeart/2005/8/layout/pyramid1"/>
    <dgm:cxn modelId="{798865ED-9CFA-4507-9203-2D18CFEBF65A}" type="presParOf" srcId="{D9F050EB-F1F6-4191-9C0C-5C46FC31E424}" destId="{C9E9DCFA-EE99-402F-86DF-463A6F69294B}" srcOrd="0" destOrd="0" presId="urn:microsoft.com/office/officeart/2005/8/layout/pyramid1"/>
    <dgm:cxn modelId="{CFA6A636-6FA7-40AF-96BD-D2B60E57C503}" type="presParOf" srcId="{D9F050EB-F1F6-4191-9C0C-5C46FC31E424}" destId="{13A30431-50C0-4F44-94C6-A2A2E58D8AC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55442-B8A1-B24C-9022-C26AA8402B3A}">
      <dsp:nvSpPr>
        <dsp:cNvPr id="0" name=""/>
        <dsp:cNvSpPr/>
      </dsp:nvSpPr>
      <dsp:spPr>
        <a:xfrm>
          <a:off x="3115335" y="2231388"/>
          <a:ext cx="1698648" cy="110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sp:txBody>
      <dsp:txXfrm>
        <a:off x="3649100" y="2530644"/>
        <a:ext cx="1140712" cy="776912"/>
      </dsp:txXfrm>
    </dsp:sp>
    <dsp:sp modelId="{CEBA8066-112B-D647-9547-8E1DA738E7A8}">
      <dsp:nvSpPr>
        <dsp:cNvPr id="0" name=""/>
        <dsp:cNvSpPr/>
      </dsp:nvSpPr>
      <dsp:spPr>
        <a:xfrm>
          <a:off x="343855" y="2231388"/>
          <a:ext cx="1698648" cy="110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sp:txBody>
      <dsp:txXfrm>
        <a:off x="368026" y="2530644"/>
        <a:ext cx="1140712" cy="776912"/>
      </dsp:txXfrm>
    </dsp:sp>
    <dsp:sp modelId="{E0C9D0D4-2934-EA41-A2D8-953C83BB7B6F}">
      <dsp:nvSpPr>
        <dsp:cNvPr id="0" name=""/>
        <dsp:cNvSpPr/>
      </dsp:nvSpPr>
      <dsp:spPr>
        <a:xfrm>
          <a:off x="3115335" y="39612"/>
          <a:ext cx="1698648" cy="110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sp:txBody>
      <dsp:txXfrm>
        <a:off x="3649100" y="63783"/>
        <a:ext cx="1140712" cy="776912"/>
      </dsp:txXfrm>
    </dsp:sp>
    <dsp:sp modelId="{84124F80-228F-7340-B632-CBFB6D6DE03F}">
      <dsp:nvSpPr>
        <dsp:cNvPr id="0" name=""/>
        <dsp:cNvSpPr/>
      </dsp:nvSpPr>
      <dsp:spPr>
        <a:xfrm>
          <a:off x="343855" y="39612"/>
          <a:ext cx="1698648" cy="11003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i="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SAMPLE TITLE HERE</a:t>
          </a:r>
        </a:p>
      </dsp:txBody>
      <dsp:txXfrm>
        <a:off x="368026" y="63783"/>
        <a:ext cx="1140712" cy="776912"/>
      </dsp:txXfrm>
    </dsp:sp>
    <dsp:sp modelId="{4AD1232D-F4FE-FF43-882A-6878C4EF9B9A}">
      <dsp:nvSpPr>
        <dsp:cNvPr id="0" name=""/>
        <dsp:cNvSpPr/>
      </dsp:nvSpPr>
      <dsp:spPr>
        <a:xfrm>
          <a:off x="1055637" y="195997"/>
          <a:ext cx="1488896" cy="1488896"/>
        </a:xfrm>
        <a:prstGeom prst="pieWedge">
          <a:avLst/>
        </a:prstGeom>
        <a:noFill/>
        <a:ln>
          <a:solidFill>
            <a:schemeClr val="tx1">
              <a:alpha val="2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#1</a:t>
          </a:r>
        </a:p>
      </dsp:txBody>
      <dsp:txXfrm>
        <a:off x="1491725" y="632085"/>
        <a:ext cx="1052808" cy="1052808"/>
      </dsp:txXfrm>
    </dsp:sp>
    <dsp:sp modelId="{4EEF3C8C-9962-184E-A0D3-69A7D0D55EDE}">
      <dsp:nvSpPr>
        <dsp:cNvPr id="0" name=""/>
        <dsp:cNvSpPr/>
      </dsp:nvSpPr>
      <dsp:spPr>
        <a:xfrm rot="5400000">
          <a:off x="2613305" y="195997"/>
          <a:ext cx="1488896" cy="1488896"/>
        </a:xfrm>
        <a:prstGeom prst="pieWedg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rgbClr val="FFFFFF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#2</a:t>
          </a:r>
        </a:p>
      </dsp:txBody>
      <dsp:txXfrm rot="-5400000">
        <a:off x="2613305" y="632085"/>
        <a:ext cx="1052808" cy="1052808"/>
      </dsp:txXfrm>
    </dsp:sp>
    <dsp:sp modelId="{AE790E75-CF61-9241-93AC-35C3331D9737}">
      <dsp:nvSpPr>
        <dsp:cNvPr id="0" name=""/>
        <dsp:cNvSpPr/>
      </dsp:nvSpPr>
      <dsp:spPr>
        <a:xfrm rot="10800000">
          <a:off x="2613305" y="1753665"/>
          <a:ext cx="1488896" cy="1488896"/>
        </a:xfrm>
        <a:prstGeom prst="pieWedge">
          <a:avLst/>
        </a:prstGeom>
        <a:noFill/>
        <a:ln>
          <a:solidFill>
            <a:schemeClr val="tx1">
              <a:alpha val="2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#3</a:t>
          </a:r>
        </a:p>
      </dsp:txBody>
      <dsp:txXfrm rot="10800000">
        <a:off x="2613305" y="1753665"/>
        <a:ext cx="1052808" cy="1052808"/>
      </dsp:txXfrm>
    </dsp:sp>
    <dsp:sp modelId="{1D85109B-79CE-6B49-8951-78CD69476FF7}">
      <dsp:nvSpPr>
        <dsp:cNvPr id="0" name=""/>
        <dsp:cNvSpPr/>
      </dsp:nvSpPr>
      <dsp:spPr>
        <a:xfrm rot="16200000">
          <a:off x="1055637" y="1753665"/>
          <a:ext cx="1488896" cy="1488896"/>
        </a:xfrm>
        <a:prstGeom prst="pieWedge">
          <a:avLst/>
        </a:prstGeom>
        <a:noFill/>
        <a:ln>
          <a:solidFill>
            <a:schemeClr val="tx1">
              <a:alpha val="2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#4</a:t>
          </a:r>
        </a:p>
      </dsp:txBody>
      <dsp:txXfrm rot="5400000">
        <a:off x="1491725" y="1753665"/>
        <a:ext cx="1052808" cy="1052808"/>
      </dsp:txXfrm>
    </dsp:sp>
    <dsp:sp modelId="{E37F1768-50FB-304B-99F8-1F1F05C6F557}">
      <dsp:nvSpPr>
        <dsp:cNvPr id="0" name=""/>
        <dsp:cNvSpPr/>
      </dsp:nvSpPr>
      <dsp:spPr>
        <a:xfrm>
          <a:off x="2321887" y="1409809"/>
          <a:ext cx="514064" cy="447012"/>
        </a:xfrm>
        <a:prstGeom prst="circular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F1117F-4529-E949-9CFB-129A0BF344A1}">
      <dsp:nvSpPr>
        <dsp:cNvPr id="0" name=""/>
        <dsp:cNvSpPr/>
      </dsp:nvSpPr>
      <dsp:spPr>
        <a:xfrm rot="10800000">
          <a:off x="2321887" y="1581737"/>
          <a:ext cx="514064" cy="447012"/>
        </a:xfrm>
        <a:prstGeom prst="circularArrow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CEFF9-A7F9-5941-A9B7-FCDC37F19EDC}">
      <dsp:nvSpPr>
        <dsp:cNvPr id="0" name=""/>
        <dsp:cNvSpPr/>
      </dsp:nvSpPr>
      <dsp:spPr>
        <a:xfrm>
          <a:off x="1319568" y="159902"/>
          <a:ext cx="2985571" cy="1036849"/>
        </a:xfrm>
        <a:prstGeom prst="ellipse">
          <a:avLst/>
        </a:prstGeom>
        <a:solidFill>
          <a:schemeClr val="tx1">
            <a:alpha val="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DB130-F7A7-C94F-9A7C-E11A86DF76A8}">
      <dsp:nvSpPr>
        <dsp:cNvPr id="0" name=""/>
        <dsp:cNvSpPr/>
      </dsp:nvSpPr>
      <dsp:spPr>
        <a:xfrm>
          <a:off x="2693956" y="2609802"/>
          <a:ext cx="234807" cy="370303"/>
        </a:xfrm>
        <a:prstGeom prst="downArrow">
          <a:avLst/>
        </a:prstGeom>
        <a:solidFill>
          <a:schemeClr val="tx1">
            <a:alpha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870657-4F97-9D41-A422-AB6A0BA0AC25}">
      <dsp:nvSpPr>
        <dsp:cNvPr id="0" name=""/>
        <dsp:cNvSpPr/>
      </dsp:nvSpPr>
      <dsp:spPr>
        <a:xfrm>
          <a:off x="1422714" y="2857677"/>
          <a:ext cx="2777275" cy="694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YOUR TITLE HERE</a:t>
          </a:r>
        </a:p>
      </dsp:txBody>
      <dsp:txXfrm>
        <a:off x="1422714" y="2857677"/>
        <a:ext cx="2777275" cy="694318"/>
      </dsp:txXfrm>
    </dsp:sp>
    <dsp:sp modelId="{D11488F8-9DB6-BF45-A395-DFF65B6B1281}">
      <dsp:nvSpPr>
        <dsp:cNvPr id="0" name=""/>
        <dsp:cNvSpPr/>
      </dsp:nvSpPr>
      <dsp:spPr>
        <a:xfrm>
          <a:off x="2365312" y="1267363"/>
          <a:ext cx="1041478" cy="1041478"/>
        </a:xfrm>
        <a:prstGeom prst="ellipse">
          <a:avLst/>
        </a:prstGeom>
        <a:solidFill>
          <a:schemeClr val="bg1">
            <a:lumMod val="50000"/>
            <a:alpha val="7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3</a:t>
          </a:r>
        </a:p>
      </dsp:txBody>
      <dsp:txXfrm>
        <a:off x="2517833" y="1419884"/>
        <a:ext cx="736436" cy="736436"/>
      </dsp:txXfrm>
    </dsp:sp>
    <dsp:sp modelId="{B495E51B-44EE-3547-BBE6-D9C4C00D5ED0}">
      <dsp:nvSpPr>
        <dsp:cNvPr id="0" name=""/>
        <dsp:cNvSpPr/>
      </dsp:nvSpPr>
      <dsp:spPr>
        <a:xfrm>
          <a:off x="1620076" y="486023"/>
          <a:ext cx="1041478" cy="1041478"/>
        </a:xfrm>
        <a:prstGeom prst="ellipse">
          <a:avLst/>
        </a:prstGeom>
        <a:solidFill>
          <a:srgbClr val="005C98">
            <a:alpha val="80000"/>
          </a:srgb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2</a:t>
          </a:r>
        </a:p>
      </dsp:txBody>
      <dsp:txXfrm>
        <a:off x="1772597" y="638544"/>
        <a:ext cx="736436" cy="736436"/>
      </dsp:txXfrm>
    </dsp:sp>
    <dsp:sp modelId="{88F069DE-B0DF-2641-B01B-62DD5C9EF1E7}">
      <dsp:nvSpPr>
        <dsp:cNvPr id="0" name=""/>
        <dsp:cNvSpPr/>
      </dsp:nvSpPr>
      <dsp:spPr>
        <a:xfrm>
          <a:off x="2684699" y="234216"/>
          <a:ext cx="1041478" cy="1041478"/>
        </a:xfrm>
        <a:prstGeom prst="ellipse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  <a:ea typeface="Calibri" panose="020B0604020202020204" pitchFamily="34" charset="-128"/>
              <a:cs typeface="Calibri" panose="020B0604020202020204" pitchFamily="34" charset="-128"/>
            </a:rPr>
            <a:t>SECTION 1</a:t>
          </a:r>
        </a:p>
      </dsp:txBody>
      <dsp:txXfrm>
        <a:off x="2837220" y="386737"/>
        <a:ext cx="736436" cy="736436"/>
      </dsp:txXfrm>
    </dsp:sp>
    <dsp:sp modelId="{E93975A0-6737-A64F-91EF-C47693253601}">
      <dsp:nvSpPr>
        <dsp:cNvPr id="0" name=""/>
        <dsp:cNvSpPr/>
      </dsp:nvSpPr>
      <dsp:spPr>
        <a:xfrm>
          <a:off x="1177902" y="23143"/>
          <a:ext cx="3240154" cy="259212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>
              <a:alpha val="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42C4-2A58-463C-9857-EAE23370E152}">
      <dsp:nvSpPr>
        <dsp:cNvPr id="0" name=""/>
        <dsp:cNvSpPr/>
      </dsp:nvSpPr>
      <dsp:spPr>
        <a:xfrm>
          <a:off x="712651" y="0"/>
          <a:ext cx="475101" cy="551630"/>
        </a:xfrm>
        <a:prstGeom prst="trapezoid">
          <a:avLst>
            <a:gd name="adj" fmla="val 50000"/>
          </a:avLst>
        </a:prstGeom>
        <a:solidFill>
          <a:srgbClr val="298DCC">
            <a:alpha val="4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712651" y="0"/>
        <a:ext cx="475101" cy="551630"/>
      </dsp:txXfrm>
    </dsp:sp>
    <dsp:sp modelId="{602ABAF1-7FB4-4460-AD98-B5C25AEE181B}">
      <dsp:nvSpPr>
        <dsp:cNvPr id="0" name=""/>
        <dsp:cNvSpPr/>
      </dsp:nvSpPr>
      <dsp:spPr>
        <a:xfrm>
          <a:off x="475101" y="551630"/>
          <a:ext cx="950202" cy="551630"/>
        </a:xfrm>
        <a:prstGeom prst="trapezoid">
          <a:avLst>
            <a:gd name="adj" fmla="val 43063"/>
          </a:avLst>
        </a:prstGeom>
        <a:solidFill>
          <a:srgbClr val="298DCC">
            <a:alpha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641386" y="551630"/>
        <a:ext cx="617631" cy="551630"/>
      </dsp:txXfrm>
    </dsp:sp>
    <dsp:sp modelId="{579ED6B2-9409-40A3-8C75-88C42A38F067}">
      <dsp:nvSpPr>
        <dsp:cNvPr id="0" name=""/>
        <dsp:cNvSpPr/>
      </dsp:nvSpPr>
      <dsp:spPr>
        <a:xfrm>
          <a:off x="237550" y="1103260"/>
          <a:ext cx="1425303" cy="551630"/>
        </a:xfrm>
        <a:prstGeom prst="trapezoid">
          <a:avLst>
            <a:gd name="adj" fmla="val 43063"/>
          </a:avLst>
        </a:prstGeom>
        <a:solidFill>
          <a:srgbClr val="298DCC">
            <a:alpha val="8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486978" y="1103260"/>
        <a:ext cx="926447" cy="551630"/>
      </dsp:txXfrm>
    </dsp:sp>
    <dsp:sp modelId="{C9E9DCFA-EE99-402F-86DF-463A6F69294B}">
      <dsp:nvSpPr>
        <dsp:cNvPr id="0" name=""/>
        <dsp:cNvSpPr/>
      </dsp:nvSpPr>
      <dsp:spPr>
        <a:xfrm>
          <a:off x="0" y="1654890"/>
          <a:ext cx="1900405" cy="551630"/>
        </a:xfrm>
        <a:prstGeom prst="trapezoid">
          <a:avLst>
            <a:gd name="adj" fmla="val 43063"/>
          </a:avLst>
        </a:prstGeom>
        <a:solidFill>
          <a:srgbClr val="298DCC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332570" y="1654890"/>
        <a:ext cx="1235263" cy="5516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42C4-2A58-463C-9857-EAE23370E152}">
      <dsp:nvSpPr>
        <dsp:cNvPr id="0" name=""/>
        <dsp:cNvSpPr/>
      </dsp:nvSpPr>
      <dsp:spPr>
        <a:xfrm>
          <a:off x="712651" y="0"/>
          <a:ext cx="475101" cy="551630"/>
        </a:xfrm>
        <a:prstGeom prst="trapezoid">
          <a:avLst>
            <a:gd name="adj" fmla="val 50000"/>
          </a:avLst>
        </a:prstGeom>
        <a:solidFill>
          <a:srgbClr val="404040">
            <a:alpha val="4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712651" y="0"/>
        <a:ext cx="475101" cy="551630"/>
      </dsp:txXfrm>
    </dsp:sp>
    <dsp:sp modelId="{602ABAF1-7FB4-4460-AD98-B5C25AEE181B}">
      <dsp:nvSpPr>
        <dsp:cNvPr id="0" name=""/>
        <dsp:cNvSpPr/>
      </dsp:nvSpPr>
      <dsp:spPr>
        <a:xfrm>
          <a:off x="475101" y="551630"/>
          <a:ext cx="950202" cy="551630"/>
        </a:xfrm>
        <a:prstGeom prst="trapezoid">
          <a:avLst>
            <a:gd name="adj" fmla="val 43063"/>
          </a:avLst>
        </a:prstGeom>
        <a:solidFill>
          <a:srgbClr val="404040">
            <a:alpha val="6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641386" y="551630"/>
        <a:ext cx="617631" cy="551630"/>
      </dsp:txXfrm>
    </dsp:sp>
    <dsp:sp modelId="{579ED6B2-9409-40A3-8C75-88C42A38F067}">
      <dsp:nvSpPr>
        <dsp:cNvPr id="0" name=""/>
        <dsp:cNvSpPr/>
      </dsp:nvSpPr>
      <dsp:spPr>
        <a:xfrm>
          <a:off x="237550" y="1103260"/>
          <a:ext cx="1425303" cy="551630"/>
        </a:xfrm>
        <a:prstGeom prst="trapezoid">
          <a:avLst>
            <a:gd name="adj" fmla="val 43063"/>
          </a:avLst>
        </a:prstGeom>
        <a:solidFill>
          <a:srgbClr val="404040">
            <a:alpha val="8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486978" y="1103260"/>
        <a:ext cx="926447" cy="551630"/>
      </dsp:txXfrm>
    </dsp:sp>
    <dsp:sp modelId="{C9E9DCFA-EE99-402F-86DF-463A6F69294B}">
      <dsp:nvSpPr>
        <dsp:cNvPr id="0" name=""/>
        <dsp:cNvSpPr/>
      </dsp:nvSpPr>
      <dsp:spPr>
        <a:xfrm>
          <a:off x="0" y="1654890"/>
          <a:ext cx="1900405" cy="551630"/>
        </a:xfrm>
        <a:prstGeom prst="trapezoid">
          <a:avLst>
            <a:gd name="adj" fmla="val 43063"/>
          </a:avLst>
        </a:prstGeom>
        <a:solidFill>
          <a:srgbClr val="40404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Sample</a:t>
          </a:r>
        </a:p>
      </dsp:txBody>
      <dsp:txXfrm>
        <a:off x="332570" y="1654890"/>
        <a:ext cx="1235263" cy="551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772BB-14E7-4884-B81A-BBC471461365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E383C-122D-4684-B336-28AA49A0D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60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chart" Target="../charts/chart1.xml"/><Relationship Id="rId16" Type="http://schemas.openxmlformats.org/officeDocument/2006/relationships/chart" Target="../charts/chart5.xml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5" Type="http://schemas.openxmlformats.org/officeDocument/2006/relationships/chart" Target="../charts/chart4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chart" Target="../charts/chart3.xml"/><Relationship Id="rId14" Type="http://schemas.microsoft.com/office/2007/relationships/diagramDrawing" Target="../diagrams/drawing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8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1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12" Type="http://schemas.openxmlformats.org/officeDocument/2006/relationships/image" Target="../media/image24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11" Type="http://schemas.openxmlformats.org/officeDocument/2006/relationships/image" Target="../media/image23.emf"/><Relationship Id="rId5" Type="http://schemas.openxmlformats.org/officeDocument/2006/relationships/image" Target="../media/image17.emf"/><Relationship Id="rId10" Type="http://schemas.openxmlformats.org/officeDocument/2006/relationships/image" Target="../media/image22.emf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1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7961461" y="0"/>
            <a:ext cx="2097405" cy="709295"/>
          </a:xfrm>
          <a:custGeom>
            <a:avLst/>
            <a:gdLst/>
            <a:ahLst/>
            <a:cxnLst/>
            <a:rect l="l" t="t" r="r" b="b"/>
            <a:pathLst>
              <a:path w="2097404" h="709295">
                <a:moveTo>
                  <a:pt x="2096938" y="0"/>
                </a:moveTo>
                <a:lnTo>
                  <a:pt x="0" y="0"/>
                </a:lnTo>
                <a:lnTo>
                  <a:pt x="3938" y="14541"/>
                </a:lnTo>
                <a:lnTo>
                  <a:pt x="17096" y="62606"/>
                </a:lnTo>
                <a:lnTo>
                  <a:pt x="30324" y="110414"/>
                </a:lnTo>
                <a:lnTo>
                  <a:pt x="43622" y="157966"/>
                </a:lnTo>
                <a:lnTo>
                  <a:pt x="56992" y="205264"/>
                </a:lnTo>
                <a:lnTo>
                  <a:pt x="70434" y="252308"/>
                </a:lnTo>
                <a:lnTo>
                  <a:pt x="83949" y="299099"/>
                </a:lnTo>
                <a:lnTo>
                  <a:pt x="97536" y="345640"/>
                </a:lnTo>
                <a:lnTo>
                  <a:pt x="111198" y="391931"/>
                </a:lnTo>
                <a:lnTo>
                  <a:pt x="124933" y="437974"/>
                </a:lnTo>
                <a:lnTo>
                  <a:pt x="138744" y="483769"/>
                </a:lnTo>
                <a:lnTo>
                  <a:pt x="152736" y="529661"/>
                </a:lnTo>
                <a:lnTo>
                  <a:pt x="166593" y="574623"/>
                </a:lnTo>
                <a:lnTo>
                  <a:pt x="180633" y="619684"/>
                </a:lnTo>
                <a:lnTo>
                  <a:pt x="194750" y="664503"/>
                </a:lnTo>
                <a:lnTo>
                  <a:pt x="208945" y="709080"/>
                </a:lnTo>
                <a:lnTo>
                  <a:pt x="307952" y="683294"/>
                </a:lnTo>
                <a:lnTo>
                  <a:pt x="409827" y="658427"/>
                </a:lnTo>
                <a:lnTo>
                  <a:pt x="514542" y="634595"/>
                </a:lnTo>
                <a:lnTo>
                  <a:pt x="622069" y="611910"/>
                </a:lnTo>
                <a:lnTo>
                  <a:pt x="732381" y="590488"/>
                </a:lnTo>
                <a:lnTo>
                  <a:pt x="845452" y="570442"/>
                </a:lnTo>
                <a:lnTo>
                  <a:pt x="961253" y="551886"/>
                </a:lnTo>
                <a:lnTo>
                  <a:pt x="1079758" y="534935"/>
                </a:lnTo>
                <a:lnTo>
                  <a:pt x="1200939" y="519703"/>
                </a:lnTo>
                <a:lnTo>
                  <a:pt x="1324769" y="506303"/>
                </a:lnTo>
                <a:lnTo>
                  <a:pt x="1451221" y="494850"/>
                </a:lnTo>
                <a:lnTo>
                  <a:pt x="1580267" y="485458"/>
                </a:lnTo>
                <a:lnTo>
                  <a:pt x="1711881" y="478240"/>
                </a:lnTo>
                <a:lnTo>
                  <a:pt x="1846034" y="473312"/>
                </a:lnTo>
                <a:lnTo>
                  <a:pt x="1982701" y="470787"/>
                </a:lnTo>
                <a:lnTo>
                  <a:pt x="2096938" y="470495"/>
                </a:lnTo>
                <a:lnTo>
                  <a:pt x="2096938" y="0"/>
                </a:lnTo>
                <a:close/>
              </a:path>
              <a:path w="2097404" h="709295">
                <a:moveTo>
                  <a:pt x="2096938" y="470495"/>
                </a:moveTo>
                <a:lnTo>
                  <a:pt x="2075195" y="470495"/>
                </a:lnTo>
                <a:lnTo>
                  <a:pt x="2096938" y="470628"/>
                </a:lnTo>
                <a:lnTo>
                  <a:pt x="2096938" y="470495"/>
                </a:lnTo>
                <a:close/>
              </a:path>
            </a:pathLst>
          </a:custGeom>
          <a:solidFill>
            <a:srgbClr val="F1F0E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6185469" y="8863"/>
            <a:ext cx="3873427" cy="6557735"/>
            <a:chOff x="6185469" y="8863"/>
            <a:chExt cx="3873427" cy="6557735"/>
          </a:xfrm>
        </p:grpSpPr>
        <p:sp>
          <p:nvSpPr>
            <p:cNvPr id="4" name="object 3"/>
            <p:cNvSpPr/>
            <p:nvPr userDrawn="1"/>
          </p:nvSpPr>
          <p:spPr>
            <a:xfrm>
              <a:off x="6185469" y="8863"/>
              <a:ext cx="3713479" cy="5410200"/>
            </a:xfrm>
            <a:custGeom>
              <a:avLst/>
              <a:gdLst/>
              <a:ahLst/>
              <a:cxnLst/>
              <a:rect l="l" t="t" r="r" b="b"/>
              <a:pathLst>
                <a:path w="3713479" h="5410200">
                  <a:moveTo>
                    <a:pt x="1525435" y="0"/>
                  </a:moveTo>
                  <a:lnTo>
                    <a:pt x="0" y="0"/>
                  </a:lnTo>
                  <a:lnTo>
                    <a:pt x="4476" y="12700"/>
                  </a:lnTo>
                  <a:lnTo>
                    <a:pt x="9001" y="38100"/>
                  </a:lnTo>
                  <a:lnTo>
                    <a:pt x="18998" y="88900"/>
                  </a:lnTo>
                  <a:lnTo>
                    <a:pt x="30270" y="139700"/>
                  </a:lnTo>
                  <a:lnTo>
                    <a:pt x="42840" y="190500"/>
                  </a:lnTo>
                  <a:lnTo>
                    <a:pt x="49617" y="228600"/>
                  </a:lnTo>
                  <a:lnTo>
                    <a:pt x="56727" y="254000"/>
                  </a:lnTo>
                  <a:lnTo>
                    <a:pt x="64170" y="292100"/>
                  </a:lnTo>
                  <a:lnTo>
                    <a:pt x="71950" y="317500"/>
                  </a:lnTo>
                  <a:lnTo>
                    <a:pt x="80070" y="355600"/>
                  </a:lnTo>
                  <a:lnTo>
                    <a:pt x="88532" y="381000"/>
                  </a:lnTo>
                  <a:lnTo>
                    <a:pt x="97338" y="419100"/>
                  </a:lnTo>
                  <a:lnTo>
                    <a:pt x="106492" y="457200"/>
                  </a:lnTo>
                  <a:lnTo>
                    <a:pt x="115994" y="495300"/>
                  </a:lnTo>
                  <a:lnTo>
                    <a:pt x="125849" y="533400"/>
                  </a:lnTo>
                  <a:lnTo>
                    <a:pt x="136059" y="571500"/>
                  </a:lnTo>
                  <a:lnTo>
                    <a:pt x="146626" y="622300"/>
                  </a:lnTo>
                  <a:lnTo>
                    <a:pt x="157552" y="660400"/>
                  </a:lnTo>
                  <a:lnTo>
                    <a:pt x="168841" y="698500"/>
                  </a:lnTo>
                  <a:lnTo>
                    <a:pt x="180495" y="736600"/>
                  </a:lnTo>
                  <a:lnTo>
                    <a:pt x="192516" y="787400"/>
                  </a:lnTo>
                  <a:lnTo>
                    <a:pt x="204906" y="825500"/>
                  </a:lnTo>
                  <a:lnTo>
                    <a:pt x="217670" y="876300"/>
                  </a:lnTo>
                  <a:lnTo>
                    <a:pt x="230808" y="927100"/>
                  </a:lnTo>
                  <a:lnTo>
                    <a:pt x="244323" y="965200"/>
                  </a:lnTo>
                  <a:lnTo>
                    <a:pt x="258219" y="1016000"/>
                  </a:lnTo>
                  <a:lnTo>
                    <a:pt x="272497" y="1066800"/>
                  </a:lnTo>
                  <a:lnTo>
                    <a:pt x="287161" y="1117600"/>
                  </a:lnTo>
                  <a:lnTo>
                    <a:pt x="302212" y="1168400"/>
                  </a:lnTo>
                  <a:lnTo>
                    <a:pt x="317653" y="1219200"/>
                  </a:lnTo>
                  <a:lnTo>
                    <a:pt x="333487" y="1270000"/>
                  </a:lnTo>
                  <a:lnTo>
                    <a:pt x="349716" y="1320800"/>
                  </a:lnTo>
                  <a:lnTo>
                    <a:pt x="366343" y="1371600"/>
                  </a:lnTo>
                  <a:lnTo>
                    <a:pt x="383370" y="1422400"/>
                  </a:lnTo>
                  <a:lnTo>
                    <a:pt x="400800" y="1473200"/>
                  </a:lnTo>
                  <a:lnTo>
                    <a:pt x="418635" y="1524000"/>
                  </a:lnTo>
                  <a:lnTo>
                    <a:pt x="436879" y="1587500"/>
                  </a:lnTo>
                  <a:lnTo>
                    <a:pt x="455533" y="1638300"/>
                  </a:lnTo>
                  <a:lnTo>
                    <a:pt x="474600" y="1689100"/>
                  </a:lnTo>
                  <a:lnTo>
                    <a:pt x="494082" y="1752600"/>
                  </a:lnTo>
                  <a:lnTo>
                    <a:pt x="513983" y="1803400"/>
                  </a:lnTo>
                  <a:lnTo>
                    <a:pt x="534304" y="1854200"/>
                  </a:lnTo>
                  <a:lnTo>
                    <a:pt x="555049" y="1917700"/>
                  </a:lnTo>
                  <a:lnTo>
                    <a:pt x="576219" y="1968500"/>
                  </a:lnTo>
                  <a:lnTo>
                    <a:pt x="597818" y="2032000"/>
                  </a:lnTo>
                  <a:lnTo>
                    <a:pt x="619847" y="2082800"/>
                  </a:lnTo>
                  <a:lnTo>
                    <a:pt x="642309" y="2146300"/>
                  </a:lnTo>
                  <a:lnTo>
                    <a:pt x="665208" y="2209800"/>
                  </a:lnTo>
                  <a:lnTo>
                    <a:pt x="688545" y="2260600"/>
                  </a:lnTo>
                  <a:lnTo>
                    <a:pt x="712322" y="2324100"/>
                  </a:lnTo>
                  <a:lnTo>
                    <a:pt x="736544" y="2374900"/>
                  </a:lnTo>
                  <a:lnTo>
                    <a:pt x="761211" y="2438400"/>
                  </a:lnTo>
                  <a:lnTo>
                    <a:pt x="786327" y="2501900"/>
                  </a:lnTo>
                  <a:lnTo>
                    <a:pt x="811894" y="2552700"/>
                  </a:lnTo>
                  <a:lnTo>
                    <a:pt x="837914" y="2616200"/>
                  </a:lnTo>
                  <a:lnTo>
                    <a:pt x="864391" y="2679700"/>
                  </a:lnTo>
                  <a:lnTo>
                    <a:pt x="891326" y="2743200"/>
                  </a:lnTo>
                  <a:lnTo>
                    <a:pt x="918723" y="2794000"/>
                  </a:lnTo>
                  <a:lnTo>
                    <a:pt x="946584" y="2857500"/>
                  </a:lnTo>
                  <a:lnTo>
                    <a:pt x="974910" y="2921000"/>
                  </a:lnTo>
                  <a:lnTo>
                    <a:pt x="1003706" y="2971800"/>
                  </a:lnTo>
                  <a:lnTo>
                    <a:pt x="1032973" y="3035300"/>
                  </a:lnTo>
                  <a:lnTo>
                    <a:pt x="1062714" y="3098800"/>
                  </a:lnTo>
                  <a:lnTo>
                    <a:pt x="1092932" y="3162300"/>
                  </a:lnTo>
                  <a:lnTo>
                    <a:pt x="1123628" y="3213100"/>
                  </a:lnTo>
                  <a:lnTo>
                    <a:pt x="1154806" y="3276600"/>
                  </a:lnTo>
                  <a:lnTo>
                    <a:pt x="1186468" y="3340100"/>
                  </a:lnTo>
                  <a:lnTo>
                    <a:pt x="1218617" y="3403600"/>
                  </a:lnTo>
                  <a:lnTo>
                    <a:pt x="1251255" y="3454400"/>
                  </a:lnTo>
                  <a:lnTo>
                    <a:pt x="1284385" y="3517900"/>
                  </a:lnTo>
                  <a:lnTo>
                    <a:pt x="1318009" y="3581400"/>
                  </a:lnTo>
                  <a:lnTo>
                    <a:pt x="1345028" y="3619500"/>
                  </a:lnTo>
                  <a:lnTo>
                    <a:pt x="1372315" y="3670300"/>
                  </a:lnTo>
                  <a:lnTo>
                    <a:pt x="1399861" y="3721100"/>
                  </a:lnTo>
                  <a:lnTo>
                    <a:pt x="1427657" y="3759200"/>
                  </a:lnTo>
                  <a:lnTo>
                    <a:pt x="1455693" y="3810000"/>
                  </a:lnTo>
                  <a:lnTo>
                    <a:pt x="1483960" y="3848100"/>
                  </a:lnTo>
                  <a:lnTo>
                    <a:pt x="1512448" y="3898900"/>
                  </a:lnTo>
                  <a:lnTo>
                    <a:pt x="1541148" y="3949700"/>
                  </a:lnTo>
                  <a:lnTo>
                    <a:pt x="1570051" y="3987800"/>
                  </a:lnTo>
                  <a:lnTo>
                    <a:pt x="1599148" y="4038600"/>
                  </a:lnTo>
                  <a:lnTo>
                    <a:pt x="1628428" y="4076700"/>
                  </a:lnTo>
                  <a:lnTo>
                    <a:pt x="1657882" y="4127500"/>
                  </a:lnTo>
                  <a:lnTo>
                    <a:pt x="1687502" y="4165600"/>
                  </a:lnTo>
                  <a:lnTo>
                    <a:pt x="1717278" y="4216400"/>
                  </a:lnTo>
                  <a:lnTo>
                    <a:pt x="1777259" y="4292600"/>
                  </a:lnTo>
                  <a:lnTo>
                    <a:pt x="1807446" y="4343400"/>
                  </a:lnTo>
                  <a:lnTo>
                    <a:pt x="1868165" y="4419600"/>
                  </a:lnTo>
                  <a:lnTo>
                    <a:pt x="1898678" y="4470400"/>
                  </a:lnTo>
                  <a:lnTo>
                    <a:pt x="1959966" y="4546600"/>
                  </a:lnTo>
                  <a:lnTo>
                    <a:pt x="1990721" y="4597400"/>
                  </a:lnTo>
                  <a:lnTo>
                    <a:pt x="2145242" y="4787900"/>
                  </a:lnTo>
                  <a:lnTo>
                    <a:pt x="2176229" y="4838700"/>
                  </a:lnTo>
                  <a:lnTo>
                    <a:pt x="2392772" y="5105400"/>
                  </a:lnTo>
                  <a:lnTo>
                    <a:pt x="2423542" y="5130800"/>
                  </a:lnTo>
                  <a:lnTo>
                    <a:pt x="2545835" y="5283200"/>
                  </a:lnTo>
                  <a:lnTo>
                    <a:pt x="2576164" y="5308600"/>
                  </a:lnTo>
                  <a:lnTo>
                    <a:pt x="2636466" y="5384800"/>
                  </a:lnTo>
                  <a:lnTo>
                    <a:pt x="2666419" y="5410200"/>
                  </a:lnTo>
                  <a:lnTo>
                    <a:pt x="2705173" y="5384800"/>
                  </a:lnTo>
                  <a:lnTo>
                    <a:pt x="2781860" y="5308600"/>
                  </a:lnTo>
                  <a:lnTo>
                    <a:pt x="2857459" y="5232400"/>
                  </a:lnTo>
                  <a:lnTo>
                    <a:pt x="2931974" y="5156200"/>
                  </a:lnTo>
                  <a:lnTo>
                    <a:pt x="3005413" y="5080000"/>
                  </a:lnTo>
                  <a:lnTo>
                    <a:pt x="3077782" y="5003800"/>
                  </a:lnTo>
                  <a:lnTo>
                    <a:pt x="3113567" y="4965700"/>
                  </a:lnTo>
                  <a:lnTo>
                    <a:pt x="3149087" y="4940300"/>
                  </a:lnTo>
                  <a:lnTo>
                    <a:pt x="3219334" y="4864100"/>
                  </a:lnTo>
                  <a:lnTo>
                    <a:pt x="3288529" y="4787900"/>
                  </a:lnTo>
                  <a:lnTo>
                    <a:pt x="3356678" y="4711700"/>
                  </a:lnTo>
                  <a:lnTo>
                    <a:pt x="3390363" y="4686300"/>
                  </a:lnTo>
                  <a:lnTo>
                    <a:pt x="3456956" y="4610100"/>
                  </a:lnTo>
                  <a:lnTo>
                    <a:pt x="3522518" y="4533900"/>
                  </a:lnTo>
                  <a:lnTo>
                    <a:pt x="3554916" y="4495800"/>
                  </a:lnTo>
                  <a:lnTo>
                    <a:pt x="3587057" y="4470400"/>
                  </a:lnTo>
                  <a:lnTo>
                    <a:pt x="3650579" y="4394200"/>
                  </a:lnTo>
                  <a:lnTo>
                    <a:pt x="3713089" y="4318000"/>
                  </a:lnTo>
                  <a:lnTo>
                    <a:pt x="3683350" y="4292600"/>
                  </a:lnTo>
                  <a:lnTo>
                    <a:pt x="3653804" y="4254500"/>
                  </a:lnTo>
                  <a:lnTo>
                    <a:pt x="3624449" y="4229100"/>
                  </a:lnTo>
                  <a:lnTo>
                    <a:pt x="3595284" y="4191000"/>
                  </a:lnTo>
                  <a:lnTo>
                    <a:pt x="3566308" y="4165600"/>
                  </a:lnTo>
                  <a:lnTo>
                    <a:pt x="3508921" y="4089400"/>
                  </a:lnTo>
                  <a:lnTo>
                    <a:pt x="3480507" y="4064000"/>
                  </a:lnTo>
                  <a:lnTo>
                    <a:pt x="3424235" y="3987800"/>
                  </a:lnTo>
                  <a:lnTo>
                    <a:pt x="3396375" y="3962400"/>
                  </a:lnTo>
                  <a:lnTo>
                    <a:pt x="3341200" y="3886200"/>
                  </a:lnTo>
                  <a:lnTo>
                    <a:pt x="3313884" y="3860800"/>
                  </a:lnTo>
                  <a:lnTo>
                    <a:pt x="3259790" y="3784600"/>
                  </a:lnTo>
                  <a:lnTo>
                    <a:pt x="3233010" y="3746500"/>
                  </a:lnTo>
                  <a:lnTo>
                    <a:pt x="3206406" y="3721100"/>
                  </a:lnTo>
                  <a:lnTo>
                    <a:pt x="3153725" y="3644900"/>
                  </a:lnTo>
                  <a:lnTo>
                    <a:pt x="3101739" y="3568700"/>
                  </a:lnTo>
                  <a:lnTo>
                    <a:pt x="3076003" y="3543300"/>
                  </a:lnTo>
                  <a:lnTo>
                    <a:pt x="3025045" y="3467100"/>
                  </a:lnTo>
                  <a:lnTo>
                    <a:pt x="2999819" y="3429000"/>
                  </a:lnTo>
                  <a:lnTo>
                    <a:pt x="2974761" y="3390900"/>
                  </a:lnTo>
                  <a:lnTo>
                    <a:pt x="2949870" y="3352800"/>
                  </a:lnTo>
                  <a:lnTo>
                    <a:pt x="2925145" y="3314700"/>
                  </a:lnTo>
                  <a:lnTo>
                    <a:pt x="2900585" y="3276600"/>
                  </a:lnTo>
                  <a:lnTo>
                    <a:pt x="2876189" y="3238500"/>
                  </a:lnTo>
                  <a:lnTo>
                    <a:pt x="2851956" y="3200400"/>
                  </a:lnTo>
                  <a:lnTo>
                    <a:pt x="2827884" y="3162300"/>
                  </a:lnTo>
                  <a:lnTo>
                    <a:pt x="2803974" y="3124200"/>
                  </a:lnTo>
                  <a:lnTo>
                    <a:pt x="2780224" y="3086100"/>
                  </a:lnTo>
                  <a:lnTo>
                    <a:pt x="2756633" y="3048000"/>
                  </a:lnTo>
                  <a:lnTo>
                    <a:pt x="2733201" y="3009900"/>
                  </a:lnTo>
                  <a:lnTo>
                    <a:pt x="2709925" y="2971800"/>
                  </a:lnTo>
                  <a:lnTo>
                    <a:pt x="2686805" y="2933700"/>
                  </a:lnTo>
                  <a:lnTo>
                    <a:pt x="2663841" y="2895600"/>
                  </a:lnTo>
                  <a:lnTo>
                    <a:pt x="2641031" y="2857500"/>
                  </a:lnTo>
                  <a:lnTo>
                    <a:pt x="2618374" y="2819400"/>
                  </a:lnTo>
                  <a:lnTo>
                    <a:pt x="2595870" y="2768600"/>
                  </a:lnTo>
                  <a:lnTo>
                    <a:pt x="2573517" y="2730500"/>
                  </a:lnTo>
                  <a:lnTo>
                    <a:pt x="2551314" y="2692400"/>
                  </a:lnTo>
                  <a:lnTo>
                    <a:pt x="2529260" y="2654300"/>
                  </a:lnTo>
                  <a:lnTo>
                    <a:pt x="2507355" y="2616200"/>
                  </a:lnTo>
                  <a:lnTo>
                    <a:pt x="2485597" y="2565400"/>
                  </a:lnTo>
                  <a:lnTo>
                    <a:pt x="2463986" y="2527300"/>
                  </a:lnTo>
                  <a:lnTo>
                    <a:pt x="2442520" y="2489200"/>
                  </a:lnTo>
                  <a:lnTo>
                    <a:pt x="2421199" y="2438400"/>
                  </a:lnTo>
                  <a:lnTo>
                    <a:pt x="2400021" y="2400300"/>
                  </a:lnTo>
                  <a:lnTo>
                    <a:pt x="2378986" y="2362200"/>
                  </a:lnTo>
                  <a:lnTo>
                    <a:pt x="2358092" y="2311400"/>
                  </a:lnTo>
                  <a:lnTo>
                    <a:pt x="2337339" y="2273300"/>
                  </a:lnTo>
                  <a:lnTo>
                    <a:pt x="2316726" y="2222500"/>
                  </a:lnTo>
                  <a:lnTo>
                    <a:pt x="2296251" y="2184400"/>
                  </a:lnTo>
                  <a:lnTo>
                    <a:pt x="2275914" y="2146300"/>
                  </a:lnTo>
                  <a:lnTo>
                    <a:pt x="2255713" y="2095500"/>
                  </a:lnTo>
                  <a:lnTo>
                    <a:pt x="2235649" y="2057400"/>
                  </a:lnTo>
                  <a:lnTo>
                    <a:pt x="2215719" y="2006600"/>
                  </a:lnTo>
                  <a:lnTo>
                    <a:pt x="2195922" y="1955800"/>
                  </a:lnTo>
                  <a:lnTo>
                    <a:pt x="2176259" y="1917700"/>
                  </a:lnTo>
                  <a:lnTo>
                    <a:pt x="2156728" y="1866900"/>
                  </a:lnTo>
                  <a:lnTo>
                    <a:pt x="2137327" y="1828800"/>
                  </a:lnTo>
                  <a:lnTo>
                    <a:pt x="2118056" y="1778000"/>
                  </a:lnTo>
                  <a:lnTo>
                    <a:pt x="2098914" y="1727200"/>
                  </a:lnTo>
                  <a:lnTo>
                    <a:pt x="2079900" y="1689100"/>
                  </a:lnTo>
                  <a:lnTo>
                    <a:pt x="2061013" y="1638300"/>
                  </a:lnTo>
                  <a:lnTo>
                    <a:pt x="2042252" y="1587500"/>
                  </a:lnTo>
                  <a:lnTo>
                    <a:pt x="2023616" y="1549400"/>
                  </a:lnTo>
                  <a:lnTo>
                    <a:pt x="2005105" y="1498600"/>
                  </a:lnTo>
                  <a:lnTo>
                    <a:pt x="1986716" y="1447800"/>
                  </a:lnTo>
                  <a:lnTo>
                    <a:pt x="1968449" y="1397000"/>
                  </a:lnTo>
                  <a:lnTo>
                    <a:pt x="1950303" y="1346200"/>
                  </a:lnTo>
                  <a:lnTo>
                    <a:pt x="1932278" y="1295400"/>
                  </a:lnTo>
                  <a:lnTo>
                    <a:pt x="1914372" y="1257300"/>
                  </a:lnTo>
                  <a:lnTo>
                    <a:pt x="1896584" y="1206500"/>
                  </a:lnTo>
                  <a:lnTo>
                    <a:pt x="1878913" y="1155700"/>
                  </a:lnTo>
                  <a:lnTo>
                    <a:pt x="1861358" y="1104900"/>
                  </a:lnTo>
                  <a:lnTo>
                    <a:pt x="1843919" y="1054100"/>
                  </a:lnTo>
                  <a:lnTo>
                    <a:pt x="1826594" y="1003300"/>
                  </a:lnTo>
                  <a:lnTo>
                    <a:pt x="1809382" y="952500"/>
                  </a:lnTo>
                  <a:lnTo>
                    <a:pt x="1792283" y="901700"/>
                  </a:lnTo>
                  <a:lnTo>
                    <a:pt x="1775295" y="850900"/>
                  </a:lnTo>
                  <a:lnTo>
                    <a:pt x="1758418" y="787400"/>
                  </a:lnTo>
                  <a:lnTo>
                    <a:pt x="1741649" y="736600"/>
                  </a:lnTo>
                  <a:lnTo>
                    <a:pt x="1724990" y="685800"/>
                  </a:lnTo>
                  <a:lnTo>
                    <a:pt x="1708438" y="635000"/>
                  </a:lnTo>
                  <a:lnTo>
                    <a:pt x="1691992" y="584200"/>
                  </a:lnTo>
                  <a:lnTo>
                    <a:pt x="1675652" y="520700"/>
                  </a:lnTo>
                  <a:lnTo>
                    <a:pt x="1659417" y="469900"/>
                  </a:lnTo>
                  <a:lnTo>
                    <a:pt x="1643285" y="419100"/>
                  </a:lnTo>
                  <a:lnTo>
                    <a:pt x="1627256" y="368300"/>
                  </a:lnTo>
                  <a:lnTo>
                    <a:pt x="1611328" y="304800"/>
                  </a:lnTo>
                  <a:lnTo>
                    <a:pt x="1595501" y="254000"/>
                  </a:lnTo>
                  <a:lnTo>
                    <a:pt x="1579774" y="190500"/>
                  </a:lnTo>
                  <a:lnTo>
                    <a:pt x="1564146" y="139700"/>
                  </a:lnTo>
                  <a:lnTo>
                    <a:pt x="1548615" y="88900"/>
                  </a:lnTo>
                  <a:lnTo>
                    <a:pt x="1533181" y="25400"/>
                  </a:lnTo>
                  <a:lnTo>
                    <a:pt x="1525435" y="0"/>
                  </a:lnTo>
                  <a:close/>
                </a:path>
              </a:pathLst>
            </a:custGeom>
            <a:solidFill>
              <a:srgbClr val="F1F0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4"/>
            <p:cNvSpPr/>
            <p:nvPr userDrawn="1"/>
          </p:nvSpPr>
          <p:spPr>
            <a:xfrm>
              <a:off x="9014321" y="4510468"/>
              <a:ext cx="1044575" cy="2056130"/>
            </a:xfrm>
            <a:custGeom>
              <a:avLst/>
              <a:gdLst/>
              <a:ahLst/>
              <a:cxnLst/>
              <a:rect l="l" t="t" r="r" b="b"/>
              <a:pathLst>
                <a:path w="1044575" h="2056129">
                  <a:moveTo>
                    <a:pt x="1044078" y="0"/>
                  </a:moveTo>
                  <a:lnTo>
                    <a:pt x="953153" y="102385"/>
                  </a:lnTo>
                  <a:lnTo>
                    <a:pt x="877639" y="186043"/>
                  </a:lnTo>
                  <a:lnTo>
                    <a:pt x="800753" y="270044"/>
                  </a:lnTo>
                  <a:lnTo>
                    <a:pt x="722485" y="354403"/>
                  </a:lnTo>
                  <a:lnTo>
                    <a:pt x="642825" y="439135"/>
                  </a:lnTo>
                  <a:lnTo>
                    <a:pt x="520704" y="566965"/>
                  </a:lnTo>
                  <a:lnTo>
                    <a:pt x="395395" y="695719"/>
                  </a:lnTo>
                  <a:lnTo>
                    <a:pt x="266864" y="825448"/>
                  </a:lnTo>
                  <a:lnTo>
                    <a:pt x="135077" y="956203"/>
                  </a:lnTo>
                  <a:lnTo>
                    <a:pt x="0" y="1088036"/>
                  </a:lnTo>
                  <a:lnTo>
                    <a:pt x="46677" y="1138461"/>
                  </a:lnTo>
                  <a:lnTo>
                    <a:pt x="92798" y="1187808"/>
                  </a:lnTo>
                  <a:lnTo>
                    <a:pt x="138324" y="1236061"/>
                  </a:lnTo>
                  <a:lnTo>
                    <a:pt x="227424" y="1329214"/>
                  </a:lnTo>
                  <a:lnTo>
                    <a:pt x="313656" y="1417787"/>
                  </a:lnTo>
                  <a:lnTo>
                    <a:pt x="396697" y="1501646"/>
                  </a:lnTo>
                  <a:lnTo>
                    <a:pt x="476226" y="1580656"/>
                  </a:lnTo>
                  <a:lnTo>
                    <a:pt x="551921" y="1654684"/>
                  </a:lnTo>
                  <a:lnTo>
                    <a:pt x="623459" y="1723595"/>
                  </a:lnTo>
                  <a:lnTo>
                    <a:pt x="690518" y="1787255"/>
                  </a:lnTo>
                  <a:lnTo>
                    <a:pt x="782006" y="1872607"/>
                  </a:lnTo>
                  <a:lnTo>
                    <a:pt x="861605" y="1945391"/>
                  </a:lnTo>
                  <a:lnTo>
                    <a:pt x="928230" y="2005153"/>
                  </a:lnTo>
                  <a:lnTo>
                    <a:pt x="965711" y="2032839"/>
                  </a:lnTo>
                  <a:lnTo>
                    <a:pt x="1003863" y="2049878"/>
                  </a:lnTo>
                  <a:lnTo>
                    <a:pt x="1042460" y="2056014"/>
                  </a:lnTo>
                  <a:lnTo>
                    <a:pt x="1044078" y="2055804"/>
                  </a:lnTo>
                  <a:lnTo>
                    <a:pt x="1044078" y="0"/>
                  </a:lnTo>
                  <a:close/>
                </a:path>
              </a:pathLst>
            </a:custGeom>
            <a:solidFill>
              <a:srgbClr val="F1F0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5"/>
            <p:cNvSpPr/>
            <p:nvPr userDrawn="1"/>
          </p:nvSpPr>
          <p:spPr>
            <a:xfrm>
              <a:off x="8246135" y="712530"/>
              <a:ext cx="1812289" cy="3429000"/>
            </a:xfrm>
            <a:custGeom>
              <a:avLst/>
              <a:gdLst/>
              <a:ahLst/>
              <a:cxnLst/>
              <a:rect l="l" t="t" r="r" b="b"/>
              <a:pathLst>
                <a:path w="1812290" h="3429000">
                  <a:moveTo>
                    <a:pt x="1749339" y="0"/>
                  </a:moveTo>
                  <a:lnTo>
                    <a:pt x="1647871" y="960"/>
                  </a:lnTo>
                  <a:lnTo>
                    <a:pt x="1547810" y="3303"/>
                  </a:lnTo>
                  <a:lnTo>
                    <a:pt x="1449166" y="6981"/>
                  </a:lnTo>
                  <a:lnTo>
                    <a:pt x="1351951" y="11946"/>
                  </a:lnTo>
                  <a:lnTo>
                    <a:pt x="1256176" y="18148"/>
                  </a:lnTo>
                  <a:lnTo>
                    <a:pt x="1161852" y="25540"/>
                  </a:lnTo>
                  <a:lnTo>
                    <a:pt x="1068990" y="34072"/>
                  </a:lnTo>
                  <a:lnTo>
                    <a:pt x="977602" y="43697"/>
                  </a:lnTo>
                  <a:lnTo>
                    <a:pt x="843308" y="60076"/>
                  </a:lnTo>
                  <a:lnTo>
                    <a:pt x="712394" y="78639"/>
                  </a:lnTo>
                  <a:lnTo>
                    <a:pt x="584897" y="99224"/>
                  </a:lnTo>
                  <a:lnTo>
                    <a:pt x="460855" y="121666"/>
                  </a:lnTo>
                  <a:lnTo>
                    <a:pt x="340306" y="145802"/>
                  </a:lnTo>
                  <a:lnTo>
                    <a:pt x="223288" y="171468"/>
                  </a:lnTo>
                  <a:lnTo>
                    <a:pt x="109840" y="198501"/>
                  </a:lnTo>
                  <a:lnTo>
                    <a:pt x="0" y="226736"/>
                  </a:lnTo>
                  <a:lnTo>
                    <a:pt x="18569" y="281116"/>
                  </a:lnTo>
                  <a:lnTo>
                    <a:pt x="37270" y="335129"/>
                  </a:lnTo>
                  <a:lnTo>
                    <a:pt x="56105" y="388778"/>
                  </a:lnTo>
                  <a:lnTo>
                    <a:pt x="75075" y="442065"/>
                  </a:lnTo>
                  <a:lnTo>
                    <a:pt x="94180" y="494992"/>
                  </a:lnTo>
                  <a:lnTo>
                    <a:pt x="113423" y="547563"/>
                  </a:lnTo>
                  <a:lnTo>
                    <a:pt x="132804" y="599780"/>
                  </a:lnTo>
                  <a:lnTo>
                    <a:pt x="152324" y="651645"/>
                  </a:lnTo>
                  <a:lnTo>
                    <a:pt x="171985" y="703161"/>
                  </a:lnTo>
                  <a:lnTo>
                    <a:pt x="191788" y="754332"/>
                  </a:lnTo>
                  <a:lnTo>
                    <a:pt x="211735" y="805158"/>
                  </a:lnTo>
                  <a:lnTo>
                    <a:pt x="231826" y="855644"/>
                  </a:lnTo>
                  <a:lnTo>
                    <a:pt x="252063" y="905791"/>
                  </a:lnTo>
                  <a:lnTo>
                    <a:pt x="272447" y="955603"/>
                  </a:lnTo>
                  <a:lnTo>
                    <a:pt x="292979" y="1005081"/>
                  </a:lnTo>
                  <a:lnTo>
                    <a:pt x="313660" y="1054229"/>
                  </a:lnTo>
                  <a:lnTo>
                    <a:pt x="334493" y="1103050"/>
                  </a:lnTo>
                  <a:lnTo>
                    <a:pt x="355477" y="1151544"/>
                  </a:lnTo>
                  <a:lnTo>
                    <a:pt x="376614" y="1199717"/>
                  </a:lnTo>
                  <a:lnTo>
                    <a:pt x="397906" y="1247569"/>
                  </a:lnTo>
                  <a:lnTo>
                    <a:pt x="419354" y="1295104"/>
                  </a:lnTo>
                  <a:lnTo>
                    <a:pt x="440958" y="1342324"/>
                  </a:lnTo>
                  <a:lnTo>
                    <a:pt x="462721" y="1389232"/>
                  </a:lnTo>
                  <a:lnTo>
                    <a:pt x="484643" y="1435830"/>
                  </a:lnTo>
                  <a:lnTo>
                    <a:pt x="506726" y="1482122"/>
                  </a:lnTo>
                  <a:lnTo>
                    <a:pt x="528970" y="1528109"/>
                  </a:lnTo>
                  <a:lnTo>
                    <a:pt x="551378" y="1573794"/>
                  </a:lnTo>
                  <a:lnTo>
                    <a:pt x="573950" y="1619181"/>
                  </a:lnTo>
                  <a:lnTo>
                    <a:pt x="596688" y="1664271"/>
                  </a:lnTo>
                  <a:lnTo>
                    <a:pt x="619592" y="1709067"/>
                  </a:lnTo>
                  <a:lnTo>
                    <a:pt x="642665" y="1753572"/>
                  </a:lnTo>
                  <a:lnTo>
                    <a:pt x="665907" y="1797788"/>
                  </a:lnTo>
                  <a:lnTo>
                    <a:pt x="689319" y="1841719"/>
                  </a:lnTo>
                  <a:lnTo>
                    <a:pt x="712903" y="1885366"/>
                  </a:lnTo>
                  <a:lnTo>
                    <a:pt x="736661" y="1928733"/>
                  </a:lnTo>
                  <a:lnTo>
                    <a:pt x="760592" y="1971821"/>
                  </a:lnTo>
                  <a:lnTo>
                    <a:pt x="784699" y="2014634"/>
                  </a:lnTo>
                  <a:lnTo>
                    <a:pt x="808983" y="2057174"/>
                  </a:lnTo>
                  <a:lnTo>
                    <a:pt x="833445" y="2099443"/>
                  </a:lnTo>
                  <a:lnTo>
                    <a:pt x="858086" y="2141446"/>
                  </a:lnTo>
                  <a:lnTo>
                    <a:pt x="882907" y="2183183"/>
                  </a:lnTo>
                  <a:lnTo>
                    <a:pt x="907910" y="2224658"/>
                  </a:lnTo>
                  <a:lnTo>
                    <a:pt x="933096" y="2265873"/>
                  </a:lnTo>
                  <a:lnTo>
                    <a:pt x="958466" y="2306830"/>
                  </a:lnTo>
                  <a:lnTo>
                    <a:pt x="984022" y="2347534"/>
                  </a:lnTo>
                  <a:lnTo>
                    <a:pt x="1009764" y="2387985"/>
                  </a:lnTo>
                  <a:lnTo>
                    <a:pt x="1035695" y="2428187"/>
                  </a:lnTo>
                  <a:lnTo>
                    <a:pt x="1061814" y="2468143"/>
                  </a:lnTo>
                  <a:lnTo>
                    <a:pt x="1088124" y="2507854"/>
                  </a:lnTo>
                  <a:lnTo>
                    <a:pt x="1114625" y="2547324"/>
                  </a:lnTo>
                  <a:lnTo>
                    <a:pt x="1141319" y="2586556"/>
                  </a:lnTo>
                  <a:lnTo>
                    <a:pt x="1168207" y="2625551"/>
                  </a:lnTo>
                  <a:lnTo>
                    <a:pt x="1195291" y="2664312"/>
                  </a:lnTo>
                  <a:lnTo>
                    <a:pt x="1222571" y="2702843"/>
                  </a:lnTo>
                  <a:lnTo>
                    <a:pt x="1250049" y="2741145"/>
                  </a:lnTo>
                  <a:lnTo>
                    <a:pt x="1277726" y="2779221"/>
                  </a:lnTo>
                  <a:lnTo>
                    <a:pt x="1305604" y="2817075"/>
                  </a:lnTo>
                  <a:lnTo>
                    <a:pt x="1333682" y="2854708"/>
                  </a:lnTo>
                  <a:lnTo>
                    <a:pt x="1361964" y="2892123"/>
                  </a:lnTo>
                  <a:lnTo>
                    <a:pt x="1390450" y="2929323"/>
                  </a:lnTo>
                  <a:lnTo>
                    <a:pt x="1419141" y="2966310"/>
                  </a:lnTo>
                  <a:lnTo>
                    <a:pt x="1448038" y="3003087"/>
                  </a:lnTo>
                  <a:lnTo>
                    <a:pt x="1477143" y="3039657"/>
                  </a:lnTo>
                  <a:lnTo>
                    <a:pt x="1506457" y="3076023"/>
                  </a:lnTo>
                  <a:lnTo>
                    <a:pt x="1535981" y="3112186"/>
                  </a:lnTo>
                  <a:lnTo>
                    <a:pt x="1565717" y="3148149"/>
                  </a:lnTo>
                  <a:lnTo>
                    <a:pt x="1595665" y="3183916"/>
                  </a:lnTo>
                  <a:lnTo>
                    <a:pt x="1625827" y="3219488"/>
                  </a:lnTo>
                  <a:lnTo>
                    <a:pt x="1656205" y="3254869"/>
                  </a:lnTo>
                  <a:lnTo>
                    <a:pt x="1686799" y="3290061"/>
                  </a:lnTo>
                  <a:lnTo>
                    <a:pt x="1717610" y="3325066"/>
                  </a:lnTo>
                  <a:lnTo>
                    <a:pt x="1748640" y="3359888"/>
                  </a:lnTo>
                  <a:lnTo>
                    <a:pt x="1779891" y="3394528"/>
                  </a:lnTo>
                  <a:lnTo>
                    <a:pt x="1811362" y="3428990"/>
                  </a:lnTo>
                  <a:lnTo>
                    <a:pt x="1812264" y="3427920"/>
                  </a:lnTo>
                  <a:lnTo>
                    <a:pt x="1812264" y="148"/>
                  </a:lnTo>
                  <a:lnTo>
                    <a:pt x="1749339" y="0"/>
                  </a:lnTo>
                  <a:close/>
                </a:path>
              </a:pathLst>
            </a:custGeom>
            <a:solidFill>
              <a:srgbClr val="F1F0EF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6456" y="1568733"/>
            <a:ext cx="2797206" cy="6774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333653" y="0"/>
            <a:ext cx="381194" cy="381194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333653" y="539535"/>
            <a:ext cx="381194" cy="38119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0333653" y="1079070"/>
            <a:ext cx="381194" cy="381194"/>
          </a:xfrm>
          <a:prstGeom prst="rect">
            <a:avLst/>
          </a:prstGeom>
          <a:solidFill>
            <a:srgbClr val="298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bject 6"/>
          <p:cNvSpPr txBox="1"/>
          <p:nvPr userDrawn="1"/>
        </p:nvSpPr>
        <p:spPr>
          <a:xfrm>
            <a:off x="462873" y="595413"/>
            <a:ext cx="527452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b="1" spc="25" dirty="0">
                <a:solidFill>
                  <a:srgbClr val="005C98"/>
                </a:solidFill>
                <a:latin typeface="Calibri"/>
                <a:cs typeface="Calibri"/>
              </a:rPr>
              <a:t>Sample</a:t>
            </a:r>
            <a:r>
              <a:rPr sz="5400" b="1" spc="60" dirty="0">
                <a:solidFill>
                  <a:srgbClr val="005C98"/>
                </a:solidFill>
                <a:latin typeface="Calibri"/>
                <a:cs typeface="Calibri"/>
              </a:rPr>
              <a:t> </a:t>
            </a:r>
            <a:r>
              <a:rPr sz="5400" b="1" spc="30" dirty="0">
                <a:solidFill>
                  <a:srgbClr val="005C98"/>
                </a:solidFill>
                <a:latin typeface="Calibri"/>
                <a:cs typeface="Calibri"/>
              </a:rPr>
              <a:t>Heade</a:t>
            </a:r>
            <a:r>
              <a:rPr lang="en-US" sz="5400" b="1" spc="30" dirty="0">
                <a:solidFill>
                  <a:srgbClr val="005C98"/>
                </a:solidFill>
                <a:latin typeface="Calibri"/>
                <a:cs typeface="Calibri"/>
              </a:rPr>
              <a:t>r</a:t>
            </a:r>
            <a:endParaRPr sz="5400" dirty="0">
              <a:solidFill>
                <a:srgbClr val="005C98"/>
              </a:solidFill>
              <a:latin typeface="Calibri"/>
              <a:cs typeface="Calibri"/>
            </a:endParaRPr>
          </a:p>
        </p:txBody>
      </p:sp>
      <p:sp>
        <p:nvSpPr>
          <p:cNvPr id="24" name="object 7"/>
          <p:cNvSpPr txBox="1"/>
          <p:nvPr userDrawn="1"/>
        </p:nvSpPr>
        <p:spPr>
          <a:xfrm>
            <a:off x="477724" y="1484719"/>
            <a:ext cx="24056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spc="100" dirty="0">
                <a:solidFill>
                  <a:srgbClr val="005C98"/>
                </a:solidFill>
                <a:latin typeface="Calibri"/>
                <a:cs typeface="Calibri"/>
              </a:rPr>
              <a:t>Presentation</a:t>
            </a:r>
            <a:r>
              <a:rPr lang="en-US" sz="1600" spc="229" dirty="0">
                <a:solidFill>
                  <a:srgbClr val="005C98"/>
                </a:solidFill>
                <a:latin typeface="Calibri"/>
                <a:cs typeface="Calibri"/>
              </a:rPr>
              <a:t> </a:t>
            </a:r>
            <a:r>
              <a:rPr lang="en-US" sz="1600" spc="105" dirty="0">
                <a:solidFill>
                  <a:srgbClr val="005C98"/>
                </a:solidFill>
                <a:latin typeface="Calibri"/>
                <a:cs typeface="Calibri"/>
              </a:rPr>
              <a:t>Subtitle</a:t>
            </a:r>
            <a:r>
              <a:rPr lang="en-US" sz="1600" spc="-135" dirty="0">
                <a:solidFill>
                  <a:srgbClr val="005C98"/>
                </a:solidFill>
                <a:latin typeface="Calibri"/>
                <a:cs typeface="Calibri"/>
              </a:rPr>
              <a:t> </a:t>
            </a:r>
            <a:endParaRPr lang="en-US" sz="1600" dirty="0">
              <a:solidFill>
                <a:srgbClr val="005C98"/>
              </a:solidFill>
              <a:latin typeface="Calibri"/>
              <a:cs typeface="Calibri"/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6308" y="6880583"/>
            <a:ext cx="3020618" cy="731520"/>
          </a:xfrm>
          <a:prstGeom prst="rect">
            <a:avLst/>
          </a:prstGeom>
        </p:spPr>
      </p:pic>
      <p:sp>
        <p:nvSpPr>
          <p:cNvPr id="27" name="TextBox 26"/>
          <p:cNvSpPr txBox="1"/>
          <p:nvPr userDrawn="1"/>
        </p:nvSpPr>
        <p:spPr>
          <a:xfrm>
            <a:off x="477724" y="7308188"/>
            <a:ext cx="39797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5C98"/>
                </a:solidFill>
                <a:latin typeface="Calibri" panose="020F0502020204030204" pitchFamily="34" charset="0"/>
              </a:rPr>
              <a:t>McGriffInsurance.com</a:t>
            </a:r>
            <a:endParaRPr lang="en-US" sz="1050" b="1" dirty="0">
              <a:solidFill>
                <a:srgbClr val="005C98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444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Lef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435348" cy="7772400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70779" y="571500"/>
            <a:ext cx="4638359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70779" y="1477348"/>
            <a:ext cx="4638359" cy="57235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71500"/>
            <a:ext cx="3523785" cy="662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8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547163" y="1447800"/>
            <a:ext cx="4062095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52500" y="1447800"/>
            <a:ext cx="4062095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0"/>
            <a:ext cx="457200" cy="7772400"/>
          </a:xfrm>
          <a:custGeom>
            <a:avLst/>
            <a:gdLst/>
            <a:ahLst/>
            <a:cxnLst/>
            <a:rect l="l" t="t" r="r" b="b"/>
            <a:pathLst>
              <a:path w="457200" h="7772400">
                <a:moveTo>
                  <a:pt x="0" y="7772400"/>
                </a:moveTo>
                <a:lnTo>
                  <a:pt x="457200" y="7772400"/>
                </a:lnTo>
                <a:lnTo>
                  <a:pt x="457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7256360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57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5324475"/>
            <a:ext cx="10058400" cy="24479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404" y="1447800"/>
            <a:ext cx="4211172" cy="32963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0027" y="1447800"/>
            <a:ext cx="4211172" cy="329632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65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68404" y="3674632"/>
            <a:ext cx="4211172" cy="35262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390027" y="3674632"/>
            <a:ext cx="4211172" cy="352626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058400" cy="24479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57653" y="2816659"/>
            <a:ext cx="9143546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8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63258" y="579066"/>
            <a:ext cx="8637941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63258" y="1447800"/>
            <a:ext cx="2457676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145229" y="1447800"/>
            <a:ext cx="2459736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053214" y="1447800"/>
            <a:ext cx="2459736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object 2"/>
          <p:cNvSpPr/>
          <p:nvPr userDrawn="1"/>
        </p:nvSpPr>
        <p:spPr>
          <a:xfrm>
            <a:off x="0" y="0"/>
            <a:ext cx="457200" cy="7772400"/>
          </a:xfrm>
          <a:custGeom>
            <a:avLst/>
            <a:gdLst/>
            <a:ahLst/>
            <a:cxnLst/>
            <a:rect l="l" t="t" r="r" b="b"/>
            <a:pathLst>
              <a:path w="457200" h="7772400">
                <a:moveTo>
                  <a:pt x="0" y="7772400"/>
                </a:moveTo>
                <a:lnTo>
                  <a:pt x="457200" y="7772400"/>
                </a:lnTo>
                <a:lnTo>
                  <a:pt x="457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7256360"/>
            <a:ext cx="1437716" cy="411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654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lumn - Bottom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4992624"/>
            <a:ext cx="10058400" cy="2779776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1" y="571500"/>
            <a:ext cx="9151937" cy="338920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1" y="1477348"/>
            <a:ext cx="9151938" cy="314951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87630" y="5574791"/>
            <a:ext cx="2500513" cy="11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4447" y="5564033"/>
            <a:ext cx="2500513" cy="11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80812" y="5574792"/>
            <a:ext cx="2500513" cy="11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14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lumn - Top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481328"/>
            <a:ext cx="10058400" cy="2779776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1" y="571500"/>
            <a:ext cx="9151937" cy="338920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1" y="4769188"/>
            <a:ext cx="9151938" cy="2431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87630" y="2063494"/>
            <a:ext cx="2500513" cy="1667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094447" y="2052736"/>
            <a:ext cx="2500513" cy="1667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80812" y="2063495"/>
            <a:ext cx="2500513" cy="16672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3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Column -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717221" y="4203191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984719" y="4192433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80812" y="4203192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65712" y="3765242"/>
            <a:ext cx="2858294" cy="178745"/>
          </a:xfrm>
        </p:spPr>
        <p:txBody>
          <a:bodyPr>
            <a:noAutofit/>
          </a:bodyPr>
          <a:lstStyle>
            <a:lvl1pPr>
              <a:defRPr sz="1800" b="1">
                <a:solidFill>
                  <a:srgbClr val="5E9ED5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058400" cy="329184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693609" y="5816615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961107" y="5805857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57200" y="5816616"/>
            <a:ext cx="2500513" cy="11684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37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 userDrawn="1"/>
        </p:nvSpPr>
        <p:spPr>
          <a:xfrm>
            <a:off x="0" y="0"/>
            <a:ext cx="457200" cy="7772400"/>
          </a:xfrm>
          <a:custGeom>
            <a:avLst/>
            <a:gdLst/>
            <a:ahLst/>
            <a:cxnLst/>
            <a:rect l="l" t="t" r="r" b="b"/>
            <a:pathLst>
              <a:path w="457200" h="7772400">
                <a:moveTo>
                  <a:pt x="0" y="7772400"/>
                </a:moveTo>
                <a:lnTo>
                  <a:pt x="457200" y="7772400"/>
                </a:lnTo>
                <a:lnTo>
                  <a:pt x="457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7256360"/>
            <a:ext cx="1437716" cy="411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43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0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42" y="0"/>
            <a:ext cx="10074442" cy="7774335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721895" y="0"/>
            <a:ext cx="3707230" cy="7772400"/>
          </a:xfrm>
          <a:prstGeom prst="rect">
            <a:avLst/>
          </a:prstGeom>
          <a:solidFill>
            <a:srgbClr val="298DCC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itle 7"/>
          <p:cNvSpPr>
            <a:spLocks noGrp="1"/>
          </p:cNvSpPr>
          <p:nvPr>
            <p:ph type="title" hasCustomPrompt="1"/>
          </p:nvPr>
        </p:nvSpPr>
        <p:spPr>
          <a:xfrm>
            <a:off x="952499" y="579066"/>
            <a:ext cx="3307267" cy="368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52500" y="1447800"/>
            <a:ext cx="3229207" cy="57531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3297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058400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7"/>
          <p:cNvSpPr>
            <a:spLocks noGrp="1"/>
          </p:cNvSpPr>
          <p:nvPr>
            <p:ph type="title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278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10058399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C7B9C-70DC-7848-ACD0-124B2AC6C1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2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"/>
            <a:ext cx="10058400" cy="77723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0058399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6354" y="7322462"/>
            <a:ext cx="3062904" cy="188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9DF52-B2BA-A444-B649-9DA5D73DEE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7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"/>
            <a:ext cx="10058400" cy="77723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0058399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6354" y="7322462"/>
            <a:ext cx="3062904" cy="188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1E6D12-91E2-C44E-B961-514CBE86C6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12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"/>
            <a:ext cx="10058400" cy="77723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0058398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6354" y="7322462"/>
            <a:ext cx="3062904" cy="188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335BC1-9E43-7647-9A2E-178566ADE3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538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47642" cy="77724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10058400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6354" y="7322462"/>
            <a:ext cx="3062904" cy="188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CCAD6C-B352-FF4D-AA59-23A6CB69FB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90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2"/>
            <a:ext cx="10058400" cy="7772399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10058399" cy="7772400"/>
          </a:xfrm>
          <a:prstGeom prst="rect">
            <a:avLst/>
          </a:prstGeom>
          <a:solidFill>
            <a:srgbClr val="298D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3702006"/>
            <a:ext cx="9143999" cy="36838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546354" y="7322462"/>
            <a:ext cx="3062904" cy="1884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5464E6-6EE2-EA46-8CC7-FFC0525E2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16" y="7222934"/>
            <a:ext cx="1437719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57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0"/>
            <a:ext cx="10058400" cy="7772400"/>
          </a:xfrm>
          <a:custGeom>
            <a:avLst/>
            <a:gdLst/>
            <a:ahLst/>
            <a:cxnLst/>
            <a:rect l="l" t="t" r="r" b="b"/>
            <a:pathLst>
              <a:path w="10058400" h="7772400">
                <a:moveTo>
                  <a:pt x="0" y="7772400"/>
                </a:moveTo>
                <a:lnTo>
                  <a:pt x="10058400" y="7772400"/>
                </a:lnTo>
                <a:lnTo>
                  <a:pt x="100584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D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893139" y="6143734"/>
            <a:ext cx="4211172" cy="587681"/>
          </a:xfrm>
        </p:spPr>
        <p:txBody>
          <a:bodyPr>
            <a:normAutofit/>
          </a:bodyPr>
          <a:lstStyle>
            <a:lvl1pPr algn="ctr">
              <a:lnSpc>
                <a:spcPts val="1400"/>
              </a:lnSpc>
              <a:spcBef>
                <a:spcPts val="0"/>
              </a:spcBef>
              <a:defRPr sz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800100" y="6752357"/>
            <a:ext cx="845820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03433">
              <a:lnSpc>
                <a:spcPct val="150000"/>
              </a:lnSpc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 within this document is confidential &amp; proprietary.</a:t>
            </a:r>
          </a:p>
          <a:p>
            <a:pPr algn="ctr" defTabSz="403433">
              <a:lnSpc>
                <a:spcPct val="150000"/>
              </a:lnSpc>
              <a:defRPr/>
            </a:pPr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©2020 McGriff</a:t>
            </a:r>
            <a:r>
              <a:rPr lang="en-US" sz="900" baseline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90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Insurance Services, Inc. | McGriff, Seibels and Williams, Inc. All rights reserved.</a:t>
            </a:r>
          </a:p>
          <a:p>
            <a:pPr algn="ctr" defTabSz="403433">
              <a:lnSpc>
                <a:spcPct val="150000"/>
              </a:lnSpc>
              <a:defRPr/>
            </a:pPr>
            <a:r>
              <a:rPr lang="en-US" sz="900" b="0" i="0" u="none" strike="noStrike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McGriff Insurance Services, Inc. and McGriff, Seibels &amp; Williams, Inc. are subsidiaries of Truist Insurance Holdings, Inc.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344"/>
          <a:stretch/>
        </p:blipFill>
        <p:spPr>
          <a:xfrm>
            <a:off x="3611247" y="3324113"/>
            <a:ext cx="2835907" cy="100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98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Team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Sample Service Team Chart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931621"/>
            <a:ext cx="10058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238039" y="1786450"/>
            <a:ext cx="283071" cy="283069"/>
          </a:xfrm>
          <a:prstGeom prst="ellipse">
            <a:avLst/>
          </a:prstGeom>
          <a:solidFill>
            <a:srgbClr val="005C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657190" y="1786450"/>
            <a:ext cx="283071" cy="283069"/>
          </a:xfrm>
          <a:prstGeom prst="ellipse">
            <a:avLst/>
          </a:prstGeom>
          <a:solidFill>
            <a:srgbClr val="196CA2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081282" y="1786450"/>
            <a:ext cx="283071" cy="283069"/>
          </a:xfrm>
          <a:prstGeom prst="ellipse">
            <a:avLst/>
          </a:prstGeom>
          <a:solidFill>
            <a:srgbClr val="337DAD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99713" y="1786450"/>
            <a:ext cx="283071" cy="283069"/>
          </a:xfrm>
          <a:prstGeom prst="ellipse">
            <a:avLst/>
          </a:prstGeom>
          <a:solidFill>
            <a:srgbClr val="4C8DB7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962" y="3897811"/>
            <a:ext cx="10058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244001" y="3752640"/>
            <a:ext cx="283071" cy="283069"/>
          </a:xfrm>
          <a:prstGeom prst="ellipse">
            <a:avLst/>
          </a:prstGeom>
          <a:solidFill>
            <a:srgbClr val="669DC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663152" y="3752640"/>
            <a:ext cx="283071" cy="283069"/>
          </a:xfrm>
          <a:prstGeom prst="ellipse">
            <a:avLst/>
          </a:prstGeom>
          <a:solidFill>
            <a:srgbClr val="7FADC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087244" y="3752640"/>
            <a:ext cx="283071" cy="283069"/>
          </a:xfrm>
          <a:prstGeom prst="ellipse">
            <a:avLst/>
          </a:prstGeom>
          <a:solidFill>
            <a:srgbClr val="99BED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8505675" y="3752640"/>
            <a:ext cx="283071" cy="283069"/>
          </a:xfrm>
          <a:prstGeom prst="ellipse">
            <a:avLst/>
          </a:prstGeom>
          <a:solidFill>
            <a:srgbClr val="B2CEE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cxnSp>
        <p:nvCxnSpPr>
          <p:cNvPr id="70" name="Straight Connector 69"/>
          <p:cNvCxnSpPr/>
          <p:nvPr userDrawn="1"/>
        </p:nvCxnSpPr>
        <p:spPr>
          <a:xfrm>
            <a:off x="5963" y="5855566"/>
            <a:ext cx="10058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>
            <a:off x="1244002" y="5710395"/>
            <a:ext cx="283071" cy="283069"/>
          </a:xfrm>
          <a:prstGeom prst="ellipse">
            <a:avLst/>
          </a:prstGeom>
          <a:solidFill>
            <a:schemeClr val="bg1">
              <a:lumMod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75" name="Oval 74"/>
          <p:cNvSpPr/>
          <p:nvPr/>
        </p:nvSpPr>
        <p:spPr>
          <a:xfrm>
            <a:off x="3663153" y="5710395"/>
            <a:ext cx="283071" cy="283069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6087245" y="5710395"/>
            <a:ext cx="283071" cy="28306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8505676" y="5710395"/>
            <a:ext cx="283071" cy="283069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endParaRPr lang="en-US" sz="825" dirty="0">
              <a:solidFill>
                <a:srgbClr val="FFFFFF"/>
              </a:solidFill>
            </a:endParaRP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57" y="2321611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95557" y="2577970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95557" y="4256067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4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395557" y="4512426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7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95557" y="6225618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98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95557" y="6481977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811626" y="2321611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2811626" y="2577970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2811626" y="4256067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08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2811626" y="4512426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2811626" y="6225618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2811626" y="6481977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7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5238301" y="2321612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18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5238301" y="2577971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9" name="Text Placeholder 9"/>
          <p:cNvSpPr>
            <a:spLocks noGrp="1"/>
          </p:cNvSpPr>
          <p:nvPr>
            <p:ph type="body" sz="quarter" idx="28" hasCustomPrompt="1"/>
          </p:nvPr>
        </p:nvSpPr>
        <p:spPr>
          <a:xfrm>
            <a:off x="5238301" y="4256068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20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5238301" y="4512427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5238301" y="6225619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22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5238301" y="6481978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652070" y="2323877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3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652070" y="2580236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1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652070" y="4258333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32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7652070" y="4514692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3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652070" y="6227884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34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7652070" y="6484243"/>
            <a:ext cx="1984229" cy="493253"/>
          </a:xfrm>
        </p:spPr>
        <p:txBody>
          <a:bodyPr anchor="t" anchorCtr="0">
            <a:normAutofit/>
          </a:bodyPr>
          <a:lstStyle>
            <a:lvl1pPr algn="ctr">
              <a:defRPr sz="1050" b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135" name="Picture 13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263" y="1856254"/>
            <a:ext cx="150734" cy="150734"/>
          </a:xfrm>
          <a:prstGeom prst="rect">
            <a:avLst/>
          </a:prstGeom>
        </p:spPr>
      </p:pic>
      <p:pic>
        <p:nvPicPr>
          <p:cNvPr id="136" name="Picture 13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991" y="3828342"/>
            <a:ext cx="150734" cy="150734"/>
          </a:xfrm>
          <a:prstGeom prst="rect">
            <a:avLst/>
          </a:prstGeom>
        </p:spPr>
      </p:pic>
      <p:pic>
        <p:nvPicPr>
          <p:cNvPr id="137" name="Picture 13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2991" y="5773939"/>
            <a:ext cx="150734" cy="150734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2215" y="1862739"/>
            <a:ext cx="150734" cy="15073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943" y="3834827"/>
            <a:ext cx="150734" cy="150734"/>
          </a:xfrm>
          <a:prstGeom prst="rect">
            <a:avLst/>
          </a:prstGeom>
        </p:spPr>
      </p:pic>
      <p:pic>
        <p:nvPicPr>
          <p:cNvPr id="140" name="Picture 13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1943" y="5780424"/>
            <a:ext cx="150734" cy="150734"/>
          </a:xfrm>
          <a:prstGeom prst="rect">
            <a:avLst/>
          </a:prstGeom>
        </p:spPr>
      </p:pic>
      <p:pic>
        <p:nvPicPr>
          <p:cNvPr id="141" name="Picture 14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1165" y="1859493"/>
            <a:ext cx="150734" cy="150734"/>
          </a:xfrm>
          <a:prstGeom prst="rect">
            <a:avLst/>
          </a:prstGeom>
        </p:spPr>
      </p:pic>
      <p:pic>
        <p:nvPicPr>
          <p:cNvPr id="142" name="Picture 14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893" y="3831581"/>
            <a:ext cx="150734" cy="150734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0893" y="5777178"/>
            <a:ext cx="150734" cy="150734"/>
          </a:xfrm>
          <a:prstGeom prst="rect">
            <a:avLst/>
          </a:prstGeom>
        </p:spPr>
      </p:pic>
      <p:pic>
        <p:nvPicPr>
          <p:cNvPr id="144" name="Picture 14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9845" y="1856246"/>
            <a:ext cx="150734" cy="150734"/>
          </a:xfrm>
          <a:prstGeom prst="rect">
            <a:avLst/>
          </a:prstGeom>
        </p:spPr>
      </p:pic>
      <p:pic>
        <p:nvPicPr>
          <p:cNvPr id="145" name="Picture 14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573" y="3828334"/>
            <a:ext cx="150734" cy="150734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573" y="5773931"/>
            <a:ext cx="150734" cy="15073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15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Team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Sample Service Team Chart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457200" y="1447800"/>
            <a:ext cx="9143998" cy="3087130"/>
            <a:chOff x="1377499" y="1964324"/>
            <a:chExt cx="6390194" cy="2944959"/>
          </a:xfrm>
        </p:grpSpPr>
        <p:sp>
          <p:nvSpPr>
            <p:cNvPr id="11" name="Shape 1398"/>
            <p:cNvSpPr/>
            <p:nvPr/>
          </p:nvSpPr>
          <p:spPr>
            <a:xfrm>
              <a:off x="3897341" y="1964324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005C98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12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Shape 1399"/>
            <p:cNvSpPr/>
            <p:nvPr/>
          </p:nvSpPr>
          <p:spPr>
            <a:xfrm>
              <a:off x="2069376" y="3210990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298D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3" name="Shape 1400"/>
            <p:cNvSpPr/>
            <p:nvPr/>
          </p:nvSpPr>
          <p:spPr>
            <a:xfrm>
              <a:off x="5725307" y="3210990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298D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Shape 1401"/>
            <p:cNvSpPr/>
            <p:nvPr/>
          </p:nvSpPr>
          <p:spPr>
            <a:xfrm>
              <a:off x="1377499" y="4457656"/>
              <a:ext cx="1286675" cy="451627"/>
            </a:xfrm>
            <a:prstGeom prst="roundRect">
              <a:avLst>
                <a:gd name="adj" fmla="val 0"/>
              </a:avLst>
            </a:prstGeom>
            <a:solidFill>
              <a:srgbClr val="298DCC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" name="Shape 1402"/>
            <p:cNvSpPr/>
            <p:nvPr/>
          </p:nvSpPr>
          <p:spPr>
            <a:xfrm>
              <a:off x="2833723" y="4457656"/>
              <a:ext cx="1278038" cy="451627"/>
            </a:xfrm>
            <a:prstGeom prst="roundRect">
              <a:avLst>
                <a:gd name="adj" fmla="val 0"/>
              </a:avLst>
            </a:prstGeom>
            <a:solidFill>
              <a:srgbClr val="298DCC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7" name="Shape 1403"/>
            <p:cNvSpPr/>
            <p:nvPr/>
          </p:nvSpPr>
          <p:spPr>
            <a:xfrm>
              <a:off x="5033430" y="4457656"/>
              <a:ext cx="1286675" cy="451627"/>
            </a:xfrm>
            <a:prstGeom prst="roundRect">
              <a:avLst>
                <a:gd name="adj" fmla="val 0"/>
              </a:avLst>
            </a:prstGeom>
            <a:solidFill>
              <a:srgbClr val="298DCC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8" name="Shape 1404"/>
            <p:cNvSpPr/>
            <p:nvPr/>
          </p:nvSpPr>
          <p:spPr>
            <a:xfrm>
              <a:off x="6489655" y="4457656"/>
              <a:ext cx="1278038" cy="451627"/>
            </a:xfrm>
            <a:prstGeom prst="roundRect">
              <a:avLst>
                <a:gd name="adj" fmla="val 0"/>
              </a:avLst>
            </a:prstGeom>
            <a:solidFill>
              <a:srgbClr val="298DCC">
                <a:alpha val="50000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9" name="Shape 1406"/>
            <p:cNvSpPr/>
            <p:nvPr/>
          </p:nvSpPr>
          <p:spPr>
            <a:xfrm flipH="1" flipV="1">
              <a:off x="2735994" y="2807886"/>
              <a:ext cx="1" cy="32241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0" name="Shape 1407"/>
            <p:cNvSpPr/>
            <p:nvPr/>
          </p:nvSpPr>
          <p:spPr>
            <a:xfrm flipH="1" flipV="1">
              <a:off x="4580098" y="2483324"/>
              <a:ext cx="1" cy="32761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1" name="Shape 1408"/>
            <p:cNvSpPr/>
            <p:nvPr/>
          </p:nvSpPr>
          <p:spPr>
            <a:xfrm flipV="1">
              <a:off x="2735623" y="2810934"/>
              <a:ext cx="3673945" cy="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2" name="Shape 1409"/>
            <p:cNvSpPr/>
            <p:nvPr/>
          </p:nvSpPr>
          <p:spPr>
            <a:xfrm flipH="1" flipV="1">
              <a:off x="6409196" y="2807886"/>
              <a:ext cx="1" cy="32241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3" name="Shape 1410"/>
            <p:cNvSpPr/>
            <p:nvPr/>
          </p:nvSpPr>
          <p:spPr>
            <a:xfrm flipH="1" flipV="1">
              <a:off x="2044117" y="4056083"/>
              <a:ext cx="1" cy="322412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4" name="Shape 1411"/>
            <p:cNvSpPr/>
            <p:nvPr/>
          </p:nvSpPr>
          <p:spPr>
            <a:xfrm flipH="1" flipV="1">
              <a:off x="2744630" y="3731521"/>
              <a:ext cx="1" cy="32761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5" name="Shape 1412"/>
            <p:cNvSpPr/>
            <p:nvPr/>
          </p:nvSpPr>
          <p:spPr>
            <a:xfrm flipV="1">
              <a:off x="2040850" y="4059131"/>
              <a:ext cx="1407562" cy="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6" name="Shape 1413"/>
            <p:cNvSpPr/>
            <p:nvPr/>
          </p:nvSpPr>
          <p:spPr>
            <a:xfrm flipH="1" flipV="1">
              <a:off x="3453777" y="4056083"/>
              <a:ext cx="1" cy="322412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7" name="Shape 1414"/>
            <p:cNvSpPr/>
            <p:nvPr/>
          </p:nvSpPr>
          <p:spPr>
            <a:xfrm flipH="1" flipV="1">
              <a:off x="5700048" y="4056083"/>
              <a:ext cx="1" cy="322412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8" name="Shape 1415"/>
            <p:cNvSpPr/>
            <p:nvPr/>
          </p:nvSpPr>
          <p:spPr>
            <a:xfrm flipH="1" flipV="1">
              <a:off x="6400561" y="3731521"/>
              <a:ext cx="1" cy="32761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9" name="Shape 1416"/>
            <p:cNvSpPr/>
            <p:nvPr/>
          </p:nvSpPr>
          <p:spPr>
            <a:xfrm flipV="1">
              <a:off x="5696781" y="4059131"/>
              <a:ext cx="1407561" cy="1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30" name="Shape 1417"/>
            <p:cNvSpPr/>
            <p:nvPr/>
          </p:nvSpPr>
          <p:spPr>
            <a:xfrm flipH="1" flipV="1">
              <a:off x="7101073" y="4056083"/>
              <a:ext cx="1" cy="322412"/>
            </a:xfrm>
            <a:prstGeom prst="line">
              <a:avLst/>
            </a:prstGeom>
            <a:noFill/>
            <a:ln w="6350" cap="flat">
              <a:solidFill>
                <a:schemeClr val="tx1">
                  <a:alpha val="20000"/>
                </a:schemeClr>
              </a:solidFill>
              <a:prstDash val="solid"/>
              <a:miter lim="400000"/>
              <a:headEnd type="non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3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62948" y="1584123"/>
            <a:ext cx="1932502" cy="18781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447235" y="2898630"/>
            <a:ext cx="1932504" cy="185483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6678663" y="2898629"/>
            <a:ext cx="1932502" cy="177917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4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57201" y="4198790"/>
            <a:ext cx="1834976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2534793" y="4202503"/>
            <a:ext cx="1834977" cy="193778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6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7782494" y="4199664"/>
            <a:ext cx="1818704" cy="18214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7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694805" y="4198790"/>
            <a:ext cx="1834979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8" name="Shape 1401"/>
          <p:cNvSpPr/>
          <p:nvPr userDrawn="1"/>
        </p:nvSpPr>
        <p:spPr>
          <a:xfrm>
            <a:off x="465260" y="5449328"/>
            <a:ext cx="1613671" cy="47343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endParaRPr sz="900" b="1" dirty="0">
              <a:latin typeface="Arial" panose="020B0604020202020204" pitchFamily="34" charset="0"/>
              <a:ea typeface="Calibri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39" name="Shape 1402"/>
          <p:cNvSpPr/>
          <p:nvPr userDrawn="1"/>
        </p:nvSpPr>
        <p:spPr>
          <a:xfrm>
            <a:off x="2352374" y="5449328"/>
            <a:ext cx="1602838" cy="47343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endParaRPr sz="900" b="1" dirty="0">
              <a:latin typeface="Arial" panose="020B0604020202020204" pitchFamily="34" charset="0"/>
              <a:ea typeface="Calibri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0" name="Shape 1403"/>
          <p:cNvSpPr/>
          <p:nvPr userDrawn="1"/>
        </p:nvSpPr>
        <p:spPr>
          <a:xfrm>
            <a:off x="6115769" y="5449328"/>
            <a:ext cx="1613671" cy="47343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endParaRPr sz="900" b="1" dirty="0">
              <a:latin typeface="Arial" panose="020B0604020202020204" pitchFamily="34" charset="0"/>
              <a:ea typeface="Calibri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1" name="Shape 1404"/>
          <p:cNvSpPr/>
          <p:nvPr userDrawn="1"/>
        </p:nvSpPr>
        <p:spPr>
          <a:xfrm>
            <a:off x="8002884" y="5449328"/>
            <a:ext cx="1602838" cy="47343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endParaRPr sz="900" b="1" dirty="0">
              <a:latin typeface="Arial" panose="020B0604020202020204" pitchFamily="34" charset="0"/>
              <a:ea typeface="Calibri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2" name="Shape 1403"/>
          <p:cNvSpPr/>
          <p:nvPr userDrawn="1"/>
        </p:nvSpPr>
        <p:spPr>
          <a:xfrm>
            <a:off x="4228655" y="5449328"/>
            <a:ext cx="1613671" cy="473430"/>
          </a:xfrm>
          <a:prstGeom prst="roundRect">
            <a:avLst>
              <a:gd name="adj" fmla="val 0"/>
            </a:avLst>
          </a:prstGeom>
          <a:solidFill>
            <a:schemeClr val="tx1">
              <a:lumMod val="65000"/>
              <a:lumOff val="35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endParaRPr sz="900" b="1" dirty="0">
              <a:latin typeface="Arial" panose="020B0604020202020204" pitchFamily="34" charset="0"/>
              <a:ea typeface="Calibri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5594185"/>
            <a:ext cx="1621730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2333481" y="5587977"/>
            <a:ext cx="1621730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5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4237469" y="5594535"/>
            <a:ext cx="1621730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6107710" y="5572102"/>
            <a:ext cx="1621730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8002883" y="5586618"/>
            <a:ext cx="1621730" cy="183015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52500" y="1447800"/>
            <a:ext cx="8656638" cy="57531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0"/>
            <a:ext cx="457200" cy="7772400"/>
          </a:xfrm>
          <a:custGeom>
            <a:avLst/>
            <a:gdLst/>
            <a:ahLst/>
            <a:cxnLst/>
            <a:rect l="l" t="t" r="r" b="b"/>
            <a:pathLst>
              <a:path w="457200" h="7772400">
                <a:moveTo>
                  <a:pt x="0" y="7772400"/>
                </a:moveTo>
                <a:lnTo>
                  <a:pt x="457200" y="7772400"/>
                </a:lnTo>
                <a:lnTo>
                  <a:pt x="457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7256360"/>
            <a:ext cx="1437717" cy="41148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33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Team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53033" y="1471359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49646" y="1471359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451178" y="1471359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254925" y="1471359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3033" y="4183951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3049646" y="4183951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451178" y="4183951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5254925" y="4183951"/>
            <a:ext cx="1727645" cy="1727645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Sample Service Team Chart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4741" y="3492043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2921354" y="3492043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5126633" y="3492044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7322886" y="3494309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724741" y="6195302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4" hasCustomPrompt="1"/>
          </p:nvPr>
        </p:nvSpPr>
        <p:spPr>
          <a:xfrm>
            <a:off x="2921354" y="6195302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5" hasCustomPrompt="1"/>
          </p:nvPr>
        </p:nvSpPr>
        <p:spPr>
          <a:xfrm>
            <a:off x="5126633" y="6195303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7322886" y="6197568"/>
            <a:ext cx="1984229" cy="198851"/>
          </a:xfrm>
        </p:spPr>
        <p:txBody>
          <a:bodyPr anchor="ctr" anchorCtr="0">
            <a:normAutofit/>
          </a:bodyPr>
          <a:lstStyle>
            <a:lvl1pPr algn="ctr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7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103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 Team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4386263"/>
            <a:ext cx="10058400" cy="33861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Sample Service Team Chart</a:t>
            </a:r>
          </a:p>
        </p:txBody>
      </p:sp>
      <p:sp>
        <p:nvSpPr>
          <p:cNvPr id="23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470430" y="3351375"/>
            <a:ext cx="2199243" cy="273057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2779814" y="3351375"/>
            <a:ext cx="2199243" cy="273057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5089198" y="3351375"/>
            <a:ext cx="2199243" cy="273057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6" name="Picture Placeholder 29"/>
          <p:cNvSpPr>
            <a:spLocks noGrp="1"/>
          </p:cNvSpPr>
          <p:nvPr>
            <p:ph type="pic" sz="quarter" idx="19"/>
          </p:nvPr>
        </p:nvSpPr>
        <p:spPr>
          <a:xfrm>
            <a:off x="7398583" y="3351375"/>
            <a:ext cx="2199243" cy="273057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1"/>
            <a:ext cx="9140626" cy="9351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2" name="Text Placeholder 9"/>
          <p:cNvSpPr>
            <a:spLocks noGrp="1"/>
          </p:cNvSpPr>
          <p:nvPr>
            <p:ph type="body" sz="quarter" idx="36" hasCustomPrompt="1"/>
          </p:nvPr>
        </p:nvSpPr>
        <p:spPr>
          <a:xfrm>
            <a:off x="475009" y="6316565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3" name="Text Placeholder 9"/>
          <p:cNvSpPr>
            <a:spLocks noGrp="1"/>
          </p:cNvSpPr>
          <p:nvPr>
            <p:ph type="body" sz="quarter" idx="37" hasCustomPrompt="1"/>
          </p:nvPr>
        </p:nvSpPr>
        <p:spPr>
          <a:xfrm>
            <a:off x="475009" y="6523800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6" name="Text Placeholder 9"/>
          <p:cNvSpPr>
            <a:spLocks noGrp="1"/>
          </p:cNvSpPr>
          <p:nvPr>
            <p:ph type="body" sz="quarter" idx="38" hasCustomPrompt="1"/>
          </p:nvPr>
        </p:nvSpPr>
        <p:spPr>
          <a:xfrm>
            <a:off x="2778054" y="6316565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47" name="Text Placeholder 9"/>
          <p:cNvSpPr>
            <a:spLocks noGrp="1"/>
          </p:cNvSpPr>
          <p:nvPr>
            <p:ph type="body" sz="quarter" idx="39" hasCustomPrompt="1"/>
          </p:nvPr>
        </p:nvSpPr>
        <p:spPr>
          <a:xfrm>
            <a:off x="2778054" y="6523800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2" name="Text Placeholder 9"/>
          <p:cNvSpPr>
            <a:spLocks noGrp="1"/>
          </p:cNvSpPr>
          <p:nvPr>
            <p:ph type="body" sz="quarter" idx="40" hasCustomPrompt="1"/>
          </p:nvPr>
        </p:nvSpPr>
        <p:spPr>
          <a:xfrm>
            <a:off x="5102427" y="6316565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3" name="Text Placeholder 9"/>
          <p:cNvSpPr>
            <a:spLocks noGrp="1"/>
          </p:cNvSpPr>
          <p:nvPr>
            <p:ph type="body" sz="quarter" idx="41" hasCustomPrompt="1"/>
          </p:nvPr>
        </p:nvSpPr>
        <p:spPr>
          <a:xfrm>
            <a:off x="5102427" y="6523800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42" hasCustomPrompt="1"/>
          </p:nvPr>
        </p:nvSpPr>
        <p:spPr>
          <a:xfrm>
            <a:off x="7419327" y="6316565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1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55" name="Text Placeholder 9"/>
          <p:cNvSpPr>
            <a:spLocks noGrp="1"/>
          </p:cNvSpPr>
          <p:nvPr>
            <p:ph type="body" sz="quarter" idx="43" hasCustomPrompt="1"/>
          </p:nvPr>
        </p:nvSpPr>
        <p:spPr>
          <a:xfrm>
            <a:off x="7419327" y="6523800"/>
            <a:ext cx="1621730" cy="183015"/>
          </a:xfrm>
        </p:spPr>
        <p:txBody>
          <a:bodyPr anchor="ctr" anchorCtr="0">
            <a:normAutofit/>
          </a:bodyPr>
          <a:lstStyle>
            <a:lvl1pPr algn="l">
              <a:defRPr sz="1200" b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4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46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74783" y="1916147"/>
            <a:ext cx="2795587" cy="4398962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2083" y="4119597"/>
            <a:ext cx="2808287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3367208" y="1455772"/>
            <a:ext cx="3336925" cy="5116512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endParaRPr lang="en-US" altLang="en-US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3367208" y="4121184"/>
            <a:ext cx="3336925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6813670" y="1916147"/>
            <a:ext cx="2795588" cy="4398962"/>
          </a:xfrm>
          <a:prstGeom prst="rect">
            <a:avLst/>
          </a:prstGeom>
          <a:noFill/>
          <a:ln w="158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6800970" y="4119597"/>
            <a:ext cx="2808288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063069" y="1967615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800" b="1" spc="150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91666" y="2371759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800" b="1" spc="1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913830" y="2371516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800" b="1" spc="150" baseline="0">
                <a:solidFill>
                  <a:srgbClr val="298DCC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4783" y="4389472"/>
            <a:ext cx="2782887" cy="1703820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sp>
        <p:nvSpPr>
          <p:cNvPr id="41" name="Text Placeholder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359149" y="4389472"/>
            <a:ext cx="3357684" cy="1703820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sp>
        <p:nvSpPr>
          <p:cNvPr id="42" name="Text Placeholder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800970" y="4389472"/>
            <a:ext cx="2800229" cy="1703820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sp>
        <p:nvSpPr>
          <p:cNvPr id="46" name="Text Placeholder 9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49213" y="3616308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100" b="0" spc="1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47" name="Text Placeholder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277810" y="3715650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100" b="0" spc="1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48" name="Text Placeholder 9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99974" y="3715407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100" b="0" spc="1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2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Sample Highlights and Callouts</a:t>
            </a:r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7291935" y="2953351"/>
            <a:ext cx="1932502" cy="482872"/>
          </a:xfrm>
        </p:spPr>
        <p:txBody>
          <a:bodyPr anchor="ctr" anchorCtr="0">
            <a:noAutofit/>
          </a:bodyPr>
          <a:lstStyle>
            <a:lvl1pPr algn="ctr">
              <a:defRPr sz="4400" b="0" spc="1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$XX</a:t>
            </a:r>
          </a:p>
        </p:txBody>
      </p:sp>
      <p:sp>
        <p:nvSpPr>
          <p:cNvPr id="2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4070787" y="2675116"/>
            <a:ext cx="1932502" cy="482872"/>
          </a:xfrm>
        </p:spPr>
        <p:txBody>
          <a:bodyPr anchor="ctr" anchorCtr="0">
            <a:noAutofit/>
          </a:bodyPr>
          <a:lstStyle>
            <a:lvl1pPr algn="ctr">
              <a:defRPr sz="4400" b="0" spc="150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$XX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911898" y="2915287"/>
            <a:ext cx="1932502" cy="482872"/>
          </a:xfrm>
        </p:spPr>
        <p:txBody>
          <a:bodyPr anchor="ctr" anchorCtr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spc="150" baseline="0">
                <a:solidFill>
                  <a:srgbClr val="298DCC"/>
                </a:solidFill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  <a:sym typeface="Calibri" panose="020B0604020202030204" pitchFamily="34" charset="0"/>
              </a:rPr>
              <a:t>$</a:t>
            </a:r>
            <a:r>
              <a:rPr lang="en-US" dirty="0"/>
              <a:t>XX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49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9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7291935" y="2393946"/>
            <a:ext cx="1932502" cy="482872"/>
          </a:xfrm>
        </p:spPr>
        <p:txBody>
          <a:bodyPr anchor="ctr" anchorCtr="0">
            <a:noAutofit/>
          </a:bodyPr>
          <a:lstStyle>
            <a:lvl1pPr algn="ctr">
              <a:defRPr sz="4400" b="0" spc="1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$XX</a:t>
            </a:r>
          </a:p>
        </p:txBody>
      </p:sp>
      <p:sp>
        <p:nvSpPr>
          <p:cNvPr id="36" name="Text Placeholder 9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4070787" y="2373896"/>
            <a:ext cx="1932502" cy="482872"/>
          </a:xfrm>
        </p:spPr>
        <p:txBody>
          <a:bodyPr anchor="ctr" anchorCtr="0">
            <a:noAutofit/>
          </a:bodyPr>
          <a:lstStyle>
            <a:lvl1pPr algn="ctr">
              <a:defRPr sz="4400" b="0" spc="150" baseline="0">
                <a:solidFill>
                  <a:srgbClr val="298DCC"/>
                </a:solidFill>
              </a:defRPr>
            </a:lvl1pPr>
          </a:lstStyle>
          <a:p>
            <a:pPr lvl="0"/>
            <a:r>
              <a:rPr lang="en-US" dirty="0"/>
              <a:t>$XX</a:t>
            </a:r>
          </a:p>
        </p:txBody>
      </p:sp>
      <p:sp>
        <p:nvSpPr>
          <p:cNvPr id="34" name="Text Placeholder 9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061608" y="1814208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600" b="1" spc="150" baseline="0">
                <a:solidFill>
                  <a:srgbClr val="298DCC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7" name="Text Placeholder 9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271318" y="1814208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600" b="1" spc="15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9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62030" y="1814208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600" b="1" spc="150" baseline="0">
                <a:solidFill>
                  <a:srgbClr val="005C98"/>
                </a:solidFill>
              </a:defRPr>
            </a:lvl1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9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74783" y="3230428"/>
            <a:ext cx="2706997" cy="1166645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sp>
        <p:nvSpPr>
          <p:cNvPr id="41" name="Text Placeholder 9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668307" y="3230429"/>
            <a:ext cx="2719105" cy="1164100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sp>
        <p:nvSpPr>
          <p:cNvPr id="42" name="Text Placeholder 9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873939" y="3230429"/>
            <a:ext cx="2727260" cy="1166644"/>
          </a:xfrm>
        </p:spPr>
        <p:txBody>
          <a:bodyPr anchor="t" anchorCtr="0">
            <a:noAutofit/>
          </a:bodyPr>
          <a:lstStyle>
            <a:lvl1pPr algn="ctr" eaLnBrk="1" hangingPunct="1">
              <a:lnSpc>
                <a:spcPct val="100000"/>
              </a:lnSpc>
              <a:spcBef>
                <a:spcPts val="0"/>
              </a:spcBef>
              <a:defRPr sz="1200" b="0" spc="0" baseline="0">
                <a:solidFill>
                  <a:schemeClr val="tx1"/>
                </a:solidFill>
                <a:ea typeface="Calibri" panose="020B0604020202020204" pitchFamily="34" charset="-128"/>
                <a:cs typeface="Calibri" panose="020B0604020202020204" pitchFamily="34" charset="-128"/>
              </a:defRPr>
            </a:lvl1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1200" dirty="0">
                <a:latin typeface="+mn-lt"/>
                <a:ea typeface="Calibri"/>
                <a:cs typeface="Calibri"/>
                <a:sym typeface="Calibri" panose="020B0604020202030204" pitchFamily="34" charset="0"/>
              </a:rPr>
              <a:t>List Item 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472115" y="1558088"/>
            <a:ext cx="2704902" cy="3266873"/>
            <a:chOff x="472115" y="2595153"/>
            <a:chExt cx="2704902" cy="3266873"/>
          </a:xfrm>
        </p:grpSpPr>
        <p:sp>
          <p:nvSpPr>
            <p:cNvPr id="24" name="Rectangle 23"/>
            <p:cNvSpPr/>
            <p:nvPr userDrawn="1"/>
          </p:nvSpPr>
          <p:spPr>
            <a:xfrm>
              <a:off x="472115" y="2595153"/>
              <a:ext cx="2704902" cy="2836436"/>
            </a:xfrm>
            <a:prstGeom prst="rect">
              <a:avLst/>
            </a:prstGeom>
            <a:noFill/>
            <a:ln w="12700">
              <a:solidFill>
                <a:srgbClr val="005C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472115" y="5434138"/>
              <a:ext cx="2704902" cy="427888"/>
            </a:xfrm>
            <a:prstGeom prst="rect">
              <a:avLst/>
            </a:prstGeom>
            <a:solidFill>
              <a:srgbClr val="005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6891530" y="1558088"/>
            <a:ext cx="2709665" cy="3266873"/>
            <a:chOff x="6891530" y="2595153"/>
            <a:chExt cx="2709665" cy="3266873"/>
          </a:xfrm>
        </p:grpSpPr>
        <p:sp>
          <p:nvSpPr>
            <p:cNvPr id="27" name="Rectangle 26"/>
            <p:cNvSpPr/>
            <p:nvPr userDrawn="1"/>
          </p:nvSpPr>
          <p:spPr>
            <a:xfrm>
              <a:off x="6891530" y="2595153"/>
              <a:ext cx="2704902" cy="2836440"/>
            </a:xfrm>
            <a:prstGeom prst="rect">
              <a:avLst/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6896293" y="5434138"/>
              <a:ext cx="2704902" cy="4278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33" name="Text Placeholder 9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11898" y="2355882"/>
            <a:ext cx="1932502" cy="482872"/>
          </a:xfrm>
        </p:spPr>
        <p:txBody>
          <a:bodyPr anchor="ctr" anchorCtr="0">
            <a:noAutofit/>
          </a:bodyPr>
          <a:lstStyle>
            <a:lvl1pPr marL="0" marR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0" spc="150" baseline="0">
                <a:solidFill>
                  <a:srgbClr val="005C98"/>
                </a:solidFill>
              </a:defRPr>
            </a:lvl1pPr>
          </a:lstStyle>
          <a:p>
            <a:pPr marL="0" marR="0" lvl="0" indent="0" algn="ctr" defTabSz="1005840" rtl="0" eaLnBrk="1" fontAlgn="auto" latinLnBrk="0" hangingPunct="1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  <a:sym typeface="Calibri" panose="020B0604020202030204" pitchFamily="34" charset="0"/>
              </a:rPr>
              <a:t>$</a:t>
            </a:r>
            <a:r>
              <a:rPr lang="en-US" dirty="0"/>
              <a:t>XX</a:t>
            </a:r>
          </a:p>
        </p:txBody>
      </p:sp>
      <p:sp>
        <p:nvSpPr>
          <p:cNvPr id="44" name="Text Placeholder 9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862030" y="4515837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000" b="1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45" name="Text Placeholder 9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7271318" y="4515839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000" b="1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681134" y="1558088"/>
            <a:ext cx="2706278" cy="3266873"/>
            <a:chOff x="3681134" y="2595153"/>
            <a:chExt cx="2706278" cy="3266873"/>
          </a:xfrm>
        </p:grpSpPr>
        <p:sp>
          <p:nvSpPr>
            <p:cNvPr id="25" name="Rectangle 24"/>
            <p:cNvSpPr/>
            <p:nvPr userDrawn="1"/>
          </p:nvSpPr>
          <p:spPr>
            <a:xfrm>
              <a:off x="3681134" y="2595153"/>
              <a:ext cx="2706278" cy="2836440"/>
            </a:xfrm>
            <a:prstGeom prst="rect">
              <a:avLst/>
            </a:prstGeom>
            <a:noFill/>
            <a:ln w="6350">
              <a:solidFill>
                <a:srgbClr val="298D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3681134" y="5434138"/>
              <a:ext cx="2706278" cy="427888"/>
            </a:xfrm>
            <a:prstGeom prst="rect">
              <a:avLst/>
            </a:prstGeom>
            <a:solidFill>
              <a:srgbClr val="298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64008" rIns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dirty="0">
                <a:solidFill>
                  <a:srgbClr val="FFFFFF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53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059227" y="4513294"/>
            <a:ext cx="1932502" cy="187811"/>
          </a:xfrm>
        </p:spPr>
        <p:txBody>
          <a:bodyPr anchor="ctr" anchorCtr="0">
            <a:noAutofit/>
          </a:bodyPr>
          <a:lstStyle>
            <a:lvl1pPr algn="ctr">
              <a:defRPr sz="1000" b="0" spc="1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SAMPLE TEXT</a:t>
            </a:r>
          </a:p>
        </p:txBody>
      </p:sp>
      <p:sp>
        <p:nvSpPr>
          <p:cNvPr id="5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Sample Highlights and Callouts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08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 userDrawn="1"/>
        </p:nvGrpSpPr>
        <p:grpSpPr>
          <a:xfrm>
            <a:off x="6532499" y="4226413"/>
            <a:ext cx="2202436" cy="2158188"/>
            <a:chOff x="4279270" y="3151480"/>
            <a:chExt cx="1500173" cy="1470034"/>
          </a:xfrm>
        </p:grpSpPr>
        <p:sp>
          <p:nvSpPr>
            <p:cNvPr id="54" name="object 3"/>
            <p:cNvSpPr/>
            <p:nvPr/>
          </p:nvSpPr>
          <p:spPr>
            <a:xfrm>
              <a:off x="4588183" y="3151480"/>
              <a:ext cx="1191260" cy="449580"/>
            </a:xfrm>
            <a:custGeom>
              <a:avLst/>
              <a:gdLst/>
              <a:ahLst/>
              <a:cxnLst/>
              <a:rect l="l" t="t" r="r" b="b"/>
              <a:pathLst>
                <a:path w="1191260" h="449579">
                  <a:moveTo>
                    <a:pt x="1167487" y="292815"/>
                  </a:moveTo>
                  <a:lnTo>
                    <a:pt x="426241" y="292815"/>
                  </a:lnTo>
                  <a:lnTo>
                    <a:pt x="472320" y="293346"/>
                  </a:lnTo>
                  <a:lnTo>
                    <a:pt x="519750" y="295402"/>
                  </a:lnTo>
                  <a:lnTo>
                    <a:pt x="568507" y="299088"/>
                  </a:lnTo>
                  <a:lnTo>
                    <a:pt x="618564" y="304515"/>
                  </a:lnTo>
                  <a:lnTo>
                    <a:pt x="669895" y="311788"/>
                  </a:lnTo>
                  <a:lnTo>
                    <a:pt x="722476" y="321016"/>
                  </a:lnTo>
                  <a:lnTo>
                    <a:pt x="776280" y="332305"/>
                  </a:lnTo>
                  <a:lnTo>
                    <a:pt x="831281" y="345765"/>
                  </a:lnTo>
                  <a:lnTo>
                    <a:pt x="887455" y="361502"/>
                  </a:lnTo>
                  <a:lnTo>
                    <a:pt x="944774" y="379624"/>
                  </a:lnTo>
                  <a:lnTo>
                    <a:pt x="1003214" y="400239"/>
                  </a:lnTo>
                  <a:lnTo>
                    <a:pt x="1062749" y="423454"/>
                  </a:lnTo>
                  <a:lnTo>
                    <a:pt x="1123353" y="449376"/>
                  </a:lnTo>
                  <a:lnTo>
                    <a:pt x="1144453" y="379083"/>
                  </a:lnTo>
                  <a:lnTo>
                    <a:pt x="1161529" y="316651"/>
                  </a:lnTo>
                  <a:lnTo>
                    <a:pt x="1167487" y="292815"/>
                  </a:lnTo>
                  <a:close/>
                </a:path>
                <a:path w="1191260" h="449579">
                  <a:moveTo>
                    <a:pt x="441020" y="0"/>
                  </a:moveTo>
                  <a:lnTo>
                    <a:pt x="385082" y="926"/>
                  </a:lnTo>
                  <a:lnTo>
                    <a:pt x="330693" y="3598"/>
                  </a:lnTo>
                  <a:lnTo>
                    <a:pt x="277930" y="7852"/>
                  </a:lnTo>
                  <a:lnTo>
                    <a:pt x="226875" y="13526"/>
                  </a:lnTo>
                  <a:lnTo>
                    <a:pt x="177606" y="20457"/>
                  </a:lnTo>
                  <a:lnTo>
                    <a:pt x="130205" y="28481"/>
                  </a:lnTo>
                  <a:lnTo>
                    <a:pt x="84750" y="37437"/>
                  </a:lnTo>
                  <a:lnTo>
                    <a:pt x="41321" y="47162"/>
                  </a:lnTo>
                  <a:lnTo>
                    <a:pt x="0" y="57492"/>
                  </a:lnTo>
                  <a:lnTo>
                    <a:pt x="12353" y="109248"/>
                  </a:lnTo>
                  <a:lnTo>
                    <a:pt x="24530" y="157664"/>
                  </a:lnTo>
                  <a:lnTo>
                    <a:pt x="37030" y="204803"/>
                  </a:lnTo>
                  <a:lnTo>
                    <a:pt x="49865" y="250695"/>
                  </a:lnTo>
                  <a:lnTo>
                    <a:pt x="63062" y="295402"/>
                  </a:lnTo>
                  <a:lnTo>
                    <a:pt x="76606" y="338861"/>
                  </a:lnTo>
                  <a:lnTo>
                    <a:pt x="109362" y="330518"/>
                  </a:lnTo>
                  <a:lnTo>
                    <a:pt x="143700" y="322731"/>
                  </a:lnTo>
                  <a:lnTo>
                    <a:pt x="217025" y="309254"/>
                  </a:lnTo>
                  <a:lnTo>
                    <a:pt x="255959" y="303779"/>
                  </a:lnTo>
                  <a:lnTo>
                    <a:pt x="296373" y="299290"/>
                  </a:lnTo>
                  <a:lnTo>
                    <a:pt x="338242" y="295894"/>
                  </a:lnTo>
                  <a:lnTo>
                    <a:pt x="381540" y="293700"/>
                  </a:lnTo>
                  <a:lnTo>
                    <a:pt x="426241" y="292815"/>
                  </a:lnTo>
                  <a:lnTo>
                    <a:pt x="1167487" y="292815"/>
                  </a:lnTo>
                  <a:lnTo>
                    <a:pt x="1174777" y="263651"/>
                  </a:lnTo>
                  <a:lnTo>
                    <a:pt x="1184396" y="221652"/>
                  </a:lnTo>
                  <a:lnTo>
                    <a:pt x="1190586" y="192227"/>
                  </a:lnTo>
                  <a:lnTo>
                    <a:pt x="1190930" y="184232"/>
                  </a:lnTo>
                  <a:lnTo>
                    <a:pt x="1188648" y="177069"/>
                  </a:lnTo>
                  <a:lnTo>
                    <a:pt x="1137030" y="147021"/>
                  </a:lnTo>
                  <a:lnTo>
                    <a:pt x="1076652" y="121304"/>
                  </a:lnTo>
                  <a:lnTo>
                    <a:pt x="1039101" y="106879"/>
                  </a:lnTo>
                  <a:lnTo>
                    <a:pt x="996907" y="91941"/>
                  </a:lnTo>
                  <a:lnTo>
                    <a:pt x="950269" y="76886"/>
                  </a:lnTo>
                  <a:lnTo>
                    <a:pt x="899385" y="62114"/>
                  </a:lnTo>
                  <a:lnTo>
                    <a:pt x="844455" y="48021"/>
                  </a:lnTo>
                  <a:lnTo>
                    <a:pt x="785676" y="35004"/>
                  </a:lnTo>
                  <a:lnTo>
                    <a:pt x="723248" y="23463"/>
                  </a:lnTo>
                  <a:lnTo>
                    <a:pt x="657370" y="13794"/>
                  </a:lnTo>
                  <a:lnTo>
                    <a:pt x="588240" y="6396"/>
                  </a:lnTo>
                  <a:lnTo>
                    <a:pt x="516057" y="1665"/>
                  </a:lnTo>
                  <a:lnTo>
                    <a:pt x="441020" y="0"/>
                  </a:lnTo>
                  <a:close/>
                </a:path>
              </a:pathLst>
            </a:custGeom>
            <a:solidFill>
              <a:srgbClr val="298DCC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4"/>
            <p:cNvSpPr/>
            <p:nvPr/>
          </p:nvSpPr>
          <p:spPr>
            <a:xfrm>
              <a:off x="4279270" y="3221428"/>
              <a:ext cx="719455" cy="1178560"/>
            </a:xfrm>
            <a:custGeom>
              <a:avLst/>
              <a:gdLst/>
              <a:ahLst/>
              <a:cxnLst/>
              <a:rect l="l" t="t" r="r" b="b"/>
              <a:pathLst>
                <a:path w="719454" h="1178560">
                  <a:moveTo>
                    <a:pt x="263870" y="0"/>
                  </a:moveTo>
                  <a:lnTo>
                    <a:pt x="192589" y="22490"/>
                  </a:lnTo>
                  <a:lnTo>
                    <a:pt x="131301" y="44690"/>
                  </a:lnTo>
                  <a:lnTo>
                    <a:pt x="80679" y="65262"/>
                  </a:lnTo>
                  <a:lnTo>
                    <a:pt x="41393" y="82866"/>
                  </a:lnTo>
                  <a:lnTo>
                    <a:pt x="6927" y="101066"/>
                  </a:lnTo>
                  <a:lnTo>
                    <a:pt x="0" y="114189"/>
                  </a:lnTo>
                  <a:lnTo>
                    <a:pt x="358" y="122085"/>
                  </a:lnTo>
                  <a:lnTo>
                    <a:pt x="9740" y="165893"/>
                  </a:lnTo>
                  <a:lnTo>
                    <a:pt x="25783" y="232515"/>
                  </a:lnTo>
                  <a:lnTo>
                    <a:pt x="36469" y="273095"/>
                  </a:lnTo>
                  <a:lnTo>
                    <a:pt x="49018" y="317833"/>
                  </a:lnTo>
                  <a:lnTo>
                    <a:pt x="63498" y="366216"/>
                  </a:lnTo>
                  <a:lnTo>
                    <a:pt x="79975" y="417729"/>
                  </a:lnTo>
                  <a:lnTo>
                    <a:pt x="98514" y="471856"/>
                  </a:lnTo>
                  <a:lnTo>
                    <a:pt x="119183" y="528084"/>
                  </a:lnTo>
                  <a:lnTo>
                    <a:pt x="142047" y="585897"/>
                  </a:lnTo>
                  <a:lnTo>
                    <a:pt x="167173" y="644780"/>
                  </a:lnTo>
                  <a:lnTo>
                    <a:pt x="194627" y="704219"/>
                  </a:lnTo>
                  <a:lnTo>
                    <a:pt x="224475" y="763699"/>
                  </a:lnTo>
                  <a:lnTo>
                    <a:pt x="256784" y="822706"/>
                  </a:lnTo>
                  <a:lnTo>
                    <a:pt x="283361" y="867478"/>
                  </a:lnTo>
                  <a:lnTo>
                    <a:pt x="311052" y="911142"/>
                  </a:lnTo>
                  <a:lnTo>
                    <a:pt x="339629" y="953605"/>
                  </a:lnTo>
                  <a:lnTo>
                    <a:pt x="368867" y="994775"/>
                  </a:lnTo>
                  <a:lnTo>
                    <a:pt x="398539" y="1034561"/>
                  </a:lnTo>
                  <a:lnTo>
                    <a:pt x="428421" y="1072869"/>
                  </a:lnTo>
                  <a:lnTo>
                    <a:pt x="458285" y="1109609"/>
                  </a:lnTo>
                  <a:lnTo>
                    <a:pt x="487906" y="1144687"/>
                  </a:lnTo>
                  <a:lnTo>
                    <a:pt x="517057" y="1178013"/>
                  </a:lnTo>
                  <a:lnTo>
                    <a:pt x="553927" y="1141865"/>
                  </a:lnTo>
                  <a:lnTo>
                    <a:pt x="589493" y="1106147"/>
                  </a:lnTo>
                  <a:lnTo>
                    <a:pt x="623772" y="1070830"/>
                  </a:lnTo>
                  <a:lnTo>
                    <a:pt x="656784" y="1035884"/>
                  </a:lnTo>
                  <a:lnTo>
                    <a:pt x="688546" y="1001281"/>
                  </a:lnTo>
                  <a:lnTo>
                    <a:pt x="719076" y="966990"/>
                  </a:lnTo>
                  <a:lnTo>
                    <a:pt x="690239" y="934939"/>
                  </a:lnTo>
                  <a:lnTo>
                    <a:pt x="662343" y="902105"/>
                  </a:lnTo>
                  <a:lnTo>
                    <a:pt x="635364" y="868434"/>
                  </a:lnTo>
                  <a:lnTo>
                    <a:pt x="609277" y="833875"/>
                  </a:lnTo>
                  <a:lnTo>
                    <a:pt x="584056" y="798376"/>
                  </a:lnTo>
                  <a:lnTo>
                    <a:pt x="559678" y="761884"/>
                  </a:lnTo>
                  <a:lnTo>
                    <a:pt x="536118" y="724347"/>
                  </a:lnTo>
                  <a:lnTo>
                    <a:pt x="513350" y="685713"/>
                  </a:lnTo>
                  <a:lnTo>
                    <a:pt x="491350" y="645929"/>
                  </a:lnTo>
                  <a:lnTo>
                    <a:pt x="470094" y="604943"/>
                  </a:lnTo>
                  <a:lnTo>
                    <a:pt x="449555" y="562703"/>
                  </a:lnTo>
                  <a:lnTo>
                    <a:pt x="429711" y="519157"/>
                  </a:lnTo>
                  <a:lnTo>
                    <a:pt x="410535" y="474251"/>
                  </a:lnTo>
                  <a:lnTo>
                    <a:pt x="392003" y="427935"/>
                  </a:lnTo>
                  <a:lnTo>
                    <a:pt x="374090" y="380155"/>
                  </a:lnTo>
                  <a:lnTo>
                    <a:pt x="356772" y="330860"/>
                  </a:lnTo>
                  <a:lnTo>
                    <a:pt x="340024" y="279996"/>
                  </a:lnTo>
                  <a:lnTo>
                    <a:pt x="323820" y="227513"/>
                  </a:lnTo>
                  <a:lnTo>
                    <a:pt x="308137" y="173356"/>
                  </a:lnTo>
                  <a:lnTo>
                    <a:pt x="292948" y="117475"/>
                  </a:lnTo>
                  <a:lnTo>
                    <a:pt x="278231" y="59817"/>
                  </a:lnTo>
                  <a:lnTo>
                    <a:pt x="263870" y="0"/>
                  </a:lnTo>
                  <a:close/>
                </a:path>
              </a:pathLst>
            </a:custGeom>
            <a:solidFill>
              <a:srgbClr val="298DCC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"/>
            <p:cNvSpPr/>
            <p:nvPr/>
          </p:nvSpPr>
          <p:spPr>
            <a:xfrm>
              <a:off x="4827676" y="3546459"/>
              <a:ext cx="869950" cy="1075055"/>
            </a:xfrm>
            <a:custGeom>
              <a:avLst/>
              <a:gdLst/>
              <a:ahLst/>
              <a:cxnLst/>
              <a:rect l="l" t="t" r="r" b="b"/>
              <a:pathLst>
                <a:path w="869950" h="1075054">
                  <a:moveTo>
                    <a:pt x="595007" y="0"/>
                  </a:moveTo>
                  <a:lnTo>
                    <a:pt x="582543" y="41002"/>
                  </a:lnTo>
                  <a:lnTo>
                    <a:pt x="568903" y="81622"/>
                  </a:lnTo>
                  <a:lnTo>
                    <a:pt x="554057" y="121906"/>
                  </a:lnTo>
                  <a:lnTo>
                    <a:pt x="537970" y="161903"/>
                  </a:lnTo>
                  <a:lnTo>
                    <a:pt x="520613" y="201661"/>
                  </a:lnTo>
                  <a:lnTo>
                    <a:pt x="501952" y="241229"/>
                  </a:lnTo>
                  <a:lnTo>
                    <a:pt x="481956" y="280653"/>
                  </a:lnTo>
                  <a:lnTo>
                    <a:pt x="460592" y="319984"/>
                  </a:lnTo>
                  <a:lnTo>
                    <a:pt x="437829" y="359267"/>
                  </a:lnTo>
                  <a:lnTo>
                    <a:pt x="413634" y="398553"/>
                  </a:lnTo>
                  <a:lnTo>
                    <a:pt x="387977" y="437888"/>
                  </a:lnTo>
                  <a:lnTo>
                    <a:pt x="360823" y="477320"/>
                  </a:lnTo>
                  <a:lnTo>
                    <a:pt x="332142" y="516899"/>
                  </a:lnTo>
                  <a:lnTo>
                    <a:pt x="301902" y="556672"/>
                  </a:lnTo>
                  <a:lnTo>
                    <a:pt x="270071" y="596687"/>
                  </a:lnTo>
                  <a:lnTo>
                    <a:pt x="236616" y="636993"/>
                  </a:lnTo>
                  <a:lnTo>
                    <a:pt x="201505" y="677636"/>
                  </a:lnTo>
                  <a:lnTo>
                    <a:pt x="164707" y="718667"/>
                  </a:lnTo>
                  <a:lnTo>
                    <a:pt x="126189" y="760132"/>
                  </a:lnTo>
                  <a:lnTo>
                    <a:pt x="85920" y="802079"/>
                  </a:lnTo>
                  <a:lnTo>
                    <a:pt x="43868" y="844558"/>
                  </a:lnTo>
                  <a:lnTo>
                    <a:pt x="0" y="887615"/>
                  </a:lnTo>
                  <a:lnTo>
                    <a:pt x="45586" y="935916"/>
                  </a:lnTo>
                  <a:lnTo>
                    <a:pt x="87388" y="978222"/>
                  </a:lnTo>
                  <a:lnTo>
                    <a:pt x="124313" y="1014080"/>
                  </a:lnTo>
                  <a:lnTo>
                    <a:pt x="155267" y="1043034"/>
                  </a:lnTo>
                  <a:lnTo>
                    <a:pt x="190064" y="1071877"/>
                  </a:lnTo>
                  <a:lnTo>
                    <a:pt x="201212" y="1074446"/>
                  </a:lnTo>
                  <a:lnTo>
                    <a:pt x="212455" y="1072170"/>
                  </a:lnTo>
                  <a:lnTo>
                    <a:pt x="261045" y="1030846"/>
                  </a:lnTo>
                  <a:lnTo>
                    <a:pt x="312560" y="981417"/>
                  </a:lnTo>
                  <a:lnTo>
                    <a:pt x="342538" y="951373"/>
                  </a:lnTo>
                  <a:lnTo>
                    <a:pt x="374756" y="918011"/>
                  </a:lnTo>
                  <a:lnTo>
                    <a:pt x="408786" y="881509"/>
                  </a:lnTo>
                  <a:lnTo>
                    <a:pt x="444198" y="842044"/>
                  </a:lnTo>
                  <a:lnTo>
                    <a:pt x="480563" y="799792"/>
                  </a:lnTo>
                  <a:lnTo>
                    <a:pt x="517450" y="754930"/>
                  </a:lnTo>
                  <a:lnTo>
                    <a:pt x="554431" y="707636"/>
                  </a:lnTo>
                  <a:lnTo>
                    <a:pt x="591076" y="658087"/>
                  </a:lnTo>
                  <a:lnTo>
                    <a:pt x="626956" y="606459"/>
                  </a:lnTo>
                  <a:lnTo>
                    <a:pt x="661641" y="552929"/>
                  </a:lnTo>
                  <a:lnTo>
                    <a:pt x="694702" y="497674"/>
                  </a:lnTo>
                  <a:lnTo>
                    <a:pt x="719618" y="452640"/>
                  </a:lnTo>
                  <a:lnTo>
                    <a:pt x="743088" y="407260"/>
                  </a:lnTo>
                  <a:lnTo>
                    <a:pt x="765139" y="361763"/>
                  </a:lnTo>
                  <a:lnTo>
                    <a:pt x="785803" y="316378"/>
                  </a:lnTo>
                  <a:lnTo>
                    <a:pt x="805110" y="271335"/>
                  </a:lnTo>
                  <a:lnTo>
                    <a:pt x="823088" y="226864"/>
                  </a:lnTo>
                  <a:lnTo>
                    <a:pt x="839768" y="183194"/>
                  </a:lnTo>
                  <a:lnTo>
                    <a:pt x="855180" y="140554"/>
                  </a:lnTo>
                  <a:lnTo>
                    <a:pt x="869353" y="99174"/>
                  </a:lnTo>
                  <a:lnTo>
                    <a:pt x="821905" y="78552"/>
                  </a:lnTo>
                  <a:lnTo>
                    <a:pt x="775126" y="59630"/>
                  </a:lnTo>
                  <a:lnTo>
                    <a:pt x="729032" y="42362"/>
                  </a:lnTo>
                  <a:lnTo>
                    <a:pt x="683637" y="26699"/>
                  </a:lnTo>
                  <a:lnTo>
                    <a:pt x="638957" y="12594"/>
                  </a:lnTo>
                  <a:lnTo>
                    <a:pt x="595007" y="0"/>
                  </a:lnTo>
                  <a:close/>
                </a:path>
              </a:pathLst>
            </a:custGeom>
            <a:solidFill>
              <a:srgbClr val="298DCC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6"/>
            <p:cNvSpPr/>
            <p:nvPr/>
          </p:nvSpPr>
          <p:spPr>
            <a:xfrm>
              <a:off x="4679398" y="3491062"/>
              <a:ext cx="698500" cy="662305"/>
            </a:xfrm>
            <a:custGeom>
              <a:avLst/>
              <a:gdLst/>
              <a:ahLst/>
              <a:cxnLst/>
              <a:rect l="l" t="t" r="r" b="b"/>
              <a:pathLst>
                <a:path w="698500" h="662304">
                  <a:moveTo>
                    <a:pt x="354657" y="0"/>
                  </a:moveTo>
                  <a:lnTo>
                    <a:pt x="303560" y="439"/>
                  </a:lnTo>
                  <a:lnTo>
                    <a:pt x="254318" y="2645"/>
                  </a:lnTo>
                  <a:lnTo>
                    <a:pt x="206971" y="6453"/>
                  </a:lnTo>
                  <a:lnTo>
                    <a:pt x="161557" y="11696"/>
                  </a:lnTo>
                  <a:lnTo>
                    <a:pt x="118114" y="18208"/>
                  </a:lnTo>
                  <a:lnTo>
                    <a:pt x="76682" y="25824"/>
                  </a:lnTo>
                  <a:lnTo>
                    <a:pt x="37297" y="34378"/>
                  </a:lnTo>
                  <a:lnTo>
                    <a:pt x="0" y="43703"/>
                  </a:lnTo>
                  <a:lnTo>
                    <a:pt x="19237" y="98388"/>
                  </a:lnTo>
                  <a:lnTo>
                    <a:pt x="39216" y="151153"/>
                  </a:lnTo>
                  <a:lnTo>
                    <a:pt x="59971" y="202073"/>
                  </a:lnTo>
                  <a:lnTo>
                    <a:pt x="81538" y="251223"/>
                  </a:lnTo>
                  <a:lnTo>
                    <a:pt x="103953" y="298677"/>
                  </a:lnTo>
                  <a:lnTo>
                    <a:pt x="127250" y="344510"/>
                  </a:lnTo>
                  <a:lnTo>
                    <a:pt x="151464" y="388797"/>
                  </a:lnTo>
                  <a:lnTo>
                    <a:pt x="176632" y="431612"/>
                  </a:lnTo>
                  <a:lnTo>
                    <a:pt x="202788" y="473031"/>
                  </a:lnTo>
                  <a:lnTo>
                    <a:pt x="229968" y="513127"/>
                  </a:lnTo>
                  <a:lnTo>
                    <a:pt x="258207" y="551977"/>
                  </a:lnTo>
                  <a:lnTo>
                    <a:pt x="287540" y="589653"/>
                  </a:lnTo>
                  <a:lnTo>
                    <a:pt x="318003" y="626231"/>
                  </a:lnTo>
                  <a:lnTo>
                    <a:pt x="349631" y="661787"/>
                  </a:lnTo>
                  <a:lnTo>
                    <a:pt x="386682" y="616998"/>
                  </a:lnTo>
                  <a:lnTo>
                    <a:pt x="421677" y="572585"/>
                  </a:lnTo>
                  <a:lnTo>
                    <a:pt x="454662" y="528478"/>
                  </a:lnTo>
                  <a:lnTo>
                    <a:pt x="485684" y="484607"/>
                  </a:lnTo>
                  <a:lnTo>
                    <a:pt x="514788" y="440905"/>
                  </a:lnTo>
                  <a:lnTo>
                    <a:pt x="542021" y="397302"/>
                  </a:lnTo>
                  <a:lnTo>
                    <a:pt x="567429" y="353729"/>
                  </a:lnTo>
                  <a:lnTo>
                    <a:pt x="591058" y="310117"/>
                  </a:lnTo>
                  <a:lnTo>
                    <a:pt x="612954" y="266397"/>
                  </a:lnTo>
                  <a:lnTo>
                    <a:pt x="633163" y="222501"/>
                  </a:lnTo>
                  <a:lnTo>
                    <a:pt x="651731" y="178358"/>
                  </a:lnTo>
                  <a:lnTo>
                    <a:pt x="668705" y="133901"/>
                  </a:lnTo>
                  <a:lnTo>
                    <a:pt x="684131" y="89060"/>
                  </a:lnTo>
                  <a:lnTo>
                    <a:pt x="698055" y="43766"/>
                  </a:lnTo>
                  <a:lnTo>
                    <a:pt x="636632" y="30118"/>
                  </a:lnTo>
                  <a:lnTo>
                    <a:pt x="576833" y="19233"/>
                  </a:lnTo>
                  <a:lnTo>
                    <a:pt x="518698" y="10944"/>
                  </a:lnTo>
                  <a:lnTo>
                    <a:pt x="462265" y="5086"/>
                  </a:lnTo>
                  <a:lnTo>
                    <a:pt x="407571" y="1493"/>
                  </a:lnTo>
                  <a:lnTo>
                    <a:pt x="354657" y="0"/>
                  </a:lnTo>
                  <a:close/>
                </a:path>
              </a:pathLst>
            </a:custGeom>
            <a:solidFill>
              <a:srgbClr val="298DCC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Title 3"/>
          <p:cNvSpPr txBox="1">
            <a:spLocks/>
          </p:cNvSpPr>
          <p:nvPr userDrawn="1"/>
        </p:nvSpPr>
        <p:spPr>
          <a:xfrm>
            <a:off x="5655445" y="4760351"/>
            <a:ext cx="3954462" cy="817028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spc="0" dirty="0">
                <a:solidFill>
                  <a:srgbClr val="298DCC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“You</a:t>
            </a:r>
            <a:r>
              <a:rPr lang="en-US" sz="2800" b="1" spc="0" baseline="0" dirty="0">
                <a:solidFill>
                  <a:srgbClr val="298DCC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 can insert text here for a callout</a:t>
            </a:r>
            <a:r>
              <a:rPr lang="en-US" sz="2800" b="1" spc="0" dirty="0">
                <a:solidFill>
                  <a:srgbClr val="298DCC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”</a:t>
            </a:r>
          </a:p>
        </p:txBody>
      </p:sp>
      <p:grpSp>
        <p:nvGrpSpPr>
          <p:cNvPr id="59" name="Group 58"/>
          <p:cNvGrpSpPr/>
          <p:nvPr userDrawn="1"/>
        </p:nvGrpSpPr>
        <p:grpSpPr>
          <a:xfrm>
            <a:off x="6517995" y="1455591"/>
            <a:ext cx="2202436" cy="2158188"/>
            <a:chOff x="4279270" y="3151480"/>
            <a:chExt cx="1500173" cy="1470034"/>
          </a:xfrm>
        </p:grpSpPr>
        <p:sp>
          <p:nvSpPr>
            <p:cNvPr id="60" name="object 3"/>
            <p:cNvSpPr/>
            <p:nvPr/>
          </p:nvSpPr>
          <p:spPr>
            <a:xfrm>
              <a:off x="4588183" y="3151480"/>
              <a:ext cx="1191260" cy="449580"/>
            </a:xfrm>
            <a:custGeom>
              <a:avLst/>
              <a:gdLst/>
              <a:ahLst/>
              <a:cxnLst/>
              <a:rect l="l" t="t" r="r" b="b"/>
              <a:pathLst>
                <a:path w="1191260" h="449579">
                  <a:moveTo>
                    <a:pt x="1167487" y="292815"/>
                  </a:moveTo>
                  <a:lnTo>
                    <a:pt x="426241" y="292815"/>
                  </a:lnTo>
                  <a:lnTo>
                    <a:pt x="472320" y="293346"/>
                  </a:lnTo>
                  <a:lnTo>
                    <a:pt x="519750" y="295402"/>
                  </a:lnTo>
                  <a:lnTo>
                    <a:pt x="568507" y="299088"/>
                  </a:lnTo>
                  <a:lnTo>
                    <a:pt x="618564" y="304515"/>
                  </a:lnTo>
                  <a:lnTo>
                    <a:pt x="669895" y="311788"/>
                  </a:lnTo>
                  <a:lnTo>
                    <a:pt x="722476" y="321016"/>
                  </a:lnTo>
                  <a:lnTo>
                    <a:pt x="776280" y="332305"/>
                  </a:lnTo>
                  <a:lnTo>
                    <a:pt x="831281" y="345765"/>
                  </a:lnTo>
                  <a:lnTo>
                    <a:pt x="887455" y="361502"/>
                  </a:lnTo>
                  <a:lnTo>
                    <a:pt x="944774" y="379624"/>
                  </a:lnTo>
                  <a:lnTo>
                    <a:pt x="1003214" y="400239"/>
                  </a:lnTo>
                  <a:lnTo>
                    <a:pt x="1062749" y="423454"/>
                  </a:lnTo>
                  <a:lnTo>
                    <a:pt x="1123353" y="449376"/>
                  </a:lnTo>
                  <a:lnTo>
                    <a:pt x="1144453" y="379083"/>
                  </a:lnTo>
                  <a:lnTo>
                    <a:pt x="1161529" y="316651"/>
                  </a:lnTo>
                  <a:lnTo>
                    <a:pt x="1167487" y="292815"/>
                  </a:lnTo>
                  <a:close/>
                </a:path>
                <a:path w="1191260" h="449579">
                  <a:moveTo>
                    <a:pt x="441020" y="0"/>
                  </a:moveTo>
                  <a:lnTo>
                    <a:pt x="385082" y="926"/>
                  </a:lnTo>
                  <a:lnTo>
                    <a:pt x="330693" y="3598"/>
                  </a:lnTo>
                  <a:lnTo>
                    <a:pt x="277930" y="7852"/>
                  </a:lnTo>
                  <a:lnTo>
                    <a:pt x="226875" y="13526"/>
                  </a:lnTo>
                  <a:lnTo>
                    <a:pt x="177606" y="20457"/>
                  </a:lnTo>
                  <a:lnTo>
                    <a:pt x="130205" y="28481"/>
                  </a:lnTo>
                  <a:lnTo>
                    <a:pt x="84750" y="37437"/>
                  </a:lnTo>
                  <a:lnTo>
                    <a:pt x="41321" y="47162"/>
                  </a:lnTo>
                  <a:lnTo>
                    <a:pt x="0" y="57492"/>
                  </a:lnTo>
                  <a:lnTo>
                    <a:pt x="12353" y="109248"/>
                  </a:lnTo>
                  <a:lnTo>
                    <a:pt x="24530" y="157664"/>
                  </a:lnTo>
                  <a:lnTo>
                    <a:pt x="37030" y="204803"/>
                  </a:lnTo>
                  <a:lnTo>
                    <a:pt x="49865" y="250695"/>
                  </a:lnTo>
                  <a:lnTo>
                    <a:pt x="63062" y="295402"/>
                  </a:lnTo>
                  <a:lnTo>
                    <a:pt x="76606" y="338861"/>
                  </a:lnTo>
                  <a:lnTo>
                    <a:pt x="109362" y="330518"/>
                  </a:lnTo>
                  <a:lnTo>
                    <a:pt x="143700" y="322731"/>
                  </a:lnTo>
                  <a:lnTo>
                    <a:pt x="217025" y="309254"/>
                  </a:lnTo>
                  <a:lnTo>
                    <a:pt x="255959" y="303779"/>
                  </a:lnTo>
                  <a:lnTo>
                    <a:pt x="296373" y="299290"/>
                  </a:lnTo>
                  <a:lnTo>
                    <a:pt x="338242" y="295894"/>
                  </a:lnTo>
                  <a:lnTo>
                    <a:pt x="381540" y="293700"/>
                  </a:lnTo>
                  <a:lnTo>
                    <a:pt x="426241" y="292815"/>
                  </a:lnTo>
                  <a:lnTo>
                    <a:pt x="1167487" y="292815"/>
                  </a:lnTo>
                  <a:lnTo>
                    <a:pt x="1174777" y="263651"/>
                  </a:lnTo>
                  <a:lnTo>
                    <a:pt x="1184396" y="221652"/>
                  </a:lnTo>
                  <a:lnTo>
                    <a:pt x="1190586" y="192227"/>
                  </a:lnTo>
                  <a:lnTo>
                    <a:pt x="1190930" y="184232"/>
                  </a:lnTo>
                  <a:lnTo>
                    <a:pt x="1188648" y="177069"/>
                  </a:lnTo>
                  <a:lnTo>
                    <a:pt x="1137030" y="147021"/>
                  </a:lnTo>
                  <a:lnTo>
                    <a:pt x="1076652" y="121304"/>
                  </a:lnTo>
                  <a:lnTo>
                    <a:pt x="1039101" y="106879"/>
                  </a:lnTo>
                  <a:lnTo>
                    <a:pt x="996907" y="91941"/>
                  </a:lnTo>
                  <a:lnTo>
                    <a:pt x="950269" y="76886"/>
                  </a:lnTo>
                  <a:lnTo>
                    <a:pt x="899385" y="62114"/>
                  </a:lnTo>
                  <a:lnTo>
                    <a:pt x="844455" y="48021"/>
                  </a:lnTo>
                  <a:lnTo>
                    <a:pt x="785676" y="35004"/>
                  </a:lnTo>
                  <a:lnTo>
                    <a:pt x="723248" y="23463"/>
                  </a:lnTo>
                  <a:lnTo>
                    <a:pt x="657370" y="13794"/>
                  </a:lnTo>
                  <a:lnTo>
                    <a:pt x="588240" y="6396"/>
                  </a:lnTo>
                  <a:lnTo>
                    <a:pt x="516057" y="1665"/>
                  </a:lnTo>
                  <a:lnTo>
                    <a:pt x="44102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4"/>
            <p:cNvSpPr/>
            <p:nvPr/>
          </p:nvSpPr>
          <p:spPr>
            <a:xfrm>
              <a:off x="4279270" y="3221428"/>
              <a:ext cx="719455" cy="1178560"/>
            </a:xfrm>
            <a:custGeom>
              <a:avLst/>
              <a:gdLst/>
              <a:ahLst/>
              <a:cxnLst/>
              <a:rect l="l" t="t" r="r" b="b"/>
              <a:pathLst>
                <a:path w="719454" h="1178560">
                  <a:moveTo>
                    <a:pt x="263870" y="0"/>
                  </a:moveTo>
                  <a:lnTo>
                    <a:pt x="192589" y="22490"/>
                  </a:lnTo>
                  <a:lnTo>
                    <a:pt x="131301" y="44690"/>
                  </a:lnTo>
                  <a:lnTo>
                    <a:pt x="80679" y="65262"/>
                  </a:lnTo>
                  <a:lnTo>
                    <a:pt x="41393" y="82866"/>
                  </a:lnTo>
                  <a:lnTo>
                    <a:pt x="6927" y="101066"/>
                  </a:lnTo>
                  <a:lnTo>
                    <a:pt x="0" y="114189"/>
                  </a:lnTo>
                  <a:lnTo>
                    <a:pt x="358" y="122085"/>
                  </a:lnTo>
                  <a:lnTo>
                    <a:pt x="9740" y="165893"/>
                  </a:lnTo>
                  <a:lnTo>
                    <a:pt x="25783" y="232515"/>
                  </a:lnTo>
                  <a:lnTo>
                    <a:pt x="36469" y="273095"/>
                  </a:lnTo>
                  <a:lnTo>
                    <a:pt x="49018" y="317833"/>
                  </a:lnTo>
                  <a:lnTo>
                    <a:pt x="63498" y="366216"/>
                  </a:lnTo>
                  <a:lnTo>
                    <a:pt x="79975" y="417729"/>
                  </a:lnTo>
                  <a:lnTo>
                    <a:pt x="98514" y="471856"/>
                  </a:lnTo>
                  <a:lnTo>
                    <a:pt x="119183" y="528084"/>
                  </a:lnTo>
                  <a:lnTo>
                    <a:pt x="142047" y="585897"/>
                  </a:lnTo>
                  <a:lnTo>
                    <a:pt x="167173" y="644780"/>
                  </a:lnTo>
                  <a:lnTo>
                    <a:pt x="194627" y="704219"/>
                  </a:lnTo>
                  <a:lnTo>
                    <a:pt x="224475" y="763699"/>
                  </a:lnTo>
                  <a:lnTo>
                    <a:pt x="256784" y="822706"/>
                  </a:lnTo>
                  <a:lnTo>
                    <a:pt x="283361" y="867478"/>
                  </a:lnTo>
                  <a:lnTo>
                    <a:pt x="311052" y="911142"/>
                  </a:lnTo>
                  <a:lnTo>
                    <a:pt x="339629" y="953605"/>
                  </a:lnTo>
                  <a:lnTo>
                    <a:pt x="368867" y="994775"/>
                  </a:lnTo>
                  <a:lnTo>
                    <a:pt x="398539" y="1034561"/>
                  </a:lnTo>
                  <a:lnTo>
                    <a:pt x="428421" y="1072869"/>
                  </a:lnTo>
                  <a:lnTo>
                    <a:pt x="458285" y="1109609"/>
                  </a:lnTo>
                  <a:lnTo>
                    <a:pt x="487906" y="1144687"/>
                  </a:lnTo>
                  <a:lnTo>
                    <a:pt x="517057" y="1178013"/>
                  </a:lnTo>
                  <a:lnTo>
                    <a:pt x="553927" y="1141865"/>
                  </a:lnTo>
                  <a:lnTo>
                    <a:pt x="589493" y="1106147"/>
                  </a:lnTo>
                  <a:lnTo>
                    <a:pt x="623772" y="1070830"/>
                  </a:lnTo>
                  <a:lnTo>
                    <a:pt x="656784" y="1035884"/>
                  </a:lnTo>
                  <a:lnTo>
                    <a:pt x="688546" y="1001281"/>
                  </a:lnTo>
                  <a:lnTo>
                    <a:pt x="719076" y="966990"/>
                  </a:lnTo>
                  <a:lnTo>
                    <a:pt x="690239" y="934939"/>
                  </a:lnTo>
                  <a:lnTo>
                    <a:pt x="662343" y="902105"/>
                  </a:lnTo>
                  <a:lnTo>
                    <a:pt x="635364" y="868434"/>
                  </a:lnTo>
                  <a:lnTo>
                    <a:pt x="609277" y="833875"/>
                  </a:lnTo>
                  <a:lnTo>
                    <a:pt x="584056" y="798376"/>
                  </a:lnTo>
                  <a:lnTo>
                    <a:pt x="559678" y="761884"/>
                  </a:lnTo>
                  <a:lnTo>
                    <a:pt x="536118" y="724347"/>
                  </a:lnTo>
                  <a:lnTo>
                    <a:pt x="513350" y="685713"/>
                  </a:lnTo>
                  <a:lnTo>
                    <a:pt x="491350" y="645929"/>
                  </a:lnTo>
                  <a:lnTo>
                    <a:pt x="470094" y="604943"/>
                  </a:lnTo>
                  <a:lnTo>
                    <a:pt x="449555" y="562703"/>
                  </a:lnTo>
                  <a:lnTo>
                    <a:pt x="429711" y="519157"/>
                  </a:lnTo>
                  <a:lnTo>
                    <a:pt x="410535" y="474251"/>
                  </a:lnTo>
                  <a:lnTo>
                    <a:pt x="392003" y="427935"/>
                  </a:lnTo>
                  <a:lnTo>
                    <a:pt x="374090" y="380155"/>
                  </a:lnTo>
                  <a:lnTo>
                    <a:pt x="356772" y="330860"/>
                  </a:lnTo>
                  <a:lnTo>
                    <a:pt x="340024" y="279996"/>
                  </a:lnTo>
                  <a:lnTo>
                    <a:pt x="323820" y="227513"/>
                  </a:lnTo>
                  <a:lnTo>
                    <a:pt x="308137" y="173356"/>
                  </a:lnTo>
                  <a:lnTo>
                    <a:pt x="292948" y="117475"/>
                  </a:lnTo>
                  <a:lnTo>
                    <a:pt x="278231" y="59817"/>
                  </a:lnTo>
                  <a:lnTo>
                    <a:pt x="26387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5"/>
            <p:cNvSpPr/>
            <p:nvPr/>
          </p:nvSpPr>
          <p:spPr>
            <a:xfrm>
              <a:off x="4827676" y="3546459"/>
              <a:ext cx="869950" cy="1075055"/>
            </a:xfrm>
            <a:custGeom>
              <a:avLst/>
              <a:gdLst/>
              <a:ahLst/>
              <a:cxnLst/>
              <a:rect l="l" t="t" r="r" b="b"/>
              <a:pathLst>
                <a:path w="869950" h="1075054">
                  <a:moveTo>
                    <a:pt x="595007" y="0"/>
                  </a:moveTo>
                  <a:lnTo>
                    <a:pt x="582543" y="41002"/>
                  </a:lnTo>
                  <a:lnTo>
                    <a:pt x="568903" y="81622"/>
                  </a:lnTo>
                  <a:lnTo>
                    <a:pt x="554057" y="121906"/>
                  </a:lnTo>
                  <a:lnTo>
                    <a:pt x="537970" y="161903"/>
                  </a:lnTo>
                  <a:lnTo>
                    <a:pt x="520613" y="201661"/>
                  </a:lnTo>
                  <a:lnTo>
                    <a:pt x="501952" y="241229"/>
                  </a:lnTo>
                  <a:lnTo>
                    <a:pt x="481956" y="280653"/>
                  </a:lnTo>
                  <a:lnTo>
                    <a:pt x="460592" y="319984"/>
                  </a:lnTo>
                  <a:lnTo>
                    <a:pt x="437829" y="359267"/>
                  </a:lnTo>
                  <a:lnTo>
                    <a:pt x="413634" y="398553"/>
                  </a:lnTo>
                  <a:lnTo>
                    <a:pt x="387977" y="437888"/>
                  </a:lnTo>
                  <a:lnTo>
                    <a:pt x="360823" y="477320"/>
                  </a:lnTo>
                  <a:lnTo>
                    <a:pt x="332142" y="516899"/>
                  </a:lnTo>
                  <a:lnTo>
                    <a:pt x="301902" y="556672"/>
                  </a:lnTo>
                  <a:lnTo>
                    <a:pt x="270071" y="596687"/>
                  </a:lnTo>
                  <a:lnTo>
                    <a:pt x="236616" y="636993"/>
                  </a:lnTo>
                  <a:lnTo>
                    <a:pt x="201505" y="677636"/>
                  </a:lnTo>
                  <a:lnTo>
                    <a:pt x="164707" y="718667"/>
                  </a:lnTo>
                  <a:lnTo>
                    <a:pt x="126189" y="760132"/>
                  </a:lnTo>
                  <a:lnTo>
                    <a:pt x="85920" y="802079"/>
                  </a:lnTo>
                  <a:lnTo>
                    <a:pt x="43868" y="844558"/>
                  </a:lnTo>
                  <a:lnTo>
                    <a:pt x="0" y="887615"/>
                  </a:lnTo>
                  <a:lnTo>
                    <a:pt x="45586" y="935916"/>
                  </a:lnTo>
                  <a:lnTo>
                    <a:pt x="87388" y="978222"/>
                  </a:lnTo>
                  <a:lnTo>
                    <a:pt x="124313" y="1014080"/>
                  </a:lnTo>
                  <a:lnTo>
                    <a:pt x="155267" y="1043034"/>
                  </a:lnTo>
                  <a:lnTo>
                    <a:pt x="190064" y="1071877"/>
                  </a:lnTo>
                  <a:lnTo>
                    <a:pt x="201212" y="1074446"/>
                  </a:lnTo>
                  <a:lnTo>
                    <a:pt x="212455" y="1072170"/>
                  </a:lnTo>
                  <a:lnTo>
                    <a:pt x="261045" y="1030846"/>
                  </a:lnTo>
                  <a:lnTo>
                    <a:pt x="312560" y="981417"/>
                  </a:lnTo>
                  <a:lnTo>
                    <a:pt x="342538" y="951373"/>
                  </a:lnTo>
                  <a:lnTo>
                    <a:pt x="374756" y="918011"/>
                  </a:lnTo>
                  <a:lnTo>
                    <a:pt x="408786" y="881509"/>
                  </a:lnTo>
                  <a:lnTo>
                    <a:pt x="444198" y="842044"/>
                  </a:lnTo>
                  <a:lnTo>
                    <a:pt x="480563" y="799792"/>
                  </a:lnTo>
                  <a:lnTo>
                    <a:pt x="517450" y="754930"/>
                  </a:lnTo>
                  <a:lnTo>
                    <a:pt x="554431" y="707636"/>
                  </a:lnTo>
                  <a:lnTo>
                    <a:pt x="591076" y="658087"/>
                  </a:lnTo>
                  <a:lnTo>
                    <a:pt x="626956" y="606459"/>
                  </a:lnTo>
                  <a:lnTo>
                    <a:pt x="661641" y="552929"/>
                  </a:lnTo>
                  <a:lnTo>
                    <a:pt x="694702" y="497674"/>
                  </a:lnTo>
                  <a:lnTo>
                    <a:pt x="719618" y="452640"/>
                  </a:lnTo>
                  <a:lnTo>
                    <a:pt x="743088" y="407260"/>
                  </a:lnTo>
                  <a:lnTo>
                    <a:pt x="765139" y="361763"/>
                  </a:lnTo>
                  <a:lnTo>
                    <a:pt x="785803" y="316378"/>
                  </a:lnTo>
                  <a:lnTo>
                    <a:pt x="805110" y="271335"/>
                  </a:lnTo>
                  <a:lnTo>
                    <a:pt x="823088" y="226864"/>
                  </a:lnTo>
                  <a:lnTo>
                    <a:pt x="839768" y="183194"/>
                  </a:lnTo>
                  <a:lnTo>
                    <a:pt x="855180" y="140554"/>
                  </a:lnTo>
                  <a:lnTo>
                    <a:pt x="869353" y="99174"/>
                  </a:lnTo>
                  <a:lnTo>
                    <a:pt x="821905" y="78552"/>
                  </a:lnTo>
                  <a:lnTo>
                    <a:pt x="775126" y="59630"/>
                  </a:lnTo>
                  <a:lnTo>
                    <a:pt x="729032" y="42362"/>
                  </a:lnTo>
                  <a:lnTo>
                    <a:pt x="683637" y="26699"/>
                  </a:lnTo>
                  <a:lnTo>
                    <a:pt x="638957" y="12594"/>
                  </a:lnTo>
                  <a:lnTo>
                    <a:pt x="59500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"/>
            <p:cNvSpPr/>
            <p:nvPr/>
          </p:nvSpPr>
          <p:spPr>
            <a:xfrm>
              <a:off x="4679398" y="3491062"/>
              <a:ext cx="698500" cy="662305"/>
            </a:xfrm>
            <a:custGeom>
              <a:avLst/>
              <a:gdLst/>
              <a:ahLst/>
              <a:cxnLst/>
              <a:rect l="l" t="t" r="r" b="b"/>
              <a:pathLst>
                <a:path w="698500" h="662304">
                  <a:moveTo>
                    <a:pt x="354657" y="0"/>
                  </a:moveTo>
                  <a:lnTo>
                    <a:pt x="303560" y="439"/>
                  </a:lnTo>
                  <a:lnTo>
                    <a:pt x="254318" y="2645"/>
                  </a:lnTo>
                  <a:lnTo>
                    <a:pt x="206971" y="6453"/>
                  </a:lnTo>
                  <a:lnTo>
                    <a:pt x="161557" y="11696"/>
                  </a:lnTo>
                  <a:lnTo>
                    <a:pt x="118114" y="18208"/>
                  </a:lnTo>
                  <a:lnTo>
                    <a:pt x="76682" y="25824"/>
                  </a:lnTo>
                  <a:lnTo>
                    <a:pt x="37297" y="34378"/>
                  </a:lnTo>
                  <a:lnTo>
                    <a:pt x="0" y="43703"/>
                  </a:lnTo>
                  <a:lnTo>
                    <a:pt x="19237" y="98388"/>
                  </a:lnTo>
                  <a:lnTo>
                    <a:pt x="39216" y="151153"/>
                  </a:lnTo>
                  <a:lnTo>
                    <a:pt x="59971" y="202073"/>
                  </a:lnTo>
                  <a:lnTo>
                    <a:pt x="81538" y="251223"/>
                  </a:lnTo>
                  <a:lnTo>
                    <a:pt x="103953" y="298677"/>
                  </a:lnTo>
                  <a:lnTo>
                    <a:pt x="127250" y="344510"/>
                  </a:lnTo>
                  <a:lnTo>
                    <a:pt x="151464" y="388797"/>
                  </a:lnTo>
                  <a:lnTo>
                    <a:pt x="176632" y="431612"/>
                  </a:lnTo>
                  <a:lnTo>
                    <a:pt x="202788" y="473031"/>
                  </a:lnTo>
                  <a:lnTo>
                    <a:pt x="229968" y="513127"/>
                  </a:lnTo>
                  <a:lnTo>
                    <a:pt x="258207" y="551977"/>
                  </a:lnTo>
                  <a:lnTo>
                    <a:pt x="287540" y="589653"/>
                  </a:lnTo>
                  <a:lnTo>
                    <a:pt x="318003" y="626231"/>
                  </a:lnTo>
                  <a:lnTo>
                    <a:pt x="349631" y="661787"/>
                  </a:lnTo>
                  <a:lnTo>
                    <a:pt x="386682" y="616998"/>
                  </a:lnTo>
                  <a:lnTo>
                    <a:pt x="421677" y="572585"/>
                  </a:lnTo>
                  <a:lnTo>
                    <a:pt x="454662" y="528478"/>
                  </a:lnTo>
                  <a:lnTo>
                    <a:pt x="485684" y="484607"/>
                  </a:lnTo>
                  <a:lnTo>
                    <a:pt x="514788" y="440905"/>
                  </a:lnTo>
                  <a:lnTo>
                    <a:pt x="542021" y="397302"/>
                  </a:lnTo>
                  <a:lnTo>
                    <a:pt x="567429" y="353729"/>
                  </a:lnTo>
                  <a:lnTo>
                    <a:pt x="591058" y="310117"/>
                  </a:lnTo>
                  <a:lnTo>
                    <a:pt x="612954" y="266397"/>
                  </a:lnTo>
                  <a:lnTo>
                    <a:pt x="633163" y="222501"/>
                  </a:lnTo>
                  <a:lnTo>
                    <a:pt x="651731" y="178358"/>
                  </a:lnTo>
                  <a:lnTo>
                    <a:pt x="668705" y="133901"/>
                  </a:lnTo>
                  <a:lnTo>
                    <a:pt x="684131" y="89060"/>
                  </a:lnTo>
                  <a:lnTo>
                    <a:pt x="698055" y="43766"/>
                  </a:lnTo>
                  <a:lnTo>
                    <a:pt x="636632" y="30118"/>
                  </a:lnTo>
                  <a:lnTo>
                    <a:pt x="576833" y="19233"/>
                  </a:lnTo>
                  <a:lnTo>
                    <a:pt x="518698" y="10944"/>
                  </a:lnTo>
                  <a:lnTo>
                    <a:pt x="462265" y="5086"/>
                  </a:lnTo>
                  <a:lnTo>
                    <a:pt x="407571" y="1493"/>
                  </a:lnTo>
                  <a:lnTo>
                    <a:pt x="354657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Title 3"/>
          <p:cNvSpPr txBox="1">
            <a:spLocks/>
          </p:cNvSpPr>
          <p:nvPr userDrawn="1"/>
        </p:nvSpPr>
        <p:spPr>
          <a:xfrm>
            <a:off x="5640941" y="1973288"/>
            <a:ext cx="3954462" cy="817028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“You</a:t>
            </a:r>
            <a:r>
              <a:rPr lang="en-US" sz="2800" b="1" spc="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 can insert text here for a callout</a:t>
            </a:r>
            <a:r>
              <a:rPr lang="en-US" sz="28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”</a:t>
            </a:r>
          </a:p>
        </p:txBody>
      </p:sp>
      <p:sp>
        <p:nvSpPr>
          <p:cNvPr id="65" name="Rectangle 64"/>
          <p:cNvSpPr/>
          <p:nvPr userDrawn="1"/>
        </p:nvSpPr>
        <p:spPr>
          <a:xfrm>
            <a:off x="457200" y="1474768"/>
            <a:ext cx="5017066" cy="2329708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TextBox 66"/>
          <p:cNvSpPr txBox="1"/>
          <p:nvPr userDrawn="1"/>
        </p:nvSpPr>
        <p:spPr>
          <a:xfrm>
            <a:off x="1045478" y="2027712"/>
            <a:ext cx="4118635" cy="1292662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defTabSz="91433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This can be used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as a callout section. Lorem ipsum dolor sit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amet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,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consectetur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adipiscing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elit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,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sed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do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eiusmod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tempor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incididunt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ut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labore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et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dolore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aliqua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Ut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enim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ad minim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veniam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,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quis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 </a:t>
            </a:r>
            <a:r>
              <a:rPr lang="en-US" sz="1500" baseline="0" dirty="0" err="1">
                <a:solidFill>
                  <a:schemeClr val="bg1">
                    <a:alpha val="80000"/>
                  </a:schemeClr>
                </a:solidFill>
                <a:latin typeface="+mn-lt"/>
              </a:rPr>
              <a:t>nostrud</a:t>
            </a:r>
            <a:r>
              <a:rPr lang="en-US" sz="1500" baseline="0" dirty="0">
                <a:solidFill>
                  <a:schemeClr val="bg1">
                    <a:alpha val="80000"/>
                  </a:schemeClr>
                </a:solidFill>
                <a:latin typeface="+mn-lt"/>
              </a:rPr>
              <a:t>.</a:t>
            </a:r>
            <a:endParaRPr lang="en-US" sz="1500" dirty="0">
              <a:solidFill>
                <a:schemeClr val="bg1">
                  <a:alpha val="80000"/>
                </a:schemeClr>
              </a:solidFill>
              <a:latin typeface="+mn-lt"/>
            </a:endParaRPr>
          </a:p>
        </p:txBody>
      </p:sp>
      <p:cxnSp>
        <p:nvCxnSpPr>
          <p:cNvPr id="69" name="Straight Connector 68"/>
          <p:cNvCxnSpPr/>
          <p:nvPr userDrawn="1"/>
        </p:nvCxnSpPr>
        <p:spPr>
          <a:xfrm flipV="1">
            <a:off x="789037" y="1879605"/>
            <a:ext cx="295191" cy="295192"/>
          </a:xfrm>
          <a:prstGeom prst="line">
            <a:avLst/>
          </a:prstGeom>
          <a:ln w="254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1500"/>
            <a:ext cx="9143546" cy="368388"/>
          </a:xfr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/>
              <a:t>Sample Highlights and Callouts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759193" y="4226413"/>
            <a:ext cx="2202436" cy="2158188"/>
            <a:chOff x="4279270" y="3151480"/>
            <a:chExt cx="1500173" cy="1470034"/>
          </a:xfrm>
        </p:grpSpPr>
        <p:sp>
          <p:nvSpPr>
            <p:cNvPr id="22" name="object 3"/>
            <p:cNvSpPr/>
            <p:nvPr/>
          </p:nvSpPr>
          <p:spPr>
            <a:xfrm>
              <a:off x="4588183" y="3151480"/>
              <a:ext cx="1191260" cy="449580"/>
            </a:xfrm>
            <a:custGeom>
              <a:avLst/>
              <a:gdLst/>
              <a:ahLst/>
              <a:cxnLst/>
              <a:rect l="l" t="t" r="r" b="b"/>
              <a:pathLst>
                <a:path w="1191260" h="449579">
                  <a:moveTo>
                    <a:pt x="1167487" y="292815"/>
                  </a:moveTo>
                  <a:lnTo>
                    <a:pt x="426241" y="292815"/>
                  </a:lnTo>
                  <a:lnTo>
                    <a:pt x="472320" y="293346"/>
                  </a:lnTo>
                  <a:lnTo>
                    <a:pt x="519750" y="295402"/>
                  </a:lnTo>
                  <a:lnTo>
                    <a:pt x="568507" y="299088"/>
                  </a:lnTo>
                  <a:lnTo>
                    <a:pt x="618564" y="304515"/>
                  </a:lnTo>
                  <a:lnTo>
                    <a:pt x="669895" y="311788"/>
                  </a:lnTo>
                  <a:lnTo>
                    <a:pt x="722476" y="321016"/>
                  </a:lnTo>
                  <a:lnTo>
                    <a:pt x="776280" y="332305"/>
                  </a:lnTo>
                  <a:lnTo>
                    <a:pt x="831281" y="345765"/>
                  </a:lnTo>
                  <a:lnTo>
                    <a:pt x="887455" y="361502"/>
                  </a:lnTo>
                  <a:lnTo>
                    <a:pt x="944774" y="379624"/>
                  </a:lnTo>
                  <a:lnTo>
                    <a:pt x="1003214" y="400239"/>
                  </a:lnTo>
                  <a:lnTo>
                    <a:pt x="1062749" y="423454"/>
                  </a:lnTo>
                  <a:lnTo>
                    <a:pt x="1123353" y="449376"/>
                  </a:lnTo>
                  <a:lnTo>
                    <a:pt x="1144453" y="379083"/>
                  </a:lnTo>
                  <a:lnTo>
                    <a:pt x="1161529" y="316651"/>
                  </a:lnTo>
                  <a:lnTo>
                    <a:pt x="1167487" y="292815"/>
                  </a:lnTo>
                  <a:close/>
                </a:path>
                <a:path w="1191260" h="449579">
                  <a:moveTo>
                    <a:pt x="441020" y="0"/>
                  </a:moveTo>
                  <a:lnTo>
                    <a:pt x="385082" y="926"/>
                  </a:lnTo>
                  <a:lnTo>
                    <a:pt x="330693" y="3598"/>
                  </a:lnTo>
                  <a:lnTo>
                    <a:pt x="277930" y="7852"/>
                  </a:lnTo>
                  <a:lnTo>
                    <a:pt x="226875" y="13526"/>
                  </a:lnTo>
                  <a:lnTo>
                    <a:pt x="177606" y="20457"/>
                  </a:lnTo>
                  <a:lnTo>
                    <a:pt x="130205" y="28481"/>
                  </a:lnTo>
                  <a:lnTo>
                    <a:pt x="84750" y="37437"/>
                  </a:lnTo>
                  <a:lnTo>
                    <a:pt x="41321" y="47162"/>
                  </a:lnTo>
                  <a:lnTo>
                    <a:pt x="0" y="57492"/>
                  </a:lnTo>
                  <a:lnTo>
                    <a:pt x="12353" y="109248"/>
                  </a:lnTo>
                  <a:lnTo>
                    <a:pt x="24530" y="157664"/>
                  </a:lnTo>
                  <a:lnTo>
                    <a:pt x="37030" y="204803"/>
                  </a:lnTo>
                  <a:lnTo>
                    <a:pt x="49865" y="250695"/>
                  </a:lnTo>
                  <a:lnTo>
                    <a:pt x="63062" y="295402"/>
                  </a:lnTo>
                  <a:lnTo>
                    <a:pt x="76606" y="338861"/>
                  </a:lnTo>
                  <a:lnTo>
                    <a:pt x="109362" y="330518"/>
                  </a:lnTo>
                  <a:lnTo>
                    <a:pt x="143700" y="322731"/>
                  </a:lnTo>
                  <a:lnTo>
                    <a:pt x="217025" y="309254"/>
                  </a:lnTo>
                  <a:lnTo>
                    <a:pt x="255959" y="303779"/>
                  </a:lnTo>
                  <a:lnTo>
                    <a:pt x="296373" y="299290"/>
                  </a:lnTo>
                  <a:lnTo>
                    <a:pt x="338242" y="295894"/>
                  </a:lnTo>
                  <a:lnTo>
                    <a:pt x="381540" y="293700"/>
                  </a:lnTo>
                  <a:lnTo>
                    <a:pt x="426241" y="292815"/>
                  </a:lnTo>
                  <a:lnTo>
                    <a:pt x="1167487" y="292815"/>
                  </a:lnTo>
                  <a:lnTo>
                    <a:pt x="1174777" y="263651"/>
                  </a:lnTo>
                  <a:lnTo>
                    <a:pt x="1184396" y="221652"/>
                  </a:lnTo>
                  <a:lnTo>
                    <a:pt x="1190586" y="192227"/>
                  </a:lnTo>
                  <a:lnTo>
                    <a:pt x="1190930" y="184232"/>
                  </a:lnTo>
                  <a:lnTo>
                    <a:pt x="1188648" y="177069"/>
                  </a:lnTo>
                  <a:lnTo>
                    <a:pt x="1137030" y="147021"/>
                  </a:lnTo>
                  <a:lnTo>
                    <a:pt x="1076652" y="121304"/>
                  </a:lnTo>
                  <a:lnTo>
                    <a:pt x="1039101" y="106879"/>
                  </a:lnTo>
                  <a:lnTo>
                    <a:pt x="996907" y="91941"/>
                  </a:lnTo>
                  <a:lnTo>
                    <a:pt x="950269" y="76886"/>
                  </a:lnTo>
                  <a:lnTo>
                    <a:pt x="899385" y="62114"/>
                  </a:lnTo>
                  <a:lnTo>
                    <a:pt x="844455" y="48021"/>
                  </a:lnTo>
                  <a:lnTo>
                    <a:pt x="785676" y="35004"/>
                  </a:lnTo>
                  <a:lnTo>
                    <a:pt x="723248" y="23463"/>
                  </a:lnTo>
                  <a:lnTo>
                    <a:pt x="657370" y="13794"/>
                  </a:lnTo>
                  <a:lnTo>
                    <a:pt x="588240" y="6396"/>
                  </a:lnTo>
                  <a:lnTo>
                    <a:pt x="516057" y="1665"/>
                  </a:lnTo>
                  <a:lnTo>
                    <a:pt x="441020" y="0"/>
                  </a:lnTo>
                  <a:close/>
                </a:path>
              </a:pathLst>
            </a:custGeom>
            <a:solidFill>
              <a:srgbClr val="005C9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4"/>
            <p:cNvSpPr/>
            <p:nvPr/>
          </p:nvSpPr>
          <p:spPr>
            <a:xfrm>
              <a:off x="4279270" y="3221428"/>
              <a:ext cx="719455" cy="1178560"/>
            </a:xfrm>
            <a:custGeom>
              <a:avLst/>
              <a:gdLst/>
              <a:ahLst/>
              <a:cxnLst/>
              <a:rect l="l" t="t" r="r" b="b"/>
              <a:pathLst>
                <a:path w="719454" h="1178560">
                  <a:moveTo>
                    <a:pt x="263870" y="0"/>
                  </a:moveTo>
                  <a:lnTo>
                    <a:pt x="192589" y="22490"/>
                  </a:lnTo>
                  <a:lnTo>
                    <a:pt x="131301" y="44690"/>
                  </a:lnTo>
                  <a:lnTo>
                    <a:pt x="80679" y="65262"/>
                  </a:lnTo>
                  <a:lnTo>
                    <a:pt x="41393" y="82866"/>
                  </a:lnTo>
                  <a:lnTo>
                    <a:pt x="6927" y="101066"/>
                  </a:lnTo>
                  <a:lnTo>
                    <a:pt x="0" y="114189"/>
                  </a:lnTo>
                  <a:lnTo>
                    <a:pt x="358" y="122085"/>
                  </a:lnTo>
                  <a:lnTo>
                    <a:pt x="9740" y="165893"/>
                  </a:lnTo>
                  <a:lnTo>
                    <a:pt x="25783" y="232515"/>
                  </a:lnTo>
                  <a:lnTo>
                    <a:pt x="36469" y="273095"/>
                  </a:lnTo>
                  <a:lnTo>
                    <a:pt x="49018" y="317833"/>
                  </a:lnTo>
                  <a:lnTo>
                    <a:pt x="63498" y="366216"/>
                  </a:lnTo>
                  <a:lnTo>
                    <a:pt x="79975" y="417729"/>
                  </a:lnTo>
                  <a:lnTo>
                    <a:pt x="98514" y="471856"/>
                  </a:lnTo>
                  <a:lnTo>
                    <a:pt x="119183" y="528084"/>
                  </a:lnTo>
                  <a:lnTo>
                    <a:pt x="142047" y="585897"/>
                  </a:lnTo>
                  <a:lnTo>
                    <a:pt x="167173" y="644780"/>
                  </a:lnTo>
                  <a:lnTo>
                    <a:pt x="194627" y="704219"/>
                  </a:lnTo>
                  <a:lnTo>
                    <a:pt x="224475" y="763699"/>
                  </a:lnTo>
                  <a:lnTo>
                    <a:pt x="256784" y="822706"/>
                  </a:lnTo>
                  <a:lnTo>
                    <a:pt x="283361" y="867478"/>
                  </a:lnTo>
                  <a:lnTo>
                    <a:pt x="311052" y="911142"/>
                  </a:lnTo>
                  <a:lnTo>
                    <a:pt x="339629" y="953605"/>
                  </a:lnTo>
                  <a:lnTo>
                    <a:pt x="368867" y="994775"/>
                  </a:lnTo>
                  <a:lnTo>
                    <a:pt x="398539" y="1034561"/>
                  </a:lnTo>
                  <a:lnTo>
                    <a:pt x="428421" y="1072869"/>
                  </a:lnTo>
                  <a:lnTo>
                    <a:pt x="458285" y="1109609"/>
                  </a:lnTo>
                  <a:lnTo>
                    <a:pt x="487906" y="1144687"/>
                  </a:lnTo>
                  <a:lnTo>
                    <a:pt x="517057" y="1178013"/>
                  </a:lnTo>
                  <a:lnTo>
                    <a:pt x="553927" y="1141865"/>
                  </a:lnTo>
                  <a:lnTo>
                    <a:pt x="589493" y="1106147"/>
                  </a:lnTo>
                  <a:lnTo>
                    <a:pt x="623772" y="1070830"/>
                  </a:lnTo>
                  <a:lnTo>
                    <a:pt x="656784" y="1035884"/>
                  </a:lnTo>
                  <a:lnTo>
                    <a:pt x="688546" y="1001281"/>
                  </a:lnTo>
                  <a:lnTo>
                    <a:pt x="719076" y="966990"/>
                  </a:lnTo>
                  <a:lnTo>
                    <a:pt x="690239" y="934939"/>
                  </a:lnTo>
                  <a:lnTo>
                    <a:pt x="662343" y="902105"/>
                  </a:lnTo>
                  <a:lnTo>
                    <a:pt x="635364" y="868434"/>
                  </a:lnTo>
                  <a:lnTo>
                    <a:pt x="609277" y="833875"/>
                  </a:lnTo>
                  <a:lnTo>
                    <a:pt x="584056" y="798376"/>
                  </a:lnTo>
                  <a:lnTo>
                    <a:pt x="559678" y="761884"/>
                  </a:lnTo>
                  <a:lnTo>
                    <a:pt x="536118" y="724347"/>
                  </a:lnTo>
                  <a:lnTo>
                    <a:pt x="513350" y="685713"/>
                  </a:lnTo>
                  <a:lnTo>
                    <a:pt x="491350" y="645929"/>
                  </a:lnTo>
                  <a:lnTo>
                    <a:pt x="470094" y="604943"/>
                  </a:lnTo>
                  <a:lnTo>
                    <a:pt x="449555" y="562703"/>
                  </a:lnTo>
                  <a:lnTo>
                    <a:pt x="429711" y="519157"/>
                  </a:lnTo>
                  <a:lnTo>
                    <a:pt x="410535" y="474251"/>
                  </a:lnTo>
                  <a:lnTo>
                    <a:pt x="392003" y="427935"/>
                  </a:lnTo>
                  <a:lnTo>
                    <a:pt x="374090" y="380155"/>
                  </a:lnTo>
                  <a:lnTo>
                    <a:pt x="356772" y="330860"/>
                  </a:lnTo>
                  <a:lnTo>
                    <a:pt x="340024" y="279996"/>
                  </a:lnTo>
                  <a:lnTo>
                    <a:pt x="323820" y="227513"/>
                  </a:lnTo>
                  <a:lnTo>
                    <a:pt x="308137" y="173356"/>
                  </a:lnTo>
                  <a:lnTo>
                    <a:pt x="292948" y="117475"/>
                  </a:lnTo>
                  <a:lnTo>
                    <a:pt x="278231" y="59817"/>
                  </a:lnTo>
                  <a:lnTo>
                    <a:pt x="263870" y="0"/>
                  </a:lnTo>
                  <a:close/>
                </a:path>
              </a:pathLst>
            </a:custGeom>
            <a:solidFill>
              <a:srgbClr val="005C9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5"/>
            <p:cNvSpPr/>
            <p:nvPr/>
          </p:nvSpPr>
          <p:spPr>
            <a:xfrm>
              <a:off x="4827676" y="3546459"/>
              <a:ext cx="869950" cy="1075055"/>
            </a:xfrm>
            <a:custGeom>
              <a:avLst/>
              <a:gdLst/>
              <a:ahLst/>
              <a:cxnLst/>
              <a:rect l="l" t="t" r="r" b="b"/>
              <a:pathLst>
                <a:path w="869950" h="1075054">
                  <a:moveTo>
                    <a:pt x="595007" y="0"/>
                  </a:moveTo>
                  <a:lnTo>
                    <a:pt x="582543" y="41002"/>
                  </a:lnTo>
                  <a:lnTo>
                    <a:pt x="568903" y="81622"/>
                  </a:lnTo>
                  <a:lnTo>
                    <a:pt x="554057" y="121906"/>
                  </a:lnTo>
                  <a:lnTo>
                    <a:pt x="537970" y="161903"/>
                  </a:lnTo>
                  <a:lnTo>
                    <a:pt x="520613" y="201661"/>
                  </a:lnTo>
                  <a:lnTo>
                    <a:pt x="501952" y="241229"/>
                  </a:lnTo>
                  <a:lnTo>
                    <a:pt x="481956" y="280653"/>
                  </a:lnTo>
                  <a:lnTo>
                    <a:pt x="460592" y="319984"/>
                  </a:lnTo>
                  <a:lnTo>
                    <a:pt x="437829" y="359267"/>
                  </a:lnTo>
                  <a:lnTo>
                    <a:pt x="413634" y="398553"/>
                  </a:lnTo>
                  <a:lnTo>
                    <a:pt x="387977" y="437888"/>
                  </a:lnTo>
                  <a:lnTo>
                    <a:pt x="360823" y="477320"/>
                  </a:lnTo>
                  <a:lnTo>
                    <a:pt x="332142" y="516899"/>
                  </a:lnTo>
                  <a:lnTo>
                    <a:pt x="301902" y="556672"/>
                  </a:lnTo>
                  <a:lnTo>
                    <a:pt x="270071" y="596687"/>
                  </a:lnTo>
                  <a:lnTo>
                    <a:pt x="236616" y="636993"/>
                  </a:lnTo>
                  <a:lnTo>
                    <a:pt x="201505" y="677636"/>
                  </a:lnTo>
                  <a:lnTo>
                    <a:pt x="164707" y="718667"/>
                  </a:lnTo>
                  <a:lnTo>
                    <a:pt x="126189" y="760132"/>
                  </a:lnTo>
                  <a:lnTo>
                    <a:pt x="85920" y="802079"/>
                  </a:lnTo>
                  <a:lnTo>
                    <a:pt x="43868" y="844558"/>
                  </a:lnTo>
                  <a:lnTo>
                    <a:pt x="0" y="887615"/>
                  </a:lnTo>
                  <a:lnTo>
                    <a:pt x="45586" y="935916"/>
                  </a:lnTo>
                  <a:lnTo>
                    <a:pt x="87388" y="978222"/>
                  </a:lnTo>
                  <a:lnTo>
                    <a:pt x="124313" y="1014080"/>
                  </a:lnTo>
                  <a:lnTo>
                    <a:pt x="155267" y="1043034"/>
                  </a:lnTo>
                  <a:lnTo>
                    <a:pt x="190064" y="1071877"/>
                  </a:lnTo>
                  <a:lnTo>
                    <a:pt x="201212" y="1074446"/>
                  </a:lnTo>
                  <a:lnTo>
                    <a:pt x="212455" y="1072170"/>
                  </a:lnTo>
                  <a:lnTo>
                    <a:pt x="261045" y="1030846"/>
                  </a:lnTo>
                  <a:lnTo>
                    <a:pt x="312560" y="981417"/>
                  </a:lnTo>
                  <a:lnTo>
                    <a:pt x="342538" y="951373"/>
                  </a:lnTo>
                  <a:lnTo>
                    <a:pt x="374756" y="918011"/>
                  </a:lnTo>
                  <a:lnTo>
                    <a:pt x="408786" y="881509"/>
                  </a:lnTo>
                  <a:lnTo>
                    <a:pt x="444198" y="842044"/>
                  </a:lnTo>
                  <a:lnTo>
                    <a:pt x="480563" y="799792"/>
                  </a:lnTo>
                  <a:lnTo>
                    <a:pt x="517450" y="754930"/>
                  </a:lnTo>
                  <a:lnTo>
                    <a:pt x="554431" y="707636"/>
                  </a:lnTo>
                  <a:lnTo>
                    <a:pt x="591076" y="658087"/>
                  </a:lnTo>
                  <a:lnTo>
                    <a:pt x="626956" y="606459"/>
                  </a:lnTo>
                  <a:lnTo>
                    <a:pt x="661641" y="552929"/>
                  </a:lnTo>
                  <a:lnTo>
                    <a:pt x="694702" y="497674"/>
                  </a:lnTo>
                  <a:lnTo>
                    <a:pt x="719618" y="452640"/>
                  </a:lnTo>
                  <a:lnTo>
                    <a:pt x="743088" y="407260"/>
                  </a:lnTo>
                  <a:lnTo>
                    <a:pt x="765139" y="361763"/>
                  </a:lnTo>
                  <a:lnTo>
                    <a:pt x="785803" y="316378"/>
                  </a:lnTo>
                  <a:lnTo>
                    <a:pt x="805110" y="271335"/>
                  </a:lnTo>
                  <a:lnTo>
                    <a:pt x="823088" y="226864"/>
                  </a:lnTo>
                  <a:lnTo>
                    <a:pt x="839768" y="183194"/>
                  </a:lnTo>
                  <a:lnTo>
                    <a:pt x="855180" y="140554"/>
                  </a:lnTo>
                  <a:lnTo>
                    <a:pt x="869353" y="99174"/>
                  </a:lnTo>
                  <a:lnTo>
                    <a:pt x="821905" y="78552"/>
                  </a:lnTo>
                  <a:lnTo>
                    <a:pt x="775126" y="59630"/>
                  </a:lnTo>
                  <a:lnTo>
                    <a:pt x="729032" y="42362"/>
                  </a:lnTo>
                  <a:lnTo>
                    <a:pt x="683637" y="26699"/>
                  </a:lnTo>
                  <a:lnTo>
                    <a:pt x="638957" y="12594"/>
                  </a:lnTo>
                  <a:lnTo>
                    <a:pt x="595007" y="0"/>
                  </a:lnTo>
                  <a:close/>
                </a:path>
              </a:pathLst>
            </a:custGeom>
            <a:solidFill>
              <a:srgbClr val="005C9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6"/>
            <p:cNvSpPr/>
            <p:nvPr/>
          </p:nvSpPr>
          <p:spPr>
            <a:xfrm>
              <a:off x="4679398" y="3491062"/>
              <a:ext cx="698500" cy="662305"/>
            </a:xfrm>
            <a:custGeom>
              <a:avLst/>
              <a:gdLst/>
              <a:ahLst/>
              <a:cxnLst/>
              <a:rect l="l" t="t" r="r" b="b"/>
              <a:pathLst>
                <a:path w="698500" h="662304">
                  <a:moveTo>
                    <a:pt x="354657" y="0"/>
                  </a:moveTo>
                  <a:lnTo>
                    <a:pt x="303560" y="439"/>
                  </a:lnTo>
                  <a:lnTo>
                    <a:pt x="254318" y="2645"/>
                  </a:lnTo>
                  <a:lnTo>
                    <a:pt x="206971" y="6453"/>
                  </a:lnTo>
                  <a:lnTo>
                    <a:pt x="161557" y="11696"/>
                  </a:lnTo>
                  <a:lnTo>
                    <a:pt x="118114" y="18208"/>
                  </a:lnTo>
                  <a:lnTo>
                    <a:pt x="76682" y="25824"/>
                  </a:lnTo>
                  <a:lnTo>
                    <a:pt x="37297" y="34378"/>
                  </a:lnTo>
                  <a:lnTo>
                    <a:pt x="0" y="43703"/>
                  </a:lnTo>
                  <a:lnTo>
                    <a:pt x="19237" y="98388"/>
                  </a:lnTo>
                  <a:lnTo>
                    <a:pt x="39216" y="151153"/>
                  </a:lnTo>
                  <a:lnTo>
                    <a:pt x="59971" y="202073"/>
                  </a:lnTo>
                  <a:lnTo>
                    <a:pt x="81538" y="251223"/>
                  </a:lnTo>
                  <a:lnTo>
                    <a:pt x="103953" y="298677"/>
                  </a:lnTo>
                  <a:lnTo>
                    <a:pt x="127250" y="344510"/>
                  </a:lnTo>
                  <a:lnTo>
                    <a:pt x="151464" y="388797"/>
                  </a:lnTo>
                  <a:lnTo>
                    <a:pt x="176632" y="431612"/>
                  </a:lnTo>
                  <a:lnTo>
                    <a:pt x="202788" y="473031"/>
                  </a:lnTo>
                  <a:lnTo>
                    <a:pt x="229968" y="513127"/>
                  </a:lnTo>
                  <a:lnTo>
                    <a:pt x="258207" y="551977"/>
                  </a:lnTo>
                  <a:lnTo>
                    <a:pt x="287540" y="589653"/>
                  </a:lnTo>
                  <a:lnTo>
                    <a:pt x="318003" y="626231"/>
                  </a:lnTo>
                  <a:lnTo>
                    <a:pt x="349631" y="661787"/>
                  </a:lnTo>
                  <a:lnTo>
                    <a:pt x="386682" y="616998"/>
                  </a:lnTo>
                  <a:lnTo>
                    <a:pt x="421677" y="572585"/>
                  </a:lnTo>
                  <a:lnTo>
                    <a:pt x="454662" y="528478"/>
                  </a:lnTo>
                  <a:lnTo>
                    <a:pt x="485684" y="484607"/>
                  </a:lnTo>
                  <a:lnTo>
                    <a:pt x="514788" y="440905"/>
                  </a:lnTo>
                  <a:lnTo>
                    <a:pt x="542021" y="397302"/>
                  </a:lnTo>
                  <a:lnTo>
                    <a:pt x="567429" y="353729"/>
                  </a:lnTo>
                  <a:lnTo>
                    <a:pt x="591058" y="310117"/>
                  </a:lnTo>
                  <a:lnTo>
                    <a:pt x="612954" y="266397"/>
                  </a:lnTo>
                  <a:lnTo>
                    <a:pt x="633163" y="222501"/>
                  </a:lnTo>
                  <a:lnTo>
                    <a:pt x="651731" y="178358"/>
                  </a:lnTo>
                  <a:lnTo>
                    <a:pt x="668705" y="133901"/>
                  </a:lnTo>
                  <a:lnTo>
                    <a:pt x="684131" y="89060"/>
                  </a:lnTo>
                  <a:lnTo>
                    <a:pt x="698055" y="43766"/>
                  </a:lnTo>
                  <a:lnTo>
                    <a:pt x="636632" y="30118"/>
                  </a:lnTo>
                  <a:lnTo>
                    <a:pt x="576833" y="19233"/>
                  </a:lnTo>
                  <a:lnTo>
                    <a:pt x="518698" y="10944"/>
                  </a:lnTo>
                  <a:lnTo>
                    <a:pt x="462265" y="5086"/>
                  </a:lnTo>
                  <a:lnTo>
                    <a:pt x="407571" y="1493"/>
                  </a:lnTo>
                  <a:lnTo>
                    <a:pt x="354657" y="0"/>
                  </a:lnTo>
                  <a:close/>
                </a:path>
              </a:pathLst>
            </a:custGeom>
            <a:solidFill>
              <a:srgbClr val="005C98">
                <a:alpha val="2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Title 3"/>
          <p:cNvSpPr txBox="1">
            <a:spLocks/>
          </p:cNvSpPr>
          <p:nvPr userDrawn="1"/>
        </p:nvSpPr>
        <p:spPr>
          <a:xfrm>
            <a:off x="882139" y="4760351"/>
            <a:ext cx="3954462" cy="817028"/>
          </a:xfrm>
          <a:prstGeom prst="rect">
            <a:avLst/>
          </a:prstGeom>
        </p:spPr>
        <p:txBody>
          <a:bodyPr lIns="0" rIns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b="1" spc="0" dirty="0">
                <a:solidFill>
                  <a:srgbClr val="005C98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“You</a:t>
            </a:r>
            <a:r>
              <a:rPr lang="en-US" sz="2800" b="1" spc="0" baseline="0" dirty="0">
                <a:solidFill>
                  <a:srgbClr val="005C98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 can insert text here for a callout</a:t>
            </a:r>
            <a:r>
              <a:rPr lang="en-US" sz="2800" b="1" spc="0" dirty="0">
                <a:solidFill>
                  <a:srgbClr val="005C98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rPr>
              <a:t>”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6473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344855" y="1676400"/>
            <a:ext cx="4366818" cy="4162544"/>
            <a:chOff x="382433" y="1676400"/>
            <a:chExt cx="4366818" cy="416254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8723048-46CA-4322-819B-A94881825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3799" y="2916492"/>
              <a:ext cx="2338541" cy="2333723"/>
            </a:xfrm>
            <a:prstGeom prst="ellipse">
              <a:avLst/>
            </a:prstGeom>
            <a:noFill/>
            <a:ln w="12700">
              <a:solidFill>
                <a:schemeClr val="tx1">
                  <a:alpha val="20000"/>
                </a:schemeClr>
              </a:solidFill>
            </a:ln>
          </p:spPr>
          <p:txBody>
            <a:bodyPr vert="horz" wrap="square" lIns="75438" tIns="37719" rIns="75438" bIns="37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/>
                <a:t>Core Values</a:t>
              </a:r>
            </a:p>
          </p:txBody>
        </p:sp>
        <p:sp>
          <p:nvSpPr>
            <p:cNvPr id="39" name="AutoShape 3">
              <a:extLst>
                <a:ext uri="{FF2B5EF4-FFF2-40B4-BE49-F238E27FC236}">
                  <a16:creationId xmlns:a16="http://schemas.microsoft.com/office/drawing/2014/main" id="{F21922E0-F438-49DA-AA1A-BB07318877A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82434" y="1676400"/>
              <a:ext cx="4366817" cy="4162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F052DC-205D-4295-B42E-10644EB12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2360" y="4193198"/>
              <a:ext cx="1455927" cy="14530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vert="horz" wrap="square" lIns="0" tIns="297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algn="ctr"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6CFDBFF-32B2-4EFB-B9A2-494688E17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433" y="4193198"/>
              <a:ext cx="1456891" cy="14530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298DCC"/>
              </a:solidFill>
            </a:ln>
          </p:spPr>
          <p:txBody>
            <a:bodyPr vert="horz" wrap="square" lIns="0" tIns="297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algn="ctr"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DE8303A8-B9A7-4062-A59A-0EF120E9F6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5470" y="1676400"/>
              <a:ext cx="1455927" cy="145303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005C98"/>
              </a:solidFill>
            </a:ln>
          </p:spPr>
          <p:txBody>
            <a:bodyPr vert="horz" wrap="square" lIns="0" tIns="29700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algn="ctr"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9467B36F-7098-4EA0-BA88-68D5834554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8435" y="5501700"/>
              <a:ext cx="1878926" cy="337244"/>
            </a:xfrm>
            <a:custGeom>
              <a:avLst/>
              <a:gdLst>
                <a:gd name="T0" fmla="*/ 11 w 1950"/>
                <a:gd name="T1" fmla="*/ 56 h 350"/>
                <a:gd name="T2" fmla="*/ 51 w 1950"/>
                <a:gd name="T3" fmla="*/ 24 h 350"/>
                <a:gd name="T4" fmla="*/ 1789 w 1950"/>
                <a:gd name="T5" fmla="*/ 36 h 350"/>
                <a:gd name="T6" fmla="*/ 1835 w 1950"/>
                <a:gd name="T7" fmla="*/ 150 h 350"/>
                <a:gd name="T8" fmla="*/ 1793 w 1950"/>
                <a:gd name="T9" fmla="*/ 115 h 350"/>
                <a:gd name="T10" fmla="*/ 1828 w 1950"/>
                <a:gd name="T11" fmla="*/ 98 h 350"/>
                <a:gd name="T12" fmla="*/ 1742 w 1950"/>
                <a:gd name="T13" fmla="*/ 194 h 350"/>
                <a:gd name="T14" fmla="*/ 1702 w 1950"/>
                <a:gd name="T15" fmla="*/ 157 h 350"/>
                <a:gd name="T16" fmla="*/ 1739 w 1950"/>
                <a:gd name="T17" fmla="*/ 142 h 350"/>
                <a:gd name="T18" fmla="*/ 1654 w 1950"/>
                <a:gd name="T19" fmla="*/ 230 h 350"/>
                <a:gd name="T20" fmla="*/ 1610 w 1950"/>
                <a:gd name="T21" fmla="*/ 194 h 350"/>
                <a:gd name="T22" fmla="*/ 1646 w 1950"/>
                <a:gd name="T23" fmla="*/ 180 h 350"/>
                <a:gd name="T24" fmla="*/ 1564 w 1950"/>
                <a:gd name="T25" fmla="*/ 262 h 350"/>
                <a:gd name="T26" fmla="*/ 1516 w 1950"/>
                <a:gd name="T27" fmla="*/ 225 h 350"/>
                <a:gd name="T28" fmla="*/ 1552 w 1950"/>
                <a:gd name="T29" fmla="*/ 214 h 350"/>
                <a:gd name="T30" fmla="*/ 1469 w 1950"/>
                <a:gd name="T31" fmla="*/ 290 h 350"/>
                <a:gd name="T32" fmla="*/ 1422 w 1950"/>
                <a:gd name="T33" fmla="*/ 250 h 350"/>
                <a:gd name="T34" fmla="*/ 1460 w 1950"/>
                <a:gd name="T35" fmla="*/ 241 h 350"/>
                <a:gd name="T36" fmla="*/ 1369 w 1950"/>
                <a:gd name="T37" fmla="*/ 313 h 350"/>
                <a:gd name="T38" fmla="*/ 1327 w 1950"/>
                <a:gd name="T39" fmla="*/ 270 h 350"/>
                <a:gd name="T40" fmla="*/ 1363 w 1950"/>
                <a:gd name="T41" fmla="*/ 264 h 350"/>
                <a:gd name="T42" fmla="*/ 1275 w 1950"/>
                <a:gd name="T43" fmla="*/ 329 h 350"/>
                <a:gd name="T44" fmla="*/ 1238 w 1950"/>
                <a:gd name="T45" fmla="*/ 334 h 350"/>
                <a:gd name="T46" fmla="*/ 1264 w 1950"/>
                <a:gd name="T47" fmla="*/ 281 h 350"/>
                <a:gd name="T48" fmla="*/ 1181 w 1950"/>
                <a:gd name="T49" fmla="*/ 341 h 350"/>
                <a:gd name="T50" fmla="*/ 1140 w 1950"/>
                <a:gd name="T51" fmla="*/ 344 h 350"/>
                <a:gd name="T52" fmla="*/ 1165 w 1950"/>
                <a:gd name="T53" fmla="*/ 293 h 350"/>
                <a:gd name="T54" fmla="*/ 1085 w 1950"/>
                <a:gd name="T55" fmla="*/ 348 h 350"/>
                <a:gd name="T56" fmla="*/ 1045 w 1950"/>
                <a:gd name="T57" fmla="*/ 349 h 350"/>
                <a:gd name="T58" fmla="*/ 1065 w 1950"/>
                <a:gd name="T59" fmla="*/ 299 h 350"/>
                <a:gd name="T60" fmla="*/ 987 w 1950"/>
                <a:gd name="T61" fmla="*/ 350 h 350"/>
                <a:gd name="T62" fmla="*/ 941 w 1950"/>
                <a:gd name="T63" fmla="*/ 349 h 350"/>
                <a:gd name="T64" fmla="*/ 976 w 1950"/>
                <a:gd name="T65" fmla="*/ 300 h 350"/>
                <a:gd name="T66" fmla="*/ 875 w 1950"/>
                <a:gd name="T67" fmla="*/ 345 h 350"/>
                <a:gd name="T68" fmla="*/ 846 w 1950"/>
                <a:gd name="T69" fmla="*/ 293 h 350"/>
                <a:gd name="T70" fmla="*/ 890 w 1950"/>
                <a:gd name="T71" fmla="*/ 296 h 350"/>
                <a:gd name="T72" fmla="*/ 763 w 1950"/>
                <a:gd name="T73" fmla="*/ 333 h 350"/>
                <a:gd name="T74" fmla="*/ 761 w 1950"/>
                <a:gd name="T75" fmla="*/ 284 h 350"/>
                <a:gd name="T76" fmla="*/ 700 w 1950"/>
                <a:gd name="T77" fmla="*/ 274 h 350"/>
                <a:gd name="T78" fmla="*/ 653 w 1950"/>
                <a:gd name="T79" fmla="*/ 316 h 350"/>
                <a:gd name="T80" fmla="*/ 678 w 1950"/>
                <a:gd name="T81" fmla="*/ 270 h 350"/>
                <a:gd name="T82" fmla="*/ 588 w 1950"/>
                <a:gd name="T83" fmla="*/ 301 h 350"/>
                <a:gd name="T84" fmla="*/ 545 w 1950"/>
                <a:gd name="T85" fmla="*/ 291 h 350"/>
                <a:gd name="T86" fmla="*/ 595 w 1950"/>
                <a:gd name="T87" fmla="*/ 253 h 350"/>
                <a:gd name="T88" fmla="*/ 480 w 1950"/>
                <a:gd name="T89" fmla="*/ 273 h 350"/>
                <a:gd name="T90" fmla="*/ 471 w 1950"/>
                <a:gd name="T91" fmla="*/ 219 h 350"/>
                <a:gd name="T92" fmla="*/ 510 w 1950"/>
                <a:gd name="T93" fmla="*/ 231 h 350"/>
                <a:gd name="T94" fmla="*/ 374 w 1950"/>
                <a:gd name="T95" fmla="*/ 237 h 350"/>
                <a:gd name="T96" fmla="*/ 391 w 1950"/>
                <a:gd name="T97" fmla="*/ 191 h 350"/>
                <a:gd name="T98" fmla="*/ 308 w 1950"/>
                <a:gd name="T99" fmla="*/ 212 h 350"/>
                <a:gd name="T100" fmla="*/ 270 w 1950"/>
                <a:gd name="T101" fmla="*/ 196 h 350"/>
                <a:gd name="T102" fmla="*/ 305 w 1950"/>
                <a:gd name="T103" fmla="*/ 157 h 350"/>
                <a:gd name="T104" fmla="*/ 214 w 1950"/>
                <a:gd name="T105" fmla="*/ 170 h 350"/>
                <a:gd name="T106" fmla="*/ 173 w 1950"/>
                <a:gd name="T107" fmla="*/ 150 h 350"/>
                <a:gd name="T108" fmla="*/ 224 w 1950"/>
                <a:gd name="T109" fmla="*/ 120 h 350"/>
                <a:gd name="T110" fmla="*/ 114 w 1950"/>
                <a:gd name="T111" fmla="*/ 118 h 350"/>
                <a:gd name="T112" fmla="*/ 110 w 1950"/>
                <a:gd name="T113" fmla="*/ 59 h 350"/>
                <a:gd name="T114" fmla="*/ 149 w 1950"/>
                <a:gd name="T115" fmla="*/ 82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50" h="350">
                  <a:moveTo>
                    <a:pt x="68" y="34"/>
                  </a:moveTo>
                  <a:lnTo>
                    <a:pt x="42" y="76"/>
                  </a:lnTo>
                  <a:lnTo>
                    <a:pt x="39" y="74"/>
                  </a:lnTo>
                  <a:lnTo>
                    <a:pt x="35" y="72"/>
                  </a:lnTo>
                  <a:lnTo>
                    <a:pt x="31" y="70"/>
                  </a:lnTo>
                  <a:lnTo>
                    <a:pt x="28" y="67"/>
                  </a:lnTo>
                  <a:lnTo>
                    <a:pt x="25" y="65"/>
                  </a:lnTo>
                  <a:lnTo>
                    <a:pt x="21" y="63"/>
                  </a:lnTo>
                  <a:lnTo>
                    <a:pt x="18" y="61"/>
                  </a:lnTo>
                  <a:lnTo>
                    <a:pt x="14" y="58"/>
                  </a:lnTo>
                  <a:lnTo>
                    <a:pt x="11" y="56"/>
                  </a:lnTo>
                  <a:lnTo>
                    <a:pt x="7" y="54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27" y="8"/>
                  </a:lnTo>
                  <a:lnTo>
                    <a:pt x="30" y="11"/>
                  </a:lnTo>
                  <a:lnTo>
                    <a:pt x="34" y="13"/>
                  </a:lnTo>
                  <a:lnTo>
                    <a:pt x="37" y="15"/>
                  </a:lnTo>
                  <a:lnTo>
                    <a:pt x="41" y="17"/>
                  </a:lnTo>
                  <a:lnTo>
                    <a:pt x="44" y="19"/>
                  </a:lnTo>
                  <a:lnTo>
                    <a:pt x="48" y="22"/>
                  </a:lnTo>
                  <a:lnTo>
                    <a:pt x="51" y="24"/>
                  </a:lnTo>
                  <a:lnTo>
                    <a:pt x="55" y="26"/>
                  </a:lnTo>
                  <a:lnTo>
                    <a:pt x="58" y="28"/>
                  </a:lnTo>
                  <a:lnTo>
                    <a:pt x="61" y="30"/>
                  </a:lnTo>
                  <a:lnTo>
                    <a:pt x="65" y="32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1945" y="61"/>
                  </a:moveTo>
                  <a:lnTo>
                    <a:pt x="1950" y="171"/>
                  </a:lnTo>
                  <a:lnTo>
                    <a:pt x="1886" y="207"/>
                  </a:lnTo>
                  <a:lnTo>
                    <a:pt x="1880" y="98"/>
                  </a:lnTo>
                  <a:lnTo>
                    <a:pt x="1789" y="36"/>
                  </a:lnTo>
                  <a:lnTo>
                    <a:pt x="1853" y="0"/>
                  </a:lnTo>
                  <a:lnTo>
                    <a:pt x="1945" y="61"/>
                  </a:lnTo>
                  <a:lnTo>
                    <a:pt x="1945" y="61"/>
                  </a:lnTo>
                  <a:close/>
                  <a:moveTo>
                    <a:pt x="1830" y="97"/>
                  </a:moveTo>
                  <a:lnTo>
                    <a:pt x="1853" y="140"/>
                  </a:lnTo>
                  <a:lnTo>
                    <a:pt x="1851" y="142"/>
                  </a:lnTo>
                  <a:lnTo>
                    <a:pt x="1848" y="143"/>
                  </a:lnTo>
                  <a:lnTo>
                    <a:pt x="1845" y="144"/>
                  </a:lnTo>
                  <a:lnTo>
                    <a:pt x="1842" y="146"/>
                  </a:lnTo>
                  <a:lnTo>
                    <a:pt x="1838" y="148"/>
                  </a:lnTo>
                  <a:lnTo>
                    <a:pt x="1835" y="150"/>
                  </a:lnTo>
                  <a:lnTo>
                    <a:pt x="1832" y="151"/>
                  </a:lnTo>
                  <a:lnTo>
                    <a:pt x="1828" y="153"/>
                  </a:lnTo>
                  <a:lnTo>
                    <a:pt x="1825" y="155"/>
                  </a:lnTo>
                  <a:lnTo>
                    <a:pt x="1822" y="156"/>
                  </a:lnTo>
                  <a:lnTo>
                    <a:pt x="1818" y="158"/>
                  </a:lnTo>
                  <a:lnTo>
                    <a:pt x="1815" y="160"/>
                  </a:lnTo>
                  <a:lnTo>
                    <a:pt x="1812" y="161"/>
                  </a:lnTo>
                  <a:lnTo>
                    <a:pt x="1809" y="163"/>
                  </a:lnTo>
                  <a:lnTo>
                    <a:pt x="1787" y="119"/>
                  </a:lnTo>
                  <a:lnTo>
                    <a:pt x="1790" y="117"/>
                  </a:lnTo>
                  <a:lnTo>
                    <a:pt x="1793" y="115"/>
                  </a:lnTo>
                  <a:lnTo>
                    <a:pt x="1797" y="114"/>
                  </a:lnTo>
                  <a:lnTo>
                    <a:pt x="1800" y="113"/>
                  </a:lnTo>
                  <a:lnTo>
                    <a:pt x="1803" y="111"/>
                  </a:lnTo>
                  <a:lnTo>
                    <a:pt x="1806" y="109"/>
                  </a:lnTo>
                  <a:lnTo>
                    <a:pt x="1810" y="108"/>
                  </a:lnTo>
                  <a:lnTo>
                    <a:pt x="1813" y="106"/>
                  </a:lnTo>
                  <a:lnTo>
                    <a:pt x="1816" y="104"/>
                  </a:lnTo>
                  <a:lnTo>
                    <a:pt x="1819" y="103"/>
                  </a:lnTo>
                  <a:lnTo>
                    <a:pt x="1822" y="101"/>
                  </a:lnTo>
                  <a:lnTo>
                    <a:pt x="1825" y="99"/>
                  </a:lnTo>
                  <a:lnTo>
                    <a:pt x="1828" y="98"/>
                  </a:lnTo>
                  <a:lnTo>
                    <a:pt x="1830" y="97"/>
                  </a:lnTo>
                  <a:lnTo>
                    <a:pt x="1830" y="97"/>
                  </a:lnTo>
                  <a:close/>
                  <a:moveTo>
                    <a:pt x="1743" y="140"/>
                  </a:moveTo>
                  <a:lnTo>
                    <a:pt x="1764" y="184"/>
                  </a:lnTo>
                  <a:lnTo>
                    <a:pt x="1762" y="185"/>
                  </a:lnTo>
                  <a:lnTo>
                    <a:pt x="1759" y="186"/>
                  </a:lnTo>
                  <a:lnTo>
                    <a:pt x="1755" y="188"/>
                  </a:lnTo>
                  <a:lnTo>
                    <a:pt x="1752" y="189"/>
                  </a:lnTo>
                  <a:lnTo>
                    <a:pt x="1748" y="191"/>
                  </a:lnTo>
                  <a:lnTo>
                    <a:pt x="1746" y="193"/>
                  </a:lnTo>
                  <a:lnTo>
                    <a:pt x="1742" y="194"/>
                  </a:lnTo>
                  <a:lnTo>
                    <a:pt x="1739" y="196"/>
                  </a:lnTo>
                  <a:lnTo>
                    <a:pt x="1735" y="197"/>
                  </a:lnTo>
                  <a:lnTo>
                    <a:pt x="1732" y="199"/>
                  </a:lnTo>
                  <a:lnTo>
                    <a:pt x="1728" y="200"/>
                  </a:lnTo>
                  <a:lnTo>
                    <a:pt x="1725" y="201"/>
                  </a:lnTo>
                  <a:lnTo>
                    <a:pt x="1722" y="203"/>
                  </a:lnTo>
                  <a:lnTo>
                    <a:pt x="1718" y="204"/>
                  </a:lnTo>
                  <a:lnTo>
                    <a:pt x="1718" y="204"/>
                  </a:lnTo>
                  <a:lnTo>
                    <a:pt x="1699" y="159"/>
                  </a:lnTo>
                  <a:lnTo>
                    <a:pt x="1699" y="159"/>
                  </a:lnTo>
                  <a:lnTo>
                    <a:pt x="1702" y="157"/>
                  </a:lnTo>
                  <a:lnTo>
                    <a:pt x="1706" y="156"/>
                  </a:lnTo>
                  <a:lnTo>
                    <a:pt x="1709" y="155"/>
                  </a:lnTo>
                  <a:lnTo>
                    <a:pt x="1712" y="153"/>
                  </a:lnTo>
                  <a:lnTo>
                    <a:pt x="1715" y="152"/>
                  </a:lnTo>
                  <a:lnTo>
                    <a:pt x="1719" y="150"/>
                  </a:lnTo>
                  <a:lnTo>
                    <a:pt x="1722" y="149"/>
                  </a:lnTo>
                  <a:lnTo>
                    <a:pt x="1725" y="147"/>
                  </a:lnTo>
                  <a:lnTo>
                    <a:pt x="1729" y="146"/>
                  </a:lnTo>
                  <a:lnTo>
                    <a:pt x="1732" y="144"/>
                  </a:lnTo>
                  <a:lnTo>
                    <a:pt x="1735" y="143"/>
                  </a:lnTo>
                  <a:lnTo>
                    <a:pt x="1739" y="142"/>
                  </a:lnTo>
                  <a:lnTo>
                    <a:pt x="1742" y="140"/>
                  </a:lnTo>
                  <a:lnTo>
                    <a:pt x="1743" y="140"/>
                  </a:lnTo>
                  <a:lnTo>
                    <a:pt x="1743" y="140"/>
                  </a:lnTo>
                  <a:close/>
                  <a:moveTo>
                    <a:pt x="1654" y="177"/>
                  </a:moveTo>
                  <a:lnTo>
                    <a:pt x="1672" y="223"/>
                  </a:lnTo>
                  <a:lnTo>
                    <a:pt x="1671" y="224"/>
                  </a:lnTo>
                  <a:lnTo>
                    <a:pt x="1667" y="225"/>
                  </a:lnTo>
                  <a:lnTo>
                    <a:pt x="1664" y="226"/>
                  </a:lnTo>
                  <a:lnTo>
                    <a:pt x="1661" y="228"/>
                  </a:lnTo>
                  <a:lnTo>
                    <a:pt x="1657" y="229"/>
                  </a:lnTo>
                  <a:lnTo>
                    <a:pt x="1654" y="230"/>
                  </a:lnTo>
                  <a:lnTo>
                    <a:pt x="1650" y="232"/>
                  </a:lnTo>
                  <a:lnTo>
                    <a:pt x="1647" y="232"/>
                  </a:lnTo>
                  <a:lnTo>
                    <a:pt x="1644" y="234"/>
                  </a:lnTo>
                  <a:lnTo>
                    <a:pt x="1640" y="235"/>
                  </a:lnTo>
                  <a:lnTo>
                    <a:pt x="1637" y="236"/>
                  </a:lnTo>
                  <a:lnTo>
                    <a:pt x="1633" y="238"/>
                  </a:lnTo>
                  <a:lnTo>
                    <a:pt x="1630" y="239"/>
                  </a:lnTo>
                  <a:lnTo>
                    <a:pt x="1626" y="240"/>
                  </a:lnTo>
                  <a:lnTo>
                    <a:pt x="1625" y="241"/>
                  </a:lnTo>
                  <a:lnTo>
                    <a:pt x="1609" y="195"/>
                  </a:lnTo>
                  <a:lnTo>
                    <a:pt x="1610" y="194"/>
                  </a:lnTo>
                  <a:lnTo>
                    <a:pt x="1613" y="193"/>
                  </a:lnTo>
                  <a:lnTo>
                    <a:pt x="1616" y="192"/>
                  </a:lnTo>
                  <a:lnTo>
                    <a:pt x="1619" y="190"/>
                  </a:lnTo>
                  <a:lnTo>
                    <a:pt x="1623" y="189"/>
                  </a:lnTo>
                  <a:lnTo>
                    <a:pt x="1626" y="188"/>
                  </a:lnTo>
                  <a:lnTo>
                    <a:pt x="1629" y="187"/>
                  </a:lnTo>
                  <a:lnTo>
                    <a:pt x="1633" y="185"/>
                  </a:lnTo>
                  <a:lnTo>
                    <a:pt x="1636" y="184"/>
                  </a:lnTo>
                  <a:lnTo>
                    <a:pt x="1640" y="183"/>
                  </a:lnTo>
                  <a:lnTo>
                    <a:pt x="1643" y="182"/>
                  </a:lnTo>
                  <a:lnTo>
                    <a:pt x="1646" y="180"/>
                  </a:lnTo>
                  <a:lnTo>
                    <a:pt x="1649" y="179"/>
                  </a:lnTo>
                  <a:lnTo>
                    <a:pt x="1653" y="178"/>
                  </a:lnTo>
                  <a:lnTo>
                    <a:pt x="1654" y="177"/>
                  </a:lnTo>
                  <a:lnTo>
                    <a:pt x="1654" y="177"/>
                  </a:lnTo>
                  <a:close/>
                  <a:moveTo>
                    <a:pt x="1562" y="210"/>
                  </a:moveTo>
                  <a:lnTo>
                    <a:pt x="1578" y="257"/>
                  </a:lnTo>
                  <a:lnTo>
                    <a:pt x="1578" y="257"/>
                  </a:lnTo>
                  <a:lnTo>
                    <a:pt x="1574" y="258"/>
                  </a:lnTo>
                  <a:lnTo>
                    <a:pt x="1571" y="260"/>
                  </a:lnTo>
                  <a:lnTo>
                    <a:pt x="1567" y="261"/>
                  </a:lnTo>
                  <a:lnTo>
                    <a:pt x="1564" y="262"/>
                  </a:lnTo>
                  <a:lnTo>
                    <a:pt x="1560" y="263"/>
                  </a:lnTo>
                  <a:lnTo>
                    <a:pt x="1557" y="264"/>
                  </a:lnTo>
                  <a:lnTo>
                    <a:pt x="1553" y="265"/>
                  </a:lnTo>
                  <a:lnTo>
                    <a:pt x="1550" y="266"/>
                  </a:lnTo>
                  <a:lnTo>
                    <a:pt x="1547" y="267"/>
                  </a:lnTo>
                  <a:lnTo>
                    <a:pt x="1543" y="268"/>
                  </a:lnTo>
                  <a:lnTo>
                    <a:pt x="1539" y="269"/>
                  </a:lnTo>
                  <a:lnTo>
                    <a:pt x="1536" y="270"/>
                  </a:lnTo>
                  <a:lnTo>
                    <a:pt x="1532" y="271"/>
                  </a:lnTo>
                  <a:lnTo>
                    <a:pt x="1530" y="272"/>
                  </a:lnTo>
                  <a:lnTo>
                    <a:pt x="1516" y="225"/>
                  </a:lnTo>
                  <a:lnTo>
                    <a:pt x="1518" y="225"/>
                  </a:lnTo>
                  <a:lnTo>
                    <a:pt x="1521" y="223"/>
                  </a:lnTo>
                  <a:lnTo>
                    <a:pt x="1525" y="222"/>
                  </a:lnTo>
                  <a:lnTo>
                    <a:pt x="1528" y="221"/>
                  </a:lnTo>
                  <a:lnTo>
                    <a:pt x="1532" y="220"/>
                  </a:lnTo>
                  <a:lnTo>
                    <a:pt x="1535" y="219"/>
                  </a:lnTo>
                  <a:lnTo>
                    <a:pt x="1539" y="218"/>
                  </a:lnTo>
                  <a:lnTo>
                    <a:pt x="1542" y="217"/>
                  </a:lnTo>
                  <a:lnTo>
                    <a:pt x="1545" y="216"/>
                  </a:lnTo>
                  <a:lnTo>
                    <a:pt x="1548" y="215"/>
                  </a:lnTo>
                  <a:lnTo>
                    <a:pt x="1552" y="214"/>
                  </a:lnTo>
                  <a:lnTo>
                    <a:pt x="1555" y="213"/>
                  </a:lnTo>
                  <a:lnTo>
                    <a:pt x="1559" y="211"/>
                  </a:lnTo>
                  <a:lnTo>
                    <a:pt x="1562" y="210"/>
                  </a:lnTo>
                  <a:lnTo>
                    <a:pt x="1562" y="210"/>
                  </a:lnTo>
                  <a:lnTo>
                    <a:pt x="1562" y="210"/>
                  </a:lnTo>
                  <a:close/>
                  <a:moveTo>
                    <a:pt x="1470" y="238"/>
                  </a:moveTo>
                  <a:lnTo>
                    <a:pt x="1482" y="286"/>
                  </a:lnTo>
                  <a:lnTo>
                    <a:pt x="1480" y="287"/>
                  </a:lnTo>
                  <a:lnTo>
                    <a:pt x="1476" y="288"/>
                  </a:lnTo>
                  <a:lnTo>
                    <a:pt x="1472" y="289"/>
                  </a:lnTo>
                  <a:lnTo>
                    <a:pt x="1469" y="290"/>
                  </a:lnTo>
                  <a:lnTo>
                    <a:pt x="1465" y="291"/>
                  </a:lnTo>
                  <a:lnTo>
                    <a:pt x="1462" y="291"/>
                  </a:lnTo>
                  <a:lnTo>
                    <a:pt x="1458" y="292"/>
                  </a:lnTo>
                  <a:lnTo>
                    <a:pt x="1454" y="293"/>
                  </a:lnTo>
                  <a:lnTo>
                    <a:pt x="1451" y="294"/>
                  </a:lnTo>
                  <a:lnTo>
                    <a:pt x="1448" y="295"/>
                  </a:lnTo>
                  <a:lnTo>
                    <a:pt x="1444" y="296"/>
                  </a:lnTo>
                  <a:lnTo>
                    <a:pt x="1441" y="296"/>
                  </a:lnTo>
                  <a:lnTo>
                    <a:pt x="1437" y="297"/>
                  </a:lnTo>
                  <a:lnTo>
                    <a:pt x="1434" y="298"/>
                  </a:lnTo>
                  <a:lnTo>
                    <a:pt x="1422" y="250"/>
                  </a:lnTo>
                  <a:lnTo>
                    <a:pt x="1425" y="250"/>
                  </a:lnTo>
                  <a:lnTo>
                    <a:pt x="1429" y="249"/>
                  </a:lnTo>
                  <a:lnTo>
                    <a:pt x="1432" y="248"/>
                  </a:lnTo>
                  <a:lnTo>
                    <a:pt x="1436" y="247"/>
                  </a:lnTo>
                  <a:lnTo>
                    <a:pt x="1439" y="246"/>
                  </a:lnTo>
                  <a:lnTo>
                    <a:pt x="1443" y="245"/>
                  </a:lnTo>
                  <a:lnTo>
                    <a:pt x="1446" y="244"/>
                  </a:lnTo>
                  <a:lnTo>
                    <a:pt x="1449" y="244"/>
                  </a:lnTo>
                  <a:lnTo>
                    <a:pt x="1453" y="243"/>
                  </a:lnTo>
                  <a:lnTo>
                    <a:pt x="1456" y="242"/>
                  </a:lnTo>
                  <a:lnTo>
                    <a:pt x="1460" y="241"/>
                  </a:lnTo>
                  <a:lnTo>
                    <a:pt x="1463" y="240"/>
                  </a:lnTo>
                  <a:lnTo>
                    <a:pt x="1467" y="239"/>
                  </a:lnTo>
                  <a:lnTo>
                    <a:pt x="1470" y="238"/>
                  </a:lnTo>
                  <a:lnTo>
                    <a:pt x="1470" y="238"/>
                  </a:lnTo>
                  <a:close/>
                  <a:moveTo>
                    <a:pt x="1375" y="261"/>
                  </a:moveTo>
                  <a:lnTo>
                    <a:pt x="1385" y="309"/>
                  </a:lnTo>
                  <a:lnTo>
                    <a:pt x="1383" y="310"/>
                  </a:lnTo>
                  <a:lnTo>
                    <a:pt x="1380" y="310"/>
                  </a:lnTo>
                  <a:lnTo>
                    <a:pt x="1376" y="311"/>
                  </a:lnTo>
                  <a:lnTo>
                    <a:pt x="1373" y="312"/>
                  </a:lnTo>
                  <a:lnTo>
                    <a:pt x="1369" y="313"/>
                  </a:lnTo>
                  <a:lnTo>
                    <a:pt x="1365" y="313"/>
                  </a:lnTo>
                  <a:lnTo>
                    <a:pt x="1362" y="314"/>
                  </a:lnTo>
                  <a:lnTo>
                    <a:pt x="1358" y="315"/>
                  </a:lnTo>
                  <a:lnTo>
                    <a:pt x="1354" y="316"/>
                  </a:lnTo>
                  <a:lnTo>
                    <a:pt x="1351" y="316"/>
                  </a:lnTo>
                  <a:lnTo>
                    <a:pt x="1348" y="317"/>
                  </a:lnTo>
                  <a:lnTo>
                    <a:pt x="1344" y="318"/>
                  </a:lnTo>
                  <a:lnTo>
                    <a:pt x="1340" y="318"/>
                  </a:lnTo>
                  <a:lnTo>
                    <a:pt x="1337" y="319"/>
                  </a:lnTo>
                  <a:lnTo>
                    <a:pt x="1336" y="319"/>
                  </a:lnTo>
                  <a:lnTo>
                    <a:pt x="1327" y="270"/>
                  </a:lnTo>
                  <a:lnTo>
                    <a:pt x="1328" y="270"/>
                  </a:lnTo>
                  <a:lnTo>
                    <a:pt x="1331" y="270"/>
                  </a:lnTo>
                  <a:lnTo>
                    <a:pt x="1335" y="269"/>
                  </a:lnTo>
                  <a:lnTo>
                    <a:pt x="1338" y="268"/>
                  </a:lnTo>
                  <a:lnTo>
                    <a:pt x="1342" y="268"/>
                  </a:lnTo>
                  <a:lnTo>
                    <a:pt x="1345" y="267"/>
                  </a:lnTo>
                  <a:lnTo>
                    <a:pt x="1349" y="266"/>
                  </a:lnTo>
                  <a:lnTo>
                    <a:pt x="1352" y="266"/>
                  </a:lnTo>
                  <a:lnTo>
                    <a:pt x="1355" y="265"/>
                  </a:lnTo>
                  <a:lnTo>
                    <a:pt x="1359" y="264"/>
                  </a:lnTo>
                  <a:lnTo>
                    <a:pt x="1363" y="264"/>
                  </a:lnTo>
                  <a:lnTo>
                    <a:pt x="1366" y="263"/>
                  </a:lnTo>
                  <a:lnTo>
                    <a:pt x="1370" y="262"/>
                  </a:lnTo>
                  <a:lnTo>
                    <a:pt x="1373" y="262"/>
                  </a:lnTo>
                  <a:lnTo>
                    <a:pt x="1375" y="261"/>
                  </a:lnTo>
                  <a:lnTo>
                    <a:pt x="1375" y="261"/>
                  </a:lnTo>
                  <a:close/>
                  <a:moveTo>
                    <a:pt x="1280" y="279"/>
                  </a:moveTo>
                  <a:lnTo>
                    <a:pt x="1287" y="327"/>
                  </a:lnTo>
                  <a:lnTo>
                    <a:pt x="1286" y="327"/>
                  </a:lnTo>
                  <a:lnTo>
                    <a:pt x="1283" y="328"/>
                  </a:lnTo>
                  <a:lnTo>
                    <a:pt x="1279" y="329"/>
                  </a:lnTo>
                  <a:lnTo>
                    <a:pt x="1275" y="329"/>
                  </a:lnTo>
                  <a:lnTo>
                    <a:pt x="1272" y="330"/>
                  </a:lnTo>
                  <a:lnTo>
                    <a:pt x="1268" y="330"/>
                  </a:lnTo>
                  <a:lnTo>
                    <a:pt x="1264" y="331"/>
                  </a:lnTo>
                  <a:lnTo>
                    <a:pt x="1260" y="331"/>
                  </a:lnTo>
                  <a:lnTo>
                    <a:pt x="1257" y="332"/>
                  </a:lnTo>
                  <a:lnTo>
                    <a:pt x="1253" y="332"/>
                  </a:lnTo>
                  <a:lnTo>
                    <a:pt x="1250" y="333"/>
                  </a:lnTo>
                  <a:lnTo>
                    <a:pt x="1246" y="333"/>
                  </a:lnTo>
                  <a:lnTo>
                    <a:pt x="1243" y="334"/>
                  </a:lnTo>
                  <a:lnTo>
                    <a:pt x="1239" y="334"/>
                  </a:lnTo>
                  <a:lnTo>
                    <a:pt x="1238" y="334"/>
                  </a:lnTo>
                  <a:lnTo>
                    <a:pt x="1232" y="286"/>
                  </a:lnTo>
                  <a:lnTo>
                    <a:pt x="1232" y="286"/>
                  </a:lnTo>
                  <a:lnTo>
                    <a:pt x="1236" y="285"/>
                  </a:lnTo>
                  <a:lnTo>
                    <a:pt x="1240" y="285"/>
                  </a:lnTo>
                  <a:lnTo>
                    <a:pt x="1243" y="284"/>
                  </a:lnTo>
                  <a:lnTo>
                    <a:pt x="1247" y="284"/>
                  </a:lnTo>
                  <a:lnTo>
                    <a:pt x="1250" y="283"/>
                  </a:lnTo>
                  <a:lnTo>
                    <a:pt x="1253" y="283"/>
                  </a:lnTo>
                  <a:lnTo>
                    <a:pt x="1257" y="282"/>
                  </a:lnTo>
                  <a:lnTo>
                    <a:pt x="1261" y="282"/>
                  </a:lnTo>
                  <a:lnTo>
                    <a:pt x="1264" y="281"/>
                  </a:lnTo>
                  <a:lnTo>
                    <a:pt x="1268" y="281"/>
                  </a:lnTo>
                  <a:lnTo>
                    <a:pt x="1271" y="280"/>
                  </a:lnTo>
                  <a:lnTo>
                    <a:pt x="1275" y="280"/>
                  </a:lnTo>
                  <a:lnTo>
                    <a:pt x="1279" y="279"/>
                  </a:lnTo>
                  <a:lnTo>
                    <a:pt x="1280" y="279"/>
                  </a:lnTo>
                  <a:lnTo>
                    <a:pt x="1280" y="279"/>
                  </a:lnTo>
                  <a:close/>
                  <a:moveTo>
                    <a:pt x="1184" y="291"/>
                  </a:moveTo>
                  <a:lnTo>
                    <a:pt x="1188" y="340"/>
                  </a:lnTo>
                  <a:lnTo>
                    <a:pt x="1188" y="340"/>
                  </a:lnTo>
                  <a:lnTo>
                    <a:pt x="1184" y="341"/>
                  </a:lnTo>
                  <a:lnTo>
                    <a:pt x="1181" y="341"/>
                  </a:lnTo>
                  <a:lnTo>
                    <a:pt x="1177" y="341"/>
                  </a:lnTo>
                  <a:lnTo>
                    <a:pt x="1173" y="342"/>
                  </a:lnTo>
                  <a:lnTo>
                    <a:pt x="1169" y="342"/>
                  </a:lnTo>
                  <a:lnTo>
                    <a:pt x="1166" y="342"/>
                  </a:lnTo>
                  <a:lnTo>
                    <a:pt x="1162" y="343"/>
                  </a:lnTo>
                  <a:lnTo>
                    <a:pt x="1158" y="343"/>
                  </a:lnTo>
                  <a:lnTo>
                    <a:pt x="1155" y="343"/>
                  </a:lnTo>
                  <a:lnTo>
                    <a:pt x="1151" y="344"/>
                  </a:lnTo>
                  <a:lnTo>
                    <a:pt x="1148" y="344"/>
                  </a:lnTo>
                  <a:lnTo>
                    <a:pt x="1144" y="344"/>
                  </a:lnTo>
                  <a:lnTo>
                    <a:pt x="1140" y="344"/>
                  </a:lnTo>
                  <a:lnTo>
                    <a:pt x="1139" y="345"/>
                  </a:lnTo>
                  <a:lnTo>
                    <a:pt x="1135" y="295"/>
                  </a:lnTo>
                  <a:lnTo>
                    <a:pt x="1136" y="295"/>
                  </a:lnTo>
                  <a:lnTo>
                    <a:pt x="1140" y="295"/>
                  </a:lnTo>
                  <a:lnTo>
                    <a:pt x="1144" y="295"/>
                  </a:lnTo>
                  <a:lnTo>
                    <a:pt x="1147" y="294"/>
                  </a:lnTo>
                  <a:lnTo>
                    <a:pt x="1151" y="294"/>
                  </a:lnTo>
                  <a:lnTo>
                    <a:pt x="1154" y="294"/>
                  </a:lnTo>
                  <a:lnTo>
                    <a:pt x="1158" y="293"/>
                  </a:lnTo>
                  <a:lnTo>
                    <a:pt x="1161" y="293"/>
                  </a:lnTo>
                  <a:lnTo>
                    <a:pt x="1165" y="293"/>
                  </a:lnTo>
                  <a:lnTo>
                    <a:pt x="1169" y="292"/>
                  </a:lnTo>
                  <a:lnTo>
                    <a:pt x="1172" y="292"/>
                  </a:lnTo>
                  <a:lnTo>
                    <a:pt x="1176" y="292"/>
                  </a:lnTo>
                  <a:lnTo>
                    <a:pt x="1179" y="291"/>
                  </a:lnTo>
                  <a:lnTo>
                    <a:pt x="1183" y="291"/>
                  </a:lnTo>
                  <a:lnTo>
                    <a:pt x="1184" y="291"/>
                  </a:lnTo>
                  <a:lnTo>
                    <a:pt x="1184" y="291"/>
                  </a:lnTo>
                  <a:close/>
                  <a:moveTo>
                    <a:pt x="1086" y="298"/>
                  </a:moveTo>
                  <a:lnTo>
                    <a:pt x="1089" y="348"/>
                  </a:lnTo>
                  <a:lnTo>
                    <a:pt x="1088" y="348"/>
                  </a:lnTo>
                  <a:lnTo>
                    <a:pt x="1085" y="348"/>
                  </a:lnTo>
                  <a:lnTo>
                    <a:pt x="1081" y="348"/>
                  </a:lnTo>
                  <a:lnTo>
                    <a:pt x="1078" y="348"/>
                  </a:lnTo>
                  <a:lnTo>
                    <a:pt x="1074" y="348"/>
                  </a:lnTo>
                  <a:lnTo>
                    <a:pt x="1070" y="348"/>
                  </a:lnTo>
                  <a:lnTo>
                    <a:pt x="1067" y="349"/>
                  </a:lnTo>
                  <a:lnTo>
                    <a:pt x="1063" y="349"/>
                  </a:lnTo>
                  <a:lnTo>
                    <a:pt x="1059" y="349"/>
                  </a:lnTo>
                  <a:lnTo>
                    <a:pt x="1055" y="349"/>
                  </a:lnTo>
                  <a:lnTo>
                    <a:pt x="1052" y="349"/>
                  </a:lnTo>
                  <a:lnTo>
                    <a:pt x="1048" y="349"/>
                  </a:lnTo>
                  <a:lnTo>
                    <a:pt x="1045" y="349"/>
                  </a:lnTo>
                  <a:lnTo>
                    <a:pt x="1041" y="349"/>
                  </a:lnTo>
                  <a:lnTo>
                    <a:pt x="1039" y="349"/>
                  </a:lnTo>
                  <a:lnTo>
                    <a:pt x="1038" y="300"/>
                  </a:lnTo>
                  <a:lnTo>
                    <a:pt x="1040" y="300"/>
                  </a:lnTo>
                  <a:lnTo>
                    <a:pt x="1043" y="300"/>
                  </a:lnTo>
                  <a:lnTo>
                    <a:pt x="1047" y="300"/>
                  </a:lnTo>
                  <a:lnTo>
                    <a:pt x="1051" y="300"/>
                  </a:lnTo>
                  <a:lnTo>
                    <a:pt x="1054" y="299"/>
                  </a:lnTo>
                  <a:lnTo>
                    <a:pt x="1058" y="299"/>
                  </a:lnTo>
                  <a:lnTo>
                    <a:pt x="1061" y="299"/>
                  </a:lnTo>
                  <a:lnTo>
                    <a:pt x="1065" y="299"/>
                  </a:lnTo>
                  <a:lnTo>
                    <a:pt x="1068" y="299"/>
                  </a:lnTo>
                  <a:lnTo>
                    <a:pt x="1072" y="299"/>
                  </a:lnTo>
                  <a:lnTo>
                    <a:pt x="1076" y="299"/>
                  </a:lnTo>
                  <a:lnTo>
                    <a:pt x="1079" y="299"/>
                  </a:lnTo>
                  <a:lnTo>
                    <a:pt x="1083" y="298"/>
                  </a:lnTo>
                  <a:lnTo>
                    <a:pt x="1086" y="298"/>
                  </a:lnTo>
                  <a:lnTo>
                    <a:pt x="1086" y="298"/>
                  </a:lnTo>
                  <a:lnTo>
                    <a:pt x="1086" y="298"/>
                  </a:lnTo>
                  <a:close/>
                  <a:moveTo>
                    <a:pt x="989" y="300"/>
                  </a:moveTo>
                  <a:lnTo>
                    <a:pt x="989" y="350"/>
                  </a:lnTo>
                  <a:lnTo>
                    <a:pt x="987" y="350"/>
                  </a:lnTo>
                  <a:lnTo>
                    <a:pt x="983" y="350"/>
                  </a:lnTo>
                  <a:lnTo>
                    <a:pt x="979" y="349"/>
                  </a:lnTo>
                  <a:lnTo>
                    <a:pt x="975" y="349"/>
                  </a:lnTo>
                  <a:lnTo>
                    <a:pt x="970" y="349"/>
                  </a:lnTo>
                  <a:lnTo>
                    <a:pt x="966" y="349"/>
                  </a:lnTo>
                  <a:lnTo>
                    <a:pt x="962" y="349"/>
                  </a:lnTo>
                  <a:lnTo>
                    <a:pt x="958" y="349"/>
                  </a:lnTo>
                  <a:lnTo>
                    <a:pt x="954" y="349"/>
                  </a:lnTo>
                  <a:lnTo>
                    <a:pt x="950" y="349"/>
                  </a:lnTo>
                  <a:lnTo>
                    <a:pt x="946" y="349"/>
                  </a:lnTo>
                  <a:lnTo>
                    <a:pt x="941" y="349"/>
                  </a:lnTo>
                  <a:lnTo>
                    <a:pt x="939" y="348"/>
                  </a:lnTo>
                  <a:lnTo>
                    <a:pt x="941" y="299"/>
                  </a:lnTo>
                  <a:lnTo>
                    <a:pt x="943" y="299"/>
                  </a:lnTo>
                  <a:lnTo>
                    <a:pt x="947" y="299"/>
                  </a:lnTo>
                  <a:lnTo>
                    <a:pt x="951" y="299"/>
                  </a:lnTo>
                  <a:lnTo>
                    <a:pt x="955" y="299"/>
                  </a:lnTo>
                  <a:lnTo>
                    <a:pt x="959" y="300"/>
                  </a:lnTo>
                  <a:lnTo>
                    <a:pt x="963" y="300"/>
                  </a:lnTo>
                  <a:lnTo>
                    <a:pt x="967" y="300"/>
                  </a:lnTo>
                  <a:lnTo>
                    <a:pt x="971" y="300"/>
                  </a:lnTo>
                  <a:lnTo>
                    <a:pt x="976" y="300"/>
                  </a:lnTo>
                  <a:lnTo>
                    <a:pt x="980" y="300"/>
                  </a:lnTo>
                  <a:lnTo>
                    <a:pt x="984" y="300"/>
                  </a:lnTo>
                  <a:lnTo>
                    <a:pt x="987" y="300"/>
                  </a:lnTo>
                  <a:lnTo>
                    <a:pt x="989" y="300"/>
                  </a:lnTo>
                  <a:lnTo>
                    <a:pt x="989" y="300"/>
                  </a:lnTo>
                  <a:close/>
                  <a:moveTo>
                    <a:pt x="892" y="297"/>
                  </a:moveTo>
                  <a:lnTo>
                    <a:pt x="889" y="346"/>
                  </a:lnTo>
                  <a:lnTo>
                    <a:pt x="887" y="346"/>
                  </a:lnTo>
                  <a:lnTo>
                    <a:pt x="883" y="346"/>
                  </a:lnTo>
                  <a:lnTo>
                    <a:pt x="879" y="345"/>
                  </a:lnTo>
                  <a:lnTo>
                    <a:pt x="875" y="345"/>
                  </a:lnTo>
                  <a:lnTo>
                    <a:pt x="871" y="345"/>
                  </a:lnTo>
                  <a:lnTo>
                    <a:pt x="866" y="344"/>
                  </a:lnTo>
                  <a:lnTo>
                    <a:pt x="862" y="344"/>
                  </a:lnTo>
                  <a:lnTo>
                    <a:pt x="858" y="344"/>
                  </a:lnTo>
                  <a:lnTo>
                    <a:pt x="854" y="343"/>
                  </a:lnTo>
                  <a:lnTo>
                    <a:pt x="850" y="343"/>
                  </a:lnTo>
                  <a:lnTo>
                    <a:pt x="846" y="343"/>
                  </a:lnTo>
                  <a:lnTo>
                    <a:pt x="842" y="342"/>
                  </a:lnTo>
                  <a:lnTo>
                    <a:pt x="840" y="342"/>
                  </a:lnTo>
                  <a:lnTo>
                    <a:pt x="844" y="293"/>
                  </a:lnTo>
                  <a:lnTo>
                    <a:pt x="846" y="293"/>
                  </a:lnTo>
                  <a:lnTo>
                    <a:pt x="850" y="293"/>
                  </a:lnTo>
                  <a:lnTo>
                    <a:pt x="854" y="294"/>
                  </a:lnTo>
                  <a:lnTo>
                    <a:pt x="858" y="294"/>
                  </a:lnTo>
                  <a:lnTo>
                    <a:pt x="862" y="294"/>
                  </a:lnTo>
                  <a:lnTo>
                    <a:pt x="866" y="295"/>
                  </a:lnTo>
                  <a:lnTo>
                    <a:pt x="870" y="295"/>
                  </a:lnTo>
                  <a:lnTo>
                    <a:pt x="874" y="295"/>
                  </a:lnTo>
                  <a:lnTo>
                    <a:pt x="878" y="296"/>
                  </a:lnTo>
                  <a:lnTo>
                    <a:pt x="882" y="296"/>
                  </a:lnTo>
                  <a:lnTo>
                    <a:pt x="886" y="296"/>
                  </a:lnTo>
                  <a:lnTo>
                    <a:pt x="890" y="296"/>
                  </a:lnTo>
                  <a:lnTo>
                    <a:pt x="892" y="297"/>
                  </a:lnTo>
                  <a:lnTo>
                    <a:pt x="892" y="297"/>
                  </a:lnTo>
                  <a:close/>
                  <a:moveTo>
                    <a:pt x="796" y="288"/>
                  </a:moveTo>
                  <a:lnTo>
                    <a:pt x="790" y="337"/>
                  </a:lnTo>
                  <a:lnTo>
                    <a:pt x="788" y="337"/>
                  </a:lnTo>
                  <a:lnTo>
                    <a:pt x="784" y="336"/>
                  </a:lnTo>
                  <a:lnTo>
                    <a:pt x="780" y="336"/>
                  </a:lnTo>
                  <a:lnTo>
                    <a:pt x="775" y="335"/>
                  </a:lnTo>
                  <a:lnTo>
                    <a:pt x="771" y="335"/>
                  </a:lnTo>
                  <a:lnTo>
                    <a:pt x="767" y="334"/>
                  </a:lnTo>
                  <a:lnTo>
                    <a:pt x="763" y="333"/>
                  </a:lnTo>
                  <a:lnTo>
                    <a:pt x="759" y="333"/>
                  </a:lnTo>
                  <a:lnTo>
                    <a:pt x="755" y="332"/>
                  </a:lnTo>
                  <a:lnTo>
                    <a:pt x="751" y="332"/>
                  </a:lnTo>
                  <a:lnTo>
                    <a:pt x="747" y="331"/>
                  </a:lnTo>
                  <a:lnTo>
                    <a:pt x="743" y="331"/>
                  </a:lnTo>
                  <a:lnTo>
                    <a:pt x="740" y="330"/>
                  </a:lnTo>
                  <a:lnTo>
                    <a:pt x="748" y="282"/>
                  </a:lnTo>
                  <a:lnTo>
                    <a:pt x="750" y="282"/>
                  </a:lnTo>
                  <a:lnTo>
                    <a:pt x="754" y="283"/>
                  </a:lnTo>
                  <a:lnTo>
                    <a:pt x="757" y="283"/>
                  </a:lnTo>
                  <a:lnTo>
                    <a:pt x="761" y="284"/>
                  </a:lnTo>
                  <a:lnTo>
                    <a:pt x="765" y="284"/>
                  </a:lnTo>
                  <a:lnTo>
                    <a:pt x="770" y="285"/>
                  </a:lnTo>
                  <a:lnTo>
                    <a:pt x="774" y="285"/>
                  </a:lnTo>
                  <a:lnTo>
                    <a:pt x="778" y="286"/>
                  </a:lnTo>
                  <a:lnTo>
                    <a:pt x="782" y="286"/>
                  </a:lnTo>
                  <a:lnTo>
                    <a:pt x="786" y="287"/>
                  </a:lnTo>
                  <a:lnTo>
                    <a:pt x="789" y="288"/>
                  </a:lnTo>
                  <a:lnTo>
                    <a:pt x="793" y="288"/>
                  </a:lnTo>
                  <a:lnTo>
                    <a:pt x="796" y="288"/>
                  </a:lnTo>
                  <a:lnTo>
                    <a:pt x="796" y="288"/>
                  </a:lnTo>
                  <a:close/>
                  <a:moveTo>
                    <a:pt x="700" y="274"/>
                  </a:moveTo>
                  <a:lnTo>
                    <a:pt x="691" y="322"/>
                  </a:lnTo>
                  <a:lnTo>
                    <a:pt x="689" y="322"/>
                  </a:lnTo>
                  <a:lnTo>
                    <a:pt x="685" y="321"/>
                  </a:lnTo>
                  <a:lnTo>
                    <a:pt x="681" y="321"/>
                  </a:lnTo>
                  <a:lnTo>
                    <a:pt x="677" y="320"/>
                  </a:lnTo>
                  <a:lnTo>
                    <a:pt x="673" y="319"/>
                  </a:lnTo>
                  <a:lnTo>
                    <a:pt x="669" y="319"/>
                  </a:lnTo>
                  <a:lnTo>
                    <a:pt x="665" y="318"/>
                  </a:lnTo>
                  <a:lnTo>
                    <a:pt x="661" y="317"/>
                  </a:lnTo>
                  <a:lnTo>
                    <a:pt x="656" y="316"/>
                  </a:lnTo>
                  <a:lnTo>
                    <a:pt x="653" y="316"/>
                  </a:lnTo>
                  <a:lnTo>
                    <a:pt x="649" y="315"/>
                  </a:lnTo>
                  <a:lnTo>
                    <a:pt x="645" y="314"/>
                  </a:lnTo>
                  <a:lnTo>
                    <a:pt x="642" y="313"/>
                  </a:lnTo>
                  <a:lnTo>
                    <a:pt x="652" y="265"/>
                  </a:lnTo>
                  <a:lnTo>
                    <a:pt x="654" y="265"/>
                  </a:lnTo>
                  <a:lnTo>
                    <a:pt x="658" y="266"/>
                  </a:lnTo>
                  <a:lnTo>
                    <a:pt x="662" y="267"/>
                  </a:lnTo>
                  <a:lnTo>
                    <a:pt x="666" y="268"/>
                  </a:lnTo>
                  <a:lnTo>
                    <a:pt x="670" y="269"/>
                  </a:lnTo>
                  <a:lnTo>
                    <a:pt x="674" y="269"/>
                  </a:lnTo>
                  <a:lnTo>
                    <a:pt x="678" y="270"/>
                  </a:lnTo>
                  <a:lnTo>
                    <a:pt x="682" y="271"/>
                  </a:lnTo>
                  <a:lnTo>
                    <a:pt x="686" y="272"/>
                  </a:lnTo>
                  <a:lnTo>
                    <a:pt x="690" y="272"/>
                  </a:lnTo>
                  <a:lnTo>
                    <a:pt x="694" y="273"/>
                  </a:lnTo>
                  <a:lnTo>
                    <a:pt x="698" y="274"/>
                  </a:lnTo>
                  <a:lnTo>
                    <a:pt x="700" y="274"/>
                  </a:lnTo>
                  <a:lnTo>
                    <a:pt x="700" y="274"/>
                  </a:lnTo>
                  <a:close/>
                  <a:moveTo>
                    <a:pt x="604" y="255"/>
                  </a:moveTo>
                  <a:lnTo>
                    <a:pt x="593" y="303"/>
                  </a:lnTo>
                  <a:lnTo>
                    <a:pt x="592" y="302"/>
                  </a:lnTo>
                  <a:lnTo>
                    <a:pt x="588" y="301"/>
                  </a:lnTo>
                  <a:lnTo>
                    <a:pt x="584" y="300"/>
                  </a:lnTo>
                  <a:lnTo>
                    <a:pt x="580" y="299"/>
                  </a:lnTo>
                  <a:lnTo>
                    <a:pt x="576" y="299"/>
                  </a:lnTo>
                  <a:lnTo>
                    <a:pt x="572" y="298"/>
                  </a:lnTo>
                  <a:lnTo>
                    <a:pt x="568" y="297"/>
                  </a:lnTo>
                  <a:lnTo>
                    <a:pt x="564" y="296"/>
                  </a:lnTo>
                  <a:lnTo>
                    <a:pt x="560" y="294"/>
                  </a:lnTo>
                  <a:lnTo>
                    <a:pt x="556" y="293"/>
                  </a:lnTo>
                  <a:lnTo>
                    <a:pt x="552" y="292"/>
                  </a:lnTo>
                  <a:lnTo>
                    <a:pt x="548" y="291"/>
                  </a:lnTo>
                  <a:lnTo>
                    <a:pt x="545" y="291"/>
                  </a:lnTo>
                  <a:lnTo>
                    <a:pt x="557" y="243"/>
                  </a:lnTo>
                  <a:lnTo>
                    <a:pt x="560" y="244"/>
                  </a:lnTo>
                  <a:lnTo>
                    <a:pt x="564" y="245"/>
                  </a:lnTo>
                  <a:lnTo>
                    <a:pt x="568" y="246"/>
                  </a:lnTo>
                  <a:lnTo>
                    <a:pt x="572" y="247"/>
                  </a:lnTo>
                  <a:lnTo>
                    <a:pt x="576" y="248"/>
                  </a:lnTo>
                  <a:lnTo>
                    <a:pt x="580" y="249"/>
                  </a:lnTo>
                  <a:lnTo>
                    <a:pt x="584" y="250"/>
                  </a:lnTo>
                  <a:lnTo>
                    <a:pt x="588" y="251"/>
                  </a:lnTo>
                  <a:lnTo>
                    <a:pt x="591" y="252"/>
                  </a:lnTo>
                  <a:lnTo>
                    <a:pt x="595" y="253"/>
                  </a:lnTo>
                  <a:lnTo>
                    <a:pt x="599" y="254"/>
                  </a:lnTo>
                  <a:lnTo>
                    <a:pt x="603" y="255"/>
                  </a:lnTo>
                  <a:lnTo>
                    <a:pt x="604" y="255"/>
                  </a:lnTo>
                  <a:lnTo>
                    <a:pt x="604" y="255"/>
                  </a:lnTo>
                  <a:close/>
                  <a:moveTo>
                    <a:pt x="510" y="231"/>
                  </a:moveTo>
                  <a:lnTo>
                    <a:pt x="497" y="278"/>
                  </a:lnTo>
                  <a:lnTo>
                    <a:pt x="496" y="277"/>
                  </a:lnTo>
                  <a:lnTo>
                    <a:pt x="492" y="276"/>
                  </a:lnTo>
                  <a:lnTo>
                    <a:pt x="488" y="275"/>
                  </a:lnTo>
                  <a:lnTo>
                    <a:pt x="484" y="274"/>
                  </a:lnTo>
                  <a:lnTo>
                    <a:pt x="480" y="273"/>
                  </a:lnTo>
                  <a:lnTo>
                    <a:pt x="476" y="272"/>
                  </a:lnTo>
                  <a:lnTo>
                    <a:pt x="472" y="270"/>
                  </a:lnTo>
                  <a:lnTo>
                    <a:pt x="468" y="269"/>
                  </a:lnTo>
                  <a:lnTo>
                    <a:pt x="464" y="268"/>
                  </a:lnTo>
                  <a:lnTo>
                    <a:pt x="460" y="267"/>
                  </a:lnTo>
                  <a:lnTo>
                    <a:pt x="456" y="265"/>
                  </a:lnTo>
                  <a:lnTo>
                    <a:pt x="452" y="264"/>
                  </a:lnTo>
                  <a:lnTo>
                    <a:pt x="449" y="263"/>
                  </a:lnTo>
                  <a:lnTo>
                    <a:pt x="464" y="216"/>
                  </a:lnTo>
                  <a:lnTo>
                    <a:pt x="467" y="217"/>
                  </a:lnTo>
                  <a:lnTo>
                    <a:pt x="471" y="219"/>
                  </a:lnTo>
                  <a:lnTo>
                    <a:pt x="475" y="220"/>
                  </a:lnTo>
                  <a:lnTo>
                    <a:pt x="479" y="221"/>
                  </a:lnTo>
                  <a:lnTo>
                    <a:pt x="483" y="222"/>
                  </a:lnTo>
                  <a:lnTo>
                    <a:pt x="487" y="223"/>
                  </a:lnTo>
                  <a:lnTo>
                    <a:pt x="490" y="225"/>
                  </a:lnTo>
                  <a:lnTo>
                    <a:pt x="494" y="226"/>
                  </a:lnTo>
                  <a:lnTo>
                    <a:pt x="498" y="227"/>
                  </a:lnTo>
                  <a:lnTo>
                    <a:pt x="502" y="228"/>
                  </a:lnTo>
                  <a:lnTo>
                    <a:pt x="506" y="229"/>
                  </a:lnTo>
                  <a:lnTo>
                    <a:pt x="510" y="230"/>
                  </a:lnTo>
                  <a:lnTo>
                    <a:pt x="510" y="231"/>
                  </a:lnTo>
                  <a:lnTo>
                    <a:pt x="510" y="231"/>
                  </a:lnTo>
                  <a:close/>
                  <a:moveTo>
                    <a:pt x="418" y="201"/>
                  </a:moveTo>
                  <a:lnTo>
                    <a:pt x="402" y="247"/>
                  </a:lnTo>
                  <a:lnTo>
                    <a:pt x="401" y="247"/>
                  </a:lnTo>
                  <a:lnTo>
                    <a:pt x="397" y="246"/>
                  </a:lnTo>
                  <a:lnTo>
                    <a:pt x="393" y="245"/>
                  </a:lnTo>
                  <a:lnTo>
                    <a:pt x="390" y="243"/>
                  </a:lnTo>
                  <a:lnTo>
                    <a:pt x="386" y="242"/>
                  </a:lnTo>
                  <a:lnTo>
                    <a:pt x="382" y="240"/>
                  </a:lnTo>
                  <a:lnTo>
                    <a:pt x="378" y="239"/>
                  </a:lnTo>
                  <a:lnTo>
                    <a:pt x="374" y="237"/>
                  </a:lnTo>
                  <a:lnTo>
                    <a:pt x="370" y="236"/>
                  </a:lnTo>
                  <a:lnTo>
                    <a:pt x="366" y="234"/>
                  </a:lnTo>
                  <a:lnTo>
                    <a:pt x="362" y="233"/>
                  </a:lnTo>
                  <a:lnTo>
                    <a:pt x="358" y="232"/>
                  </a:lnTo>
                  <a:lnTo>
                    <a:pt x="355" y="231"/>
                  </a:lnTo>
                  <a:lnTo>
                    <a:pt x="372" y="184"/>
                  </a:lnTo>
                  <a:lnTo>
                    <a:pt x="376" y="186"/>
                  </a:lnTo>
                  <a:lnTo>
                    <a:pt x="380" y="187"/>
                  </a:lnTo>
                  <a:lnTo>
                    <a:pt x="384" y="189"/>
                  </a:lnTo>
                  <a:lnTo>
                    <a:pt x="387" y="190"/>
                  </a:lnTo>
                  <a:lnTo>
                    <a:pt x="391" y="191"/>
                  </a:lnTo>
                  <a:lnTo>
                    <a:pt x="395" y="193"/>
                  </a:lnTo>
                  <a:lnTo>
                    <a:pt x="398" y="194"/>
                  </a:lnTo>
                  <a:lnTo>
                    <a:pt x="402" y="196"/>
                  </a:lnTo>
                  <a:lnTo>
                    <a:pt x="406" y="197"/>
                  </a:lnTo>
                  <a:lnTo>
                    <a:pt x="410" y="198"/>
                  </a:lnTo>
                  <a:lnTo>
                    <a:pt x="414" y="200"/>
                  </a:lnTo>
                  <a:lnTo>
                    <a:pt x="418" y="201"/>
                  </a:lnTo>
                  <a:lnTo>
                    <a:pt x="418" y="201"/>
                  </a:lnTo>
                  <a:lnTo>
                    <a:pt x="418" y="201"/>
                  </a:lnTo>
                  <a:close/>
                  <a:moveTo>
                    <a:pt x="327" y="167"/>
                  </a:moveTo>
                  <a:lnTo>
                    <a:pt x="308" y="212"/>
                  </a:lnTo>
                  <a:lnTo>
                    <a:pt x="308" y="212"/>
                  </a:lnTo>
                  <a:lnTo>
                    <a:pt x="304" y="210"/>
                  </a:lnTo>
                  <a:lnTo>
                    <a:pt x="301" y="209"/>
                  </a:lnTo>
                  <a:lnTo>
                    <a:pt x="297" y="207"/>
                  </a:lnTo>
                  <a:lnTo>
                    <a:pt x="293" y="205"/>
                  </a:lnTo>
                  <a:lnTo>
                    <a:pt x="289" y="204"/>
                  </a:lnTo>
                  <a:lnTo>
                    <a:pt x="286" y="203"/>
                  </a:lnTo>
                  <a:lnTo>
                    <a:pt x="282" y="201"/>
                  </a:lnTo>
                  <a:lnTo>
                    <a:pt x="278" y="199"/>
                  </a:lnTo>
                  <a:lnTo>
                    <a:pt x="274" y="198"/>
                  </a:lnTo>
                  <a:lnTo>
                    <a:pt x="270" y="196"/>
                  </a:lnTo>
                  <a:lnTo>
                    <a:pt x="266" y="194"/>
                  </a:lnTo>
                  <a:lnTo>
                    <a:pt x="262" y="193"/>
                  </a:lnTo>
                  <a:lnTo>
                    <a:pt x="262" y="193"/>
                  </a:lnTo>
                  <a:lnTo>
                    <a:pt x="283" y="147"/>
                  </a:lnTo>
                  <a:lnTo>
                    <a:pt x="283" y="147"/>
                  </a:lnTo>
                  <a:lnTo>
                    <a:pt x="286" y="149"/>
                  </a:lnTo>
                  <a:lnTo>
                    <a:pt x="290" y="151"/>
                  </a:lnTo>
                  <a:lnTo>
                    <a:pt x="293" y="152"/>
                  </a:lnTo>
                  <a:lnTo>
                    <a:pt x="297" y="154"/>
                  </a:lnTo>
                  <a:lnTo>
                    <a:pt x="301" y="156"/>
                  </a:lnTo>
                  <a:lnTo>
                    <a:pt x="305" y="157"/>
                  </a:lnTo>
                  <a:lnTo>
                    <a:pt x="309" y="159"/>
                  </a:lnTo>
                  <a:lnTo>
                    <a:pt x="312" y="160"/>
                  </a:lnTo>
                  <a:lnTo>
                    <a:pt x="316" y="162"/>
                  </a:lnTo>
                  <a:lnTo>
                    <a:pt x="320" y="164"/>
                  </a:lnTo>
                  <a:lnTo>
                    <a:pt x="324" y="165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27" y="167"/>
                  </a:lnTo>
                  <a:close/>
                  <a:moveTo>
                    <a:pt x="238" y="127"/>
                  </a:moveTo>
                  <a:lnTo>
                    <a:pt x="217" y="172"/>
                  </a:lnTo>
                  <a:lnTo>
                    <a:pt x="214" y="170"/>
                  </a:lnTo>
                  <a:lnTo>
                    <a:pt x="210" y="168"/>
                  </a:lnTo>
                  <a:lnTo>
                    <a:pt x="206" y="166"/>
                  </a:lnTo>
                  <a:lnTo>
                    <a:pt x="202" y="165"/>
                  </a:lnTo>
                  <a:lnTo>
                    <a:pt x="199" y="163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8" y="157"/>
                  </a:lnTo>
                  <a:lnTo>
                    <a:pt x="184" y="155"/>
                  </a:lnTo>
                  <a:lnTo>
                    <a:pt x="180" y="153"/>
                  </a:lnTo>
                  <a:lnTo>
                    <a:pt x="176" y="151"/>
                  </a:lnTo>
                  <a:lnTo>
                    <a:pt x="173" y="150"/>
                  </a:lnTo>
                  <a:lnTo>
                    <a:pt x="172" y="149"/>
                  </a:lnTo>
                  <a:lnTo>
                    <a:pt x="195" y="106"/>
                  </a:lnTo>
                  <a:lnTo>
                    <a:pt x="195" y="106"/>
                  </a:lnTo>
                  <a:lnTo>
                    <a:pt x="199" y="108"/>
                  </a:lnTo>
                  <a:lnTo>
                    <a:pt x="202" y="110"/>
                  </a:lnTo>
                  <a:lnTo>
                    <a:pt x="206" y="112"/>
                  </a:lnTo>
                  <a:lnTo>
                    <a:pt x="210" y="113"/>
                  </a:lnTo>
                  <a:lnTo>
                    <a:pt x="213" y="115"/>
                  </a:lnTo>
                  <a:lnTo>
                    <a:pt x="217" y="117"/>
                  </a:lnTo>
                  <a:lnTo>
                    <a:pt x="221" y="118"/>
                  </a:lnTo>
                  <a:lnTo>
                    <a:pt x="224" y="120"/>
                  </a:lnTo>
                  <a:lnTo>
                    <a:pt x="228" y="122"/>
                  </a:lnTo>
                  <a:lnTo>
                    <a:pt x="231" y="124"/>
                  </a:lnTo>
                  <a:lnTo>
                    <a:pt x="235" y="126"/>
                  </a:lnTo>
                  <a:lnTo>
                    <a:pt x="238" y="127"/>
                  </a:lnTo>
                  <a:lnTo>
                    <a:pt x="238" y="127"/>
                  </a:lnTo>
                  <a:close/>
                  <a:moveTo>
                    <a:pt x="152" y="83"/>
                  </a:moveTo>
                  <a:lnTo>
                    <a:pt x="128" y="126"/>
                  </a:lnTo>
                  <a:lnTo>
                    <a:pt x="125" y="124"/>
                  </a:lnTo>
                  <a:lnTo>
                    <a:pt x="122" y="122"/>
                  </a:lnTo>
                  <a:lnTo>
                    <a:pt x="118" y="120"/>
                  </a:lnTo>
                  <a:lnTo>
                    <a:pt x="114" y="118"/>
                  </a:lnTo>
                  <a:lnTo>
                    <a:pt x="110" y="116"/>
                  </a:lnTo>
                  <a:lnTo>
                    <a:pt x="107" y="115"/>
                  </a:lnTo>
                  <a:lnTo>
                    <a:pt x="103" y="113"/>
                  </a:lnTo>
                  <a:lnTo>
                    <a:pt x="99" y="110"/>
                  </a:lnTo>
                  <a:lnTo>
                    <a:pt x="96" y="108"/>
                  </a:lnTo>
                  <a:lnTo>
                    <a:pt x="93" y="106"/>
                  </a:lnTo>
                  <a:lnTo>
                    <a:pt x="89" y="104"/>
                  </a:lnTo>
                  <a:lnTo>
                    <a:pt x="85" y="102"/>
                  </a:lnTo>
                  <a:lnTo>
                    <a:pt x="85" y="102"/>
                  </a:lnTo>
                  <a:lnTo>
                    <a:pt x="110" y="59"/>
                  </a:lnTo>
                  <a:lnTo>
                    <a:pt x="110" y="59"/>
                  </a:lnTo>
                  <a:lnTo>
                    <a:pt x="113" y="61"/>
                  </a:lnTo>
                  <a:lnTo>
                    <a:pt x="117" y="63"/>
                  </a:lnTo>
                  <a:lnTo>
                    <a:pt x="121" y="66"/>
                  </a:lnTo>
                  <a:lnTo>
                    <a:pt x="124" y="68"/>
                  </a:lnTo>
                  <a:lnTo>
                    <a:pt x="127" y="70"/>
                  </a:lnTo>
                  <a:lnTo>
                    <a:pt x="131" y="72"/>
                  </a:lnTo>
                  <a:lnTo>
                    <a:pt x="134" y="74"/>
                  </a:lnTo>
                  <a:lnTo>
                    <a:pt x="138" y="76"/>
                  </a:lnTo>
                  <a:lnTo>
                    <a:pt x="142" y="78"/>
                  </a:lnTo>
                  <a:lnTo>
                    <a:pt x="145" y="80"/>
                  </a:lnTo>
                  <a:lnTo>
                    <a:pt x="149" y="82"/>
                  </a:lnTo>
                  <a:lnTo>
                    <a:pt x="152" y="83"/>
                  </a:lnTo>
                  <a:lnTo>
                    <a:pt x="152" y="8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9FEE9F55-0D01-426D-910F-4441F42A93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130" y="2559978"/>
              <a:ext cx="975115" cy="1581188"/>
            </a:xfrm>
            <a:custGeom>
              <a:avLst/>
              <a:gdLst>
                <a:gd name="T0" fmla="*/ 968 w 1012"/>
                <a:gd name="T1" fmla="*/ 12 h 1641"/>
                <a:gd name="T2" fmla="*/ 999 w 1012"/>
                <a:gd name="T3" fmla="*/ 51 h 1641"/>
                <a:gd name="T4" fmla="*/ 970 w 1012"/>
                <a:gd name="T5" fmla="*/ 68 h 1641"/>
                <a:gd name="T6" fmla="*/ 197 w 1012"/>
                <a:gd name="T7" fmla="*/ 1518 h 1641"/>
                <a:gd name="T8" fmla="*/ 75 w 1012"/>
                <a:gd name="T9" fmla="*/ 1511 h 1641"/>
                <a:gd name="T10" fmla="*/ 78 w 1012"/>
                <a:gd name="T11" fmla="*/ 1465 h 1641"/>
                <a:gd name="T12" fmla="*/ 126 w 1012"/>
                <a:gd name="T13" fmla="*/ 1491 h 1641"/>
                <a:gd name="T14" fmla="*/ 131 w 1012"/>
                <a:gd name="T15" fmla="*/ 1418 h 1641"/>
                <a:gd name="T16" fmla="*/ 85 w 1012"/>
                <a:gd name="T17" fmla="*/ 1382 h 1641"/>
                <a:gd name="T18" fmla="*/ 134 w 1012"/>
                <a:gd name="T19" fmla="*/ 1380 h 1641"/>
                <a:gd name="T20" fmla="*/ 131 w 1012"/>
                <a:gd name="T21" fmla="*/ 1418 h 1641"/>
                <a:gd name="T22" fmla="*/ 97 w 1012"/>
                <a:gd name="T23" fmla="*/ 1293 h 1641"/>
                <a:gd name="T24" fmla="*/ 149 w 1012"/>
                <a:gd name="T25" fmla="*/ 1279 h 1641"/>
                <a:gd name="T26" fmla="*/ 142 w 1012"/>
                <a:gd name="T27" fmla="*/ 1322 h 1641"/>
                <a:gd name="T28" fmla="*/ 115 w 1012"/>
                <a:gd name="T29" fmla="*/ 1198 h 1641"/>
                <a:gd name="T30" fmla="*/ 169 w 1012"/>
                <a:gd name="T31" fmla="*/ 1179 h 1641"/>
                <a:gd name="T32" fmla="*/ 162 w 1012"/>
                <a:gd name="T33" fmla="*/ 1215 h 1641"/>
                <a:gd name="T34" fmla="*/ 133 w 1012"/>
                <a:gd name="T35" fmla="*/ 1118 h 1641"/>
                <a:gd name="T36" fmla="*/ 145 w 1012"/>
                <a:gd name="T37" fmla="*/ 1075 h 1641"/>
                <a:gd name="T38" fmla="*/ 187 w 1012"/>
                <a:gd name="T39" fmla="*/ 1110 h 1641"/>
                <a:gd name="T40" fmla="*/ 208 w 1012"/>
                <a:gd name="T41" fmla="*/ 1039 h 1641"/>
                <a:gd name="T42" fmla="*/ 172 w 1012"/>
                <a:gd name="T43" fmla="*/ 990 h 1641"/>
                <a:gd name="T44" fmla="*/ 217 w 1012"/>
                <a:gd name="T45" fmla="*/ 1013 h 1641"/>
                <a:gd name="T46" fmla="*/ 240 w 1012"/>
                <a:gd name="T47" fmla="*/ 947 h 1641"/>
                <a:gd name="T48" fmla="*/ 206 w 1012"/>
                <a:gd name="T49" fmla="*/ 900 h 1641"/>
                <a:gd name="T50" fmla="*/ 254 w 1012"/>
                <a:gd name="T51" fmla="*/ 911 h 1641"/>
                <a:gd name="T52" fmla="*/ 240 w 1012"/>
                <a:gd name="T53" fmla="*/ 947 h 1641"/>
                <a:gd name="T54" fmla="*/ 241 w 1012"/>
                <a:gd name="T55" fmla="*/ 818 h 1641"/>
                <a:gd name="T56" fmla="*/ 295 w 1012"/>
                <a:gd name="T57" fmla="*/ 819 h 1641"/>
                <a:gd name="T58" fmla="*/ 277 w 1012"/>
                <a:gd name="T59" fmla="*/ 858 h 1641"/>
                <a:gd name="T60" fmla="*/ 283 w 1012"/>
                <a:gd name="T61" fmla="*/ 732 h 1641"/>
                <a:gd name="T62" fmla="*/ 342 w 1012"/>
                <a:gd name="T63" fmla="*/ 728 h 1641"/>
                <a:gd name="T64" fmla="*/ 324 w 1012"/>
                <a:gd name="T65" fmla="*/ 761 h 1641"/>
                <a:gd name="T66" fmla="*/ 327 w 1012"/>
                <a:gd name="T67" fmla="*/ 655 h 1641"/>
                <a:gd name="T68" fmla="*/ 349 w 1012"/>
                <a:gd name="T69" fmla="*/ 618 h 1641"/>
                <a:gd name="T70" fmla="*/ 372 w 1012"/>
                <a:gd name="T71" fmla="*/ 673 h 1641"/>
                <a:gd name="T72" fmla="*/ 377 w 1012"/>
                <a:gd name="T73" fmla="*/ 574 h 1641"/>
                <a:gd name="T74" fmla="*/ 402 w 1012"/>
                <a:gd name="T75" fmla="*/ 537 h 1641"/>
                <a:gd name="T76" fmla="*/ 430 w 1012"/>
                <a:gd name="T77" fmla="*/ 582 h 1641"/>
                <a:gd name="T78" fmla="*/ 472 w 1012"/>
                <a:gd name="T79" fmla="*/ 523 h 1641"/>
                <a:gd name="T80" fmla="*/ 455 w 1012"/>
                <a:gd name="T81" fmla="*/ 465 h 1641"/>
                <a:gd name="T82" fmla="*/ 490 w 1012"/>
                <a:gd name="T83" fmla="*/ 501 h 1641"/>
                <a:gd name="T84" fmla="*/ 532 w 1012"/>
                <a:gd name="T85" fmla="*/ 447 h 1641"/>
                <a:gd name="T86" fmla="*/ 516 w 1012"/>
                <a:gd name="T87" fmla="*/ 391 h 1641"/>
                <a:gd name="T88" fmla="*/ 558 w 1012"/>
                <a:gd name="T89" fmla="*/ 417 h 1641"/>
                <a:gd name="T90" fmla="*/ 532 w 1012"/>
                <a:gd name="T91" fmla="*/ 447 h 1641"/>
                <a:gd name="T92" fmla="*/ 575 w 1012"/>
                <a:gd name="T93" fmla="*/ 325 h 1641"/>
                <a:gd name="T94" fmla="*/ 626 w 1012"/>
                <a:gd name="T95" fmla="*/ 343 h 1641"/>
                <a:gd name="T96" fmla="*/ 596 w 1012"/>
                <a:gd name="T97" fmla="*/ 375 h 1641"/>
                <a:gd name="T98" fmla="*/ 644 w 1012"/>
                <a:gd name="T99" fmla="*/ 257 h 1641"/>
                <a:gd name="T100" fmla="*/ 699 w 1012"/>
                <a:gd name="T101" fmla="*/ 272 h 1641"/>
                <a:gd name="T102" fmla="*/ 672 w 1012"/>
                <a:gd name="T103" fmla="*/ 297 h 1641"/>
                <a:gd name="T104" fmla="*/ 705 w 1012"/>
                <a:gd name="T105" fmla="*/ 201 h 1641"/>
                <a:gd name="T106" fmla="*/ 739 w 1012"/>
                <a:gd name="T107" fmla="*/ 172 h 1641"/>
                <a:gd name="T108" fmla="*/ 754 w 1012"/>
                <a:gd name="T109" fmla="*/ 224 h 1641"/>
                <a:gd name="T110" fmla="*/ 811 w 1012"/>
                <a:gd name="T111" fmla="*/ 178 h 1641"/>
                <a:gd name="T112" fmla="*/ 810 w 1012"/>
                <a:gd name="T113" fmla="*/ 117 h 1641"/>
                <a:gd name="T114" fmla="*/ 834 w 1012"/>
                <a:gd name="T115" fmla="*/ 161 h 1641"/>
                <a:gd name="T116" fmla="*/ 889 w 1012"/>
                <a:gd name="T117" fmla="*/ 121 h 1641"/>
                <a:gd name="T118" fmla="*/ 891 w 1012"/>
                <a:gd name="T119" fmla="*/ 60 h 1641"/>
                <a:gd name="T120" fmla="*/ 912 w 1012"/>
                <a:gd name="T121" fmla="*/ 106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12" h="1641">
                  <a:moveTo>
                    <a:pt x="970" y="68"/>
                  </a:moveTo>
                  <a:lnTo>
                    <a:pt x="945" y="26"/>
                  </a:lnTo>
                  <a:lnTo>
                    <a:pt x="948" y="23"/>
                  </a:lnTo>
                  <a:lnTo>
                    <a:pt x="955" y="20"/>
                  </a:lnTo>
                  <a:lnTo>
                    <a:pt x="961" y="16"/>
                  </a:lnTo>
                  <a:lnTo>
                    <a:pt x="968" y="12"/>
                  </a:lnTo>
                  <a:lnTo>
                    <a:pt x="974" y="8"/>
                  </a:lnTo>
                  <a:lnTo>
                    <a:pt x="981" y="4"/>
                  </a:lnTo>
                  <a:lnTo>
                    <a:pt x="988" y="0"/>
                  </a:lnTo>
                  <a:lnTo>
                    <a:pt x="1012" y="43"/>
                  </a:lnTo>
                  <a:lnTo>
                    <a:pt x="1006" y="47"/>
                  </a:lnTo>
                  <a:lnTo>
                    <a:pt x="999" y="51"/>
                  </a:lnTo>
                  <a:lnTo>
                    <a:pt x="993" y="54"/>
                  </a:lnTo>
                  <a:lnTo>
                    <a:pt x="987" y="58"/>
                  </a:lnTo>
                  <a:lnTo>
                    <a:pt x="980" y="62"/>
                  </a:lnTo>
                  <a:lnTo>
                    <a:pt x="974" y="66"/>
                  </a:lnTo>
                  <a:lnTo>
                    <a:pt x="970" y="68"/>
                  </a:lnTo>
                  <a:lnTo>
                    <a:pt x="970" y="68"/>
                  </a:lnTo>
                  <a:close/>
                  <a:moveTo>
                    <a:pt x="99" y="1641"/>
                  </a:moveTo>
                  <a:lnTo>
                    <a:pt x="0" y="1592"/>
                  </a:lnTo>
                  <a:lnTo>
                    <a:pt x="0" y="1518"/>
                  </a:lnTo>
                  <a:lnTo>
                    <a:pt x="91" y="1563"/>
                  </a:lnTo>
                  <a:lnTo>
                    <a:pt x="107" y="1563"/>
                  </a:lnTo>
                  <a:lnTo>
                    <a:pt x="197" y="1518"/>
                  </a:lnTo>
                  <a:lnTo>
                    <a:pt x="197" y="1592"/>
                  </a:lnTo>
                  <a:lnTo>
                    <a:pt x="99" y="1641"/>
                  </a:lnTo>
                  <a:lnTo>
                    <a:pt x="99" y="1641"/>
                  </a:lnTo>
                  <a:close/>
                  <a:moveTo>
                    <a:pt x="125" y="1515"/>
                  </a:moveTo>
                  <a:lnTo>
                    <a:pt x="75" y="1513"/>
                  </a:lnTo>
                  <a:lnTo>
                    <a:pt x="75" y="1511"/>
                  </a:lnTo>
                  <a:lnTo>
                    <a:pt x="76" y="1503"/>
                  </a:lnTo>
                  <a:lnTo>
                    <a:pt x="76" y="1495"/>
                  </a:lnTo>
                  <a:lnTo>
                    <a:pt x="77" y="1488"/>
                  </a:lnTo>
                  <a:lnTo>
                    <a:pt x="77" y="1480"/>
                  </a:lnTo>
                  <a:lnTo>
                    <a:pt x="77" y="1473"/>
                  </a:lnTo>
                  <a:lnTo>
                    <a:pt x="78" y="1465"/>
                  </a:lnTo>
                  <a:lnTo>
                    <a:pt x="78" y="1463"/>
                  </a:lnTo>
                  <a:lnTo>
                    <a:pt x="127" y="1466"/>
                  </a:lnTo>
                  <a:lnTo>
                    <a:pt x="127" y="1468"/>
                  </a:lnTo>
                  <a:lnTo>
                    <a:pt x="127" y="1476"/>
                  </a:lnTo>
                  <a:lnTo>
                    <a:pt x="126" y="1483"/>
                  </a:lnTo>
                  <a:lnTo>
                    <a:pt x="126" y="1491"/>
                  </a:lnTo>
                  <a:lnTo>
                    <a:pt x="126" y="1498"/>
                  </a:lnTo>
                  <a:lnTo>
                    <a:pt x="125" y="1505"/>
                  </a:lnTo>
                  <a:lnTo>
                    <a:pt x="125" y="1513"/>
                  </a:lnTo>
                  <a:lnTo>
                    <a:pt x="125" y="1515"/>
                  </a:lnTo>
                  <a:lnTo>
                    <a:pt x="125" y="1515"/>
                  </a:lnTo>
                  <a:close/>
                  <a:moveTo>
                    <a:pt x="131" y="1418"/>
                  </a:moveTo>
                  <a:lnTo>
                    <a:pt x="82" y="1413"/>
                  </a:lnTo>
                  <a:lnTo>
                    <a:pt x="82" y="1412"/>
                  </a:lnTo>
                  <a:lnTo>
                    <a:pt x="83" y="1405"/>
                  </a:lnTo>
                  <a:lnTo>
                    <a:pt x="83" y="1398"/>
                  </a:lnTo>
                  <a:lnTo>
                    <a:pt x="84" y="1390"/>
                  </a:lnTo>
                  <a:lnTo>
                    <a:pt x="85" y="1382"/>
                  </a:lnTo>
                  <a:lnTo>
                    <a:pt x="86" y="1375"/>
                  </a:lnTo>
                  <a:lnTo>
                    <a:pt x="87" y="1368"/>
                  </a:lnTo>
                  <a:lnTo>
                    <a:pt x="87" y="1364"/>
                  </a:lnTo>
                  <a:lnTo>
                    <a:pt x="136" y="1370"/>
                  </a:lnTo>
                  <a:lnTo>
                    <a:pt x="135" y="1373"/>
                  </a:lnTo>
                  <a:lnTo>
                    <a:pt x="134" y="1380"/>
                  </a:lnTo>
                  <a:lnTo>
                    <a:pt x="134" y="1388"/>
                  </a:lnTo>
                  <a:lnTo>
                    <a:pt x="133" y="1395"/>
                  </a:lnTo>
                  <a:lnTo>
                    <a:pt x="132" y="1403"/>
                  </a:lnTo>
                  <a:lnTo>
                    <a:pt x="131" y="1410"/>
                  </a:lnTo>
                  <a:lnTo>
                    <a:pt x="131" y="1417"/>
                  </a:lnTo>
                  <a:lnTo>
                    <a:pt x="131" y="1418"/>
                  </a:lnTo>
                  <a:lnTo>
                    <a:pt x="131" y="1418"/>
                  </a:lnTo>
                  <a:close/>
                  <a:moveTo>
                    <a:pt x="142" y="1322"/>
                  </a:moveTo>
                  <a:lnTo>
                    <a:pt x="94" y="1315"/>
                  </a:lnTo>
                  <a:lnTo>
                    <a:pt x="95" y="1308"/>
                  </a:lnTo>
                  <a:lnTo>
                    <a:pt x="96" y="1301"/>
                  </a:lnTo>
                  <a:lnTo>
                    <a:pt x="97" y="1293"/>
                  </a:lnTo>
                  <a:lnTo>
                    <a:pt x="98" y="1286"/>
                  </a:lnTo>
                  <a:lnTo>
                    <a:pt x="99" y="1278"/>
                  </a:lnTo>
                  <a:lnTo>
                    <a:pt x="100" y="1271"/>
                  </a:lnTo>
                  <a:lnTo>
                    <a:pt x="101" y="1265"/>
                  </a:lnTo>
                  <a:lnTo>
                    <a:pt x="150" y="1274"/>
                  </a:lnTo>
                  <a:lnTo>
                    <a:pt x="149" y="1279"/>
                  </a:lnTo>
                  <a:lnTo>
                    <a:pt x="148" y="1287"/>
                  </a:lnTo>
                  <a:lnTo>
                    <a:pt x="147" y="1294"/>
                  </a:lnTo>
                  <a:lnTo>
                    <a:pt x="145" y="1301"/>
                  </a:lnTo>
                  <a:lnTo>
                    <a:pt x="144" y="1308"/>
                  </a:lnTo>
                  <a:lnTo>
                    <a:pt x="143" y="1316"/>
                  </a:lnTo>
                  <a:lnTo>
                    <a:pt x="142" y="1322"/>
                  </a:lnTo>
                  <a:lnTo>
                    <a:pt x="142" y="1322"/>
                  </a:lnTo>
                  <a:close/>
                  <a:moveTo>
                    <a:pt x="159" y="1227"/>
                  </a:moveTo>
                  <a:lnTo>
                    <a:pt x="111" y="1216"/>
                  </a:lnTo>
                  <a:lnTo>
                    <a:pt x="112" y="1212"/>
                  </a:lnTo>
                  <a:lnTo>
                    <a:pt x="113" y="1205"/>
                  </a:lnTo>
                  <a:lnTo>
                    <a:pt x="115" y="1198"/>
                  </a:lnTo>
                  <a:lnTo>
                    <a:pt x="116" y="1190"/>
                  </a:lnTo>
                  <a:lnTo>
                    <a:pt x="118" y="1183"/>
                  </a:lnTo>
                  <a:lnTo>
                    <a:pt x="120" y="1176"/>
                  </a:lnTo>
                  <a:lnTo>
                    <a:pt x="121" y="1169"/>
                  </a:lnTo>
                  <a:lnTo>
                    <a:pt x="121" y="1168"/>
                  </a:lnTo>
                  <a:lnTo>
                    <a:pt x="169" y="1179"/>
                  </a:lnTo>
                  <a:lnTo>
                    <a:pt x="169" y="1179"/>
                  </a:lnTo>
                  <a:lnTo>
                    <a:pt x="167" y="1187"/>
                  </a:lnTo>
                  <a:lnTo>
                    <a:pt x="166" y="1194"/>
                  </a:lnTo>
                  <a:lnTo>
                    <a:pt x="164" y="1201"/>
                  </a:lnTo>
                  <a:lnTo>
                    <a:pt x="163" y="1208"/>
                  </a:lnTo>
                  <a:lnTo>
                    <a:pt x="162" y="1215"/>
                  </a:lnTo>
                  <a:lnTo>
                    <a:pt x="160" y="1222"/>
                  </a:lnTo>
                  <a:lnTo>
                    <a:pt x="159" y="1227"/>
                  </a:lnTo>
                  <a:lnTo>
                    <a:pt x="159" y="1227"/>
                  </a:lnTo>
                  <a:close/>
                  <a:moveTo>
                    <a:pt x="181" y="1132"/>
                  </a:moveTo>
                  <a:lnTo>
                    <a:pt x="133" y="1119"/>
                  </a:lnTo>
                  <a:lnTo>
                    <a:pt x="133" y="1118"/>
                  </a:lnTo>
                  <a:lnTo>
                    <a:pt x="135" y="1110"/>
                  </a:lnTo>
                  <a:lnTo>
                    <a:pt x="137" y="1104"/>
                  </a:lnTo>
                  <a:lnTo>
                    <a:pt x="139" y="1096"/>
                  </a:lnTo>
                  <a:lnTo>
                    <a:pt x="141" y="1089"/>
                  </a:lnTo>
                  <a:lnTo>
                    <a:pt x="143" y="1082"/>
                  </a:lnTo>
                  <a:lnTo>
                    <a:pt x="145" y="1075"/>
                  </a:lnTo>
                  <a:lnTo>
                    <a:pt x="147" y="1071"/>
                  </a:lnTo>
                  <a:lnTo>
                    <a:pt x="194" y="1085"/>
                  </a:lnTo>
                  <a:lnTo>
                    <a:pt x="193" y="1088"/>
                  </a:lnTo>
                  <a:lnTo>
                    <a:pt x="191" y="1095"/>
                  </a:lnTo>
                  <a:lnTo>
                    <a:pt x="189" y="1102"/>
                  </a:lnTo>
                  <a:lnTo>
                    <a:pt x="187" y="1110"/>
                  </a:lnTo>
                  <a:lnTo>
                    <a:pt x="185" y="1116"/>
                  </a:lnTo>
                  <a:lnTo>
                    <a:pt x="183" y="1123"/>
                  </a:lnTo>
                  <a:lnTo>
                    <a:pt x="181" y="1130"/>
                  </a:lnTo>
                  <a:lnTo>
                    <a:pt x="181" y="1132"/>
                  </a:lnTo>
                  <a:lnTo>
                    <a:pt x="181" y="1132"/>
                  </a:lnTo>
                  <a:close/>
                  <a:moveTo>
                    <a:pt x="208" y="1039"/>
                  </a:moveTo>
                  <a:lnTo>
                    <a:pt x="161" y="1023"/>
                  </a:lnTo>
                  <a:lnTo>
                    <a:pt x="163" y="1018"/>
                  </a:lnTo>
                  <a:lnTo>
                    <a:pt x="165" y="1011"/>
                  </a:lnTo>
                  <a:lnTo>
                    <a:pt x="167" y="1004"/>
                  </a:lnTo>
                  <a:lnTo>
                    <a:pt x="170" y="997"/>
                  </a:lnTo>
                  <a:lnTo>
                    <a:pt x="172" y="990"/>
                  </a:lnTo>
                  <a:lnTo>
                    <a:pt x="175" y="983"/>
                  </a:lnTo>
                  <a:lnTo>
                    <a:pt x="177" y="977"/>
                  </a:lnTo>
                  <a:lnTo>
                    <a:pt x="224" y="993"/>
                  </a:lnTo>
                  <a:lnTo>
                    <a:pt x="221" y="999"/>
                  </a:lnTo>
                  <a:lnTo>
                    <a:pt x="219" y="1006"/>
                  </a:lnTo>
                  <a:lnTo>
                    <a:pt x="217" y="1013"/>
                  </a:lnTo>
                  <a:lnTo>
                    <a:pt x="214" y="1020"/>
                  </a:lnTo>
                  <a:lnTo>
                    <a:pt x="212" y="1026"/>
                  </a:lnTo>
                  <a:lnTo>
                    <a:pt x="210" y="1033"/>
                  </a:lnTo>
                  <a:lnTo>
                    <a:pt x="208" y="1039"/>
                  </a:lnTo>
                  <a:lnTo>
                    <a:pt x="208" y="1039"/>
                  </a:lnTo>
                  <a:close/>
                  <a:moveTo>
                    <a:pt x="240" y="947"/>
                  </a:moveTo>
                  <a:lnTo>
                    <a:pt x="194" y="930"/>
                  </a:lnTo>
                  <a:lnTo>
                    <a:pt x="195" y="927"/>
                  </a:lnTo>
                  <a:lnTo>
                    <a:pt x="197" y="920"/>
                  </a:lnTo>
                  <a:lnTo>
                    <a:pt x="200" y="913"/>
                  </a:lnTo>
                  <a:lnTo>
                    <a:pt x="203" y="906"/>
                  </a:lnTo>
                  <a:lnTo>
                    <a:pt x="206" y="900"/>
                  </a:lnTo>
                  <a:lnTo>
                    <a:pt x="209" y="893"/>
                  </a:lnTo>
                  <a:lnTo>
                    <a:pt x="211" y="886"/>
                  </a:lnTo>
                  <a:lnTo>
                    <a:pt x="213" y="883"/>
                  </a:lnTo>
                  <a:lnTo>
                    <a:pt x="258" y="903"/>
                  </a:lnTo>
                  <a:lnTo>
                    <a:pt x="257" y="905"/>
                  </a:lnTo>
                  <a:lnTo>
                    <a:pt x="254" y="911"/>
                  </a:lnTo>
                  <a:lnTo>
                    <a:pt x="252" y="918"/>
                  </a:lnTo>
                  <a:lnTo>
                    <a:pt x="249" y="925"/>
                  </a:lnTo>
                  <a:lnTo>
                    <a:pt x="246" y="932"/>
                  </a:lnTo>
                  <a:lnTo>
                    <a:pt x="244" y="938"/>
                  </a:lnTo>
                  <a:lnTo>
                    <a:pt x="241" y="945"/>
                  </a:lnTo>
                  <a:lnTo>
                    <a:pt x="240" y="947"/>
                  </a:lnTo>
                  <a:lnTo>
                    <a:pt x="240" y="947"/>
                  </a:lnTo>
                  <a:close/>
                  <a:moveTo>
                    <a:pt x="277" y="858"/>
                  </a:moveTo>
                  <a:lnTo>
                    <a:pt x="232" y="838"/>
                  </a:lnTo>
                  <a:lnTo>
                    <a:pt x="235" y="832"/>
                  </a:lnTo>
                  <a:lnTo>
                    <a:pt x="238" y="825"/>
                  </a:lnTo>
                  <a:lnTo>
                    <a:pt x="241" y="818"/>
                  </a:lnTo>
                  <a:lnTo>
                    <a:pt x="244" y="812"/>
                  </a:lnTo>
                  <a:lnTo>
                    <a:pt x="247" y="805"/>
                  </a:lnTo>
                  <a:lnTo>
                    <a:pt x="250" y="798"/>
                  </a:lnTo>
                  <a:lnTo>
                    <a:pt x="253" y="792"/>
                  </a:lnTo>
                  <a:lnTo>
                    <a:pt x="297" y="814"/>
                  </a:lnTo>
                  <a:lnTo>
                    <a:pt x="295" y="819"/>
                  </a:lnTo>
                  <a:lnTo>
                    <a:pt x="292" y="826"/>
                  </a:lnTo>
                  <a:lnTo>
                    <a:pt x="289" y="832"/>
                  </a:lnTo>
                  <a:lnTo>
                    <a:pt x="286" y="839"/>
                  </a:lnTo>
                  <a:lnTo>
                    <a:pt x="283" y="846"/>
                  </a:lnTo>
                  <a:lnTo>
                    <a:pt x="280" y="852"/>
                  </a:lnTo>
                  <a:lnTo>
                    <a:pt x="277" y="858"/>
                  </a:lnTo>
                  <a:lnTo>
                    <a:pt x="277" y="858"/>
                  </a:lnTo>
                  <a:close/>
                  <a:moveTo>
                    <a:pt x="319" y="770"/>
                  </a:moveTo>
                  <a:lnTo>
                    <a:pt x="275" y="748"/>
                  </a:lnTo>
                  <a:lnTo>
                    <a:pt x="277" y="745"/>
                  </a:lnTo>
                  <a:lnTo>
                    <a:pt x="280" y="739"/>
                  </a:lnTo>
                  <a:lnTo>
                    <a:pt x="283" y="732"/>
                  </a:lnTo>
                  <a:lnTo>
                    <a:pt x="287" y="726"/>
                  </a:lnTo>
                  <a:lnTo>
                    <a:pt x="290" y="719"/>
                  </a:lnTo>
                  <a:lnTo>
                    <a:pt x="294" y="713"/>
                  </a:lnTo>
                  <a:lnTo>
                    <a:pt x="297" y="706"/>
                  </a:lnTo>
                  <a:lnTo>
                    <a:pt x="298" y="704"/>
                  </a:lnTo>
                  <a:lnTo>
                    <a:pt x="342" y="728"/>
                  </a:lnTo>
                  <a:lnTo>
                    <a:pt x="340" y="730"/>
                  </a:lnTo>
                  <a:lnTo>
                    <a:pt x="337" y="736"/>
                  </a:lnTo>
                  <a:lnTo>
                    <a:pt x="334" y="742"/>
                  </a:lnTo>
                  <a:lnTo>
                    <a:pt x="330" y="749"/>
                  </a:lnTo>
                  <a:lnTo>
                    <a:pt x="327" y="755"/>
                  </a:lnTo>
                  <a:lnTo>
                    <a:pt x="324" y="761"/>
                  </a:lnTo>
                  <a:lnTo>
                    <a:pt x="320" y="768"/>
                  </a:lnTo>
                  <a:lnTo>
                    <a:pt x="319" y="770"/>
                  </a:lnTo>
                  <a:lnTo>
                    <a:pt x="319" y="770"/>
                  </a:lnTo>
                  <a:close/>
                  <a:moveTo>
                    <a:pt x="365" y="685"/>
                  </a:moveTo>
                  <a:lnTo>
                    <a:pt x="323" y="661"/>
                  </a:lnTo>
                  <a:lnTo>
                    <a:pt x="327" y="655"/>
                  </a:lnTo>
                  <a:lnTo>
                    <a:pt x="330" y="648"/>
                  </a:lnTo>
                  <a:lnTo>
                    <a:pt x="334" y="642"/>
                  </a:lnTo>
                  <a:lnTo>
                    <a:pt x="338" y="636"/>
                  </a:lnTo>
                  <a:lnTo>
                    <a:pt x="342" y="630"/>
                  </a:lnTo>
                  <a:lnTo>
                    <a:pt x="346" y="623"/>
                  </a:lnTo>
                  <a:lnTo>
                    <a:pt x="349" y="618"/>
                  </a:lnTo>
                  <a:lnTo>
                    <a:pt x="391" y="644"/>
                  </a:lnTo>
                  <a:lnTo>
                    <a:pt x="388" y="649"/>
                  </a:lnTo>
                  <a:lnTo>
                    <a:pt x="384" y="655"/>
                  </a:lnTo>
                  <a:lnTo>
                    <a:pt x="380" y="661"/>
                  </a:lnTo>
                  <a:lnTo>
                    <a:pt x="376" y="668"/>
                  </a:lnTo>
                  <a:lnTo>
                    <a:pt x="372" y="673"/>
                  </a:lnTo>
                  <a:lnTo>
                    <a:pt x="369" y="680"/>
                  </a:lnTo>
                  <a:lnTo>
                    <a:pt x="365" y="685"/>
                  </a:lnTo>
                  <a:lnTo>
                    <a:pt x="365" y="685"/>
                  </a:lnTo>
                  <a:close/>
                  <a:moveTo>
                    <a:pt x="417" y="603"/>
                  </a:moveTo>
                  <a:lnTo>
                    <a:pt x="376" y="576"/>
                  </a:lnTo>
                  <a:lnTo>
                    <a:pt x="377" y="574"/>
                  </a:lnTo>
                  <a:lnTo>
                    <a:pt x="381" y="567"/>
                  </a:lnTo>
                  <a:lnTo>
                    <a:pt x="386" y="561"/>
                  </a:lnTo>
                  <a:lnTo>
                    <a:pt x="390" y="555"/>
                  </a:lnTo>
                  <a:lnTo>
                    <a:pt x="394" y="549"/>
                  </a:lnTo>
                  <a:lnTo>
                    <a:pt x="398" y="543"/>
                  </a:lnTo>
                  <a:lnTo>
                    <a:pt x="402" y="537"/>
                  </a:lnTo>
                  <a:lnTo>
                    <a:pt x="404" y="535"/>
                  </a:lnTo>
                  <a:lnTo>
                    <a:pt x="444" y="563"/>
                  </a:lnTo>
                  <a:lnTo>
                    <a:pt x="443" y="565"/>
                  </a:lnTo>
                  <a:lnTo>
                    <a:pt x="438" y="571"/>
                  </a:lnTo>
                  <a:lnTo>
                    <a:pt x="434" y="577"/>
                  </a:lnTo>
                  <a:lnTo>
                    <a:pt x="430" y="582"/>
                  </a:lnTo>
                  <a:lnTo>
                    <a:pt x="427" y="589"/>
                  </a:lnTo>
                  <a:lnTo>
                    <a:pt x="423" y="595"/>
                  </a:lnTo>
                  <a:lnTo>
                    <a:pt x="418" y="601"/>
                  </a:lnTo>
                  <a:lnTo>
                    <a:pt x="417" y="603"/>
                  </a:lnTo>
                  <a:lnTo>
                    <a:pt x="417" y="603"/>
                  </a:lnTo>
                  <a:close/>
                  <a:moveTo>
                    <a:pt x="472" y="523"/>
                  </a:moveTo>
                  <a:lnTo>
                    <a:pt x="433" y="494"/>
                  </a:lnTo>
                  <a:lnTo>
                    <a:pt x="437" y="489"/>
                  </a:lnTo>
                  <a:lnTo>
                    <a:pt x="441" y="483"/>
                  </a:lnTo>
                  <a:lnTo>
                    <a:pt x="446" y="477"/>
                  </a:lnTo>
                  <a:lnTo>
                    <a:pt x="450" y="471"/>
                  </a:lnTo>
                  <a:lnTo>
                    <a:pt x="455" y="465"/>
                  </a:lnTo>
                  <a:lnTo>
                    <a:pt x="460" y="460"/>
                  </a:lnTo>
                  <a:lnTo>
                    <a:pt x="463" y="455"/>
                  </a:lnTo>
                  <a:lnTo>
                    <a:pt x="502" y="485"/>
                  </a:lnTo>
                  <a:lnTo>
                    <a:pt x="498" y="490"/>
                  </a:lnTo>
                  <a:lnTo>
                    <a:pt x="494" y="495"/>
                  </a:lnTo>
                  <a:lnTo>
                    <a:pt x="490" y="501"/>
                  </a:lnTo>
                  <a:lnTo>
                    <a:pt x="485" y="507"/>
                  </a:lnTo>
                  <a:lnTo>
                    <a:pt x="481" y="513"/>
                  </a:lnTo>
                  <a:lnTo>
                    <a:pt x="476" y="518"/>
                  </a:lnTo>
                  <a:lnTo>
                    <a:pt x="472" y="523"/>
                  </a:lnTo>
                  <a:lnTo>
                    <a:pt x="472" y="523"/>
                  </a:lnTo>
                  <a:close/>
                  <a:moveTo>
                    <a:pt x="532" y="447"/>
                  </a:moveTo>
                  <a:lnTo>
                    <a:pt x="494" y="416"/>
                  </a:lnTo>
                  <a:lnTo>
                    <a:pt x="496" y="413"/>
                  </a:lnTo>
                  <a:lnTo>
                    <a:pt x="501" y="408"/>
                  </a:lnTo>
                  <a:lnTo>
                    <a:pt x="506" y="402"/>
                  </a:lnTo>
                  <a:lnTo>
                    <a:pt x="511" y="397"/>
                  </a:lnTo>
                  <a:lnTo>
                    <a:pt x="516" y="391"/>
                  </a:lnTo>
                  <a:lnTo>
                    <a:pt x="521" y="385"/>
                  </a:lnTo>
                  <a:lnTo>
                    <a:pt x="526" y="379"/>
                  </a:lnTo>
                  <a:lnTo>
                    <a:pt x="527" y="378"/>
                  </a:lnTo>
                  <a:lnTo>
                    <a:pt x="564" y="410"/>
                  </a:lnTo>
                  <a:lnTo>
                    <a:pt x="562" y="412"/>
                  </a:lnTo>
                  <a:lnTo>
                    <a:pt x="558" y="417"/>
                  </a:lnTo>
                  <a:lnTo>
                    <a:pt x="553" y="423"/>
                  </a:lnTo>
                  <a:lnTo>
                    <a:pt x="548" y="428"/>
                  </a:lnTo>
                  <a:lnTo>
                    <a:pt x="544" y="434"/>
                  </a:lnTo>
                  <a:lnTo>
                    <a:pt x="539" y="439"/>
                  </a:lnTo>
                  <a:lnTo>
                    <a:pt x="534" y="445"/>
                  </a:lnTo>
                  <a:lnTo>
                    <a:pt x="532" y="447"/>
                  </a:lnTo>
                  <a:lnTo>
                    <a:pt x="532" y="447"/>
                  </a:lnTo>
                  <a:close/>
                  <a:moveTo>
                    <a:pt x="596" y="375"/>
                  </a:moveTo>
                  <a:lnTo>
                    <a:pt x="560" y="341"/>
                  </a:lnTo>
                  <a:lnTo>
                    <a:pt x="565" y="336"/>
                  </a:lnTo>
                  <a:lnTo>
                    <a:pt x="570" y="330"/>
                  </a:lnTo>
                  <a:lnTo>
                    <a:pt x="575" y="325"/>
                  </a:lnTo>
                  <a:lnTo>
                    <a:pt x="581" y="319"/>
                  </a:lnTo>
                  <a:lnTo>
                    <a:pt x="586" y="314"/>
                  </a:lnTo>
                  <a:lnTo>
                    <a:pt x="591" y="309"/>
                  </a:lnTo>
                  <a:lnTo>
                    <a:pt x="594" y="305"/>
                  </a:lnTo>
                  <a:lnTo>
                    <a:pt x="630" y="339"/>
                  </a:lnTo>
                  <a:lnTo>
                    <a:pt x="626" y="343"/>
                  </a:lnTo>
                  <a:lnTo>
                    <a:pt x="621" y="348"/>
                  </a:lnTo>
                  <a:lnTo>
                    <a:pt x="616" y="353"/>
                  </a:lnTo>
                  <a:lnTo>
                    <a:pt x="611" y="359"/>
                  </a:lnTo>
                  <a:lnTo>
                    <a:pt x="606" y="364"/>
                  </a:lnTo>
                  <a:lnTo>
                    <a:pt x="601" y="369"/>
                  </a:lnTo>
                  <a:lnTo>
                    <a:pt x="596" y="375"/>
                  </a:lnTo>
                  <a:lnTo>
                    <a:pt x="596" y="375"/>
                  </a:lnTo>
                  <a:close/>
                  <a:moveTo>
                    <a:pt x="664" y="305"/>
                  </a:moveTo>
                  <a:lnTo>
                    <a:pt x="630" y="270"/>
                  </a:lnTo>
                  <a:lnTo>
                    <a:pt x="633" y="267"/>
                  </a:lnTo>
                  <a:lnTo>
                    <a:pt x="638" y="261"/>
                  </a:lnTo>
                  <a:lnTo>
                    <a:pt x="644" y="257"/>
                  </a:lnTo>
                  <a:lnTo>
                    <a:pt x="649" y="251"/>
                  </a:lnTo>
                  <a:lnTo>
                    <a:pt x="655" y="246"/>
                  </a:lnTo>
                  <a:lnTo>
                    <a:pt x="660" y="241"/>
                  </a:lnTo>
                  <a:lnTo>
                    <a:pt x="665" y="236"/>
                  </a:lnTo>
                  <a:lnTo>
                    <a:pt x="666" y="235"/>
                  </a:lnTo>
                  <a:lnTo>
                    <a:pt x="699" y="272"/>
                  </a:lnTo>
                  <a:lnTo>
                    <a:pt x="699" y="272"/>
                  </a:lnTo>
                  <a:lnTo>
                    <a:pt x="693" y="277"/>
                  </a:lnTo>
                  <a:lnTo>
                    <a:pt x="688" y="282"/>
                  </a:lnTo>
                  <a:lnTo>
                    <a:pt x="683" y="287"/>
                  </a:lnTo>
                  <a:lnTo>
                    <a:pt x="678" y="292"/>
                  </a:lnTo>
                  <a:lnTo>
                    <a:pt x="672" y="297"/>
                  </a:lnTo>
                  <a:lnTo>
                    <a:pt x="667" y="302"/>
                  </a:lnTo>
                  <a:lnTo>
                    <a:pt x="664" y="305"/>
                  </a:lnTo>
                  <a:lnTo>
                    <a:pt x="664" y="305"/>
                  </a:lnTo>
                  <a:close/>
                  <a:moveTo>
                    <a:pt x="736" y="239"/>
                  </a:moveTo>
                  <a:lnTo>
                    <a:pt x="703" y="202"/>
                  </a:lnTo>
                  <a:lnTo>
                    <a:pt x="705" y="201"/>
                  </a:lnTo>
                  <a:lnTo>
                    <a:pt x="710" y="197"/>
                  </a:lnTo>
                  <a:lnTo>
                    <a:pt x="716" y="192"/>
                  </a:lnTo>
                  <a:lnTo>
                    <a:pt x="722" y="187"/>
                  </a:lnTo>
                  <a:lnTo>
                    <a:pt x="727" y="182"/>
                  </a:lnTo>
                  <a:lnTo>
                    <a:pt x="733" y="177"/>
                  </a:lnTo>
                  <a:lnTo>
                    <a:pt x="739" y="172"/>
                  </a:lnTo>
                  <a:lnTo>
                    <a:pt x="742" y="170"/>
                  </a:lnTo>
                  <a:lnTo>
                    <a:pt x="773" y="208"/>
                  </a:lnTo>
                  <a:lnTo>
                    <a:pt x="770" y="210"/>
                  </a:lnTo>
                  <a:lnTo>
                    <a:pt x="765" y="215"/>
                  </a:lnTo>
                  <a:lnTo>
                    <a:pt x="759" y="220"/>
                  </a:lnTo>
                  <a:lnTo>
                    <a:pt x="754" y="224"/>
                  </a:lnTo>
                  <a:lnTo>
                    <a:pt x="748" y="229"/>
                  </a:lnTo>
                  <a:lnTo>
                    <a:pt x="742" y="234"/>
                  </a:lnTo>
                  <a:lnTo>
                    <a:pt x="737" y="238"/>
                  </a:lnTo>
                  <a:lnTo>
                    <a:pt x="736" y="239"/>
                  </a:lnTo>
                  <a:lnTo>
                    <a:pt x="736" y="239"/>
                  </a:lnTo>
                  <a:close/>
                  <a:moveTo>
                    <a:pt x="811" y="178"/>
                  </a:moveTo>
                  <a:lnTo>
                    <a:pt x="781" y="139"/>
                  </a:lnTo>
                  <a:lnTo>
                    <a:pt x="786" y="135"/>
                  </a:lnTo>
                  <a:lnTo>
                    <a:pt x="792" y="130"/>
                  </a:lnTo>
                  <a:lnTo>
                    <a:pt x="798" y="126"/>
                  </a:lnTo>
                  <a:lnTo>
                    <a:pt x="804" y="121"/>
                  </a:lnTo>
                  <a:lnTo>
                    <a:pt x="810" y="117"/>
                  </a:lnTo>
                  <a:lnTo>
                    <a:pt x="816" y="112"/>
                  </a:lnTo>
                  <a:lnTo>
                    <a:pt x="821" y="109"/>
                  </a:lnTo>
                  <a:lnTo>
                    <a:pt x="850" y="149"/>
                  </a:lnTo>
                  <a:lnTo>
                    <a:pt x="845" y="152"/>
                  </a:lnTo>
                  <a:lnTo>
                    <a:pt x="839" y="156"/>
                  </a:lnTo>
                  <a:lnTo>
                    <a:pt x="834" y="161"/>
                  </a:lnTo>
                  <a:lnTo>
                    <a:pt x="828" y="165"/>
                  </a:lnTo>
                  <a:lnTo>
                    <a:pt x="822" y="170"/>
                  </a:lnTo>
                  <a:lnTo>
                    <a:pt x="816" y="174"/>
                  </a:lnTo>
                  <a:lnTo>
                    <a:pt x="811" y="178"/>
                  </a:lnTo>
                  <a:lnTo>
                    <a:pt x="811" y="178"/>
                  </a:lnTo>
                  <a:close/>
                  <a:moveTo>
                    <a:pt x="889" y="121"/>
                  </a:moveTo>
                  <a:lnTo>
                    <a:pt x="861" y="80"/>
                  </a:lnTo>
                  <a:lnTo>
                    <a:pt x="865" y="77"/>
                  </a:lnTo>
                  <a:lnTo>
                    <a:pt x="872" y="73"/>
                  </a:lnTo>
                  <a:lnTo>
                    <a:pt x="878" y="69"/>
                  </a:lnTo>
                  <a:lnTo>
                    <a:pt x="884" y="64"/>
                  </a:lnTo>
                  <a:lnTo>
                    <a:pt x="891" y="60"/>
                  </a:lnTo>
                  <a:lnTo>
                    <a:pt x="897" y="56"/>
                  </a:lnTo>
                  <a:lnTo>
                    <a:pt x="902" y="52"/>
                  </a:lnTo>
                  <a:lnTo>
                    <a:pt x="929" y="94"/>
                  </a:lnTo>
                  <a:lnTo>
                    <a:pt x="924" y="97"/>
                  </a:lnTo>
                  <a:lnTo>
                    <a:pt x="918" y="101"/>
                  </a:lnTo>
                  <a:lnTo>
                    <a:pt x="912" y="106"/>
                  </a:lnTo>
                  <a:lnTo>
                    <a:pt x="905" y="110"/>
                  </a:lnTo>
                  <a:lnTo>
                    <a:pt x="899" y="113"/>
                  </a:lnTo>
                  <a:lnTo>
                    <a:pt x="893" y="118"/>
                  </a:lnTo>
                  <a:lnTo>
                    <a:pt x="889" y="121"/>
                  </a:lnTo>
                  <a:lnTo>
                    <a:pt x="889" y="121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5EFC1C0A-E853-46B6-BA67-73DB5DFCCA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2335" y="2490602"/>
              <a:ext cx="952953" cy="1660199"/>
            </a:xfrm>
            <a:custGeom>
              <a:avLst/>
              <a:gdLst>
                <a:gd name="T0" fmla="*/ 6 w 989"/>
                <a:gd name="T1" fmla="*/ 61 h 1723"/>
                <a:gd name="T2" fmla="*/ 131 w 989"/>
                <a:gd name="T3" fmla="*/ 105 h 1723"/>
                <a:gd name="T4" fmla="*/ 117 w 989"/>
                <a:gd name="T5" fmla="*/ 154 h 1723"/>
                <a:gd name="T6" fmla="*/ 84 w 989"/>
                <a:gd name="T7" fmla="*/ 134 h 1723"/>
                <a:gd name="T8" fmla="*/ 219 w 989"/>
                <a:gd name="T9" fmla="*/ 164 h 1723"/>
                <a:gd name="T10" fmla="*/ 191 w 989"/>
                <a:gd name="T11" fmla="*/ 204 h 1723"/>
                <a:gd name="T12" fmla="*/ 244 w 989"/>
                <a:gd name="T13" fmla="*/ 243 h 1723"/>
                <a:gd name="T14" fmla="*/ 310 w 989"/>
                <a:gd name="T15" fmla="*/ 232 h 1723"/>
                <a:gd name="T16" fmla="*/ 256 w 989"/>
                <a:gd name="T17" fmla="*/ 252 h 1723"/>
                <a:gd name="T18" fmla="*/ 362 w 989"/>
                <a:gd name="T19" fmla="*/ 275 h 1723"/>
                <a:gd name="T20" fmla="*/ 351 w 989"/>
                <a:gd name="T21" fmla="*/ 332 h 1723"/>
                <a:gd name="T22" fmla="*/ 320 w 989"/>
                <a:gd name="T23" fmla="*/ 304 h 1723"/>
                <a:gd name="T24" fmla="*/ 449 w 989"/>
                <a:gd name="T25" fmla="*/ 357 h 1723"/>
                <a:gd name="T26" fmla="*/ 415 w 989"/>
                <a:gd name="T27" fmla="*/ 392 h 1723"/>
                <a:gd name="T28" fmla="*/ 460 w 989"/>
                <a:gd name="T29" fmla="*/ 438 h 1723"/>
                <a:gd name="T30" fmla="*/ 521 w 989"/>
                <a:gd name="T31" fmla="*/ 432 h 1723"/>
                <a:gd name="T32" fmla="*/ 475 w 989"/>
                <a:gd name="T33" fmla="*/ 454 h 1723"/>
                <a:gd name="T34" fmla="*/ 562 w 989"/>
                <a:gd name="T35" fmla="*/ 479 h 1723"/>
                <a:gd name="T36" fmla="*/ 593 w 989"/>
                <a:gd name="T37" fmla="*/ 517 h 1723"/>
                <a:gd name="T38" fmla="*/ 536 w 989"/>
                <a:gd name="T39" fmla="*/ 526 h 1723"/>
                <a:gd name="T40" fmla="*/ 625 w 989"/>
                <a:gd name="T41" fmla="*/ 559 h 1723"/>
                <a:gd name="T42" fmla="*/ 654 w 989"/>
                <a:gd name="T43" fmla="*/ 597 h 1723"/>
                <a:gd name="T44" fmla="*/ 590 w 989"/>
                <a:gd name="T45" fmla="*/ 594 h 1723"/>
                <a:gd name="T46" fmla="*/ 689 w 989"/>
                <a:gd name="T47" fmla="*/ 650 h 1723"/>
                <a:gd name="T48" fmla="*/ 664 w 989"/>
                <a:gd name="T49" fmla="*/ 701 h 1723"/>
                <a:gd name="T50" fmla="*/ 641 w 989"/>
                <a:gd name="T51" fmla="*/ 666 h 1723"/>
                <a:gd name="T52" fmla="*/ 751 w 989"/>
                <a:gd name="T53" fmla="*/ 750 h 1723"/>
                <a:gd name="T54" fmla="*/ 708 w 989"/>
                <a:gd name="T55" fmla="*/ 774 h 1723"/>
                <a:gd name="T56" fmla="*/ 740 w 989"/>
                <a:gd name="T57" fmla="*/ 832 h 1723"/>
                <a:gd name="T58" fmla="*/ 803 w 989"/>
                <a:gd name="T59" fmla="*/ 848 h 1723"/>
                <a:gd name="T60" fmla="*/ 746 w 989"/>
                <a:gd name="T61" fmla="*/ 844 h 1723"/>
                <a:gd name="T62" fmla="*/ 831 w 989"/>
                <a:gd name="T63" fmla="*/ 909 h 1723"/>
                <a:gd name="T64" fmla="*/ 801 w 989"/>
                <a:gd name="T65" fmla="*/ 964 h 1723"/>
                <a:gd name="T66" fmla="*/ 783 w 989"/>
                <a:gd name="T67" fmla="*/ 922 h 1723"/>
                <a:gd name="T68" fmla="*/ 873 w 989"/>
                <a:gd name="T69" fmla="*/ 1011 h 1723"/>
                <a:gd name="T70" fmla="*/ 832 w 989"/>
                <a:gd name="T71" fmla="*/ 1042 h 1723"/>
                <a:gd name="T72" fmla="*/ 853 w 989"/>
                <a:gd name="T73" fmla="*/ 1100 h 1723"/>
                <a:gd name="T74" fmla="*/ 911 w 989"/>
                <a:gd name="T75" fmla="*/ 1124 h 1723"/>
                <a:gd name="T76" fmla="*/ 860 w 989"/>
                <a:gd name="T77" fmla="*/ 1124 h 1723"/>
                <a:gd name="T78" fmla="*/ 928 w 989"/>
                <a:gd name="T79" fmla="*/ 1181 h 1723"/>
                <a:gd name="T80" fmla="*/ 939 w 989"/>
                <a:gd name="T81" fmla="*/ 1225 h 1723"/>
                <a:gd name="T82" fmla="*/ 884 w 989"/>
                <a:gd name="T83" fmla="*/ 1208 h 1723"/>
                <a:gd name="T84" fmla="*/ 952 w 989"/>
                <a:gd name="T85" fmla="*/ 1283 h 1723"/>
                <a:gd name="T86" fmla="*/ 912 w 989"/>
                <a:gd name="T87" fmla="*/ 1335 h 1723"/>
                <a:gd name="T88" fmla="*/ 902 w 989"/>
                <a:gd name="T89" fmla="*/ 1288 h 1723"/>
                <a:gd name="T90" fmla="*/ 972 w 989"/>
                <a:gd name="T91" fmla="*/ 1402 h 1723"/>
                <a:gd name="T92" fmla="*/ 926 w 989"/>
                <a:gd name="T93" fmla="*/ 1423 h 1723"/>
                <a:gd name="T94" fmla="*/ 920 w 989"/>
                <a:gd name="T95" fmla="*/ 1383 h 1723"/>
                <a:gd name="T96" fmla="*/ 984 w 989"/>
                <a:gd name="T97" fmla="*/ 1506 h 1723"/>
                <a:gd name="T98" fmla="*/ 934 w 989"/>
                <a:gd name="T99" fmla="*/ 1510 h 1723"/>
                <a:gd name="T100" fmla="*/ 939 w 989"/>
                <a:gd name="T101" fmla="*/ 1576 h 1723"/>
                <a:gd name="T102" fmla="*/ 989 w 989"/>
                <a:gd name="T103" fmla="*/ 1613 h 1723"/>
                <a:gd name="T104" fmla="*/ 939 w 989"/>
                <a:gd name="T105" fmla="*/ 1599 h 1723"/>
                <a:gd name="T106" fmla="*/ 989 w 989"/>
                <a:gd name="T107" fmla="*/ 1674 h 1723"/>
                <a:gd name="T108" fmla="*/ 989 w 989"/>
                <a:gd name="T109" fmla="*/ 1687 h 1723"/>
                <a:gd name="T110" fmla="*/ 989 w 989"/>
                <a:gd name="T111" fmla="*/ 1703 h 1723"/>
                <a:gd name="T112" fmla="*/ 988 w 989"/>
                <a:gd name="T113" fmla="*/ 1718 h 1723"/>
                <a:gd name="T114" fmla="*/ 939 w 989"/>
                <a:gd name="T115" fmla="*/ 1716 h 1723"/>
                <a:gd name="T116" fmla="*/ 939 w 989"/>
                <a:gd name="T117" fmla="*/ 1701 h 1723"/>
                <a:gd name="T118" fmla="*/ 940 w 989"/>
                <a:gd name="T119" fmla="*/ 1686 h 1723"/>
                <a:gd name="T120" fmla="*/ 940 w 989"/>
                <a:gd name="T121" fmla="*/ 1673 h 1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9" h="1723">
                  <a:moveTo>
                    <a:pt x="6" y="61"/>
                  </a:moveTo>
                  <a:lnTo>
                    <a:pt x="98" y="0"/>
                  </a:lnTo>
                  <a:lnTo>
                    <a:pt x="162" y="36"/>
                  </a:lnTo>
                  <a:lnTo>
                    <a:pt x="71" y="97"/>
                  </a:lnTo>
                  <a:lnTo>
                    <a:pt x="64" y="207"/>
                  </a:lnTo>
                  <a:lnTo>
                    <a:pt x="0" y="170"/>
                  </a:lnTo>
                  <a:lnTo>
                    <a:pt x="6" y="61"/>
                  </a:lnTo>
                  <a:lnTo>
                    <a:pt x="6" y="61"/>
                  </a:lnTo>
                  <a:close/>
                  <a:moveTo>
                    <a:pt x="84" y="134"/>
                  </a:moveTo>
                  <a:lnTo>
                    <a:pt x="109" y="92"/>
                  </a:lnTo>
                  <a:lnTo>
                    <a:pt x="111" y="93"/>
                  </a:lnTo>
                  <a:lnTo>
                    <a:pt x="118" y="97"/>
                  </a:lnTo>
                  <a:lnTo>
                    <a:pt x="125" y="101"/>
                  </a:lnTo>
                  <a:lnTo>
                    <a:pt x="131" y="105"/>
                  </a:lnTo>
                  <a:lnTo>
                    <a:pt x="137" y="109"/>
                  </a:lnTo>
                  <a:lnTo>
                    <a:pt x="144" y="113"/>
                  </a:lnTo>
                  <a:lnTo>
                    <a:pt x="150" y="117"/>
                  </a:lnTo>
                  <a:lnTo>
                    <a:pt x="152" y="119"/>
                  </a:lnTo>
                  <a:lnTo>
                    <a:pt x="125" y="159"/>
                  </a:lnTo>
                  <a:lnTo>
                    <a:pt x="124" y="159"/>
                  </a:lnTo>
                  <a:lnTo>
                    <a:pt x="117" y="154"/>
                  </a:lnTo>
                  <a:lnTo>
                    <a:pt x="111" y="151"/>
                  </a:lnTo>
                  <a:lnTo>
                    <a:pt x="105" y="147"/>
                  </a:lnTo>
                  <a:lnTo>
                    <a:pt x="99" y="143"/>
                  </a:lnTo>
                  <a:lnTo>
                    <a:pt x="92" y="139"/>
                  </a:lnTo>
                  <a:lnTo>
                    <a:pt x="86" y="135"/>
                  </a:lnTo>
                  <a:lnTo>
                    <a:pt x="84" y="134"/>
                  </a:lnTo>
                  <a:lnTo>
                    <a:pt x="84" y="134"/>
                  </a:lnTo>
                  <a:close/>
                  <a:moveTo>
                    <a:pt x="166" y="186"/>
                  </a:moveTo>
                  <a:lnTo>
                    <a:pt x="194" y="146"/>
                  </a:lnTo>
                  <a:lnTo>
                    <a:pt x="195" y="147"/>
                  </a:lnTo>
                  <a:lnTo>
                    <a:pt x="201" y="151"/>
                  </a:lnTo>
                  <a:lnTo>
                    <a:pt x="207" y="155"/>
                  </a:lnTo>
                  <a:lnTo>
                    <a:pt x="213" y="159"/>
                  </a:lnTo>
                  <a:lnTo>
                    <a:pt x="219" y="164"/>
                  </a:lnTo>
                  <a:lnTo>
                    <a:pt x="226" y="168"/>
                  </a:lnTo>
                  <a:lnTo>
                    <a:pt x="232" y="173"/>
                  </a:lnTo>
                  <a:lnTo>
                    <a:pt x="235" y="175"/>
                  </a:lnTo>
                  <a:lnTo>
                    <a:pt x="205" y="214"/>
                  </a:lnTo>
                  <a:lnTo>
                    <a:pt x="203" y="212"/>
                  </a:lnTo>
                  <a:lnTo>
                    <a:pt x="197" y="209"/>
                  </a:lnTo>
                  <a:lnTo>
                    <a:pt x="191" y="204"/>
                  </a:lnTo>
                  <a:lnTo>
                    <a:pt x="185" y="200"/>
                  </a:lnTo>
                  <a:lnTo>
                    <a:pt x="179" y="196"/>
                  </a:lnTo>
                  <a:lnTo>
                    <a:pt x="173" y="191"/>
                  </a:lnTo>
                  <a:lnTo>
                    <a:pt x="167" y="187"/>
                  </a:lnTo>
                  <a:lnTo>
                    <a:pt x="166" y="186"/>
                  </a:lnTo>
                  <a:lnTo>
                    <a:pt x="166" y="186"/>
                  </a:lnTo>
                  <a:close/>
                  <a:moveTo>
                    <a:pt x="244" y="243"/>
                  </a:moveTo>
                  <a:lnTo>
                    <a:pt x="274" y="204"/>
                  </a:lnTo>
                  <a:lnTo>
                    <a:pt x="280" y="209"/>
                  </a:lnTo>
                  <a:lnTo>
                    <a:pt x="286" y="213"/>
                  </a:lnTo>
                  <a:lnTo>
                    <a:pt x="292" y="218"/>
                  </a:lnTo>
                  <a:lnTo>
                    <a:pt x="298" y="223"/>
                  </a:lnTo>
                  <a:lnTo>
                    <a:pt x="304" y="227"/>
                  </a:lnTo>
                  <a:lnTo>
                    <a:pt x="310" y="232"/>
                  </a:lnTo>
                  <a:lnTo>
                    <a:pt x="313" y="235"/>
                  </a:lnTo>
                  <a:lnTo>
                    <a:pt x="282" y="273"/>
                  </a:lnTo>
                  <a:lnTo>
                    <a:pt x="279" y="271"/>
                  </a:lnTo>
                  <a:lnTo>
                    <a:pt x="273" y="266"/>
                  </a:lnTo>
                  <a:lnTo>
                    <a:pt x="268" y="261"/>
                  </a:lnTo>
                  <a:lnTo>
                    <a:pt x="262" y="257"/>
                  </a:lnTo>
                  <a:lnTo>
                    <a:pt x="256" y="252"/>
                  </a:lnTo>
                  <a:lnTo>
                    <a:pt x="250" y="248"/>
                  </a:lnTo>
                  <a:lnTo>
                    <a:pt x="244" y="243"/>
                  </a:lnTo>
                  <a:lnTo>
                    <a:pt x="244" y="243"/>
                  </a:lnTo>
                  <a:close/>
                  <a:moveTo>
                    <a:pt x="320" y="304"/>
                  </a:moveTo>
                  <a:lnTo>
                    <a:pt x="352" y="267"/>
                  </a:lnTo>
                  <a:lnTo>
                    <a:pt x="356" y="271"/>
                  </a:lnTo>
                  <a:lnTo>
                    <a:pt x="362" y="275"/>
                  </a:lnTo>
                  <a:lnTo>
                    <a:pt x="368" y="280"/>
                  </a:lnTo>
                  <a:lnTo>
                    <a:pt x="373" y="285"/>
                  </a:lnTo>
                  <a:lnTo>
                    <a:pt x="378" y="290"/>
                  </a:lnTo>
                  <a:lnTo>
                    <a:pt x="384" y="296"/>
                  </a:lnTo>
                  <a:lnTo>
                    <a:pt x="389" y="300"/>
                  </a:lnTo>
                  <a:lnTo>
                    <a:pt x="356" y="336"/>
                  </a:lnTo>
                  <a:lnTo>
                    <a:pt x="351" y="332"/>
                  </a:lnTo>
                  <a:lnTo>
                    <a:pt x="346" y="327"/>
                  </a:lnTo>
                  <a:lnTo>
                    <a:pt x="340" y="322"/>
                  </a:lnTo>
                  <a:lnTo>
                    <a:pt x="335" y="317"/>
                  </a:lnTo>
                  <a:lnTo>
                    <a:pt x="330" y="313"/>
                  </a:lnTo>
                  <a:lnTo>
                    <a:pt x="324" y="308"/>
                  </a:lnTo>
                  <a:lnTo>
                    <a:pt x="320" y="304"/>
                  </a:lnTo>
                  <a:lnTo>
                    <a:pt x="320" y="304"/>
                  </a:lnTo>
                  <a:close/>
                  <a:moveTo>
                    <a:pt x="392" y="369"/>
                  </a:moveTo>
                  <a:lnTo>
                    <a:pt x="426" y="334"/>
                  </a:lnTo>
                  <a:lnTo>
                    <a:pt x="428" y="336"/>
                  </a:lnTo>
                  <a:lnTo>
                    <a:pt x="434" y="341"/>
                  </a:lnTo>
                  <a:lnTo>
                    <a:pt x="439" y="346"/>
                  </a:lnTo>
                  <a:lnTo>
                    <a:pt x="444" y="352"/>
                  </a:lnTo>
                  <a:lnTo>
                    <a:pt x="449" y="357"/>
                  </a:lnTo>
                  <a:lnTo>
                    <a:pt x="455" y="362"/>
                  </a:lnTo>
                  <a:lnTo>
                    <a:pt x="460" y="367"/>
                  </a:lnTo>
                  <a:lnTo>
                    <a:pt x="462" y="369"/>
                  </a:lnTo>
                  <a:lnTo>
                    <a:pt x="426" y="403"/>
                  </a:lnTo>
                  <a:lnTo>
                    <a:pt x="425" y="402"/>
                  </a:lnTo>
                  <a:lnTo>
                    <a:pt x="420" y="397"/>
                  </a:lnTo>
                  <a:lnTo>
                    <a:pt x="415" y="392"/>
                  </a:lnTo>
                  <a:lnTo>
                    <a:pt x="409" y="387"/>
                  </a:lnTo>
                  <a:lnTo>
                    <a:pt x="404" y="382"/>
                  </a:lnTo>
                  <a:lnTo>
                    <a:pt x="399" y="377"/>
                  </a:lnTo>
                  <a:lnTo>
                    <a:pt x="394" y="371"/>
                  </a:lnTo>
                  <a:lnTo>
                    <a:pt x="392" y="369"/>
                  </a:lnTo>
                  <a:lnTo>
                    <a:pt x="392" y="369"/>
                  </a:lnTo>
                  <a:close/>
                  <a:moveTo>
                    <a:pt x="460" y="438"/>
                  </a:moveTo>
                  <a:lnTo>
                    <a:pt x="496" y="405"/>
                  </a:lnTo>
                  <a:lnTo>
                    <a:pt x="496" y="405"/>
                  </a:lnTo>
                  <a:lnTo>
                    <a:pt x="501" y="411"/>
                  </a:lnTo>
                  <a:lnTo>
                    <a:pt x="506" y="416"/>
                  </a:lnTo>
                  <a:lnTo>
                    <a:pt x="511" y="421"/>
                  </a:lnTo>
                  <a:lnTo>
                    <a:pt x="516" y="427"/>
                  </a:lnTo>
                  <a:lnTo>
                    <a:pt x="521" y="432"/>
                  </a:lnTo>
                  <a:lnTo>
                    <a:pt x="526" y="438"/>
                  </a:lnTo>
                  <a:lnTo>
                    <a:pt x="530" y="442"/>
                  </a:lnTo>
                  <a:lnTo>
                    <a:pt x="493" y="474"/>
                  </a:lnTo>
                  <a:lnTo>
                    <a:pt x="490" y="471"/>
                  </a:lnTo>
                  <a:lnTo>
                    <a:pt x="485" y="465"/>
                  </a:lnTo>
                  <a:lnTo>
                    <a:pt x="480" y="460"/>
                  </a:lnTo>
                  <a:lnTo>
                    <a:pt x="475" y="454"/>
                  </a:lnTo>
                  <a:lnTo>
                    <a:pt x="470" y="449"/>
                  </a:lnTo>
                  <a:lnTo>
                    <a:pt x="465" y="444"/>
                  </a:lnTo>
                  <a:lnTo>
                    <a:pt x="460" y="439"/>
                  </a:lnTo>
                  <a:lnTo>
                    <a:pt x="460" y="438"/>
                  </a:lnTo>
                  <a:lnTo>
                    <a:pt x="460" y="438"/>
                  </a:lnTo>
                  <a:close/>
                  <a:moveTo>
                    <a:pt x="524" y="511"/>
                  </a:moveTo>
                  <a:lnTo>
                    <a:pt x="562" y="479"/>
                  </a:lnTo>
                  <a:lnTo>
                    <a:pt x="565" y="483"/>
                  </a:lnTo>
                  <a:lnTo>
                    <a:pt x="570" y="489"/>
                  </a:lnTo>
                  <a:lnTo>
                    <a:pt x="575" y="494"/>
                  </a:lnTo>
                  <a:lnTo>
                    <a:pt x="579" y="500"/>
                  </a:lnTo>
                  <a:lnTo>
                    <a:pt x="584" y="506"/>
                  </a:lnTo>
                  <a:lnTo>
                    <a:pt x="589" y="511"/>
                  </a:lnTo>
                  <a:lnTo>
                    <a:pt x="593" y="517"/>
                  </a:lnTo>
                  <a:lnTo>
                    <a:pt x="594" y="518"/>
                  </a:lnTo>
                  <a:lnTo>
                    <a:pt x="555" y="548"/>
                  </a:lnTo>
                  <a:lnTo>
                    <a:pt x="555" y="548"/>
                  </a:lnTo>
                  <a:lnTo>
                    <a:pt x="550" y="542"/>
                  </a:lnTo>
                  <a:lnTo>
                    <a:pt x="546" y="536"/>
                  </a:lnTo>
                  <a:lnTo>
                    <a:pt x="541" y="531"/>
                  </a:lnTo>
                  <a:lnTo>
                    <a:pt x="536" y="526"/>
                  </a:lnTo>
                  <a:lnTo>
                    <a:pt x="532" y="520"/>
                  </a:lnTo>
                  <a:lnTo>
                    <a:pt x="528" y="514"/>
                  </a:lnTo>
                  <a:lnTo>
                    <a:pt x="524" y="511"/>
                  </a:lnTo>
                  <a:lnTo>
                    <a:pt x="524" y="511"/>
                  </a:lnTo>
                  <a:close/>
                  <a:moveTo>
                    <a:pt x="585" y="587"/>
                  </a:moveTo>
                  <a:lnTo>
                    <a:pt x="624" y="557"/>
                  </a:lnTo>
                  <a:lnTo>
                    <a:pt x="625" y="559"/>
                  </a:lnTo>
                  <a:lnTo>
                    <a:pt x="630" y="565"/>
                  </a:lnTo>
                  <a:lnTo>
                    <a:pt x="634" y="570"/>
                  </a:lnTo>
                  <a:lnTo>
                    <a:pt x="638" y="576"/>
                  </a:lnTo>
                  <a:lnTo>
                    <a:pt x="643" y="582"/>
                  </a:lnTo>
                  <a:lnTo>
                    <a:pt x="647" y="589"/>
                  </a:lnTo>
                  <a:lnTo>
                    <a:pt x="651" y="595"/>
                  </a:lnTo>
                  <a:lnTo>
                    <a:pt x="654" y="597"/>
                  </a:lnTo>
                  <a:lnTo>
                    <a:pt x="613" y="626"/>
                  </a:lnTo>
                  <a:lnTo>
                    <a:pt x="611" y="623"/>
                  </a:lnTo>
                  <a:lnTo>
                    <a:pt x="607" y="617"/>
                  </a:lnTo>
                  <a:lnTo>
                    <a:pt x="603" y="611"/>
                  </a:lnTo>
                  <a:lnTo>
                    <a:pt x="599" y="605"/>
                  </a:lnTo>
                  <a:lnTo>
                    <a:pt x="594" y="599"/>
                  </a:lnTo>
                  <a:lnTo>
                    <a:pt x="590" y="594"/>
                  </a:lnTo>
                  <a:lnTo>
                    <a:pt x="586" y="588"/>
                  </a:lnTo>
                  <a:lnTo>
                    <a:pt x="585" y="587"/>
                  </a:lnTo>
                  <a:lnTo>
                    <a:pt x="585" y="587"/>
                  </a:lnTo>
                  <a:close/>
                  <a:moveTo>
                    <a:pt x="641" y="666"/>
                  </a:moveTo>
                  <a:lnTo>
                    <a:pt x="682" y="639"/>
                  </a:lnTo>
                  <a:lnTo>
                    <a:pt x="685" y="643"/>
                  </a:lnTo>
                  <a:lnTo>
                    <a:pt x="689" y="650"/>
                  </a:lnTo>
                  <a:lnTo>
                    <a:pt x="693" y="655"/>
                  </a:lnTo>
                  <a:lnTo>
                    <a:pt x="697" y="662"/>
                  </a:lnTo>
                  <a:lnTo>
                    <a:pt x="701" y="668"/>
                  </a:lnTo>
                  <a:lnTo>
                    <a:pt x="705" y="674"/>
                  </a:lnTo>
                  <a:lnTo>
                    <a:pt x="709" y="681"/>
                  </a:lnTo>
                  <a:lnTo>
                    <a:pt x="667" y="707"/>
                  </a:lnTo>
                  <a:lnTo>
                    <a:pt x="664" y="701"/>
                  </a:lnTo>
                  <a:lnTo>
                    <a:pt x="660" y="694"/>
                  </a:lnTo>
                  <a:lnTo>
                    <a:pt x="656" y="688"/>
                  </a:lnTo>
                  <a:lnTo>
                    <a:pt x="652" y="683"/>
                  </a:lnTo>
                  <a:lnTo>
                    <a:pt x="648" y="677"/>
                  </a:lnTo>
                  <a:lnTo>
                    <a:pt x="644" y="670"/>
                  </a:lnTo>
                  <a:lnTo>
                    <a:pt x="641" y="666"/>
                  </a:lnTo>
                  <a:lnTo>
                    <a:pt x="641" y="666"/>
                  </a:lnTo>
                  <a:close/>
                  <a:moveTo>
                    <a:pt x="693" y="748"/>
                  </a:moveTo>
                  <a:lnTo>
                    <a:pt x="735" y="723"/>
                  </a:lnTo>
                  <a:lnTo>
                    <a:pt x="736" y="725"/>
                  </a:lnTo>
                  <a:lnTo>
                    <a:pt x="740" y="731"/>
                  </a:lnTo>
                  <a:lnTo>
                    <a:pt x="743" y="738"/>
                  </a:lnTo>
                  <a:lnTo>
                    <a:pt x="747" y="744"/>
                  </a:lnTo>
                  <a:lnTo>
                    <a:pt x="751" y="750"/>
                  </a:lnTo>
                  <a:lnTo>
                    <a:pt x="755" y="757"/>
                  </a:lnTo>
                  <a:lnTo>
                    <a:pt x="758" y="763"/>
                  </a:lnTo>
                  <a:lnTo>
                    <a:pt x="760" y="766"/>
                  </a:lnTo>
                  <a:lnTo>
                    <a:pt x="717" y="790"/>
                  </a:lnTo>
                  <a:lnTo>
                    <a:pt x="715" y="787"/>
                  </a:lnTo>
                  <a:lnTo>
                    <a:pt x="712" y="781"/>
                  </a:lnTo>
                  <a:lnTo>
                    <a:pt x="708" y="774"/>
                  </a:lnTo>
                  <a:lnTo>
                    <a:pt x="704" y="769"/>
                  </a:lnTo>
                  <a:lnTo>
                    <a:pt x="701" y="762"/>
                  </a:lnTo>
                  <a:lnTo>
                    <a:pt x="698" y="756"/>
                  </a:lnTo>
                  <a:lnTo>
                    <a:pt x="694" y="750"/>
                  </a:lnTo>
                  <a:lnTo>
                    <a:pt x="693" y="748"/>
                  </a:lnTo>
                  <a:lnTo>
                    <a:pt x="693" y="748"/>
                  </a:lnTo>
                  <a:close/>
                  <a:moveTo>
                    <a:pt x="740" y="832"/>
                  </a:moveTo>
                  <a:lnTo>
                    <a:pt x="783" y="810"/>
                  </a:lnTo>
                  <a:lnTo>
                    <a:pt x="786" y="815"/>
                  </a:lnTo>
                  <a:lnTo>
                    <a:pt x="790" y="822"/>
                  </a:lnTo>
                  <a:lnTo>
                    <a:pt x="793" y="829"/>
                  </a:lnTo>
                  <a:lnTo>
                    <a:pt x="796" y="835"/>
                  </a:lnTo>
                  <a:lnTo>
                    <a:pt x="799" y="842"/>
                  </a:lnTo>
                  <a:lnTo>
                    <a:pt x="803" y="848"/>
                  </a:lnTo>
                  <a:lnTo>
                    <a:pt x="806" y="855"/>
                  </a:lnTo>
                  <a:lnTo>
                    <a:pt x="762" y="876"/>
                  </a:lnTo>
                  <a:lnTo>
                    <a:pt x="759" y="870"/>
                  </a:lnTo>
                  <a:lnTo>
                    <a:pt x="756" y="863"/>
                  </a:lnTo>
                  <a:lnTo>
                    <a:pt x="752" y="857"/>
                  </a:lnTo>
                  <a:lnTo>
                    <a:pt x="749" y="851"/>
                  </a:lnTo>
                  <a:lnTo>
                    <a:pt x="746" y="844"/>
                  </a:lnTo>
                  <a:lnTo>
                    <a:pt x="742" y="838"/>
                  </a:lnTo>
                  <a:lnTo>
                    <a:pt x="740" y="832"/>
                  </a:lnTo>
                  <a:lnTo>
                    <a:pt x="740" y="832"/>
                  </a:lnTo>
                  <a:close/>
                  <a:moveTo>
                    <a:pt x="782" y="920"/>
                  </a:moveTo>
                  <a:lnTo>
                    <a:pt x="827" y="900"/>
                  </a:lnTo>
                  <a:lnTo>
                    <a:pt x="828" y="902"/>
                  </a:lnTo>
                  <a:lnTo>
                    <a:pt x="831" y="909"/>
                  </a:lnTo>
                  <a:lnTo>
                    <a:pt x="834" y="916"/>
                  </a:lnTo>
                  <a:lnTo>
                    <a:pt x="837" y="922"/>
                  </a:lnTo>
                  <a:lnTo>
                    <a:pt x="840" y="929"/>
                  </a:lnTo>
                  <a:lnTo>
                    <a:pt x="843" y="936"/>
                  </a:lnTo>
                  <a:lnTo>
                    <a:pt x="846" y="943"/>
                  </a:lnTo>
                  <a:lnTo>
                    <a:pt x="847" y="946"/>
                  </a:lnTo>
                  <a:lnTo>
                    <a:pt x="801" y="964"/>
                  </a:lnTo>
                  <a:lnTo>
                    <a:pt x="800" y="962"/>
                  </a:lnTo>
                  <a:lnTo>
                    <a:pt x="798" y="955"/>
                  </a:lnTo>
                  <a:lnTo>
                    <a:pt x="795" y="948"/>
                  </a:lnTo>
                  <a:lnTo>
                    <a:pt x="792" y="942"/>
                  </a:lnTo>
                  <a:lnTo>
                    <a:pt x="789" y="935"/>
                  </a:lnTo>
                  <a:lnTo>
                    <a:pt x="786" y="929"/>
                  </a:lnTo>
                  <a:lnTo>
                    <a:pt x="783" y="922"/>
                  </a:lnTo>
                  <a:lnTo>
                    <a:pt x="782" y="920"/>
                  </a:lnTo>
                  <a:lnTo>
                    <a:pt x="782" y="920"/>
                  </a:lnTo>
                  <a:close/>
                  <a:moveTo>
                    <a:pt x="820" y="1009"/>
                  </a:moveTo>
                  <a:lnTo>
                    <a:pt x="865" y="992"/>
                  </a:lnTo>
                  <a:lnTo>
                    <a:pt x="868" y="998"/>
                  </a:lnTo>
                  <a:lnTo>
                    <a:pt x="871" y="1005"/>
                  </a:lnTo>
                  <a:lnTo>
                    <a:pt x="873" y="1011"/>
                  </a:lnTo>
                  <a:lnTo>
                    <a:pt x="876" y="1018"/>
                  </a:lnTo>
                  <a:lnTo>
                    <a:pt x="878" y="1026"/>
                  </a:lnTo>
                  <a:lnTo>
                    <a:pt x="881" y="1033"/>
                  </a:lnTo>
                  <a:lnTo>
                    <a:pt x="883" y="1038"/>
                  </a:lnTo>
                  <a:lnTo>
                    <a:pt x="837" y="1055"/>
                  </a:lnTo>
                  <a:lnTo>
                    <a:pt x="835" y="1049"/>
                  </a:lnTo>
                  <a:lnTo>
                    <a:pt x="832" y="1042"/>
                  </a:lnTo>
                  <a:lnTo>
                    <a:pt x="830" y="1035"/>
                  </a:lnTo>
                  <a:lnTo>
                    <a:pt x="827" y="1029"/>
                  </a:lnTo>
                  <a:lnTo>
                    <a:pt x="825" y="1022"/>
                  </a:lnTo>
                  <a:lnTo>
                    <a:pt x="822" y="1015"/>
                  </a:lnTo>
                  <a:lnTo>
                    <a:pt x="820" y="1009"/>
                  </a:lnTo>
                  <a:lnTo>
                    <a:pt x="820" y="1009"/>
                  </a:lnTo>
                  <a:close/>
                  <a:moveTo>
                    <a:pt x="853" y="1100"/>
                  </a:moveTo>
                  <a:lnTo>
                    <a:pt x="899" y="1085"/>
                  </a:lnTo>
                  <a:lnTo>
                    <a:pt x="900" y="1089"/>
                  </a:lnTo>
                  <a:lnTo>
                    <a:pt x="902" y="1096"/>
                  </a:lnTo>
                  <a:lnTo>
                    <a:pt x="905" y="1103"/>
                  </a:lnTo>
                  <a:lnTo>
                    <a:pt x="907" y="1110"/>
                  </a:lnTo>
                  <a:lnTo>
                    <a:pt x="909" y="1117"/>
                  </a:lnTo>
                  <a:lnTo>
                    <a:pt x="911" y="1124"/>
                  </a:lnTo>
                  <a:lnTo>
                    <a:pt x="914" y="1131"/>
                  </a:lnTo>
                  <a:lnTo>
                    <a:pt x="914" y="1133"/>
                  </a:lnTo>
                  <a:lnTo>
                    <a:pt x="867" y="1147"/>
                  </a:lnTo>
                  <a:lnTo>
                    <a:pt x="866" y="1145"/>
                  </a:lnTo>
                  <a:lnTo>
                    <a:pt x="865" y="1138"/>
                  </a:lnTo>
                  <a:lnTo>
                    <a:pt x="863" y="1131"/>
                  </a:lnTo>
                  <a:lnTo>
                    <a:pt x="860" y="1124"/>
                  </a:lnTo>
                  <a:lnTo>
                    <a:pt x="858" y="1118"/>
                  </a:lnTo>
                  <a:lnTo>
                    <a:pt x="856" y="1111"/>
                  </a:lnTo>
                  <a:lnTo>
                    <a:pt x="854" y="1104"/>
                  </a:lnTo>
                  <a:lnTo>
                    <a:pt x="853" y="1100"/>
                  </a:lnTo>
                  <a:lnTo>
                    <a:pt x="853" y="1100"/>
                  </a:lnTo>
                  <a:close/>
                  <a:moveTo>
                    <a:pt x="880" y="1193"/>
                  </a:moveTo>
                  <a:lnTo>
                    <a:pt x="928" y="1181"/>
                  </a:lnTo>
                  <a:lnTo>
                    <a:pt x="928" y="1182"/>
                  </a:lnTo>
                  <a:lnTo>
                    <a:pt x="930" y="1189"/>
                  </a:lnTo>
                  <a:lnTo>
                    <a:pt x="931" y="1196"/>
                  </a:lnTo>
                  <a:lnTo>
                    <a:pt x="933" y="1203"/>
                  </a:lnTo>
                  <a:lnTo>
                    <a:pt x="935" y="1211"/>
                  </a:lnTo>
                  <a:lnTo>
                    <a:pt x="937" y="1217"/>
                  </a:lnTo>
                  <a:lnTo>
                    <a:pt x="939" y="1225"/>
                  </a:lnTo>
                  <a:lnTo>
                    <a:pt x="940" y="1229"/>
                  </a:lnTo>
                  <a:lnTo>
                    <a:pt x="892" y="1241"/>
                  </a:lnTo>
                  <a:lnTo>
                    <a:pt x="891" y="1237"/>
                  </a:lnTo>
                  <a:lnTo>
                    <a:pt x="889" y="1229"/>
                  </a:lnTo>
                  <a:lnTo>
                    <a:pt x="888" y="1222"/>
                  </a:lnTo>
                  <a:lnTo>
                    <a:pt x="886" y="1215"/>
                  </a:lnTo>
                  <a:lnTo>
                    <a:pt x="884" y="1208"/>
                  </a:lnTo>
                  <a:lnTo>
                    <a:pt x="882" y="1201"/>
                  </a:lnTo>
                  <a:lnTo>
                    <a:pt x="880" y="1194"/>
                  </a:lnTo>
                  <a:lnTo>
                    <a:pt x="880" y="1193"/>
                  </a:lnTo>
                  <a:lnTo>
                    <a:pt x="880" y="1193"/>
                  </a:lnTo>
                  <a:close/>
                  <a:moveTo>
                    <a:pt x="902" y="1288"/>
                  </a:moveTo>
                  <a:lnTo>
                    <a:pt x="951" y="1278"/>
                  </a:lnTo>
                  <a:lnTo>
                    <a:pt x="952" y="1283"/>
                  </a:lnTo>
                  <a:lnTo>
                    <a:pt x="954" y="1291"/>
                  </a:lnTo>
                  <a:lnTo>
                    <a:pt x="955" y="1298"/>
                  </a:lnTo>
                  <a:lnTo>
                    <a:pt x="956" y="1305"/>
                  </a:lnTo>
                  <a:lnTo>
                    <a:pt x="958" y="1313"/>
                  </a:lnTo>
                  <a:lnTo>
                    <a:pt x="959" y="1320"/>
                  </a:lnTo>
                  <a:lnTo>
                    <a:pt x="961" y="1327"/>
                  </a:lnTo>
                  <a:lnTo>
                    <a:pt x="912" y="1335"/>
                  </a:lnTo>
                  <a:lnTo>
                    <a:pt x="911" y="1329"/>
                  </a:lnTo>
                  <a:lnTo>
                    <a:pt x="909" y="1322"/>
                  </a:lnTo>
                  <a:lnTo>
                    <a:pt x="908" y="1315"/>
                  </a:lnTo>
                  <a:lnTo>
                    <a:pt x="906" y="1307"/>
                  </a:lnTo>
                  <a:lnTo>
                    <a:pt x="905" y="1300"/>
                  </a:lnTo>
                  <a:lnTo>
                    <a:pt x="904" y="1293"/>
                  </a:lnTo>
                  <a:lnTo>
                    <a:pt x="902" y="1288"/>
                  </a:lnTo>
                  <a:lnTo>
                    <a:pt x="902" y="1288"/>
                  </a:lnTo>
                  <a:close/>
                  <a:moveTo>
                    <a:pt x="920" y="1383"/>
                  </a:moveTo>
                  <a:lnTo>
                    <a:pt x="968" y="1376"/>
                  </a:lnTo>
                  <a:lnTo>
                    <a:pt x="969" y="1379"/>
                  </a:lnTo>
                  <a:lnTo>
                    <a:pt x="970" y="1387"/>
                  </a:lnTo>
                  <a:lnTo>
                    <a:pt x="971" y="1394"/>
                  </a:lnTo>
                  <a:lnTo>
                    <a:pt x="972" y="1402"/>
                  </a:lnTo>
                  <a:lnTo>
                    <a:pt x="973" y="1409"/>
                  </a:lnTo>
                  <a:lnTo>
                    <a:pt x="974" y="1417"/>
                  </a:lnTo>
                  <a:lnTo>
                    <a:pt x="975" y="1424"/>
                  </a:lnTo>
                  <a:lnTo>
                    <a:pt x="975" y="1425"/>
                  </a:lnTo>
                  <a:lnTo>
                    <a:pt x="927" y="1431"/>
                  </a:lnTo>
                  <a:lnTo>
                    <a:pt x="927" y="1430"/>
                  </a:lnTo>
                  <a:lnTo>
                    <a:pt x="926" y="1423"/>
                  </a:lnTo>
                  <a:lnTo>
                    <a:pt x="925" y="1416"/>
                  </a:lnTo>
                  <a:lnTo>
                    <a:pt x="924" y="1408"/>
                  </a:lnTo>
                  <a:lnTo>
                    <a:pt x="923" y="1401"/>
                  </a:lnTo>
                  <a:lnTo>
                    <a:pt x="922" y="1394"/>
                  </a:lnTo>
                  <a:lnTo>
                    <a:pt x="920" y="1387"/>
                  </a:lnTo>
                  <a:lnTo>
                    <a:pt x="920" y="1383"/>
                  </a:lnTo>
                  <a:lnTo>
                    <a:pt x="920" y="1383"/>
                  </a:lnTo>
                  <a:close/>
                  <a:moveTo>
                    <a:pt x="932" y="1479"/>
                  </a:moveTo>
                  <a:lnTo>
                    <a:pt x="981" y="1475"/>
                  </a:lnTo>
                  <a:lnTo>
                    <a:pt x="981" y="1476"/>
                  </a:lnTo>
                  <a:lnTo>
                    <a:pt x="982" y="1484"/>
                  </a:lnTo>
                  <a:lnTo>
                    <a:pt x="982" y="1492"/>
                  </a:lnTo>
                  <a:lnTo>
                    <a:pt x="983" y="1499"/>
                  </a:lnTo>
                  <a:lnTo>
                    <a:pt x="984" y="1506"/>
                  </a:lnTo>
                  <a:lnTo>
                    <a:pt x="984" y="1514"/>
                  </a:lnTo>
                  <a:lnTo>
                    <a:pt x="985" y="1522"/>
                  </a:lnTo>
                  <a:lnTo>
                    <a:pt x="985" y="1524"/>
                  </a:lnTo>
                  <a:lnTo>
                    <a:pt x="936" y="1528"/>
                  </a:lnTo>
                  <a:lnTo>
                    <a:pt x="936" y="1525"/>
                  </a:lnTo>
                  <a:lnTo>
                    <a:pt x="935" y="1518"/>
                  </a:lnTo>
                  <a:lnTo>
                    <a:pt x="934" y="1510"/>
                  </a:lnTo>
                  <a:lnTo>
                    <a:pt x="934" y="1503"/>
                  </a:lnTo>
                  <a:lnTo>
                    <a:pt x="933" y="1496"/>
                  </a:lnTo>
                  <a:lnTo>
                    <a:pt x="933" y="1489"/>
                  </a:lnTo>
                  <a:lnTo>
                    <a:pt x="932" y="1481"/>
                  </a:lnTo>
                  <a:lnTo>
                    <a:pt x="932" y="1479"/>
                  </a:lnTo>
                  <a:lnTo>
                    <a:pt x="932" y="1479"/>
                  </a:lnTo>
                  <a:close/>
                  <a:moveTo>
                    <a:pt x="939" y="1576"/>
                  </a:moveTo>
                  <a:lnTo>
                    <a:pt x="988" y="1574"/>
                  </a:lnTo>
                  <a:lnTo>
                    <a:pt x="988" y="1575"/>
                  </a:lnTo>
                  <a:lnTo>
                    <a:pt x="988" y="1583"/>
                  </a:lnTo>
                  <a:lnTo>
                    <a:pt x="989" y="1590"/>
                  </a:lnTo>
                  <a:lnTo>
                    <a:pt x="989" y="1598"/>
                  </a:lnTo>
                  <a:lnTo>
                    <a:pt x="989" y="1605"/>
                  </a:lnTo>
                  <a:lnTo>
                    <a:pt x="989" y="1613"/>
                  </a:lnTo>
                  <a:lnTo>
                    <a:pt x="989" y="1621"/>
                  </a:lnTo>
                  <a:lnTo>
                    <a:pt x="989" y="1623"/>
                  </a:lnTo>
                  <a:lnTo>
                    <a:pt x="940" y="1624"/>
                  </a:lnTo>
                  <a:lnTo>
                    <a:pt x="940" y="1622"/>
                  </a:lnTo>
                  <a:lnTo>
                    <a:pt x="940" y="1614"/>
                  </a:lnTo>
                  <a:lnTo>
                    <a:pt x="940" y="1607"/>
                  </a:lnTo>
                  <a:lnTo>
                    <a:pt x="939" y="1599"/>
                  </a:lnTo>
                  <a:lnTo>
                    <a:pt x="939" y="1592"/>
                  </a:lnTo>
                  <a:lnTo>
                    <a:pt x="939" y="1584"/>
                  </a:lnTo>
                  <a:lnTo>
                    <a:pt x="939" y="1577"/>
                  </a:lnTo>
                  <a:lnTo>
                    <a:pt x="939" y="1576"/>
                  </a:lnTo>
                  <a:lnTo>
                    <a:pt x="939" y="1576"/>
                  </a:lnTo>
                  <a:close/>
                  <a:moveTo>
                    <a:pt x="940" y="1673"/>
                  </a:moveTo>
                  <a:lnTo>
                    <a:pt x="989" y="1674"/>
                  </a:lnTo>
                  <a:lnTo>
                    <a:pt x="989" y="1674"/>
                  </a:lnTo>
                  <a:lnTo>
                    <a:pt x="989" y="1676"/>
                  </a:lnTo>
                  <a:lnTo>
                    <a:pt x="989" y="1678"/>
                  </a:lnTo>
                  <a:lnTo>
                    <a:pt x="989" y="1680"/>
                  </a:lnTo>
                  <a:lnTo>
                    <a:pt x="989" y="1682"/>
                  </a:lnTo>
                  <a:lnTo>
                    <a:pt x="989" y="1684"/>
                  </a:lnTo>
                  <a:lnTo>
                    <a:pt x="989" y="1687"/>
                  </a:lnTo>
                  <a:lnTo>
                    <a:pt x="989" y="1689"/>
                  </a:lnTo>
                  <a:lnTo>
                    <a:pt x="989" y="1691"/>
                  </a:lnTo>
                  <a:lnTo>
                    <a:pt x="989" y="1694"/>
                  </a:lnTo>
                  <a:lnTo>
                    <a:pt x="989" y="1696"/>
                  </a:lnTo>
                  <a:lnTo>
                    <a:pt x="989" y="1698"/>
                  </a:lnTo>
                  <a:lnTo>
                    <a:pt x="989" y="1700"/>
                  </a:lnTo>
                  <a:lnTo>
                    <a:pt x="989" y="1703"/>
                  </a:lnTo>
                  <a:lnTo>
                    <a:pt x="989" y="1705"/>
                  </a:lnTo>
                  <a:lnTo>
                    <a:pt x="989" y="1707"/>
                  </a:lnTo>
                  <a:lnTo>
                    <a:pt x="989" y="1709"/>
                  </a:lnTo>
                  <a:lnTo>
                    <a:pt x="989" y="1711"/>
                  </a:lnTo>
                  <a:lnTo>
                    <a:pt x="989" y="1713"/>
                  </a:lnTo>
                  <a:lnTo>
                    <a:pt x="988" y="1716"/>
                  </a:lnTo>
                  <a:lnTo>
                    <a:pt x="988" y="1718"/>
                  </a:lnTo>
                  <a:lnTo>
                    <a:pt x="988" y="1720"/>
                  </a:lnTo>
                  <a:lnTo>
                    <a:pt x="988" y="1722"/>
                  </a:lnTo>
                  <a:lnTo>
                    <a:pt x="988" y="1723"/>
                  </a:lnTo>
                  <a:lnTo>
                    <a:pt x="939" y="1721"/>
                  </a:lnTo>
                  <a:lnTo>
                    <a:pt x="939" y="1721"/>
                  </a:lnTo>
                  <a:lnTo>
                    <a:pt x="939" y="1718"/>
                  </a:lnTo>
                  <a:lnTo>
                    <a:pt x="939" y="1716"/>
                  </a:lnTo>
                  <a:lnTo>
                    <a:pt x="939" y="1714"/>
                  </a:lnTo>
                  <a:lnTo>
                    <a:pt x="939" y="1712"/>
                  </a:lnTo>
                  <a:lnTo>
                    <a:pt x="939" y="1710"/>
                  </a:lnTo>
                  <a:lnTo>
                    <a:pt x="939" y="1708"/>
                  </a:lnTo>
                  <a:lnTo>
                    <a:pt x="939" y="1706"/>
                  </a:lnTo>
                  <a:lnTo>
                    <a:pt x="939" y="1703"/>
                  </a:lnTo>
                  <a:lnTo>
                    <a:pt x="939" y="1701"/>
                  </a:lnTo>
                  <a:lnTo>
                    <a:pt x="939" y="1699"/>
                  </a:lnTo>
                  <a:lnTo>
                    <a:pt x="940" y="1697"/>
                  </a:lnTo>
                  <a:lnTo>
                    <a:pt x="940" y="1695"/>
                  </a:lnTo>
                  <a:lnTo>
                    <a:pt x="940" y="1692"/>
                  </a:lnTo>
                  <a:lnTo>
                    <a:pt x="940" y="1690"/>
                  </a:lnTo>
                  <a:lnTo>
                    <a:pt x="940" y="1688"/>
                  </a:lnTo>
                  <a:lnTo>
                    <a:pt x="940" y="1686"/>
                  </a:lnTo>
                  <a:lnTo>
                    <a:pt x="940" y="1684"/>
                  </a:lnTo>
                  <a:lnTo>
                    <a:pt x="940" y="1682"/>
                  </a:lnTo>
                  <a:lnTo>
                    <a:pt x="940" y="1680"/>
                  </a:lnTo>
                  <a:lnTo>
                    <a:pt x="940" y="1677"/>
                  </a:lnTo>
                  <a:lnTo>
                    <a:pt x="940" y="1675"/>
                  </a:lnTo>
                  <a:lnTo>
                    <a:pt x="940" y="1673"/>
                  </a:lnTo>
                  <a:lnTo>
                    <a:pt x="940" y="1673"/>
                  </a:lnTo>
                  <a:lnTo>
                    <a:pt x="940" y="1673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46" name="Oval 45"/>
            <p:cNvSpPr/>
            <p:nvPr/>
          </p:nvSpPr>
          <p:spPr>
            <a:xfrm>
              <a:off x="969343" y="4368684"/>
              <a:ext cx="283071" cy="283069"/>
            </a:xfrm>
            <a:prstGeom prst="ellipse">
              <a:avLst/>
            </a:prstGeom>
            <a:solidFill>
              <a:srgbClr val="298DCC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2431533" y="1837269"/>
              <a:ext cx="283071" cy="283069"/>
            </a:xfrm>
            <a:prstGeom prst="ellipse">
              <a:avLst/>
            </a:prstGeom>
            <a:solidFill>
              <a:srgbClr val="005C9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</a:rPr>
                <a:t>01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3878788" y="4368684"/>
              <a:ext cx="283071" cy="28306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</a:rPr>
                <a:t>01</a:t>
              </a:r>
            </a:p>
          </p:txBody>
        </p:sp>
      </p:grpSp>
      <p:sp>
        <p:nvSpPr>
          <p:cNvPr id="49" name="Triangle 7"/>
          <p:cNvSpPr/>
          <p:nvPr userDrawn="1"/>
        </p:nvSpPr>
        <p:spPr>
          <a:xfrm>
            <a:off x="5816974" y="2074299"/>
            <a:ext cx="3277849" cy="2825732"/>
          </a:xfrm>
          <a:prstGeom prst="triangle">
            <a:avLst/>
          </a:prstGeom>
          <a:noFill/>
          <a:ln w="25400"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50" name="Triangle 3"/>
          <p:cNvSpPr/>
          <p:nvPr userDrawn="1"/>
        </p:nvSpPr>
        <p:spPr>
          <a:xfrm>
            <a:off x="6696687" y="1710876"/>
            <a:ext cx="1468370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rgbClr val="005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rgbClr val="005C98"/>
                </a:solidFill>
              </a:rPr>
              <a:t>Step -3</a:t>
            </a:r>
          </a:p>
        </p:txBody>
      </p:sp>
      <p:sp>
        <p:nvSpPr>
          <p:cNvPr id="51" name="Triangle 10"/>
          <p:cNvSpPr/>
          <p:nvPr userDrawn="1"/>
        </p:nvSpPr>
        <p:spPr>
          <a:xfrm>
            <a:off x="5120644" y="4243604"/>
            <a:ext cx="1423465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rgbClr val="298DCC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rgbClr val="A5D2ED"/>
                </a:solidFill>
              </a:rPr>
              <a:t>Step -1</a:t>
            </a:r>
          </a:p>
        </p:txBody>
      </p:sp>
      <p:sp>
        <p:nvSpPr>
          <p:cNvPr id="52" name="Triangle 14"/>
          <p:cNvSpPr/>
          <p:nvPr userDrawn="1"/>
        </p:nvSpPr>
        <p:spPr>
          <a:xfrm>
            <a:off x="8399292" y="4266413"/>
            <a:ext cx="1419409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rgbClr val="003E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rgbClr val="003E68"/>
                </a:solidFill>
              </a:rPr>
              <a:t>Step -5</a:t>
            </a:r>
          </a:p>
        </p:txBody>
      </p:sp>
      <p:sp>
        <p:nvSpPr>
          <p:cNvPr id="53" name="Triangle 18"/>
          <p:cNvSpPr/>
          <p:nvPr userDrawn="1"/>
        </p:nvSpPr>
        <p:spPr>
          <a:xfrm>
            <a:off x="7572369" y="2965720"/>
            <a:ext cx="1411720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chemeClr val="accent3"/>
                </a:solidFill>
              </a:rPr>
              <a:t>Step -4</a:t>
            </a:r>
          </a:p>
        </p:txBody>
      </p:sp>
      <p:sp>
        <p:nvSpPr>
          <p:cNvPr id="54" name="Triangle 22"/>
          <p:cNvSpPr/>
          <p:nvPr userDrawn="1"/>
        </p:nvSpPr>
        <p:spPr>
          <a:xfrm>
            <a:off x="5969206" y="2965720"/>
            <a:ext cx="1328996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-2</a:t>
            </a:r>
          </a:p>
        </p:txBody>
      </p:sp>
      <p:sp>
        <p:nvSpPr>
          <p:cNvPr id="55" name="Triangle 26"/>
          <p:cNvSpPr/>
          <p:nvPr userDrawn="1"/>
        </p:nvSpPr>
        <p:spPr>
          <a:xfrm>
            <a:off x="6748568" y="4266413"/>
            <a:ext cx="1411140" cy="1145686"/>
          </a:xfrm>
          <a:prstGeom prst="triangle">
            <a:avLst/>
          </a:prstGeom>
          <a:solidFill>
            <a:schemeClr val="bg1"/>
          </a:solidFill>
          <a:ln w="25400">
            <a:solidFill>
              <a:srgbClr val="298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148500" rtlCol="0" anchor="b"/>
          <a:lstStyle/>
          <a:p>
            <a:pPr algn="ctr"/>
            <a:r>
              <a:rPr lang="en-US" sz="1200" b="1" dirty="0">
                <a:solidFill>
                  <a:srgbClr val="298DCC"/>
                </a:solidFill>
              </a:rPr>
              <a:t>Step -6</a:t>
            </a:r>
          </a:p>
        </p:txBody>
      </p:sp>
      <p:sp>
        <p:nvSpPr>
          <p:cNvPr id="56" name="Freeform 851"/>
          <p:cNvSpPr>
            <a:spLocks noEditPoints="1"/>
          </p:cNvSpPr>
          <p:nvPr userDrawn="1"/>
        </p:nvSpPr>
        <p:spPr bwMode="auto">
          <a:xfrm>
            <a:off x="5732895" y="4650632"/>
            <a:ext cx="224004" cy="256532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rgbClr val="298DCC">
              <a:alpha val="50000"/>
            </a:srgbClr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7" name="Freeform 1050"/>
          <p:cNvSpPr>
            <a:spLocks noEditPoints="1"/>
          </p:cNvSpPr>
          <p:nvPr userDrawn="1"/>
        </p:nvSpPr>
        <p:spPr bwMode="auto">
          <a:xfrm>
            <a:off x="7323815" y="2132001"/>
            <a:ext cx="254315" cy="23065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rgbClr val="005C98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8" name="Freeform 1137"/>
          <p:cNvSpPr>
            <a:spLocks noEditPoints="1"/>
          </p:cNvSpPr>
          <p:nvPr userDrawn="1"/>
        </p:nvSpPr>
        <p:spPr bwMode="auto">
          <a:xfrm>
            <a:off x="8163995" y="3379681"/>
            <a:ext cx="254315" cy="230656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9" name="Freeform 1147"/>
          <p:cNvSpPr>
            <a:spLocks noEditPoints="1"/>
          </p:cNvSpPr>
          <p:nvPr userDrawn="1"/>
        </p:nvSpPr>
        <p:spPr bwMode="auto">
          <a:xfrm>
            <a:off x="6488746" y="3364525"/>
            <a:ext cx="259489" cy="260968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0" name="Freeform 2123"/>
          <p:cNvSpPr>
            <a:spLocks noEditPoints="1"/>
          </p:cNvSpPr>
          <p:nvPr userDrawn="1"/>
        </p:nvSpPr>
        <p:spPr bwMode="auto">
          <a:xfrm>
            <a:off x="7348643" y="4673811"/>
            <a:ext cx="235093" cy="255793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rgbClr val="298DCC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1" name="Freeform 1050"/>
          <p:cNvSpPr>
            <a:spLocks noEditPoints="1"/>
          </p:cNvSpPr>
          <p:nvPr userDrawn="1"/>
        </p:nvSpPr>
        <p:spPr bwMode="auto">
          <a:xfrm>
            <a:off x="8996039" y="4680779"/>
            <a:ext cx="254315" cy="230656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rgbClr val="003E68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26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551314" y="1545150"/>
            <a:ext cx="6995245" cy="2188972"/>
            <a:chOff x="1588892" y="2037519"/>
            <a:chExt cx="6995245" cy="2188972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E5932575-84B1-4C20-9D62-344D8CA7C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025" y="2037520"/>
              <a:ext cx="2036785" cy="891093"/>
            </a:xfrm>
            <a:custGeom>
              <a:avLst/>
              <a:gdLst>
                <a:gd name="T0" fmla="*/ 0 w 1600"/>
                <a:gd name="T1" fmla="*/ 700 h 700"/>
                <a:gd name="T2" fmla="*/ 1246 w 1600"/>
                <a:gd name="T3" fmla="*/ 700 h 700"/>
                <a:gd name="T4" fmla="*/ 1600 w 1600"/>
                <a:gd name="T5" fmla="*/ 357 h 700"/>
                <a:gd name="T6" fmla="*/ 1246 w 1600"/>
                <a:gd name="T7" fmla="*/ 0 h 700"/>
                <a:gd name="T8" fmla="*/ 0 w 1600"/>
                <a:gd name="T9" fmla="*/ 0 h 700"/>
                <a:gd name="T10" fmla="*/ 0 w 1600"/>
                <a:gd name="T11" fmla="*/ 700 h 700"/>
                <a:gd name="T12" fmla="*/ 0 w 1600"/>
                <a:gd name="T13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0" h="700">
                  <a:moveTo>
                    <a:pt x="0" y="700"/>
                  </a:moveTo>
                  <a:lnTo>
                    <a:pt x="1246" y="700"/>
                  </a:lnTo>
                  <a:lnTo>
                    <a:pt x="1600" y="357"/>
                  </a:lnTo>
                  <a:lnTo>
                    <a:pt x="1246" y="0"/>
                  </a:lnTo>
                  <a:lnTo>
                    <a:pt x="0" y="0"/>
                  </a:lnTo>
                  <a:lnTo>
                    <a:pt x="0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3E68"/>
              </a:solidFill>
            </a:ln>
          </p:spPr>
          <p:txBody>
            <a:bodyPr vert="horz" wrap="square" lIns="326700" tIns="37719" rIns="75438" bIns="37719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200" b="1" dirty="0"/>
                <a:t>Option 01</a:t>
              </a:r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286D411C-D499-4E3E-A058-8AA7AFDD1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366" y="2037520"/>
              <a:ext cx="2036785" cy="891093"/>
            </a:xfrm>
            <a:custGeom>
              <a:avLst/>
              <a:gdLst>
                <a:gd name="T0" fmla="*/ 0 w 1600"/>
                <a:gd name="T1" fmla="*/ 700 h 700"/>
                <a:gd name="T2" fmla="*/ 1259 w 1600"/>
                <a:gd name="T3" fmla="*/ 700 h 700"/>
                <a:gd name="T4" fmla="*/ 1600 w 1600"/>
                <a:gd name="T5" fmla="*/ 343 h 700"/>
                <a:gd name="T6" fmla="*/ 1259 w 1600"/>
                <a:gd name="T7" fmla="*/ 0 h 700"/>
                <a:gd name="T8" fmla="*/ 0 w 1600"/>
                <a:gd name="T9" fmla="*/ 0 h 700"/>
                <a:gd name="T10" fmla="*/ 0 w 1600"/>
                <a:gd name="T11" fmla="*/ 0 h 700"/>
                <a:gd name="T12" fmla="*/ 354 w 1600"/>
                <a:gd name="T13" fmla="*/ 357 h 700"/>
                <a:gd name="T14" fmla="*/ 0 w 1600"/>
                <a:gd name="T15" fmla="*/ 700 h 700"/>
                <a:gd name="T16" fmla="*/ 0 w 1600"/>
                <a:gd name="T17" fmla="*/ 700 h 700"/>
                <a:gd name="T18" fmla="*/ 0 w 1600"/>
                <a:gd name="T19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0" h="700">
                  <a:moveTo>
                    <a:pt x="0" y="700"/>
                  </a:moveTo>
                  <a:lnTo>
                    <a:pt x="1259" y="700"/>
                  </a:lnTo>
                  <a:lnTo>
                    <a:pt x="1600" y="343"/>
                  </a:lnTo>
                  <a:lnTo>
                    <a:pt x="125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54" y="357"/>
                  </a:lnTo>
                  <a:lnTo>
                    <a:pt x="0" y="700"/>
                  </a:lnTo>
                  <a:lnTo>
                    <a:pt x="0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005C98"/>
              </a:solidFill>
            </a:ln>
          </p:spPr>
          <p:txBody>
            <a:bodyPr vert="horz" wrap="square" lIns="75438" tIns="37719" rIns="75438" bIns="37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Option 02</a:t>
              </a:r>
            </a:p>
          </p:txBody>
        </p:sp>
        <p:sp>
          <p:nvSpPr>
            <p:cNvPr id="6" name="Freeform 10">
              <a:extLst>
                <a:ext uri="{FF2B5EF4-FFF2-40B4-BE49-F238E27FC236}">
                  <a16:creationId xmlns:a16="http://schemas.microsoft.com/office/drawing/2014/main" id="{90CB7BDD-BCB5-4779-AEBA-1295CEBB4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7257" y="2037520"/>
              <a:ext cx="2020236" cy="891093"/>
            </a:xfrm>
            <a:custGeom>
              <a:avLst/>
              <a:gdLst>
                <a:gd name="T0" fmla="*/ 0 w 1587"/>
                <a:gd name="T1" fmla="*/ 700 h 700"/>
                <a:gd name="T2" fmla="*/ 1246 w 1587"/>
                <a:gd name="T3" fmla="*/ 700 h 700"/>
                <a:gd name="T4" fmla="*/ 1587 w 1587"/>
                <a:gd name="T5" fmla="*/ 343 h 700"/>
                <a:gd name="T6" fmla="*/ 1246 w 1587"/>
                <a:gd name="T7" fmla="*/ 0 h 700"/>
                <a:gd name="T8" fmla="*/ 0 w 1587"/>
                <a:gd name="T9" fmla="*/ 0 h 700"/>
                <a:gd name="T10" fmla="*/ 341 w 1587"/>
                <a:gd name="T11" fmla="*/ 343 h 700"/>
                <a:gd name="T12" fmla="*/ 0 w 1587"/>
                <a:gd name="T13" fmla="*/ 700 h 700"/>
                <a:gd name="T14" fmla="*/ 0 w 1587"/>
                <a:gd name="T1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7" h="700">
                  <a:moveTo>
                    <a:pt x="0" y="700"/>
                  </a:moveTo>
                  <a:lnTo>
                    <a:pt x="1246" y="700"/>
                  </a:lnTo>
                  <a:lnTo>
                    <a:pt x="1587" y="343"/>
                  </a:lnTo>
                  <a:lnTo>
                    <a:pt x="1246" y="0"/>
                  </a:lnTo>
                  <a:lnTo>
                    <a:pt x="0" y="0"/>
                  </a:lnTo>
                  <a:lnTo>
                    <a:pt x="341" y="343"/>
                  </a:lnTo>
                  <a:lnTo>
                    <a:pt x="0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298DCC"/>
              </a:solidFill>
            </a:ln>
          </p:spPr>
          <p:txBody>
            <a:bodyPr vert="horz" wrap="square" lIns="75438" tIns="37719" rIns="75438" bIns="37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Option 03</a:t>
              </a:r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E3D19650-3BBE-4211-B78E-9F1728926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5174" y="2037520"/>
              <a:ext cx="2018963" cy="891093"/>
            </a:xfrm>
            <a:custGeom>
              <a:avLst/>
              <a:gdLst>
                <a:gd name="T0" fmla="*/ 0 w 1586"/>
                <a:gd name="T1" fmla="*/ 700 h 700"/>
                <a:gd name="T2" fmla="*/ 1245 w 1586"/>
                <a:gd name="T3" fmla="*/ 700 h 700"/>
                <a:gd name="T4" fmla="*/ 1586 w 1586"/>
                <a:gd name="T5" fmla="*/ 343 h 700"/>
                <a:gd name="T6" fmla="*/ 1245 w 1586"/>
                <a:gd name="T7" fmla="*/ 0 h 700"/>
                <a:gd name="T8" fmla="*/ 0 w 1586"/>
                <a:gd name="T9" fmla="*/ 0 h 700"/>
                <a:gd name="T10" fmla="*/ 341 w 1586"/>
                <a:gd name="T11" fmla="*/ 343 h 700"/>
                <a:gd name="T12" fmla="*/ 0 w 1586"/>
                <a:gd name="T13" fmla="*/ 700 h 700"/>
                <a:gd name="T14" fmla="*/ 0 w 1586"/>
                <a:gd name="T1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86" h="700">
                  <a:moveTo>
                    <a:pt x="0" y="700"/>
                  </a:moveTo>
                  <a:lnTo>
                    <a:pt x="1245" y="700"/>
                  </a:lnTo>
                  <a:lnTo>
                    <a:pt x="1586" y="343"/>
                  </a:lnTo>
                  <a:lnTo>
                    <a:pt x="1245" y="0"/>
                  </a:lnTo>
                  <a:lnTo>
                    <a:pt x="0" y="0"/>
                  </a:lnTo>
                  <a:lnTo>
                    <a:pt x="341" y="343"/>
                  </a:lnTo>
                  <a:lnTo>
                    <a:pt x="0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bg1">
                  <a:lumMod val="85000"/>
                </a:schemeClr>
              </a:solidFill>
            </a:ln>
          </p:spPr>
          <p:txBody>
            <a:bodyPr vert="horz" wrap="square" lIns="75438" tIns="37719" rIns="75438" bIns="37719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Option 04</a:t>
              </a:r>
            </a:p>
          </p:txBody>
        </p:sp>
        <p:sp>
          <p:nvSpPr>
            <p:cNvPr id="9" name="Triangle 17"/>
            <p:cNvSpPr/>
            <p:nvPr/>
          </p:nvSpPr>
          <p:spPr>
            <a:xfrm rot="5400000" flipH="1">
              <a:off x="2964229" y="2265168"/>
              <a:ext cx="891093" cy="452196"/>
            </a:xfrm>
            <a:prstGeom prst="triangle">
              <a:avLst/>
            </a:prstGeom>
            <a:gradFill>
              <a:gsLst>
                <a:gs pos="0">
                  <a:schemeClr val="accent1">
                    <a:alpha val="20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0" name="Triangle 18"/>
            <p:cNvSpPr/>
            <p:nvPr/>
          </p:nvSpPr>
          <p:spPr>
            <a:xfrm rot="5400000" flipH="1">
              <a:off x="4608249" y="2256968"/>
              <a:ext cx="891093" cy="452196"/>
            </a:xfrm>
            <a:prstGeom prst="triangle">
              <a:avLst/>
            </a:prstGeom>
            <a:gradFill>
              <a:gsLst>
                <a:gs pos="0">
                  <a:schemeClr val="accent2">
                    <a:alpha val="20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1" name="Triangle 19"/>
            <p:cNvSpPr/>
            <p:nvPr/>
          </p:nvSpPr>
          <p:spPr>
            <a:xfrm rot="5400000" flipH="1">
              <a:off x="6263096" y="2256969"/>
              <a:ext cx="891093" cy="452196"/>
            </a:xfrm>
            <a:prstGeom prst="triangle">
              <a:avLst/>
            </a:prstGeom>
            <a:gradFill>
              <a:gsLst>
                <a:gs pos="0">
                  <a:schemeClr val="accent3">
                    <a:alpha val="20000"/>
                  </a:schemeClr>
                </a:gs>
                <a:gs pos="99000">
                  <a:schemeClr val="bg1">
                    <a:alpha val="0"/>
                  </a:schemeClr>
                </a:gs>
              </a:gsLst>
              <a:lin ang="5400000" scaled="0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88892" y="3072329"/>
              <a:ext cx="1346536" cy="11541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>
                <a:lnSpc>
                  <a:spcPct val="13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8367" y="3072329"/>
              <a:ext cx="1346536" cy="11541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>
                <a:lnSpc>
                  <a:spcPct val="13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12922" y="3072329"/>
              <a:ext cx="1346536" cy="11541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>
                <a:lnSpc>
                  <a:spcPct val="13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565175" y="3072329"/>
              <a:ext cx="1346536" cy="115416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>
                <a:lnSpc>
                  <a:spcPct val="13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1632351" y="4225096"/>
            <a:ext cx="1486781" cy="1486782"/>
            <a:chOff x="1645073" y="4717465"/>
            <a:chExt cx="1486781" cy="1486782"/>
          </a:xfrm>
        </p:grpSpPr>
        <p:sp>
          <p:nvSpPr>
            <p:cNvPr id="18" name="Donut 17"/>
            <p:cNvSpPr/>
            <p:nvPr/>
          </p:nvSpPr>
          <p:spPr>
            <a:xfrm>
              <a:off x="1650172" y="4720015"/>
              <a:ext cx="1481682" cy="1481683"/>
            </a:xfrm>
            <a:prstGeom prst="donut">
              <a:avLst>
                <a:gd name="adj" fmla="val 2147"/>
              </a:avLst>
            </a:prstGeom>
            <a:solidFill>
              <a:srgbClr val="005C9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  <a:ea typeface="Calibri" panose="020B0604020202020204" pitchFamily="34" charset="-128"/>
                  <a:cs typeface="Calibri" panose="020B0604020202020204" pitchFamily="34" charset="-128"/>
                </a:rPr>
                <a:t>75%</a:t>
              </a:r>
            </a:p>
          </p:txBody>
        </p:sp>
        <p:sp>
          <p:nvSpPr>
            <p:cNvPr id="19" name="Block Arc 18"/>
            <p:cNvSpPr/>
            <p:nvPr/>
          </p:nvSpPr>
          <p:spPr>
            <a:xfrm>
              <a:off x="1645073" y="4717465"/>
              <a:ext cx="1486781" cy="1486782"/>
            </a:xfrm>
            <a:prstGeom prst="blockArc">
              <a:avLst>
                <a:gd name="adj1" fmla="val 118446"/>
                <a:gd name="adj2" fmla="val 16130534"/>
                <a:gd name="adj3" fmla="val 2566"/>
              </a:avLst>
            </a:prstGeom>
            <a:solidFill>
              <a:srgbClr val="005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 dirty="0">
                <a:solidFill>
                  <a:schemeClr val="tx1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2144910" y="5879879"/>
            <a:ext cx="46166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Calibri" panose="020B0604020202020204" pitchFamily="34" charset="-128"/>
                <a:cs typeface="Calibri" panose="020B0604020202020204" pitchFamily="34" charset="-128"/>
              </a:rPr>
              <a:t>Title 1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457183" y="6213915"/>
            <a:ext cx="1837116" cy="7055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4289916" y="4225096"/>
            <a:ext cx="1486781" cy="1486782"/>
            <a:chOff x="4302639" y="4717465"/>
            <a:chExt cx="1486781" cy="1486782"/>
          </a:xfrm>
        </p:grpSpPr>
        <p:sp>
          <p:nvSpPr>
            <p:cNvPr id="23" name="Donut 22"/>
            <p:cNvSpPr/>
            <p:nvPr/>
          </p:nvSpPr>
          <p:spPr>
            <a:xfrm>
              <a:off x="4307738" y="4720015"/>
              <a:ext cx="1481682" cy="1481683"/>
            </a:xfrm>
            <a:prstGeom prst="donut">
              <a:avLst>
                <a:gd name="adj" fmla="val 2147"/>
              </a:avLst>
            </a:prstGeom>
            <a:solidFill>
              <a:srgbClr val="298DC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  <a:ea typeface="Calibri" panose="020B0604020202020204" pitchFamily="34" charset="-128"/>
                  <a:cs typeface="Calibri" panose="020B0604020202020204" pitchFamily="34" charset="-128"/>
                </a:rPr>
                <a:t>50%</a:t>
              </a:r>
            </a:p>
          </p:txBody>
        </p:sp>
        <p:sp>
          <p:nvSpPr>
            <p:cNvPr id="24" name="Block Arc 23"/>
            <p:cNvSpPr/>
            <p:nvPr/>
          </p:nvSpPr>
          <p:spPr>
            <a:xfrm>
              <a:off x="4302639" y="4717465"/>
              <a:ext cx="1486781" cy="1486782"/>
            </a:xfrm>
            <a:prstGeom prst="blockArc">
              <a:avLst>
                <a:gd name="adj1" fmla="val 5451536"/>
                <a:gd name="adj2" fmla="val 16130534"/>
                <a:gd name="adj3" fmla="val 2566"/>
              </a:avLst>
            </a:prstGeom>
            <a:solidFill>
              <a:srgbClr val="298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 dirty="0">
                <a:solidFill>
                  <a:schemeClr val="tx1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4802475" y="5879879"/>
            <a:ext cx="46166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Calibri" panose="020B0604020202020204" pitchFamily="34" charset="-128"/>
                <a:cs typeface="Calibri" panose="020B0604020202020204" pitchFamily="34" charset="-128"/>
              </a:rPr>
              <a:t>Title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4748" y="6213915"/>
            <a:ext cx="1837116" cy="7055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perspiciatis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voluptatem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accusantium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laudantium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973463" y="4225096"/>
            <a:ext cx="1486782" cy="1486782"/>
            <a:chOff x="6986186" y="4717465"/>
            <a:chExt cx="1486782" cy="1486782"/>
          </a:xfrm>
        </p:grpSpPr>
        <p:sp>
          <p:nvSpPr>
            <p:cNvPr id="28" name="Donut 27"/>
            <p:cNvSpPr/>
            <p:nvPr/>
          </p:nvSpPr>
          <p:spPr>
            <a:xfrm>
              <a:off x="6991286" y="4720015"/>
              <a:ext cx="1481682" cy="1481683"/>
            </a:xfrm>
            <a:prstGeom prst="donut">
              <a:avLst>
                <a:gd name="adj" fmla="val 2147"/>
              </a:avLst>
            </a:prstGeom>
            <a:solidFill>
              <a:schemeClr val="tx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tx1"/>
                  </a:solidFill>
                  <a:latin typeface="+mj-lt"/>
                  <a:ea typeface="Calibri" panose="020B0604020202020204" pitchFamily="34" charset="-128"/>
                  <a:cs typeface="Calibri" panose="020B0604020202020204" pitchFamily="34" charset="-128"/>
                </a:rPr>
                <a:t>25%</a:t>
              </a:r>
            </a:p>
          </p:txBody>
        </p:sp>
        <p:sp>
          <p:nvSpPr>
            <p:cNvPr id="29" name="Block Arc 28"/>
            <p:cNvSpPr/>
            <p:nvPr/>
          </p:nvSpPr>
          <p:spPr>
            <a:xfrm>
              <a:off x="6986186" y="4717465"/>
              <a:ext cx="1486781" cy="1486782"/>
            </a:xfrm>
            <a:prstGeom prst="blockArc">
              <a:avLst>
                <a:gd name="adj1" fmla="val 10716816"/>
                <a:gd name="adj2" fmla="val 16130534"/>
                <a:gd name="adj3" fmla="val 2566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85" dirty="0">
                <a:solidFill>
                  <a:schemeClr val="tx1"/>
                </a:solidFill>
                <a:latin typeface="+mj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sp>
        <p:nvSpPr>
          <p:cNvPr id="30" name="TextBox 29"/>
          <p:cNvSpPr txBox="1"/>
          <p:nvPr userDrawn="1"/>
        </p:nvSpPr>
        <p:spPr>
          <a:xfrm>
            <a:off x="7486023" y="5879879"/>
            <a:ext cx="46166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1400" b="1" dirty="0">
                <a:latin typeface="+mj-lt"/>
                <a:ea typeface="Calibri" panose="020B0604020202020204" pitchFamily="34" charset="-128"/>
                <a:cs typeface="Calibri" panose="020B0604020202020204" pitchFamily="34" charset="-128"/>
              </a:rPr>
              <a:t>Title 3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6798296" y="6213915"/>
            <a:ext cx="1837116" cy="7055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perspiciatis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unde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omnis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iste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natus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error sit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voluptatem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accusantium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laudantium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alpha val="70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487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1705217" y="3566411"/>
            <a:ext cx="6984634" cy="3936340"/>
            <a:chOff x="1705217" y="1875401"/>
            <a:chExt cx="6984634" cy="393634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1722558" y="3354907"/>
              <a:ext cx="0" cy="1001028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020796" y="4081871"/>
              <a:ext cx="0" cy="72230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4333586" y="3349733"/>
              <a:ext cx="0" cy="72230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789832" y="3694777"/>
              <a:ext cx="0" cy="72230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05631" y="2944447"/>
              <a:ext cx="0" cy="72230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05217" y="3176459"/>
              <a:ext cx="1712897" cy="1168833"/>
            </a:xfrm>
            <a:custGeom>
              <a:avLst/>
              <a:gdLst>
                <a:gd name="T0" fmla="*/ 2668 w 15298"/>
                <a:gd name="T1" fmla="*/ 443 h 10413"/>
                <a:gd name="T2" fmla="*/ 14265 w 15298"/>
                <a:gd name="T3" fmla="*/ 7138 h 10413"/>
                <a:gd name="T4" fmla="*/ 14855 w 15298"/>
                <a:gd name="T5" fmla="*/ 9340 h 10413"/>
                <a:gd name="T6" fmla="*/ 14832 w 15298"/>
                <a:gd name="T7" fmla="*/ 9379 h 10413"/>
                <a:gd name="T8" fmla="*/ 12630 w 15298"/>
                <a:gd name="T9" fmla="*/ 9969 h 10413"/>
                <a:gd name="T10" fmla="*/ 1034 w 15298"/>
                <a:gd name="T11" fmla="*/ 3274 h 10413"/>
                <a:gd name="T12" fmla="*/ 444 w 15298"/>
                <a:gd name="T13" fmla="*/ 1072 h 10413"/>
                <a:gd name="T14" fmla="*/ 466 w 15298"/>
                <a:gd name="T15" fmla="*/ 1033 h 10413"/>
                <a:gd name="T16" fmla="*/ 2668 w 15298"/>
                <a:gd name="T17" fmla="*/ 443 h 10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98" h="10413">
                  <a:moveTo>
                    <a:pt x="2668" y="443"/>
                  </a:moveTo>
                  <a:lnTo>
                    <a:pt x="14265" y="7138"/>
                  </a:lnTo>
                  <a:cubicBezTo>
                    <a:pt x="15032" y="7581"/>
                    <a:pt x="15298" y="8572"/>
                    <a:pt x="14855" y="9340"/>
                  </a:cubicBezTo>
                  <a:lnTo>
                    <a:pt x="14832" y="9379"/>
                  </a:lnTo>
                  <a:cubicBezTo>
                    <a:pt x="14389" y="10147"/>
                    <a:pt x="13398" y="10413"/>
                    <a:pt x="12630" y="9969"/>
                  </a:cubicBezTo>
                  <a:lnTo>
                    <a:pt x="1034" y="3274"/>
                  </a:lnTo>
                  <a:cubicBezTo>
                    <a:pt x="266" y="2831"/>
                    <a:pt x="0" y="1840"/>
                    <a:pt x="444" y="1072"/>
                  </a:cubicBezTo>
                  <a:lnTo>
                    <a:pt x="466" y="1033"/>
                  </a:lnTo>
                  <a:cubicBezTo>
                    <a:pt x="910" y="265"/>
                    <a:pt x="1901" y="0"/>
                    <a:pt x="2668" y="443"/>
                  </a:cubicBezTo>
                  <a:close/>
                </a:path>
              </a:pathLst>
            </a:custGeom>
            <a:solidFill>
              <a:srgbClr val="003E68"/>
            </a:solidFill>
            <a:ln w="25400"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3003455" y="3175758"/>
              <a:ext cx="1714287" cy="1167441"/>
            </a:xfrm>
            <a:custGeom>
              <a:avLst/>
              <a:gdLst>
                <a:gd name="T0" fmla="*/ 12629 w 15298"/>
                <a:gd name="T1" fmla="*/ 443 h 10413"/>
                <a:gd name="T2" fmla="*/ 1033 w 15298"/>
                <a:gd name="T3" fmla="*/ 7138 h 10413"/>
                <a:gd name="T4" fmla="*/ 443 w 15298"/>
                <a:gd name="T5" fmla="*/ 9341 h 10413"/>
                <a:gd name="T6" fmla="*/ 466 w 15298"/>
                <a:gd name="T7" fmla="*/ 9380 h 10413"/>
                <a:gd name="T8" fmla="*/ 2668 w 15298"/>
                <a:gd name="T9" fmla="*/ 9970 h 10413"/>
                <a:gd name="T10" fmla="*/ 14264 w 15298"/>
                <a:gd name="T11" fmla="*/ 3275 h 10413"/>
                <a:gd name="T12" fmla="*/ 14854 w 15298"/>
                <a:gd name="T13" fmla="*/ 1072 h 10413"/>
                <a:gd name="T14" fmla="*/ 14832 w 15298"/>
                <a:gd name="T15" fmla="*/ 1033 h 10413"/>
                <a:gd name="T16" fmla="*/ 12629 w 15298"/>
                <a:gd name="T17" fmla="*/ 443 h 10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98" h="10413">
                  <a:moveTo>
                    <a:pt x="12629" y="443"/>
                  </a:moveTo>
                  <a:lnTo>
                    <a:pt x="1033" y="7138"/>
                  </a:lnTo>
                  <a:cubicBezTo>
                    <a:pt x="265" y="7582"/>
                    <a:pt x="0" y="8573"/>
                    <a:pt x="443" y="9341"/>
                  </a:cubicBezTo>
                  <a:lnTo>
                    <a:pt x="466" y="9380"/>
                  </a:lnTo>
                  <a:cubicBezTo>
                    <a:pt x="909" y="10147"/>
                    <a:pt x="1900" y="10413"/>
                    <a:pt x="2668" y="9970"/>
                  </a:cubicBezTo>
                  <a:lnTo>
                    <a:pt x="14264" y="3275"/>
                  </a:lnTo>
                  <a:cubicBezTo>
                    <a:pt x="15032" y="2831"/>
                    <a:pt x="15298" y="1840"/>
                    <a:pt x="14854" y="1072"/>
                  </a:cubicBezTo>
                  <a:lnTo>
                    <a:pt x="14832" y="1033"/>
                  </a:lnTo>
                  <a:cubicBezTo>
                    <a:pt x="14388" y="266"/>
                    <a:pt x="13397" y="0"/>
                    <a:pt x="12629" y="443"/>
                  </a:cubicBezTo>
                  <a:close/>
                </a:path>
              </a:pathLst>
            </a:custGeom>
            <a:solidFill>
              <a:srgbClr val="005C98"/>
            </a:solidFill>
            <a:ln w="25400"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 rot="2700000">
              <a:off x="4383746" y="2992191"/>
              <a:ext cx="1712897" cy="1167441"/>
            </a:xfrm>
            <a:custGeom>
              <a:avLst/>
              <a:gdLst>
                <a:gd name="T0" fmla="*/ 12630 w 15298"/>
                <a:gd name="T1" fmla="*/ 443 h 10413"/>
                <a:gd name="T2" fmla="*/ 1033 w 15298"/>
                <a:gd name="T3" fmla="*/ 7138 h 10413"/>
                <a:gd name="T4" fmla="*/ 443 w 15298"/>
                <a:gd name="T5" fmla="*/ 9341 h 10413"/>
                <a:gd name="T6" fmla="*/ 466 w 15298"/>
                <a:gd name="T7" fmla="*/ 9379 h 10413"/>
                <a:gd name="T8" fmla="*/ 2668 w 15298"/>
                <a:gd name="T9" fmla="*/ 9970 h 10413"/>
                <a:gd name="T10" fmla="*/ 14264 w 15298"/>
                <a:gd name="T11" fmla="*/ 3275 h 10413"/>
                <a:gd name="T12" fmla="*/ 14854 w 15298"/>
                <a:gd name="T13" fmla="*/ 1072 h 10413"/>
                <a:gd name="T14" fmla="*/ 14832 w 15298"/>
                <a:gd name="T15" fmla="*/ 1033 h 10413"/>
                <a:gd name="T16" fmla="*/ 12630 w 15298"/>
                <a:gd name="T17" fmla="*/ 443 h 10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98" h="10413">
                  <a:moveTo>
                    <a:pt x="12630" y="443"/>
                  </a:moveTo>
                  <a:lnTo>
                    <a:pt x="1033" y="7138"/>
                  </a:lnTo>
                  <a:cubicBezTo>
                    <a:pt x="266" y="7582"/>
                    <a:pt x="0" y="8573"/>
                    <a:pt x="443" y="9341"/>
                  </a:cubicBezTo>
                  <a:lnTo>
                    <a:pt x="466" y="9379"/>
                  </a:lnTo>
                  <a:cubicBezTo>
                    <a:pt x="909" y="10147"/>
                    <a:pt x="1900" y="10413"/>
                    <a:pt x="2668" y="9970"/>
                  </a:cubicBezTo>
                  <a:lnTo>
                    <a:pt x="14264" y="3275"/>
                  </a:lnTo>
                  <a:cubicBezTo>
                    <a:pt x="15032" y="2831"/>
                    <a:pt x="15298" y="1840"/>
                    <a:pt x="14854" y="1072"/>
                  </a:cubicBezTo>
                  <a:lnTo>
                    <a:pt x="14832" y="1033"/>
                  </a:lnTo>
                  <a:cubicBezTo>
                    <a:pt x="14389" y="266"/>
                    <a:pt x="13398" y="0"/>
                    <a:pt x="12630" y="443"/>
                  </a:cubicBezTo>
                  <a:close/>
                </a:path>
              </a:pathLst>
            </a:custGeom>
            <a:solidFill>
              <a:srgbClr val="298DCC"/>
            </a:solidFill>
            <a:ln w="25400"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 rot="18000000">
              <a:off x="5767988" y="2808460"/>
              <a:ext cx="1712897" cy="1167441"/>
            </a:xfrm>
            <a:custGeom>
              <a:avLst/>
              <a:gdLst>
                <a:gd name="T0" fmla="*/ 2668 w 15298"/>
                <a:gd name="T1" fmla="*/ 444 h 10413"/>
                <a:gd name="T2" fmla="*/ 14264 w 15298"/>
                <a:gd name="T3" fmla="*/ 7139 h 10413"/>
                <a:gd name="T4" fmla="*/ 14854 w 15298"/>
                <a:gd name="T5" fmla="*/ 9341 h 10413"/>
                <a:gd name="T6" fmla="*/ 14832 w 15298"/>
                <a:gd name="T7" fmla="*/ 9380 h 10413"/>
                <a:gd name="T8" fmla="*/ 12630 w 15298"/>
                <a:gd name="T9" fmla="*/ 9970 h 10413"/>
                <a:gd name="T10" fmla="*/ 1034 w 15298"/>
                <a:gd name="T11" fmla="*/ 3275 h 10413"/>
                <a:gd name="T12" fmla="*/ 443 w 15298"/>
                <a:gd name="T13" fmla="*/ 1073 h 10413"/>
                <a:gd name="T14" fmla="*/ 466 w 15298"/>
                <a:gd name="T15" fmla="*/ 1034 h 10413"/>
                <a:gd name="T16" fmla="*/ 2668 w 15298"/>
                <a:gd name="T17" fmla="*/ 444 h 10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98" h="10413">
                  <a:moveTo>
                    <a:pt x="2668" y="444"/>
                  </a:moveTo>
                  <a:lnTo>
                    <a:pt x="14264" y="7139"/>
                  </a:lnTo>
                  <a:cubicBezTo>
                    <a:pt x="15032" y="7582"/>
                    <a:pt x="15298" y="8573"/>
                    <a:pt x="14854" y="9341"/>
                  </a:cubicBezTo>
                  <a:lnTo>
                    <a:pt x="14832" y="9380"/>
                  </a:lnTo>
                  <a:cubicBezTo>
                    <a:pt x="14389" y="10148"/>
                    <a:pt x="13398" y="10413"/>
                    <a:pt x="12630" y="9970"/>
                  </a:cubicBezTo>
                  <a:lnTo>
                    <a:pt x="1034" y="3275"/>
                  </a:lnTo>
                  <a:cubicBezTo>
                    <a:pt x="266" y="2832"/>
                    <a:pt x="0" y="1841"/>
                    <a:pt x="443" y="1073"/>
                  </a:cubicBezTo>
                  <a:lnTo>
                    <a:pt x="466" y="1034"/>
                  </a:lnTo>
                  <a:cubicBezTo>
                    <a:pt x="909" y="266"/>
                    <a:pt x="1900" y="0"/>
                    <a:pt x="2668" y="4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5400"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 rot="20714967">
              <a:off x="6975564" y="1875401"/>
              <a:ext cx="1714287" cy="1167441"/>
            </a:xfrm>
            <a:custGeom>
              <a:avLst/>
              <a:gdLst>
                <a:gd name="T0" fmla="*/ 12630 w 15298"/>
                <a:gd name="T1" fmla="*/ 444 h 10413"/>
                <a:gd name="T2" fmla="*/ 1033 w 15298"/>
                <a:gd name="T3" fmla="*/ 7139 h 10413"/>
                <a:gd name="T4" fmla="*/ 443 w 15298"/>
                <a:gd name="T5" fmla="*/ 9341 h 10413"/>
                <a:gd name="T6" fmla="*/ 466 w 15298"/>
                <a:gd name="T7" fmla="*/ 9380 h 10413"/>
                <a:gd name="T8" fmla="*/ 2668 w 15298"/>
                <a:gd name="T9" fmla="*/ 9970 h 10413"/>
                <a:gd name="T10" fmla="*/ 14264 w 15298"/>
                <a:gd name="T11" fmla="*/ 3275 h 10413"/>
                <a:gd name="T12" fmla="*/ 14854 w 15298"/>
                <a:gd name="T13" fmla="*/ 1073 h 10413"/>
                <a:gd name="T14" fmla="*/ 14832 w 15298"/>
                <a:gd name="T15" fmla="*/ 1034 h 10413"/>
                <a:gd name="T16" fmla="*/ 12630 w 15298"/>
                <a:gd name="T17" fmla="*/ 444 h 10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98" h="10413">
                  <a:moveTo>
                    <a:pt x="12630" y="444"/>
                  </a:moveTo>
                  <a:lnTo>
                    <a:pt x="1033" y="7139"/>
                  </a:lnTo>
                  <a:cubicBezTo>
                    <a:pt x="266" y="7582"/>
                    <a:pt x="0" y="8573"/>
                    <a:pt x="443" y="9341"/>
                  </a:cubicBezTo>
                  <a:lnTo>
                    <a:pt x="466" y="9380"/>
                  </a:lnTo>
                  <a:cubicBezTo>
                    <a:pt x="909" y="10148"/>
                    <a:pt x="1900" y="10413"/>
                    <a:pt x="2668" y="9970"/>
                  </a:cubicBezTo>
                  <a:lnTo>
                    <a:pt x="14264" y="3275"/>
                  </a:lnTo>
                  <a:cubicBezTo>
                    <a:pt x="15032" y="2832"/>
                    <a:pt x="15298" y="1841"/>
                    <a:pt x="14854" y="1073"/>
                  </a:cubicBezTo>
                  <a:lnTo>
                    <a:pt x="14832" y="1034"/>
                  </a:lnTo>
                  <a:cubicBezTo>
                    <a:pt x="14389" y="266"/>
                    <a:pt x="13398" y="0"/>
                    <a:pt x="12630" y="4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5400"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5" name="Oval 14"/>
            <p:cNvSpPr/>
            <p:nvPr/>
          </p:nvSpPr>
          <p:spPr>
            <a:xfrm>
              <a:off x="1769929" y="3236586"/>
              <a:ext cx="283071" cy="2830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  <a:latin typeface="+mj-lt"/>
                </a:rPr>
                <a:t>01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3070584" y="3990966"/>
              <a:ext cx="283071" cy="2830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  <a:latin typeface="+mj-lt"/>
                </a:rPr>
                <a:t>02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4371680" y="3236586"/>
              <a:ext cx="283071" cy="2830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  <a:latin typeface="+mj-lt"/>
                </a:rPr>
                <a:t>03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5845757" y="3618112"/>
              <a:ext cx="283071" cy="2830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  <a:latin typeface="+mj-lt"/>
                </a:rPr>
                <a:t>04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7163754" y="2837721"/>
              <a:ext cx="283071" cy="283069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25" dirty="0">
                  <a:solidFill>
                    <a:srgbClr val="FFFFFF"/>
                  </a:solidFill>
                  <a:latin typeface="+mj-lt"/>
                </a:rPr>
                <a:t>05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722558" y="4414410"/>
              <a:ext cx="1109208" cy="9441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>
                <a:lnSpc>
                  <a:spcPct val="130000"/>
                </a:lnSpc>
              </a:pP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5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50" dirty="0">
                  <a:solidFill>
                    <a:schemeClr val="tx1">
                      <a:alpha val="70000"/>
                    </a:schemeClr>
                  </a:solidFill>
                </a:rPr>
                <a:t> error sit.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20796" y="4867636"/>
              <a:ext cx="1109208" cy="9441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Sed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perspiciatis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unde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omnis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iste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natus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error sit.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333587" y="4124863"/>
              <a:ext cx="1109208" cy="9441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Sed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perspiciatis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unde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omnis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iste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natus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error sit.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79431" y="4464177"/>
              <a:ext cx="1109208" cy="9441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Sed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perspiciatis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unde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omnis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iste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natus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error sit.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105631" y="3697241"/>
              <a:ext cx="1109208" cy="94410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/>
                <a:t>Write title here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Sed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ut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perspiciatis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unde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omnis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iste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0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natus</a:t>
              </a:r>
              <a:r>
                <a:rPr kumimoji="0" lang="en-US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alpha val="70000"/>
                    </a:prst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error sit.</a:t>
              </a:r>
            </a:p>
          </p:txBody>
        </p:sp>
      </p:grpSp>
      <p:grpSp>
        <p:nvGrpSpPr>
          <p:cNvPr id="25" name="Group 55"/>
          <p:cNvGrpSpPr>
            <a:grpSpLocks/>
          </p:cNvGrpSpPr>
          <p:nvPr userDrawn="1"/>
        </p:nvGrpSpPr>
        <p:grpSpPr bwMode="auto">
          <a:xfrm>
            <a:off x="1734998" y="1483124"/>
            <a:ext cx="1016000" cy="1014413"/>
            <a:chOff x="5992648" y="1603744"/>
            <a:chExt cx="1014770" cy="1014471"/>
          </a:xfrm>
        </p:grpSpPr>
        <p:sp>
          <p:nvSpPr>
            <p:cNvPr id="26" name="Oval 25"/>
            <p:cNvSpPr/>
            <p:nvPr/>
          </p:nvSpPr>
          <p:spPr>
            <a:xfrm>
              <a:off x="6056071" y="1654547"/>
              <a:ext cx="913293" cy="912866"/>
            </a:xfrm>
            <a:prstGeom prst="ellipse">
              <a:avLst/>
            </a:prstGeom>
            <a:solidFill>
              <a:srgbClr val="005C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50%</a:t>
              </a:r>
            </a:p>
          </p:txBody>
        </p:sp>
        <p:sp>
          <p:nvSpPr>
            <p:cNvPr id="27" name="Arc 26"/>
            <p:cNvSpPr/>
            <p:nvPr/>
          </p:nvSpPr>
          <p:spPr>
            <a:xfrm>
              <a:off x="5992648" y="1603744"/>
              <a:ext cx="1014770" cy="1014471"/>
            </a:xfrm>
            <a:prstGeom prst="arc">
              <a:avLst>
                <a:gd name="adj1" fmla="val 16200000"/>
                <a:gd name="adj2" fmla="val 5361434"/>
              </a:avLst>
            </a:prstGeom>
            <a:ln w="38100" cap="rnd" cmpd="sng">
              <a:solidFill>
                <a:srgbClr val="005C98">
                  <a:alpha val="5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grpSp>
        <p:nvGrpSpPr>
          <p:cNvPr id="29" name="Group 59"/>
          <p:cNvGrpSpPr>
            <a:grpSpLocks/>
          </p:cNvGrpSpPr>
          <p:nvPr userDrawn="1"/>
        </p:nvGrpSpPr>
        <p:grpSpPr bwMode="auto">
          <a:xfrm>
            <a:off x="4267334" y="1462846"/>
            <a:ext cx="1014413" cy="1014412"/>
            <a:chOff x="5992648" y="1603744"/>
            <a:chExt cx="1014770" cy="1014471"/>
          </a:xfrm>
        </p:grpSpPr>
        <p:sp>
          <p:nvSpPr>
            <p:cNvPr id="30" name="Oval 29"/>
            <p:cNvSpPr/>
            <p:nvPr/>
          </p:nvSpPr>
          <p:spPr>
            <a:xfrm>
              <a:off x="6045054" y="1654547"/>
              <a:ext cx="913133" cy="912865"/>
            </a:xfrm>
            <a:prstGeom prst="ellipse">
              <a:avLst/>
            </a:prstGeom>
            <a:solidFill>
              <a:srgbClr val="298D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90%</a:t>
              </a:r>
            </a:p>
          </p:txBody>
        </p:sp>
        <p:sp>
          <p:nvSpPr>
            <p:cNvPr id="31" name="Arc 30"/>
            <p:cNvSpPr/>
            <p:nvPr/>
          </p:nvSpPr>
          <p:spPr>
            <a:xfrm>
              <a:off x="5992648" y="1603744"/>
              <a:ext cx="1014770" cy="1014471"/>
            </a:xfrm>
            <a:prstGeom prst="arc">
              <a:avLst>
                <a:gd name="adj1" fmla="val 16200000"/>
                <a:gd name="adj2" fmla="val 14357667"/>
              </a:avLst>
            </a:prstGeom>
            <a:ln w="38100" cap="rnd" cmpd="sng">
              <a:solidFill>
                <a:srgbClr val="298DCC">
                  <a:alpha val="50000"/>
                </a:srgb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grpSp>
        <p:nvGrpSpPr>
          <p:cNvPr id="33" name="Group 63"/>
          <p:cNvGrpSpPr>
            <a:grpSpLocks/>
          </p:cNvGrpSpPr>
          <p:nvPr userDrawn="1"/>
        </p:nvGrpSpPr>
        <p:grpSpPr bwMode="auto">
          <a:xfrm>
            <a:off x="6798082" y="1460704"/>
            <a:ext cx="1014413" cy="1014412"/>
            <a:chOff x="5992648" y="1603744"/>
            <a:chExt cx="1014770" cy="1014471"/>
          </a:xfrm>
        </p:grpSpPr>
        <p:sp>
          <p:nvSpPr>
            <p:cNvPr id="34" name="Oval 33"/>
            <p:cNvSpPr/>
            <p:nvPr/>
          </p:nvSpPr>
          <p:spPr>
            <a:xfrm>
              <a:off x="6045054" y="1665660"/>
              <a:ext cx="913133" cy="91286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rgbClr val="FFFFFF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65%</a:t>
              </a:r>
            </a:p>
          </p:txBody>
        </p:sp>
        <p:sp>
          <p:nvSpPr>
            <p:cNvPr id="35" name="Arc 34"/>
            <p:cNvSpPr/>
            <p:nvPr/>
          </p:nvSpPr>
          <p:spPr>
            <a:xfrm>
              <a:off x="5992648" y="1603744"/>
              <a:ext cx="1014770" cy="1014471"/>
            </a:xfrm>
            <a:prstGeom prst="arc">
              <a:avLst>
                <a:gd name="adj1" fmla="val 16200000"/>
                <a:gd name="adj2" fmla="val 9036583"/>
              </a:avLst>
            </a:prstGeom>
            <a:ln w="38100" cap="rnd" cmpd="sng">
              <a:solidFill>
                <a:schemeClr val="bg1">
                  <a:lumMod val="75000"/>
                  <a:alpha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/>
            </a:p>
          </p:txBody>
        </p:sp>
      </p:grpSp>
      <p:sp>
        <p:nvSpPr>
          <p:cNvPr id="37" name="TextBox 58"/>
          <p:cNvSpPr txBox="1">
            <a:spLocks noChangeArrowheads="1"/>
          </p:cNvSpPr>
          <p:nvPr userDrawn="1"/>
        </p:nvSpPr>
        <p:spPr bwMode="auto">
          <a:xfrm>
            <a:off x="1804609" y="2604829"/>
            <a:ext cx="893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</a:rPr>
              <a:t>Sample Text</a:t>
            </a:r>
          </a:p>
        </p:txBody>
      </p:sp>
      <p:sp>
        <p:nvSpPr>
          <p:cNvPr id="38" name="TextBox 58"/>
          <p:cNvSpPr txBox="1">
            <a:spLocks noChangeArrowheads="1"/>
          </p:cNvSpPr>
          <p:nvPr userDrawn="1"/>
        </p:nvSpPr>
        <p:spPr bwMode="auto">
          <a:xfrm>
            <a:off x="4347386" y="2610150"/>
            <a:ext cx="893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</a:rPr>
              <a:t>Sample Text</a:t>
            </a:r>
          </a:p>
        </p:txBody>
      </p:sp>
      <p:sp>
        <p:nvSpPr>
          <p:cNvPr id="39" name="TextBox 58"/>
          <p:cNvSpPr txBox="1">
            <a:spLocks noChangeArrowheads="1"/>
          </p:cNvSpPr>
          <p:nvPr userDrawn="1"/>
        </p:nvSpPr>
        <p:spPr bwMode="auto">
          <a:xfrm>
            <a:off x="6890870" y="2611997"/>
            <a:ext cx="8937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ctr" eaLnBrk="1" hangingPunct="1"/>
            <a:r>
              <a:rPr lang="en-US" altLang="en-US" sz="1400" b="1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</a:rPr>
              <a:t>Sample Text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366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 userDrawn="1"/>
        </p:nvSpPr>
        <p:spPr>
          <a:xfrm>
            <a:off x="5069591" y="2052621"/>
            <a:ext cx="2967909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5526793" y="2868986"/>
            <a:ext cx="2967909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6003969" y="3724821"/>
            <a:ext cx="2967909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6495614" y="4651378"/>
            <a:ext cx="2967909" cy="7540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sp>
        <p:nvSpPr>
          <p:cNvPr id="3" name="Freeform 9"/>
          <p:cNvSpPr>
            <a:spLocks/>
          </p:cNvSpPr>
          <p:nvPr userDrawn="1"/>
        </p:nvSpPr>
        <p:spPr bwMode="auto">
          <a:xfrm>
            <a:off x="2802698" y="4195921"/>
            <a:ext cx="3067732" cy="1275814"/>
          </a:xfrm>
          <a:custGeom>
            <a:avLst/>
            <a:gdLst>
              <a:gd name="T0" fmla="*/ 0 w 3186"/>
              <a:gd name="T1" fmla="*/ 620 h 1325"/>
              <a:gd name="T2" fmla="*/ 1421 w 3186"/>
              <a:gd name="T3" fmla="*/ 0 h 1325"/>
              <a:gd name="T4" fmla="*/ 3186 w 3186"/>
              <a:gd name="T5" fmla="*/ 580 h 1325"/>
              <a:gd name="T6" fmla="*/ 1769 w 3186"/>
              <a:gd name="T7" fmla="*/ 1325 h 1325"/>
              <a:gd name="T8" fmla="*/ 0 w 3186"/>
              <a:gd name="T9" fmla="*/ 620 h 1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86" h="1325">
                <a:moveTo>
                  <a:pt x="0" y="620"/>
                </a:moveTo>
                <a:lnTo>
                  <a:pt x="1421" y="0"/>
                </a:lnTo>
                <a:lnTo>
                  <a:pt x="3186" y="580"/>
                </a:lnTo>
                <a:lnTo>
                  <a:pt x="1769" y="1325"/>
                </a:lnTo>
                <a:lnTo>
                  <a:pt x="0" y="620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4" name="Freeform 12"/>
          <p:cNvSpPr>
            <a:spLocks/>
          </p:cNvSpPr>
          <p:nvPr userDrawn="1"/>
        </p:nvSpPr>
        <p:spPr bwMode="auto">
          <a:xfrm>
            <a:off x="4490324" y="4747349"/>
            <a:ext cx="1762068" cy="1360548"/>
          </a:xfrm>
          <a:custGeom>
            <a:avLst/>
            <a:gdLst>
              <a:gd name="T0" fmla="*/ 1426 w 1830"/>
              <a:gd name="T1" fmla="*/ 0 h 1413"/>
              <a:gd name="T2" fmla="*/ 0 w 1830"/>
              <a:gd name="T3" fmla="*/ 615 h 1413"/>
              <a:gd name="T4" fmla="*/ 37 w 1830"/>
              <a:gd name="T5" fmla="*/ 1413 h 1413"/>
              <a:gd name="T6" fmla="*/ 1830 w 1830"/>
              <a:gd name="T7" fmla="*/ 641 h 1413"/>
              <a:gd name="T8" fmla="*/ 1426 w 1830"/>
              <a:gd name="T9" fmla="*/ 0 h 1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0" h="1413">
                <a:moveTo>
                  <a:pt x="1426" y="0"/>
                </a:moveTo>
                <a:lnTo>
                  <a:pt x="0" y="615"/>
                </a:lnTo>
                <a:lnTo>
                  <a:pt x="37" y="1413"/>
                </a:lnTo>
                <a:lnTo>
                  <a:pt x="1830" y="641"/>
                </a:lnTo>
                <a:lnTo>
                  <a:pt x="1426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3E68"/>
            </a:solidFill>
            <a:beve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5" name="Freeform 16"/>
          <p:cNvSpPr>
            <a:spLocks/>
          </p:cNvSpPr>
          <p:nvPr userDrawn="1"/>
        </p:nvSpPr>
        <p:spPr bwMode="auto">
          <a:xfrm>
            <a:off x="2397326" y="4785864"/>
            <a:ext cx="2135665" cy="1322033"/>
          </a:xfrm>
          <a:custGeom>
            <a:avLst/>
            <a:gdLst>
              <a:gd name="T0" fmla="*/ 2181 w 2218"/>
              <a:gd name="T1" fmla="*/ 575 h 1373"/>
              <a:gd name="T2" fmla="*/ 2218 w 2218"/>
              <a:gd name="T3" fmla="*/ 1373 h 1373"/>
              <a:gd name="T4" fmla="*/ 0 w 2218"/>
              <a:gd name="T5" fmla="*/ 651 h 1373"/>
              <a:gd name="T6" fmla="*/ 419 w 2218"/>
              <a:gd name="T7" fmla="*/ 0 h 1373"/>
              <a:gd name="T8" fmla="*/ 2181 w 2218"/>
              <a:gd name="T9" fmla="*/ 575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8" h="1373">
                <a:moveTo>
                  <a:pt x="2181" y="575"/>
                </a:moveTo>
                <a:lnTo>
                  <a:pt x="2218" y="1373"/>
                </a:lnTo>
                <a:lnTo>
                  <a:pt x="0" y="651"/>
                </a:lnTo>
                <a:lnTo>
                  <a:pt x="419" y="0"/>
                </a:lnTo>
                <a:lnTo>
                  <a:pt x="2181" y="575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4"/>
            </a:solidFill>
            <a:bevel/>
          </a:ln>
        </p:spPr>
        <p:txBody>
          <a:bodyPr vert="horz" wrap="square" lIns="75438" tIns="37719" rIns="75438" bIns="3771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970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6" name="Freeform 10"/>
          <p:cNvSpPr>
            <a:spLocks/>
          </p:cNvSpPr>
          <p:nvPr userDrawn="1"/>
        </p:nvSpPr>
        <p:spPr bwMode="auto">
          <a:xfrm>
            <a:off x="3283175" y="3531270"/>
            <a:ext cx="2115444" cy="749120"/>
          </a:xfrm>
          <a:custGeom>
            <a:avLst/>
            <a:gdLst>
              <a:gd name="T0" fmla="*/ 0 w 2197"/>
              <a:gd name="T1" fmla="*/ 383 h 778"/>
              <a:gd name="T2" fmla="*/ 1005 w 2197"/>
              <a:gd name="T3" fmla="*/ 0 h 778"/>
              <a:gd name="T4" fmla="*/ 2197 w 2197"/>
              <a:gd name="T5" fmla="*/ 355 h 778"/>
              <a:gd name="T6" fmla="*/ 1213 w 2197"/>
              <a:gd name="T7" fmla="*/ 778 h 778"/>
              <a:gd name="T8" fmla="*/ 0 w 2197"/>
              <a:gd name="T9" fmla="*/ 383 h 7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97" h="778">
                <a:moveTo>
                  <a:pt x="0" y="383"/>
                </a:moveTo>
                <a:lnTo>
                  <a:pt x="1005" y="0"/>
                </a:lnTo>
                <a:lnTo>
                  <a:pt x="2197" y="355"/>
                </a:lnTo>
                <a:lnTo>
                  <a:pt x="1213" y="778"/>
                </a:lnTo>
                <a:lnTo>
                  <a:pt x="0" y="383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solidFill>
              <a:schemeClr val="accent3"/>
            </a:solidFill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7" name="Freeform 13"/>
          <p:cNvSpPr>
            <a:spLocks/>
          </p:cNvSpPr>
          <p:nvPr userDrawn="1"/>
        </p:nvSpPr>
        <p:spPr bwMode="auto">
          <a:xfrm>
            <a:off x="4444106" y="3866052"/>
            <a:ext cx="1334551" cy="1173750"/>
          </a:xfrm>
          <a:custGeom>
            <a:avLst/>
            <a:gdLst>
              <a:gd name="T0" fmla="*/ 984 w 1386"/>
              <a:gd name="T1" fmla="*/ 0 h 1219"/>
              <a:gd name="T2" fmla="*/ 0 w 1386"/>
              <a:gd name="T3" fmla="*/ 423 h 1219"/>
              <a:gd name="T4" fmla="*/ 38 w 1386"/>
              <a:gd name="T5" fmla="*/ 1219 h 1219"/>
              <a:gd name="T6" fmla="*/ 1386 w 1386"/>
              <a:gd name="T7" fmla="*/ 636 h 1219"/>
              <a:gd name="T8" fmla="*/ 984 w 1386"/>
              <a:gd name="T9" fmla="*/ 0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6" h="1219">
                <a:moveTo>
                  <a:pt x="984" y="0"/>
                </a:moveTo>
                <a:lnTo>
                  <a:pt x="0" y="423"/>
                </a:lnTo>
                <a:lnTo>
                  <a:pt x="38" y="1219"/>
                </a:lnTo>
                <a:lnTo>
                  <a:pt x="1386" y="636"/>
                </a:lnTo>
                <a:lnTo>
                  <a:pt x="984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5C98"/>
            </a:solidFill>
            <a:beve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9" name="Freeform 17"/>
          <p:cNvSpPr>
            <a:spLocks/>
          </p:cNvSpPr>
          <p:nvPr userDrawn="1"/>
        </p:nvSpPr>
        <p:spPr bwMode="auto">
          <a:xfrm>
            <a:off x="2884543" y="3893012"/>
            <a:ext cx="1603194" cy="1146789"/>
          </a:xfrm>
          <a:custGeom>
            <a:avLst/>
            <a:gdLst>
              <a:gd name="T0" fmla="*/ 1665 w 1665"/>
              <a:gd name="T1" fmla="*/ 1191 h 1191"/>
              <a:gd name="T2" fmla="*/ 1627 w 1665"/>
              <a:gd name="T3" fmla="*/ 395 h 1191"/>
              <a:gd name="T4" fmla="*/ 414 w 1665"/>
              <a:gd name="T5" fmla="*/ 0 h 1191"/>
              <a:gd name="T6" fmla="*/ 0 w 1665"/>
              <a:gd name="T7" fmla="*/ 646 h 1191"/>
              <a:gd name="T8" fmla="*/ 1665 w 1665"/>
              <a:gd name="T9" fmla="*/ 119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5" h="1191">
                <a:moveTo>
                  <a:pt x="1665" y="1191"/>
                </a:moveTo>
                <a:lnTo>
                  <a:pt x="1627" y="395"/>
                </a:lnTo>
                <a:lnTo>
                  <a:pt x="414" y="0"/>
                </a:lnTo>
                <a:lnTo>
                  <a:pt x="0" y="646"/>
                </a:lnTo>
                <a:lnTo>
                  <a:pt x="1665" y="1191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bevel/>
          </a:ln>
        </p:spPr>
        <p:txBody>
          <a:bodyPr vert="horz" wrap="square" lIns="75438" tIns="37719" rIns="75438" bIns="3771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310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10" name="Freeform 9"/>
          <p:cNvSpPr>
            <a:spLocks/>
          </p:cNvSpPr>
          <p:nvPr userDrawn="1"/>
        </p:nvSpPr>
        <p:spPr bwMode="auto">
          <a:xfrm>
            <a:off x="3777132" y="2814994"/>
            <a:ext cx="1142938" cy="492032"/>
          </a:xfrm>
          <a:custGeom>
            <a:avLst/>
            <a:gdLst>
              <a:gd name="T0" fmla="*/ 0 w 1187"/>
              <a:gd name="T1" fmla="*/ 206 h 511"/>
              <a:gd name="T2" fmla="*/ 513 w 1187"/>
              <a:gd name="T3" fmla="*/ 0 h 511"/>
              <a:gd name="T4" fmla="*/ 1187 w 1187"/>
              <a:gd name="T5" fmla="*/ 194 h 511"/>
              <a:gd name="T6" fmla="*/ 662 w 1187"/>
              <a:gd name="T7" fmla="*/ 511 h 511"/>
              <a:gd name="T8" fmla="*/ 0 w 1187"/>
              <a:gd name="T9" fmla="*/ 206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87" h="511">
                <a:moveTo>
                  <a:pt x="0" y="206"/>
                </a:moveTo>
                <a:lnTo>
                  <a:pt x="513" y="0"/>
                </a:lnTo>
                <a:lnTo>
                  <a:pt x="1187" y="194"/>
                </a:lnTo>
                <a:lnTo>
                  <a:pt x="662" y="511"/>
                </a:lnTo>
                <a:lnTo>
                  <a:pt x="0" y="206"/>
                </a:lnTo>
                <a:close/>
              </a:path>
            </a:pathLst>
          </a:custGeom>
          <a:pattFill prst="wdUpDiag">
            <a:fgClr>
              <a:schemeClr val="bg1">
                <a:lumMod val="65000"/>
              </a:schemeClr>
            </a:fgClr>
            <a:bgClr>
              <a:schemeClr val="bg1"/>
            </a:bgClr>
          </a:pattFill>
          <a:ln w="25400"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11" name="Freeform 14"/>
          <p:cNvSpPr>
            <a:spLocks/>
          </p:cNvSpPr>
          <p:nvPr userDrawn="1"/>
        </p:nvSpPr>
        <p:spPr bwMode="auto">
          <a:xfrm>
            <a:off x="4400777" y="3001793"/>
            <a:ext cx="900292" cy="993691"/>
          </a:xfrm>
          <a:custGeom>
            <a:avLst/>
            <a:gdLst>
              <a:gd name="T0" fmla="*/ 532 w 935"/>
              <a:gd name="T1" fmla="*/ 0 h 1032"/>
              <a:gd name="T2" fmla="*/ 0 w 935"/>
              <a:gd name="T3" fmla="*/ 230 h 1032"/>
              <a:gd name="T4" fmla="*/ 38 w 935"/>
              <a:gd name="T5" fmla="*/ 1032 h 1032"/>
              <a:gd name="T6" fmla="*/ 935 w 935"/>
              <a:gd name="T7" fmla="*/ 646 h 1032"/>
              <a:gd name="T8" fmla="*/ 532 w 935"/>
              <a:gd name="T9" fmla="*/ 0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5" h="1032">
                <a:moveTo>
                  <a:pt x="532" y="0"/>
                </a:moveTo>
                <a:lnTo>
                  <a:pt x="0" y="230"/>
                </a:lnTo>
                <a:lnTo>
                  <a:pt x="38" y="1032"/>
                </a:lnTo>
                <a:lnTo>
                  <a:pt x="935" y="646"/>
                </a:lnTo>
                <a:lnTo>
                  <a:pt x="532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298DCC"/>
            </a:solidFill>
            <a:beve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12" name="Freeform 11"/>
          <p:cNvSpPr>
            <a:spLocks/>
          </p:cNvSpPr>
          <p:nvPr userDrawn="1"/>
        </p:nvSpPr>
        <p:spPr bwMode="auto">
          <a:xfrm>
            <a:off x="4358117" y="2053311"/>
            <a:ext cx="475662" cy="941695"/>
          </a:xfrm>
          <a:custGeom>
            <a:avLst/>
            <a:gdLst>
              <a:gd name="T0" fmla="*/ 0 w 494"/>
              <a:gd name="T1" fmla="*/ 0 h 978"/>
              <a:gd name="T2" fmla="*/ 45 w 494"/>
              <a:gd name="T3" fmla="*/ 978 h 978"/>
              <a:gd name="T4" fmla="*/ 494 w 494"/>
              <a:gd name="T5" fmla="*/ 784 h 978"/>
              <a:gd name="T6" fmla="*/ 0 w 494"/>
              <a:gd name="T7" fmla="*/ 0 h 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94" h="978">
                <a:moveTo>
                  <a:pt x="0" y="0"/>
                </a:moveTo>
                <a:lnTo>
                  <a:pt x="45" y="978"/>
                </a:lnTo>
                <a:lnTo>
                  <a:pt x="494" y="78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beve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 dirty="0">
              <a:latin typeface="Calibri" panose="020B0604020202020204" pitchFamily="34" charset="-128"/>
            </a:endParaRPr>
          </a:p>
        </p:txBody>
      </p:sp>
      <p:sp>
        <p:nvSpPr>
          <p:cNvPr id="13" name="Freeform 19"/>
          <p:cNvSpPr>
            <a:spLocks/>
          </p:cNvSpPr>
          <p:nvPr userDrawn="1"/>
        </p:nvSpPr>
        <p:spPr bwMode="auto">
          <a:xfrm>
            <a:off x="3865716" y="2053310"/>
            <a:ext cx="533435" cy="938807"/>
          </a:xfrm>
          <a:custGeom>
            <a:avLst/>
            <a:gdLst>
              <a:gd name="T0" fmla="*/ 554 w 554"/>
              <a:gd name="T1" fmla="*/ 975 h 975"/>
              <a:gd name="T2" fmla="*/ 0 w 554"/>
              <a:gd name="T3" fmla="*/ 793 h 975"/>
              <a:gd name="T4" fmla="*/ 509 w 554"/>
              <a:gd name="T5" fmla="*/ 0 h 975"/>
              <a:gd name="T6" fmla="*/ 554 w 554"/>
              <a:gd name="T7" fmla="*/ 975 h 9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54" h="975">
                <a:moveTo>
                  <a:pt x="554" y="975"/>
                </a:moveTo>
                <a:lnTo>
                  <a:pt x="0" y="793"/>
                </a:lnTo>
                <a:lnTo>
                  <a:pt x="509" y="0"/>
                </a:lnTo>
                <a:lnTo>
                  <a:pt x="554" y="975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accent3"/>
            </a:solidFill>
            <a:bevel/>
          </a:ln>
        </p:spPr>
        <p:txBody>
          <a:bodyPr vert="horz" wrap="square" lIns="75438" tIns="75438" rIns="0" bIns="150876" numCol="1" anchor="b" anchorCtr="0" compatLnSpc="1">
            <a:prstTxWarp prst="textNoShape">
              <a:avLst/>
            </a:prstTxWarp>
          </a:bodyPr>
          <a:lstStyle/>
          <a:p>
            <a:pPr algn="ctr"/>
            <a:endParaRPr lang="en-US" sz="1485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4487065" y="2271456"/>
            <a:ext cx="322323" cy="322321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4950219" y="3140595"/>
            <a:ext cx="322323" cy="322321"/>
          </a:xfrm>
          <a:prstGeom prst="ellipse">
            <a:avLst/>
          </a:prstGeom>
          <a:solidFill>
            <a:srgbClr val="298D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5421443" y="3985689"/>
            <a:ext cx="322323" cy="322321"/>
          </a:xfrm>
          <a:prstGeom prst="ellipse">
            <a:avLst/>
          </a:prstGeom>
          <a:solidFill>
            <a:srgbClr val="005C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5913088" y="4878640"/>
            <a:ext cx="322323" cy="322321"/>
          </a:xfrm>
          <a:prstGeom prst="ellipse">
            <a:avLst/>
          </a:prstGeom>
          <a:solidFill>
            <a:srgbClr val="003E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22" name="Freeform 18"/>
          <p:cNvSpPr>
            <a:spLocks/>
          </p:cNvSpPr>
          <p:nvPr userDrawn="1"/>
        </p:nvSpPr>
        <p:spPr bwMode="auto">
          <a:xfrm>
            <a:off x="3364207" y="3022353"/>
            <a:ext cx="1069759" cy="982137"/>
          </a:xfrm>
          <a:custGeom>
            <a:avLst/>
            <a:gdLst>
              <a:gd name="T0" fmla="*/ 1111 w 1111"/>
              <a:gd name="T1" fmla="*/ 1020 h 1020"/>
              <a:gd name="T2" fmla="*/ 1076 w 1111"/>
              <a:gd name="T3" fmla="*/ 215 h 1020"/>
              <a:gd name="T4" fmla="*/ 418 w 1111"/>
              <a:gd name="T5" fmla="*/ 0 h 1020"/>
              <a:gd name="T6" fmla="*/ 0 w 1111"/>
              <a:gd name="T7" fmla="*/ 655 h 1020"/>
              <a:gd name="T8" fmla="*/ 1111 w 1111"/>
              <a:gd name="T9" fmla="*/ 102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1" h="1020">
                <a:moveTo>
                  <a:pt x="1111" y="1020"/>
                </a:moveTo>
                <a:lnTo>
                  <a:pt x="1076" y="215"/>
                </a:lnTo>
                <a:lnTo>
                  <a:pt x="418" y="0"/>
                </a:lnTo>
                <a:lnTo>
                  <a:pt x="0" y="655"/>
                </a:lnTo>
                <a:lnTo>
                  <a:pt x="1111" y="1020"/>
                </a:lnTo>
                <a:close/>
              </a:path>
            </a:pathLst>
          </a:custGeom>
          <a:solidFill>
            <a:schemeClr val="bg1"/>
          </a:solidFill>
          <a:ln w="22225">
            <a:solidFill>
              <a:srgbClr val="298DCC"/>
            </a:solidFill>
            <a:bevel/>
          </a:ln>
        </p:spPr>
        <p:txBody>
          <a:bodyPr vert="horz" wrap="square" lIns="75438" tIns="37719" rIns="75438" bIns="3771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980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23" name="Freeform 17"/>
          <p:cNvSpPr>
            <a:spLocks/>
          </p:cNvSpPr>
          <p:nvPr userDrawn="1"/>
        </p:nvSpPr>
        <p:spPr bwMode="auto">
          <a:xfrm>
            <a:off x="2885347" y="3881616"/>
            <a:ext cx="1603194" cy="1146789"/>
          </a:xfrm>
          <a:custGeom>
            <a:avLst/>
            <a:gdLst>
              <a:gd name="T0" fmla="*/ 1665 w 1665"/>
              <a:gd name="T1" fmla="*/ 1191 h 1191"/>
              <a:gd name="T2" fmla="*/ 1627 w 1665"/>
              <a:gd name="T3" fmla="*/ 395 h 1191"/>
              <a:gd name="T4" fmla="*/ 414 w 1665"/>
              <a:gd name="T5" fmla="*/ 0 h 1191"/>
              <a:gd name="T6" fmla="*/ 0 w 1665"/>
              <a:gd name="T7" fmla="*/ 646 h 1191"/>
              <a:gd name="T8" fmla="*/ 1665 w 1665"/>
              <a:gd name="T9" fmla="*/ 1191 h 1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5" h="1191">
                <a:moveTo>
                  <a:pt x="1665" y="1191"/>
                </a:moveTo>
                <a:lnTo>
                  <a:pt x="1627" y="395"/>
                </a:lnTo>
                <a:lnTo>
                  <a:pt x="414" y="0"/>
                </a:lnTo>
                <a:lnTo>
                  <a:pt x="0" y="646"/>
                </a:lnTo>
                <a:lnTo>
                  <a:pt x="1665" y="1191"/>
                </a:lnTo>
                <a:close/>
              </a:path>
            </a:pathLst>
          </a:custGeom>
          <a:noFill/>
          <a:ln w="25400">
            <a:solidFill>
              <a:srgbClr val="005C98"/>
            </a:solidFill>
            <a:bevel/>
          </a:ln>
        </p:spPr>
        <p:txBody>
          <a:bodyPr vert="horz" wrap="square" lIns="75438" tIns="37719" rIns="75438" bIns="3771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310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24" name="Freeform 16"/>
          <p:cNvSpPr>
            <a:spLocks/>
          </p:cNvSpPr>
          <p:nvPr userDrawn="1"/>
        </p:nvSpPr>
        <p:spPr bwMode="auto">
          <a:xfrm>
            <a:off x="2404945" y="4782608"/>
            <a:ext cx="2135665" cy="1322033"/>
          </a:xfrm>
          <a:custGeom>
            <a:avLst/>
            <a:gdLst>
              <a:gd name="T0" fmla="*/ 2181 w 2218"/>
              <a:gd name="T1" fmla="*/ 575 h 1373"/>
              <a:gd name="T2" fmla="*/ 2218 w 2218"/>
              <a:gd name="T3" fmla="*/ 1373 h 1373"/>
              <a:gd name="T4" fmla="*/ 0 w 2218"/>
              <a:gd name="T5" fmla="*/ 651 h 1373"/>
              <a:gd name="T6" fmla="*/ 419 w 2218"/>
              <a:gd name="T7" fmla="*/ 0 h 1373"/>
              <a:gd name="T8" fmla="*/ 2181 w 2218"/>
              <a:gd name="T9" fmla="*/ 575 h 1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18" h="1373">
                <a:moveTo>
                  <a:pt x="2181" y="575"/>
                </a:moveTo>
                <a:lnTo>
                  <a:pt x="2218" y="1373"/>
                </a:lnTo>
                <a:lnTo>
                  <a:pt x="0" y="651"/>
                </a:lnTo>
                <a:lnTo>
                  <a:pt x="419" y="0"/>
                </a:lnTo>
                <a:lnTo>
                  <a:pt x="2181" y="575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3E68"/>
            </a:solidFill>
            <a:bevel/>
          </a:ln>
        </p:spPr>
        <p:txBody>
          <a:bodyPr vert="horz" wrap="square" lIns="75438" tIns="37719" rIns="75438" bIns="37719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2970" dirty="0">
              <a:solidFill>
                <a:srgbClr val="FFFFFF"/>
              </a:solidFill>
              <a:latin typeface="Calibri" panose="020B0604020202020204" pitchFamily="34" charset="-128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03986" y="2905172"/>
            <a:ext cx="1973436" cy="7931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2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083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aphicFrame>
        <p:nvGraphicFramePr>
          <p:cNvPr id="21" name="Diagram 20"/>
          <p:cNvGraphicFramePr/>
          <p:nvPr userDrawn="1">
            <p:extLst>
              <p:ext uri="{D42A27DB-BD31-4B8C-83A1-F6EECF244321}">
                <p14:modId xmlns:p14="http://schemas.microsoft.com/office/powerpoint/2010/main" val="3087658375"/>
              </p:ext>
            </p:extLst>
          </p:nvPr>
        </p:nvGraphicFramePr>
        <p:xfrm>
          <a:off x="4805363" y="1478843"/>
          <a:ext cx="5157840" cy="343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Diagram 21"/>
          <p:cNvGraphicFramePr/>
          <p:nvPr userDrawn="1">
            <p:extLst>
              <p:ext uri="{D42A27DB-BD31-4B8C-83A1-F6EECF244321}">
                <p14:modId xmlns:p14="http://schemas.microsoft.com/office/powerpoint/2010/main" val="1701249103"/>
              </p:ext>
            </p:extLst>
          </p:nvPr>
        </p:nvGraphicFramePr>
        <p:xfrm>
          <a:off x="-220550" y="1478843"/>
          <a:ext cx="5554550" cy="370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3" name="Group 13"/>
          <p:cNvGrpSpPr>
            <a:grpSpLocks/>
          </p:cNvGrpSpPr>
          <p:nvPr userDrawn="1"/>
        </p:nvGrpSpPr>
        <p:grpSpPr bwMode="auto">
          <a:xfrm>
            <a:off x="952500" y="5688012"/>
            <a:ext cx="4384675" cy="307975"/>
            <a:chOff x="6096000" y="3955750"/>
            <a:chExt cx="4384216" cy="307777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6096000" y="4263527"/>
              <a:ext cx="4381041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096000" y="4263527"/>
              <a:ext cx="3852460" cy="0"/>
            </a:xfrm>
            <a:prstGeom prst="line">
              <a:avLst/>
            </a:prstGeom>
            <a:ln w="38100">
              <a:solidFill>
                <a:srgbClr val="298D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11"/>
            <p:cNvSpPr txBox="1">
              <a:spLocks noChangeArrowheads="1"/>
            </p:cNvSpPr>
            <p:nvPr/>
          </p:nvSpPr>
          <p:spPr bwMode="auto">
            <a:xfrm>
              <a:off x="6096000" y="3955750"/>
              <a:ext cx="585036" cy="27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Sample 1</a:t>
              </a:r>
            </a:p>
          </p:txBody>
        </p:sp>
        <p:sp>
          <p:nvSpPr>
            <p:cNvPr id="44" name="TextBox 12"/>
            <p:cNvSpPr txBox="1">
              <a:spLocks noChangeArrowheads="1"/>
            </p:cNvSpPr>
            <p:nvPr/>
          </p:nvSpPr>
          <p:spPr bwMode="auto">
            <a:xfrm>
              <a:off x="9904163" y="3955750"/>
              <a:ext cx="576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r"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90%</a:t>
              </a:r>
            </a:p>
          </p:txBody>
        </p:sp>
      </p:grpSp>
      <p:grpSp>
        <p:nvGrpSpPr>
          <p:cNvPr id="45" name="Group 14"/>
          <p:cNvGrpSpPr>
            <a:grpSpLocks/>
          </p:cNvGrpSpPr>
          <p:nvPr userDrawn="1"/>
        </p:nvGrpSpPr>
        <p:grpSpPr bwMode="auto">
          <a:xfrm>
            <a:off x="952500" y="6348412"/>
            <a:ext cx="4384675" cy="306388"/>
            <a:chOff x="6096000" y="3955750"/>
            <a:chExt cx="4384216" cy="307777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6096000" y="4263527"/>
              <a:ext cx="4381041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096000" y="4263527"/>
              <a:ext cx="3366736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17"/>
            <p:cNvSpPr txBox="1">
              <a:spLocks noChangeArrowheads="1"/>
            </p:cNvSpPr>
            <p:nvPr/>
          </p:nvSpPr>
          <p:spPr bwMode="auto">
            <a:xfrm>
              <a:off x="6096000" y="3955750"/>
              <a:ext cx="599460" cy="27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Sample</a:t>
              </a:r>
              <a:r>
                <a:rPr lang="en-US" altLang="en-US" sz="1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rPr>
                <a:t> 2</a:t>
              </a:r>
            </a:p>
          </p:txBody>
        </p:sp>
        <p:sp>
          <p:nvSpPr>
            <p:cNvPr id="49" name="TextBox 18"/>
            <p:cNvSpPr txBox="1">
              <a:spLocks noChangeArrowheads="1"/>
            </p:cNvSpPr>
            <p:nvPr/>
          </p:nvSpPr>
          <p:spPr bwMode="auto">
            <a:xfrm>
              <a:off x="9904163" y="3955750"/>
              <a:ext cx="576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r"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80%</a:t>
              </a:r>
            </a:p>
          </p:txBody>
        </p:sp>
      </p:grpSp>
      <p:grpSp>
        <p:nvGrpSpPr>
          <p:cNvPr id="50" name="Group 19"/>
          <p:cNvGrpSpPr>
            <a:grpSpLocks/>
          </p:cNvGrpSpPr>
          <p:nvPr userDrawn="1"/>
        </p:nvGrpSpPr>
        <p:grpSpPr bwMode="auto">
          <a:xfrm>
            <a:off x="952500" y="7007225"/>
            <a:ext cx="4384675" cy="307975"/>
            <a:chOff x="6096000" y="3955750"/>
            <a:chExt cx="4384216" cy="307777"/>
          </a:xfrm>
        </p:grpSpPr>
        <p:cxnSp>
          <p:nvCxnSpPr>
            <p:cNvPr id="51" name="Straight Connector 50"/>
            <p:cNvCxnSpPr/>
            <p:nvPr/>
          </p:nvCxnSpPr>
          <p:spPr>
            <a:xfrm>
              <a:off x="6096000" y="4263527"/>
              <a:ext cx="4381041" cy="0"/>
            </a:xfrm>
            <a:prstGeom prst="line">
              <a:avLst/>
            </a:prstGeom>
            <a:ln w="38100"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096000" y="4263527"/>
              <a:ext cx="2233379" cy="0"/>
            </a:xfrm>
            <a:prstGeom prst="line">
              <a:avLst/>
            </a:prstGeom>
            <a:ln w="38100">
              <a:solidFill>
                <a:srgbClr val="005C9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22"/>
            <p:cNvSpPr txBox="1">
              <a:spLocks noChangeArrowheads="1"/>
            </p:cNvSpPr>
            <p:nvPr/>
          </p:nvSpPr>
          <p:spPr bwMode="auto">
            <a:xfrm>
              <a:off x="6096000" y="3955750"/>
              <a:ext cx="585036" cy="276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Sample</a:t>
              </a:r>
              <a:r>
                <a:rPr lang="en-US" altLang="en-US" sz="1200" b="1" baseline="0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 3</a:t>
              </a:r>
              <a:endParaRPr lang="en-US" altLang="en-US" sz="1200" b="1" dirty="0">
                <a:latin typeface="+mn-lt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54" name="TextBox 23"/>
            <p:cNvSpPr txBox="1">
              <a:spLocks noChangeArrowheads="1"/>
            </p:cNvSpPr>
            <p:nvPr/>
          </p:nvSpPr>
          <p:spPr bwMode="auto">
            <a:xfrm>
              <a:off x="9904163" y="3955750"/>
              <a:ext cx="57605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r"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50%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6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 Bottom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5324475"/>
            <a:ext cx="10058400" cy="24479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653" y="579066"/>
            <a:ext cx="9143546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9151938" cy="3511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52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691521" y="4931420"/>
            <a:ext cx="5909678" cy="2383780"/>
            <a:chOff x="1416295" y="2624695"/>
            <a:chExt cx="7331050" cy="2957117"/>
          </a:xfrm>
        </p:grpSpPr>
        <p:sp>
          <p:nvSpPr>
            <p:cNvPr id="4" name="Oval 3"/>
            <p:cNvSpPr/>
            <p:nvPr/>
          </p:nvSpPr>
          <p:spPr>
            <a:xfrm>
              <a:off x="1416295" y="2624695"/>
              <a:ext cx="2957122" cy="2957117"/>
            </a:xfrm>
            <a:prstGeom prst="ellipse">
              <a:avLst/>
            </a:prstGeom>
            <a:solidFill>
              <a:srgbClr val="005C98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55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790223" y="2624695"/>
              <a:ext cx="2957122" cy="2957117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55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559839" y="2624695"/>
              <a:ext cx="2957122" cy="2957117"/>
            </a:xfrm>
            <a:prstGeom prst="ellipse">
              <a:avLst/>
            </a:prstGeom>
            <a:solidFill>
              <a:srgbClr val="298DCC"/>
            </a:solidFill>
            <a:ln w="25400">
              <a:noFill/>
            </a:ln>
            <a:effectLst>
              <a:outerShdw dist="76200" dir="5400000" algn="t" rotWithShape="0">
                <a:prstClr val="black">
                  <a:alpha val="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1155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 1050"/>
            <p:cNvSpPr>
              <a:spLocks noEditPoints="1"/>
            </p:cNvSpPr>
            <p:nvPr/>
          </p:nvSpPr>
          <p:spPr bwMode="auto">
            <a:xfrm>
              <a:off x="2509977" y="3094079"/>
              <a:ext cx="400938" cy="363640"/>
            </a:xfrm>
            <a:custGeom>
              <a:avLst/>
              <a:gdLst>
                <a:gd name="T0" fmla="*/ 115 w 160"/>
                <a:gd name="T1" fmla="*/ 0 h 144"/>
                <a:gd name="T2" fmla="*/ 89 w 160"/>
                <a:gd name="T3" fmla="*/ 37 h 144"/>
                <a:gd name="T4" fmla="*/ 63 w 160"/>
                <a:gd name="T5" fmla="*/ 7 h 144"/>
                <a:gd name="T6" fmla="*/ 4 w 160"/>
                <a:gd name="T7" fmla="*/ 91 h 144"/>
                <a:gd name="T8" fmla="*/ 71 w 160"/>
                <a:gd name="T9" fmla="*/ 110 h 144"/>
                <a:gd name="T10" fmla="*/ 71 w 160"/>
                <a:gd name="T11" fmla="*/ 82 h 144"/>
                <a:gd name="T12" fmla="*/ 89 w 160"/>
                <a:gd name="T13" fmla="*/ 110 h 144"/>
                <a:gd name="T14" fmla="*/ 160 w 160"/>
                <a:gd name="T15" fmla="*/ 109 h 144"/>
                <a:gd name="T16" fmla="*/ 6 w 160"/>
                <a:gd name="T17" fmla="*/ 109 h 144"/>
                <a:gd name="T18" fmla="*/ 12 w 160"/>
                <a:gd name="T19" fmla="*/ 90 h 144"/>
                <a:gd name="T20" fmla="*/ 20 w 160"/>
                <a:gd name="T21" fmla="*/ 83 h 144"/>
                <a:gd name="T22" fmla="*/ 28 w 160"/>
                <a:gd name="T23" fmla="*/ 80 h 144"/>
                <a:gd name="T24" fmla="*/ 36 w 160"/>
                <a:gd name="T25" fmla="*/ 79 h 144"/>
                <a:gd name="T26" fmla="*/ 65 w 160"/>
                <a:gd name="T27" fmla="*/ 110 h 144"/>
                <a:gd name="T28" fmla="*/ 63 w 160"/>
                <a:gd name="T29" fmla="*/ 86 h 144"/>
                <a:gd name="T30" fmla="*/ 59 w 160"/>
                <a:gd name="T31" fmla="*/ 82 h 144"/>
                <a:gd name="T32" fmla="*/ 53 w 160"/>
                <a:gd name="T33" fmla="*/ 78 h 144"/>
                <a:gd name="T34" fmla="*/ 48 w 160"/>
                <a:gd name="T35" fmla="*/ 75 h 144"/>
                <a:gd name="T36" fmla="*/ 41 w 160"/>
                <a:gd name="T37" fmla="*/ 73 h 144"/>
                <a:gd name="T38" fmla="*/ 32 w 160"/>
                <a:gd name="T39" fmla="*/ 73 h 144"/>
                <a:gd name="T40" fmla="*/ 27 w 160"/>
                <a:gd name="T41" fmla="*/ 74 h 144"/>
                <a:gd name="T42" fmla="*/ 23 w 160"/>
                <a:gd name="T43" fmla="*/ 75 h 144"/>
                <a:gd name="T44" fmla="*/ 18 w 160"/>
                <a:gd name="T45" fmla="*/ 78 h 144"/>
                <a:gd name="T46" fmla="*/ 15 w 160"/>
                <a:gd name="T47" fmla="*/ 80 h 144"/>
                <a:gd name="T48" fmla="*/ 45 w 160"/>
                <a:gd name="T49" fmla="*/ 6 h 144"/>
                <a:gd name="T50" fmla="*/ 65 w 160"/>
                <a:gd name="T51" fmla="*/ 40 h 144"/>
                <a:gd name="T52" fmla="*/ 65 w 160"/>
                <a:gd name="T53" fmla="*/ 89 h 144"/>
                <a:gd name="T54" fmla="*/ 71 w 160"/>
                <a:gd name="T55" fmla="*/ 43 h 144"/>
                <a:gd name="T56" fmla="*/ 71 w 160"/>
                <a:gd name="T57" fmla="*/ 76 h 144"/>
                <a:gd name="T58" fmla="*/ 95 w 160"/>
                <a:gd name="T59" fmla="*/ 40 h 144"/>
                <a:gd name="T60" fmla="*/ 114 w 160"/>
                <a:gd name="T61" fmla="*/ 6 h 144"/>
                <a:gd name="T62" fmla="*/ 147 w 160"/>
                <a:gd name="T63" fmla="*/ 81 h 144"/>
                <a:gd name="T64" fmla="*/ 140 w 160"/>
                <a:gd name="T65" fmla="*/ 77 h 144"/>
                <a:gd name="T66" fmla="*/ 136 w 160"/>
                <a:gd name="T67" fmla="*/ 75 h 144"/>
                <a:gd name="T68" fmla="*/ 131 w 160"/>
                <a:gd name="T69" fmla="*/ 74 h 144"/>
                <a:gd name="T70" fmla="*/ 124 w 160"/>
                <a:gd name="T71" fmla="*/ 73 h 144"/>
                <a:gd name="T72" fmla="*/ 116 w 160"/>
                <a:gd name="T73" fmla="*/ 74 h 144"/>
                <a:gd name="T74" fmla="*/ 111 w 160"/>
                <a:gd name="T75" fmla="*/ 76 h 144"/>
                <a:gd name="T76" fmla="*/ 104 w 160"/>
                <a:gd name="T77" fmla="*/ 79 h 144"/>
                <a:gd name="T78" fmla="*/ 100 w 160"/>
                <a:gd name="T79" fmla="*/ 83 h 144"/>
                <a:gd name="T80" fmla="*/ 95 w 160"/>
                <a:gd name="T81" fmla="*/ 89 h 144"/>
                <a:gd name="T82" fmla="*/ 95 w 160"/>
                <a:gd name="T83" fmla="*/ 110 h 144"/>
                <a:gd name="T84" fmla="*/ 95 w 160"/>
                <a:gd name="T85" fmla="*/ 109 h 144"/>
                <a:gd name="T86" fmla="*/ 129 w 160"/>
                <a:gd name="T87" fmla="*/ 79 h 144"/>
                <a:gd name="T88" fmla="*/ 139 w 160"/>
                <a:gd name="T89" fmla="*/ 83 h 144"/>
                <a:gd name="T90" fmla="*/ 143 w 160"/>
                <a:gd name="T91" fmla="*/ 85 h 144"/>
                <a:gd name="T92" fmla="*/ 150 w 160"/>
                <a:gd name="T93" fmla="*/ 9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" h="144">
                  <a:moveTo>
                    <a:pt x="156" y="91"/>
                  </a:moveTo>
                  <a:cubicBezTo>
                    <a:pt x="138" y="20"/>
                    <a:pt x="138" y="20"/>
                    <a:pt x="138" y="20"/>
                  </a:cubicBezTo>
                  <a:cubicBezTo>
                    <a:pt x="135" y="9"/>
                    <a:pt x="126" y="1"/>
                    <a:pt x="115" y="0"/>
                  </a:cubicBezTo>
                  <a:cubicBezTo>
                    <a:pt x="108" y="0"/>
                    <a:pt x="102" y="2"/>
                    <a:pt x="97" y="7"/>
                  </a:cubicBezTo>
                  <a:cubicBezTo>
                    <a:pt x="92" y="12"/>
                    <a:pt x="89" y="18"/>
                    <a:pt x="89" y="25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71" y="37"/>
                    <a:pt x="71" y="37"/>
                    <a:pt x="71" y="37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18"/>
                    <a:pt x="68" y="12"/>
                    <a:pt x="63" y="7"/>
                  </a:cubicBezTo>
                  <a:cubicBezTo>
                    <a:pt x="58" y="2"/>
                    <a:pt x="52" y="0"/>
                    <a:pt x="45" y="0"/>
                  </a:cubicBezTo>
                  <a:cubicBezTo>
                    <a:pt x="34" y="1"/>
                    <a:pt x="25" y="9"/>
                    <a:pt x="22" y="20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2" y="97"/>
                    <a:pt x="0" y="102"/>
                    <a:pt x="0" y="109"/>
                  </a:cubicBezTo>
                  <a:cubicBezTo>
                    <a:pt x="0" y="128"/>
                    <a:pt x="16" y="144"/>
                    <a:pt x="36" y="144"/>
                  </a:cubicBezTo>
                  <a:cubicBezTo>
                    <a:pt x="55" y="144"/>
                    <a:pt x="70" y="12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1" y="109"/>
                    <a:pt x="71" y="109"/>
                    <a:pt x="71" y="109"/>
                  </a:cubicBezTo>
                  <a:cubicBezTo>
                    <a:pt x="71" y="82"/>
                    <a:pt x="71" y="82"/>
                    <a:pt x="71" y="82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109"/>
                    <a:pt x="89" y="109"/>
                    <a:pt x="89" y="109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0" y="129"/>
                    <a:pt x="105" y="144"/>
                    <a:pt x="124" y="144"/>
                  </a:cubicBezTo>
                  <a:cubicBezTo>
                    <a:pt x="144" y="144"/>
                    <a:pt x="160" y="128"/>
                    <a:pt x="160" y="109"/>
                  </a:cubicBezTo>
                  <a:cubicBezTo>
                    <a:pt x="160" y="102"/>
                    <a:pt x="158" y="97"/>
                    <a:pt x="156" y="91"/>
                  </a:cubicBezTo>
                  <a:close/>
                  <a:moveTo>
                    <a:pt x="36" y="138"/>
                  </a:moveTo>
                  <a:cubicBezTo>
                    <a:pt x="19" y="138"/>
                    <a:pt x="6" y="125"/>
                    <a:pt x="6" y="109"/>
                  </a:cubicBezTo>
                  <a:cubicBezTo>
                    <a:pt x="6" y="103"/>
                    <a:pt x="7" y="98"/>
                    <a:pt x="10" y="94"/>
                  </a:cubicBezTo>
                  <a:cubicBezTo>
                    <a:pt x="10" y="93"/>
                    <a:pt x="11" y="92"/>
                    <a:pt x="12" y="91"/>
                  </a:cubicBezTo>
                  <a:cubicBezTo>
                    <a:pt x="12" y="91"/>
                    <a:pt x="12" y="91"/>
                    <a:pt x="12" y="90"/>
                  </a:cubicBezTo>
                  <a:cubicBezTo>
                    <a:pt x="14" y="89"/>
                    <a:pt x="15" y="87"/>
                    <a:pt x="17" y="85"/>
                  </a:cubicBezTo>
                  <a:cubicBezTo>
                    <a:pt x="17" y="85"/>
                    <a:pt x="18" y="85"/>
                    <a:pt x="18" y="85"/>
                  </a:cubicBezTo>
                  <a:cubicBezTo>
                    <a:pt x="19" y="84"/>
                    <a:pt x="19" y="84"/>
                    <a:pt x="20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3" y="82"/>
                    <a:pt x="25" y="81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29" y="80"/>
                    <a:pt x="30" y="79"/>
                    <a:pt x="31" y="79"/>
                  </a:cubicBezTo>
                  <a:cubicBezTo>
                    <a:pt x="31" y="79"/>
                    <a:pt x="32" y="79"/>
                    <a:pt x="32" y="79"/>
                  </a:cubicBezTo>
                  <a:cubicBezTo>
                    <a:pt x="33" y="79"/>
                    <a:pt x="34" y="79"/>
                    <a:pt x="36" y="79"/>
                  </a:cubicBezTo>
                  <a:cubicBezTo>
                    <a:pt x="52" y="79"/>
                    <a:pt x="65" y="92"/>
                    <a:pt x="65" y="109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4" y="126"/>
                    <a:pt x="51" y="138"/>
                    <a:pt x="36" y="138"/>
                  </a:cubicBezTo>
                  <a:close/>
                  <a:moveTo>
                    <a:pt x="63" y="86"/>
                  </a:moveTo>
                  <a:cubicBezTo>
                    <a:pt x="63" y="85"/>
                    <a:pt x="62" y="85"/>
                    <a:pt x="62" y="85"/>
                  </a:cubicBezTo>
                  <a:cubicBezTo>
                    <a:pt x="61" y="84"/>
                    <a:pt x="61" y="83"/>
                    <a:pt x="60" y="83"/>
                  </a:cubicBezTo>
                  <a:cubicBezTo>
                    <a:pt x="60" y="83"/>
                    <a:pt x="59" y="82"/>
                    <a:pt x="59" y="82"/>
                  </a:cubicBezTo>
                  <a:cubicBezTo>
                    <a:pt x="58" y="81"/>
                    <a:pt x="58" y="81"/>
                    <a:pt x="57" y="80"/>
                  </a:cubicBezTo>
                  <a:cubicBezTo>
                    <a:pt x="57" y="80"/>
                    <a:pt x="56" y="80"/>
                    <a:pt x="56" y="79"/>
                  </a:cubicBezTo>
                  <a:cubicBezTo>
                    <a:pt x="55" y="79"/>
                    <a:pt x="54" y="78"/>
                    <a:pt x="53" y="78"/>
                  </a:cubicBezTo>
                  <a:cubicBezTo>
                    <a:pt x="53" y="78"/>
                    <a:pt x="53" y="77"/>
                    <a:pt x="53" y="77"/>
                  </a:cubicBezTo>
                  <a:cubicBezTo>
                    <a:pt x="51" y="77"/>
                    <a:pt x="50" y="76"/>
                    <a:pt x="49" y="76"/>
                  </a:cubicBezTo>
                  <a:cubicBezTo>
                    <a:pt x="49" y="76"/>
                    <a:pt x="48" y="75"/>
                    <a:pt x="48" y="75"/>
                  </a:cubicBezTo>
                  <a:cubicBezTo>
                    <a:pt x="47" y="75"/>
                    <a:pt x="46" y="75"/>
                    <a:pt x="45" y="74"/>
                  </a:cubicBezTo>
                  <a:cubicBezTo>
                    <a:pt x="45" y="74"/>
                    <a:pt x="44" y="74"/>
                    <a:pt x="44" y="74"/>
                  </a:cubicBezTo>
                  <a:cubicBezTo>
                    <a:pt x="43" y="74"/>
                    <a:pt x="42" y="74"/>
                    <a:pt x="41" y="73"/>
                  </a:cubicBezTo>
                  <a:cubicBezTo>
                    <a:pt x="41" y="73"/>
                    <a:pt x="40" y="73"/>
                    <a:pt x="40" y="73"/>
                  </a:cubicBezTo>
                  <a:cubicBezTo>
                    <a:pt x="38" y="73"/>
                    <a:pt x="37" y="73"/>
                    <a:pt x="36" y="73"/>
                  </a:cubicBezTo>
                  <a:cubicBezTo>
                    <a:pt x="34" y="73"/>
                    <a:pt x="33" y="73"/>
                    <a:pt x="32" y="73"/>
                  </a:cubicBezTo>
                  <a:cubicBezTo>
                    <a:pt x="32" y="73"/>
                    <a:pt x="31" y="73"/>
                    <a:pt x="31" y="73"/>
                  </a:cubicBezTo>
                  <a:cubicBezTo>
                    <a:pt x="30" y="73"/>
                    <a:pt x="30" y="74"/>
                    <a:pt x="29" y="74"/>
                  </a:cubicBezTo>
                  <a:cubicBezTo>
                    <a:pt x="28" y="74"/>
                    <a:pt x="28" y="74"/>
                    <a:pt x="27" y="74"/>
                  </a:cubicBezTo>
                  <a:cubicBezTo>
                    <a:pt x="27" y="74"/>
                    <a:pt x="26" y="74"/>
                    <a:pt x="26" y="74"/>
                  </a:cubicBezTo>
                  <a:cubicBezTo>
                    <a:pt x="25" y="75"/>
                    <a:pt x="25" y="75"/>
                    <a:pt x="24" y="75"/>
                  </a:cubicBezTo>
                  <a:cubicBezTo>
                    <a:pt x="24" y="75"/>
                    <a:pt x="23" y="75"/>
                    <a:pt x="23" y="75"/>
                  </a:cubicBezTo>
                  <a:cubicBezTo>
                    <a:pt x="22" y="76"/>
                    <a:pt x="22" y="76"/>
                    <a:pt x="21" y="76"/>
                  </a:cubicBezTo>
                  <a:cubicBezTo>
                    <a:pt x="21" y="76"/>
                    <a:pt x="20" y="76"/>
                    <a:pt x="20" y="77"/>
                  </a:cubicBezTo>
                  <a:cubicBezTo>
                    <a:pt x="19" y="77"/>
                    <a:pt x="19" y="77"/>
                    <a:pt x="18" y="78"/>
                  </a:cubicBezTo>
                  <a:cubicBezTo>
                    <a:pt x="18" y="78"/>
                    <a:pt x="18" y="78"/>
                    <a:pt x="17" y="78"/>
                  </a:cubicBezTo>
                  <a:cubicBezTo>
                    <a:pt x="17" y="79"/>
                    <a:pt x="16" y="79"/>
                    <a:pt x="15" y="79"/>
                  </a:cubicBezTo>
                  <a:cubicBezTo>
                    <a:pt x="15" y="79"/>
                    <a:pt x="15" y="79"/>
                    <a:pt x="15" y="80"/>
                  </a:cubicBezTo>
                  <a:cubicBezTo>
                    <a:pt x="14" y="80"/>
                    <a:pt x="14" y="81"/>
                    <a:pt x="13" y="8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13"/>
                    <a:pt x="37" y="6"/>
                    <a:pt x="45" y="6"/>
                  </a:cubicBezTo>
                  <a:cubicBezTo>
                    <a:pt x="51" y="6"/>
                    <a:pt x="56" y="8"/>
                    <a:pt x="59" y="11"/>
                  </a:cubicBezTo>
                  <a:cubicBezTo>
                    <a:pt x="63" y="15"/>
                    <a:pt x="65" y="20"/>
                    <a:pt x="65" y="25"/>
                  </a:cubicBezTo>
                  <a:cubicBezTo>
                    <a:pt x="65" y="40"/>
                    <a:pt x="65" y="40"/>
                    <a:pt x="65" y="40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5" y="89"/>
                    <a:pt x="65" y="89"/>
                    <a:pt x="65" y="89"/>
                  </a:cubicBezTo>
                  <a:cubicBezTo>
                    <a:pt x="64" y="88"/>
                    <a:pt x="64" y="87"/>
                    <a:pt x="63" y="86"/>
                  </a:cubicBezTo>
                  <a:close/>
                  <a:moveTo>
                    <a:pt x="71" y="76"/>
                  </a:moveTo>
                  <a:cubicBezTo>
                    <a:pt x="71" y="43"/>
                    <a:pt x="71" y="43"/>
                    <a:pt x="71" y="43"/>
                  </a:cubicBezTo>
                  <a:cubicBezTo>
                    <a:pt x="89" y="43"/>
                    <a:pt x="89" y="43"/>
                    <a:pt x="89" y="43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71" y="76"/>
                  </a:lnTo>
                  <a:close/>
                  <a:moveTo>
                    <a:pt x="95" y="89"/>
                  </a:moveTo>
                  <a:cubicBezTo>
                    <a:pt x="95" y="79"/>
                    <a:pt x="95" y="79"/>
                    <a:pt x="95" y="79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25"/>
                    <a:pt x="95" y="25"/>
                    <a:pt x="95" y="25"/>
                  </a:cubicBezTo>
                  <a:cubicBezTo>
                    <a:pt x="95" y="20"/>
                    <a:pt x="97" y="15"/>
                    <a:pt x="101" y="11"/>
                  </a:cubicBezTo>
                  <a:cubicBezTo>
                    <a:pt x="104" y="8"/>
                    <a:pt x="109" y="6"/>
                    <a:pt x="114" y="6"/>
                  </a:cubicBezTo>
                  <a:cubicBezTo>
                    <a:pt x="114" y="6"/>
                    <a:pt x="114" y="6"/>
                    <a:pt x="115" y="6"/>
                  </a:cubicBezTo>
                  <a:cubicBezTo>
                    <a:pt x="123" y="6"/>
                    <a:pt x="130" y="13"/>
                    <a:pt x="132" y="21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46" y="80"/>
                    <a:pt x="144" y="79"/>
                    <a:pt x="143" y="78"/>
                  </a:cubicBezTo>
                  <a:cubicBezTo>
                    <a:pt x="142" y="78"/>
                    <a:pt x="142" y="78"/>
                    <a:pt x="142" y="78"/>
                  </a:cubicBezTo>
                  <a:cubicBezTo>
                    <a:pt x="141" y="77"/>
                    <a:pt x="141" y="77"/>
                    <a:pt x="140" y="77"/>
                  </a:cubicBezTo>
                  <a:cubicBezTo>
                    <a:pt x="140" y="76"/>
                    <a:pt x="139" y="76"/>
                    <a:pt x="139" y="76"/>
                  </a:cubicBezTo>
                  <a:cubicBezTo>
                    <a:pt x="138" y="76"/>
                    <a:pt x="138" y="76"/>
                    <a:pt x="137" y="75"/>
                  </a:cubicBezTo>
                  <a:cubicBezTo>
                    <a:pt x="137" y="75"/>
                    <a:pt x="136" y="75"/>
                    <a:pt x="136" y="75"/>
                  </a:cubicBezTo>
                  <a:cubicBezTo>
                    <a:pt x="135" y="75"/>
                    <a:pt x="135" y="75"/>
                    <a:pt x="134" y="74"/>
                  </a:cubicBezTo>
                  <a:cubicBezTo>
                    <a:pt x="134" y="74"/>
                    <a:pt x="133" y="74"/>
                    <a:pt x="133" y="74"/>
                  </a:cubicBezTo>
                  <a:cubicBezTo>
                    <a:pt x="132" y="74"/>
                    <a:pt x="132" y="74"/>
                    <a:pt x="131" y="74"/>
                  </a:cubicBezTo>
                  <a:cubicBezTo>
                    <a:pt x="130" y="74"/>
                    <a:pt x="130" y="73"/>
                    <a:pt x="129" y="73"/>
                  </a:cubicBezTo>
                  <a:cubicBezTo>
                    <a:pt x="129" y="73"/>
                    <a:pt x="128" y="73"/>
                    <a:pt x="128" y="73"/>
                  </a:cubicBezTo>
                  <a:cubicBezTo>
                    <a:pt x="127" y="73"/>
                    <a:pt x="126" y="73"/>
                    <a:pt x="124" y="73"/>
                  </a:cubicBezTo>
                  <a:cubicBezTo>
                    <a:pt x="123" y="73"/>
                    <a:pt x="122" y="73"/>
                    <a:pt x="120" y="73"/>
                  </a:cubicBezTo>
                  <a:cubicBezTo>
                    <a:pt x="120" y="73"/>
                    <a:pt x="119" y="73"/>
                    <a:pt x="119" y="73"/>
                  </a:cubicBezTo>
                  <a:cubicBezTo>
                    <a:pt x="118" y="74"/>
                    <a:pt x="117" y="74"/>
                    <a:pt x="116" y="74"/>
                  </a:cubicBezTo>
                  <a:cubicBezTo>
                    <a:pt x="116" y="74"/>
                    <a:pt x="115" y="74"/>
                    <a:pt x="115" y="74"/>
                  </a:cubicBezTo>
                  <a:cubicBezTo>
                    <a:pt x="114" y="75"/>
                    <a:pt x="113" y="75"/>
                    <a:pt x="112" y="75"/>
                  </a:cubicBezTo>
                  <a:cubicBezTo>
                    <a:pt x="112" y="75"/>
                    <a:pt x="111" y="76"/>
                    <a:pt x="111" y="76"/>
                  </a:cubicBezTo>
                  <a:cubicBezTo>
                    <a:pt x="110" y="76"/>
                    <a:pt x="109" y="77"/>
                    <a:pt x="107" y="77"/>
                  </a:cubicBezTo>
                  <a:cubicBezTo>
                    <a:pt x="107" y="77"/>
                    <a:pt x="107" y="78"/>
                    <a:pt x="107" y="78"/>
                  </a:cubicBezTo>
                  <a:cubicBezTo>
                    <a:pt x="106" y="78"/>
                    <a:pt x="105" y="79"/>
                    <a:pt x="104" y="79"/>
                  </a:cubicBezTo>
                  <a:cubicBezTo>
                    <a:pt x="104" y="80"/>
                    <a:pt x="103" y="80"/>
                    <a:pt x="103" y="80"/>
                  </a:cubicBezTo>
                  <a:cubicBezTo>
                    <a:pt x="102" y="81"/>
                    <a:pt x="102" y="81"/>
                    <a:pt x="101" y="82"/>
                  </a:cubicBezTo>
                  <a:cubicBezTo>
                    <a:pt x="101" y="82"/>
                    <a:pt x="100" y="83"/>
                    <a:pt x="100" y="83"/>
                  </a:cubicBezTo>
                  <a:cubicBezTo>
                    <a:pt x="99" y="83"/>
                    <a:pt x="99" y="84"/>
                    <a:pt x="98" y="85"/>
                  </a:cubicBezTo>
                  <a:cubicBezTo>
                    <a:pt x="98" y="85"/>
                    <a:pt x="97" y="85"/>
                    <a:pt x="97" y="86"/>
                  </a:cubicBezTo>
                  <a:cubicBezTo>
                    <a:pt x="96" y="87"/>
                    <a:pt x="96" y="88"/>
                    <a:pt x="95" y="89"/>
                  </a:cubicBezTo>
                  <a:cubicBezTo>
                    <a:pt x="95" y="89"/>
                    <a:pt x="95" y="89"/>
                    <a:pt x="95" y="89"/>
                  </a:cubicBezTo>
                  <a:close/>
                  <a:moveTo>
                    <a:pt x="124" y="138"/>
                  </a:moveTo>
                  <a:cubicBezTo>
                    <a:pt x="109" y="138"/>
                    <a:pt x="96" y="126"/>
                    <a:pt x="95" y="110"/>
                  </a:cubicBezTo>
                  <a:cubicBezTo>
                    <a:pt x="95" y="110"/>
                    <a:pt x="95" y="110"/>
                    <a:pt x="95" y="110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109"/>
                    <a:pt x="95" y="109"/>
                    <a:pt x="95" y="109"/>
                  </a:cubicBezTo>
                  <a:cubicBezTo>
                    <a:pt x="95" y="92"/>
                    <a:pt x="108" y="79"/>
                    <a:pt x="124" y="79"/>
                  </a:cubicBezTo>
                  <a:cubicBezTo>
                    <a:pt x="126" y="79"/>
                    <a:pt x="127" y="79"/>
                    <a:pt x="128" y="79"/>
                  </a:cubicBezTo>
                  <a:cubicBezTo>
                    <a:pt x="128" y="79"/>
                    <a:pt x="129" y="79"/>
                    <a:pt x="129" y="79"/>
                  </a:cubicBezTo>
                  <a:cubicBezTo>
                    <a:pt x="130" y="79"/>
                    <a:pt x="131" y="80"/>
                    <a:pt x="132" y="80"/>
                  </a:cubicBezTo>
                  <a:cubicBezTo>
                    <a:pt x="132" y="80"/>
                    <a:pt x="132" y="80"/>
                    <a:pt x="132" y="80"/>
                  </a:cubicBezTo>
                  <a:cubicBezTo>
                    <a:pt x="135" y="81"/>
                    <a:pt x="137" y="82"/>
                    <a:pt x="139" y="83"/>
                  </a:cubicBezTo>
                  <a:cubicBezTo>
                    <a:pt x="139" y="83"/>
                    <a:pt x="139" y="83"/>
                    <a:pt x="140" y="83"/>
                  </a:cubicBezTo>
                  <a:cubicBezTo>
                    <a:pt x="141" y="84"/>
                    <a:pt x="141" y="84"/>
                    <a:pt x="142" y="85"/>
                  </a:cubicBezTo>
                  <a:cubicBezTo>
                    <a:pt x="142" y="85"/>
                    <a:pt x="143" y="85"/>
                    <a:pt x="143" y="85"/>
                  </a:cubicBezTo>
                  <a:cubicBezTo>
                    <a:pt x="145" y="87"/>
                    <a:pt x="146" y="89"/>
                    <a:pt x="148" y="90"/>
                  </a:cubicBezTo>
                  <a:cubicBezTo>
                    <a:pt x="148" y="91"/>
                    <a:pt x="148" y="91"/>
                    <a:pt x="148" y="91"/>
                  </a:cubicBezTo>
                  <a:cubicBezTo>
                    <a:pt x="149" y="92"/>
                    <a:pt x="150" y="93"/>
                    <a:pt x="150" y="94"/>
                  </a:cubicBezTo>
                  <a:cubicBezTo>
                    <a:pt x="153" y="98"/>
                    <a:pt x="154" y="103"/>
                    <a:pt x="154" y="109"/>
                  </a:cubicBezTo>
                  <a:cubicBezTo>
                    <a:pt x="154" y="125"/>
                    <a:pt x="141" y="138"/>
                    <a:pt x="124" y="13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9" name="Freeform 1137"/>
            <p:cNvSpPr>
              <a:spLocks noEditPoints="1"/>
            </p:cNvSpPr>
            <p:nvPr/>
          </p:nvSpPr>
          <p:spPr bwMode="auto">
            <a:xfrm>
              <a:off x="7132561" y="3103545"/>
              <a:ext cx="400938" cy="363640"/>
            </a:xfrm>
            <a:custGeom>
              <a:avLst/>
              <a:gdLst>
                <a:gd name="T0" fmla="*/ 160 w 160"/>
                <a:gd name="T1" fmla="*/ 45 h 144"/>
                <a:gd name="T2" fmla="*/ 160 w 160"/>
                <a:gd name="T3" fmla="*/ 45 h 144"/>
                <a:gd name="T4" fmla="*/ 160 w 160"/>
                <a:gd name="T5" fmla="*/ 44 h 144"/>
                <a:gd name="T6" fmla="*/ 160 w 160"/>
                <a:gd name="T7" fmla="*/ 44 h 144"/>
                <a:gd name="T8" fmla="*/ 133 w 160"/>
                <a:gd name="T9" fmla="*/ 1 h 144"/>
                <a:gd name="T10" fmla="*/ 132 w 160"/>
                <a:gd name="T11" fmla="*/ 0 h 144"/>
                <a:gd name="T12" fmla="*/ 132 w 160"/>
                <a:gd name="T13" fmla="*/ 0 h 144"/>
                <a:gd name="T14" fmla="*/ 29 w 160"/>
                <a:gd name="T15" fmla="*/ 0 h 144"/>
                <a:gd name="T16" fmla="*/ 28 w 160"/>
                <a:gd name="T17" fmla="*/ 0 h 144"/>
                <a:gd name="T18" fmla="*/ 28 w 160"/>
                <a:gd name="T19" fmla="*/ 1 h 144"/>
                <a:gd name="T20" fmla="*/ 27 w 160"/>
                <a:gd name="T21" fmla="*/ 1 h 144"/>
                <a:gd name="T22" fmla="*/ 0 w 160"/>
                <a:gd name="T23" fmla="*/ 44 h 144"/>
                <a:gd name="T24" fmla="*/ 0 w 160"/>
                <a:gd name="T25" fmla="*/ 44 h 144"/>
                <a:gd name="T26" fmla="*/ 0 w 160"/>
                <a:gd name="T27" fmla="*/ 45 h 144"/>
                <a:gd name="T28" fmla="*/ 0 w 160"/>
                <a:gd name="T29" fmla="*/ 46 h 144"/>
                <a:gd name="T30" fmla="*/ 0 w 160"/>
                <a:gd name="T31" fmla="*/ 46 h 144"/>
                <a:gd name="T32" fmla="*/ 0 w 160"/>
                <a:gd name="T33" fmla="*/ 47 h 144"/>
                <a:gd name="T34" fmla="*/ 78 w 160"/>
                <a:gd name="T35" fmla="*/ 143 h 144"/>
                <a:gd name="T36" fmla="*/ 78 w 160"/>
                <a:gd name="T37" fmla="*/ 143 h 144"/>
                <a:gd name="T38" fmla="*/ 79 w 160"/>
                <a:gd name="T39" fmla="*/ 144 h 144"/>
                <a:gd name="T40" fmla="*/ 80 w 160"/>
                <a:gd name="T41" fmla="*/ 144 h 144"/>
                <a:gd name="T42" fmla="*/ 81 w 160"/>
                <a:gd name="T43" fmla="*/ 144 h 144"/>
                <a:gd name="T44" fmla="*/ 82 w 160"/>
                <a:gd name="T45" fmla="*/ 143 h 144"/>
                <a:gd name="T46" fmla="*/ 159 w 160"/>
                <a:gd name="T47" fmla="*/ 47 h 144"/>
                <a:gd name="T48" fmla="*/ 160 w 160"/>
                <a:gd name="T49" fmla="*/ 47 h 144"/>
                <a:gd name="T50" fmla="*/ 160 w 160"/>
                <a:gd name="T51" fmla="*/ 46 h 144"/>
                <a:gd name="T52" fmla="*/ 86 w 160"/>
                <a:gd name="T53" fmla="*/ 5 h 144"/>
                <a:gd name="T54" fmla="*/ 114 w 160"/>
                <a:gd name="T55" fmla="*/ 40 h 144"/>
                <a:gd name="T56" fmla="*/ 109 w 160"/>
                <a:gd name="T57" fmla="*/ 43 h 144"/>
                <a:gd name="T58" fmla="*/ 80 w 160"/>
                <a:gd name="T59" fmla="*/ 7 h 144"/>
                <a:gd name="T60" fmla="*/ 46 w 160"/>
                <a:gd name="T61" fmla="*/ 40 h 144"/>
                <a:gd name="T62" fmla="*/ 74 w 160"/>
                <a:gd name="T63" fmla="*/ 5 h 144"/>
                <a:gd name="T64" fmla="*/ 111 w 160"/>
                <a:gd name="T65" fmla="*/ 48 h 144"/>
                <a:gd name="T66" fmla="*/ 49 w 160"/>
                <a:gd name="T67" fmla="*/ 48 h 144"/>
                <a:gd name="T68" fmla="*/ 131 w 160"/>
                <a:gd name="T69" fmla="*/ 9 h 144"/>
                <a:gd name="T70" fmla="*/ 119 w 160"/>
                <a:gd name="T71" fmla="*/ 43 h 144"/>
                <a:gd name="T72" fmla="*/ 29 w 160"/>
                <a:gd name="T73" fmla="*/ 9 h 144"/>
                <a:gd name="T74" fmla="*/ 7 w 160"/>
                <a:gd name="T75" fmla="*/ 43 h 144"/>
                <a:gd name="T76" fmla="*/ 43 w 160"/>
                <a:gd name="T77" fmla="*/ 48 h 144"/>
                <a:gd name="T78" fmla="*/ 8 w 160"/>
                <a:gd name="T79" fmla="*/ 48 h 144"/>
                <a:gd name="T80" fmla="*/ 86 w 160"/>
                <a:gd name="T81" fmla="*/ 129 h 144"/>
                <a:gd name="T82" fmla="*/ 152 w 160"/>
                <a:gd name="T83" fmla="*/ 4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60" h="144">
                  <a:moveTo>
                    <a:pt x="160" y="46"/>
                  </a:moveTo>
                  <a:cubicBezTo>
                    <a:pt x="160" y="46"/>
                    <a:pt x="160" y="46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5"/>
                  </a:cubicBezTo>
                  <a:cubicBezTo>
                    <a:pt x="160" y="45"/>
                    <a:pt x="160" y="45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3" y="1"/>
                    <a:pt x="133" y="1"/>
                    <a:pt x="133" y="1"/>
                  </a:cubicBezTo>
                  <a:cubicBezTo>
                    <a:pt x="132" y="1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8" y="144"/>
                    <a:pt x="79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0" y="144"/>
                    <a:pt x="80" y="144"/>
                  </a:cubicBezTo>
                  <a:cubicBezTo>
                    <a:pt x="80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82" y="143"/>
                    <a:pt x="82" y="143"/>
                    <a:pt x="82" y="143"/>
                  </a:cubicBezTo>
                  <a:cubicBezTo>
                    <a:pt x="159" y="47"/>
                    <a:pt x="159" y="47"/>
                    <a:pt x="159" y="47"/>
                  </a:cubicBezTo>
                  <a:cubicBezTo>
                    <a:pt x="159" y="47"/>
                    <a:pt x="159" y="47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7"/>
                    <a:pt x="160" y="47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ubicBezTo>
                    <a:pt x="160" y="46"/>
                    <a:pt x="160" y="46"/>
                    <a:pt x="160" y="46"/>
                  </a:cubicBezTo>
                  <a:close/>
                  <a:moveTo>
                    <a:pt x="86" y="5"/>
                  </a:moveTo>
                  <a:cubicBezTo>
                    <a:pt x="127" y="5"/>
                    <a:pt x="127" y="5"/>
                    <a:pt x="127" y="5"/>
                  </a:cubicBezTo>
                  <a:cubicBezTo>
                    <a:pt x="114" y="40"/>
                    <a:pt x="114" y="40"/>
                    <a:pt x="114" y="40"/>
                  </a:cubicBezTo>
                  <a:lnTo>
                    <a:pt x="86" y="5"/>
                  </a:lnTo>
                  <a:close/>
                  <a:moveTo>
                    <a:pt x="109" y="43"/>
                  </a:moveTo>
                  <a:cubicBezTo>
                    <a:pt x="51" y="43"/>
                    <a:pt x="51" y="43"/>
                    <a:pt x="51" y="43"/>
                  </a:cubicBezTo>
                  <a:cubicBezTo>
                    <a:pt x="80" y="7"/>
                    <a:pt x="80" y="7"/>
                    <a:pt x="80" y="7"/>
                  </a:cubicBezTo>
                  <a:lnTo>
                    <a:pt x="109" y="43"/>
                  </a:lnTo>
                  <a:close/>
                  <a:moveTo>
                    <a:pt x="46" y="40"/>
                  </a:moveTo>
                  <a:cubicBezTo>
                    <a:pt x="33" y="5"/>
                    <a:pt x="33" y="5"/>
                    <a:pt x="33" y="5"/>
                  </a:cubicBezTo>
                  <a:cubicBezTo>
                    <a:pt x="74" y="5"/>
                    <a:pt x="74" y="5"/>
                    <a:pt x="74" y="5"/>
                  </a:cubicBezTo>
                  <a:lnTo>
                    <a:pt x="46" y="40"/>
                  </a:lnTo>
                  <a:close/>
                  <a:moveTo>
                    <a:pt x="111" y="48"/>
                  </a:moveTo>
                  <a:cubicBezTo>
                    <a:pt x="80" y="132"/>
                    <a:pt x="80" y="132"/>
                    <a:pt x="80" y="132"/>
                  </a:cubicBezTo>
                  <a:cubicBezTo>
                    <a:pt x="49" y="48"/>
                    <a:pt x="49" y="48"/>
                    <a:pt x="49" y="48"/>
                  </a:cubicBezTo>
                  <a:lnTo>
                    <a:pt x="111" y="48"/>
                  </a:lnTo>
                  <a:close/>
                  <a:moveTo>
                    <a:pt x="131" y="9"/>
                  </a:moveTo>
                  <a:cubicBezTo>
                    <a:pt x="153" y="43"/>
                    <a:pt x="153" y="43"/>
                    <a:pt x="153" y="43"/>
                  </a:cubicBezTo>
                  <a:cubicBezTo>
                    <a:pt x="119" y="43"/>
                    <a:pt x="119" y="43"/>
                    <a:pt x="119" y="43"/>
                  </a:cubicBezTo>
                  <a:lnTo>
                    <a:pt x="131" y="9"/>
                  </a:lnTo>
                  <a:close/>
                  <a:moveTo>
                    <a:pt x="29" y="9"/>
                  </a:moveTo>
                  <a:cubicBezTo>
                    <a:pt x="41" y="43"/>
                    <a:pt x="41" y="43"/>
                    <a:pt x="41" y="43"/>
                  </a:cubicBezTo>
                  <a:cubicBezTo>
                    <a:pt x="7" y="43"/>
                    <a:pt x="7" y="43"/>
                    <a:pt x="7" y="43"/>
                  </a:cubicBezTo>
                  <a:lnTo>
                    <a:pt x="29" y="9"/>
                  </a:lnTo>
                  <a:close/>
                  <a:moveTo>
                    <a:pt x="43" y="48"/>
                  </a:moveTo>
                  <a:cubicBezTo>
                    <a:pt x="72" y="127"/>
                    <a:pt x="72" y="127"/>
                    <a:pt x="72" y="127"/>
                  </a:cubicBezTo>
                  <a:cubicBezTo>
                    <a:pt x="8" y="48"/>
                    <a:pt x="8" y="48"/>
                    <a:pt x="8" y="48"/>
                  </a:cubicBezTo>
                  <a:lnTo>
                    <a:pt x="43" y="48"/>
                  </a:lnTo>
                  <a:close/>
                  <a:moveTo>
                    <a:pt x="86" y="129"/>
                  </a:moveTo>
                  <a:cubicBezTo>
                    <a:pt x="117" y="48"/>
                    <a:pt x="117" y="48"/>
                    <a:pt x="117" y="48"/>
                  </a:cubicBezTo>
                  <a:cubicBezTo>
                    <a:pt x="152" y="48"/>
                    <a:pt x="152" y="48"/>
                    <a:pt x="152" y="48"/>
                  </a:cubicBezTo>
                  <a:lnTo>
                    <a:pt x="86" y="1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0" name="Freeform 1147"/>
            <p:cNvSpPr>
              <a:spLocks noEditPoints="1"/>
            </p:cNvSpPr>
            <p:nvPr/>
          </p:nvSpPr>
          <p:spPr bwMode="auto">
            <a:xfrm>
              <a:off x="4824652" y="3074097"/>
              <a:ext cx="409096" cy="411428"/>
            </a:xfrm>
            <a:custGeom>
              <a:avLst/>
              <a:gdLst>
                <a:gd name="T0" fmla="*/ 116 w 163"/>
                <a:gd name="T1" fmla="*/ 11 h 163"/>
                <a:gd name="T2" fmla="*/ 11 w 163"/>
                <a:gd name="T3" fmla="*/ 115 h 163"/>
                <a:gd name="T4" fmla="*/ 10 w 163"/>
                <a:gd name="T5" fmla="*/ 116 h 163"/>
                <a:gd name="T6" fmla="*/ 10 w 163"/>
                <a:gd name="T7" fmla="*/ 116 h 163"/>
                <a:gd name="T8" fmla="*/ 0 w 163"/>
                <a:gd name="T9" fmla="*/ 160 h 163"/>
                <a:gd name="T10" fmla="*/ 0 w 163"/>
                <a:gd name="T11" fmla="*/ 161 h 163"/>
                <a:gd name="T12" fmla="*/ 1 w 163"/>
                <a:gd name="T13" fmla="*/ 162 h 163"/>
                <a:gd name="T14" fmla="*/ 3 w 163"/>
                <a:gd name="T15" fmla="*/ 163 h 163"/>
                <a:gd name="T16" fmla="*/ 47 w 163"/>
                <a:gd name="T17" fmla="*/ 153 h 163"/>
                <a:gd name="T18" fmla="*/ 47 w 163"/>
                <a:gd name="T19" fmla="*/ 152 h 163"/>
                <a:gd name="T20" fmla="*/ 48 w 163"/>
                <a:gd name="T21" fmla="*/ 152 h 163"/>
                <a:gd name="T22" fmla="*/ 152 w 163"/>
                <a:gd name="T23" fmla="*/ 47 h 163"/>
                <a:gd name="T24" fmla="*/ 148 w 163"/>
                <a:gd name="T25" fmla="*/ 15 h 163"/>
                <a:gd name="T26" fmla="*/ 122 w 163"/>
                <a:gd name="T27" fmla="*/ 13 h 163"/>
                <a:gd name="T28" fmla="*/ 134 w 163"/>
                <a:gd name="T29" fmla="*/ 58 h 163"/>
                <a:gd name="T30" fmla="*/ 109 w 163"/>
                <a:gd name="T31" fmla="*/ 25 h 163"/>
                <a:gd name="T32" fmla="*/ 134 w 163"/>
                <a:gd name="T33" fmla="*/ 58 h 163"/>
                <a:gd name="T34" fmla="*/ 10 w 163"/>
                <a:gd name="T35" fmla="*/ 149 h 163"/>
                <a:gd name="T36" fmla="*/ 15 w 163"/>
                <a:gd name="T37" fmla="*/ 120 h 163"/>
                <a:gd name="T38" fmla="*/ 27 w 163"/>
                <a:gd name="T39" fmla="*/ 133 h 163"/>
                <a:gd name="T40" fmla="*/ 27 w 163"/>
                <a:gd name="T41" fmla="*/ 134 h 163"/>
                <a:gd name="T42" fmla="*/ 27 w 163"/>
                <a:gd name="T43" fmla="*/ 135 h 163"/>
                <a:gd name="T44" fmla="*/ 27 w 163"/>
                <a:gd name="T45" fmla="*/ 135 h 163"/>
                <a:gd name="T46" fmla="*/ 28 w 163"/>
                <a:gd name="T47" fmla="*/ 136 h 163"/>
                <a:gd name="T48" fmla="*/ 29 w 163"/>
                <a:gd name="T49" fmla="*/ 136 h 163"/>
                <a:gd name="T50" fmla="*/ 30 w 163"/>
                <a:gd name="T51" fmla="*/ 136 h 163"/>
                <a:gd name="T52" fmla="*/ 30 w 163"/>
                <a:gd name="T53" fmla="*/ 136 h 163"/>
                <a:gd name="T54" fmla="*/ 30 w 163"/>
                <a:gd name="T55" fmla="*/ 136 h 163"/>
                <a:gd name="T56" fmla="*/ 43 w 163"/>
                <a:gd name="T57" fmla="*/ 148 h 163"/>
                <a:gd name="T58" fmla="*/ 14 w 163"/>
                <a:gd name="T59" fmla="*/ 153 h 163"/>
                <a:gd name="T60" fmla="*/ 51 w 163"/>
                <a:gd name="T61" fmla="*/ 133 h 163"/>
                <a:gd name="T62" fmla="*/ 116 w 163"/>
                <a:gd name="T63" fmla="*/ 64 h 163"/>
                <a:gd name="T64" fmla="*/ 47 w 163"/>
                <a:gd name="T65" fmla="*/ 129 h 163"/>
                <a:gd name="T66" fmla="*/ 34 w 163"/>
                <a:gd name="T67" fmla="*/ 116 h 163"/>
                <a:gd name="T68" fmla="*/ 99 w 163"/>
                <a:gd name="T69" fmla="*/ 47 h 163"/>
                <a:gd name="T70" fmla="*/ 30 w 163"/>
                <a:gd name="T71" fmla="*/ 112 h 163"/>
                <a:gd name="T72" fmla="*/ 101 w 163"/>
                <a:gd name="T73" fmla="*/ 33 h 163"/>
                <a:gd name="T74" fmla="*/ 50 w 163"/>
                <a:gd name="T75" fmla="*/ 142 h 163"/>
                <a:gd name="T76" fmla="*/ 142 w 163"/>
                <a:gd name="T77" fmla="*/ 50 h 163"/>
                <a:gd name="T78" fmla="*/ 118 w 163"/>
                <a:gd name="T79" fmla="*/ 17 h 163"/>
                <a:gd name="T80" fmla="*/ 142 w 163"/>
                <a:gd name="T81" fmla="*/ 5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63" h="163">
                  <a:moveTo>
                    <a:pt x="152" y="11"/>
                  </a:moveTo>
                  <a:cubicBezTo>
                    <a:pt x="142" y="0"/>
                    <a:pt x="126" y="0"/>
                    <a:pt x="116" y="11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11" y="116"/>
                    <a:pt x="11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10" y="116"/>
                    <a:pt x="10" y="116"/>
                    <a:pt x="10" y="11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1"/>
                    <a:pt x="0" y="161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0" y="162"/>
                    <a:pt x="1" y="162"/>
                    <a:pt x="1" y="162"/>
                  </a:cubicBezTo>
                  <a:cubicBezTo>
                    <a:pt x="1" y="162"/>
                    <a:pt x="1" y="163"/>
                    <a:pt x="2" y="163"/>
                  </a:cubicBezTo>
                  <a:cubicBezTo>
                    <a:pt x="2" y="163"/>
                    <a:pt x="3" y="163"/>
                    <a:pt x="3" y="163"/>
                  </a:cubicBezTo>
                  <a:cubicBezTo>
                    <a:pt x="3" y="163"/>
                    <a:pt x="3" y="163"/>
                    <a:pt x="4" y="16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47" y="153"/>
                    <a:pt x="47" y="153"/>
                    <a:pt x="47" y="152"/>
                  </a:cubicBezTo>
                  <a:cubicBezTo>
                    <a:pt x="47" y="152"/>
                    <a:pt x="47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48" y="152"/>
                    <a:pt x="48" y="152"/>
                    <a:pt x="48" y="152"/>
                  </a:cubicBezTo>
                  <a:cubicBezTo>
                    <a:pt x="152" y="47"/>
                    <a:pt x="152" y="47"/>
                    <a:pt x="152" y="47"/>
                  </a:cubicBezTo>
                  <a:cubicBezTo>
                    <a:pt x="163" y="37"/>
                    <a:pt x="163" y="21"/>
                    <a:pt x="152" y="11"/>
                  </a:cubicBezTo>
                  <a:close/>
                  <a:moveTo>
                    <a:pt x="148" y="15"/>
                  </a:moveTo>
                  <a:cubicBezTo>
                    <a:pt x="155" y="22"/>
                    <a:pt x="156" y="33"/>
                    <a:pt x="150" y="41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30" y="7"/>
                    <a:pt x="141" y="8"/>
                    <a:pt x="148" y="15"/>
                  </a:cubicBezTo>
                  <a:close/>
                  <a:moveTo>
                    <a:pt x="134" y="58"/>
                  </a:moveTo>
                  <a:cubicBezTo>
                    <a:pt x="105" y="29"/>
                    <a:pt x="105" y="29"/>
                    <a:pt x="105" y="29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38" y="54"/>
                    <a:pt x="138" y="54"/>
                    <a:pt x="138" y="54"/>
                  </a:cubicBezTo>
                  <a:lnTo>
                    <a:pt x="134" y="58"/>
                  </a:lnTo>
                  <a:close/>
                  <a:moveTo>
                    <a:pt x="14" y="149"/>
                  </a:moveTo>
                  <a:cubicBezTo>
                    <a:pt x="13" y="148"/>
                    <a:pt x="11" y="148"/>
                    <a:pt x="10" y="149"/>
                  </a:cubicBezTo>
                  <a:cubicBezTo>
                    <a:pt x="8" y="151"/>
                    <a:pt x="8" y="151"/>
                    <a:pt x="8" y="151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3"/>
                    <a:pt x="27" y="133"/>
                    <a:pt x="27" y="133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4"/>
                    <a:pt x="27" y="134"/>
                    <a:pt x="27" y="134"/>
                  </a:cubicBezTo>
                  <a:cubicBezTo>
                    <a:pt x="27" y="134"/>
                    <a:pt x="27" y="134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7" y="135"/>
                    <a:pt x="27" y="135"/>
                    <a:pt x="27" y="135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8" y="136"/>
                    <a:pt x="28" y="136"/>
                  </a:cubicBezTo>
                  <a:cubicBezTo>
                    <a:pt x="28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29" y="136"/>
                  </a:cubicBezTo>
                  <a:cubicBezTo>
                    <a:pt x="29" y="136"/>
                    <a:pt x="29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30" y="136"/>
                    <a:pt x="30" y="136"/>
                    <a:pt x="30" y="136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43" y="148"/>
                    <a:pt x="43" y="148"/>
                    <a:pt x="43" y="148"/>
                  </a:cubicBezTo>
                  <a:cubicBezTo>
                    <a:pt x="12" y="155"/>
                    <a:pt x="12" y="155"/>
                    <a:pt x="12" y="155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5" y="152"/>
                    <a:pt x="15" y="150"/>
                    <a:pt x="14" y="149"/>
                  </a:cubicBezTo>
                  <a:close/>
                  <a:moveTo>
                    <a:pt x="51" y="133"/>
                  </a:moveTo>
                  <a:cubicBezTo>
                    <a:pt x="116" y="68"/>
                    <a:pt x="116" y="68"/>
                    <a:pt x="116" y="68"/>
                  </a:cubicBezTo>
                  <a:cubicBezTo>
                    <a:pt x="117" y="67"/>
                    <a:pt x="117" y="65"/>
                    <a:pt x="116" y="64"/>
                  </a:cubicBezTo>
                  <a:cubicBezTo>
                    <a:pt x="114" y="63"/>
                    <a:pt x="113" y="63"/>
                    <a:pt x="111" y="64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99" y="52"/>
                    <a:pt x="99" y="52"/>
                    <a:pt x="99" y="52"/>
                  </a:cubicBezTo>
                  <a:cubicBezTo>
                    <a:pt x="100" y="50"/>
                    <a:pt x="100" y="49"/>
                    <a:pt x="99" y="47"/>
                  </a:cubicBezTo>
                  <a:cubicBezTo>
                    <a:pt x="98" y="46"/>
                    <a:pt x="96" y="46"/>
                    <a:pt x="95" y="47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30" y="62"/>
                    <a:pt x="130" y="62"/>
                    <a:pt x="130" y="62"/>
                  </a:cubicBezTo>
                  <a:cubicBezTo>
                    <a:pt x="50" y="142"/>
                    <a:pt x="50" y="142"/>
                    <a:pt x="50" y="142"/>
                  </a:cubicBezTo>
                  <a:lnTo>
                    <a:pt x="51" y="133"/>
                  </a:lnTo>
                  <a:close/>
                  <a:moveTo>
                    <a:pt x="142" y="50"/>
                  </a:moveTo>
                  <a:cubicBezTo>
                    <a:pt x="113" y="21"/>
                    <a:pt x="113" y="21"/>
                    <a:pt x="113" y="21"/>
                  </a:cubicBezTo>
                  <a:cubicBezTo>
                    <a:pt x="118" y="17"/>
                    <a:pt x="118" y="17"/>
                    <a:pt x="118" y="17"/>
                  </a:cubicBezTo>
                  <a:cubicBezTo>
                    <a:pt x="146" y="45"/>
                    <a:pt x="146" y="45"/>
                    <a:pt x="146" y="45"/>
                  </a:cubicBezTo>
                  <a:lnTo>
                    <a:pt x="142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75438" tIns="37719" rIns="75438" bIns="37719" numCol="1" anchor="t" anchorCtr="0" compatLnSpc="1">
              <a:prstTxWarp prst="textNoShape">
                <a:avLst/>
              </a:prstTxWarp>
            </a:bodyPr>
            <a:lstStyle/>
            <a:p>
              <a:endParaRPr lang="en-US" sz="1485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0602" y="3553163"/>
              <a:ext cx="717199" cy="55941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50%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84846" y="4031325"/>
              <a:ext cx="1888708" cy="11905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Write title here</a:t>
              </a:r>
            </a:p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perspiciatis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unde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omnis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iste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natus</a:t>
              </a:r>
              <a:r>
                <a:rPr lang="en-US" sz="1000" dirty="0">
                  <a:solidFill>
                    <a:schemeClr val="bg1"/>
                  </a:solidFill>
                </a:rPr>
                <a:t> error sit </a:t>
              </a:r>
              <a:r>
                <a:rPr lang="en-US" sz="1000" dirty="0" err="1">
                  <a:solidFill>
                    <a:schemeClr val="bg1"/>
                  </a:solidFill>
                </a:rPr>
                <a:t>voluptatem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accus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009459" y="3553163"/>
              <a:ext cx="717199" cy="55941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70%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3704" y="4031325"/>
              <a:ext cx="1888708" cy="119058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Write title here</a:t>
              </a:r>
            </a:p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perspiciatis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unde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omnis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iste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natus</a:t>
              </a:r>
              <a:r>
                <a:rPr lang="en-US" sz="1000" dirty="0">
                  <a:solidFill>
                    <a:schemeClr val="bg1"/>
                  </a:solidFill>
                </a:rPr>
                <a:t> error sit </a:t>
              </a:r>
              <a:r>
                <a:rPr lang="en-US" sz="1000" dirty="0" err="1">
                  <a:solidFill>
                    <a:schemeClr val="bg1"/>
                  </a:solidFill>
                </a:rPr>
                <a:t>voluptatem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accusa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351848" y="3553163"/>
              <a:ext cx="717199" cy="559416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+mj-lt"/>
                </a:rPr>
                <a:t>30%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766092" y="4031325"/>
              <a:ext cx="1888708" cy="115622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200" b="1" dirty="0">
                  <a:solidFill>
                    <a:schemeClr val="bg1"/>
                  </a:solidFill>
                </a:rPr>
                <a:t>Write title here</a:t>
              </a:r>
            </a:p>
            <a:p>
              <a:pPr algn="ctr">
                <a:lnSpc>
                  <a:spcPct val="120000"/>
                </a:lnSpc>
                <a:spcBef>
                  <a:spcPts val="495"/>
                </a:spcBef>
              </a:pPr>
              <a:r>
                <a:rPr lang="en-US" sz="1000" dirty="0" err="1">
                  <a:solidFill>
                    <a:schemeClr val="bg1"/>
                  </a:solidFill>
                </a:rPr>
                <a:t>Sed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ut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perspiciatis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unde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omnis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iste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natus</a:t>
              </a:r>
              <a:r>
                <a:rPr lang="en-US" sz="1000" dirty="0">
                  <a:solidFill>
                    <a:schemeClr val="bg1"/>
                  </a:solidFill>
                </a:rPr>
                <a:t> error sit </a:t>
              </a:r>
              <a:r>
                <a:rPr lang="en-US" sz="1000" dirty="0" err="1">
                  <a:solidFill>
                    <a:schemeClr val="bg1"/>
                  </a:solidFill>
                </a:rPr>
                <a:t>voluptatem</a:t>
              </a:r>
              <a:r>
                <a:rPr lang="en-US" sz="1000" dirty="0">
                  <a:solidFill>
                    <a:schemeClr val="bg1"/>
                  </a:solidFill>
                </a:rPr>
                <a:t> </a:t>
              </a:r>
              <a:r>
                <a:rPr lang="en-US" sz="1000" dirty="0" err="1">
                  <a:solidFill>
                    <a:schemeClr val="bg1"/>
                  </a:solidFill>
                </a:rPr>
                <a:t>accusantium</a:t>
              </a:r>
              <a:r>
                <a:rPr lang="en-US" sz="1000" dirty="0">
                  <a:solidFill>
                    <a:schemeClr val="bg1"/>
                  </a:solidFill>
                </a:rPr>
                <a:t>.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457200" y="1469246"/>
            <a:ext cx="4089091" cy="3643673"/>
            <a:chOff x="2572989" y="1482187"/>
            <a:chExt cx="5764038" cy="5136173"/>
          </a:xfrm>
        </p:grpSpPr>
        <p:grpSp>
          <p:nvGrpSpPr>
            <p:cNvPr id="18" name="Group 17"/>
            <p:cNvGrpSpPr/>
            <p:nvPr/>
          </p:nvGrpSpPr>
          <p:grpSpPr>
            <a:xfrm>
              <a:off x="5503513" y="1482187"/>
              <a:ext cx="2833514" cy="2833508"/>
              <a:chOff x="6309806" y="2517483"/>
              <a:chExt cx="2605008" cy="260500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E97DB983-E855-BA44-8472-7F08CDCA2356}"/>
                  </a:ext>
                </a:extLst>
              </p:cNvPr>
              <p:cNvSpPr/>
              <p:nvPr/>
            </p:nvSpPr>
            <p:spPr>
              <a:xfrm>
                <a:off x="6309806" y="2517483"/>
                <a:ext cx="2605008" cy="2605004"/>
              </a:xfrm>
              <a:prstGeom prst="ellipse">
                <a:avLst/>
              </a:prstGeom>
              <a:solidFill>
                <a:srgbClr val="298D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F13277B-FA29-2042-B3E3-5DDF87B1B5CE}"/>
                  </a:ext>
                </a:extLst>
              </p:cNvPr>
              <p:cNvSpPr/>
              <p:nvPr/>
            </p:nvSpPr>
            <p:spPr>
              <a:xfrm>
                <a:off x="6616695" y="2824371"/>
                <a:ext cx="1991228" cy="1991228"/>
              </a:xfrm>
              <a:prstGeom prst="ellipse">
                <a:avLst/>
              </a:prstGeom>
              <a:solidFill>
                <a:srgbClr val="206F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02890" y="4523128"/>
              <a:ext cx="2095232" cy="2095232"/>
              <a:chOff x="6609583" y="4018417"/>
              <a:chExt cx="1926264" cy="1926264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2385A703-06D9-0E43-A52F-D99DEF6F85AD}"/>
                  </a:ext>
                </a:extLst>
              </p:cNvPr>
              <p:cNvSpPr/>
              <p:nvPr/>
            </p:nvSpPr>
            <p:spPr>
              <a:xfrm>
                <a:off x="6609583" y="4018417"/>
                <a:ext cx="1926264" cy="1926264"/>
              </a:xfrm>
              <a:prstGeom prst="ellipse">
                <a:avLst/>
              </a:prstGeom>
              <a:solidFill>
                <a:srgbClr val="A5A5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926E5FEB-0039-9A49-86DC-3C8C265B3FEE}"/>
                  </a:ext>
                </a:extLst>
              </p:cNvPr>
              <p:cNvSpPr/>
              <p:nvPr/>
            </p:nvSpPr>
            <p:spPr>
              <a:xfrm>
                <a:off x="6829127" y="4241213"/>
                <a:ext cx="1487176" cy="148717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572989" y="2148787"/>
              <a:ext cx="3739338" cy="3739332"/>
              <a:chOff x="5029200" y="2633600"/>
              <a:chExt cx="3437782" cy="3437778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4E5B956-869B-AC4A-A4E8-9391B9E104D7}"/>
                  </a:ext>
                </a:extLst>
              </p:cNvPr>
              <p:cNvSpPr/>
              <p:nvPr/>
            </p:nvSpPr>
            <p:spPr>
              <a:xfrm>
                <a:off x="5029200" y="2633600"/>
                <a:ext cx="3437782" cy="3437778"/>
              </a:xfrm>
              <a:prstGeom prst="ellipse">
                <a:avLst/>
              </a:prstGeom>
              <a:solidFill>
                <a:srgbClr val="005C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E76F0B7-A5C9-B64A-8B4B-FBDA8E92A9AB}"/>
                  </a:ext>
                </a:extLst>
              </p:cNvPr>
              <p:cNvSpPr/>
              <p:nvPr/>
            </p:nvSpPr>
            <p:spPr>
              <a:xfrm>
                <a:off x="5457470" y="3061869"/>
                <a:ext cx="2581242" cy="2581238"/>
              </a:xfrm>
              <a:prstGeom prst="ellipse">
                <a:avLst/>
              </a:prstGeom>
              <a:solidFill>
                <a:srgbClr val="0037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 dirty="0">
                  <a:latin typeface="Calibri" panose="020B0604020202020204" pitchFamily="34" charset="-128"/>
                  <a:ea typeface="Calibri" panose="020B0604020202020204" pitchFamily="34" charset="-128"/>
                  <a:cs typeface="Calibri" panose="020B0604020202020204" pitchFamily="34" charset="-128"/>
                </a:endParaRP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95F367F-C90B-4106-BA10-741B9317AD6D}"/>
                </a:ext>
              </a:extLst>
            </p:cNvPr>
            <p:cNvSpPr txBox="1"/>
            <p:nvPr/>
          </p:nvSpPr>
          <p:spPr>
            <a:xfrm>
              <a:off x="6062057" y="2579455"/>
              <a:ext cx="1739467" cy="780923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50%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95F367F-C90B-4106-BA10-741B9317AD6D}"/>
                </a:ext>
              </a:extLst>
            </p:cNvPr>
            <p:cNvSpPr txBox="1"/>
            <p:nvPr/>
          </p:nvSpPr>
          <p:spPr>
            <a:xfrm>
              <a:off x="3231779" y="3758579"/>
              <a:ext cx="2465709" cy="780923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30%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95F367F-C90B-4106-BA10-741B9317AD6D}"/>
                </a:ext>
              </a:extLst>
            </p:cNvPr>
            <p:cNvSpPr txBox="1"/>
            <p:nvPr/>
          </p:nvSpPr>
          <p:spPr>
            <a:xfrm>
              <a:off x="5315417" y="5363927"/>
              <a:ext cx="2465709" cy="520616"/>
            </a:xfrm>
            <a:prstGeom prst="rect">
              <a:avLst/>
            </a:prstGeom>
            <a:noFill/>
          </p:spPr>
          <p:txBody>
            <a:bodyPr wrap="square" lIns="91440" tIns="0" rIns="91440" bIns="0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70%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809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Infographics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146955" y="1447799"/>
            <a:ext cx="5971805" cy="5971805"/>
            <a:chOff x="1489345" y="-973139"/>
            <a:chExt cx="9248525" cy="9248526"/>
          </a:xfrm>
        </p:grpSpPr>
        <p:sp>
          <p:nvSpPr>
            <p:cNvPr id="22" name="Oval 21"/>
            <p:cNvSpPr/>
            <p:nvPr userDrawn="1"/>
          </p:nvSpPr>
          <p:spPr>
            <a:xfrm>
              <a:off x="1489345" y="-973139"/>
              <a:ext cx="9248525" cy="9248526"/>
            </a:xfrm>
            <a:prstGeom prst="ellipse">
              <a:avLst/>
            </a:prstGeom>
            <a:noFill/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4041775" y="1374775"/>
              <a:ext cx="4108450" cy="4108450"/>
            </a:xfrm>
            <a:prstGeom prst="ellipse">
              <a:avLst/>
            </a:prstGeom>
            <a:noFill/>
            <a:ln w="6350">
              <a:solidFill>
                <a:schemeClr val="tx1">
                  <a:alpha val="2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5803900" y="1104900"/>
              <a:ext cx="565150" cy="566738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2</a:t>
              </a: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5803900" y="5200650"/>
              <a:ext cx="565150" cy="565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4</a:t>
              </a:r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794125" y="3146425"/>
              <a:ext cx="565150" cy="565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1</a:t>
              </a:r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7867650" y="3146425"/>
              <a:ext cx="565150" cy="565150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chemeClr val="tx1">
                  <a:alpha val="2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a typeface="Calibri" panose="020B0604020202020204" pitchFamily="34" charset="-128"/>
                  <a:cs typeface="Calibri" panose="020B0604020202020204" pitchFamily="34" charset="-128"/>
                </a:rPr>
                <a:t>3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6556540" y="223312"/>
              <a:ext cx="2622218" cy="1117865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29" name="TextBox 10"/>
            <p:cNvSpPr txBox="1">
              <a:spLocks noChangeArrowheads="1"/>
            </p:cNvSpPr>
            <p:nvPr userDrawn="1"/>
          </p:nvSpPr>
          <p:spPr bwMode="auto">
            <a:xfrm>
              <a:off x="6556071" y="-155751"/>
              <a:ext cx="911898" cy="4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DEVELOP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8600288" y="3632725"/>
              <a:ext cx="1794283" cy="1692119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47" name="TextBox 12"/>
            <p:cNvSpPr txBox="1">
              <a:spLocks noChangeArrowheads="1"/>
            </p:cNvSpPr>
            <p:nvPr userDrawn="1"/>
          </p:nvSpPr>
          <p:spPr bwMode="auto">
            <a:xfrm>
              <a:off x="8601075" y="3252789"/>
              <a:ext cx="832554" cy="4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LAUNCH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1744317" y="2643602"/>
              <a:ext cx="1987711" cy="1779173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49" name="TextBox 14"/>
            <p:cNvSpPr txBox="1">
              <a:spLocks noChangeArrowheads="1"/>
            </p:cNvSpPr>
            <p:nvPr userDrawn="1"/>
          </p:nvSpPr>
          <p:spPr bwMode="auto">
            <a:xfrm>
              <a:off x="3257615" y="2263664"/>
              <a:ext cx="473775" cy="4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algn="r"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IDEA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5827712" y="6228023"/>
              <a:ext cx="2622218" cy="1117865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Sed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ut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perspiciatis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unde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omnis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iste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natus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error sit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voluptatem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accusantium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 </a:t>
              </a:r>
              <a:r>
                <a:rPr lang="en-US" sz="1000" dirty="0" err="1">
                  <a:solidFill>
                    <a:schemeClr val="tx1">
                      <a:alpha val="70000"/>
                    </a:schemeClr>
                  </a:solidFill>
                </a:rPr>
                <a:t>laudantium</a:t>
              </a:r>
              <a:r>
                <a:rPr lang="en-US" sz="1000" dirty="0">
                  <a:solidFill>
                    <a:schemeClr val="tx1">
                      <a:alpha val="70000"/>
                    </a:schemeClr>
                  </a:solidFill>
                </a:rPr>
                <a:t>.</a:t>
              </a:r>
            </a:p>
          </p:txBody>
        </p:sp>
        <p:sp>
          <p:nvSpPr>
            <p:cNvPr id="51" name="TextBox 16"/>
            <p:cNvSpPr txBox="1">
              <a:spLocks noChangeArrowheads="1"/>
            </p:cNvSpPr>
            <p:nvPr userDrawn="1"/>
          </p:nvSpPr>
          <p:spPr bwMode="auto">
            <a:xfrm>
              <a:off x="5827242" y="5849214"/>
              <a:ext cx="749934" cy="4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r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/>
                </a:defRPr>
              </a:lvl9pPr>
            </a:lstStyle>
            <a:p>
              <a:pPr eaLnBrk="1" hangingPunct="1"/>
              <a:r>
                <a:rPr lang="en-US" altLang="en-US" sz="1200" b="1" dirty="0">
                  <a:latin typeface="+mn-lt"/>
                  <a:ea typeface="Calibri" panose="020B0604020202020204" pitchFamily="34" charset="-128"/>
                  <a:cs typeface="Calibri" panose="020B0604020202020204" pitchFamily="34" charset="-128"/>
                </a:rPr>
                <a:t>DESIGN</a:t>
              </a:r>
            </a:p>
          </p:txBody>
        </p:sp>
        <p:sp>
          <p:nvSpPr>
            <p:cNvPr id="52" name="Oval 51"/>
            <p:cNvSpPr/>
            <p:nvPr userDrawn="1"/>
          </p:nvSpPr>
          <p:spPr>
            <a:xfrm>
              <a:off x="5078413" y="2422525"/>
              <a:ext cx="2001837" cy="20002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0" anchor="ctr"/>
            <a:lstStyle/>
            <a:p>
              <a:pPr algn="ctr" defTabSz="91433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ea typeface="Calibri" panose="020B0604020202020204" pitchFamily="34" charset="-128"/>
                  <a:cs typeface="Calibri" panose="020B0604020202020204" pitchFamily="34" charset="-128"/>
                </a:rPr>
                <a:t>TITLE HERE</a:t>
              </a:r>
            </a:p>
          </p:txBody>
        </p:sp>
        <p:sp>
          <p:nvSpPr>
            <p:cNvPr id="53" name="Freeform 1361"/>
            <p:cNvSpPr>
              <a:spLocks noEditPoints="1"/>
            </p:cNvSpPr>
            <p:nvPr userDrawn="1"/>
          </p:nvSpPr>
          <p:spPr bwMode="auto">
            <a:xfrm>
              <a:off x="5827713" y="2901950"/>
              <a:ext cx="546100" cy="550863"/>
            </a:xfrm>
            <a:custGeom>
              <a:avLst/>
              <a:gdLst>
                <a:gd name="T0" fmla="*/ 273050 w 160"/>
                <a:gd name="T1" fmla="*/ 416590 h 160"/>
                <a:gd name="T2" fmla="*/ 273050 w 160"/>
                <a:gd name="T3" fmla="*/ 399376 h 160"/>
                <a:gd name="T4" fmla="*/ 395923 w 160"/>
                <a:gd name="T5" fmla="*/ 275432 h 160"/>
                <a:gd name="T6" fmla="*/ 498316 w 160"/>
                <a:gd name="T7" fmla="*/ 213459 h 160"/>
                <a:gd name="T8" fmla="*/ 498316 w 160"/>
                <a:gd name="T9" fmla="*/ 123944 h 160"/>
                <a:gd name="T10" fmla="*/ 402749 w 160"/>
                <a:gd name="T11" fmla="*/ 58529 h 160"/>
                <a:gd name="T12" fmla="*/ 334486 w 160"/>
                <a:gd name="T13" fmla="*/ 27543 h 160"/>
                <a:gd name="T14" fmla="*/ 211614 w 160"/>
                <a:gd name="T15" fmla="*/ 27543 h 160"/>
                <a:gd name="T16" fmla="*/ 143351 w 160"/>
                <a:gd name="T17" fmla="*/ 58529 h 160"/>
                <a:gd name="T18" fmla="*/ 47784 w 160"/>
                <a:gd name="T19" fmla="*/ 123944 h 160"/>
                <a:gd name="T20" fmla="*/ 47784 w 160"/>
                <a:gd name="T21" fmla="*/ 213459 h 160"/>
                <a:gd name="T22" fmla="*/ 0 w 160"/>
                <a:gd name="T23" fmla="*/ 309860 h 160"/>
                <a:gd name="T24" fmla="*/ 71676 w 160"/>
                <a:gd name="T25" fmla="*/ 392490 h 160"/>
                <a:gd name="T26" fmla="*/ 58023 w 160"/>
                <a:gd name="T27" fmla="*/ 447576 h 160"/>
                <a:gd name="T28" fmla="*/ 157004 w 160"/>
                <a:gd name="T29" fmla="*/ 478562 h 160"/>
                <a:gd name="T30" fmla="*/ 238919 w 160"/>
                <a:gd name="T31" fmla="*/ 550863 h 160"/>
                <a:gd name="T32" fmla="*/ 334486 w 160"/>
                <a:gd name="T33" fmla="*/ 502662 h 160"/>
                <a:gd name="T34" fmla="*/ 443706 w 160"/>
                <a:gd name="T35" fmla="*/ 492334 h 160"/>
                <a:gd name="T36" fmla="*/ 488077 w 160"/>
                <a:gd name="T37" fmla="*/ 406261 h 160"/>
                <a:gd name="T38" fmla="*/ 518795 w 160"/>
                <a:gd name="T39" fmla="*/ 337404 h 160"/>
                <a:gd name="T40" fmla="*/ 518795 w 160"/>
                <a:gd name="T41" fmla="*/ 213459 h 160"/>
                <a:gd name="T42" fmla="*/ 481251 w 160"/>
                <a:gd name="T43" fmla="*/ 316746 h 160"/>
                <a:gd name="T44" fmla="*/ 450533 w 160"/>
                <a:gd name="T45" fmla="*/ 395933 h 160"/>
                <a:gd name="T46" fmla="*/ 430054 w 160"/>
                <a:gd name="T47" fmla="*/ 478562 h 160"/>
                <a:gd name="T48" fmla="*/ 385683 w 160"/>
                <a:gd name="T49" fmla="*/ 457905 h 160"/>
                <a:gd name="T50" fmla="*/ 314008 w 160"/>
                <a:gd name="T51" fmla="*/ 523320 h 160"/>
                <a:gd name="T52" fmla="*/ 232093 w 160"/>
                <a:gd name="T53" fmla="*/ 523320 h 160"/>
                <a:gd name="T54" fmla="*/ 160417 w 160"/>
                <a:gd name="T55" fmla="*/ 457905 h 160"/>
                <a:gd name="T56" fmla="*/ 116046 w 160"/>
                <a:gd name="T57" fmla="*/ 478562 h 160"/>
                <a:gd name="T58" fmla="*/ 95568 w 160"/>
                <a:gd name="T59" fmla="*/ 395933 h 160"/>
                <a:gd name="T60" fmla="*/ 64849 w 160"/>
                <a:gd name="T61" fmla="*/ 316746 h 160"/>
                <a:gd name="T62" fmla="*/ 20479 w 160"/>
                <a:gd name="T63" fmla="*/ 241003 h 160"/>
                <a:gd name="T64" fmla="*/ 64849 w 160"/>
                <a:gd name="T65" fmla="*/ 227231 h 160"/>
                <a:gd name="T66" fmla="*/ 71676 w 160"/>
                <a:gd name="T67" fmla="*/ 130830 h 160"/>
                <a:gd name="T68" fmla="*/ 129699 w 160"/>
                <a:gd name="T69" fmla="*/ 72301 h 160"/>
                <a:gd name="T70" fmla="*/ 225266 w 160"/>
                <a:gd name="T71" fmla="*/ 65415 h 160"/>
                <a:gd name="T72" fmla="*/ 238919 w 160"/>
                <a:gd name="T73" fmla="*/ 20657 h 160"/>
                <a:gd name="T74" fmla="*/ 314008 w 160"/>
                <a:gd name="T75" fmla="*/ 65415 h 160"/>
                <a:gd name="T76" fmla="*/ 392509 w 160"/>
                <a:gd name="T77" fmla="*/ 96401 h 160"/>
                <a:gd name="T78" fmla="*/ 474424 w 160"/>
                <a:gd name="T79" fmla="*/ 117058 h 160"/>
                <a:gd name="T80" fmla="*/ 453946 w 160"/>
                <a:gd name="T81" fmla="*/ 161816 h 160"/>
                <a:gd name="T82" fmla="*/ 518795 w 160"/>
                <a:gd name="T83" fmla="*/ 234117 h 160"/>
                <a:gd name="T84" fmla="*/ 273050 w 160"/>
                <a:gd name="T85" fmla="*/ 172145 h 160"/>
                <a:gd name="T86" fmla="*/ 375444 w 160"/>
                <a:gd name="T87" fmla="*/ 275432 h 160"/>
                <a:gd name="T88" fmla="*/ 191135 w 160"/>
                <a:gd name="T89" fmla="*/ 275432 h 160"/>
                <a:gd name="T90" fmla="*/ 273050 w 160"/>
                <a:gd name="T91" fmla="*/ 358061 h 1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0" h="160">
                  <a:moveTo>
                    <a:pt x="80" y="39"/>
                  </a:moveTo>
                  <a:cubicBezTo>
                    <a:pt x="57" y="39"/>
                    <a:pt x="39" y="57"/>
                    <a:pt x="39" y="80"/>
                  </a:cubicBezTo>
                  <a:cubicBezTo>
                    <a:pt x="39" y="103"/>
                    <a:pt x="57" y="121"/>
                    <a:pt x="80" y="121"/>
                  </a:cubicBezTo>
                  <a:cubicBezTo>
                    <a:pt x="103" y="121"/>
                    <a:pt x="121" y="103"/>
                    <a:pt x="121" y="80"/>
                  </a:cubicBezTo>
                  <a:cubicBezTo>
                    <a:pt x="121" y="57"/>
                    <a:pt x="103" y="39"/>
                    <a:pt x="80" y="39"/>
                  </a:cubicBezTo>
                  <a:close/>
                  <a:moveTo>
                    <a:pt x="80" y="116"/>
                  </a:moveTo>
                  <a:cubicBezTo>
                    <a:pt x="60" y="116"/>
                    <a:pt x="44" y="100"/>
                    <a:pt x="44" y="80"/>
                  </a:cubicBezTo>
                  <a:cubicBezTo>
                    <a:pt x="44" y="60"/>
                    <a:pt x="60" y="44"/>
                    <a:pt x="80" y="44"/>
                  </a:cubicBezTo>
                  <a:cubicBezTo>
                    <a:pt x="100" y="44"/>
                    <a:pt x="116" y="60"/>
                    <a:pt x="116" y="80"/>
                  </a:cubicBezTo>
                  <a:cubicBezTo>
                    <a:pt x="116" y="100"/>
                    <a:pt x="100" y="116"/>
                    <a:pt x="80" y="116"/>
                  </a:cubicBezTo>
                  <a:close/>
                  <a:moveTo>
                    <a:pt x="152" y="62"/>
                  </a:moveTo>
                  <a:cubicBezTo>
                    <a:pt x="146" y="62"/>
                    <a:pt x="146" y="62"/>
                    <a:pt x="146" y="62"/>
                  </a:cubicBezTo>
                  <a:cubicBezTo>
                    <a:pt x="144" y="57"/>
                    <a:pt x="142" y="51"/>
                    <a:pt x="139" y="46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5" y="40"/>
                    <a:pt x="146" y="38"/>
                    <a:pt x="146" y="36"/>
                  </a:cubicBezTo>
                  <a:cubicBezTo>
                    <a:pt x="146" y="34"/>
                    <a:pt x="145" y="32"/>
                    <a:pt x="143" y="30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27" y="14"/>
                    <a:pt x="121" y="14"/>
                    <a:pt x="118" y="17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09" y="18"/>
                    <a:pt x="103" y="16"/>
                    <a:pt x="98" y="14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4"/>
                    <a:pt x="94" y="0"/>
                    <a:pt x="9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6" y="0"/>
                    <a:pt x="62" y="4"/>
                    <a:pt x="62" y="8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57" y="16"/>
                    <a:pt x="51" y="18"/>
                    <a:pt x="46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9" y="14"/>
                    <a:pt x="33" y="14"/>
                    <a:pt x="30" y="17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5" y="32"/>
                    <a:pt x="14" y="34"/>
                    <a:pt x="14" y="36"/>
                  </a:cubicBezTo>
                  <a:cubicBezTo>
                    <a:pt x="14" y="38"/>
                    <a:pt x="15" y="40"/>
                    <a:pt x="17" y="42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18" y="51"/>
                    <a:pt x="16" y="57"/>
                    <a:pt x="14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4" y="62"/>
                    <a:pt x="0" y="66"/>
                    <a:pt x="0" y="7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8" y="98"/>
                  </a:cubicBezTo>
                  <a:cubicBezTo>
                    <a:pt x="14" y="98"/>
                    <a:pt x="14" y="98"/>
                    <a:pt x="14" y="98"/>
                  </a:cubicBezTo>
                  <a:cubicBezTo>
                    <a:pt x="16" y="103"/>
                    <a:pt x="18" y="109"/>
                    <a:pt x="21" y="114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5" y="120"/>
                    <a:pt x="14" y="122"/>
                    <a:pt x="14" y="124"/>
                  </a:cubicBezTo>
                  <a:cubicBezTo>
                    <a:pt x="14" y="126"/>
                    <a:pt x="15" y="128"/>
                    <a:pt x="17" y="130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3" y="146"/>
                    <a:pt x="39" y="146"/>
                    <a:pt x="42" y="143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51" y="142"/>
                    <a:pt x="57" y="144"/>
                    <a:pt x="62" y="146"/>
                  </a:cubicBezTo>
                  <a:cubicBezTo>
                    <a:pt x="62" y="152"/>
                    <a:pt x="62" y="152"/>
                    <a:pt x="62" y="152"/>
                  </a:cubicBezTo>
                  <a:cubicBezTo>
                    <a:pt x="62" y="156"/>
                    <a:pt x="66" y="160"/>
                    <a:pt x="70" y="160"/>
                  </a:cubicBezTo>
                  <a:cubicBezTo>
                    <a:pt x="90" y="160"/>
                    <a:pt x="90" y="160"/>
                    <a:pt x="90" y="160"/>
                  </a:cubicBezTo>
                  <a:cubicBezTo>
                    <a:pt x="94" y="160"/>
                    <a:pt x="98" y="156"/>
                    <a:pt x="98" y="152"/>
                  </a:cubicBezTo>
                  <a:cubicBezTo>
                    <a:pt x="98" y="146"/>
                    <a:pt x="98" y="146"/>
                    <a:pt x="98" y="146"/>
                  </a:cubicBezTo>
                  <a:cubicBezTo>
                    <a:pt x="103" y="144"/>
                    <a:pt x="109" y="142"/>
                    <a:pt x="114" y="139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21" y="146"/>
                    <a:pt x="127" y="146"/>
                    <a:pt x="130" y="143"/>
                  </a:cubicBezTo>
                  <a:cubicBezTo>
                    <a:pt x="143" y="130"/>
                    <a:pt x="143" y="130"/>
                    <a:pt x="143" y="130"/>
                  </a:cubicBezTo>
                  <a:cubicBezTo>
                    <a:pt x="145" y="128"/>
                    <a:pt x="146" y="126"/>
                    <a:pt x="146" y="124"/>
                  </a:cubicBezTo>
                  <a:cubicBezTo>
                    <a:pt x="146" y="122"/>
                    <a:pt x="145" y="120"/>
                    <a:pt x="143" y="118"/>
                  </a:cubicBezTo>
                  <a:cubicBezTo>
                    <a:pt x="139" y="114"/>
                    <a:pt x="139" y="114"/>
                    <a:pt x="139" y="114"/>
                  </a:cubicBezTo>
                  <a:cubicBezTo>
                    <a:pt x="142" y="109"/>
                    <a:pt x="144" y="103"/>
                    <a:pt x="146" y="98"/>
                  </a:cubicBezTo>
                  <a:cubicBezTo>
                    <a:pt x="152" y="98"/>
                    <a:pt x="152" y="98"/>
                    <a:pt x="152" y="98"/>
                  </a:cubicBezTo>
                  <a:cubicBezTo>
                    <a:pt x="156" y="98"/>
                    <a:pt x="160" y="94"/>
                    <a:pt x="160" y="90"/>
                  </a:cubicBezTo>
                  <a:cubicBezTo>
                    <a:pt x="160" y="70"/>
                    <a:pt x="160" y="70"/>
                    <a:pt x="160" y="70"/>
                  </a:cubicBezTo>
                  <a:cubicBezTo>
                    <a:pt x="160" y="66"/>
                    <a:pt x="156" y="62"/>
                    <a:pt x="152" y="62"/>
                  </a:cubicBezTo>
                  <a:close/>
                  <a:moveTo>
                    <a:pt x="154" y="90"/>
                  </a:moveTo>
                  <a:cubicBezTo>
                    <a:pt x="154" y="91"/>
                    <a:pt x="153" y="92"/>
                    <a:pt x="152" y="92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39" y="101"/>
                    <a:pt x="136" y="107"/>
                    <a:pt x="133" y="113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0" y="123"/>
                    <a:pt x="140" y="125"/>
                    <a:pt x="139" y="126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5" y="140"/>
                    <a:pt x="123" y="140"/>
                    <a:pt x="122" y="13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3" y="133"/>
                    <a:pt x="113" y="133"/>
                    <a:pt x="113" y="133"/>
                  </a:cubicBezTo>
                  <a:cubicBezTo>
                    <a:pt x="107" y="136"/>
                    <a:pt x="101" y="139"/>
                    <a:pt x="94" y="141"/>
                  </a:cubicBezTo>
                  <a:cubicBezTo>
                    <a:pt x="92" y="141"/>
                    <a:pt x="92" y="141"/>
                    <a:pt x="92" y="141"/>
                  </a:cubicBezTo>
                  <a:cubicBezTo>
                    <a:pt x="92" y="152"/>
                    <a:pt x="92" y="152"/>
                    <a:pt x="92" y="152"/>
                  </a:cubicBezTo>
                  <a:cubicBezTo>
                    <a:pt x="92" y="153"/>
                    <a:pt x="91" y="154"/>
                    <a:pt x="90" y="154"/>
                  </a:cubicBezTo>
                  <a:cubicBezTo>
                    <a:pt x="70" y="154"/>
                    <a:pt x="70" y="154"/>
                    <a:pt x="70" y="154"/>
                  </a:cubicBezTo>
                  <a:cubicBezTo>
                    <a:pt x="69" y="154"/>
                    <a:pt x="68" y="153"/>
                    <a:pt x="68" y="152"/>
                  </a:cubicBezTo>
                  <a:cubicBezTo>
                    <a:pt x="68" y="141"/>
                    <a:pt x="68" y="141"/>
                    <a:pt x="68" y="141"/>
                  </a:cubicBezTo>
                  <a:cubicBezTo>
                    <a:pt x="66" y="141"/>
                    <a:pt x="66" y="141"/>
                    <a:pt x="66" y="141"/>
                  </a:cubicBezTo>
                  <a:cubicBezTo>
                    <a:pt x="59" y="139"/>
                    <a:pt x="53" y="136"/>
                    <a:pt x="47" y="133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38" y="139"/>
                    <a:pt x="38" y="139"/>
                    <a:pt x="38" y="139"/>
                  </a:cubicBezTo>
                  <a:cubicBezTo>
                    <a:pt x="37" y="140"/>
                    <a:pt x="35" y="140"/>
                    <a:pt x="34" y="139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0" y="125"/>
                    <a:pt x="20" y="123"/>
                    <a:pt x="21" y="122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7" y="113"/>
                    <a:pt x="27" y="113"/>
                    <a:pt x="27" y="113"/>
                  </a:cubicBezTo>
                  <a:cubicBezTo>
                    <a:pt x="24" y="107"/>
                    <a:pt x="21" y="101"/>
                    <a:pt x="19" y="94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8" y="92"/>
                    <a:pt x="8" y="92"/>
                    <a:pt x="8" y="92"/>
                  </a:cubicBezTo>
                  <a:cubicBezTo>
                    <a:pt x="7" y="92"/>
                    <a:pt x="6" y="91"/>
                    <a:pt x="6" y="90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6" y="69"/>
                    <a:pt x="7" y="68"/>
                    <a:pt x="8" y="68"/>
                  </a:cubicBezTo>
                  <a:cubicBezTo>
                    <a:pt x="19" y="68"/>
                    <a:pt x="19" y="68"/>
                    <a:pt x="19" y="68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21" y="59"/>
                    <a:pt x="24" y="53"/>
                    <a:pt x="27" y="47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1" y="38"/>
                    <a:pt x="21" y="38"/>
                    <a:pt x="21" y="38"/>
                  </a:cubicBezTo>
                  <a:cubicBezTo>
                    <a:pt x="20" y="37"/>
                    <a:pt x="20" y="35"/>
                    <a:pt x="21" y="34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5" y="20"/>
                    <a:pt x="37" y="20"/>
                    <a:pt x="38" y="21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53" y="24"/>
                    <a:pt x="59" y="21"/>
                    <a:pt x="66" y="19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9" y="6"/>
                    <a:pt x="70" y="6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91" y="6"/>
                    <a:pt x="92" y="7"/>
                    <a:pt x="92" y="8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4" y="19"/>
                    <a:pt x="94" y="19"/>
                    <a:pt x="94" y="19"/>
                  </a:cubicBezTo>
                  <a:cubicBezTo>
                    <a:pt x="101" y="21"/>
                    <a:pt x="107" y="24"/>
                    <a:pt x="113" y="27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22" y="21"/>
                    <a:pt x="122" y="21"/>
                    <a:pt x="122" y="21"/>
                  </a:cubicBezTo>
                  <a:cubicBezTo>
                    <a:pt x="123" y="20"/>
                    <a:pt x="125" y="20"/>
                    <a:pt x="126" y="21"/>
                  </a:cubicBezTo>
                  <a:cubicBezTo>
                    <a:pt x="139" y="34"/>
                    <a:pt x="139" y="34"/>
                    <a:pt x="139" y="34"/>
                  </a:cubicBezTo>
                  <a:cubicBezTo>
                    <a:pt x="140" y="35"/>
                    <a:pt x="140" y="37"/>
                    <a:pt x="139" y="38"/>
                  </a:cubicBezTo>
                  <a:cubicBezTo>
                    <a:pt x="132" y="45"/>
                    <a:pt x="132" y="45"/>
                    <a:pt x="132" y="45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36" y="53"/>
                    <a:pt x="139" y="59"/>
                    <a:pt x="141" y="66"/>
                  </a:cubicBezTo>
                  <a:cubicBezTo>
                    <a:pt x="141" y="68"/>
                    <a:pt x="141" y="68"/>
                    <a:pt x="141" y="68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53" y="68"/>
                    <a:pt x="154" y="69"/>
                    <a:pt x="154" y="70"/>
                  </a:cubicBezTo>
                  <a:lnTo>
                    <a:pt x="154" y="90"/>
                  </a:lnTo>
                  <a:close/>
                  <a:moveTo>
                    <a:pt x="80" y="50"/>
                  </a:moveTo>
                  <a:cubicBezTo>
                    <a:pt x="64" y="50"/>
                    <a:pt x="50" y="64"/>
                    <a:pt x="50" y="80"/>
                  </a:cubicBezTo>
                  <a:cubicBezTo>
                    <a:pt x="50" y="96"/>
                    <a:pt x="64" y="110"/>
                    <a:pt x="80" y="110"/>
                  </a:cubicBezTo>
                  <a:cubicBezTo>
                    <a:pt x="96" y="110"/>
                    <a:pt x="110" y="96"/>
                    <a:pt x="110" y="80"/>
                  </a:cubicBezTo>
                  <a:cubicBezTo>
                    <a:pt x="110" y="64"/>
                    <a:pt x="96" y="50"/>
                    <a:pt x="80" y="50"/>
                  </a:cubicBezTo>
                  <a:close/>
                  <a:moveTo>
                    <a:pt x="80" y="104"/>
                  </a:moveTo>
                  <a:cubicBezTo>
                    <a:pt x="67" y="104"/>
                    <a:pt x="56" y="93"/>
                    <a:pt x="56" y="80"/>
                  </a:cubicBezTo>
                  <a:cubicBezTo>
                    <a:pt x="56" y="67"/>
                    <a:pt x="67" y="56"/>
                    <a:pt x="80" y="56"/>
                  </a:cubicBezTo>
                  <a:cubicBezTo>
                    <a:pt x="93" y="56"/>
                    <a:pt x="104" y="67"/>
                    <a:pt x="104" y="80"/>
                  </a:cubicBezTo>
                  <a:cubicBezTo>
                    <a:pt x="104" y="93"/>
                    <a:pt x="93" y="104"/>
                    <a:pt x="80" y="10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251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Timelines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04065" y="3174255"/>
            <a:ext cx="0" cy="676182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4120096" y="3174255"/>
            <a:ext cx="0" cy="676182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5938469" y="3174255"/>
            <a:ext cx="0" cy="676182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7860664" y="3174255"/>
            <a:ext cx="0" cy="676182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3856033"/>
            <a:ext cx="10058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772324" y="2348458"/>
            <a:ext cx="887174" cy="88717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3E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55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3683925" y="2348458"/>
            <a:ext cx="887174" cy="887173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5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55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5505476" y="2348458"/>
            <a:ext cx="887174" cy="887173"/>
          </a:xfrm>
          <a:prstGeom prst="ellipse">
            <a:avLst/>
          </a:prstGeom>
          <a:solidFill>
            <a:schemeClr val="bg1"/>
          </a:solidFill>
          <a:ln w="25400">
            <a:solidFill>
              <a:srgbClr val="298D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55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417077" y="2348458"/>
            <a:ext cx="887174" cy="887173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155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2074376" y="3710862"/>
            <a:ext cx="283071" cy="283069"/>
          </a:xfrm>
          <a:prstGeom prst="ellipse">
            <a:avLst/>
          </a:prstGeom>
          <a:solidFill>
            <a:srgbClr val="003E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985977" y="3710862"/>
            <a:ext cx="283071" cy="283069"/>
          </a:xfrm>
          <a:prstGeom prst="ellipse">
            <a:avLst/>
          </a:prstGeom>
          <a:solidFill>
            <a:srgbClr val="005C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807528" y="3710862"/>
            <a:ext cx="283071" cy="283069"/>
          </a:xfrm>
          <a:prstGeom prst="ellipse">
            <a:avLst/>
          </a:prstGeom>
          <a:solidFill>
            <a:srgbClr val="298D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7719129" y="3710862"/>
            <a:ext cx="283071" cy="283069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445460" y="4160996"/>
            <a:ext cx="1553661" cy="7843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356342" y="4160996"/>
            <a:ext cx="1553661" cy="7843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172233" y="4160996"/>
            <a:ext cx="1553661" cy="7843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7083834" y="4160996"/>
            <a:ext cx="1553661" cy="7843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21" name="Freeform 851"/>
          <p:cNvSpPr>
            <a:spLocks noEditPoints="1"/>
          </p:cNvSpPr>
          <p:nvPr userDrawn="1"/>
        </p:nvSpPr>
        <p:spPr bwMode="auto">
          <a:xfrm>
            <a:off x="7732731" y="2617347"/>
            <a:ext cx="271045" cy="310404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2" name="Freeform 1050"/>
          <p:cNvSpPr>
            <a:spLocks noEditPoints="1"/>
          </p:cNvSpPr>
          <p:nvPr userDrawn="1"/>
        </p:nvSpPr>
        <p:spPr bwMode="auto">
          <a:xfrm>
            <a:off x="2058257" y="2661696"/>
            <a:ext cx="307721" cy="279094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rgbClr val="003E68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Freeform 1137"/>
          <p:cNvSpPr>
            <a:spLocks noEditPoints="1"/>
          </p:cNvSpPr>
          <p:nvPr userDrawn="1"/>
        </p:nvSpPr>
        <p:spPr bwMode="auto">
          <a:xfrm>
            <a:off x="5795203" y="2670556"/>
            <a:ext cx="307721" cy="279094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rgbClr val="298DCC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1147"/>
          <p:cNvSpPr>
            <a:spLocks noEditPoints="1"/>
          </p:cNvSpPr>
          <p:nvPr userDrawn="1"/>
        </p:nvSpPr>
        <p:spPr bwMode="auto">
          <a:xfrm>
            <a:off x="3970521" y="2652497"/>
            <a:ext cx="313982" cy="315771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rgbClr val="005C98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2466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Timelines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368860" y="4170349"/>
            <a:ext cx="0" cy="444537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3865807" y="4170349"/>
            <a:ext cx="0" cy="444537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6200552" y="4170349"/>
            <a:ext cx="0" cy="444537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8703658" y="4170349"/>
            <a:ext cx="0" cy="444537"/>
          </a:xfrm>
          <a:prstGeom prst="line">
            <a:avLst/>
          </a:prstGeom>
          <a:ln>
            <a:solidFill>
              <a:schemeClr val="tx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4638881"/>
            <a:ext cx="10058400" cy="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 userDrawn="1"/>
        </p:nvSpPr>
        <p:spPr>
          <a:xfrm>
            <a:off x="1182384" y="4436924"/>
            <a:ext cx="396644" cy="396642"/>
          </a:xfrm>
          <a:prstGeom prst="ellipse">
            <a:avLst/>
          </a:prstGeom>
          <a:solidFill>
            <a:srgbClr val="003E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solidFill>
                  <a:srgbClr val="FFFFFF"/>
                </a:solidFill>
                <a:latin typeface="+mj-lt"/>
              </a:rPr>
              <a:t>2002</a:t>
            </a:r>
          </a:p>
        </p:txBody>
      </p:sp>
      <p:sp>
        <p:nvSpPr>
          <p:cNvPr id="10" name="Oval 9"/>
          <p:cNvSpPr/>
          <p:nvPr userDrawn="1"/>
        </p:nvSpPr>
        <p:spPr>
          <a:xfrm>
            <a:off x="3674901" y="4436924"/>
            <a:ext cx="396644" cy="396642"/>
          </a:xfrm>
          <a:prstGeom prst="ellipse">
            <a:avLst/>
          </a:prstGeom>
          <a:solidFill>
            <a:srgbClr val="005C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solidFill>
                  <a:srgbClr val="FFFFFF"/>
                </a:solidFill>
                <a:latin typeface="+mj-lt"/>
              </a:rPr>
              <a:t>2011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012825" y="4436924"/>
            <a:ext cx="396644" cy="396642"/>
          </a:xfrm>
          <a:prstGeom prst="ellipse">
            <a:avLst/>
          </a:prstGeom>
          <a:solidFill>
            <a:srgbClr val="298D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solidFill>
                  <a:srgbClr val="FFFFFF"/>
                </a:solidFill>
                <a:latin typeface="+mj-lt"/>
              </a:rPr>
              <a:t>2013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8505336" y="4436924"/>
            <a:ext cx="396644" cy="396642"/>
          </a:xfrm>
          <a:prstGeom prst="ellipse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825" b="1" dirty="0">
                <a:solidFill>
                  <a:srgbClr val="FFFFFF"/>
                </a:solidFill>
                <a:latin typeface="+mj-lt"/>
              </a:rPr>
              <a:t>2016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10255" y="4943845"/>
            <a:ext cx="1553661" cy="7658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102053" y="4943845"/>
            <a:ext cx="1553661" cy="7658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5434316" y="4943845"/>
            <a:ext cx="1553661" cy="7658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7926827" y="4943845"/>
            <a:ext cx="1553661" cy="7658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 algn="ctr">
              <a:lnSpc>
                <a:spcPct val="120000"/>
              </a:lnSpc>
              <a:spcBef>
                <a:spcPts val="495"/>
              </a:spcBef>
            </a:pP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5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50" dirty="0">
                <a:solidFill>
                  <a:schemeClr val="tx1">
                    <a:alpha val="70000"/>
                  </a:schemeClr>
                </a:solidFill>
              </a:rPr>
              <a:t> error sit.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76056" y="4024956"/>
            <a:ext cx="1785609" cy="163793"/>
          </a:xfrm>
          <a:prstGeom prst="rect">
            <a:avLst/>
          </a:prstGeom>
          <a:solidFill>
            <a:srgbClr val="003E6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8" name="Rectangle 17"/>
          <p:cNvSpPr/>
          <p:nvPr userDrawn="1"/>
        </p:nvSpPr>
        <p:spPr>
          <a:xfrm>
            <a:off x="2946939" y="3819207"/>
            <a:ext cx="1785609" cy="369542"/>
          </a:xfrm>
          <a:prstGeom prst="rect">
            <a:avLst/>
          </a:prstGeom>
          <a:solidFill>
            <a:srgbClr val="005C98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19" name="Rectangle 18"/>
          <p:cNvSpPr/>
          <p:nvPr userDrawn="1"/>
        </p:nvSpPr>
        <p:spPr>
          <a:xfrm>
            <a:off x="5353279" y="3566114"/>
            <a:ext cx="1785609" cy="622635"/>
          </a:xfrm>
          <a:prstGeom prst="rect">
            <a:avLst/>
          </a:prstGeom>
          <a:solidFill>
            <a:srgbClr val="298DC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0" name="Rectangle 19"/>
          <p:cNvSpPr/>
          <p:nvPr userDrawn="1"/>
        </p:nvSpPr>
        <p:spPr>
          <a:xfrm>
            <a:off x="7824157" y="3298333"/>
            <a:ext cx="1785609" cy="898628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85"/>
          </a:p>
        </p:txBody>
      </p:sp>
      <p:sp>
        <p:nvSpPr>
          <p:cNvPr id="21" name="TextBox 20"/>
          <p:cNvSpPr txBox="1"/>
          <p:nvPr userDrawn="1"/>
        </p:nvSpPr>
        <p:spPr>
          <a:xfrm>
            <a:off x="476056" y="2976898"/>
            <a:ext cx="1785609" cy="9140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2" name="Freeform 851"/>
          <p:cNvSpPr>
            <a:spLocks noEditPoints="1"/>
          </p:cNvSpPr>
          <p:nvPr userDrawn="1"/>
        </p:nvSpPr>
        <p:spPr bwMode="auto">
          <a:xfrm>
            <a:off x="7824157" y="1674010"/>
            <a:ext cx="271045" cy="310404"/>
          </a:xfrm>
          <a:custGeom>
            <a:avLst/>
            <a:gdLst>
              <a:gd name="T0" fmla="*/ 119 w 141"/>
              <a:gd name="T1" fmla="*/ 84 h 160"/>
              <a:gd name="T2" fmla="*/ 95 w 141"/>
              <a:gd name="T3" fmla="*/ 20 h 160"/>
              <a:gd name="T4" fmla="*/ 84 w 141"/>
              <a:gd name="T5" fmla="*/ 15 h 160"/>
              <a:gd name="T6" fmla="*/ 55 w 141"/>
              <a:gd name="T7" fmla="*/ 15 h 160"/>
              <a:gd name="T8" fmla="*/ 46 w 141"/>
              <a:gd name="T9" fmla="*/ 20 h 160"/>
              <a:gd name="T10" fmla="*/ 20 w 141"/>
              <a:gd name="T11" fmla="*/ 84 h 160"/>
              <a:gd name="T12" fmla="*/ 0 w 141"/>
              <a:gd name="T13" fmla="*/ 135 h 160"/>
              <a:gd name="T14" fmla="*/ 30 w 141"/>
              <a:gd name="T15" fmla="*/ 141 h 160"/>
              <a:gd name="T16" fmla="*/ 70 w 141"/>
              <a:gd name="T17" fmla="*/ 160 h 160"/>
              <a:gd name="T18" fmla="*/ 111 w 141"/>
              <a:gd name="T19" fmla="*/ 141 h 160"/>
              <a:gd name="T20" fmla="*/ 140 w 141"/>
              <a:gd name="T21" fmla="*/ 135 h 160"/>
              <a:gd name="T22" fmla="*/ 61 w 141"/>
              <a:gd name="T23" fmla="*/ 15 h 160"/>
              <a:gd name="T24" fmla="*/ 79 w 141"/>
              <a:gd name="T25" fmla="*/ 15 h 160"/>
              <a:gd name="T26" fmla="*/ 61 w 141"/>
              <a:gd name="T27" fmla="*/ 15 h 160"/>
              <a:gd name="T28" fmla="*/ 52 w 141"/>
              <a:gd name="T29" fmla="*/ 145 h 160"/>
              <a:gd name="T30" fmla="*/ 89 w 141"/>
              <a:gd name="T31" fmla="*/ 145 h 160"/>
              <a:gd name="T32" fmla="*/ 110 w 141"/>
              <a:gd name="T33" fmla="*/ 136 h 160"/>
              <a:gd name="T34" fmla="*/ 94 w 141"/>
              <a:gd name="T35" fmla="*/ 138 h 160"/>
              <a:gd name="T36" fmla="*/ 88 w 141"/>
              <a:gd name="T37" fmla="*/ 139 h 160"/>
              <a:gd name="T38" fmla="*/ 81 w 141"/>
              <a:gd name="T39" fmla="*/ 139 h 160"/>
              <a:gd name="T40" fmla="*/ 76 w 141"/>
              <a:gd name="T41" fmla="*/ 140 h 160"/>
              <a:gd name="T42" fmla="*/ 64 w 141"/>
              <a:gd name="T43" fmla="*/ 140 h 160"/>
              <a:gd name="T44" fmla="*/ 58 w 141"/>
              <a:gd name="T45" fmla="*/ 139 h 160"/>
              <a:gd name="T46" fmla="*/ 53 w 141"/>
              <a:gd name="T47" fmla="*/ 139 h 160"/>
              <a:gd name="T48" fmla="*/ 47 w 141"/>
              <a:gd name="T49" fmla="*/ 138 h 160"/>
              <a:gd name="T50" fmla="*/ 9 w 141"/>
              <a:gd name="T51" fmla="*/ 132 h 160"/>
              <a:gd name="T52" fmla="*/ 26 w 141"/>
              <a:gd name="T53" fmla="*/ 58 h 160"/>
              <a:gd name="T54" fmla="*/ 59 w 141"/>
              <a:gd name="T55" fmla="*/ 22 h 160"/>
              <a:gd name="T56" fmla="*/ 81 w 141"/>
              <a:gd name="T57" fmla="*/ 21 h 160"/>
              <a:gd name="T58" fmla="*/ 92 w 141"/>
              <a:gd name="T59" fmla="*/ 25 h 160"/>
              <a:gd name="T60" fmla="*/ 114 w 141"/>
              <a:gd name="T61" fmla="*/ 84 h 160"/>
              <a:gd name="T62" fmla="*/ 110 w 141"/>
              <a:gd name="T63" fmla="*/ 136 h 160"/>
              <a:gd name="T64" fmla="*/ 86 w 141"/>
              <a:gd name="T65" fmla="*/ 38 h 160"/>
              <a:gd name="T66" fmla="*/ 41 w 141"/>
              <a:gd name="T67" fmla="*/ 58 h 160"/>
              <a:gd name="T68" fmla="*/ 38 w 141"/>
              <a:gd name="T69" fmla="*/ 61 h 160"/>
              <a:gd name="T70" fmla="*/ 52 w 141"/>
              <a:gd name="T71" fmla="*/ 33 h 160"/>
              <a:gd name="T72" fmla="*/ 90 w 141"/>
              <a:gd name="T73" fmla="*/ 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1" h="160">
                <a:moveTo>
                  <a:pt x="140" y="132"/>
                </a:moveTo>
                <a:cubicBezTo>
                  <a:pt x="126" y="118"/>
                  <a:pt x="119" y="102"/>
                  <a:pt x="119" y="84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19" y="38"/>
                  <a:pt x="106" y="25"/>
                  <a:pt x="95" y="20"/>
                </a:cubicBezTo>
                <a:cubicBezTo>
                  <a:pt x="91" y="18"/>
                  <a:pt x="88" y="17"/>
                  <a:pt x="84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4" y="7"/>
                  <a:pt x="78" y="0"/>
                  <a:pt x="70" y="0"/>
                </a:cubicBezTo>
                <a:cubicBezTo>
                  <a:pt x="62" y="0"/>
                  <a:pt x="55" y="7"/>
                  <a:pt x="55" y="15"/>
                </a:cubicBezTo>
                <a:cubicBezTo>
                  <a:pt x="55" y="16"/>
                  <a:pt x="55" y="16"/>
                  <a:pt x="55" y="16"/>
                </a:cubicBezTo>
                <a:cubicBezTo>
                  <a:pt x="52" y="17"/>
                  <a:pt x="49" y="18"/>
                  <a:pt x="46" y="20"/>
                </a:cubicBezTo>
                <a:cubicBezTo>
                  <a:pt x="33" y="26"/>
                  <a:pt x="20" y="40"/>
                  <a:pt x="20" y="58"/>
                </a:cubicBezTo>
                <a:cubicBezTo>
                  <a:pt x="20" y="84"/>
                  <a:pt x="20" y="84"/>
                  <a:pt x="20" y="84"/>
                </a:cubicBezTo>
                <a:cubicBezTo>
                  <a:pt x="20" y="103"/>
                  <a:pt x="14" y="119"/>
                  <a:pt x="1" y="132"/>
                </a:cubicBezTo>
                <a:cubicBezTo>
                  <a:pt x="0" y="133"/>
                  <a:pt x="0" y="134"/>
                  <a:pt x="0" y="135"/>
                </a:cubicBezTo>
                <a:cubicBezTo>
                  <a:pt x="0" y="136"/>
                  <a:pt x="1" y="137"/>
                  <a:pt x="2" y="137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5" y="142"/>
                  <a:pt x="40" y="143"/>
                  <a:pt x="44" y="144"/>
                </a:cubicBezTo>
                <a:cubicBezTo>
                  <a:pt x="49" y="154"/>
                  <a:pt x="59" y="160"/>
                  <a:pt x="70" y="160"/>
                </a:cubicBezTo>
                <a:cubicBezTo>
                  <a:pt x="81" y="160"/>
                  <a:pt x="91" y="154"/>
                  <a:pt x="96" y="144"/>
                </a:cubicBezTo>
                <a:cubicBezTo>
                  <a:pt x="101" y="143"/>
                  <a:pt x="105" y="142"/>
                  <a:pt x="111" y="141"/>
                </a:cubicBezTo>
                <a:cubicBezTo>
                  <a:pt x="138" y="137"/>
                  <a:pt x="138" y="137"/>
                  <a:pt x="138" y="137"/>
                </a:cubicBezTo>
                <a:cubicBezTo>
                  <a:pt x="139" y="137"/>
                  <a:pt x="140" y="136"/>
                  <a:pt x="140" y="135"/>
                </a:cubicBezTo>
                <a:cubicBezTo>
                  <a:pt x="141" y="134"/>
                  <a:pt x="141" y="133"/>
                  <a:pt x="140" y="132"/>
                </a:cubicBezTo>
                <a:close/>
                <a:moveTo>
                  <a:pt x="61" y="15"/>
                </a:moveTo>
                <a:cubicBezTo>
                  <a:pt x="61" y="10"/>
                  <a:pt x="65" y="6"/>
                  <a:pt x="70" y="6"/>
                </a:cubicBezTo>
                <a:cubicBezTo>
                  <a:pt x="75" y="6"/>
                  <a:pt x="79" y="10"/>
                  <a:pt x="79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3" y="14"/>
                  <a:pt x="67" y="14"/>
                  <a:pt x="61" y="15"/>
                </a:cubicBezTo>
                <a:close/>
                <a:moveTo>
                  <a:pt x="70" y="154"/>
                </a:moveTo>
                <a:cubicBezTo>
                  <a:pt x="63" y="154"/>
                  <a:pt x="56" y="151"/>
                  <a:pt x="52" y="145"/>
                </a:cubicBezTo>
                <a:cubicBezTo>
                  <a:pt x="58" y="145"/>
                  <a:pt x="64" y="146"/>
                  <a:pt x="70" y="146"/>
                </a:cubicBezTo>
                <a:cubicBezTo>
                  <a:pt x="76" y="146"/>
                  <a:pt x="82" y="145"/>
                  <a:pt x="89" y="145"/>
                </a:cubicBezTo>
                <a:cubicBezTo>
                  <a:pt x="85" y="151"/>
                  <a:pt x="78" y="154"/>
                  <a:pt x="70" y="154"/>
                </a:cubicBezTo>
                <a:close/>
                <a:moveTo>
                  <a:pt x="110" y="136"/>
                </a:moveTo>
                <a:cubicBezTo>
                  <a:pt x="104" y="137"/>
                  <a:pt x="99" y="137"/>
                  <a:pt x="94" y="138"/>
                </a:cubicBezTo>
                <a:cubicBezTo>
                  <a:pt x="94" y="138"/>
                  <a:pt x="94" y="138"/>
                  <a:pt x="94" y="138"/>
                </a:cubicBezTo>
                <a:cubicBezTo>
                  <a:pt x="92" y="138"/>
                  <a:pt x="90" y="139"/>
                  <a:pt x="8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6" y="139"/>
                  <a:pt x="84" y="139"/>
                  <a:pt x="82" y="139"/>
                </a:cubicBezTo>
                <a:cubicBezTo>
                  <a:pt x="82" y="139"/>
                  <a:pt x="82" y="139"/>
                  <a:pt x="81" y="139"/>
                </a:cubicBezTo>
                <a:cubicBezTo>
                  <a:pt x="80" y="139"/>
                  <a:pt x="78" y="140"/>
                  <a:pt x="77" y="140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2" y="140"/>
                  <a:pt x="69" y="140"/>
                  <a:pt x="65" y="140"/>
                </a:cubicBezTo>
                <a:cubicBezTo>
                  <a:pt x="65" y="140"/>
                  <a:pt x="64" y="140"/>
                  <a:pt x="64" y="140"/>
                </a:cubicBezTo>
                <a:cubicBezTo>
                  <a:pt x="62" y="140"/>
                  <a:pt x="61" y="139"/>
                  <a:pt x="59" y="139"/>
                </a:cubicBezTo>
                <a:cubicBezTo>
                  <a:pt x="59" y="139"/>
                  <a:pt x="59" y="139"/>
                  <a:pt x="58" y="139"/>
                </a:cubicBezTo>
                <a:cubicBezTo>
                  <a:pt x="57" y="139"/>
                  <a:pt x="55" y="139"/>
                  <a:pt x="53" y="139"/>
                </a:cubicBezTo>
                <a:cubicBezTo>
                  <a:pt x="53" y="139"/>
                  <a:pt x="53" y="139"/>
                  <a:pt x="53" y="139"/>
                </a:cubicBezTo>
                <a:cubicBezTo>
                  <a:pt x="51" y="139"/>
                  <a:pt x="49" y="138"/>
                  <a:pt x="47" y="138"/>
                </a:cubicBezTo>
                <a:cubicBezTo>
                  <a:pt x="47" y="138"/>
                  <a:pt x="47" y="138"/>
                  <a:pt x="47" y="138"/>
                </a:cubicBezTo>
                <a:cubicBezTo>
                  <a:pt x="42" y="137"/>
                  <a:pt x="37" y="137"/>
                  <a:pt x="31" y="136"/>
                </a:cubicBezTo>
                <a:cubicBezTo>
                  <a:pt x="9" y="132"/>
                  <a:pt x="9" y="132"/>
                  <a:pt x="9" y="132"/>
                </a:cubicBezTo>
                <a:cubicBezTo>
                  <a:pt x="20" y="119"/>
                  <a:pt x="26" y="103"/>
                  <a:pt x="26" y="84"/>
                </a:cubicBezTo>
                <a:cubicBezTo>
                  <a:pt x="26" y="58"/>
                  <a:pt x="26" y="58"/>
                  <a:pt x="26" y="58"/>
                </a:cubicBezTo>
                <a:cubicBezTo>
                  <a:pt x="26" y="42"/>
                  <a:pt x="37" y="30"/>
                  <a:pt x="49" y="25"/>
                </a:cubicBezTo>
                <a:cubicBezTo>
                  <a:pt x="52" y="24"/>
                  <a:pt x="55" y="22"/>
                  <a:pt x="59" y="22"/>
                </a:cubicBezTo>
                <a:cubicBezTo>
                  <a:pt x="59" y="22"/>
                  <a:pt x="59" y="22"/>
                  <a:pt x="59" y="22"/>
                </a:cubicBezTo>
                <a:cubicBezTo>
                  <a:pt x="66" y="20"/>
                  <a:pt x="74" y="20"/>
                  <a:pt x="81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5" y="22"/>
                  <a:pt x="89" y="23"/>
                  <a:pt x="92" y="25"/>
                </a:cubicBezTo>
                <a:cubicBezTo>
                  <a:pt x="103" y="30"/>
                  <a:pt x="114" y="42"/>
                  <a:pt x="114" y="58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102"/>
                  <a:pt x="120" y="118"/>
                  <a:pt x="132" y="132"/>
                </a:cubicBezTo>
                <a:lnTo>
                  <a:pt x="110" y="136"/>
                </a:lnTo>
                <a:close/>
                <a:moveTo>
                  <a:pt x="90" y="37"/>
                </a:moveTo>
                <a:cubicBezTo>
                  <a:pt x="89" y="38"/>
                  <a:pt x="88" y="39"/>
                  <a:pt x="86" y="38"/>
                </a:cubicBezTo>
                <a:cubicBezTo>
                  <a:pt x="76" y="34"/>
                  <a:pt x="64" y="34"/>
                  <a:pt x="55" y="38"/>
                </a:cubicBezTo>
                <a:cubicBezTo>
                  <a:pt x="50" y="41"/>
                  <a:pt x="41" y="48"/>
                  <a:pt x="41" y="58"/>
                </a:cubicBezTo>
                <a:cubicBezTo>
                  <a:pt x="41" y="60"/>
                  <a:pt x="39" y="61"/>
                  <a:pt x="38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6" y="61"/>
                  <a:pt x="35" y="60"/>
                  <a:pt x="35" y="58"/>
                </a:cubicBezTo>
                <a:cubicBezTo>
                  <a:pt x="35" y="45"/>
                  <a:pt x="46" y="36"/>
                  <a:pt x="52" y="33"/>
                </a:cubicBezTo>
                <a:cubicBezTo>
                  <a:pt x="63" y="28"/>
                  <a:pt x="77" y="28"/>
                  <a:pt x="88" y="33"/>
                </a:cubicBezTo>
                <a:cubicBezTo>
                  <a:pt x="90" y="34"/>
                  <a:pt x="91" y="35"/>
                  <a:pt x="90" y="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Freeform 1050"/>
          <p:cNvSpPr>
            <a:spLocks noEditPoints="1"/>
          </p:cNvSpPr>
          <p:nvPr userDrawn="1"/>
        </p:nvSpPr>
        <p:spPr bwMode="auto">
          <a:xfrm>
            <a:off x="478174" y="2561125"/>
            <a:ext cx="307721" cy="279094"/>
          </a:xfrm>
          <a:custGeom>
            <a:avLst/>
            <a:gdLst>
              <a:gd name="T0" fmla="*/ 115 w 160"/>
              <a:gd name="T1" fmla="*/ 0 h 144"/>
              <a:gd name="T2" fmla="*/ 89 w 160"/>
              <a:gd name="T3" fmla="*/ 37 h 144"/>
              <a:gd name="T4" fmla="*/ 63 w 160"/>
              <a:gd name="T5" fmla="*/ 7 h 144"/>
              <a:gd name="T6" fmla="*/ 4 w 160"/>
              <a:gd name="T7" fmla="*/ 91 h 144"/>
              <a:gd name="T8" fmla="*/ 71 w 160"/>
              <a:gd name="T9" fmla="*/ 110 h 144"/>
              <a:gd name="T10" fmla="*/ 71 w 160"/>
              <a:gd name="T11" fmla="*/ 82 h 144"/>
              <a:gd name="T12" fmla="*/ 89 w 160"/>
              <a:gd name="T13" fmla="*/ 110 h 144"/>
              <a:gd name="T14" fmla="*/ 160 w 160"/>
              <a:gd name="T15" fmla="*/ 109 h 144"/>
              <a:gd name="T16" fmla="*/ 6 w 160"/>
              <a:gd name="T17" fmla="*/ 109 h 144"/>
              <a:gd name="T18" fmla="*/ 12 w 160"/>
              <a:gd name="T19" fmla="*/ 90 h 144"/>
              <a:gd name="T20" fmla="*/ 20 w 160"/>
              <a:gd name="T21" fmla="*/ 83 h 144"/>
              <a:gd name="T22" fmla="*/ 28 w 160"/>
              <a:gd name="T23" fmla="*/ 80 h 144"/>
              <a:gd name="T24" fmla="*/ 36 w 160"/>
              <a:gd name="T25" fmla="*/ 79 h 144"/>
              <a:gd name="T26" fmla="*/ 65 w 160"/>
              <a:gd name="T27" fmla="*/ 110 h 144"/>
              <a:gd name="T28" fmla="*/ 63 w 160"/>
              <a:gd name="T29" fmla="*/ 86 h 144"/>
              <a:gd name="T30" fmla="*/ 59 w 160"/>
              <a:gd name="T31" fmla="*/ 82 h 144"/>
              <a:gd name="T32" fmla="*/ 53 w 160"/>
              <a:gd name="T33" fmla="*/ 78 h 144"/>
              <a:gd name="T34" fmla="*/ 48 w 160"/>
              <a:gd name="T35" fmla="*/ 75 h 144"/>
              <a:gd name="T36" fmla="*/ 41 w 160"/>
              <a:gd name="T37" fmla="*/ 73 h 144"/>
              <a:gd name="T38" fmla="*/ 32 w 160"/>
              <a:gd name="T39" fmla="*/ 73 h 144"/>
              <a:gd name="T40" fmla="*/ 27 w 160"/>
              <a:gd name="T41" fmla="*/ 74 h 144"/>
              <a:gd name="T42" fmla="*/ 23 w 160"/>
              <a:gd name="T43" fmla="*/ 75 h 144"/>
              <a:gd name="T44" fmla="*/ 18 w 160"/>
              <a:gd name="T45" fmla="*/ 78 h 144"/>
              <a:gd name="T46" fmla="*/ 15 w 160"/>
              <a:gd name="T47" fmla="*/ 80 h 144"/>
              <a:gd name="T48" fmla="*/ 45 w 160"/>
              <a:gd name="T49" fmla="*/ 6 h 144"/>
              <a:gd name="T50" fmla="*/ 65 w 160"/>
              <a:gd name="T51" fmla="*/ 40 h 144"/>
              <a:gd name="T52" fmla="*/ 65 w 160"/>
              <a:gd name="T53" fmla="*/ 89 h 144"/>
              <a:gd name="T54" fmla="*/ 71 w 160"/>
              <a:gd name="T55" fmla="*/ 43 h 144"/>
              <a:gd name="T56" fmla="*/ 71 w 160"/>
              <a:gd name="T57" fmla="*/ 76 h 144"/>
              <a:gd name="T58" fmla="*/ 95 w 160"/>
              <a:gd name="T59" fmla="*/ 40 h 144"/>
              <a:gd name="T60" fmla="*/ 114 w 160"/>
              <a:gd name="T61" fmla="*/ 6 h 144"/>
              <a:gd name="T62" fmla="*/ 147 w 160"/>
              <a:gd name="T63" fmla="*/ 81 h 144"/>
              <a:gd name="T64" fmla="*/ 140 w 160"/>
              <a:gd name="T65" fmla="*/ 77 h 144"/>
              <a:gd name="T66" fmla="*/ 136 w 160"/>
              <a:gd name="T67" fmla="*/ 75 h 144"/>
              <a:gd name="T68" fmla="*/ 131 w 160"/>
              <a:gd name="T69" fmla="*/ 74 h 144"/>
              <a:gd name="T70" fmla="*/ 124 w 160"/>
              <a:gd name="T71" fmla="*/ 73 h 144"/>
              <a:gd name="T72" fmla="*/ 116 w 160"/>
              <a:gd name="T73" fmla="*/ 74 h 144"/>
              <a:gd name="T74" fmla="*/ 111 w 160"/>
              <a:gd name="T75" fmla="*/ 76 h 144"/>
              <a:gd name="T76" fmla="*/ 104 w 160"/>
              <a:gd name="T77" fmla="*/ 79 h 144"/>
              <a:gd name="T78" fmla="*/ 100 w 160"/>
              <a:gd name="T79" fmla="*/ 83 h 144"/>
              <a:gd name="T80" fmla="*/ 95 w 160"/>
              <a:gd name="T81" fmla="*/ 89 h 144"/>
              <a:gd name="T82" fmla="*/ 95 w 160"/>
              <a:gd name="T83" fmla="*/ 110 h 144"/>
              <a:gd name="T84" fmla="*/ 95 w 160"/>
              <a:gd name="T85" fmla="*/ 109 h 144"/>
              <a:gd name="T86" fmla="*/ 129 w 160"/>
              <a:gd name="T87" fmla="*/ 79 h 144"/>
              <a:gd name="T88" fmla="*/ 139 w 160"/>
              <a:gd name="T89" fmla="*/ 83 h 144"/>
              <a:gd name="T90" fmla="*/ 143 w 160"/>
              <a:gd name="T91" fmla="*/ 85 h 144"/>
              <a:gd name="T92" fmla="*/ 150 w 160"/>
              <a:gd name="T93" fmla="*/ 94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44">
                <a:moveTo>
                  <a:pt x="156" y="91"/>
                </a:moveTo>
                <a:cubicBezTo>
                  <a:pt x="138" y="20"/>
                  <a:pt x="138" y="20"/>
                  <a:pt x="138" y="20"/>
                </a:cubicBezTo>
                <a:cubicBezTo>
                  <a:pt x="135" y="9"/>
                  <a:pt x="126" y="1"/>
                  <a:pt x="115" y="0"/>
                </a:cubicBezTo>
                <a:cubicBezTo>
                  <a:pt x="108" y="0"/>
                  <a:pt x="102" y="2"/>
                  <a:pt x="97" y="7"/>
                </a:cubicBezTo>
                <a:cubicBezTo>
                  <a:pt x="92" y="12"/>
                  <a:pt x="89" y="18"/>
                  <a:pt x="89" y="25"/>
                </a:cubicBezTo>
                <a:cubicBezTo>
                  <a:pt x="89" y="37"/>
                  <a:pt x="89" y="37"/>
                  <a:pt x="89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18"/>
                  <a:pt x="68" y="12"/>
                  <a:pt x="63" y="7"/>
                </a:cubicBezTo>
                <a:cubicBezTo>
                  <a:pt x="58" y="2"/>
                  <a:pt x="52" y="0"/>
                  <a:pt x="45" y="0"/>
                </a:cubicBezTo>
                <a:cubicBezTo>
                  <a:pt x="34" y="1"/>
                  <a:pt x="25" y="9"/>
                  <a:pt x="22" y="20"/>
                </a:cubicBezTo>
                <a:cubicBezTo>
                  <a:pt x="4" y="91"/>
                  <a:pt x="4" y="91"/>
                  <a:pt x="4" y="91"/>
                </a:cubicBezTo>
                <a:cubicBezTo>
                  <a:pt x="2" y="97"/>
                  <a:pt x="0" y="102"/>
                  <a:pt x="0" y="109"/>
                </a:cubicBezTo>
                <a:cubicBezTo>
                  <a:pt x="0" y="128"/>
                  <a:pt x="16" y="144"/>
                  <a:pt x="36" y="144"/>
                </a:cubicBezTo>
                <a:cubicBezTo>
                  <a:pt x="55" y="144"/>
                  <a:pt x="70" y="129"/>
                  <a:pt x="71" y="110"/>
                </a:cubicBezTo>
                <a:cubicBezTo>
                  <a:pt x="71" y="110"/>
                  <a:pt x="71" y="110"/>
                  <a:pt x="71" y="110"/>
                </a:cubicBezTo>
                <a:cubicBezTo>
                  <a:pt x="71" y="109"/>
                  <a:pt x="71" y="109"/>
                  <a:pt x="71" y="109"/>
                </a:cubicBezTo>
                <a:cubicBezTo>
                  <a:pt x="71" y="82"/>
                  <a:pt x="71" y="82"/>
                  <a:pt x="71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89" y="110"/>
                  <a:pt x="89" y="110"/>
                  <a:pt x="89" y="110"/>
                </a:cubicBezTo>
                <a:cubicBezTo>
                  <a:pt x="90" y="129"/>
                  <a:pt x="105" y="144"/>
                  <a:pt x="124" y="144"/>
                </a:cubicBezTo>
                <a:cubicBezTo>
                  <a:pt x="144" y="144"/>
                  <a:pt x="160" y="128"/>
                  <a:pt x="160" y="109"/>
                </a:cubicBezTo>
                <a:cubicBezTo>
                  <a:pt x="160" y="102"/>
                  <a:pt x="158" y="97"/>
                  <a:pt x="156" y="91"/>
                </a:cubicBezTo>
                <a:close/>
                <a:moveTo>
                  <a:pt x="36" y="138"/>
                </a:moveTo>
                <a:cubicBezTo>
                  <a:pt x="19" y="138"/>
                  <a:pt x="6" y="125"/>
                  <a:pt x="6" y="109"/>
                </a:cubicBezTo>
                <a:cubicBezTo>
                  <a:pt x="6" y="103"/>
                  <a:pt x="7" y="98"/>
                  <a:pt x="10" y="94"/>
                </a:cubicBezTo>
                <a:cubicBezTo>
                  <a:pt x="10" y="93"/>
                  <a:pt x="11" y="92"/>
                  <a:pt x="12" y="91"/>
                </a:cubicBezTo>
                <a:cubicBezTo>
                  <a:pt x="12" y="91"/>
                  <a:pt x="12" y="91"/>
                  <a:pt x="12" y="90"/>
                </a:cubicBezTo>
                <a:cubicBezTo>
                  <a:pt x="14" y="89"/>
                  <a:pt x="15" y="87"/>
                  <a:pt x="17" y="85"/>
                </a:cubicBezTo>
                <a:cubicBezTo>
                  <a:pt x="17" y="85"/>
                  <a:pt x="18" y="85"/>
                  <a:pt x="18" y="85"/>
                </a:cubicBezTo>
                <a:cubicBezTo>
                  <a:pt x="19" y="84"/>
                  <a:pt x="19" y="84"/>
                  <a:pt x="20" y="83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82"/>
                  <a:pt x="25" y="81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9" y="80"/>
                  <a:pt x="30" y="79"/>
                  <a:pt x="31" y="79"/>
                </a:cubicBezTo>
                <a:cubicBezTo>
                  <a:pt x="31" y="79"/>
                  <a:pt x="32" y="79"/>
                  <a:pt x="32" y="79"/>
                </a:cubicBezTo>
                <a:cubicBezTo>
                  <a:pt x="33" y="79"/>
                  <a:pt x="34" y="79"/>
                  <a:pt x="36" y="79"/>
                </a:cubicBezTo>
                <a:cubicBezTo>
                  <a:pt x="52" y="79"/>
                  <a:pt x="65" y="92"/>
                  <a:pt x="65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4" y="126"/>
                  <a:pt x="51" y="138"/>
                  <a:pt x="36" y="138"/>
                </a:cubicBezTo>
                <a:close/>
                <a:moveTo>
                  <a:pt x="63" y="86"/>
                </a:moveTo>
                <a:cubicBezTo>
                  <a:pt x="63" y="85"/>
                  <a:pt x="62" y="85"/>
                  <a:pt x="62" y="85"/>
                </a:cubicBezTo>
                <a:cubicBezTo>
                  <a:pt x="61" y="84"/>
                  <a:pt x="61" y="83"/>
                  <a:pt x="60" y="83"/>
                </a:cubicBezTo>
                <a:cubicBezTo>
                  <a:pt x="60" y="83"/>
                  <a:pt x="59" y="82"/>
                  <a:pt x="59" y="82"/>
                </a:cubicBezTo>
                <a:cubicBezTo>
                  <a:pt x="58" y="81"/>
                  <a:pt x="58" y="81"/>
                  <a:pt x="57" y="80"/>
                </a:cubicBezTo>
                <a:cubicBezTo>
                  <a:pt x="57" y="80"/>
                  <a:pt x="56" y="80"/>
                  <a:pt x="56" y="79"/>
                </a:cubicBezTo>
                <a:cubicBezTo>
                  <a:pt x="55" y="79"/>
                  <a:pt x="54" y="78"/>
                  <a:pt x="53" y="78"/>
                </a:cubicBezTo>
                <a:cubicBezTo>
                  <a:pt x="53" y="78"/>
                  <a:pt x="53" y="77"/>
                  <a:pt x="53" y="77"/>
                </a:cubicBezTo>
                <a:cubicBezTo>
                  <a:pt x="51" y="77"/>
                  <a:pt x="50" y="76"/>
                  <a:pt x="49" y="76"/>
                </a:cubicBezTo>
                <a:cubicBezTo>
                  <a:pt x="49" y="76"/>
                  <a:pt x="48" y="75"/>
                  <a:pt x="48" y="75"/>
                </a:cubicBezTo>
                <a:cubicBezTo>
                  <a:pt x="47" y="75"/>
                  <a:pt x="46" y="75"/>
                  <a:pt x="45" y="74"/>
                </a:cubicBezTo>
                <a:cubicBezTo>
                  <a:pt x="45" y="74"/>
                  <a:pt x="44" y="74"/>
                  <a:pt x="44" y="74"/>
                </a:cubicBezTo>
                <a:cubicBezTo>
                  <a:pt x="43" y="74"/>
                  <a:pt x="42" y="74"/>
                  <a:pt x="41" y="73"/>
                </a:cubicBezTo>
                <a:cubicBezTo>
                  <a:pt x="41" y="73"/>
                  <a:pt x="40" y="73"/>
                  <a:pt x="40" y="73"/>
                </a:cubicBezTo>
                <a:cubicBezTo>
                  <a:pt x="38" y="73"/>
                  <a:pt x="37" y="73"/>
                  <a:pt x="36" y="73"/>
                </a:cubicBezTo>
                <a:cubicBezTo>
                  <a:pt x="34" y="73"/>
                  <a:pt x="33" y="73"/>
                  <a:pt x="32" y="73"/>
                </a:cubicBezTo>
                <a:cubicBezTo>
                  <a:pt x="32" y="73"/>
                  <a:pt x="31" y="73"/>
                  <a:pt x="31" y="73"/>
                </a:cubicBezTo>
                <a:cubicBezTo>
                  <a:pt x="30" y="73"/>
                  <a:pt x="30" y="74"/>
                  <a:pt x="29" y="74"/>
                </a:cubicBezTo>
                <a:cubicBezTo>
                  <a:pt x="28" y="74"/>
                  <a:pt x="28" y="74"/>
                  <a:pt x="27" y="74"/>
                </a:cubicBezTo>
                <a:cubicBezTo>
                  <a:pt x="27" y="74"/>
                  <a:pt x="26" y="74"/>
                  <a:pt x="26" y="74"/>
                </a:cubicBezTo>
                <a:cubicBezTo>
                  <a:pt x="25" y="75"/>
                  <a:pt x="25" y="75"/>
                  <a:pt x="24" y="75"/>
                </a:cubicBezTo>
                <a:cubicBezTo>
                  <a:pt x="24" y="75"/>
                  <a:pt x="23" y="75"/>
                  <a:pt x="23" y="75"/>
                </a:cubicBezTo>
                <a:cubicBezTo>
                  <a:pt x="22" y="76"/>
                  <a:pt x="22" y="76"/>
                  <a:pt x="21" y="76"/>
                </a:cubicBezTo>
                <a:cubicBezTo>
                  <a:pt x="21" y="76"/>
                  <a:pt x="20" y="76"/>
                  <a:pt x="20" y="77"/>
                </a:cubicBezTo>
                <a:cubicBezTo>
                  <a:pt x="19" y="77"/>
                  <a:pt x="19" y="77"/>
                  <a:pt x="18" y="78"/>
                </a:cubicBezTo>
                <a:cubicBezTo>
                  <a:pt x="18" y="78"/>
                  <a:pt x="18" y="78"/>
                  <a:pt x="17" y="78"/>
                </a:cubicBezTo>
                <a:cubicBezTo>
                  <a:pt x="17" y="79"/>
                  <a:pt x="16" y="79"/>
                  <a:pt x="15" y="79"/>
                </a:cubicBezTo>
                <a:cubicBezTo>
                  <a:pt x="15" y="79"/>
                  <a:pt x="15" y="79"/>
                  <a:pt x="15" y="80"/>
                </a:cubicBezTo>
                <a:cubicBezTo>
                  <a:pt x="14" y="80"/>
                  <a:pt x="14" y="81"/>
                  <a:pt x="13" y="81"/>
                </a:cubicBezTo>
                <a:cubicBezTo>
                  <a:pt x="28" y="21"/>
                  <a:pt x="28" y="21"/>
                  <a:pt x="28" y="21"/>
                </a:cubicBezTo>
                <a:cubicBezTo>
                  <a:pt x="30" y="13"/>
                  <a:pt x="37" y="6"/>
                  <a:pt x="45" y="6"/>
                </a:cubicBezTo>
                <a:cubicBezTo>
                  <a:pt x="51" y="6"/>
                  <a:pt x="56" y="8"/>
                  <a:pt x="59" y="11"/>
                </a:cubicBezTo>
                <a:cubicBezTo>
                  <a:pt x="63" y="15"/>
                  <a:pt x="65" y="20"/>
                  <a:pt x="65" y="25"/>
                </a:cubicBezTo>
                <a:cubicBezTo>
                  <a:pt x="65" y="40"/>
                  <a:pt x="65" y="40"/>
                  <a:pt x="65" y="40"/>
                </a:cubicBezTo>
                <a:cubicBezTo>
                  <a:pt x="65" y="79"/>
                  <a:pt x="65" y="79"/>
                  <a:pt x="65" y="79"/>
                </a:cubicBezTo>
                <a:cubicBezTo>
                  <a:pt x="65" y="89"/>
                  <a:pt x="65" y="89"/>
                  <a:pt x="65" y="89"/>
                </a:cubicBezTo>
                <a:cubicBezTo>
                  <a:pt x="65" y="89"/>
                  <a:pt x="65" y="89"/>
                  <a:pt x="65" y="89"/>
                </a:cubicBezTo>
                <a:cubicBezTo>
                  <a:pt x="64" y="88"/>
                  <a:pt x="64" y="87"/>
                  <a:pt x="63" y="86"/>
                </a:cubicBezTo>
                <a:close/>
                <a:moveTo>
                  <a:pt x="71" y="76"/>
                </a:moveTo>
                <a:cubicBezTo>
                  <a:pt x="71" y="43"/>
                  <a:pt x="71" y="43"/>
                  <a:pt x="71" y="43"/>
                </a:cubicBezTo>
                <a:cubicBezTo>
                  <a:pt x="89" y="43"/>
                  <a:pt x="89" y="43"/>
                  <a:pt x="89" y="43"/>
                </a:cubicBezTo>
                <a:cubicBezTo>
                  <a:pt x="89" y="76"/>
                  <a:pt x="89" y="76"/>
                  <a:pt x="89" y="76"/>
                </a:cubicBezTo>
                <a:lnTo>
                  <a:pt x="71" y="76"/>
                </a:lnTo>
                <a:close/>
                <a:moveTo>
                  <a:pt x="95" y="89"/>
                </a:moveTo>
                <a:cubicBezTo>
                  <a:pt x="95" y="79"/>
                  <a:pt x="95" y="79"/>
                  <a:pt x="95" y="79"/>
                </a:cubicBezTo>
                <a:cubicBezTo>
                  <a:pt x="95" y="40"/>
                  <a:pt x="95" y="40"/>
                  <a:pt x="95" y="40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0"/>
                  <a:pt x="97" y="15"/>
                  <a:pt x="101" y="11"/>
                </a:cubicBezTo>
                <a:cubicBezTo>
                  <a:pt x="104" y="8"/>
                  <a:pt x="109" y="6"/>
                  <a:pt x="114" y="6"/>
                </a:cubicBezTo>
                <a:cubicBezTo>
                  <a:pt x="114" y="6"/>
                  <a:pt x="114" y="6"/>
                  <a:pt x="115" y="6"/>
                </a:cubicBezTo>
                <a:cubicBezTo>
                  <a:pt x="123" y="6"/>
                  <a:pt x="130" y="13"/>
                  <a:pt x="132" y="21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46" y="80"/>
                  <a:pt x="144" y="79"/>
                  <a:pt x="143" y="78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41" y="77"/>
                  <a:pt x="141" y="77"/>
                  <a:pt x="140" y="77"/>
                </a:cubicBezTo>
                <a:cubicBezTo>
                  <a:pt x="140" y="76"/>
                  <a:pt x="139" y="76"/>
                  <a:pt x="139" y="76"/>
                </a:cubicBezTo>
                <a:cubicBezTo>
                  <a:pt x="138" y="76"/>
                  <a:pt x="138" y="76"/>
                  <a:pt x="137" y="75"/>
                </a:cubicBezTo>
                <a:cubicBezTo>
                  <a:pt x="137" y="75"/>
                  <a:pt x="136" y="75"/>
                  <a:pt x="136" y="75"/>
                </a:cubicBezTo>
                <a:cubicBezTo>
                  <a:pt x="135" y="75"/>
                  <a:pt x="135" y="75"/>
                  <a:pt x="134" y="74"/>
                </a:cubicBezTo>
                <a:cubicBezTo>
                  <a:pt x="134" y="74"/>
                  <a:pt x="133" y="74"/>
                  <a:pt x="133" y="74"/>
                </a:cubicBezTo>
                <a:cubicBezTo>
                  <a:pt x="132" y="74"/>
                  <a:pt x="132" y="74"/>
                  <a:pt x="131" y="74"/>
                </a:cubicBezTo>
                <a:cubicBezTo>
                  <a:pt x="130" y="74"/>
                  <a:pt x="130" y="73"/>
                  <a:pt x="129" y="73"/>
                </a:cubicBezTo>
                <a:cubicBezTo>
                  <a:pt x="129" y="73"/>
                  <a:pt x="128" y="73"/>
                  <a:pt x="128" y="73"/>
                </a:cubicBezTo>
                <a:cubicBezTo>
                  <a:pt x="127" y="73"/>
                  <a:pt x="126" y="73"/>
                  <a:pt x="124" y="73"/>
                </a:cubicBezTo>
                <a:cubicBezTo>
                  <a:pt x="123" y="73"/>
                  <a:pt x="122" y="73"/>
                  <a:pt x="120" y="73"/>
                </a:cubicBezTo>
                <a:cubicBezTo>
                  <a:pt x="120" y="73"/>
                  <a:pt x="119" y="73"/>
                  <a:pt x="119" y="73"/>
                </a:cubicBezTo>
                <a:cubicBezTo>
                  <a:pt x="118" y="74"/>
                  <a:pt x="117" y="74"/>
                  <a:pt x="116" y="74"/>
                </a:cubicBezTo>
                <a:cubicBezTo>
                  <a:pt x="116" y="74"/>
                  <a:pt x="115" y="74"/>
                  <a:pt x="115" y="74"/>
                </a:cubicBezTo>
                <a:cubicBezTo>
                  <a:pt x="114" y="75"/>
                  <a:pt x="113" y="75"/>
                  <a:pt x="112" y="75"/>
                </a:cubicBezTo>
                <a:cubicBezTo>
                  <a:pt x="112" y="75"/>
                  <a:pt x="111" y="76"/>
                  <a:pt x="111" y="76"/>
                </a:cubicBezTo>
                <a:cubicBezTo>
                  <a:pt x="110" y="76"/>
                  <a:pt x="109" y="77"/>
                  <a:pt x="107" y="77"/>
                </a:cubicBezTo>
                <a:cubicBezTo>
                  <a:pt x="107" y="77"/>
                  <a:pt x="107" y="78"/>
                  <a:pt x="107" y="78"/>
                </a:cubicBezTo>
                <a:cubicBezTo>
                  <a:pt x="106" y="78"/>
                  <a:pt x="105" y="79"/>
                  <a:pt x="104" y="79"/>
                </a:cubicBezTo>
                <a:cubicBezTo>
                  <a:pt x="104" y="80"/>
                  <a:pt x="103" y="80"/>
                  <a:pt x="103" y="80"/>
                </a:cubicBezTo>
                <a:cubicBezTo>
                  <a:pt x="102" y="81"/>
                  <a:pt x="102" y="81"/>
                  <a:pt x="101" y="82"/>
                </a:cubicBezTo>
                <a:cubicBezTo>
                  <a:pt x="101" y="82"/>
                  <a:pt x="100" y="83"/>
                  <a:pt x="100" y="83"/>
                </a:cubicBezTo>
                <a:cubicBezTo>
                  <a:pt x="99" y="83"/>
                  <a:pt x="99" y="84"/>
                  <a:pt x="98" y="85"/>
                </a:cubicBezTo>
                <a:cubicBezTo>
                  <a:pt x="98" y="85"/>
                  <a:pt x="97" y="85"/>
                  <a:pt x="97" y="86"/>
                </a:cubicBezTo>
                <a:cubicBezTo>
                  <a:pt x="96" y="87"/>
                  <a:pt x="96" y="88"/>
                  <a:pt x="95" y="89"/>
                </a:cubicBezTo>
                <a:cubicBezTo>
                  <a:pt x="95" y="89"/>
                  <a:pt x="95" y="89"/>
                  <a:pt x="95" y="89"/>
                </a:cubicBezTo>
                <a:close/>
                <a:moveTo>
                  <a:pt x="124" y="138"/>
                </a:moveTo>
                <a:cubicBezTo>
                  <a:pt x="109" y="138"/>
                  <a:pt x="96" y="126"/>
                  <a:pt x="95" y="110"/>
                </a:cubicBezTo>
                <a:cubicBezTo>
                  <a:pt x="95" y="110"/>
                  <a:pt x="95" y="110"/>
                  <a:pt x="95" y="110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109"/>
                  <a:pt x="95" y="109"/>
                  <a:pt x="95" y="109"/>
                </a:cubicBezTo>
                <a:cubicBezTo>
                  <a:pt x="95" y="92"/>
                  <a:pt x="108" y="79"/>
                  <a:pt x="124" y="79"/>
                </a:cubicBezTo>
                <a:cubicBezTo>
                  <a:pt x="126" y="79"/>
                  <a:pt x="127" y="79"/>
                  <a:pt x="128" y="79"/>
                </a:cubicBezTo>
                <a:cubicBezTo>
                  <a:pt x="128" y="79"/>
                  <a:pt x="129" y="79"/>
                  <a:pt x="129" y="79"/>
                </a:cubicBezTo>
                <a:cubicBezTo>
                  <a:pt x="130" y="79"/>
                  <a:pt x="131" y="80"/>
                  <a:pt x="132" y="80"/>
                </a:cubicBezTo>
                <a:cubicBezTo>
                  <a:pt x="132" y="80"/>
                  <a:pt x="132" y="80"/>
                  <a:pt x="132" y="80"/>
                </a:cubicBezTo>
                <a:cubicBezTo>
                  <a:pt x="135" y="81"/>
                  <a:pt x="137" y="82"/>
                  <a:pt x="139" y="83"/>
                </a:cubicBezTo>
                <a:cubicBezTo>
                  <a:pt x="139" y="83"/>
                  <a:pt x="139" y="83"/>
                  <a:pt x="140" y="83"/>
                </a:cubicBezTo>
                <a:cubicBezTo>
                  <a:pt x="141" y="84"/>
                  <a:pt x="141" y="84"/>
                  <a:pt x="142" y="85"/>
                </a:cubicBezTo>
                <a:cubicBezTo>
                  <a:pt x="142" y="85"/>
                  <a:pt x="143" y="85"/>
                  <a:pt x="143" y="85"/>
                </a:cubicBezTo>
                <a:cubicBezTo>
                  <a:pt x="145" y="87"/>
                  <a:pt x="146" y="89"/>
                  <a:pt x="148" y="90"/>
                </a:cubicBezTo>
                <a:cubicBezTo>
                  <a:pt x="148" y="91"/>
                  <a:pt x="148" y="91"/>
                  <a:pt x="148" y="91"/>
                </a:cubicBezTo>
                <a:cubicBezTo>
                  <a:pt x="149" y="92"/>
                  <a:pt x="150" y="93"/>
                  <a:pt x="150" y="94"/>
                </a:cubicBezTo>
                <a:cubicBezTo>
                  <a:pt x="153" y="98"/>
                  <a:pt x="154" y="103"/>
                  <a:pt x="154" y="109"/>
                </a:cubicBezTo>
                <a:cubicBezTo>
                  <a:pt x="154" y="125"/>
                  <a:pt x="141" y="138"/>
                  <a:pt x="124" y="13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1137"/>
          <p:cNvSpPr>
            <a:spLocks noEditPoints="1"/>
          </p:cNvSpPr>
          <p:nvPr userDrawn="1"/>
        </p:nvSpPr>
        <p:spPr bwMode="auto">
          <a:xfrm>
            <a:off x="5353280" y="1955934"/>
            <a:ext cx="307721" cy="279094"/>
          </a:xfrm>
          <a:custGeom>
            <a:avLst/>
            <a:gdLst>
              <a:gd name="T0" fmla="*/ 160 w 160"/>
              <a:gd name="T1" fmla="*/ 45 h 144"/>
              <a:gd name="T2" fmla="*/ 160 w 160"/>
              <a:gd name="T3" fmla="*/ 45 h 144"/>
              <a:gd name="T4" fmla="*/ 160 w 160"/>
              <a:gd name="T5" fmla="*/ 44 h 144"/>
              <a:gd name="T6" fmla="*/ 160 w 160"/>
              <a:gd name="T7" fmla="*/ 44 h 144"/>
              <a:gd name="T8" fmla="*/ 133 w 160"/>
              <a:gd name="T9" fmla="*/ 1 h 144"/>
              <a:gd name="T10" fmla="*/ 132 w 160"/>
              <a:gd name="T11" fmla="*/ 0 h 144"/>
              <a:gd name="T12" fmla="*/ 132 w 160"/>
              <a:gd name="T13" fmla="*/ 0 h 144"/>
              <a:gd name="T14" fmla="*/ 29 w 160"/>
              <a:gd name="T15" fmla="*/ 0 h 144"/>
              <a:gd name="T16" fmla="*/ 28 w 160"/>
              <a:gd name="T17" fmla="*/ 0 h 144"/>
              <a:gd name="T18" fmla="*/ 28 w 160"/>
              <a:gd name="T19" fmla="*/ 1 h 144"/>
              <a:gd name="T20" fmla="*/ 27 w 160"/>
              <a:gd name="T21" fmla="*/ 1 h 144"/>
              <a:gd name="T22" fmla="*/ 0 w 160"/>
              <a:gd name="T23" fmla="*/ 44 h 144"/>
              <a:gd name="T24" fmla="*/ 0 w 160"/>
              <a:gd name="T25" fmla="*/ 44 h 144"/>
              <a:gd name="T26" fmla="*/ 0 w 160"/>
              <a:gd name="T27" fmla="*/ 45 h 144"/>
              <a:gd name="T28" fmla="*/ 0 w 160"/>
              <a:gd name="T29" fmla="*/ 46 h 144"/>
              <a:gd name="T30" fmla="*/ 0 w 160"/>
              <a:gd name="T31" fmla="*/ 46 h 144"/>
              <a:gd name="T32" fmla="*/ 0 w 160"/>
              <a:gd name="T33" fmla="*/ 47 h 144"/>
              <a:gd name="T34" fmla="*/ 78 w 160"/>
              <a:gd name="T35" fmla="*/ 143 h 144"/>
              <a:gd name="T36" fmla="*/ 78 w 160"/>
              <a:gd name="T37" fmla="*/ 143 h 144"/>
              <a:gd name="T38" fmla="*/ 79 w 160"/>
              <a:gd name="T39" fmla="*/ 144 h 144"/>
              <a:gd name="T40" fmla="*/ 80 w 160"/>
              <a:gd name="T41" fmla="*/ 144 h 144"/>
              <a:gd name="T42" fmla="*/ 81 w 160"/>
              <a:gd name="T43" fmla="*/ 144 h 144"/>
              <a:gd name="T44" fmla="*/ 82 w 160"/>
              <a:gd name="T45" fmla="*/ 143 h 144"/>
              <a:gd name="T46" fmla="*/ 159 w 160"/>
              <a:gd name="T47" fmla="*/ 47 h 144"/>
              <a:gd name="T48" fmla="*/ 160 w 160"/>
              <a:gd name="T49" fmla="*/ 47 h 144"/>
              <a:gd name="T50" fmla="*/ 160 w 160"/>
              <a:gd name="T51" fmla="*/ 46 h 144"/>
              <a:gd name="T52" fmla="*/ 86 w 160"/>
              <a:gd name="T53" fmla="*/ 5 h 144"/>
              <a:gd name="T54" fmla="*/ 114 w 160"/>
              <a:gd name="T55" fmla="*/ 40 h 144"/>
              <a:gd name="T56" fmla="*/ 109 w 160"/>
              <a:gd name="T57" fmla="*/ 43 h 144"/>
              <a:gd name="T58" fmla="*/ 80 w 160"/>
              <a:gd name="T59" fmla="*/ 7 h 144"/>
              <a:gd name="T60" fmla="*/ 46 w 160"/>
              <a:gd name="T61" fmla="*/ 40 h 144"/>
              <a:gd name="T62" fmla="*/ 74 w 160"/>
              <a:gd name="T63" fmla="*/ 5 h 144"/>
              <a:gd name="T64" fmla="*/ 111 w 160"/>
              <a:gd name="T65" fmla="*/ 48 h 144"/>
              <a:gd name="T66" fmla="*/ 49 w 160"/>
              <a:gd name="T67" fmla="*/ 48 h 144"/>
              <a:gd name="T68" fmla="*/ 131 w 160"/>
              <a:gd name="T69" fmla="*/ 9 h 144"/>
              <a:gd name="T70" fmla="*/ 119 w 160"/>
              <a:gd name="T71" fmla="*/ 43 h 144"/>
              <a:gd name="T72" fmla="*/ 29 w 160"/>
              <a:gd name="T73" fmla="*/ 9 h 144"/>
              <a:gd name="T74" fmla="*/ 7 w 160"/>
              <a:gd name="T75" fmla="*/ 43 h 144"/>
              <a:gd name="T76" fmla="*/ 43 w 160"/>
              <a:gd name="T77" fmla="*/ 48 h 144"/>
              <a:gd name="T78" fmla="*/ 8 w 160"/>
              <a:gd name="T79" fmla="*/ 48 h 144"/>
              <a:gd name="T80" fmla="*/ 86 w 160"/>
              <a:gd name="T81" fmla="*/ 129 h 144"/>
              <a:gd name="T82" fmla="*/ 152 w 160"/>
              <a:gd name="T83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4">
                <a:moveTo>
                  <a:pt x="160" y="46"/>
                </a:moveTo>
                <a:cubicBezTo>
                  <a:pt x="160" y="46"/>
                  <a:pt x="160" y="46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5"/>
                  <a:pt x="160" y="45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3" y="1"/>
                  <a:pt x="133" y="1"/>
                  <a:pt x="133" y="1"/>
                </a:cubicBezTo>
                <a:cubicBezTo>
                  <a:pt x="132" y="1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1"/>
                  <a:pt x="27" y="1"/>
                  <a:pt x="27" y="1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1" y="47"/>
                  <a:pt x="1" y="47"/>
                  <a:pt x="1" y="47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8" y="143"/>
                  <a:pt x="78" y="144"/>
                  <a:pt x="79" y="144"/>
                </a:cubicBezTo>
                <a:cubicBezTo>
                  <a:pt x="79" y="144"/>
                  <a:pt x="79" y="144"/>
                  <a:pt x="79" y="144"/>
                </a:cubicBezTo>
                <a:cubicBezTo>
                  <a:pt x="79" y="144"/>
                  <a:pt x="80" y="144"/>
                  <a:pt x="80" y="144"/>
                </a:cubicBezTo>
                <a:cubicBezTo>
                  <a:pt x="80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82" y="143"/>
                  <a:pt x="82" y="143"/>
                  <a:pt x="82" y="143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59" y="47"/>
                  <a:pt x="159" y="47"/>
                  <a:pt x="160" y="47"/>
                </a:cubicBezTo>
                <a:cubicBezTo>
                  <a:pt x="160" y="47"/>
                  <a:pt x="160" y="47"/>
                  <a:pt x="160" y="47"/>
                </a:cubicBezTo>
                <a:cubicBezTo>
                  <a:pt x="160" y="47"/>
                  <a:pt x="160" y="47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6"/>
                  <a:pt x="160" y="46"/>
                  <a:pt x="160" y="46"/>
                </a:cubicBezTo>
                <a:close/>
                <a:moveTo>
                  <a:pt x="86" y="5"/>
                </a:moveTo>
                <a:cubicBezTo>
                  <a:pt x="127" y="5"/>
                  <a:pt x="127" y="5"/>
                  <a:pt x="127" y="5"/>
                </a:cubicBezTo>
                <a:cubicBezTo>
                  <a:pt x="114" y="40"/>
                  <a:pt x="114" y="40"/>
                  <a:pt x="114" y="40"/>
                </a:cubicBezTo>
                <a:lnTo>
                  <a:pt x="86" y="5"/>
                </a:lnTo>
                <a:close/>
                <a:moveTo>
                  <a:pt x="109" y="43"/>
                </a:moveTo>
                <a:cubicBezTo>
                  <a:pt x="51" y="43"/>
                  <a:pt x="51" y="43"/>
                  <a:pt x="51" y="43"/>
                </a:cubicBezTo>
                <a:cubicBezTo>
                  <a:pt x="80" y="7"/>
                  <a:pt x="80" y="7"/>
                  <a:pt x="80" y="7"/>
                </a:cubicBezTo>
                <a:lnTo>
                  <a:pt x="109" y="43"/>
                </a:lnTo>
                <a:close/>
                <a:moveTo>
                  <a:pt x="46" y="40"/>
                </a:moveTo>
                <a:cubicBezTo>
                  <a:pt x="33" y="5"/>
                  <a:pt x="33" y="5"/>
                  <a:pt x="33" y="5"/>
                </a:cubicBezTo>
                <a:cubicBezTo>
                  <a:pt x="74" y="5"/>
                  <a:pt x="74" y="5"/>
                  <a:pt x="74" y="5"/>
                </a:cubicBezTo>
                <a:lnTo>
                  <a:pt x="46" y="40"/>
                </a:lnTo>
                <a:close/>
                <a:moveTo>
                  <a:pt x="111" y="48"/>
                </a:moveTo>
                <a:cubicBezTo>
                  <a:pt x="80" y="132"/>
                  <a:pt x="80" y="132"/>
                  <a:pt x="80" y="132"/>
                </a:cubicBezTo>
                <a:cubicBezTo>
                  <a:pt x="49" y="48"/>
                  <a:pt x="49" y="48"/>
                  <a:pt x="49" y="48"/>
                </a:cubicBezTo>
                <a:lnTo>
                  <a:pt x="111" y="48"/>
                </a:lnTo>
                <a:close/>
                <a:moveTo>
                  <a:pt x="131" y="9"/>
                </a:moveTo>
                <a:cubicBezTo>
                  <a:pt x="153" y="43"/>
                  <a:pt x="153" y="43"/>
                  <a:pt x="153" y="43"/>
                </a:cubicBezTo>
                <a:cubicBezTo>
                  <a:pt x="119" y="43"/>
                  <a:pt x="119" y="43"/>
                  <a:pt x="119" y="43"/>
                </a:cubicBezTo>
                <a:lnTo>
                  <a:pt x="131" y="9"/>
                </a:lnTo>
                <a:close/>
                <a:moveTo>
                  <a:pt x="29" y="9"/>
                </a:moveTo>
                <a:cubicBezTo>
                  <a:pt x="41" y="43"/>
                  <a:pt x="41" y="43"/>
                  <a:pt x="41" y="43"/>
                </a:cubicBezTo>
                <a:cubicBezTo>
                  <a:pt x="7" y="43"/>
                  <a:pt x="7" y="43"/>
                  <a:pt x="7" y="43"/>
                </a:cubicBezTo>
                <a:lnTo>
                  <a:pt x="29" y="9"/>
                </a:lnTo>
                <a:close/>
                <a:moveTo>
                  <a:pt x="43" y="48"/>
                </a:moveTo>
                <a:cubicBezTo>
                  <a:pt x="72" y="127"/>
                  <a:pt x="72" y="127"/>
                  <a:pt x="72" y="127"/>
                </a:cubicBezTo>
                <a:cubicBezTo>
                  <a:pt x="8" y="48"/>
                  <a:pt x="8" y="48"/>
                  <a:pt x="8" y="48"/>
                </a:cubicBezTo>
                <a:lnTo>
                  <a:pt x="43" y="48"/>
                </a:lnTo>
                <a:close/>
                <a:moveTo>
                  <a:pt x="86" y="129"/>
                </a:moveTo>
                <a:cubicBezTo>
                  <a:pt x="117" y="48"/>
                  <a:pt x="117" y="48"/>
                  <a:pt x="117" y="48"/>
                </a:cubicBezTo>
                <a:cubicBezTo>
                  <a:pt x="152" y="48"/>
                  <a:pt x="152" y="48"/>
                  <a:pt x="152" y="48"/>
                </a:cubicBezTo>
                <a:lnTo>
                  <a:pt x="86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Freeform 1147"/>
          <p:cNvSpPr>
            <a:spLocks noEditPoints="1"/>
          </p:cNvSpPr>
          <p:nvPr userDrawn="1"/>
        </p:nvSpPr>
        <p:spPr bwMode="auto">
          <a:xfrm>
            <a:off x="2944868" y="2271876"/>
            <a:ext cx="313982" cy="315771"/>
          </a:xfrm>
          <a:custGeom>
            <a:avLst/>
            <a:gdLst>
              <a:gd name="T0" fmla="*/ 116 w 163"/>
              <a:gd name="T1" fmla="*/ 11 h 163"/>
              <a:gd name="T2" fmla="*/ 11 w 163"/>
              <a:gd name="T3" fmla="*/ 115 h 163"/>
              <a:gd name="T4" fmla="*/ 10 w 163"/>
              <a:gd name="T5" fmla="*/ 116 h 163"/>
              <a:gd name="T6" fmla="*/ 10 w 163"/>
              <a:gd name="T7" fmla="*/ 116 h 163"/>
              <a:gd name="T8" fmla="*/ 0 w 163"/>
              <a:gd name="T9" fmla="*/ 160 h 163"/>
              <a:gd name="T10" fmla="*/ 0 w 163"/>
              <a:gd name="T11" fmla="*/ 161 h 163"/>
              <a:gd name="T12" fmla="*/ 1 w 163"/>
              <a:gd name="T13" fmla="*/ 162 h 163"/>
              <a:gd name="T14" fmla="*/ 3 w 163"/>
              <a:gd name="T15" fmla="*/ 163 h 163"/>
              <a:gd name="T16" fmla="*/ 47 w 163"/>
              <a:gd name="T17" fmla="*/ 153 h 163"/>
              <a:gd name="T18" fmla="*/ 47 w 163"/>
              <a:gd name="T19" fmla="*/ 152 h 163"/>
              <a:gd name="T20" fmla="*/ 48 w 163"/>
              <a:gd name="T21" fmla="*/ 152 h 163"/>
              <a:gd name="T22" fmla="*/ 152 w 163"/>
              <a:gd name="T23" fmla="*/ 47 h 163"/>
              <a:gd name="T24" fmla="*/ 148 w 163"/>
              <a:gd name="T25" fmla="*/ 15 h 163"/>
              <a:gd name="T26" fmla="*/ 122 w 163"/>
              <a:gd name="T27" fmla="*/ 13 h 163"/>
              <a:gd name="T28" fmla="*/ 134 w 163"/>
              <a:gd name="T29" fmla="*/ 58 h 163"/>
              <a:gd name="T30" fmla="*/ 109 w 163"/>
              <a:gd name="T31" fmla="*/ 25 h 163"/>
              <a:gd name="T32" fmla="*/ 134 w 163"/>
              <a:gd name="T33" fmla="*/ 58 h 163"/>
              <a:gd name="T34" fmla="*/ 10 w 163"/>
              <a:gd name="T35" fmla="*/ 149 h 163"/>
              <a:gd name="T36" fmla="*/ 15 w 163"/>
              <a:gd name="T37" fmla="*/ 120 h 163"/>
              <a:gd name="T38" fmla="*/ 27 w 163"/>
              <a:gd name="T39" fmla="*/ 133 h 163"/>
              <a:gd name="T40" fmla="*/ 27 w 163"/>
              <a:gd name="T41" fmla="*/ 134 h 163"/>
              <a:gd name="T42" fmla="*/ 27 w 163"/>
              <a:gd name="T43" fmla="*/ 135 h 163"/>
              <a:gd name="T44" fmla="*/ 27 w 163"/>
              <a:gd name="T45" fmla="*/ 135 h 163"/>
              <a:gd name="T46" fmla="*/ 28 w 163"/>
              <a:gd name="T47" fmla="*/ 136 h 163"/>
              <a:gd name="T48" fmla="*/ 29 w 163"/>
              <a:gd name="T49" fmla="*/ 136 h 163"/>
              <a:gd name="T50" fmla="*/ 30 w 163"/>
              <a:gd name="T51" fmla="*/ 136 h 163"/>
              <a:gd name="T52" fmla="*/ 30 w 163"/>
              <a:gd name="T53" fmla="*/ 136 h 163"/>
              <a:gd name="T54" fmla="*/ 30 w 163"/>
              <a:gd name="T55" fmla="*/ 136 h 163"/>
              <a:gd name="T56" fmla="*/ 43 w 163"/>
              <a:gd name="T57" fmla="*/ 148 h 163"/>
              <a:gd name="T58" fmla="*/ 14 w 163"/>
              <a:gd name="T59" fmla="*/ 153 h 163"/>
              <a:gd name="T60" fmla="*/ 51 w 163"/>
              <a:gd name="T61" fmla="*/ 133 h 163"/>
              <a:gd name="T62" fmla="*/ 116 w 163"/>
              <a:gd name="T63" fmla="*/ 64 h 163"/>
              <a:gd name="T64" fmla="*/ 47 w 163"/>
              <a:gd name="T65" fmla="*/ 129 h 163"/>
              <a:gd name="T66" fmla="*/ 34 w 163"/>
              <a:gd name="T67" fmla="*/ 116 h 163"/>
              <a:gd name="T68" fmla="*/ 99 w 163"/>
              <a:gd name="T69" fmla="*/ 47 h 163"/>
              <a:gd name="T70" fmla="*/ 30 w 163"/>
              <a:gd name="T71" fmla="*/ 112 h 163"/>
              <a:gd name="T72" fmla="*/ 101 w 163"/>
              <a:gd name="T73" fmla="*/ 33 h 163"/>
              <a:gd name="T74" fmla="*/ 50 w 163"/>
              <a:gd name="T75" fmla="*/ 142 h 163"/>
              <a:gd name="T76" fmla="*/ 142 w 163"/>
              <a:gd name="T77" fmla="*/ 50 h 163"/>
              <a:gd name="T78" fmla="*/ 118 w 163"/>
              <a:gd name="T79" fmla="*/ 17 h 163"/>
              <a:gd name="T80" fmla="*/ 142 w 163"/>
              <a:gd name="T81" fmla="*/ 5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3" h="163">
                <a:moveTo>
                  <a:pt x="152" y="11"/>
                </a:moveTo>
                <a:cubicBezTo>
                  <a:pt x="142" y="0"/>
                  <a:pt x="126" y="0"/>
                  <a:pt x="116" y="11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5"/>
                  <a:pt x="11" y="115"/>
                  <a:pt x="11" y="115"/>
                </a:cubicBezTo>
                <a:cubicBezTo>
                  <a:pt x="11" y="116"/>
                  <a:pt x="11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0"/>
                  <a:pt x="0" y="161"/>
                  <a:pt x="0" y="161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2"/>
                  <a:pt x="1" y="162"/>
                  <a:pt x="1" y="162"/>
                </a:cubicBezTo>
                <a:cubicBezTo>
                  <a:pt x="1" y="162"/>
                  <a:pt x="1" y="163"/>
                  <a:pt x="2" y="163"/>
                </a:cubicBezTo>
                <a:cubicBezTo>
                  <a:pt x="2" y="163"/>
                  <a:pt x="3" y="163"/>
                  <a:pt x="3" y="163"/>
                </a:cubicBezTo>
                <a:cubicBezTo>
                  <a:pt x="3" y="163"/>
                  <a:pt x="3" y="163"/>
                  <a:pt x="4" y="16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3"/>
                </a:cubicBezTo>
                <a:cubicBezTo>
                  <a:pt x="47" y="153"/>
                  <a:pt x="47" y="153"/>
                  <a:pt x="47" y="152"/>
                </a:cubicBezTo>
                <a:cubicBezTo>
                  <a:pt x="47" y="152"/>
                  <a:pt x="47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48" y="152"/>
                  <a:pt x="48" y="152"/>
                  <a:pt x="48" y="152"/>
                </a:cubicBezTo>
                <a:cubicBezTo>
                  <a:pt x="152" y="47"/>
                  <a:pt x="152" y="47"/>
                  <a:pt x="152" y="47"/>
                </a:cubicBezTo>
                <a:cubicBezTo>
                  <a:pt x="163" y="37"/>
                  <a:pt x="163" y="21"/>
                  <a:pt x="152" y="11"/>
                </a:cubicBezTo>
                <a:close/>
                <a:moveTo>
                  <a:pt x="148" y="15"/>
                </a:moveTo>
                <a:cubicBezTo>
                  <a:pt x="155" y="22"/>
                  <a:pt x="156" y="33"/>
                  <a:pt x="150" y="41"/>
                </a:cubicBezTo>
                <a:cubicBezTo>
                  <a:pt x="122" y="13"/>
                  <a:pt x="122" y="13"/>
                  <a:pt x="122" y="13"/>
                </a:cubicBezTo>
                <a:cubicBezTo>
                  <a:pt x="130" y="7"/>
                  <a:pt x="141" y="8"/>
                  <a:pt x="148" y="15"/>
                </a:cubicBezTo>
                <a:close/>
                <a:moveTo>
                  <a:pt x="134" y="58"/>
                </a:moveTo>
                <a:cubicBezTo>
                  <a:pt x="105" y="29"/>
                  <a:pt x="105" y="29"/>
                  <a:pt x="105" y="29"/>
                </a:cubicBezTo>
                <a:cubicBezTo>
                  <a:pt x="109" y="25"/>
                  <a:pt x="109" y="25"/>
                  <a:pt x="109" y="25"/>
                </a:cubicBezTo>
                <a:cubicBezTo>
                  <a:pt x="138" y="54"/>
                  <a:pt x="138" y="54"/>
                  <a:pt x="138" y="54"/>
                </a:cubicBezTo>
                <a:lnTo>
                  <a:pt x="134" y="58"/>
                </a:lnTo>
                <a:close/>
                <a:moveTo>
                  <a:pt x="14" y="149"/>
                </a:moveTo>
                <a:cubicBezTo>
                  <a:pt x="13" y="148"/>
                  <a:pt x="11" y="148"/>
                  <a:pt x="10" y="149"/>
                </a:cubicBezTo>
                <a:cubicBezTo>
                  <a:pt x="8" y="151"/>
                  <a:pt x="8" y="151"/>
                  <a:pt x="8" y="151"/>
                </a:cubicBezTo>
                <a:cubicBezTo>
                  <a:pt x="15" y="120"/>
                  <a:pt x="15" y="120"/>
                  <a:pt x="15" y="120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4"/>
                </a:cubicBezTo>
                <a:cubicBezTo>
                  <a:pt x="27" y="134"/>
                  <a:pt x="27" y="134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8" y="136"/>
                  <a:pt x="28" y="136"/>
                </a:cubicBezTo>
                <a:cubicBezTo>
                  <a:pt x="28" y="136"/>
                  <a:pt x="29" y="136"/>
                  <a:pt x="29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9" y="136"/>
                  <a:pt x="29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30" y="136"/>
                  <a:pt x="30" y="136"/>
                  <a:pt x="30" y="136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5" y="152"/>
                  <a:pt x="15" y="150"/>
                  <a:pt x="14" y="149"/>
                </a:cubicBezTo>
                <a:close/>
                <a:moveTo>
                  <a:pt x="51" y="133"/>
                </a:moveTo>
                <a:cubicBezTo>
                  <a:pt x="116" y="68"/>
                  <a:pt x="116" y="68"/>
                  <a:pt x="116" y="68"/>
                </a:cubicBezTo>
                <a:cubicBezTo>
                  <a:pt x="117" y="67"/>
                  <a:pt x="117" y="65"/>
                  <a:pt x="116" y="64"/>
                </a:cubicBezTo>
                <a:cubicBezTo>
                  <a:pt x="114" y="63"/>
                  <a:pt x="113" y="63"/>
                  <a:pt x="111" y="64"/>
                </a:cubicBezTo>
                <a:cubicBezTo>
                  <a:pt x="47" y="129"/>
                  <a:pt x="47" y="129"/>
                  <a:pt x="47" y="129"/>
                </a:cubicBezTo>
                <a:cubicBezTo>
                  <a:pt x="33" y="130"/>
                  <a:pt x="33" y="130"/>
                  <a:pt x="33" y="130"/>
                </a:cubicBezTo>
                <a:cubicBezTo>
                  <a:pt x="34" y="116"/>
                  <a:pt x="34" y="116"/>
                  <a:pt x="34" y="116"/>
                </a:cubicBezTo>
                <a:cubicBezTo>
                  <a:pt x="99" y="52"/>
                  <a:pt x="99" y="52"/>
                  <a:pt x="99" y="52"/>
                </a:cubicBezTo>
                <a:cubicBezTo>
                  <a:pt x="100" y="50"/>
                  <a:pt x="100" y="49"/>
                  <a:pt x="99" y="47"/>
                </a:cubicBezTo>
                <a:cubicBezTo>
                  <a:pt x="98" y="46"/>
                  <a:pt x="96" y="46"/>
                  <a:pt x="95" y="47"/>
                </a:cubicBezTo>
                <a:cubicBezTo>
                  <a:pt x="30" y="112"/>
                  <a:pt x="30" y="112"/>
                  <a:pt x="30" y="112"/>
                </a:cubicBezTo>
                <a:cubicBezTo>
                  <a:pt x="21" y="113"/>
                  <a:pt x="21" y="113"/>
                  <a:pt x="21" y="11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50" y="142"/>
                  <a:pt x="50" y="142"/>
                  <a:pt x="50" y="142"/>
                </a:cubicBezTo>
                <a:lnTo>
                  <a:pt x="51" y="133"/>
                </a:lnTo>
                <a:close/>
                <a:moveTo>
                  <a:pt x="142" y="50"/>
                </a:move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46" y="45"/>
                  <a:pt x="146" y="45"/>
                  <a:pt x="146" y="45"/>
                </a:cubicBezTo>
                <a:lnTo>
                  <a:pt x="142" y="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6" name="TextBox 25"/>
          <p:cNvSpPr txBox="1"/>
          <p:nvPr userDrawn="1"/>
        </p:nvSpPr>
        <p:spPr>
          <a:xfrm>
            <a:off x="2946940" y="2734724"/>
            <a:ext cx="1785608" cy="9140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5353280" y="2425014"/>
            <a:ext cx="1785608" cy="9140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7824157" y="2151613"/>
            <a:ext cx="1777042" cy="91409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20000"/>
              </a:lnSpc>
              <a:spcBef>
                <a:spcPts val="495"/>
              </a:spcBef>
            </a:pPr>
            <a:r>
              <a:rPr lang="en-US" sz="1200" b="1" dirty="0"/>
              <a:t>Write title here</a:t>
            </a:r>
          </a:p>
          <a:p>
            <a:pPr>
              <a:lnSpc>
                <a:spcPct val="130000"/>
              </a:lnSpc>
            </a:pP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Sed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ut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perspiciatis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unde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omnis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iste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natus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error sit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voluptatem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accusantium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alpha val="70000"/>
                  </a:schemeClr>
                </a:solidFill>
              </a:rPr>
              <a:t>laudantium</a:t>
            </a:r>
            <a:r>
              <a:rPr lang="en-US" sz="1000" dirty="0">
                <a:solidFill>
                  <a:schemeClr val="tx1">
                    <a:alpha val="70000"/>
                  </a:schemeClr>
                </a:solidFill>
              </a:rPr>
              <a:t>.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21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Charts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906104509"/>
              </p:ext>
            </p:extLst>
          </p:nvPr>
        </p:nvGraphicFramePr>
        <p:xfrm>
          <a:off x="800100" y="1835062"/>
          <a:ext cx="4333818" cy="2889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 3"/>
          <p:cNvGraphicFramePr/>
          <p:nvPr userDrawn="1">
            <p:extLst>
              <p:ext uri="{D42A27DB-BD31-4B8C-83A1-F6EECF244321}">
                <p14:modId xmlns:p14="http://schemas.microsoft.com/office/powerpoint/2010/main" val="4260053535"/>
              </p:ext>
            </p:extLst>
          </p:nvPr>
        </p:nvGraphicFramePr>
        <p:xfrm>
          <a:off x="4076911" y="1841892"/>
          <a:ext cx="1900405" cy="220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1961600262"/>
              </p:ext>
            </p:extLst>
          </p:nvPr>
        </p:nvGraphicFramePr>
        <p:xfrm>
          <a:off x="6870526" y="1702913"/>
          <a:ext cx="2387774" cy="25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1150079417"/>
              </p:ext>
            </p:extLst>
          </p:nvPr>
        </p:nvGraphicFramePr>
        <p:xfrm>
          <a:off x="89772" y="1817841"/>
          <a:ext cx="3411253" cy="22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7" name="Diagram 6"/>
          <p:cNvGraphicFramePr/>
          <p:nvPr userDrawn="1">
            <p:extLst>
              <p:ext uri="{D42A27DB-BD31-4B8C-83A1-F6EECF244321}">
                <p14:modId xmlns:p14="http://schemas.microsoft.com/office/powerpoint/2010/main" val="1837262268"/>
              </p:ext>
            </p:extLst>
          </p:nvPr>
        </p:nvGraphicFramePr>
        <p:xfrm>
          <a:off x="4078998" y="4712440"/>
          <a:ext cx="1900405" cy="2206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1871473235"/>
              </p:ext>
            </p:extLst>
          </p:nvPr>
        </p:nvGraphicFramePr>
        <p:xfrm>
          <a:off x="6870526" y="4379272"/>
          <a:ext cx="2387774" cy="255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2085064137"/>
              </p:ext>
            </p:extLst>
          </p:nvPr>
        </p:nvGraphicFramePr>
        <p:xfrm>
          <a:off x="91859" y="4688389"/>
          <a:ext cx="3411253" cy="227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810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Charts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68852" y="1770975"/>
            <a:ext cx="4152900" cy="1913888"/>
            <a:chOff x="1377499" y="1964324"/>
            <a:chExt cx="6390195" cy="2944959"/>
          </a:xfrm>
        </p:grpSpPr>
        <p:sp>
          <p:nvSpPr>
            <p:cNvPr id="4" name="Shape 1398"/>
            <p:cNvSpPr/>
            <p:nvPr/>
          </p:nvSpPr>
          <p:spPr>
            <a:xfrm>
              <a:off x="3897341" y="1964324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404040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2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12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" name="Shape 1399"/>
            <p:cNvSpPr/>
            <p:nvPr/>
          </p:nvSpPr>
          <p:spPr>
            <a:xfrm>
              <a:off x="2069376" y="3210990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298D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" name="Shape 1400"/>
            <p:cNvSpPr/>
            <p:nvPr/>
          </p:nvSpPr>
          <p:spPr>
            <a:xfrm>
              <a:off x="5725307" y="3210990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rgbClr val="298DCC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7" name="Shape 1401"/>
            <p:cNvSpPr/>
            <p:nvPr/>
          </p:nvSpPr>
          <p:spPr>
            <a:xfrm>
              <a:off x="1377499" y="4457656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" name="Shape 1402"/>
            <p:cNvSpPr/>
            <p:nvPr/>
          </p:nvSpPr>
          <p:spPr>
            <a:xfrm>
              <a:off x="2761252" y="4457656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" name="Shape 1403"/>
            <p:cNvSpPr/>
            <p:nvPr/>
          </p:nvSpPr>
          <p:spPr>
            <a:xfrm>
              <a:off x="5033430" y="4457656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1" name="Shape 1404"/>
            <p:cNvSpPr/>
            <p:nvPr/>
          </p:nvSpPr>
          <p:spPr>
            <a:xfrm>
              <a:off x="6417184" y="4457656"/>
              <a:ext cx="1350510" cy="451627"/>
            </a:xfrm>
            <a:prstGeom prst="roundRect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defTabSz="584200">
                <a:lnSpc>
                  <a:spcPct val="100000"/>
                </a:lnSpc>
                <a:spcBef>
                  <a:spcPts val="0"/>
                </a:spcBef>
                <a:defRPr sz="1500" cap="all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algn="ctr"/>
              <a:endParaRPr sz="900" b="1" dirty="0">
                <a:latin typeface="Arial" panose="020B0604020202020204" pitchFamily="34" charset="0"/>
                <a:ea typeface="Calibri" panose="020B060402020202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2" name="Shape 1406"/>
            <p:cNvSpPr/>
            <p:nvPr/>
          </p:nvSpPr>
          <p:spPr>
            <a:xfrm flipH="1" flipV="1">
              <a:off x="2744630" y="2819674"/>
              <a:ext cx="1" cy="32241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3" name="Shape 1407"/>
            <p:cNvSpPr/>
            <p:nvPr/>
          </p:nvSpPr>
          <p:spPr>
            <a:xfrm flipH="1" flipV="1">
              <a:off x="4580098" y="2483324"/>
              <a:ext cx="1" cy="32761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4" name="Shape 1408"/>
            <p:cNvSpPr/>
            <p:nvPr/>
          </p:nvSpPr>
          <p:spPr>
            <a:xfrm flipV="1">
              <a:off x="2735623" y="2810934"/>
              <a:ext cx="3673945" cy="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5" name="Shape 1409"/>
            <p:cNvSpPr/>
            <p:nvPr/>
          </p:nvSpPr>
          <p:spPr>
            <a:xfrm flipH="1" flipV="1">
              <a:off x="6400561" y="2819674"/>
              <a:ext cx="1" cy="32241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6" name="Shape 1410"/>
            <p:cNvSpPr/>
            <p:nvPr/>
          </p:nvSpPr>
          <p:spPr>
            <a:xfrm flipH="1" flipV="1">
              <a:off x="2052753" y="4067871"/>
              <a:ext cx="1" cy="322412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7" name="Shape 1411"/>
            <p:cNvSpPr/>
            <p:nvPr/>
          </p:nvSpPr>
          <p:spPr>
            <a:xfrm flipH="1" flipV="1">
              <a:off x="2744630" y="3731521"/>
              <a:ext cx="1" cy="32761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8" name="Shape 1412"/>
            <p:cNvSpPr/>
            <p:nvPr/>
          </p:nvSpPr>
          <p:spPr>
            <a:xfrm flipV="1">
              <a:off x="2040850" y="4059131"/>
              <a:ext cx="1407562" cy="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19" name="Shape 1413"/>
            <p:cNvSpPr/>
            <p:nvPr/>
          </p:nvSpPr>
          <p:spPr>
            <a:xfrm flipH="1" flipV="1">
              <a:off x="3436506" y="4067871"/>
              <a:ext cx="1" cy="322412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0" name="Shape 1414"/>
            <p:cNvSpPr/>
            <p:nvPr/>
          </p:nvSpPr>
          <p:spPr>
            <a:xfrm flipH="1" flipV="1">
              <a:off x="5708684" y="4067871"/>
              <a:ext cx="1" cy="322412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1" name="Shape 1415"/>
            <p:cNvSpPr/>
            <p:nvPr/>
          </p:nvSpPr>
          <p:spPr>
            <a:xfrm flipH="1" flipV="1">
              <a:off x="6400561" y="3731521"/>
              <a:ext cx="1" cy="32761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2" name="Shape 1416"/>
            <p:cNvSpPr/>
            <p:nvPr/>
          </p:nvSpPr>
          <p:spPr>
            <a:xfrm flipV="1">
              <a:off x="5696781" y="4059131"/>
              <a:ext cx="1407561" cy="1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  <p:sp>
          <p:nvSpPr>
            <p:cNvPr id="23" name="Shape 1417"/>
            <p:cNvSpPr/>
            <p:nvPr/>
          </p:nvSpPr>
          <p:spPr>
            <a:xfrm flipH="1" flipV="1">
              <a:off x="7092438" y="4067871"/>
              <a:ext cx="1" cy="322412"/>
            </a:xfrm>
            <a:prstGeom prst="line">
              <a:avLst/>
            </a:prstGeom>
            <a:noFill/>
            <a:ln w="38100" cap="flat">
              <a:solidFill>
                <a:schemeClr val="bg1">
                  <a:lumMod val="85000"/>
                </a:schemeClr>
              </a:solidFill>
              <a:prstDash val="solid"/>
              <a:miter lim="400000"/>
              <a:headEnd type="triangle" w="med" len="med"/>
            </a:ln>
            <a:effectLst/>
          </p:spPr>
          <p:txBody>
            <a:bodyPr wrap="square" lIns="19055" tIns="19055" rIns="19055" bIns="19055" numCol="1" anchor="ctr">
              <a:noAutofit/>
            </a:bodyPr>
            <a:lstStyle/>
            <a:p>
              <a:pPr algn="ctr">
                <a:defRPr sz="12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900" b="1" dirty="0"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</a:endParaRPr>
            </a:p>
          </p:txBody>
        </p:sp>
      </p:grpSp>
      <p:graphicFrame>
        <p:nvGraphicFramePr>
          <p:cNvPr id="24" name="Chart 23"/>
          <p:cNvGraphicFramePr/>
          <p:nvPr userDrawn="1">
            <p:extLst>
              <p:ext uri="{D42A27DB-BD31-4B8C-83A1-F6EECF244321}">
                <p14:modId xmlns:p14="http://schemas.microsoft.com/office/powerpoint/2010/main" val="1083606285"/>
              </p:ext>
            </p:extLst>
          </p:nvPr>
        </p:nvGraphicFramePr>
        <p:xfrm>
          <a:off x="5334936" y="1563917"/>
          <a:ext cx="4092327" cy="2923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24"/>
          <p:cNvGraphicFramePr/>
          <p:nvPr userDrawn="1">
            <p:extLst>
              <p:ext uri="{D42A27DB-BD31-4B8C-83A1-F6EECF244321}">
                <p14:modId xmlns:p14="http://schemas.microsoft.com/office/powerpoint/2010/main" val="1577079870"/>
              </p:ext>
            </p:extLst>
          </p:nvPr>
        </p:nvGraphicFramePr>
        <p:xfrm>
          <a:off x="391758" y="4600380"/>
          <a:ext cx="4101639" cy="2934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/>
          <p:nvPr userDrawn="1">
            <p:extLst>
              <p:ext uri="{D42A27DB-BD31-4B8C-83A1-F6EECF244321}">
                <p14:modId xmlns:p14="http://schemas.microsoft.com/office/powerpoint/2010/main" val="3801399447"/>
              </p:ext>
            </p:extLst>
          </p:nvPr>
        </p:nvGraphicFramePr>
        <p:xfrm>
          <a:off x="5334936" y="4381589"/>
          <a:ext cx="4092327" cy="3315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Slide Number Placeholder 2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60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Charts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596571384"/>
              </p:ext>
            </p:extLst>
          </p:nvPr>
        </p:nvGraphicFramePr>
        <p:xfrm>
          <a:off x="5216133" y="1684338"/>
          <a:ext cx="4488274" cy="3426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4213922117"/>
              </p:ext>
            </p:extLst>
          </p:nvPr>
        </p:nvGraphicFramePr>
        <p:xfrm>
          <a:off x="391758" y="1676400"/>
          <a:ext cx="4553305" cy="378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471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/>
          <a:p>
            <a:r>
              <a:rPr lang="en-US" dirty="0"/>
              <a:t>Sample Charts</a:t>
            </a:r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3429768095"/>
              </p:ext>
            </p:extLst>
          </p:nvPr>
        </p:nvGraphicFramePr>
        <p:xfrm>
          <a:off x="391758" y="1676400"/>
          <a:ext cx="3968032" cy="264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95494223"/>
              </p:ext>
            </p:extLst>
          </p:nvPr>
        </p:nvGraphicFramePr>
        <p:xfrm>
          <a:off x="391758" y="4384385"/>
          <a:ext cx="3968032" cy="3334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2272417516"/>
              </p:ext>
            </p:extLst>
          </p:nvPr>
        </p:nvGraphicFramePr>
        <p:xfrm>
          <a:off x="5113338" y="1676400"/>
          <a:ext cx="3943654" cy="333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37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Charts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363191"/>
              </p:ext>
            </p:extLst>
          </p:nvPr>
        </p:nvGraphicFramePr>
        <p:xfrm>
          <a:off x="381000" y="1684338"/>
          <a:ext cx="4170124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2531">
                  <a:extLst>
                    <a:ext uri="{9D8B030D-6E8A-4147-A177-3AD203B41FA5}">
                      <a16:colId xmlns:a16="http://schemas.microsoft.com/office/drawing/2014/main" val="1742095319"/>
                    </a:ext>
                  </a:extLst>
                </a:gridCol>
                <a:gridCol w="1042531">
                  <a:extLst>
                    <a:ext uri="{9D8B030D-6E8A-4147-A177-3AD203B41FA5}">
                      <a16:colId xmlns:a16="http://schemas.microsoft.com/office/drawing/2014/main" val="510333334"/>
                    </a:ext>
                  </a:extLst>
                </a:gridCol>
                <a:gridCol w="1042531">
                  <a:extLst>
                    <a:ext uri="{9D8B030D-6E8A-4147-A177-3AD203B41FA5}">
                      <a16:colId xmlns:a16="http://schemas.microsoft.com/office/drawing/2014/main" val="372147729"/>
                    </a:ext>
                  </a:extLst>
                </a:gridCol>
                <a:gridCol w="1042531">
                  <a:extLst>
                    <a:ext uri="{9D8B030D-6E8A-4147-A177-3AD203B41FA5}">
                      <a16:colId xmlns:a16="http://schemas.microsoft.com/office/drawing/2014/main" val="405892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809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71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1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83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83077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19712880"/>
              </p:ext>
            </p:extLst>
          </p:nvPr>
        </p:nvGraphicFramePr>
        <p:xfrm>
          <a:off x="398225" y="3436938"/>
          <a:ext cx="41529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74209531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103333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214772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5892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809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971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1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83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98578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09343620"/>
              </p:ext>
            </p:extLst>
          </p:nvPr>
        </p:nvGraphicFramePr>
        <p:xfrm>
          <a:off x="398225" y="5209406"/>
          <a:ext cx="41529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74209531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103333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214772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5892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809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8971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4681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08367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334036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09365282"/>
              </p:ext>
            </p:extLst>
          </p:nvPr>
        </p:nvGraphicFramePr>
        <p:xfrm>
          <a:off x="5113338" y="1686426"/>
          <a:ext cx="41529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74209531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103333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214772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5892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000" spc="3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8099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050" b="1" spc="0" dirty="0">
                          <a:solidFill>
                            <a:schemeClr val="bg1"/>
                          </a:solidFill>
                        </a:rPr>
                        <a:t>SECTION</a:t>
                      </a:r>
                      <a:endParaRPr lang="en-US" sz="1400" b="1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71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1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83671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050" b="1" spc="0" dirty="0">
                          <a:solidFill>
                            <a:schemeClr val="bg1"/>
                          </a:solidFill>
                        </a:rPr>
                        <a:t>SECTION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018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0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913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6655569"/>
              </p:ext>
            </p:extLst>
          </p:nvPr>
        </p:nvGraphicFramePr>
        <p:xfrm>
          <a:off x="5113338" y="4660766"/>
          <a:ext cx="41529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225">
                  <a:extLst>
                    <a:ext uri="{9D8B030D-6E8A-4147-A177-3AD203B41FA5}">
                      <a16:colId xmlns:a16="http://schemas.microsoft.com/office/drawing/2014/main" val="174209531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51033333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372147729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40589264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pc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Header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98D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18099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050" b="1" spc="0" dirty="0">
                          <a:solidFill>
                            <a:schemeClr val="bg1"/>
                          </a:solidFill>
                        </a:rPr>
                        <a:t>SECTION</a:t>
                      </a:r>
                      <a:endParaRPr lang="en-US" sz="1400" b="1" spc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9713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812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083671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r>
                        <a:rPr lang="en-US" sz="1050" b="1" spc="0" dirty="0">
                          <a:solidFill>
                            <a:schemeClr val="bg1"/>
                          </a:solidFill>
                        </a:rPr>
                        <a:t>SECTION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4018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074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913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30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D3ACAF-DF1E-D64F-947D-1B2311B5801C}"/>
              </a:ext>
            </a:extLst>
          </p:cNvPr>
          <p:cNvGrpSpPr/>
          <p:nvPr userDrawn="1"/>
        </p:nvGrpSpPr>
        <p:grpSpPr>
          <a:xfrm>
            <a:off x="1352811" y="2195211"/>
            <a:ext cx="7352778" cy="4105328"/>
            <a:chOff x="5239212" y="1665629"/>
            <a:chExt cx="2855147" cy="1782569"/>
          </a:xfrm>
          <a:solidFill>
            <a:srgbClr val="DDDFE0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5F611EB8-0EE6-AC41-9077-ADA93A5A1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188" y="1665629"/>
              <a:ext cx="365958" cy="271518"/>
            </a:xfrm>
            <a:custGeom>
              <a:avLst/>
              <a:gdLst>
                <a:gd name="T0" fmla="*/ 228 w 257"/>
                <a:gd name="T1" fmla="*/ 167 h 190"/>
                <a:gd name="T2" fmla="*/ 227 w 257"/>
                <a:gd name="T3" fmla="*/ 190 h 190"/>
                <a:gd name="T4" fmla="*/ 150 w 257"/>
                <a:gd name="T5" fmla="*/ 172 h 190"/>
                <a:gd name="T6" fmla="*/ 141 w 257"/>
                <a:gd name="T7" fmla="*/ 172 h 190"/>
                <a:gd name="T8" fmla="*/ 108 w 257"/>
                <a:gd name="T9" fmla="*/ 174 h 190"/>
                <a:gd name="T10" fmla="*/ 102 w 257"/>
                <a:gd name="T11" fmla="*/ 173 h 190"/>
                <a:gd name="T12" fmla="*/ 97 w 257"/>
                <a:gd name="T13" fmla="*/ 174 h 190"/>
                <a:gd name="T14" fmla="*/ 94 w 257"/>
                <a:gd name="T15" fmla="*/ 172 h 190"/>
                <a:gd name="T16" fmla="*/ 86 w 257"/>
                <a:gd name="T17" fmla="*/ 171 h 190"/>
                <a:gd name="T18" fmla="*/ 85 w 257"/>
                <a:gd name="T19" fmla="*/ 168 h 190"/>
                <a:gd name="T20" fmla="*/ 73 w 257"/>
                <a:gd name="T21" fmla="*/ 165 h 190"/>
                <a:gd name="T22" fmla="*/ 66 w 257"/>
                <a:gd name="T23" fmla="*/ 162 h 190"/>
                <a:gd name="T24" fmla="*/ 51 w 257"/>
                <a:gd name="T25" fmla="*/ 165 h 190"/>
                <a:gd name="T26" fmla="*/ 33 w 257"/>
                <a:gd name="T27" fmla="*/ 156 h 190"/>
                <a:gd name="T28" fmla="*/ 29 w 257"/>
                <a:gd name="T29" fmla="*/ 128 h 190"/>
                <a:gd name="T30" fmla="*/ 20 w 257"/>
                <a:gd name="T31" fmla="*/ 126 h 190"/>
                <a:gd name="T32" fmla="*/ 10 w 257"/>
                <a:gd name="T33" fmla="*/ 120 h 190"/>
                <a:gd name="T34" fmla="*/ 0 w 257"/>
                <a:gd name="T35" fmla="*/ 116 h 190"/>
                <a:gd name="T36" fmla="*/ 3 w 257"/>
                <a:gd name="T37" fmla="*/ 103 h 190"/>
                <a:gd name="T38" fmla="*/ 5 w 257"/>
                <a:gd name="T39" fmla="*/ 105 h 190"/>
                <a:gd name="T40" fmla="*/ 7 w 257"/>
                <a:gd name="T41" fmla="*/ 105 h 190"/>
                <a:gd name="T42" fmla="*/ 11 w 257"/>
                <a:gd name="T43" fmla="*/ 99 h 190"/>
                <a:gd name="T44" fmla="*/ 9 w 257"/>
                <a:gd name="T45" fmla="*/ 96 h 190"/>
                <a:gd name="T46" fmla="*/ 7 w 257"/>
                <a:gd name="T47" fmla="*/ 88 h 190"/>
                <a:gd name="T48" fmla="*/ 16 w 257"/>
                <a:gd name="T49" fmla="*/ 85 h 190"/>
                <a:gd name="T50" fmla="*/ 8 w 257"/>
                <a:gd name="T51" fmla="*/ 78 h 190"/>
                <a:gd name="T52" fmla="*/ 6 w 257"/>
                <a:gd name="T53" fmla="*/ 60 h 190"/>
                <a:gd name="T54" fmla="*/ 8 w 257"/>
                <a:gd name="T55" fmla="*/ 41 h 190"/>
                <a:gd name="T56" fmla="*/ 3 w 257"/>
                <a:gd name="T57" fmla="*/ 23 h 190"/>
                <a:gd name="T58" fmla="*/ 10 w 257"/>
                <a:gd name="T59" fmla="*/ 10 h 190"/>
                <a:gd name="T60" fmla="*/ 33 w 257"/>
                <a:gd name="T61" fmla="*/ 30 h 190"/>
                <a:gd name="T62" fmla="*/ 49 w 257"/>
                <a:gd name="T63" fmla="*/ 36 h 190"/>
                <a:gd name="T64" fmla="*/ 55 w 257"/>
                <a:gd name="T65" fmla="*/ 36 h 190"/>
                <a:gd name="T66" fmla="*/ 65 w 257"/>
                <a:gd name="T67" fmla="*/ 42 h 190"/>
                <a:gd name="T68" fmla="*/ 63 w 257"/>
                <a:gd name="T69" fmla="*/ 56 h 190"/>
                <a:gd name="T70" fmla="*/ 48 w 257"/>
                <a:gd name="T71" fmla="*/ 69 h 190"/>
                <a:gd name="T72" fmla="*/ 48 w 257"/>
                <a:gd name="T73" fmla="*/ 74 h 190"/>
                <a:gd name="T74" fmla="*/ 55 w 257"/>
                <a:gd name="T75" fmla="*/ 66 h 190"/>
                <a:gd name="T76" fmla="*/ 70 w 257"/>
                <a:gd name="T77" fmla="*/ 57 h 190"/>
                <a:gd name="T78" fmla="*/ 66 w 257"/>
                <a:gd name="T79" fmla="*/ 64 h 190"/>
                <a:gd name="T80" fmla="*/ 52 w 257"/>
                <a:gd name="T81" fmla="*/ 80 h 190"/>
                <a:gd name="T82" fmla="*/ 46 w 257"/>
                <a:gd name="T83" fmla="*/ 91 h 190"/>
                <a:gd name="T84" fmla="*/ 55 w 257"/>
                <a:gd name="T85" fmla="*/ 87 h 190"/>
                <a:gd name="T86" fmla="*/ 65 w 257"/>
                <a:gd name="T87" fmla="*/ 82 h 190"/>
                <a:gd name="T88" fmla="*/ 71 w 257"/>
                <a:gd name="T89" fmla="*/ 68 h 190"/>
                <a:gd name="T90" fmla="*/ 80 w 257"/>
                <a:gd name="T91" fmla="*/ 54 h 190"/>
                <a:gd name="T92" fmla="*/ 78 w 257"/>
                <a:gd name="T93" fmla="*/ 42 h 190"/>
                <a:gd name="T94" fmla="*/ 75 w 257"/>
                <a:gd name="T95" fmla="*/ 35 h 190"/>
                <a:gd name="T96" fmla="*/ 74 w 257"/>
                <a:gd name="T97" fmla="*/ 46 h 190"/>
                <a:gd name="T98" fmla="*/ 76 w 257"/>
                <a:gd name="T99" fmla="*/ 54 h 190"/>
                <a:gd name="T100" fmla="*/ 72 w 257"/>
                <a:gd name="T101" fmla="*/ 51 h 190"/>
                <a:gd name="T102" fmla="*/ 68 w 257"/>
                <a:gd name="T103" fmla="*/ 41 h 190"/>
                <a:gd name="T104" fmla="*/ 73 w 257"/>
                <a:gd name="T105" fmla="*/ 32 h 190"/>
                <a:gd name="T106" fmla="*/ 74 w 257"/>
                <a:gd name="T107" fmla="*/ 24 h 190"/>
                <a:gd name="T108" fmla="*/ 80 w 257"/>
                <a:gd name="T109" fmla="*/ 30 h 190"/>
                <a:gd name="T110" fmla="*/ 79 w 257"/>
                <a:gd name="T111" fmla="*/ 15 h 190"/>
                <a:gd name="T112" fmla="*/ 77 w 257"/>
                <a:gd name="T113" fmla="*/ 11 h 190"/>
                <a:gd name="T114" fmla="*/ 145 w 257"/>
                <a:gd name="T115" fmla="*/ 19 h 190"/>
                <a:gd name="T116" fmla="*/ 246 w 257"/>
                <a:gd name="T117" fmla="*/ 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190">
                  <a:moveTo>
                    <a:pt x="257" y="47"/>
                  </a:moveTo>
                  <a:cubicBezTo>
                    <a:pt x="257" y="47"/>
                    <a:pt x="233" y="161"/>
                    <a:pt x="228" y="167"/>
                  </a:cubicBezTo>
                  <a:cubicBezTo>
                    <a:pt x="224" y="174"/>
                    <a:pt x="229" y="172"/>
                    <a:pt x="229" y="179"/>
                  </a:cubicBezTo>
                  <a:cubicBezTo>
                    <a:pt x="229" y="185"/>
                    <a:pt x="227" y="190"/>
                    <a:pt x="227" y="190"/>
                  </a:cubicBezTo>
                  <a:cubicBezTo>
                    <a:pt x="161" y="173"/>
                    <a:pt x="161" y="173"/>
                    <a:pt x="161" y="173"/>
                  </a:cubicBezTo>
                  <a:cubicBezTo>
                    <a:pt x="150" y="172"/>
                    <a:pt x="150" y="172"/>
                    <a:pt x="150" y="172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1" y="172"/>
                    <a:pt x="141" y="172"/>
                    <a:pt x="141" y="172"/>
                  </a:cubicBezTo>
                  <a:cubicBezTo>
                    <a:pt x="137" y="173"/>
                    <a:pt x="137" y="173"/>
                    <a:pt x="137" y="173"/>
                  </a:cubicBezTo>
                  <a:cubicBezTo>
                    <a:pt x="108" y="174"/>
                    <a:pt x="108" y="174"/>
                    <a:pt x="108" y="174"/>
                  </a:cubicBezTo>
                  <a:cubicBezTo>
                    <a:pt x="105" y="172"/>
                    <a:pt x="105" y="172"/>
                    <a:pt x="105" y="172"/>
                  </a:cubicBezTo>
                  <a:cubicBezTo>
                    <a:pt x="102" y="173"/>
                    <a:pt x="102" y="173"/>
                    <a:pt x="102" y="173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4" y="173"/>
                    <a:pt x="94" y="173"/>
                    <a:pt x="94" y="173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86" y="171"/>
                    <a:pt x="86" y="171"/>
                    <a:pt x="86" y="171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1" y="167"/>
                    <a:pt x="81" y="167"/>
                    <a:pt x="81" y="167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68" y="163"/>
                    <a:pt x="68" y="163"/>
                    <a:pt x="68" y="163"/>
                  </a:cubicBezTo>
                  <a:cubicBezTo>
                    <a:pt x="66" y="162"/>
                    <a:pt x="66" y="162"/>
                    <a:pt x="66" y="162"/>
                  </a:cubicBezTo>
                  <a:cubicBezTo>
                    <a:pt x="60" y="163"/>
                    <a:pt x="60" y="163"/>
                    <a:pt x="60" y="163"/>
                  </a:cubicBezTo>
                  <a:cubicBezTo>
                    <a:pt x="51" y="165"/>
                    <a:pt x="51" y="165"/>
                    <a:pt x="51" y="165"/>
                  </a:cubicBezTo>
                  <a:cubicBezTo>
                    <a:pt x="40" y="162"/>
                    <a:pt x="40" y="162"/>
                    <a:pt x="40" y="162"/>
                  </a:cubicBezTo>
                  <a:cubicBezTo>
                    <a:pt x="33" y="156"/>
                    <a:pt x="33" y="156"/>
                    <a:pt x="33" y="156"/>
                  </a:cubicBezTo>
                  <a:cubicBezTo>
                    <a:pt x="33" y="156"/>
                    <a:pt x="36" y="149"/>
                    <a:pt x="35" y="140"/>
                  </a:cubicBezTo>
                  <a:cubicBezTo>
                    <a:pt x="34" y="130"/>
                    <a:pt x="29" y="128"/>
                    <a:pt x="29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20" y="126"/>
                    <a:pt x="20" y="120"/>
                    <a:pt x="15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" y="109"/>
                    <a:pt x="1" y="109"/>
                    <a:pt x="1" y="109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4" y="102"/>
                    <a:pt x="4" y="102"/>
                    <a:pt x="4" y="102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7" y="105"/>
                    <a:pt x="7" y="105"/>
                    <a:pt x="7" y="105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8" y="95"/>
                    <a:pt x="8" y="95"/>
                    <a:pt x="8" y="95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6" y="64"/>
                    <a:pt x="6" y="64"/>
                    <a:pt x="6" y="64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0"/>
                    <a:pt x="52" y="70"/>
                    <a:pt x="52" y="70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70" y="57"/>
                    <a:pt x="70" y="57"/>
                    <a:pt x="70" y="57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6" y="91"/>
                    <a:pt x="46" y="91"/>
                    <a:pt x="46" y="91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5" y="82"/>
                    <a:pt x="65" y="82"/>
                    <a:pt x="65" y="82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1" y="68"/>
                    <a:pt x="71" y="68"/>
                    <a:pt x="71" y="68"/>
                  </a:cubicBezTo>
                  <a:cubicBezTo>
                    <a:pt x="75" y="60"/>
                    <a:pt x="75" y="60"/>
                    <a:pt x="75" y="60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5" y="35"/>
                    <a:pt x="75" y="35"/>
                    <a:pt x="75" y="35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1"/>
                    <a:pt x="72" y="51"/>
                    <a:pt x="72" y="51"/>
                  </a:cubicBezTo>
                  <a:cubicBezTo>
                    <a:pt x="70" y="46"/>
                    <a:pt x="70" y="46"/>
                    <a:pt x="70" y="46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37"/>
                    <a:pt x="68" y="37"/>
                    <a:pt x="68" y="37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5" y="28"/>
                    <a:pt x="75" y="28"/>
                    <a:pt x="75" y="28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9" y="29"/>
                    <a:pt x="79" y="29"/>
                    <a:pt x="79" y="29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133" y="16"/>
                    <a:pt x="145" y="19"/>
                  </a:cubicBezTo>
                  <a:cubicBezTo>
                    <a:pt x="156" y="22"/>
                    <a:pt x="230" y="42"/>
                    <a:pt x="235" y="43"/>
                  </a:cubicBezTo>
                  <a:cubicBezTo>
                    <a:pt x="240" y="45"/>
                    <a:pt x="246" y="45"/>
                    <a:pt x="246" y="45"/>
                  </a:cubicBezTo>
                  <a:lnTo>
                    <a:pt x="257" y="4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9E30DF6-81C9-7D4F-8CEB-4FFD21DB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5595" y="2621841"/>
              <a:ext cx="384509" cy="394627"/>
            </a:xfrm>
            <a:custGeom>
              <a:avLst/>
              <a:gdLst>
                <a:gd name="T0" fmla="*/ 34 w 228"/>
                <a:gd name="T1" fmla="*/ 0 h 234"/>
                <a:gd name="T2" fmla="*/ 228 w 228"/>
                <a:gd name="T3" fmla="*/ 23 h 234"/>
                <a:gd name="T4" fmla="*/ 227 w 228"/>
                <a:gd name="T5" fmla="*/ 44 h 234"/>
                <a:gd name="T6" fmla="*/ 224 w 228"/>
                <a:gd name="T7" fmla="*/ 44 h 234"/>
                <a:gd name="T8" fmla="*/ 210 w 228"/>
                <a:gd name="T9" fmla="*/ 226 h 234"/>
                <a:gd name="T10" fmla="*/ 91 w 228"/>
                <a:gd name="T11" fmla="*/ 215 h 234"/>
                <a:gd name="T12" fmla="*/ 90 w 228"/>
                <a:gd name="T13" fmla="*/ 224 h 234"/>
                <a:gd name="T14" fmla="*/ 32 w 228"/>
                <a:gd name="T15" fmla="*/ 218 h 234"/>
                <a:gd name="T16" fmla="*/ 29 w 228"/>
                <a:gd name="T17" fmla="*/ 234 h 234"/>
                <a:gd name="T18" fmla="*/ 0 w 228"/>
                <a:gd name="T19" fmla="*/ 230 h 234"/>
                <a:gd name="T20" fmla="*/ 34 w 228"/>
                <a:gd name="T21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8" h="234">
                  <a:moveTo>
                    <a:pt x="34" y="0"/>
                  </a:moveTo>
                  <a:lnTo>
                    <a:pt x="228" y="23"/>
                  </a:lnTo>
                  <a:lnTo>
                    <a:pt x="227" y="44"/>
                  </a:lnTo>
                  <a:lnTo>
                    <a:pt x="224" y="44"/>
                  </a:lnTo>
                  <a:lnTo>
                    <a:pt x="210" y="226"/>
                  </a:lnTo>
                  <a:lnTo>
                    <a:pt x="91" y="215"/>
                  </a:lnTo>
                  <a:lnTo>
                    <a:pt x="90" y="224"/>
                  </a:lnTo>
                  <a:lnTo>
                    <a:pt x="32" y="218"/>
                  </a:lnTo>
                  <a:lnTo>
                    <a:pt x="29" y="234"/>
                  </a:lnTo>
                  <a:lnTo>
                    <a:pt x="0" y="23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19F58F5-729F-F143-A4EF-95C10A43D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941" y="2696045"/>
              <a:ext cx="762272" cy="752153"/>
            </a:xfrm>
            <a:custGeom>
              <a:avLst/>
              <a:gdLst>
                <a:gd name="T0" fmla="*/ 450 w 452"/>
                <a:gd name="T1" fmla="*/ 234 h 446"/>
                <a:gd name="T2" fmla="*/ 446 w 452"/>
                <a:gd name="T3" fmla="*/ 215 h 446"/>
                <a:gd name="T4" fmla="*/ 435 w 452"/>
                <a:gd name="T5" fmla="*/ 131 h 446"/>
                <a:gd name="T6" fmla="*/ 417 w 452"/>
                <a:gd name="T7" fmla="*/ 128 h 446"/>
                <a:gd name="T8" fmla="*/ 398 w 452"/>
                <a:gd name="T9" fmla="*/ 117 h 446"/>
                <a:gd name="T10" fmla="*/ 378 w 452"/>
                <a:gd name="T11" fmla="*/ 116 h 446"/>
                <a:gd name="T12" fmla="*/ 365 w 452"/>
                <a:gd name="T13" fmla="*/ 118 h 446"/>
                <a:gd name="T14" fmla="*/ 352 w 452"/>
                <a:gd name="T15" fmla="*/ 122 h 446"/>
                <a:gd name="T16" fmla="*/ 332 w 452"/>
                <a:gd name="T17" fmla="*/ 118 h 446"/>
                <a:gd name="T18" fmla="*/ 325 w 452"/>
                <a:gd name="T19" fmla="*/ 116 h 446"/>
                <a:gd name="T20" fmla="*/ 310 w 452"/>
                <a:gd name="T21" fmla="*/ 112 h 446"/>
                <a:gd name="T22" fmla="*/ 301 w 452"/>
                <a:gd name="T23" fmla="*/ 111 h 446"/>
                <a:gd name="T24" fmla="*/ 284 w 452"/>
                <a:gd name="T25" fmla="*/ 107 h 446"/>
                <a:gd name="T26" fmla="*/ 269 w 452"/>
                <a:gd name="T27" fmla="*/ 101 h 446"/>
                <a:gd name="T28" fmla="*/ 253 w 452"/>
                <a:gd name="T29" fmla="*/ 93 h 446"/>
                <a:gd name="T30" fmla="*/ 242 w 452"/>
                <a:gd name="T31" fmla="*/ 90 h 446"/>
                <a:gd name="T32" fmla="*/ 125 w 452"/>
                <a:gd name="T33" fmla="*/ 182 h 446"/>
                <a:gd name="T34" fmla="*/ 2 w 452"/>
                <a:gd name="T35" fmla="*/ 183 h 446"/>
                <a:gd name="T36" fmla="*/ 13 w 452"/>
                <a:gd name="T37" fmla="*/ 197 h 446"/>
                <a:gd name="T38" fmla="*/ 22 w 452"/>
                <a:gd name="T39" fmla="*/ 205 h 446"/>
                <a:gd name="T40" fmla="*/ 41 w 452"/>
                <a:gd name="T41" fmla="*/ 224 h 446"/>
                <a:gd name="T42" fmla="*/ 55 w 452"/>
                <a:gd name="T43" fmla="*/ 238 h 446"/>
                <a:gd name="T44" fmla="*/ 59 w 452"/>
                <a:gd name="T45" fmla="*/ 259 h 446"/>
                <a:gd name="T46" fmla="*/ 66 w 452"/>
                <a:gd name="T47" fmla="*/ 278 h 446"/>
                <a:gd name="T48" fmla="*/ 74 w 452"/>
                <a:gd name="T49" fmla="*/ 286 h 446"/>
                <a:gd name="T50" fmla="*/ 88 w 452"/>
                <a:gd name="T51" fmla="*/ 296 h 446"/>
                <a:gd name="T52" fmla="*/ 109 w 452"/>
                <a:gd name="T53" fmla="*/ 307 h 446"/>
                <a:gd name="T54" fmla="*/ 120 w 452"/>
                <a:gd name="T55" fmla="*/ 298 h 446"/>
                <a:gd name="T56" fmla="*/ 127 w 452"/>
                <a:gd name="T57" fmla="*/ 283 h 446"/>
                <a:gd name="T58" fmla="*/ 148 w 452"/>
                <a:gd name="T59" fmla="*/ 275 h 446"/>
                <a:gd name="T60" fmla="*/ 170 w 452"/>
                <a:gd name="T61" fmla="*/ 279 h 446"/>
                <a:gd name="T62" fmla="*/ 183 w 452"/>
                <a:gd name="T63" fmla="*/ 292 h 446"/>
                <a:gd name="T64" fmla="*/ 200 w 452"/>
                <a:gd name="T65" fmla="*/ 320 h 446"/>
                <a:gd name="T66" fmla="*/ 210 w 452"/>
                <a:gd name="T67" fmla="*/ 343 h 446"/>
                <a:gd name="T68" fmla="*/ 235 w 452"/>
                <a:gd name="T69" fmla="*/ 372 h 446"/>
                <a:gd name="T70" fmla="*/ 237 w 452"/>
                <a:gd name="T71" fmla="*/ 388 h 446"/>
                <a:gd name="T72" fmla="*/ 249 w 452"/>
                <a:gd name="T73" fmla="*/ 416 h 446"/>
                <a:gd name="T74" fmla="*/ 273 w 452"/>
                <a:gd name="T75" fmla="*/ 427 h 446"/>
                <a:gd name="T76" fmla="*/ 291 w 452"/>
                <a:gd name="T77" fmla="*/ 438 h 446"/>
                <a:gd name="T78" fmla="*/ 305 w 452"/>
                <a:gd name="T79" fmla="*/ 442 h 446"/>
                <a:gd name="T80" fmla="*/ 321 w 452"/>
                <a:gd name="T81" fmla="*/ 441 h 446"/>
                <a:gd name="T82" fmla="*/ 317 w 452"/>
                <a:gd name="T83" fmla="*/ 425 h 446"/>
                <a:gd name="T84" fmla="*/ 308 w 452"/>
                <a:gd name="T85" fmla="*/ 404 h 446"/>
                <a:gd name="T86" fmla="*/ 318 w 452"/>
                <a:gd name="T87" fmla="*/ 370 h 446"/>
                <a:gd name="T88" fmla="*/ 311 w 452"/>
                <a:gd name="T89" fmla="*/ 361 h 446"/>
                <a:gd name="T90" fmla="*/ 326 w 452"/>
                <a:gd name="T91" fmla="*/ 355 h 446"/>
                <a:gd name="T92" fmla="*/ 324 w 452"/>
                <a:gd name="T93" fmla="*/ 350 h 446"/>
                <a:gd name="T94" fmla="*/ 338 w 452"/>
                <a:gd name="T95" fmla="*/ 350 h 446"/>
                <a:gd name="T96" fmla="*/ 336 w 452"/>
                <a:gd name="T97" fmla="*/ 345 h 446"/>
                <a:gd name="T98" fmla="*/ 347 w 452"/>
                <a:gd name="T99" fmla="*/ 342 h 446"/>
                <a:gd name="T100" fmla="*/ 346 w 452"/>
                <a:gd name="T101" fmla="*/ 331 h 446"/>
                <a:gd name="T102" fmla="*/ 357 w 452"/>
                <a:gd name="T103" fmla="*/ 329 h 446"/>
                <a:gd name="T104" fmla="*/ 367 w 452"/>
                <a:gd name="T105" fmla="*/ 329 h 446"/>
                <a:gd name="T106" fmla="*/ 395 w 452"/>
                <a:gd name="T107" fmla="*/ 314 h 446"/>
                <a:gd name="T108" fmla="*/ 403 w 452"/>
                <a:gd name="T109" fmla="*/ 305 h 446"/>
                <a:gd name="T110" fmla="*/ 403 w 452"/>
                <a:gd name="T111" fmla="*/ 296 h 446"/>
                <a:gd name="T112" fmla="*/ 410 w 452"/>
                <a:gd name="T113" fmla="*/ 286 h 446"/>
                <a:gd name="T114" fmla="*/ 412 w 452"/>
                <a:gd name="T115" fmla="*/ 299 h 446"/>
                <a:gd name="T116" fmla="*/ 439 w 452"/>
                <a:gd name="T117" fmla="*/ 288 h 446"/>
                <a:gd name="T118" fmla="*/ 447 w 452"/>
                <a:gd name="T119" fmla="*/ 26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2" h="446">
                  <a:moveTo>
                    <a:pt x="446" y="253"/>
                  </a:moveTo>
                  <a:lnTo>
                    <a:pt x="448" y="245"/>
                  </a:lnTo>
                  <a:lnTo>
                    <a:pt x="452" y="240"/>
                  </a:lnTo>
                  <a:lnTo>
                    <a:pt x="450" y="234"/>
                  </a:lnTo>
                  <a:lnTo>
                    <a:pt x="448" y="226"/>
                  </a:lnTo>
                  <a:lnTo>
                    <a:pt x="447" y="223"/>
                  </a:lnTo>
                  <a:lnTo>
                    <a:pt x="447" y="217"/>
                  </a:lnTo>
                  <a:lnTo>
                    <a:pt x="446" y="215"/>
                  </a:lnTo>
                  <a:lnTo>
                    <a:pt x="442" y="206"/>
                  </a:lnTo>
                  <a:lnTo>
                    <a:pt x="442" y="204"/>
                  </a:lnTo>
                  <a:lnTo>
                    <a:pt x="435" y="198"/>
                  </a:lnTo>
                  <a:lnTo>
                    <a:pt x="435" y="131"/>
                  </a:lnTo>
                  <a:lnTo>
                    <a:pt x="425" y="130"/>
                  </a:lnTo>
                  <a:lnTo>
                    <a:pt x="423" y="132"/>
                  </a:lnTo>
                  <a:lnTo>
                    <a:pt x="420" y="131"/>
                  </a:lnTo>
                  <a:lnTo>
                    <a:pt x="417" y="128"/>
                  </a:lnTo>
                  <a:lnTo>
                    <a:pt x="413" y="126"/>
                  </a:lnTo>
                  <a:lnTo>
                    <a:pt x="408" y="126"/>
                  </a:lnTo>
                  <a:lnTo>
                    <a:pt x="402" y="122"/>
                  </a:lnTo>
                  <a:lnTo>
                    <a:pt x="398" y="117"/>
                  </a:lnTo>
                  <a:lnTo>
                    <a:pt x="393" y="116"/>
                  </a:lnTo>
                  <a:lnTo>
                    <a:pt x="385" y="118"/>
                  </a:lnTo>
                  <a:lnTo>
                    <a:pt x="383" y="117"/>
                  </a:lnTo>
                  <a:lnTo>
                    <a:pt x="378" y="116"/>
                  </a:lnTo>
                  <a:lnTo>
                    <a:pt x="374" y="119"/>
                  </a:lnTo>
                  <a:lnTo>
                    <a:pt x="372" y="120"/>
                  </a:lnTo>
                  <a:lnTo>
                    <a:pt x="369" y="118"/>
                  </a:lnTo>
                  <a:lnTo>
                    <a:pt x="365" y="118"/>
                  </a:lnTo>
                  <a:lnTo>
                    <a:pt x="363" y="121"/>
                  </a:lnTo>
                  <a:lnTo>
                    <a:pt x="358" y="124"/>
                  </a:lnTo>
                  <a:lnTo>
                    <a:pt x="354" y="125"/>
                  </a:lnTo>
                  <a:lnTo>
                    <a:pt x="352" y="122"/>
                  </a:lnTo>
                  <a:lnTo>
                    <a:pt x="349" y="119"/>
                  </a:lnTo>
                  <a:lnTo>
                    <a:pt x="341" y="120"/>
                  </a:lnTo>
                  <a:lnTo>
                    <a:pt x="336" y="117"/>
                  </a:lnTo>
                  <a:lnTo>
                    <a:pt x="332" y="118"/>
                  </a:lnTo>
                  <a:lnTo>
                    <a:pt x="330" y="122"/>
                  </a:lnTo>
                  <a:lnTo>
                    <a:pt x="328" y="123"/>
                  </a:lnTo>
                  <a:lnTo>
                    <a:pt x="327" y="118"/>
                  </a:lnTo>
                  <a:lnTo>
                    <a:pt x="325" y="116"/>
                  </a:lnTo>
                  <a:lnTo>
                    <a:pt x="319" y="120"/>
                  </a:lnTo>
                  <a:lnTo>
                    <a:pt x="318" y="116"/>
                  </a:lnTo>
                  <a:lnTo>
                    <a:pt x="312" y="112"/>
                  </a:lnTo>
                  <a:lnTo>
                    <a:pt x="310" y="112"/>
                  </a:lnTo>
                  <a:lnTo>
                    <a:pt x="308" y="115"/>
                  </a:lnTo>
                  <a:lnTo>
                    <a:pt x="305" y="117"/>
                  </a:lnTo>
                  <a:lnTo>
                    <a:pt x="302" y="116"/>
                  </a:lnTo>
                  <a:lnTo>
                    <a:pt x="301" y="111"/>
                  </a:lnTo>
                  <a:lnTo>
                    <a:pt x="298" y="111"/>
                  </a:lnTo>
                  <a:lnTo>
                    <a:pt x="295" y="105"/>
                  </a:lnTo>
                  <a:lnTo>
                    <a:pt x="287" y="105"/>
                  </a:lnTo>
                  <a:lnTo>
                    <a:pt x="284" y="107"/>
                  </a:lnTo>
                  <a:lnTo>
                    <a:pt x="281" y="104"/>
                  </a:lnTo>
                  <a:lnTo>
                    <a:pt x="280" y="104"/>
                  </a:lnTo>
                  <a:lnTo>
                    <a:pt x="275" y="105"/>
                  </a:lnTo>
                  <a:lnTo>
                    <a:pt x="269" y="101"/>
                  </a:lnTo>
                  <a:lnTo>
                    <a:pt x="261" y="101"/>
                  </a:lnTo>
                  <a:lnTo>
                    <a:pt x="259" y="94"/>
                  </a:lnTo>
                  <a:lnTo>
                    <a:pt x="255" y="92"/>
                  </a:lnTo>
                  <a:lnTo>
                    <a:pt x="253" y="93"/>
                  </a:lnTo>
                  <a:lnTo>
                    <a:pt x="250" y="92"/>
                  </a:lnTo>
                  <a:lnTo>
                    <a:pt x="247" y="93"/>
                  </a:lnTo>
                  <a:lnTo>
                    <a:pt x="244" y="93"/>
                  </a:lnTo>
                  <a:lnTo>
                    <a:pt x="242" y="90"/>
                  </a:lnTo>
                  <a:lnTo>
                    <a:pt x="235" y="83"/>
                  </a:lnTo>
                  <a:lnTo>
                    <a:pt x="239" y="6"/>
                  </a:lnTo>
                  <a:lnTo>
                    <a:pt x="139" y="0"/>
                  </a:lnTo>
                  <a:lnTo>
                    <a:pt x="125" y="182"/>
                  </a:lnTo>
                  <a:lnTo>
                    <a:pt x="6" y="171"/>
                  </a:lnTo>
                  <a:lnTo>
                    <a:pt x="5" y="180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7" y="186"/>
                  </a:lnTo>
                  <a:lnTo>
                    <a:pt x="10" y="190"/>
                  </a:lnTo>
                  <a:lnTo>
                    <a:pt x="11" y="193"/>
                  </a:lnTo>
                  <a:lnTo>
                    <a:pt x="13" y="197"/>
                  </a:lnTo>
                  <a:lnTo>
                    <a:pt x="15" y="198"/>
                  </a:lnTo>
                  <a:lnTo>
                    <a:pt x="18" y="200"/>
                  </a:lnTo>
                  <a:lnTo>
                    <a:pt x="21" y="202"/>
                  </a:lnTo>
                  <a:lnTo>
                    <a:pt x="22" y="205"/>
                  </a:lnTo>
                  <a:lnTo>
                    <a:pt x="26" y="210"/>
                  </a:lnTo>
                  <a:lnTo>
                    <a:pt x="30" y="213"/>
                  </a:lnTo>
                  <a:lnTo>
                    <a:pt x="38" y="224"/>
                  </a:lnTo>
                  <a:lnTo>
                    <a:pt x="41" y="224"/>
                  </a:lnTo>
                  <a:lnTo>
                    <a:pt x="44" y="227"/>
                  </a:lnTo>
                  <a:lnTo>
                    <a:pt x="48" y="230"/>
                  </a:lnTo>
                  <a:lnTo>
                    <a:pt x="53" y="234"/>
                  </a:lnTo>
                  <a:lnTo>
                    <a:pt x="55" y="238"/>
                  </a:lnTo>
                  <a:lnTo>
                    <a:pt x="55" y="245"/>
                  </a:lnTo>
                  <a:lnTo>
                    <a:pt x="59" y="251"/>
                  </a:lnTo>
                  <a:lnTo>
                    <a:pt x="60" y="255"/>
                  </a:lnTo>
                  <a:lnTo>
                    <a:pt x="59" y="259"/>
                  </a:lnTo>
                  <a:lnTo>
                    <a:pt x="59" y="264"/>
                  </a:lnTo>
                  <a:lnTo>
                    <a:pt x="60" y="270"/>
                  </a:lnTo>
                  <a:lnTo>
                    <a:pt x="65" y="275"/>
                  </a:lnTo>
                  <a:lnTo>
                    <a:pt x="66" y="278"/>
                  </a:lnTo>
                  <a:lnTo>
                    <a:pt x="67" y="279"/>
                  </a:lnTo>
                  <a:lnTo>
                    <a:pt x="69" y="281"/>
                  </a:lnTo>
                  <a:lnTo>
                    <a:pt x="71" y="283"/>
                  </a:lnTo>
                  <a:lnTo>
                    <a:pt x="74" y="286"/>
                  </a:lnTo>
                  <a:lnTo>
                    <a:pt x="78" y="289"/>
                  </a:lnTo>
                  <a:lnTo>
                    <a:pt x="81" y="292"/>
                  </a:lnTo>
                  <a:lnTo>
                    <a:pt x="84" y="293"/>
                  </a:lnTo>
                  <a:lnTo>
                    <a:pt x="88" y="296"/>
                  </a:lnTo>
                  <a:lnTo>
                    <a:pt x="94" y="299"/>
                  </a:lnTo>
                  <a:lnTo>
                    <a:pt x="101" y="304"/>
                  </a:lnTo>
                  <a:lnTo>
                    <a:pt x="104" y="305"/>
                  </a:lnTo>
                  <a:lnTo>
                    <a:pt x="109" y="307"/>
                  </a:lnTo>
                  <a:lnTo>
                    <a:pt x="113" y="307"/>
                  </a:lnTo>
                  <a:lnTo>
                    <a:pt x="115" y="303"/>
                  </a:lnTo>
                  <a:lnTo>
                    <a:pt x="118" y="300"/>
                  </a:lnTo>
                  <a:lnTo>
                    <a:pt x="120" y="298"/>
                  </a:lnTo>
                  <a:lnTo>
                    <a:pt x="123" y="297"/>
                  </a:lnTo>
                  <a:lnTo>
                    <a:pt x="123" y="292"/>
                  </a:lnTo>
                  <a:lnTo>
                    <a:pt x="125" y="288"/>
                  </a:lnTo>
                  <a:lnTo>
                    <a:pt x="127" y="283"/>
                  </a:lnTo>
                  <a:lnTo>
                    <a:pt x="132" y="277"/>
                  </a:lnTo>
                  <a:lnTo>
                    <a:pt x="139" y="276"/>
                  </a:lnTo>
                  <a:lnTo>
                    <a:pt x="143" y="275"/>
                  </a:lnTo>
                  <a:lnTo>
                    <a:pt x="148" y="275"/>
                  </a:lnTo>
                  <a:lnTo>
                    <a:pt x="153" y="277"/>
                  </a:lnTo>
                  <a:lnTo>
                    <a:pt x="159" y="278"/>
                  </a:lnTo>
                  <a:lnTo>
                    <a:pt x="162" y="278"/>
                  </a:lnTo>
                  <a:lnTo>
                    <a:pt x="170" y="279"/>
                  </a:lnTo>
                  <a:lnTo>
                    <a:pt x="173" y="281"/>
                  </a:lnTo>
                  <a:lnTo>
                    <a:pt x="176" y="287"/>
                  </a:lnTo>
                  <a:lnTo>
                    <a:pt x="178" y="287"/>
                  </a:lnTo>
                  <a:lnTo>
                    <a:pt x="183" y="292"/>
                  </a:lnTo>
                  <a:lnTo>
                    <a:pt x="187" y="294"/>
                  </a:lnTo>
                  <a:lnTo>
                    <a:pt x="190" y="300"/>
                  </a:lnTo>
                  <a:lnTo>
                    <a:pt x="196" y="308"/>
                  </a:lnTo>
                  <a:lnTo>
                    <a:pt x="200" y="320"/>
                  </a:lnTo>
                  <a:lnTo>
                    <a:pt x="203" y="324"/>
                  </a:lnTo>
                  <a:lnTo>
                    <a:pt x="207" y="332"/>
                  </a:lnTo>
                  <a:lnTo>
                    <a:pt x="207" y="335"/>
                  </a:lnTo>
                  <a:lnTo>
                    <a:pt x="210" y="343"/>
                  </a:lnTo>
                  <a:lnTo>
                    <a:pt x="218" y="350"/>
                  </a:lnTo>
                  <a:lnTo>
                    <a:pt x="220" y="358"/>
                  </a:lnTo>
                  <a:lnTo>
                    <a:pt x="230" y="370"/>
                  </a:lnTo>
                  <a:lnTo>
                    <a:pt x="235" y="372"/>
                  </a:lnTo>
                  <a:lnTo>
                    <a:pt x="234" y="381"/>
                  </a:lnTo>
                  <a:lnTo>
                    <a:pt x="232" y="383"/>
                  </a:lnTo>
                  <a:lnTo>
                    <a:pt x="234" y="385"/>
                  </a:lnTo>
                  <a:lnTo>
                    <a:pt x="237" y="388"/>
                  </a:lnTo>
                  <a:lnTo>
                    <a:pt x="237" y="394"/>
                  </a:lnTo>
                  <a:lnTo>
                    <a:pt x="243" y="405"/>
                  </a:lnTo>
                  <a:lnTo>
                    <a:pt x="246" y="411"/>
                  </a:lnTo>
                  <a:lnTo>
                    <a:pt x="249" y="416"/>
                  </a:lnTo>
                  <a:lnTo>
                    <a:pt x="251" y="421"/>
                  </a:lnTo>
                  <a:lnTo>
                    <a:pt x="259" y="422"/>
                  </a:lnTo>
                  <a:lnTo>
                    <a:pt x="264" y="427"/>
                  </a:lnTo>
                  <a:lnTo>
                    <a:pt x="273" y="427"/>
                  </a:lnTo>
                  <a:lnTo>
                    <a:pt x="280" y="434"/>
                  </a:lnTo>
                  <a:lnTo>
                    <a:pt x="284" y="434"/>
                  </a:lnTo>
                  <a:lnTo>
                    <a:pt x="286" y="437"/>
                  </a:lnTo>
                  <a:lnTo>
                    <a:pt x="291" y="438"/>
                  </a:lnTo>
                  <a:lnTo>
                    <a:pt x="292" y="436"/>
                  </a:lnTo>
                  <a:lnTo>
                    <a:pt x="302" y="438"/>
                  </a:lnTo>
                  <a:lnTo>
                    <a:pt x="302" y="439"/>
                  </a:lnTo>
                  <a:lnTo>
                    <a:pt x="305" y="442"/>
                  </a:lnTo>
                  <a:lnTo>
                    <a:pt x="310" y="446"/>
                  </a:lnTo>
                  <a:lnTo>
                    <a:pt x="313" y="444"/>
                  </a:lnTo>
                  <a:lnTo>
                    <a:pt x="314" y="442"/>
                  </a:lnTo>
                  <a:lnTo>
                    <a:pt x="321" y="441"/>
                  </a:lnTo>
                  <a:lnTo>
                    <a:pt x="319" y="436"/>
                  </a:lnTo>
                  <a:lnTo>
                    <a:pt x="319" y="433"/>
                  </a:lnTo>
                  <a:lnTo>
                    <a:pt x="318" y="429"/>
                  </a:lnTo>
                  <a:lnTo>
                    <a:pt x="317" y="425"/>
                  </a:lnTo>
                  <a:lnTo>
                    <a:pt x="314" y="423"/>
                  </a:lnTo>
                  <a:lnTo>
                    <a:pt x="312" y="417"/>
                  </a:lnTo>
                  <a:lnTo>
                    <a:pt x="311" y="411"/>
                  </a:lnTo>
                  <a:lnTo>
                    <a:pt x="308" y="404"/>
                  </a:lnTo>
                  <a:lnTo>
                    <a:pt x="308" y="398"/>
                  </a:lnTo>
                  <a:lnTo>
                    <a:pt x="311" y="389"/>
                  </a:lnTo>
                  <a:lnTo>
                    <a:pt x="314" y="380"/>
                  </a:lnTo>
                  <a:lnTo>
                    <a:pt x="318" y="370"/>
                  </a:lnTo>
                  <a:lnTo>
                    <a:pt x="317" y="368"/>
                  </a:lnTo>
                  <a:lnTo>
                    <a:pt x="314" y="366"/>
                  </a:lnTo>
                  <a:lnTo>
                    <a:pt x="311" y="363"/>
                  </a:lnTo>
                  <a:lnTo>
                    <a:pt x="311" y="361"/>
                  </a:lnTo>
                  <a:lnTo>
                    <a:pt x="313" y="362"/>
                  </a:lnTo>
                  <a:lnTo>
                    <a:pt x="322" y="361"/>
                  </a:lnTo>
                  <a:lnTo>
                    <a:pt x="323" y="361"/>
                  </a:lnTo>
                  <a:lnTo>
                    <a:pt x="326" y="355"/>
                  </a:lnTo>
                  <a:lnTo>
                    <a:pt x="323" y="355"/>
                  </a:lnTo>
                  <a:lnTo>
                    <a:pt x="322" y="353"/>
                  </a:lnTo>
                  <a:lnTo>
                    <a:pt x="322" y="351"/>
                  </a:lnTo>
                  <a:lnTo>
                    <a:pt x="324" y="350"/>
                  </a:lnTo>
                  <a:lnTo>
                    <a:pt x="328" y="350"/>
                  </a:lnTo>
                  <a:lnTo>
                    <a:pt x="333" y="350"/>
                  </a:lnTo>
                  <a:lnTo>
                    <a:pt x="335" y="351"/>
                  </a:lnTo>
                  <a:lnTo>
                    <a:pt x="338" y="350"/>
                  </a:lnTo>
                  <a:lnTo>
                    <a:pt x="343" y="346"/>
                  </a:lnTo>
                  <a:lnTo>
                    <a:pt x="341" y="346"/>
                  </a:lnTo>
                  <a:lnTo>
                    <a:pt x="337" y="349"/>
                  </a:lnTo>
                  <a:lnTo>
                    <a:pt x="336" y="345"/>
                  </a:lnTo>
                  <a:lnTo>
                    <a:pt x="338" y="339"/>
                  </a:lnTo>
                  <a:lnTo>
                    <a:pt x="340" y="341"/>
                  </a:lnTo>
                  <a:lnTo>
                    <a:pt x="342" y="342"/>
                  </a:lnTo>
                  <a:lnTo>
                    <a:pt x="347" y="342"/>
                  </a:lnTo>
                  <a:lnTo>
                    <a:pt x="349" y="340"/>
                  </a:lnTo>
                  <a:lnTo>
                    <a:pt x="348" y="336"/>
                  </a:lnTo>
                  <a:lnTo>
                    <a:pt x="345" y="332"/>
                  </a:lnTo>
                  <a:lnTo>
                    <a:pt x="346" y="331"/>
                  </a:lnTo>
                  <a:lnTo>
                    <a:pt x="349" y="331"/>
                  </a:lnTo>
                  <a:lnTo>
                    <a:pt x="352" y="329"/>
                  </a:lnTo>
                  <a:lnTo>
                    <a:pt x="354" y="331"/>
                  </a:lnTo>
                  <a:lnTo>
                    <a:pt x="357" y="329"/>
                  </a:lnTo>
                  <a:lnTo>
                    <a:pt x="358" y="331"/>
                  </a:lnTo>
                  <a:lnTo>
                    <a:pt x="361" y="333"/>
                  </a:lnTo>
                  <a:lnTo>
                    <a:pt x="364" y="331"/>
                  </a:lnTo>
                  <a:lnTo>
                    <a:pt x="367" y="329"/>
                  </a:lnTo>
                  <a:lnTo>
                    <a:pt x="374" y="327"/>
                  </a:lnTo>
                  <a:lnTo>
                    <a:pt x="381" y="326"/>
                  </a:lnTo>
                  <a:lnTo>
                    <a:pt x="392" y="320"/>
                  </a:lnTo>
                  <a:lnTo>
                    <a:pt x="395" y="314"/>
                  </a:lnTo>
                  <a:lnTo>
                    <a:pt x="396" y="309"/>
                  </a:lnTo>
                  <a:lnTo>
                    <a:pt x="399" y="307"/>
                  </a:lnTo>
                  <a:lnTo>
                    <a:pt x="402" y="306"/>
                  </a:lnTo>
                  <a:lnTo>
                    <a:pt x="403" y="305"/>
                  </a:lnTo>
                  <a:lnTo>
                    <a:pt x="406" y="303"/>
                  </a:lnTo>
                  <a:lnTo>
                    <a:pt x="405" y="300"/>
                  </a:lnTo>
                  <a:lnTo>
                    <a:pt x="404" y="297"/>
                  </a:lnTo>
                  <a:lnTo>
                    <a:pt x="403" y="296"/>
                  </a:lnTo>
                  <a:lnTo>
                    <a:pt x="402" y="294"/>
                  </a:lnTo>
                  <a:lnTo>
                    <a:pt x="403" y="291"/>
                  </a:lnTo>
                  <a:lnTo>
                    <a:pt x="407" y="288"/>
                  </a:lnTo>
                  <a:lnTo>
                    <a:pt x="410" y="286"/>
                  </a:lnTo>
                  <a:lnTo>
                    <a:pt x="412" y="286"/>
                  </a:lnTo>
                  <a:lnTo>
                    <a:pt x="412" y="289"/>
                  </a:lnTo>
                  <a:lnTo>
                    <a:pt x="412" y="293"/>
                  </a:lnTo>
                  <a:lnTo>
                    <a:pt x="412" y="299"/>
                  </a:lnTo>
                  <a:lnTo>
                    <a:pt x="413" y="300"/>
                  </a:lnTo>
                  <a:lnTo>
                    <a:pt x="419" y="295"/>
                  </a:lnTo>
                  <a:lnTo>
                    <a:pt x="424" y="294"/>
                  </a:lnTo>
                  <a:lnTo>
                    <a:pt x="439" y="288"/>
                  </a:lnTo>
                  <a:lnTo>
                    <a:pt x="441" y="287"/>
                  </a:lnTo>
                  <a:lnTo>
                    <a:pt x="444" y="282"/>
                  </a:lnTo>
                  <a:lnTo>
                    <a:pt x="447" y="272"/>
                  </a:lnTo>
                  <a:lnTo>
                    <a:pt x="447" y="268"/>
                  </a:lnTo>
                  <a:lnTo>
                    <a:pt x="444" y="261"/>
                  </a:lnTo>
                  <a:lnTo>
                    <a:pt x="446" y="256"/>
                  </a:lnTo>
                  <a:lnTo>
                    <a:pt x="446" y="25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787810BF-12F6-3249-B916-65B8F486E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3602" y="2574620"/>
              <a:ext cx="369330" cy="435102"/>
            </a:xfrm>
            <a:custGeom>
              <a:avLst/>
              <a:gdLst>
                <a:gd name="T0" fmla="*/ 73 w 259"/>
                <a:gd name="T1" fmla="*/ 0 h 304"/>
                <a:gd name="T2" fmla="*/ 68 w 259"/>
                <a:gd name="T3" fmla="*/ 25 h 304"/>
                <a:gd name="T4" fmla="*/ 62 w 259"/>
                <a:gd name="T5" fmla="*/ 43 h 304"/>
                <a:gd name="T6" fmla="*/ 59 w 259"/>
                <a:gd name="T7" fmla="*/ 45 h 304"/>
                <a:gd name="T8" fmla="*/ 56 w 259"/>
                <a:gd name="T9" fmla="*/ 43 h 304"/>
                <a:gd name="T10" fmla="*/ 51 w 259"/>
                <a:gd name="T11" fmla="*/ 39 h 304"/>
                <a:gd name="T12" fmla="*/ 47 w 259"/>
                <a:gd name="T13" fmla="*/ 41 h 304"/>
                <a:gd name="T14" fmla="*/ 45 w 259"/>
                <a:gd name="T15" fmla="*/ 37 h 304"/>
                <a:gd name="T16" fmla="*/ 38 w 259"/>
                <a:gd name="T17" fmla="*/ 39 h 304"/>
                <a:gd name="T18" fmla="*/ 35 w 259"/>
                <a:gd name="T19" fmla="*/ 42 h 304"/>
                <a:gd name="T20" fmla="*/ 35 w 259"/>
                <a:gd name="T21" fmla="*/ 53 h 304"/>
                <a:gd name="T22" fmla="*/ 35 w 259"/>
                <a:gd name="T23" fmla="*/ 67 h 304"/>
                <a:gd name="T24" fmla="*/ 35 w 259"/>
                <a:gd name="T25" fmla="*/ 80 h 304"/>
                <a:gd name="T26" fmla="*/ 34 w 259"/>
                <a:gd name="T27" fmla="*/ 84 h 304"/>
                <a:gd name="T28" fmla="*/ 31 w 259"/>
                <a:gd name="T29" fmla="*/ 89 h 304"/>
                <a:gd name="T30" fmla="*/ 30 w 259"/>
                <a:gd name="T31" fmla="*/ 94 h 304"/>
                <a:gd name="T32" fmla="*/ 30 w 259"/>
                <a:gd name="T33" fmla="*/ 101 h 304"/>
                <a:gd name="T34" fmla="*/ 34 w 259"/>
                <a:gd name="T35" fmla="*/ 110 h 304"/>
                <a:gd name="T36" fmla="*/ 35 w 259"/>
                <a:gd name="T37" fmla="*/ 119 h 304"/>
                <a:gd name="T38" fmla="*/ 37 w 259"/>
                <a:gd name="T39" fmla="*/ 122 h 304"/>
                <a:gd name="T40" fmla="*/ 42 w 259"/>
                <a:gd name="T41" fmla="*/ 128 h 304"/>
                <a:gd name="T42" fmla="*/ 39 w 259"/>
                <a:gd name="T43" fmla="*/ 130 h 304"/>
                <a:gd name="T44" fmla="*/ 34 w 259"/>
                <a:gd name="T45" fmla="*/ 134 h 304"/>
                <a:gd name="T46" fmla="*/ 24 w 259"/>
                <a:gd name="T47" fmla="*/ 141 h 304"/>
                <a:gd name="T48" fmla="*/ 21 w 259"/>
                <a:gd name="T49" fmla="*/ 154 h 304"/>
                <a:gd name="T50" fmla="*/ 17 w 259"/>
                <a:gd name="T51" fmla="*/ 162 h 304"/>
                <a:gd name="T52" fmla="*/ 13 w 259"/>
                <a:gd name="T53" fmla="*/ 166 h 304"/>
                <a:gd name="T54" fmla="*/ 11 w 259"/>
                <a:gd name="T55" fmla="*/ 167 h 304"/>
                <a:gd name="T56" fmla="*/ 9 w 259"/>
                <a:gd name="T57" fmla="*/ 171 h 304"/>
                <a:gd name="T58" fmla="*/ 10 w 259"/>
                <a:gd name="T59" fmla="*/ 178 h 304"/>
                <a:gd name="T60" fmla="*/ 9 w 259"/>
                <a:gd name="T61" fmla="*/ 183 h 304"/>
                <a:gd name="T62" fmla="*/ 15 w 259"/>
                <a:gd name="T63" fmla="*/ 188 h 304"/>
                <a:gd name="T64" fmla="*/ 13 w 259"/>
                <a:gd name="T65" fmla="*/ 192 h 304"/>
                <a:gd name="T66" fmla="*/ 5 w 259"/>
                <a:gd name="T67" fmla="*/ 196 h 304"/>
                <a:gd name="T68" fmla="*/ 3 w 259"/>
                <a:gd name="T69" fmla="*/ 200 h 304"/>
                <a:gd name="T70" fmla="*/ 0 w 259"/>
                <a:gd name="T71" fmla="*/ 206 h 304"/>
                <a:gd name="T72" fmla="*/ 139 w 259"/>
                <a:gd name="T73" fmla="*/ 291 h 304"/>
                <a:gd name="T74" fmla="*/ 182 w 259"/>
                <a:gd name="T75" fmla="*/ 299 h 304"/>
                <a:gd name="T76" fmla="*/ 218 w 259"/>
                <a:gd name="T77" fmla="*/ 304 h 304"/>
                <a:gd name="T78" fmla="*/ 219 w 259"/>
                <a:gd name="T79" fmla="*/ 304 h 304"/>
                <a:gd name="T80" fmla="*/ 259 w 259"/>
                <a:gd name="T81" fmla="*/ 33 h 304"/>
                <a:gd name="T82" fmla="*/ 73 w 259"/>
                <a:gd name="T83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9" h="304">
                  <a:moveTo>
                    <a:pt x="73" y="0"/>
                  </a:moveTo>
                  <a:cubicBezTo>
                    <a:pt x="73" y="0"/>
                    <a:pt x="69" y="19"/>
                    <a:pt x="68" y="25"/>
                  </a:cubicBezTo>
                  <a:cubicBezTo>
                    <a:pt x="66" y="29"/>
                    <a:pt x="62" y="43"/>
                    <a:pt x="62" y="43"/>
                  </a:cubicBezTo>
                  <a:cubicBezTo>
                    <a:pt x="59" y="45"/>
                    <a:pt x="59" y="45"/>
                    <a:pt x="59" y="45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80"/>
                    <a:pt x="35" y="80"/>
                    <a:pt x="35" y="80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30" y="94"/>
                    <a:pt x="30" y="94"/>
                    <a:pt x="30" y="94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4" y="110"/>
                    <a:pt x="34" y="110"/>
                    <a:pt x="34" y="110"/>
                  </a:cubicBezTo>
                  <a:cubicBezTo>
                    <a:pt x="35" y="119"/>
                    <a:pt x="35" y="119"/>
                    <a:pt x="35" y="119"/>
                  </a:cubicBezTo>
                  <a:cubicBezTo>
                    <a:pt x="37" y="122"/>
                    <a:pt x="37" y="122"/>
                    <a:pt x="37" y="1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9" y="130"/>
                    <a:pt x="39" y="130"/>
                    <a:pt x="39" y="130"/>
                  </a:cubicBezTo>
                  <a:cubicBezTo>
                    <a:pt x="34" y="134"/>
                    <a:pt x="34" y="134"/>
                    <a:pt x="34" y="134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1" y="154"/>
                    <a:pt x="21" y="154"/>
                    <a:pt x="21" y="154"/>
                  </a:cubicBezTo>
                  <a:cubicBezTo>
                    <a:pt x="17" y="162"/>
                    <a:pt x="17" y="162"/>
                    <a:pt x="17" y="162"/>
                  </a:cubicBezTo>
                  <a:cubicBezTo>
                    <a:pt x="13" y="166"/>
                    <a:pt x="13" y="166"/>
                    <a:pt x="13" y="166"/>
                  </a:cubicBezTo>
                  <a:cubicBezTo>
                    <a:pt x="11" y="167"/>
                    <a:pt x="11" y="167"/>
                    <a:pt x="11" y="167"/>
                  </a:cubicBezTo>
                  <a:cubicBezTo>
                    <a:pt x="9" y="171"/>
                    <a:pt x="9" y="171"/>
                    <a:pt x="9" y="171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9" y="183"/>
                    <a:pt x="9" y="183"/>
                    <a:pt x="9" y="183"/>
                  </a:cubicBezTo>
                  <a:cubicBezTo>
                    <a:pt x="15" y="188"/>
                    <a:pt x="15" y="188"/>
                    <a:pt x="15" y="188"/>
                  </a:cubicBezTo>
                  <a:cubicBezTo>
                    <a:pt x="13" y="192"/>
                    <a:pt x="13" y="192"/>
                    <a:pt x="13" y="192"/>
                  </a:cubicBezTo>
                  <a:cubicBezTo>
                    <a:pt x="5" y="196"/>
                    <a:pt x="5" y="196"/>
                    <a:pt x="5" y="196"/>
                  </a:cubicBezTo>
                  <a:cubicBezTo>
                    <a:pt x="3" y="200"/>
                    <a:pt x="3" y="200"/>
                    <a:pt x="3" y="200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139" y="291"/>
                    <a:pt x="139" y="291"/>
                    <a:pt x="139" y="291"/>
                  </a:cubicBezTo>
                  <a:cubicBezTo>
                    <a:pt x="182" y="299"/>
                    <a:pt x="182" y="299"/>
                    <a:pt x="182" y="299"/>
                  </a:cubicBezTo>
                  <a:cubicBezTo>
                    <a:pt x="218" y="304"/>
                    <a:pt x="218" y="304"/>
                    <a:pt x="218" y="304"/>
                  </a:cubicBezTo>
                  <a:cubicBezTo>
                    <a:pt x="219" y="304"/>
                    <a:pt x="219" y="304"/>
                    <a:pt x="219" y="304"/>
                  </a:cubicBezTo>
                  <a:cubicBezTo>
                    <a:pt x="259" y="33"/>
                    <a:pt x="259" y="33"/>
                    <a:pt x="259" y="33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8885DFF6-44DA-9848-9D18-502D427D6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212" y="2105790"/>
              <a:ext cx="433415" cy="750467"/>
            </a:xfrm>
            <a:custGeom>
              <a:avLst/>
              <a:gdLst>
                <a:gd name="T0" fmla="*/ 229 w 257"/>
                <a:gd name="T1" fmla="*/ 433 h 445"/>
                <a:gd name="T2" fmla="*/ 231 w 257"/>
                <a:gd name="T3" fmla="*/ 420 h 445"/>
                <a:gd name="T4" fmla="*/ 239 w 257"/>
                <a:gd name="T5" fmla="*/ 409 h 445"/>
                <a:gd name="T6" fmla="*/ 255 w 257"/>
                <a:gd name="T7" fmla="*/ 388 h 445"/>
                <a:gd name="T8" fmla="*/ 251 w 257"/>
                <a:gd name="T9" fmla="*/ 379 h 445"/>
                <a:gd name="T10" fmla="*/ 247 w 257"/>
                <a:gd name="T11" fmla="*/ 358 h 445"/>
                <a:gd name="T12" fmla="*/ 118 w 257"/>
                <a:gd name="T13" fmla="*/ 158 h 445"/>
                <a:gd name="T14" fmla="*/ 113 w 257"/>
                <a:gd name="T15" fmla="*/ 153 h 445"/>
                <a:gd name="T16" fmla="*/ 117 w 257"/>
                <a:gd name="T17" fmla="*/ 146 h 445"/>
                <a:gd name="T18" fmla="*/ 26 w 257"/>
                <a:gd name="T19" fmla="*/ 0 h 445"/>
                <a:gd name="T20" fmla="*/ 23 w 257"/>
                <a:gd name="T21" fmla="*/ 9 h 445"/>
                <a:gd name="T22" fmla="*/ 22 w 257"/>
                <a:gd name="T23" fmla="*/ 25 h 445"/>
                <a:gd name="T24" fmla="*/ 17 w 257"/>
                <a:gd name="T25" fmla="*/ 34 h 445"/>
                <a:gd name="T26" fmla="*/ 7 w 257"/>
                <a:gd name="T27" fmla="*/ 50 h 445"/>
                <a:gd name="T28" fmla="*/ 0 w 257"/>
                <a:gd name="T29" fmla="*/ 62 h 445"/>
                <a:gd name="T30" fmla="*/ 3 w 257"/>
                <a:gd name="T31" fmla="*/ 75 h 445"/>
                <a:gd name="T32" fmla="*/ 9 w 257"/>
                <a:gd name="T33" fmla="*/ 90 h 445"/>
                <a:gd name="T34" fmla="*/ 5 w 257"/>
                <a:gd name="T35" fmla="*/ 110 h 445"/>
                <a:gd name="T36" fmla="*/ 2 w 257"/>
                <a:gd name="T37" fmla="*/ 122 h 445"/>
                <a:gd name="T38" fmla="*/ 11 w 257"/>
                <a:gd name="T39" fmla="*/ 145 h 445"/>
                <a:gd name="T40" fmla="*/ 17 w 257"/>
                <a:gd name="T41" fmla="*/ 161 h 445"/>
                <a:gd name="T42" fmla="*/ 14 w 257"/>
                <a:gd name="T43" fmla="*/ 169 h 445"/>
                <a:gd name="T44" fmla="*/ 23 w 257"/>
                <a:gd name="T45" fmla="*/ 176 h 445"/>
                <a:gd name="T46" fmla="*/ 29 w 257"/>
                <a:gd name="T47" fmla="*/ 175 h 445"/>
                <a:gd name="T48" fmla="*/ 37 w 257"/>
                <a:gd name="T49" fmla="*/ 172 h 445"/>
                <a:gd name="T50" fmla="*/ 51 w 257"/>
                <a:gd name="T51" fmla="*/ 177 h 445"/>
                <a:gd name="T52" fmla="*/ 49 w 257"/>
                <a:gd name="T53" fmla="*/ 179 h 445"/>
                <a:gd name="T54" fmla="*/ 40 w 257"/>
                <a:gd name="T55" fmla="*/ 176 h 445"/>
                <a:gd name="T56" fmla="*/ 33 w 257"/>
                <a:gd name="T57" fmla="*/ 175 h 445"/>
                <a:gd name="T58" fmla="*/ 35 w 257"/>
                <a:gd name="T59" fmla="*/ 187 h 445"/>
                <a:gd name="T60" fmla="*/ 30 w 257"/>
                <a:gd name="T61" fmla="*/ 192 h 445"/>
                <a:gd name="T62" fmla="*/ 29 w 257"/>
                <a:gd name="T63" fmla="*/ 185 h 445"/>
                <a:gd name="T64" fmla="*/ 24 w 257"/>
                <a:gd name="T65" fmla="*/ 187 h 445"/>
                <a:gd name="T66" fmla="*/ 23 w 257"/>
                <a:gd name="T67" fmla="*/ 204 h 445"/>
                <a:gd name="T68" fmla="*/ 30 w 257"/>
                <a:gd name="T69" fmla="*/ 217 h 445"/>
                <a:gd name="T70" fmla="*/ 35 w 257"/>
                <a:gd name="T71" fmla="*/ 229 h 445"/>
                <a:gd name="T72" fmla="*/ 28 w 257"/>
                <a:gd name="T73" fmla="*/ 234 h 445"/>
                <a:gd name="T74" fmla="*/ 34 w 257"/>
                <a:gd name="T75" fmla="*/ 255 h 445"/>
                <a:gd name="T76" fmla="*/ 42 w 257"/>
                <a:gd name="T77" fmla="*/ 275 h 445"/>
                <a:gd name="T78" fmla="*/ 50 w 257"/>
                <a:gd name="T79" fmla="*/ 288 h 445"/>
                <a:gd name="T80" fmla="*/ 50 w 257"/>
                <a:gd name="T81" fmla="*/ 298 h 445"/>
                <a:gd name="T82" fmla="*/ 53 w 257"/>
                <a:gd name="T83" fmla="*/ 307 h 445"/>
                <a:gd name="T84" fmla="*/ 50 w 257"/>
                <a:gd name="T85" fmla="*/ 327 h 445"/>
                <a:gd name="T86" fmla="*/ 73 w 257"/>
                <a:gd name="T87" fmla="*/ 339 h 445"/>
                <a:gd name="T88" fmla="*/ 91 w 257"/>
                <a:gd name="T89" fmla="*/ 355 h 445"/>
                <a:gd name="T90" fmla="*/ 112 w 257"/>
                <a:gd name="T91" fmla="*/ 374 h 445"/>
                <a:gd name="T92" fmla="*/ 128 w 257"/>
                <a:gd name="T93" fmla="*/ 388 h 445"/>
                <a:gd name="T94" fmla="*/ 143 w 257"/>
                <a:gd name="T95" fmla="*/ 414 h 445"/>
                <a:gd name="T96" fmla="*/ 143 w 257"/>
                <a:gd name="T97" fmla="*/ 434 h 445"/>
                <a:gd name="T98" fmla="*/ 226 w 257"/>
                <a:gd name="T99" fmla="*/ 444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7" h="445">
                  <a:moveTo>
                    <a:pt x="233" y="441"/>
                  </a:moveTo>
                  <a:lnTo>
                    <a:pt x="234" y="438"/>
                  </a:lnTo>
                  <a:lnTo>
                    <a:pt x="229" y="433"/>
                  </a:lnTo>
                  <a:lnTo>
                    <a:pt x="230" y="429"/>
                  </a:lnTo>
                  <a:lnTo>
                    <a:pt x="229" y="423"/>
                  </a:lnTo>
                  <a:lnTo>
                    <a:pt x="231" y="420"/>
                  </a:lnTo>
                  <a:lnTo>
                    <a:pt x="233" y="419"/>
                  </a:lnTo>
                  <a:lnTo>
                    <a:pt x="236" y="416"/>
                  </a:lnTo>
                  <a:lnTo>
                    <a:pt x="239" y="409"/>
                  </a:lnTo>
                  <a:lnTo>
                    <a:pt x="242" y="398"/>
                  </a:lnTo>
                  <a:lnTo>
                    <a:pt x="250" y="392"/>
                  </a:lnTo>
                  <a:lnTo>
                    <a:pt x="255" y="388"/>
                  </a:lnTo>
                  <a:lnTo>
                    <a:pt x="257" y="387"/>
                  </a:lnTo>
                  <a:lnTo>
                    <a:pt x="253" y="382"/>
                  </a:lnTo>
                  <a:lnTo>
                    <a:pt x="251" y="379"/>
                  </a:lnTo>
                  <a:lnTo>
                    <a:pt x="250" y="372"/>
                  </a:lnTo>
                  <a:lnTo>
                    <a:pt x="247" y="364"/>
                  </a:lnTo>
                  <a:lnTo>
                    <a:pt x="247" y="358"/>
                  </a:lnTo>
                  <a:lnTo>
                    <a:pt x="248" y="354"/>
                  </a:lnTo>
                  <a:lnTo>
                    <a:pt x="248" y="353"/>
                  </a:lnTo>
                  <a:lnTo>
                    <a:pt x="118" y="158"/>
                  </a:lnTo>
                  <a:lnTo>
                    <a:pt x="115" y="156"/>
                  </a:lnTo>
                  <a:lnTo>
                    <a:pt x="114" y="155"/>
                  </a:lnTo>
                  <a:lnTo>
                    <a:pt x="113" y="153"/>
                  </a:lnTo>
                  <a:lnTo>
                    <a:pt x="112" y="150"/>
                  </a:lnTo>
                  <a:lnTo>
                    <a:pt x="113" y="147"/>
                  </a:lnTo>
                  <a:lnTo>
                    <a:pt x="117" y="146"/>
                  </a:lnTo>
                  <a:lnTo>
                    <a:pt x="119" y="145"/>
                  </a:lnTo>
                  <a:lnTo>
                    <a:pt x="148" y="35"/>
                  </a:lnTo>
                  <a:lnTo>
                    <a:pt x="26" y="0"/>
                  </a:lnTo>
                  <a:lnTo>
                    <a:pt x="25" y="4"/>
                  </a:lnTo>
                  <a:lnTo>
                    <a:pt x="23" y="5"/>
                  </a:lnTo>
                  <a:lnTo>
                    <a:pt x="23" y="9"/>
                  </a:lnTo>
                  <a:lnTo>
                    <a:pt x="23" y="12"/>
                  </a:lnTo>
                  <a:lnTo>
                    <a:pt x="23" y="21"/>
                  </a:lnTo>
                  <a:lnTo>
                    <a:pt x="22" y="25"/>
                  </a:lnTo>
                  <a:lnTo>
                    <a:pt x="19" y="30"/>
                  </a:lnTo>
                  <a:lnTo>
                    <a:pt x="17" y="33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3" y="45"/>
                  </a:lnTo>
                  <a:lnTo>
                    <a:pt x="7" y="50"/>
                  </a:lnTo>
                  <a:lnTo>
                    <a:pt x="2" y="55"/>
                  </a:lnTo>
                  <a:lnTo>
                    <a:pt x="1" y="57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1" y="71"/>
                  </a:lnTo>
                  <a:lnTo>
                    <a:pt x="3" y="75"/>
                  </a:lnTo>
                  <a:lnTo>
                    <a:pt x="7" y="81"/>
                  </a:lnTo>
                  <a:lnTo>
                    <a:pt x="8" y="85"/>
                  </a:lnTo>
                  <a:lnTo>
                    <a:pt x="9" y="90"/>
                  </a:lnTo>
                  <a:lnTo>
                    <a:pt x="9" y="98"/>
                  </a:lnTo>
                  <a:lnTo>
                    <a:pt x="6" y="104"/>
                  </a:lnTo>
                  <a:lnTo>
                    <a:pt x="5" y="110"/>
                  </a:lnTo>
                  <a:lnTo>
                    <a:pt x="5" y="117"/>
                  </a:lnTo>
                  <a:lnTo>
                    <a:pt x="4" y="120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7" y="133"/>
                  </a:lnTo>
                  <a:lnTo>
                    <a:pt x="11" y="145"/>
                  </a:lnTo>
                  <a:lnTo>
                    <a:pt x="15" y="153"/>
                  </a:lnTo>
                  <a:lnTo>
                    <a:pt x="17" y="156"/>
                  </a:lnTo>
                  <a:lnTo>
                    <a:pt x="17" y="161"/>
                  </a:lnTo>
                  <a:lnTo>
                    <a:pt x="16" y="164"/>
                  </a:lnTo>
                  <a:lnTo>
                    <a:pt x="14" y="166"/>
                  </a:lnTo>
                  <a:lnTo>
                    <a:pt x="14" y="169"/>
                  </a:lnTo>
                  <a:lnTo>
                    <a:pt x="18" y="169"/>
                  </a:lnTo>
                  <a:lnTo>
                    <a:pt x="20" y="172"/>
                  </a:lnTo>
                  <a:lnTo>
                    <a:pt x="23" y="176"/>
                  </a:lnTo>
                  <a:lnTo>
                    <a:pt x="24" y="178"/>
                  </a:lnTo>
                  <a:lnTo>
                    <a:pt x="27" y="179"/>
                  </a:lnTo>
                  <a:lnTo>
                    <a:pt x="29" y="175"/>
                  </a:lnTo>
                  <a:lnTo>
                    <a:pt x="29" y="170"/>
                  </a:lnTo>
                  <a:lnTo>
                    <a:pt x="34" y="169"/>
                  </a:lnTo>
                  <a:lnTo>
                    <a:pt x="37" y="172"/>
                  </a:lnTo>
                  <a:lnTo>
                    <a:pt x="44" y="172"/>
                  </a:lnTo>
                  <a:lnTo>
                    <a:pt x="48" y="176"/>
                  </a:lnTo>
                  <a:lnTo>
                    <a:pt x="51" y="177"/>
                  </a:lnTo>
                  <a:lnTo>
                    <a:pt x="53" y="178"/>
                  </a:lnTo>
                  <a:lnTo>
                    <a:pt x="51" y="180"/>
                  </a:lnTo>
                  <a:lnTo>
                    <a:pt x="49" y="179"/>
                  </a:lnTo>
                  <a:lnTo>
                    <a:pt x="45" y="177"/>
                  </a:lnTo>
                  <a:lnTo>
                    <a:pt x="44" y="177"/>
                  </a:lnTo>
                  <a:lnTo>
                    <a:pt x="40" y="176"/>
                  </a:lnTo>
                  <a:lnTo>
                    <a:pt x="38" y="175"/>
                  </a:lnTo>
                  <a:lnTo>
                    <a:pt x="35" y="174"/>
                  </a:lnTo>
                  <a:lnTo>
                    <a:pt x="33" y="175"/>
                  </a:lnTo>
                  <a:lnTo>
                    <a:pt x="33" y="177"/>
                  </a:lnTo>
                  <a:lnTo>
                    <a:pt x="33" y="184"/>
                  </a:lnTo>
                  <a:lnTo>
                    <a:pt x="35" y="187"/>
                  </a:lnTo>
                  <a:lnTo>
                    <a:pt x="34" y="194"/>
                  </a:lnTo>
                  <a:lnTo>
                    <a:pt x="33" y="194"/>
                  </a:lnTo>
                  <a:lnTo>
                    <a:pt x="30" y="192"/>
                  </a:lnTo>
                  <a:lnTo>
                    <a:pt x="29" y="190"/>
                  </a:lnTo>
                  <a:lnTo>
                    <a:pt x="29" y="186"/>
                  </a:lnTo>
                  <a:lnTo>
                    <a:pt x="29" y="185"/>
                  </a:lnTo>
                  <a:lnTo>
                    <a:pt x="28" y="184"/>
                  </a:lnTo>
                  <a:lnTo>
                    <a:pt x="25" y="183"/>
                  </a:lnTo>
                  <a:lnTo>
                    <a:pt x="24" y="187"/>
                  </a:lnTo>
                  <a:lnTo>
                    <a:pt x="23" y="189"/>
                  </a:lnTo>
                  <a:lnTo>
                    <a:pt x="23" y="195"/>
                  </a:lnTo>
                  <a:lnTo>
                    <a:pt x="23" y="204"/>
                  </a:lnTo>
                  <a:lnTo>
                    <a:pt x="23" y="209"/>
                  </a:lnTo>
                  <a:lnTo>
                    <a:pt x="26" y="214"/>
                  </a:lnTo>
                  <a:lnTo>
                    <a:pt x="30" y="217"/>
                  </a:lnTo>
                  <a:lnTo>
                    <a:pt x="34" y="220"/>
                  </a:lnTo>
                  <a:lnTo>
                    <a:pt x="35" y="225"/>
                  </a:lnTo>
                  <a:lnTo>
                    <a:pt x="35" y="229"/>
                  </a:lnTo>
                  <a:lnTo>
                    <a:pt x="34" y="233"/>
                  </a:lnTo>
                  <a:lnTo>
                    <a:pt x="31" y="234"/>
                  </a:lnTo>
                  <a:lnTo>
                    <a:pt x="28" y="234"/>
                  </a:lnTo>
                  <a:lnTo>
                    <a:pt x="28" y="244"/>
                  </a:lnTo>
                  <a:lnTo>
                    <a:pt x="29" y="247"/>
                  </a:lnTo>
                  <a:lnTo>
                    <a:pt x="34" y="255"/>
                  </a:lnTo>
                  <a:lnTo>
                    <a:pt x="35" y="261"/>
                  </a:lnTo>
                  <a:lnTo>
                    <a:pt x="40" y="268"/>
                  </a:lnTo>
                  <a:lnTo>
                    <a:pt x="42" y="275"/>
                  </a:lnTo>
                  <a:lnTo>
                    <a:pt x="45" y="280"/>
                  </a:lnTo>
                  <a:lnTo>
                    <a:pt x="48" y="287"/>
                  </a:lnTo>
                  <a:lnTo>
                    <a:pt x="50" y="288"/>
                  </a:lnTo>
                  <a:lnTo>
                    <a:pt x="50" y="293"/>
                  </a:lnTo>
                  <a:lnTo>
                    <a:pt x="50" y="296"/>
                  </a:lnTo>
                  <a:lnTo>
                    <a:pt x="50" y="298"/>
                  </a:lnTo>
                  <a:lnTo>
                    <a:pt x="52" y="300"/>
                  </a:lnTo>
                  <a:lnTo>
                    <a:pt x="53" y="303"/>
                  </a:lnTo>
                  <a:lnTo>
                    <a:pt x="53" y="307"/>
                  </a:lnTo>
                  <a:lnTo>
                    <a:pt x="52" y="316"/>
                  </a:lnTo>
                  <a:lnTo>
                    <a:pt x="51" y="322"/>
                  </a:lnTo>
                  <a:lnTo>
                    <a:pt x="50" y="327"/>
                  </a:lnTo>
                  <a:lnTo>
                    <a:pt x="59" y="332"/>
                  </a:lnTo>
                  <a:lnTo>
                    <a:pt x="67" y="335"/>
                  </a:lnTo>
                  <a:lnTo>
                    <a:pt x="73" y="339"/>
                  </a:lnTo>
                  <a:lnTo>
                    <a:pt x="82" y="342"/>
                  </a:lnTo>
                  <a:lnTo>
                    <a:pt x="85" y="345"/>
                  </a:lnTo>
                  <a:lnTo>
                    <a:pt x="91" y="355"/>
                  </a:lnTo>
                  <a:lnTo>
                    <a:pt x="99" y="362"/>
                  </a:lnTo>
                  <a:lnTo>
                    <a:pt x="111" y="365"/>
                  </a:lnTo>
                  <a:lnTo>
                    <a:pt x="112" y="374"/>
                  </a:lnTo>
                  <a:lnTo>
                    <a:pt x="114" y="378"/>
                  </a:lnTo>
                  <a:lnTo>
                    <a:pt x="121" y="380"/>
                  </a:lnTo>
                  <a:lnTo>
                    <a:pt x="128" y="388"/>
                  </a:lnTo>
                  <a:lnTo>
                    <a:pt x="136" y="400"/>
                  </a:lnTo>
                  <a:lnTo>
                    <a:pt x="140" y="405"/>
                  </a:lnTo>
                  <a:lnTo>
                    <a:pt x="143" y="414"/>
                  </a:lnTo>
                  <a:lnTo>
                    <a:pt x="140" y="422"/>
                  </a:lnTo>
                  <a:lnTo>
                    <a:pt x="140" y="427"/>
                  </a:lnTo>
                  <a:lnTo>
                    <a:pt x="143" y="434"/>
                  </a:lnTo>
                  <a:lnTo>
                    <a:pt x="147" y="435"/>
                  </a:lnTo>
                  <a:lnTo>
                    <a:pt x="225" y="445"/>
                  </a:lnTo>
                  <a:lnTo>
                    <a:pt x="226" y="444"/>
                  </a:lnTo>
                  <a:lnTo>
                    <a:pt x="233" y="4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BD88F2C-6905-354B-8308-982059B78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358" y="2660630"/>
              <a:ext cx="473890" cy="254654"/>
            </a:xfrm>
            <a:custGeom>
              <a:avLst/>
              <a:gdLst>
                <a:gd name="T0" fmla="*/ 0 w 332"/>
                <a:gd name="T1" fmla="*/ 25 h 178"/>
                <a:gd name="T2" fmla="*/ 0 w 332"/>
                <a:gd name="T3" fmla="*/ 28 h 178"/>
                <a:gd name="T4" fmla="*/ 0 w 332"/>
                <a:gd name="T5" fmla="*/ 25 h 178"/>
                <a:gd name="T6" fmla="*/ 118 w 332"/>
                <a:gd name="T7" fmla="*/ 32 h 178"/>
                <a:gd name="T8" fmla="*/ 113 w 332"/>
                <a:gd name="T9" fmla="*/ 123 h 178"/>
                <a:gd name="T10" fmla="*/ 121 w 332"/>
                <a:gd name="T11" fmla="*/ 131 h 178"/>
                <a:gd name="T12" fmla="*/ 124 w 332"/>
                <a:gd name="T13" fmla="*/ 134 h 178"/>
                <a:gd name="T14" fmla="*/ 127 w 332"/>
                <a:gd name="T15" fmla="*/ 134 h 178"/>
                <a:gd name="T16" fmla="*/ 131 w 332"/>
                <a:gd name="T17" fmla="*/ 133 h 178"/>
                <a:gd name="T18" fmla="*/ 134 w 332"/>
                <a:gd name="T19" fmla="*/ 134 h 178"/>
                <a:gd name="T20" fmla="*/ 137 w 332"/>
                <a:gd name="T21" fmla="*/ 133 h 178"/>
                <a:gd name="T22" fmla="*/ 141 w 332"/>
                <a:gd name="T23" fmla="*/ 135 h 178"/>
                <a:gd name="T24" fmla="*/ 144 w 332"/>
                <a:gd name="T25" fmla="*/ 144 h 178"/>
                <a:gd name="T26" fmla="*/ 153 w 332"/>
                <a:gd name="T27" fmla="*/ 144 h 178"/>
                <a:gd name="T28" fmla="*/ 160 w 332"/>
                <a:gd name="T29" fmla="*/ 148 h 178"/>
                <a:gd name="T30" fmla="*/ 166 w 332"/>
                <a:gd name="T31" fmla="*/ 147 h 178"/>
                <a:gd name="T32" fmla="*/ 167 w 332"/>
                <a:gd name="T33" fmla="*/ 147 h 178"/>
                <a:gd name="T34" fmla="*/ 171 w 332"/>
                <a:gd name="T35" fmla="*/ 151 h 178"/>
                <a:gd name="T36" fmla="*/ 175 w 332"/>
                <a:gd name="T37" fmla="*/ 148 h 178"/>
                <a:gd name="T38" fmla="*/ 184 w 332"/>
                <a:gd name="T39" fmla="*/ 149 h 178"/>
                <a:gd name="T40" fmla="*/ 188 w 332"/>
                <a:gd name="T41" fmla="*/ 156 h 178"/>
                <a:gd name="T42" fmla="*/ 191 w 332"/>
                <a:gd name="T43" fmla="*/ 156 h 178"/>
                <a:gd name="T44" fmla="*/ 192 w 332"/>
                <a:gd name="T45" fmla="*/ 162 h 178"/>
                <a:gd name="T46" fmla="*/ 196 w 332"/>
                <a:gd name="T47" fmla="*/ 163 h 178"/>
                <a:gd name="T48" fmla="*/ 200 w 332"/>
                <a:gd name="T49" fmla="*/ 160 h 178"/>
                <a:gd name="T50" fmla="*/ 202 w 332"/>
                <a:gd name="T51" fmla="*/ 157 h 178"/>
                <a:gd name="T52" fmla="*/ 204 w 332"/>
                <a:gd name="T53" fmla="*/ 157 h 178"/>
                <a:gd name="T54" fmla="*/ 211 w 332"/>
                <a:gd name="T55" fmla="*/ 162 h 178"/>
                <a:gd name="T56" fmla="*/ 213 w 332"/>
                <a:gd name="T57" fmla="*/ 166 h 178"/>
                <a:gd name="T58" fmla="*/ 220 w 332"/>
                <a:gd name="T59" fmla="*/ 162 h 178"/>
                <a:gd name="T60" fmla="*/ 222 w 332"/>
                <a:gd name="T61" fmla="*/ 164 h 178"/>
                <a:gd name="T62" fmla="*/ 223 w 332"/>
                <a:gd name="T63" fmla="*/ 170 h 178"/>
                <a:gd name="T64" fmla="*/ 225 w 332"/>
                <a:gd name="T65" fmla="*/ 169 h 178"/>
                <a:gd name="T66" fmla="*/ 228 w 332"/>
                <a:gd name="T67" fmla="*/ 164 h 178"/>
                <a:gd name="T68" fmla="*/ 233 w 332"/>
                <a:gd name="T69" fmla="*/ 163 h 178"/>
                <a:gd name="T70" fmla="*/ 239 w 332"/>
                <a:gd name="T71" fmla="*/ 166 h 178"/>
                <a:gd name="T72" fmla="*/ 248 w 332"/>
                <a:gd name="T73" fmla="*/ 165 h 178"/>
                <a:gd name="T74" fmla="*/ 252 w 332"/>
                <a:gd name="T75" fmla="*/ 169 h 178"/>
                <a:gd name="T76" fmla="*/ 254 w 332"/>
                <a:gd name="T77" fmla="*/ 172 h 178"/>
                <a:gd name="T78" fmla="*/ 259 w 332"/>
                <a:gd name="T79" fmla="*/ 171 h 178"/>
                <a:gd name="T80" fmla="*/ 264 w 332"/>
                <a:gd name="T81" fmla="*/ 167 h 178"/>
                <a:gd name="T82" fmla="*/ 267 w 332"/>
                <a:gd name="T83" fmla="*/ 164 h 178"/>
                <a:gd name="T84" fmla="*/ 271 w 332"/>
                <a:gd name="T85" fmla="*/ 164 h 178"/>
                <a:gd name="T86" fmla="*/ 275 w 332"/>
                <a:gd name="T87" fmla="*/ 166 h 178"/>
                <a:gd name="T88" fmla="*/ 278 w 332"/>
                <a:gd name="T89" fmla="*/ 165 h 178"/>
                <a:gd name="T90" fmla="*/ 282 w 332"/>
                <a:gd name="T91" fmla="*/ 162 h 178"/>
                <a:gd name="T92" fmla="*/ 288 w 332"/>
                <a:gd name="T93" fmla="*/ 163 h 178"/>
                <a:gd name="T94" fmla="*/ 291 w 332"/>
                <a:gd name="T95" fmla="*/ 164 h 178"/>
                <a:gd name="T96" fmla="*/ 300 w 332"/>
                <a:gd name="T97" fmla="*/ 161 h 178"/>
                <a:gd name="T98" fmla="*/ 306 w 332"/>
                <a:gd name="T99" fmla="*/ 163 h 178"/>
                <a:gd name="T100" fmla="*/ 311 w 332"/>
                <a:gd name="T101" fmla="*/ 168 h 178"/>
                <a:gd name="T102" fmla="*/ 318 w 332"/>
                <a:gd name="T103" fmla="*/ 173 h 178"/>
                <a:gd name="T104" fmla="*/ 324 w 332"/>
                <a:gd name="T105" fmla="*/ 173 h 178"/>
                <a:gd name="T106" fmla="*/ 328 w 332"/>
                <a:gd name="T107" fmla="*/ 176 h 178"/>
                <a:gd name="T108" fmla="*/ 331 w 332"/>
                <a:gd name="T109" fmla="*/ 178 h 178"/>
                <a:gd name="T110" fmla="*/ 332 w 332"/>
                <a:gd name="T111" fmla="*/ 88 h 178"/>
                <a:gd name="T112" fmla="*/ 324 w 332"/>
                <a:gd name="T113" fmla="*/ 37 h 178"/>
                <a:gd name="T114" fmla="*/ 324 w 332"/>
                <a:gd name="T115" fmla="*/ 12 h 178"/>
                <a:gd name="T116" fmla="*/ 175 w 332"/>
                <a:gd name="T117" fmla="*/ 9 h 178"/>
                <a:gd name="T118" fmla="*/ 4 w 332"/>
                <a:gd name="T119" fmla="*/ 0 h 178"/>
                <a:gd name="T120" fmla="*/ 3 w 332"/>
                <a:gd name="T121" fmla="*/ 25 h 178"/>
                <a:gd name="T122" fmla="*/ 0 w 332"/>
                <a:gd name="T123" fmla="*/ 2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2" h="178">
                  <a:moveTo>
                    <a:pt x="0" y="25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113" y="123"/>
                    <a:pt x="113" y="123"/>
                    <a:pt x="113" y="123"/>
                  </a:cubicBezTo>
                  <a:cubicBezTo>
                    <a:pt x="121" y="131"/>
                    <a:pt x="121" y="131"/>
                    <a:pt x="121" y="131"/>
                  </a:cubicBezTo>
                  <a:cubicBezTo>
                    <a:pt x="124" y="134"/>
                    <a:pt x="124" y="134"/>
                    <a:pt x="124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3"/>
                    <a:pt x="131" y="133"/>
                    <a:pt x="131" y="133"/>
                  </a:cubicBezTo>
                  <a:cubicBezTo>
                    <a:pt x="134" y="134"/>
                    <a:pt x="134" y="134"/>
                    <a:pt x="134" y="134"/>
                  </a:cubicBezTo>
                  <a:cubicBezTo>
                    <a:pt x="137" y="133"/>
                    <a:pt x="137" y="133"/>
                    <a:pt x="137" y="133"/>
                  </a:cubicBezTo>
                  <a:cubicBezTo>
                    <a:pt x="141" y="135"/>
                    <a:pt x="141" y="135"/>
                    <a:pt x="141" y="135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53" y="144"/>
                    <a:pt x="153" y="144"/>
                    <a:pt x="153" y="144"/>
                  </a:cubicBezTo>
                  <a:cubicBezTo>
                    <a:pt x="160" y="148"/>
                    <a:pt x="160" y="148"/>
                    <a:pt x="160" y="148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71" y="151"/>
                    <a:pt x="171" y="151"/>
                    <a:pt x="171" y="151"/>
                  </a:cubicBezTo>
                  <a:cubicBezTo>
                    <a:pt x="175" y="148"/>
                    <a:pt x="175" y="148"/>
                    <a:pt x="175" y="148"/>
                  </a:cubicBezTo>
                  <a:cubicBezTo>
                    <a:pt x="184" y="149"/>
                    <a:pt x="184" y="149"/>
                    <a:pt x="184" y="149"/>
                  </a:cubicBezTo>
                  <a:cubicBezTo>
                    <a:pt x="188" y="156"/>
                    <a:pt x="188" y="156"/>
                    <a:pt x="188" y="156"/>
                  </a:cubicBezTo>
                  <a:cubicBezTo>
                    <a:pt x="191" y="156"/>
                    <a:pt x="191" y="156"/>
                    <a:pt x="191" y="156"/>
                  </a:cubicBezTo>
                  <a:cubicBezTo>
                    <a:pt x="192" y="162"/>
                    <a:pt x="192" y="162"/>
                    <a:pt x="192" y="162"/>
                  </a:cubicBezTo>
                  <a:cubicBezTo>
                    <a:pt x="196" y="163"/>
                    <a:pt x="196" y="163"/>
                    <a:pt x="196" y="163"/>
                  </a:cubicBezTo>
                  <a:cubicBezTo>
                    <a:pt x="200" y="160"/>
                    <a:pt x="200" y="160"/>
                    <a:pt x="200" y="160"/>
                  </a:cubicBezTo>
                  <a:cubicBezTo>
                    <a:pt x="202" y="157"/>
                    <a:pt x="202" y="157"/>
                    <a:pt x="202" y="157"/>
                  </a:cubicBezTo>
                  <a:cubicBezTo>
                    <a:pt x="204" y="157"/>
                    <a:pt x="204" y="157"/>
                    <a:pt x="204" y="157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2" y="164"/>
                    <a:pt x="222" y="164"/>
                    <a:pt x="222" y="164"/>
                  </a:cubicBezTo>
                  <a:cubicBezTo>
                    <a:pt x="223" y="170"/>
                    <a:pt x="223" y="170"/>
                    <a:pt x="223" y="170"/>
                  </a:cubicBezTo>
                  <a:cubicBezTo>
                    <a:pt x="225" y="169"/>
                    <a:pt x="225" y="169"/>
                    <a:pt x="225" y="169"/>
                  </a:cubicBezTo>
                  <a:cubicBezTo>
                    <a:pt x="228" y="164"/>
                    <a:pt x="228" y="164"/>
                    <a:pt x="228" y="164"/>
                  </a:cubicBezTo>
                  <a:cubicBezTo>
                    <a:pt x="233" y="163"/>
                    <a:pt x="233" y="163"/>
                    <a:pt x="233" y="163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48" y="165"/>
                    <a:pt x="248" y="165"/>
                    <a:pt x="248" y="165"/>
                  </a:cubicBezTo>
                  <a:cubicBezTo>
                    <a:pt x="252" y="169"/>
                    <a:pt x="252" y="169"/>
                    <a:pt x="252" y="169"/>
                  </a:cubicBezTo>
                  <a:cubicBezTo>
                    <a:pt x="254" y="172"/>
                    <a:pt x="254" y="172"/>
                    <a:pt x="254" y="172"/>
                  </a:cubicBezTo>
                  <a:cubicBezTo>
                    <a:pt x="259" y="171"/>
                    <a:pt x="259" y="171"/>
                    <a:pt x="259" y="171"/>
                  </a:cubicBezTo>
                  <a:cubicBezTo>
                    <a:pt x="264" y="167"/>
                    <a:pt x="264" y="167"/>
                    <a:pt x="264" y="167"/>
                  </a:cubicBezTo>
                  <a:cubicBezTo>
                    <a:pt x="267" y="164"/>
                    <a:pt x="267" y="164"/>
                    <a:pt x="267" y="164"/>
                  </a:cubicBezTo>
                  <a:cubicBezTo>
                    <a:pt x="271" y="164"/>
                    <a:pt x="271" y="164"/>
                    <a:pt x="271" y="164"/>
                  </a:cubicBezTo>
                  <a:cubicBezTo>
                    <a:pt x="275" y="166"/>
                    <a:pt x="275" y="166"/>
                    <a:pt x="275" y="166"/>
                  </a:cubicBezTo>
                  <a:cubicBezTo>
                    <a:pt x="278" y="165"/>
                    <a:pt x="278" y="165"/>
                    <a:pt x="278" y="165"/>
                  </a:cubicBezTo>
                  <a:cubicBezTo>
                    <a:pt x="282" y="162"/>
                    <a:pt x="282" y="162"/>
                    <a:pt x="282" y="162"/>
                  </a:cubicBezTo>
                  <a:cubicBezTo>
                    <a:pt x="288" y="163"/>
                    <a:pt x="288" y="163"/>
                    <a:pt x="288" y="163"/>
                  </a:cubicBezTo>
                  <a:cubicBezTo>
                    <a:pt x="291" y="164"/>
                    <a:pt x="291" y="164"/>
                    <a:pt x="291" y="164"/>
                  </a:cubicBezTo>
                  <a:cubicBezTo>
                    <a:pt x="300" y="161"/>
                    <a:pt x="300" y="161"/>
                    <a:pt x="300" y="161"/>
                  </a:cubicBezTo>
                  <a:cubicBezTo>
                    <a:pt x="306" y="163"/>
                    <a:pt x="306" y="163"/>
                    <a:pt x="306" y="163"/>
                  </a:cubicBezTo>
                  <a:cubicBezTo>
                    <a:pt x="311" y="168"/>
                    <a:pt x="311" y="168"/>
                    <a:pt x="311" y="168"/>
                  </a:cubicBezTo>
                  <a:cubicBezTo>
                    <a:pt x="318" y="173"/>
                    <a:pt x="318" y="173"/>
                    <a:pt x="318" y="173"/>
                  </a:cubicBezTo>
                  <a:cubicBezTo>
                    <a:pt x="324" y="173"/>
                    <a:pt x="324" y="173"/>
                    <a:pt x="324" y="173"/>
                  </a:cubicBezTo>
                  <a:cubicBezTo>
                    <a:pt x="328" y="176"/>
                    <a:pt x="328" y="176"/>
                    <a:pt x="328" y="176"/>
                  </a:cubicBezTo>
                  <a:cubicBezTo>
                    <a:pt x="331" y="178"/>
                    <a:pt x="331" y="178"/>
                    <a:pt x="331" y="178"/>
                  </a:cubicBezTo>
                  <a:cubicBezTo>
                    <a:pt x="332" y="88"/>
                    <a:pt x="332" y="88"/>
                    <a:pt x="332" y="88"/>
                  </a:cubicBezTo>
                  <a:cubicBezTo>
                    <a:pt x="324" y="37"/>
                    <a:pt x="324" y="37"/>
                    <a:pt x="324" y="37"/>
                  </a:cubicBezTo>
                  <a:cubicBezTo>
                    <a:pt x="324" y="12"/>
                    <a:pt x="324" y="12"/>
                    <a:pt x="324" y="12"/>
                  </a:cubicBezTo>
                  <a:cubicBezTo>
                    <a:pt x="324" y="12"/>
                    <a:pt x="211" y="10"/>
                    <a:pt x="175" y="9"/>
                  </a:cubicBezTo>
                  <a:cubicBezTo>
                    <a:pt x="131" y="7"/>
                    <a:pt x="4" y="0"/>
                    <a:pt x="4" y="0"/>
                  </a:cubicBezTo>
                  <a:cubicBezTo>
                    <a:pt x="3" y="25"/>
                    <a:pt x="3" y="25"/>
                    <a:pt x="3" y="25"/>
                  </a:cubicBezTo>
                  <a:lnTo>
                    <a:pt x="0" y="2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3898E5F-483E-E040-9A93-BE0F87ED2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4070" y="2454884"/>
              <a:ext cx="401373" cy="222611"/>
            </a:xfrm>
            <a:custGeom>
              <a:avLst/>
              <a:gdLst>
                <a:gd name="T0" fmla="*/ 282 w 282"/>
                <a:gd name="T1" fmla="*/ 156 h 156"/>
                <a:gd name="T2" fmla="*/ 282 w 282"/>
                <a:gd name="T3" fmla="*/ 52 h 156"/>
                <a:gd name="T4" fmla="*/ 276 w 282"/>
                <a:gd name="T5" fmla="*/ 49 h 156"/>
                <a:gd name="T6" fmla="*/ 273 w 282"/>
                <a:gd name="T7" fmla="*/ 47 h 156"/>
                <a:gd name="T8" fmla="*/ 271 w 282"/>
                <a:gd name="T9" fmla="*/ 41 h 156"/>
                <a:gd name="T10" fmla="*/ 265 w 282"/>
                <a:gd name="T11" fmla="*/ 35 h 156"/>
                <a:gd name="T12" fmla="*/ 268 w 282"/>
                <a:gd name="T13" fmla="*/ 30 h 156"/>
                <a:gd name="T14" fmla="*/ 271 w 282"/>
                <a:gd name="T15" fmla="*/ 24 h 156"/>
                <a:gd name="T16" fmla="*/ 271 w 282"/>
                <a:gd name="T17" fmla="*/ 19 h 156"/>
                <a:gd name="T18" fmla="*/ 269 w 282"/>
                <a:gd name="T19" fmla="*/ 19 h 156"/>
                <a:gd name="T20" fmla="*/ 260 w 282"/>
                <a:gd name="T21" fmla="*/ 19 h 156"/>
                <a:gd name="T22" fmla="*/ 258 w 282"/>
                <a:gd name="T23" fmla="*/ 15 h 156"/>
                <a:gd name="T24" fmla="*/ 254 w 282"/>
                <a:gd name="T25" fmla="*/ 9 h 156"/>
                <a:gd name="T26" fmla="*/ 165 w 282"/>
                <a:gd name="T27" fmla="*/ 6 h 156"/>
                <a:gd name="T28" fmla="*/ 10 w 282"/>
                <a:gd name="T29" fmla="*/ 0 h 156"/>
                <a:gd name="T30" fmla="*/ 0 w 282"/>
                <a:gd name="T31" fmla="*/ 146 h 156"/>
                <a:gd name="T32" fmla="*/ 133 w 282"/>
                <a:gd name="T33" fmla="*/ 153 h 156"/>
                <a:gd name="T34" fmla="*/ 282 w 28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2" h="156">
                  <a:moveTo>
                    <a:pt x="282" y="156"/>
                  </a:moveTo>
                  <a:cubicBezTo>
                    <a:pt x="282" y="52"/>
                    <a:pt x="282" y="52"/>
                    <a:pt x="282" y="52"/>
                  </a:cubicBezTo>
                  <a:cubicBezTo>
                    <a:pt x="276" y="49"/>
                    <a:pt x="276" y="49"/>
                    <a:pt x="276" y="49"/>
                  </a:cubicBezTo>
                  <a:cubicBezTo>
                    <a:pt x="273" y="47"/>
                    <a:pt x="273" y="47"/>
                    <a:pt x="273" y="47"/>
                  </a:cubicBezTo>
                  <a:cubicBezTo>
                    <a:pt x="271" y="41"/>
                    <a:pt x="271" y="41"/>
                    <a:pt x="271" y="41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1" y="24"/>
                    <a:pt x="271" y="24"/>
                    <a:pt x="271" y="24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69" y="19"/>
                    <a:pt x="269" y="19"/>
                    <a:pt x="269" y="19"/>
                  </a:cubicBezTo>
                  <a:cubicBezTo>
                    <a:pt x="260" y="19"/>
                    <a:pt x="260" y="19"/>
                    <a:pt x="260" y="19"/>
                  </a:cubicBezTo>
                  <a:cubicBezTo>
                    <a:pt x="258" y="15"/>
                    <a:pt x="258" y="15"/>
                    <a:pt x="258" y="15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9"/>
                    <a:pt x="187" y="7"/>
                    <a:pt x="165" y="6"/>
                  </a:cubicBezTo>
                  <a:cubicBezTo>
                    <a:pt x="126" y="5"/>
                    <a:pt x="10" y="0"/>
                    <a:pt x="1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41" y="148"/>
                    <a:pt x="104" y="151"/>
                    <a:pt x="133" y="153"/>
                  </a:cubicBezTo>
                  <a:cubicBezTo>
                    <a:pt x="169" y="154"/>
                    <a:pt x="282" y="156"/>
                    <a:pt x="282" y="156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8B0D28DE-B571-7340-B79B-302D6A7B3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9748" y="2242392"/>
              <a:ext cx="446907" cy="225984"/>
            </a:xfrm>
            <a:custGeom>
              <a:avLst/>
              <a:gdLst>
                <a:gd name="T0" fmla="*/ 313 w 313"/>
                <a:gd name="T1" fmla="*/ 158 h 158"/>
                <a:gd name="T2" fmla="*/ 313 w 313"/>
                <a:gd name="T3" fmla="*/ 158 h 158"/>
                <a:gd name="T4" fmla="*/ 313 w 313"/>
                <a:gd name="T5" fmla="*/ 158 h 158"/>
                <a:gd name="T6" fmla="*/ 311 w 313"/>
                <a:gd name="T7" fmla="*/ 154 h 158"/>
                <a:gd name="T8" fmla="*/ 310 w 313"/>
                <a:gd name="T9" fmla="*/ 148 h 158"/>
                <a:gd name="T10" fmla="*/ 304 w 313"/>
                <a:gd name="T11" fmla="*/ 146 h 158"/>
                <a:gd name="T12" fmla="*/ 304 w 313"/>
                <a:gd name="T13" fmla="*/ 145 h 158"/>
                <a:gd name="T14" fmla="*/ 302 w 313"/>
                <a:gd name="T15" fmla="*/ 142 h 158"/>
                <a:gd name="T16" fmla="*/ 304 w 313"/>
                <a:gd name="T17" fmla="*/ 140 h 158"/>
                <a:gd name="T18" fmla="*/ 303 w 313"/>
                <a:gd name="T19" fmla="*/ 135 h 158"/>
                <a:gd name="T20" fmla="*/ 300 w 313"/>
                <a:gd name="T21" fmla="*/ 133 h 158"/>
                <a:gd name="T22" fmla="*/ 299 w 313"/>
                <a:gd name="T23" fmla="*/ 130 h 158"/>
                <a:gd name="T24" fmla="*/ 297 w 313"/>
                <a:gd name="T25" fmla="*/ 123 h 158"/>
                <a:gd name="T26" fmla="*/ 297 w 313"/>
                <a:gd name="T27" fmla="*/ 113 h 158"/>
                <a:gd name="T28" fmla="*/ 296 w 313"/>
                <a:gd name="T29" fmla="*/ 111 h 158"/>
                <a:gd name="T30" fmla="*/ 294 w 313"/>
                <a:gd name="T31" fmla="*/ 108 h 158"/>
                <a:gd name="T32" fmla="*/ 295 w 313"/>
                <a:gd name="T33" fmla="*/ 104 h 158"/>
                <a:gd name="T34" fmla="*/ 295 w 313"/>
                <a:gd name="T35" fmla="*/ 94 h 158"/>
                <a:gd name="T36" fmla="*/ 293 w 313"/>
                <a:gd name="T37" fmla="*/ 87 h 158"/>
                <a:gd name="T38" fmla="*/ 291 w 313"/>
                <a:gd name="T39" fmla="*/ 85 h 158"/>
                <a:gd name="T40" fmla="*/ 289 w 313"/>
                <a:gd name="T41" fmla="*/ 85 h 158"/>
                <a:gd name="T42" fmla="*/ 288 w 313"/>
                <a:gd name="T43" fmla="*/ 83 h 158"/>
                <a:gd name="T44" fmla="*/ 287 w 313"/>
                <a:gd name="T45" fmla="*/ 78 h 158"/>
                <a:gd name="T46" fmla="*/ 286 w 313"/>
                <a:gd name="T47" fmla="*/ 74 h 158"/>
                <a:gd name="T48" fmla="*/ 289 w 313"/>
                <a:gd name="T49" fmla="*/ 73 h 158"/>
                <a:gd name="T50" fmla="*/ 289 w 313"/>
                <a:gd name="T51" fmla="*/ 72 h 158"/>
                <a:gd name="T52" fmla="*/ 288 w 313"/>
                <a:gd name="T53" fmla="*/ 71 h 158"/>
                <a:gd name="T54" fmla="*/ 287 w 313"/>
                <a:gd name="T55" fmla="*/ 68 h 158"/>
                <a:gd name="T56" fmla="*/ 285 w 313"/>
                <a:gd name="T57" fmla="*/ 65 h 158"/>
                <a:gd name="T58" fmla="*/ 283 w 313"/>
                <a:gd name="T59" fmla="*/ 60 h 158"/>
                <a:gd name="T60" fmla="*/ 281 w 313"/>
                <a:gd name="T61" fmla="*/ 54 h 158"/>
                <a:gd name="T62" fmla="*/ 278 w 313"/>
                <a:gd name="T63" fmla="*/ 49 h 158"/>
                <a:gd name="T64" fmla="*/ 275 w 313"/>
                <a:gd name="T65" fmla="*/ 40 h 158"/>
                <a:gd name="T66" fmla="*/ 272 w 313"/>
                <a:gd name="T67" fmla="*/ 36 h 158"/>
                <a:gd name="T68" fmla="*/ 271 w 313"/>
                <a:gd name="T69" fmla="*/ 35 h 158"/>
                <a:gd name="T70" fmla="*/ 267 w 313"/>
                <a:gd name="T71" fmla="*/ 32 h 158"/>
                <a:gd name="T72" fmla="*/ 260 w 313"/>
                <a:gd name="T73" fmla="*/ 27 h 158"/>
                <a:gd name="T74" fmla="*/ 255 w 313"/>
                <a:gd name="T75" fmla="*/ 25 h 158"/>
                <a:gd name="T76" fmla="*/ 250 w 313"/>
                <a:gd name="T77" fmla="*/ 23 h 158"/>
                <a:gd name="T78" fmla="*/ 246 w 313"/>
                <a:gd name="T79" fmla="*/ 19 h 158"/>
                <a:gd name="T80" fmla="*/ 239 w 313"/>
                <a:gd name="T81" fmla="*/ 18 h 158"/>
                <a:gd name="T82" fmla="*/ 230 w 313"/>
                <a:gd name="T83" fmla="*/ 19 h 158"/>
                <a:gd name="T84" fmla="*/ 227 w 313"/>
                <a:gd name="T85" fmla="*/ 19 h 158"/>
                <a:gd name="T86" fmla="*/ 224 w 313"/>
                <a:gd name="T87" fmla="*/ 20 h 158"/>
                <a:gd name="T88" fmla="*/ 222 w 313"/>
                <a:gd name="T89" fmla="*/ 22 h 158"/>
                <a:gd name="T90" fmla="*/ 219 w 313"/>
                <a:gd name="T91" fmla="*/ 21 h 158"/>
                <a:gd name="T92" fmla="*/ 216 w 313"/>
                <a:gd name="T93" fmla="*/ 19 h 158"/>
                <a:gd name="T94" fmla="*/ 210 w 313"/>
                <a:gd name="T95" fmla="*/ 16 h 158"/>
                <a:gd name="T96" fmla="*/ 202 w 313"/>
                <a:gd name="T97" fmla="*/ 12 h 158"/>
                <a:gd name="T98" fmla="*/ 10 w 313"/>
                <a:gd name="T99" fmla="*/ 0 h 158"/>
                <a:gd name="T100" fmla="*/ 0 w 313"/>
                <a:gd name="T101" fmla="*/ 95 h 158"/>
                <a:gd name="T102" fmla="*/ 73 w 313"/>
                <a:gd name="T103" fmla="*/ 102 h 158"/>
                <a:gd name="T104" fmla="*/ 69 w 313"/>
                <a:gd name="T105" fmla="*/ 149 h 158"/>
                <a:gd name="T106" fmla="*/ 69 w 313"/>
                <a:gd name="T107" fmla="*/ 149 h 158"/>
                <a:gd name="T108" fmla="*/ 224 w 313"/>
                <a:gd name="T109" fmla="*/ 155 h 158"/>
                <a:gd name="T110" fmla="*/ 313 w 313"/>
                <a:gd name="T11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3" h="158">
                  <a:moveTo>
                    <a:pt x="313" y="158"/>
                  </a:moveTo>
                  <a:cubicBezTo>
                    <a:pt x="313" y="158"/>
                    <a:pt x="313" y="158"/>
                    <a:pt x="313" y="158"/>
                  </a:cubicBezTo>
                  <a:cubicBezTo>
                    <a:pt x="313" y="158"/>
                    <a:pt x="313" y="158"/>
                    <a:pt x="313" y="158"/>
                  </a:cubicBezTo>
                  <a:cubicBezTo>
                    <a:pt x="311" y="154"/>
                    <a:pt x="311" y="154"/>
                    <a:pt x="311" y="154"/>
                  </a:cubicBezTo>
                  <a:cubicBezTo>
                    <a:pt x="310" y="148"/>
                    <a:pt x="310" y="148"/>
                    <a:pt x="310" y="148"/>
                  </a:cubicBezTo>
                  <a:cubicBezTo>
                    <a:pt x="310" y="148"/>
                    <a:pt x="305" y="147"/>
                    <a:pt x="304" y="146"/>
                  </a:cubicBezTo>
                  <a:cubicBezTo>
                    <a:pt x="303" y="145"/>
                    <a:pt x="304" y="145"/>
                    <a:pt x="304" y="145"/>
                  </a:cubicBezTo>
                  <a:cubicBezTo>
                    <a:pt x="302" y="142"/>
                    <a:pt x="302" y="142"/>
                    <a:pt x="302" y="142"/>
                  </a:cubicBezTo>
                  <a:cubicBezTo>
                    <a:pt x="304" y="140"/>
                    <a:pt x="304" y="140"/>
                    <a:pt x="304" y="140"/>
                  </a:cubicBezTo>
                  <a:cubicBezTo>
                    <a:pt x="303" y="135"/>
                    <a:pt x="303" y="135"/>
                    <a:pt x="303" y="135"/>
                  </a:cubicBezTo>
                  <a:cubicBezTo>
                    <a:pt x="300" y="133"/>
                    <a:pt x="300" y="133"/>
                    <a:pt x="300" y="133"/>
                  </a:cubicBezTo>
                  <a:cubicBezTo>
                    <a:pt x="299" y="130"/>
                    <a:pt x="299" y="130"/>
                    <a:pt x="299" y="130"/>
                  </a:cubicBezTo>
                  <a:cubicBezTo>
                    <a:pt x="297" y="123"/>
                    <a:pt x="297" y="123"/>
                    <a:pt x="297" y="123"/>
                  </a:cubicBezTo>
                  <a:cubicBezTo>
                    <a:pt x="297" y="113"/>
                    <a:pt x="297" y="113"/>
                    <a:pt x="297" y="113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294" y="108"/>
                    <a:pt x="294" y="108"/>
                    <a:pt x="294" y="108"/>
                  </a:cubicBezTo>
                  <a:cubicBezTo>
                    <a:pt x="295" y="104"/>
                    <a:pt x="295" y="104"/>
                    <a:pt x="295" y="104"/>
                  </a:cubicBezTo>
                  <a:cubicBezTo>
                    <a:pt x="295" y="94"/>
                    <a:pt x="295" y="94"/>
                    <a:pt x="295" y="94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1" y="85"/>
                    <a:pt x="291" y="85"/>
                    <a:pt x="291" y="85"/>
                  </a:cubicBezTo>
                  <a:cubicBezTo>
                    <a:pt x="289" y="85"/>
                    <a:pt x="289" y="85"/>
                    <a:pt x="289" y="85"/>
                  </a:cubicBezTo>
                  <a:cubicBezTo>
                    <a:pt x="288" y="83"/>
                    <a:pt x="288" y="83"/>
                    <a:pt x="288" y="83"/>
                  </a:cubicBezTo>
                  <a:cubicBezTo>
                    <a:pt x="287" y="78"/>
                    <a:pt x="287" y="78"/>
                    <a:pt x="287" y="78"/>
                  </a:cubicBezTo>
                  <a:cubicBezTo>
                    <a:pt x="286" y="74"/>
                    <a:pt x="286" y="74"/>
                    <a:pt x="286" y="74"/>
                  </a:cubicBezTo>
                  <a:cubicBezTo>
                    <a:pt x="289" y="73"/>
                    <a:pt x="289" y="73"/>
                    <a:pt x="289" y="73"/>
                  </a:cubicBezTo>
                  <a:cubicBezTo>
                    <a:pt x="289" y="72"/>
                    <a:pt x="289" y="72"/>
                    <a:pt x="289" y="72"/>
                  </a:cubicBezTo>
                  <a:cubicBezTo>
                    <a:pt x="288" y="71"/>
                    <a:pt x="288" y="71"/>
                    <a:pt x="288" y="71"/>
                  </a:cubicBezTo>
                  <a:cubicBezTo>
                    <a:pt x="287" y="68"/>
                    <a:pt x="287" y="68"/>
                    <a:pt x="287" y="68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1" y="54"/>
                    <a:pt x="281" y="54"/>
                    <a:pt x="281" y="54"/>
                  </a:cubicBezTo>
                  <a:cubicBezTo>
                    <a:pt x="278" y="49"/>
                    <a:pt x="278" y="49"/>
                    <a:pt x="278" y="49"/>
                  </a:cubicBezTo>
                  <a:cubicBezTo>
                    <a:pt x="275" y="40"/>
                    <a:pt x="275" y="40"/>
                    <a:pt x="275" y="40"/>
                  </a:cubicBezTo>
                  <a:cubicBezTo>
                    <a:pt x="272" y="36"/>
                    <a:pt x="272" y="36"/>
                    <a:pt x="272" y="36"/>
                  </a:cubicBezTo>
                  <a:cubicBezTo>
                    <a:pt x="271" y="35"/>
                    <a:pt x="271" y="35"/>
                    <a:pt x="271" y="35"/>
                  </a:cubicBezTo>
                  <a:cubicBezTo>
                    <a:pt x="267" y="32"/>
                    <a:pt x="267" y="32"/>
                    <a:pt x="267" y="32"/>
                  </a:cubicBezTo>
                  <a:cubicBezTo>
                    <a:pt x="260" y="27"/>
                    <a:pt x="260" y="27"/>
                    <a:pt x="260" y="27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46" y="19"/>
                    <a:pt x="246" y="19"/>
                    <a:pt x="246" y="19"/>
                  </a:cubicBezTo>
                  <a:cubicBezTo>
                    <a:pt x="239" y="18"/>
                    <a:pt x="239" y="18"/>
                    <a:pt x="239" y="18"/>
                  </a:cubicBezTo>
                  <a:cubicBezTo>
                    <a:pt x="230" y="19"/>
                    <a:pt x="230" y="19"/>
                    <a:pt x="230" y="19"/>
                  </a:cubicBezTo>
                  <a:cubicBezTo>
                    <a:pt x="227" y="19"/>
                    <a:pt x="227" y="19"/>
                    <a:pt x="227" y="19"/>
                  </a:cubicBezTo>
                  <a:cubicBezTo>
                    <a:pt x="224" y="20"/>
                    <a:pt x="224" y="20"/>
                    <a:pt x="224" y="20"/>
                  </a:cubicBezTo>
                  <a:cubicBezTo>
                    <a:pt x="222" y="22"/>
                    <a:pt x="222" y="22"/>
                    <a:pt x="222" y="22"/>
                  </a:cubicBezTo>
                  <a:cubicBezTo>
                    <a:pt x="219" y="21"/>
                    <a:pt x="219" y="21"/>
                    <a:pt x="219" y="21"/>
                  </a:cubicBezTo>
                  <a:cubicBezTo>
                    <a:pt x="216" y="19"/>
                    <a:pt x="216" y="19"/>
                    <a:pt x="216" y="19"/>
                  </a:cubicBezTo>
                  <a:cubicBezTo>
                    <a:pt x="210" y="16"/>
                    <a:pt x="210" y="16"/>
                    <a:pt x="210" y="16"/>
                  </a:cubicBezTo>
                  <a:cubicBezTo>
                    <a:pt x="202" y="12"/>
                    <a:pt x="202" y="12"/>
                    <a:pt x="202" y="1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69" y="149"/>
                    <a:pt x="69" y="149"/>
                    <a:pt x="69" y="149"/>
                  </a:cubicBezTo>
                  <a:cubicBezTo>
                    <a:pt x="75" y="149"/>
                    <a:pt x="186" y="154"/>
                    <a:pt x="224" y="155"/>
                  </a:cubicBezTo>
                  <a:cubicBezTo>
                    <a:pt x="246" y="156"/>
                    <a:pt x="313" y="158"/>
                    <a:pt x="313" y="158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67BDDE6-FCC7-9648-A1C4-34A60C1E5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3239" y="2040019"/>
              <a:ext cx="384509" cy="256340"/>
            </a:xfrm>
            <a:custGeom>
              <a:avLst/>
              <a:gdLst>
                <a:gd name="T0" fmla="*/ 200 w 269"/>
                <a:gd name="T1" fmla="*/ 158 h 180"/>
                <a:gd name="T2" fmla="*/ 206 w 269"/>
                <a:gd name="T3" fmla="*/ 161 h 180"/>
                <a:gd name="T4" fmla="*/ 209 w 269"/>
                <a:gd name="T5" fmla="*/ 163 h 180"/>
                <a:gd name="T6" fmla="*/ 212 w 269"/>
                <a:gd name="T7" fmla="*/ 164 h 180"/>
                <a:gd name="T8" fmla="*/ 214 w 269"/>
                <a:gd name="T9" fmla="*/ 162 h 180"/>
                <a:gd name="T10" fmla="*/ 217 w 269"/>
                <a:gd name="T11" fmla="*/ 161 h 180"/>
                <a:gd name="T12" fmla="*/ 220 w 269"/>
                <a:gd name="T13" fmla="*/ 161 h 180"/>
                <a:gd name="T14" fmla="*/ 229 w 269"/>
                <a:gd name="T15" fmla="*/ 160 h 180"/>
                <a:gd name="T16" fmla="*/ 236 w 269"/>
                <a:gd name="T17" fmla="*/ 161 h 180"/>
                <a:gd name="T18" fmla="*/ 240 w 269"/>
                <a:gd name="T19" fmla="*/ 165 h 180"/>
                <a:gd name="T20" fmla="*/ 245 w 269"/>
                <a:gd name="T21" fmla="*/ 167 h 180"/>
                <a:gd name="T22" fmla="*/ 250 w 269"/>
                <a:gd name="T23" fmla="*/ 169 h 180"/>
                <a:gd name="T24" fmla="*/ 257 w 269"/>
                <a:gd name="T25" fmla="*/ 174 h 180"/>
                <a:gd name="T26" fmla="*/ 261 w 269"/>
                <a:gd name="T27" fmla="*/ 177 h 180"/>
                <a:gd name="T28" fmla="*/ 262 w 269"/>
                <a:gd name="T29" fmla="*/ 178 h 180"/>
                <a:gd name="T30" fmla="*/ 263 w 269"/>
                <a:gd name="T31" fmla="*/ 180 h 180"/>
                <a:gd name="T32" fmla="*/ 263 w 269"/>
                <a:gd name="T33" fmla="*/ 180 h 180"/>
                <a:gd name="T34" fmla="*/ 263 w 269"/>
                <a:gd name="T35" fmla="*/ 177 h 180"/>
                <a:gd name="T36" fmla="*/ 263 w 269"/>
                <a:gd name="T37" fmla="*/ 173 h 180"/>
                <a:gd name="T38" fmla="*/ 259 w 269"/>
                <a:gd name="T39" fmla="*/ 170 h 180"/>
                <a:gd name="T40" fmla="*/ 259 w 269"/>
                <a:gd name="T41" fmla="*/ 167 h 180"/>
                <a:gd name="T42" fmla="*/ 260 w 269"/>
                <a:gd name="T43" fmla="*/ 164 h 180"/>
                <a:gd name="T44" fmla="*/ 263 w 269"/>
                <a:gd name="T45" fmla="*/ 163 h 180"/>
                <a:gd name="T46" fmla="*/ 263 w 269"/>
                <a:gd name="T47" fmla="*/ 156 h 180"/>
                <a:gd name="T48" fmla="*/ 264 w 269"/>
                <a:gd name="T49" fmla="*/ 153 h 180"/>
                <a:gd name="T50" fmla="*/ 266 w 269"/>
                <a:gd name="T51" fmla="*/ 152 h 180"/>
                <a:gd name="T52" fmla="*/ 266 w 269"/>
                <a:gd name="T53" fmla="*/ 148 h 180"/>
                <a:gd name="T54" fmla="*/ 264 w 269"/>
                <a:gd name="T55" fmla="*/ 143 h 180"/>
                <a:gd name="T56" fmla="*/ 262 w 269"/>
                <a:gd name="T57" fmla="*/ 142 h 180"/>
                <a:gd name="T58" fmla="*/ 263 w 269"/>
                <a:gd name="T59" fmla="*/ 137 h 180"/>
                <a:gd name="T60" fmla="*/ 263 w 269"/>
                <a:gd name="T61" fmla="*/ 134 h 180"/>
                <a:gd name="T62" fmla="*/ 266 w 269"/>
                <a:gd name="T63" fmla="*/ 134 h 180"/>
                <a:gd name="T64" fmla="*/ 269 w 269"/>
                <a:gd name="T65" fmla="*/ 47 h 180"/>
                <a:gd name="T66" fmla="*/ 266 w 269"/>
                <a:gd name="T67" fmla="*/ 44 h 180"/>
                <a:gd name="T68" fmla="*/ 264 w 269"/>
                <a:gd name="T69" fmla="*/ 41 h 180"/>
                <a:gd name="T70" fmla="*/ 259 w 269"/>
                <a:gd name="T71" fmla="*/ 39 h 180"/>
                <a:gd name="T72" fmla="*/ 258 w 269"/>
                <a:gd name="T73" fmla="*/ 36 h 180"/>
                <a:gd name="T74" fmla="*/ 255 w 269"/>
                <a:gd name="T75" fmla="*/ 33 h 180"/>
                <a:gd name="T76" fmla="*/ 254 w 269"/>
                <a:gd name="T77" fmla="*/ 31 h 180"/>
                <a:gd name="T78" fmla="*/ 254 w 269"/>
                <a:gd name="T79" fmla="*/ 29 h 180"/>
                <a:gd name="T80" fmla="*/ 254 w 269"/>
                <a:gd name="T81" fmla="*/ 27 h 180"/>
                <a:gd name="T82" fmla="*/ 257 w 269"/>
                <a:gd name="T83" fmla="*/ 24 h 180"/>
                <a:gd name="T84" fmla="*/ 260 w 269"/>
                <a:gd name="T85" fmla="*/ 21 h 180"/>
                <a:gd name="T86" fmla="*/ 264 w 269"/>
                <a:gd name="T87" fmla="*/ 17 h 180"/>
                <a:gd name="T88" fmla="*/ 263 w 269"/>
                <a:gd name="T89" fmla="*/ 15 h 180"/>
                <a:gd name="T90" fmla="*/ 263 w 269"/>
                <a:gd name="T91" fmla="*/ 14 h 180"/>
                <a:gd name="T92" fmla="*/ 136 w 269"/>
                <a:gd name="T93" fmla="*/ 8 h 180"/>
                <a:gd name="T94" fmla="*/ 14 w 269"/>
                <a:gd name="T95" fmla="*/ 0 h 180"/>
                <a:gd name="T96" fmla="*/ 0 w 269"/>
                <a:gd name="T97" fmla="*/ 142 h 180"/>
                <a:gd name="T98" fmla="*/ 192 w 269"/>
                <a:gd name="T99" fmla="*/ 154 h 180"/>
                <a:gd name="T100" fmla="*/ 200 w 269"/>
                <a:gd name="T101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9" h="180">
                  <a:moveTo>
                    <a:pt x="200" y="158"/>
                  </a:moveTo>
                  <a:cubicBezTo>
                    <a:pt x="206" y="161"/>
                    <a:pt x="206" y="161"/>
                    <a:pt x="206" y="161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2" y="164"/>
                    <a:pt x="212" y="164"/>
                    <a:pt x="212" y="164"/>
                  </a:cubicBezTo>
                  <a:cubicBezTo>
                    <a:pt x="214" y="162"/>
                    <a:pt x="214" y="162"/>
                    <a:pt x="214" y="162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0" y="161"/>
                    <a:pt x="220" y="161"/>
                    <a:pt x="220" y="161"/>
                  </a:cubicBezTo>
                  <a:cubicBezTo>
                    <a:pt x="229" y="160"/>
                    <a:pt x="229" y="160"/>
                    <a:pt x="229" y="160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5" y="167"/>
                    <a:pt x="245" y="167"/>
                    <a:pt x="245" y="167"/>
                  </a:cubicBezTo>
                  <a:cubicBezTo>
                    <a:pt x="250" y="169"/>
                    <a:pt x="250" y="169"/>
                    <a:pt x="250" y="169"/>
                  </a:cubicBezTo>
                  <a:cubicBezTo>
                    <a:pt x="257" y="174"/>
                    <a:pt x="257" y="174"/>
                    <a:pt x="257" y="174"/>
                  </a:cubicBezTo>
                  <a:cubicBezTo>
                    <a:pt x="261" y="177"/>
                    <a:pt x="261" y="177"/>
                    <a:pt x="261" y="177"/>
                  </a:cubicBezTo>
                  <a:cubicBezTo>
                    <a:pt x="262" y="178"/>
                    <a:pt x="262" y="178"/>
                    <a:pt x="262" y="178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80"/>
                    <a:pt x="263" y="180"/>
                    <a:pt x="263" y="180"/>
                  </a:cubicBezTo>
                  <a:cubicBezTo>
                    <a:pt x="263" y="177"/>
                    <a:pt x="263" y="177"/>
                    <a:pt x="263" y="177"/>
                  </a:cubicBezTo>
                  <a:cubicBezTo>
                    <a:pt x="263" y="173"/>
                    <a:pt x="263" y="173"/>
                    <a:pt x="263" y="173"/>
                  </a:cubicBezTo>
                  <a:cubicBezTo>
                    <a:pt x="259" y="170"/>
                    <a:pt x="259" y="170"/>
                    <a:pt x="259" y="170"/>
                  </a:cubicBezTo>
                  <a:cubicBezTo>
                    <a:pt x="259" y="167"/>
                    <a:pt x="259" y="167"/>
                    <a:pt x="259" y="167"/>
                  </a:cubicBezTo>
                  <a:cubicBezTo>
                    <a:pt x="260" y="164"/>
                    <a:pt x="260" y="164"/>
                    <a:pt x="260" y="164"/>
                  </a:cubicBezTo>
                  <a:cubicBezTo>
                    <a:pt x="263" y="163"/>
                    <a:pt x="263" y="163"/>
                    <a:pt x="263" y="163"/>
                  </a:cubicBezTo>
                  <a:cubicBezTo>
                    <a:pt x="263" y="156"/>
                    <a:pt x="263" y="156"/>
                    <a:pt x="263" y="156"/>
                  </a:cubicBezTo>
                  <a:cubicBezTo>
                    <a:pt x="264" y="153"/>
                    <a:pt x="264" y="153"/>
                    <a:pt x="264" y="153"/>
                  </a:cubicBezTo>
                  <a:cubicBezTo>
                    <a:pt x="266" y="152"/>
                    <a:pt x="266" y="152"/>
                    <a:pt x="266" y="152"/>
                  </a:cubicBezTo>
                  <a:cubicBezTo>
                    <a:pt x="266" y="148"/>
                    <a:pt x="266" y="148"/>
                    <a:pt x="266" y="148"/>
                  </a:cubicBezTo>
                  <a:cubicBezTo>
                    <a:pt x="264" y="143"/>
                    <a:pt x="264" y="143"/>
                    <a:pt x="264" y="143"/>
                  </a:cubicBezTo>
                  <a:cubicBezTo>
                    <a:pt x="262" y="142"/>
                    <a:pt x="262" y="142"/>
                    <a:pt x="262" y="142"/>
                  </a:cubicBezTo>
                  <a:cubicBezTo>
                    <a:pt x="263" y="137"/>
                    <a:pt x="263" y="137"/>
                    <a:pt x="263" y="137"/>
                  </a:cubicBezTo>
                  <a:cubicBezTo>
                    <a:pt x="263" y="134"/>
                    <a:pt x="263" y="134"/>
                    <a:pt x="263" y="134"/>
                  </a:cubicBezTo>
                  <a:cubicBezTo>
                    <a:pt x="266" y="134"/>
                    <a:pt x="266" y="134"/>
                    <a:pt x="266" y="134"/>
                  </a:cubicBezTo>
                  <a:cubicBezTo>
                    <a:pt x="269" y="47"/>
                    <a:pt x="269" y="47"/>
                    <a:pt x="269" y="47"/>
                  </a:cubicBezTo>
                  <a:cubicBezTo>
                    <a:pt x="266" y="44"/>
                    <a:pt x="266" y="44"/>
                    <a:pt x="266" y="44"/>
                  </a:cubicBezTo>
                  <a:cubicBezTo>
                    <a:pt x="264" y="41"/>
                    <a:pt x="264" y="41"/>
                    <a:pt x="264" y="41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6"/>
                    <a:pt x="258" y="36"/>
                    <a:pt x="258" y="36"/>
                  </a:cubicBezTo>
                  <a:cubicBezTo>
                    <a:pt x="255" y="33"/>
                    <a:pt x="255" y="33"/>
                    <a:pt x="255" y="33"/>
                  </a:cubicBezTo>
                  <a:cubicBezTo>
                    <a:pt x="254" y="31"/>
                    <a:pt x="254" y="31"/>
                    <a:pt x="254" y="31"/>
                  </a:cubicBezTo>
                  <a:cubicBezTo>
                    <a:pt x="254" y="29"/>
                    <a:pt x="254" y="29"/>
                    <a:pt x="254" y="29"/>
                  </a:cubicBezTo>
                  <a:cubicBezTo>
                    <a:pt x="254" y="27"/>
                    <a:pt x="254" y="27"/>
                    <a:pt x="254" y="27"/>
                  </a:cubicBezTo>
                  <a:cubicBezTo>
                    <a:pt x="257" y="24"/>
                    <a:pt x="257" y="24"/>
                    <a:pt x="257" y="24"/>
                  </a:cubicBezTo>
                  <a:cubicBezTo>
                    <a:pt x="260" y="21"/>
                    <a:pt x="260" y="21"/>
                    <a:pt x="260" y="21"/>
                  </a:cubicBezTo>
                  <a:cubicBezTo>
                    <a:pt x="264" y="17"/>
                    <a:pt x="264" y="17"/>
                    <a:pt x="264" y="17"/>
                  </a:cubicBezTo>
                  <a:cubicBezTo>
                    <a:pt x="263" y="15"/>
                    <a:pt x="263" y="15"/>
                    <a:pt x="263" y="15"/>
                  </a:cubicBezTo>
                  <a:cubicBezTo>
                    <a:pt x="263" y="14"/>
                    <a:pt x="263" y="14"/>
                    <a:pt x="263" y="14"/>
                  </a:cubicBezTo>
                  <a:cubicBezTo>
                    <a:pt x="263" y="14"/>
                    <a:pt x="167" y="10"/>
                    <a:pt x="136" y="8"/>
                  </a:cubicBezTo>
                  <a:cubicBezTo>
                    <a:pt x="105" y="6"/>
                    <a:pt x="14" y="0"/>
                    <a:pt x="14" y="0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192" y="154"/>
                    <a:pt x="192" y="154"/>
                    <a:pt x="192" y="154"/>
                  </a:cubicBezTo>
                  <a:lnTo>
                    <a:pt x="200" y="15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0D984F7C-DC26-7C41-AEC7-5B5623187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2222" y="2058569"/>
              <a:ext cx="386195" cy="318738"/>
            </a:xfrm>
            <a:custGeom>
              <a:avLst/>
              <a:gdLst>
                <a:gd name="T0" fmla="*/ 229 w 229"/>
                <a:gd name="T1" fmla="*/ 27 h 189"/>
                <a:gd name="T2" fmla="*/ 228 w 229"/>
                <a:gd name="T3" fmla="*/ 27 h 189"/>
                <a:gd name="T4" fmla="*/ 28 w 229"/>
                <a:gd name="T5" fmla="*/ 0 h 189"/>
                <a:gd name="T6" fmla="*/ 24 w 229"/>
                <a:gd name="T7" fmla="*/ 23 h 189"/>
                <a:gd name="T8" fmla="*/ 7 w 229"/>
                <a:gd name="T9" fmla="*/ 122 h 189"/>
                <a:gd name="T10" fmla="*/ 0 w 229"/>
                <a:gd name="T11" fmla="*/ 162 h 189"/>
                <a:gd name="T12" fmla="*/ 61 w 229"/>
                <a:gd name="T13" fmla="*/ 172 h 189"/>
                <a:gd name="T14" fmla="*/ 212 w 229"/>
                <a:gd name="T15" fmla="*/ 189 h 189"/>
                <a:gd name="T16" fmla="*/ 220 w 229"/>
                <a:gd name="T17" fmla="*/ 109 h 189"/>
                <a:gd name="T18" fmla="*/ 229 w 229"/>
                <a:gd name="T19" fmla="*/ 27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9" h="189">
                  <a:moveTo>
                    <a:pt x="229" y="27"/>
                  </a:moveTo>
                  <a:lnTo>
                    <a:pt x="228" y="27"/>
                  </a:lnTo>
                  <a:lnTo>
                    <a:pt x="28" y="0"/>
                  </a:lnTo>
                  <a:lnTo>
                    <a:pt x="24" y="23"/>
                  </a:lnTo>
                  <a:lnTo>
                    <a:pt x="7" y="122"/>
                  </a:lnTo>
                  <a:lnTo>
                    <a:pt x="0" y="162"/>
                  </a:lnTo>
                  <a:lnTo>
                    <a:pt x="61" y="172"/>
                  </a:lnTo>
                  <a:lnTo>
                    <a:pt x="212" y="189"/>
                  </a:lnTo>
                  <a:lnTo>
                    <a:pt x="220" y="109"/>
                  </a:lnTo>
                  <a:lnTo>
                    <a:pt x="229" y="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68FE066D-C9CC-074A-9DDD-109A5D07F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77" y="1829213"/>
              <a:ext cx="359212" cy="231044"/>
            </a:xfrm>
            <a:custGeom>
              <a:avLst/>
              <a:gdLst>
                <a:gd name="T0" fmla="*/ 249 w 251"/>
                <a:gd name="T1" fmla="*/ 161 h 162"/>
                <a:gd name="T2" fmla="*/ 249 w 251"/>
                <a:gd name="T3" fmla="*/ 162 h 162"/>
                <a:gd name="T4" fmla="*/ 249 w 251"/>
                <a:gd name="T5" fmla="*/ 162 h 162"/>
                <a:gd name="T6" fmla="*/ 251 w 251"/>
                <a:gd name="T7" fmla="*/ 160 h 162"/>
                <a:gd name="T8" fmla="*/ 251 w 251"/>
                <a:gd name="T9" fmla="*/ 155 h 162"/>
                <a:gd name="T10" fmla="*/ 251 w 251"/>
                <a:gd name="T11" fmla="*/ 150 h 162"/>
                <a:gd name="T12" fmla="*/ 250 w 251"/>
                <a:gd name="T13" fmla="*/ 144 h 162"/>
                <a:gd name="T14" fmla="*/ 248 w 251"/>
                <a:gd name="T15" fmla="*/ 141 h 162"/>
                <a:gd name="T16" fmla="*/ 245 w 251"/>
                <a:gd name="T17" fmla="*/ 138 h 162"/>
                <a:gd name="T18" fmla="*/ 245 w 251"/>
                <a:gd name="T19" fmla="*/ 131 h 162"/>
                <a:gd name="T20" fmla="*/ 244 w 251"/>
                <a:gd name="T21" fmla="*/ 129 h 162"/>
                <a:gd name="T22" fmla="*/ 242 w 251"/>
                <a:gd name="T23" fmla="*/ 126 h 162"/>
                <a:gd name="T24" fmla="*/ 242 w 251"/>
                <a:gd name="T25" fmla="*/ 117 h 162"/>
                <a:gd name="T26" fmla="*/ 242 w 251"/>
                <a:gd name="T27" fmla="*/ 103 h 162"/>
                <a:gd name="T28" fmla="*/ 241 w 251"/>
                <a:gd name="T29" fmla="*/ 86 h 162"/>
                <a:gd name="T30" fmla="*/ 241 w 251"/>
                <a:gd name="T31" fmla="*/ 77 h 162"/>
                <a:gd name="T32" fmla="*/ 237 w 251"/>
                <a:gd name="T33" fmla="*/ 70 h 162"/>
                <a:gd name="T34" fmla="*/ 234 w 251"/>
                <a:gd name="T35" fmla="*/ 60 h 162"/>
                <a:gd name="T36" fmla="*/ 232 w 251"/>
                <a:gd name="T37" fmla="*/ 54 h 162"/>
                <a:gd name="T38" fmla="*/ 234 w 251"/>
                <a:gd name="T39" fmla="*/ 47 h 162"/>
                <a:gd name="T40" fmla="*/ 233 w 251"/>
                <a:gd name="T41" fmla="*/ 41 h 162"/>
                <a:gd name="T42" fmla="*/ 232 w 251"/>
                <a:gd name="T43" fmla="*/ 39 h 162"/>
                <a:gd name="T44" fmla="*/ 232 w 251"/>
                <a:gd name="T45" fmla="*/ 34 h 162"/>
                <a:gd name="T46" fmla="*/ 232 w 251"/>
                <a:gd name="T47" fmla="*/ 33 h 162"/>
                <a:gd name="T48" fmla="*/ 234 w 251"/>
                <a:gd name="T49" fmla="*/ 31 h 162"/>
                <a:gd name="T50" fmla="*/ 235 w 251"/>
                <a:gd name="T51" fmla="*/ 29 h 162"/>
                <a:gd name="T52" fmla="*/ 235 w 251"/>
                <a:gd name="T53" fmla="*/ 25 h 162"/>
                <a:gd name="T54" fmla="*/ 232 w 251"/>
                <a:gd name="T55" fmla="*/ 22 h 162"/>
                <a:gd name="T56" fmla="*/ 232 w 251"/>
                <a:gd name="T57" fmla="*/ 21 h 162"/>
                <a:gd name="T58" fmla="*/ 231 w 251"/>
                <a:gd name="T59" fmla="*/ 18 h 162"/>
                <a:gd name="T60" fmla="*/ 230 w 251"/>
                <a:gd name="T61" fmla="*/ 13 h 162"/>
                <a:gd name="T62" fmla="*/ 97 w 251"/>
                <a:gd name="T63" fmla="*/ 7 h 162"/>
                <a:gd name="T64" fmla="*/ 14 w 251"/>
                <a:gd name="T65" fmla="*/ 0 h 162"/>
                <a:gd name="T66" fmla="*/ 0 w 251"/>
                <a:gd name="T67" fmla="*/ 147 h 162"/>
                <a:gd name="T68" fmla="*/ 122 w 251"/>
                <a:gd name="T69" fmla="*/ 155 h 162"/>
                <a:gd name="T70" fmla="*/ 249 w 251"/>
                <a:gd name="T71" fmla="*/ 16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1" h="162">
                  <a:moveTo>
                    <a:pt x="249" y="161"/>
                  </a:moveTo>
                  <a:cubicBezTo>
                    <a:pt x="249" y="162"/>
                    <a:pt x="249" y="162"/>
                    <a:pt x="249" y="162"/>
                  </a:cubicBezTo>
                  <a:cubicBezTo>
                    <a:pt x="249" y="162"/>
                    <a:pt x="249" y="162"/>
                    <a:pt x="249" y="162"/>
                  </a:cubicBezTo>
                  <a:cubicBezTo>
                    <a:pt x="251" y="160"/>
                    <a:pt x="251" y="160"/>
                    <a:pt x="251" y="160"/>
                  </a:cubicBezTo>
                  <a:cubicBezTo>
                    <a:pt x="251" y="155"/>
                    <a:pt x="251" y="155"/>
                    <a:pt x="251" y="155"/>
                  </a:cubicBezTo>
                  <a:cubicBezTo>
                    <a:pt x="251" y="150"/>
                    <a:pt x="251" y="150"/>
                    <a:pt x="251" y="150"/>
                  </a:cubicBezTo>
                  <a:cubicBezTo>
                    <a:pt x="250" y="144"/>
                    <a:pt x="250" y="144"/>
                    <a:pt x="250" y="144"/>
                  </a:cubicBezTo>
                  <a:cubicBezTo>
                    <a:pt x="248" y="141"/>
                    <a:pt x="248" y="141"/>
                    <a:pt x="248" y="141"/>
                  </a:cubicBezTo>
                  <a:cubicBezTo>
                    <a:pt x="245" y="138"/>
                    <a:pt x="245" y="138"/>
                    <a:pt x="245" y="138"/>
                  </a:cubicBezTo>
                  <a:cubicBezTo>
                    <a:pt x="245" y="131"/>
                    <a:pt x="245" y="131"/>
                    <a:pt x="245" y="131"/>
                  </a:cubicBezTo>
                  <a:cubicBezTo>
                    <a:pt x="244" y="129"/>
                    <a:pt x="244" y="129"/>
                    <a:pt x="244" y="129"/>
                  </a:cubicBezTo>
                  <a:cubicBezTo>
                    <a:pt x="242" y="126"/>
                    <a:pt x="242" y="126"/>
                    <a:pt x="242" y="126"/>
                  </a:cubicBezTo>
                  <a:cubicBezTo>
                    <a:pt x="242" y="117"/>
                    <a:pt x="242" y="117"/>
                    <a:pt x="242" y="117"/>
                  </a:cubicBezTo>
                  <a:cubicBezTo>
                    <a:pt x="242" y="103"/>
                    <a:pt x="242" y="103"/>
                    <a:pt x="242" y="103"/>
                  </a:cubicBezTo>
                  <a:cubicBezTo>
                    <a:pt x="241" y="86"/>
                    <a:pt x="241" y="86"/>
                    <a:pt x="241" y="86"/>
                  </a:cubicBezTo>
                  <a:cubicBezTo>
                    <a:pt x="241" y="77"/>
                    <a:pt x="241" y="77"/>
                    <a:pt x="241" y="77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4" y="60"/>
                    <a:pt x="234" y="60"/>
                    <a:pt x="234" y="60"/>
                  </a:cubicBezTo>
                  <a:cubicBezTo>
                    <a:pt x="232" y="54"/>
                    <a:pt x="232" y="54"/>
                    <a:pt x="232" y="54"/>
                  </a:cubicBezTo>
                  <a:cubicBezTo>
                    <a:pt x="234" y="47"/>
                    <a:pt x="234" y="47"/>
                    <a:pt x="234" y="47"/>
                  </a:cubicBezTo>
                  <a:cubicBezTo>
                    <a:pt x="233" y="41"/>
                    <a:pt x="233" y="41"/>
                    <a:pt x="233" y="41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32" y="33"/>
                    <a:pt x="232" y="33"/>
                    <a:pt x="232" y="33"/>
                  </a:cubicBezTo>
                  <a:cubicBezTo>
                    <a:pt x="234" y="31"/>
                    <a:pt x="234" y="31"/>
                    <a:pt x="234" y="31"/>
                  </a:cubicBezTo>
                  <a:cubicBezTo>
                    <a:pt x="235" y="29"/>
                    <a:pt x="235" y="29"/>
                    <a:pt x="235" y="29"/>
                  </a:cubicBezTo>
                  <a:cubicBezTo>
                    <a:pt x="235" y="25"/>
                    <a:pt x="235" y="25"/>
                    <a:pt x="235" y="25"/>
                  </a:cubicBezTo>
                  <a:cubicBezTo>
                    <a:pt x="232" y="22"/>
                    <a:pt x="232" y="22"/>
                    <a:pt x="232" y="22"/>
                  </a:cubicBezTo>
                  <a:cubicBezTo>
                    <a:pt x="232" y="21"/>
                    <a:pt x="232" y="21"/>
                    <a:pt x="232" y="21"/>
                  </a:cubicBezTo>
                  <a:cubicBezTo>
                    <a:pt x="231" y="18"/>
                    <a:pt x="231" y="18"/>
                    <a:pt x="231" y="18"/>
                  </a:cubicBezTo>
                  <a:cubicBezTo>
                    <a:pt x="230" y="13"/>
                    <a:pt x="230" y="13"/>
                    <a:pt x="230" y="13"/>
                  </a:cubicBezTo>
                  <a:cubicBezTo>
                    <a:pt x="230" y="13"/>
                    <a:pt x="130" y="9"/>
                    <a:pt x="97" y="7"/>
                  </a:cubicBezTo>
                  <a:cubicBezTo>
                    <a:pt x="76" y="6"/>
                    <a:pt x="14" y="0"/>
                    <a:pt x="14" y="0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91" y="153"/>
                    <a:pt x="122" y="155"/>
                  </a:cubicBezTo>
                  <a:cubicBezTo>
                    <a:pt x="153" y="157"/>
                    <a:pt x="249" y="161"/>
                    <a:pt x="249" y="1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DC3CED0C-61B6-FF4B-BEFF-9D3E6EC0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934" y="2348638"/>
              <a:ext cx="401373" cy="315365"/>
            </a:xfrm>
            <a:custGeom>
              <a:avLst/>
              <a:gdLst>
                <a:gd name="T0" fmla="*/ 267 w 281"/>
                <a:gd name="T1" fmla="*/ 221 h 221"/>
                <a:gd name="T2" fmla="*/ 277 w 281"/>
                <a:gd name="T3" fmla="*/ 75 h 221"/>
                <a:gd name="T4" fmla="*/ 277 w 281"/>
                <a:gd name="T5" fmla="*/ 75 h 221"/>
                <a:gd name="T6" fmla="*/ 277 w 281"/>
                <a:gd name="T7" fmla="*/ 75 h 221"/>
                <a:gd name="T8" fmla="*/ 281 w 281"/>
                <a:gd name="T9" fmla="*/ 28 h 221"/>
                <a:gd name="T10" fmla="*/ 208 w 281"/>
                <a:gd name="T11" fmla="*/ 21 h 221"/>
                <a:gd name="T12" fmla="*/ 30 w 281"/>
                <a:gd name="T13" fmla="*/ 0 h 221"/>
                <a:gd name="T14" fmla="*/ 0 w 281"/>
                <a:gd name="T15" fmla="*/ 192 h 221"/>
                <a:gd name="T16" fmla="*/ 229 w 281"/>
                <a:gd name="T17" fmla="*/ 219 h 221"/>
                <a:gd name="T18" fmla="*/ 267 w 281"/>
                <a:gd name="T1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1" h="221">
                  <a:moveTo>
                    <a:pt x="267" y="221"/>
                  </a:move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77" y="75"/>
                    <a:pt x="277" y="75"/>
                    <a:pt x="277" y="75"/>
                  </a:cubicBezTo>
                  <a:cubicBezTo>
                    <a:pt x="281" y="28"/>
                    <a:pt x="281" y="28"/>
                    <a:pt x="281" y="28"/>
                  </a:cubicBezTo>
                  <a:cubicBezTo>
                    <a:pt x="208" y="21"/>
                    <a:pt x="208" y="21"/>
                    <a:pt x="208" y="2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229" y="219"/>
                    <a:pt x="229" y="219"/>
                    <a:pt x="229" y="219"/>
                  </a:cubicBezTo>
                  <a:cubicBezTo>
                    <a:pt x="229" y="219"/>
                    <a:pt x="245" y="220"/>
                    <a:pt x="267" y="22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0475DA4-F48E-7944-9D92-A89323976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6476" y="2235646"/>
              <a:ext cx="308619" cy="386196"/>
            </a:xfrm>
            <a:custGeom>
              <a:avLst/>
              <a:gdLst>
                <a:gd name="T0" fmla="*/ 183 w 183"/>
                <a:gd name="T1" fmla="*/ 67 h 229"/>
                <a:gd name="T2" fmla="*/ 122 w 183"/>
                <a:gd name="T3" fmla="*/ 57 h 229"/>
                <a:gd name="T4" fmla="*/ 129 w 183"/>
                <a:gd name="T5" fmla="*/ 17 h 229"/>
                <a:gd name="T6" fmla="*/ 39 w 183"/>
                <a:gd name="T7" fmla="*/ 0 h 229"/>
                <a:gd name="T8" fmla="*/ 0 w 183"/>
                <a:gd name="T9" fmla="*/ 201 h 229"/>
                <a:gd name="T10" fmla="*/ 158 w 183"/>
                <a:gd name="T11" fmla="*/ 229 h 229"/>
                <a:gd name="T12" fmla="*/ 183 w 183"/>
                <a:gd name="T13" fmla="*/ 67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229">
                  <a:moveTo>
                    <a:pt x="183" y="67"/>
                  </a:moveTo>
                  <a:lnTo>
                    <a:pt x="122" y="57"/>
                  </a:lnTo>
                  <a:lnTo>
                    <a:pt x="129" y="17"/>
                  </a:lnTo>
                  <a:lnTo>
                    <a:pt x="39" y="0"/>
                  </a:lnTo>
                  <a:lnTo>
                    <a:pt x="0" y="201"/>
                  </a:lnTo>
                  <a:lnTo>
                    <a:pt x="158" y="229"/>
                  </a:lnTo>
                  <a:lnTo>
                    <a:pt x="183" y="6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66FC73C6-483E-4C4F-9330-6455E85AE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8094" y="2164816"/>
              <a:ext cx="354153" cy="536288"/>
            </a:xfrm>
            <a:custGeom>
              <a:avLst/>
              <a:gdLst>
                <a:gd name="T0" fmla="*/ 5 w 248"/>
                <a:gd name="T1" fmla="*/ 131 h 375"/>
                <a:gd name="T2" fmla="*/ 1 w 248"/>
                <a:gd name="T3" fmla="*/ 132 h 375"/>
                <a:gd name="T4" fmla="*/ 0 w 248"/>
                <a:gd name="T5" fmla="*/ 135 h 375"/>
                <a:gd name="T6" fmla="*/ 1 w 248"/>
                <a:gd name="T7" fmla="*/ 139 h 375"/>
                <a:gd name="T8" fmla="*/ 2 w 248"/>
                <a:gd name="T9" fmla="*/ 142 h 375"/>
                <a:gd name="T10" fmla="*/ 3 w 248"/>
                <a:gd name="T11" fmla="*/ 143 h 375"/>
                <a:gd name="T12" fmla="*/ 7 w 248"/>
                <a:gd name="T13" fmla="*/ 145 h 375"/>
                <a:gd name="T14" fmla="*/ 160 w 248"/>
                <a:gd name="T15" fmla="*/ 375 h 375"/>
                <a:gd name="T16" fmla="*/ 163 w 248"/>
                <a:gd name="T17" fmla="*/ 371 h 375"/>
                <a:gd name="T18" fmla="*/ 164 w 248"/>
                <a:gd name="T19" fmla="*/ 367 h 375"/>
                <a:gd name="T20" fmla="*/ 164 w 248"/>
                <a:gd name="T21" fmla="*/ 354 h 375"/>
                <a:gd name="T22" fmla="*/ 164 w 248"/>
                <a:gd name="T23" fmla="*/ 340 h 375"/>
                <a:gd name="T24" fmla="*/ 164 w 248"/>
                <a:gd name="T25" fmla="*/ 329 h 375"/>
                <a:gd name="T26" fmla="*/ 167 w 248"/>
                <a:gd name="T27" fmla="*/ 326 h 375"/>
                <a:gd name="T28" fmla="*/ 174 w 248"/>
                <a:gd name="T29" fmla="*/ 324 h 375"/>
                <a:gd name="T30" fmla="*/ 176 w 248"/>
                <a:gd name="T31" fmla="*/ 328 h 375"/>
                <a:gd name="T32" fmla="*/ 180 w 248"/>
                <a:gd name="T33" fmla="*/ 326 h 375"/>
                <a:gd name="T34" fmla="*/ 185 w 248"/>
                <a:gd name="T35" fmla="*/ 330 h 375"/>
                <a:gd name="T36" fmla="*/ 188 w 248"/>
                <a:gd name="T37" fmla="*/ 332 h 375"/>
                <a:gd name="T38" fmla="*/ 191 w 248"/>
                <a:gd name="T39" fmla="*/ 330 h 375"/>
                <a:gd name="T40" fmla="*/ 197 w 248"/>
                <a:gd name="T41" fmla="*/ 312 h 375"/>
                <a:gd name="T42" fmla="*/ 202 w 248"/>
                <a:gd name="T43" fmla="*/ 287 h 375"/>
                <a:gd name="T44" fmla="*/ 248 w 248"/>
                <a:gd name="T45" fmla="*/ 49 h 375"/>
                <a:gd name="T46" fmla="*/ 134 w 248"/>
                <a:gd name="T47" fmla="*/ 24 h 375"/>
                <a:gd name="T48" fmla="*/ 42 w 248"/>
                <a:gd name="T49" fmla="*/ 0 h 375"/>
                <a:gd name="T50" fmla="*/ 8 w 248"/>
                <a:gd name="T51" fmla="*/ 130 h 375"/>
                <a:gd name="T52" fmla="*/ 5 w 248"/>
                <a:gd name="T53" fmla="*/ 131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8" h="375">
                  <a:moveTo>
                    <a:pt x="5" y="131"/>
                  </a:moveTo>
                  <a:cubicBezTo>
                    <a:pt x="1" y="132"/>
                    <a:pt x="1" y="132"/>
                    <a:pt x="1" y="132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1" y="139"/>
                    <a:pt x="1" y="139"/>
                    <a:pt x="1" y="139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160" y="375"/>
                    <a:pt x="160" y="375"/>
                    <a:pt x="160" y="375"/>
                  </a:cubicBezTo>
                  <a:cubicBezTo>
                    <a:pt x="163" y="371"/>
                    <a:pt x="163" y="371"/>
                    <a:pt x="163" y="371"/>
                  </a:cubicBezTo>
                  <a:cubicBezTo>
                    <a:pt x="164" y="367"/>
                    <a:pt x="164" y="367"/>
                    <a:pt x="164" y="367"/>
                  </a:cubicBezTo>
                  <a:cubicBezTo>
                    <a:pt x="164" y="354"/>
                    <a:pt x="164" y="354"/>
                    <a:pt x="164" y="354"/>
                  </a:cubicBezTo>
                  <a:cubicBezTo>
                    <a:pt x="164" y="340"/>
                    <a:pt x="164" y="340"/>
                    <a:pt x="164" y="340"/>
                  </a:cubicBezTo>
                  <a:cubicBezTo>
                    <a:pt x="164" y="329"/>
                    <a:pt x="164" y="329"/>
                    <a:pt x="164" y="329"/>
                  </a:cubicBezTo>
                  <a:cubicBezTo>
                    <a:pt x="167" y="326"/>
                    <a:pt x="167" y="326"/>
                    <a:pt x="167" y="326"/>
                  </a:cubicBezTo>
                  <a:cubicBezTo>
                    <a:pt x="174" y="324"/>
                    <a:pt x="174" y="324"/>
                    <a:pt x="174" y="324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80" y="326"/>
                    <a:pt x="180" y="326"/>
                    <a:pt x="180" y="326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8" y="332"/>
                    <a:pt x="188" y="332"/>
                    <a:pt x="188" y="332"/>
                  </a:cubicBezTo>
                  <a:cubicBezTo>
                    <a:pt x="191" y="330"/>
                    <a:pt x="191" y="330"/>
                    <a:pt x="191" y="330"/>
                  </a:cubicBezTo>
                  <a:cubicBezTo>
                    <a:pt x="191" y="330"/>
                    <a:pt x="195" y="316"/>
                    <a:pt x="197" y="312"/>
                  </a:cubicBezTo>
                  <a:cubicBezTo>
                    <a:pt x="198" y="306"/>
                    <a:pt x="202" y="287"/>
                    <a:pt x="202" y="287"/>
                  </a:cubicBezTo>
                  <a:cubicBezTo>
                    <a:pt x="248" y="49"/>
                    <a:pt x="248" y="49"/>
                    <a:pt x="248" y="49"/>
                  </a:cubicBezTo>
                  <a:cubicBezTo>
                    <a:pt x="248" y="49"/>
                    <a:pt x="163" y="31"/>
                    <a:pt x="134" y="24"/>
                  </a:cubicBezTo>
                  <a:cubicBezTo>
                    <a:pt x="111" y="19"/>
                    <a:pt x="42" y="0"/>
                    <a:pt x="42" y="0"/>
                  </a:cubicBezTo>
                  <a:cubicBezTo>
                    <a:pt x="8" y="130"/>
                    <a:pt x="8" y="130"/>
                    <a:pt x="8" y="130"/>
                  </a:cubicBezTo>
                  <a:lnTo>
                    <a:pt x="5" y="13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65E8E02A-D7CB-494C-937C-17A0771C1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001" y="1830900"/>
              <a:ext cx="440161" cy="372704"/>
            </a:xfrm>
            <a:custGeom>
              <a:avLst/>
              <a:gdLst>
                <a:gd name="T0" fmla="*/ 269 w 308"/>
                <a:gd name="T1" fmla="*/ 182 h 261"/>
                <a:gd name="T2" fmla="*/ 270 w 308"/>
                <a:gd name="T3" fmla="*/ 175 h 261"/>
                <a:gd name="T4" fmla="*/ 275 w 308"/>
                <a:gd name="T5" fmla="*/ 171 h 261"/>
                <a:gd name="T6" fmla="*/ 276 w 308"/>
                <a:gd name="T7" fmla="*/ 159 h 261"/>
                <a:gd name="T8" fmla="*/ 274 w 308"/>
                <a:gd name="T9" fmla="*/ 154 h 261"/>
                <a:gd name="T10" fmla="*/ 271 w 308"/>
                <a:gd name="T11" fmla="*/ 153 h 261"/>
                <a:gd name="T12" fmla="*/ 270 w 308"/>
                <a:gd name="T13" fmla="*/ 145 h 261"/>
                <a:gd name="T14" fmla="*/ 277 w 308"/>
                <a:gd name="T15" fmla="*/ 137 h 261"/>
                <a:gd name="T16" fmla="*/ 288 w 308"/>
                <a:gd name="T17" fmla="*/ 125 h 261"/>
                <a:gd name="T18" fmla="*/ 291 w 308"/>
                <a:gd name="T19" fmla="*/ 120 h 261"/>
                <a:gd name="T20" fmla="*/ 297 w 308"/>
                <a:gd name="T21" fmla="*/ 111 h 261"/>
                <a:gd name="T22" fmla="*/ 304 w 308"/>
                <a:gd name="T23" fmla="*/ 104 h 261"/>
                <a:gd name="T24" fmla="*/ 308 w 308"/>
                <a:gd name="T25" fmla="*/ 98 h 261"/>
                <a:gd name="T26" fmla="*/ 307 w 308"/>
                <a:gd name="T27" fmla="*/ 90 h 261"/>
                <a:gd name="T28" fmla="*/ 300 w 308"/>
                <a:gd name="T29" fmla="*/ 83 h 261"/>
                <a:gd name="T30" fmla="*/ 297 w 308"/>
                <a:gd name="T31" fmla="*/ 74 h 261"/>
                <a:gd name="T32" fmla="*/ 220 w 308"/>
                <a:gd name="T33" fmla="*/ 56 h 261"/>
                <a:gd name="T34" fmla="*/ 211 w 308"/>
                <a:gd name="T35" fmla="*/ 56 h 261"/>
                <a:gd name="T36" fmla="*/ 178 w 308"/>
                <a:gd name="T37" fmla="*/ 58 h 261"/>
                <a:gd name="T38" fmla="*/ 172 w 308"/>
                <a:gd name="T39" fmla="*/ 57 h 261"/>
                <a:gd name="T40" fmla="*/ 167 w 308"/>
                <a:gd name="T41" fmla="*/ 58 h 261"/>
                <a:gd name="T42" fmla="*/ 164 w 308"/>
                <a:gd name="T43" fmla="*/ 56 h 261"/>
                <a:gd name="T44" fmla="*/ 156 w 308"/>
                <a:gd name="T45" fmla="*/ 55 h 261"/>
                <a:gd name="T46" fmla="*/ 155 w 308"/>
                <a:gd name="T47" fmla="*/ 52 h 261"/>
                <a:gd name="T48" fmla="*/ 143 w 308"/>
                <a:gd name="T49" fmla="*/ 49 h 261"/>
                <a:gd name="T50" fmla="*/ 136 w 308"/>
                <a:gd name="T51" fmla="*/ 46 h 261"/>
                <a:gd name="T52" fmla="*/ 121 w 308"/>
                <a:gd name="T53" fmla="*/ 49 h 261"/>
                <a:gd name="T54" fmla="*/ 103 w 308"/>
                <a:gd name="T55" fmla="*/ 40 h 261"/>
                <a:gd name="T56" fmla="*/ 99 w 308"/>
                <a:gd name="T57" fmla="*/ 12 h 261"/>
                <a:gd name="T58" fmla="*/ 90 w 308"/>
                <a:gd name="T59" fmla="*/ 10 h 261"/>
                <a:gd name="T60" fmla="*/ 80 w 308"/>
                <a:gd name="T61" fmla="*/ 4 h 261"/>
                <a:gd name="T62" fmla="*/ 70 w 308"/>
                <a:gd name="T63" fmla="*/ 0 h 261"/>
                <a:gd name="T64" fmla="*/ 68 w 308"/>
                <a:gd name="T65" fmla="*/ 13 h 261"/>
                <a:gd name="T66" fmla="*/ 64 w 308"/>
                <a:gd name="T67" fmla="*/ 28 h 261"/>
                <a:gd name="T68" fmla="*/ 60 w 308"/>
                <a:gd name="T69" fmla="*/ 38 h 261"/>
                <a:gd name="T70" fmla="*/ 55 w 308"/>
                <a:gd name="T71" fmla="*/ 50 h 261"/>
                <a:gd name="T72" fmla="*/ 47 w 308"/>
                <a:gd name="T73" fmla="*/ 67 h 261"/>
                <a:gd name="T74" fmla="*/ 35 w 308"/>
                <a:gd name="T75" fmla="*/ 98 h 261"/>
                <a:gd name="T76" fmla="*/ 24 w 308"/>
                <a:gd name="T77" fmla="*/ 120 h 261"/>
                <a:gd name="T78" fmla="*/ 18 w 308"/>
                <a:gd name="T79" fmla="*/ 130 h 261"/>
                <a:gd name="T80" fmla="*/ 14 w 308"/>
                <a:gd name="T81" fmla="*/ 136 h 261"/>
                <a:gd name="T82" fmla="*/ 5 w 308"/>
                <a:gd name="T83" fmla="*/ 148 h 261"/>
                <a:gd name="T84" fmla="*/ 5 w 308"/>
                <a:gd name="T85" fmla="*/ 160 h 261"/>
                <a:gd name="T86" fmla="*/ 5 w 308"/>
                <a:gd name="T87" fmla="*/ 164 h 261"/>
                <a:gd name="T88" fmla="*/ 3 w 308"/>
                <a:gd name="T89" fmla="*/ 169 h 261"/>
                <a:gd name="T90" fmla="*/ 1 w 308"/>
                <a:gd name="T91" fmla="*/ 174 h 261"/>
                <a:gd name="T92" fmla="*/ 0 w 308"/>
                <a:gd name="T93" fmla="*/ 187 h 261"/>
                <a:gd name="T94" fmla="*/ 3 w 308"/>
                <a:gd name="T95" fmla="*/ 193 h 261"/>
                <a:gd name="T96" fmla="*/ 239 w 308"/>
                <a:gd name="T97" fmla="*/ 25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261">
                  <a:moveTo>
                    <a:pt x="251" y="261"/>
                  </a:moveTo>
                  <a:cubicBezTo>
                    <a:pt x="269" y="182"/>
                    <a:pt x="269" y="182"/>
                    <a:pt x="269" y="182"/>
                  </a:cubicBezTo>
                  <a:cubicBezTo>
                    <a:pt x="269" y="177"/>
                    <a:pt x="269" y="177"/>
                    <a:pt x="269" y="177"/>
                  </a:cubicBezTo>
                  <a:cubicBezTo>
                    <a:pt x="270" y="175"/>
                    <a:pt x="270" y="175"/>
                    <a:pt x="270" y="175"/>
                  </a:cubicBezTo>
                  <a:cubicBezTo>
                    <a:pt x="275" y="173"/>
                    <a:pt x="275" y="173"/>
                    <a:pt x="275" y="173"/>
                  </a:cubicBezTo>
                  <a:cubicBezTo>
                    <a:pt x="275" y="171"/>
                    <a:pt x="275" y="171"/>
                    <a:pt x="275" y="171"/>
                  </a:cubicBezTo>
                  <a:cubicBezTo>
                    <a:pt x="276" y="167"/>
                    <a:pt x="276" y="167"/>
                    <a:pt x="276" y="167"/>
                  </a:cubicBezTo>
                  <a:cubicBezTo>
                    <a:pt x="276" y="159"/>
                    <a:pt x="276" y="159"/>
                    <a:pt x="276" y="159"/>
                  </a:cubicBezTo>
                  <a:cubicBezTo>
                    <a:pt x="277" y="157"/>
                    <a:pt x="277" y="157"/>
                    <a:pt x="277" y="157"/>
                  </a:cubicBezTo>
                  <a:cubicBezTo>
                    <a:pt x="274" y="154"/>
                    <a:pt x="274" y="154"/>
                    <a:pt x="274" y="154"/>
                  </a:cubicBezTo>
                  <a:cubicBezTo>
                    <a:pt x="273" y="154"/>
                    <a:pt x="273" y="154"/>
                    <a:pt x="273" y="154"/>
                  </a:cubicBezTo>
                  <a:cubicBezTo>
                    <a:pt x="271" y="153"/>
                    <a:pt x="271" y="153"/>
                    <a:pt x="271" y="153"/>
                  </a:cubicBezTo>
                  <a:cubicBezTo>
                    <a:pt x="269" y="150"/>
                    <a:pt x="269" y="150"/>
                    <a:pt x="269" y="150"/>
                  </a:cubicBezTo>
                  <a:cubicBezTo>
                    <a:pt x="270" y="145"/>
                    <a:pt x="270" y="145"/>
                    <a:pt x="270" y="145"/>
                  </a:cubicBezTo>
                  <a:cubicBezTo>
                    <a:pt x="271" y="142"/>
                    <a:pt x="271" y="142"/>
                    <a:pt x="271" y="142"/>
                  </a:cubicBezTo>
                  <a:cubicBezTo>
                    <a:pt x="277" y="137"/>
                    <a:pt x="277" y="137"/>
                    <a:pt x="277" y="137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8" y="125"/>
                    <a:pt x="288" y="125"/>
                    <a:pt x="288" y="125"/>
                  </a:cubicBezTo>
                  <a:cubicBezTo>
                    <a:pt x="289" y="121"/>
                    <a:pt x="289" y="121"/>
                    <a:pt x="289" y="121"/>
                  </a:cubicBezTo>
                  <a:cubicBezTo>
                    <a:pt x="291" y="120"/>
                    <a:pt x="291" y="120"/>
                    <a:pt x="291" y="120"/>
                  </a:cubicBezTo>
                  <a:cubicBezTo>
                    <a:pt x="293" y="115"/>
                    <a:pt x="293" y="115"/>
                    <a:pt x="293" y="115"/>
                  </a:cubicBezTo>
                  <a:cubicBezTo>
                    <a:pt x="297" y="111"/>
                    <a:pt x="297" y="111"/>
                    <a:pt x="297" y="111"/>
                  </a:cubicBezTo>
                  <a:cubicBezTo>
                    <a:pt x="300" y="107"/>
                    <a:pt x="300" y="107"/>
                    <a:pt x="300" y="107"/>
                  </a:cubicBezTo>
                  <a:cubicBezTo>
                    <a:pt x="304" y="104"/>
                    <a:pt x="304" y="104"/>
                    <a:pt x="304" y="104"/>
                  </a:cubicBezTo>
                  <a:cubicBezTo>
                    <a:pt x="305" y="99"/>
                    <a:pt x="305" y="99"/>
                    <a:pt x="305" y="99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4"/>
                    <a:pt x="308" y="94"/>
                    <a:pt x="308" y="94"/>
                  </a:cubicBezTo>
                  <a:cubicBezTo>
                    <a:pt x="307" y="90"/>
                    <a:pt x="307" y="90"/>
                    <a:pt x="307" y="90"/>
                  </a:cubicBezTo>
                  <a:cubicBezTo>
                    <a:pt x="305" y="87"/>
                    <a:pt x="305" y="87"/>
                    <a:pt x="305" y="87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297" y="78"/>
                    <a:pt x="297" y="78"/>
                    <a:pt x="297" y="78"/>
                  </a:cubicBezTo>
                  <a:cubicBezTo>
                    <a:pt x="297" y="74"/>
                    <a:pt x="297" y="74"/>
                    <a:pt x="297" y="74"/>
                  </a:cubicBezTo>
                  <a:cubicBezTo>
                    <a:pt x="231" y="57"/>
                    <a:pt x="231" y="57"/>
                    <a:pt x="231" y="57"/>
                  </a:cubicBezTo>
                  <a:cubicBezTo>
                    <a:pt x="220" y="56"/>
                    <a:pt x="220" y="56"/>
                    <a:pt x="220" y="56"/>
                  </a:cubicBezTo>
                  <a:cubicBezTo>
                    <a:pt x="216" y="57"/>
                    <a:pt x="216" y="57"/>
                    <a:pt x="216" y="57"/>
                  </a:cubicBezTo>
                  <a:cubicBezTo>
                    <a:pt x="211" y="56"/>
                    <a:pt x="211" y="56"/>
                    <a:pt x="211" y="56"/>
                  </a:cubicBezTo>
                  <a:cubicBezTo>
                    <a:pt x="207" y="57"/>
                    <a:pt x="207" y="57"/>
                    <a:pt x="207" y="57"/>
                  </a:cubicBezTo>
                  <a:cubicBezTo>
                    <a:pt x="178" y="58"/>
                    <a:pt x="178" y="58"/>
                    <a:pt x="178" y="58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7"/>
                    <a:pt x="172" y="57"/>
                    <a:pt x="172" y="57"/>
                  </a:cubicBezTo>
                  <a:cubicBezTo>
                    <a:pt x="169" y="58"/>
                    <a:pt x="169" y="58"/>
                    <a:pt x="169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59" y="56"/>
                    <a:pt x="159" y="56"/>
                    <a:pt x="159" y="56"/>
                  </a:cubicBezTo>
                  <a:cubicBezTo>
                    <a:pt x="156" y="55"/>
                    <a:pt x="156" y="55"/>
                    <a:pt x="156" y="55"/>
                  </a:cubicBezTo>
                  <a:cubicBezTo>
                    <a:pt x="155" y="53"/>
                    <a:pt x="155" y="53"/>
                    <a:pt x="155" y="53"/>
                  </a:cubicBezTo>
                  <a:cubicBezTo>
                    <a:pt x="155" y="52"/>
                    <a:pt x="155" y="52"/>
                    <a:pt x="155" y="52"/>
                  </a:cubicBezTo>
                  <a:cubicBezTo>
                    <a:pt x="151" y="51"/>
                    <a:pt x="151" y="51"/>
                    <a:pt x="151" y="51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6" y="46"/>
                    <a:pt x="136" y="46"/>
                    <a:pt x="136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21" y="49"/>
                    <a:pt x="121" y="49"/>
                    <a:pt x="121" y="49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03" y="40"/>
                    <a:pt x="103" y="40"/>
                    <a:pt x="103" y="40"/>
                  </a:cubicBezTo>
                  <a:cubicBezTo>
                    <a:pt x="103" y="40"/>
                    <a:pt x="106" y="33"/>
                    <a:pt x="105" y="24"/>
                  </a:cubicBezTo>
                  <a:cubicBezTo>
                    <a:pt x="104" y="14"/>
                    <a:pt x="99" y="12"/>
                    <a:pt x="99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0" y="10"/>
                    <a:pt x="90" y="4"/>
                    <a:pt x="85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4" y="28"/>
                    <a:pt x="64" y="28"/>
                    <a:pt x="64" y="28"/>
                  </a:cubicBezTo>
                  <a:cubicBezTo>
                    <a:pt x="63" y="33"/>
                    <a:pt x="63" y="33"/>
                    <a:pt x="63" y="33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43"/>
                    <a:pt x="58" y="43"/>
                    <a:pt x="58" y="43"/>
                  </a:cubicBezTo>
                  <a:cubicBezTo>
                    <a:pt x="55" y="50"/>
                    <a:pt x="55" y="50"/>
                    <a:pt x="55" y="50"/>
                  </a:cubicBezTo>
                  <a:cubicBezTo>
                    <a:pt x="53" y="55"/>
                    <a:pt x="53" y="55"/>
                    <a:pt x="53" y="55"/>
                  </a:cubicBezTo>
                  <a:cubicBezTo>
                    <a:pt x="47" y="67"/>
                    <a:pt x="47" y="67"/>
                    <a:pt x="47" y="67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1" y="141"/>
                    <a:pt x="11" y="141"/>
                    <a:pt x="11" y="141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3" y="152"/>
                    <a:pt x="3" y="152"/>
                    <a:pt x="3" y="152"/>
                  </a:cubicBezTo>
                  <a:cubicBezTo>
                    <a:pt x="5" y="160"/>
                    <a:pt x="5" y="160"/>
                    <a:pt x="5" y="160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4" y="165"/>
                    <a:pt x="4" y="165"/>
                    <a:pt x="4" y="165"/>
                  </a:cubicBezTo>
                  <a:cubicBezTo>
                    <a:pt x="3" y="169"/>
                    <a:pt x="3" y="169"/>
                    <a:pt x="3" y="169"/>
                  </a:cubicBezTo>
                  <a:cubicBezTo>
                    <a:pt x="1" y="170"/>
                    <a:pt x="1" y="170"/>
                    <a:pt x="1" y="170"/>
                  </a:cubicBezTo>
                  <a:cubicBezTo>
                    <a:pt x="1" y="174"/>
                    <a:pt x="1" y="174"/>
                    <a:pt x="1" y="174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3" y="193"/>
                    <a:pt x="3" y="193"/>
                    <a:pt x="3" y="193"/>
                  </a:cubicBezTo>
                  <a:cubicBezTo>
                    <a:pt x="147" y="234"/>
                    <a:pt x="147" y="234"/>
                    <a:pt x="147" y="234"/>
                  </a:cubicBezTo>
                  <a:cubicBezTo>
                    <a:pt x="147" y="234"/>
                    <a:pt x="216" y="253"/>
                    <a:pt x="239" y="258"/>
                  </a:cubicBezTo>
                  <a:cubicBezTo>
                    <a:pt x="242" y="259"/>
                    <a:pt x="246" y="260"/>
                    <a:pt x="251" y="261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F48A3B8E-18FE-8345-AD64-239CDBCA6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7212" y="1731400"/>
              <a:ext cx="325483" cy="532915"/>
            </a:xfrm>
            <a:custGeom>
              <a:avLst/>
              <a:gdLst>
                <a:gd name="T0" fmla="*/ 46 w 228"/>
                <a:gd name="T1" fmla="*/ 143 h 373"/>
                <a:gd name="T2" fmla="*/ 49 w 228"/>
                <a:gd name="T3" fmla="*/ 152 h 373"/>
                <a:gd name="T4" fmla="*/ 56 w 228"/>
                <a:gd name="T5" fmla="*/ 159 h 373"/>
                <a:gd name="T6" fmla="*/ 57 w 228"/>
                <a:gd name="T7" fmla="*/ 167 h 373"/>
                <a:gd name="T8" fmla="*/ 53 w 228"/>
                <a:gd name="T9" fmla="*/ 173 h 373"/>
                <a:gd name="T10" fmla="*/ 46 w 228"/>
                <a:gd name="T11" fmla="*/ 180 h 373"/>
                <a:gd name="T12" fmla="*/ 40 w 228"/>
                <a:gd name="T13" fmla="*/ 189 h 373"/>
                <a:gd name="T14" fmla="*/ 37 w 228"/>
                <a:gd name="T15" fmla="*/ 194 h 373"/>
                <a:gd name="T16" fmla="*/ 26 w 228"/>
                <a:gd name="T17" fmla="*/ 206 h 373"/>
                <a:gd name="T18" fmla="*/ 19 w 228"/>
                <a:gd name="T19" fmla="*/ 214 h 373"/>
                <a:gd name="T20" fmla="*/ 20 w 228"/>
                <a:gd name="T21" fmla="*/ 222 h 373"/>
                <a:gd name="T22" fmla="*/ 23 w 228"/>
                <a:gd name="T23" fmla="*/ 223 h 373"/>
                <a:gd name="T24" fmla="*/ 25 w 228"/>
                <a:gd name="T25" fmla="*/ 228 h 373"/>
                <a:gd name="T26" fmla="*/ 24 w 228"/>
                <a:gd name="T27" fmla="*/ 240 h 373"/>
                <a:gd name="T28" fmla="*/ 19 w 228"/>
                <a:gd name="T29" fmla="*/ 244 h 373"/>
                <a:gd name="T30" fmla="*/ 18 w 228"/>
                <a:gd name="T31" fmla="*/ 251 h 373"/>
                <a:gd name="T32" fmla="*/ 102 w 228"/>
                <a:gd name="T33" fmla="*/ 352 h 373"/>
                <a:gd name="T34" fmla="*/ 228 w 228"/>
                <a:gd name="T35" fmla="*/ 256 h 373"/>
                <a:gd name="T36" fmla="*/ 224 w 228"/>
                <a:gd name="T37" fmla="*/ 252 h 373"/>
                <a:gd name="T38" fmla="*/ 223 w 228"/>
                <a:gd name="T39" fmla="*/ 247 h 373"/>
                <a:gd name="T40" fmla="*/ 218 w 228"/>
                <a:gd name="T41" fmla="*/ 241 h 373"/>
                <a:gd name="T42" fmla="*/ 213 w 228"/>
                <a:gd name="T43" fmla="*/ 246 h 373"/>
                <a:gd name="T44" fmla="*/ 202 w 228"/>
                <a:gd name="T45" fmla="*/ 248 h 373"/>
                <a:gd name="T46" fmla="*/ 189 w 228"/>
                <a:gd name="T47" fmla="*/ 245 h 373"/>
                <a:gd name="T48" fmla="*/ 184 w 228"/>
                <a:gd name="T49" fmla="*/ 247 h 373"/>
                <a:gd name="T50" fmla="*/ 179 w 228"/>
                <a:gd name="T51" fmla="*/ 247 h 373"/>
                <a:gd name="T52" fmla="*/ 171 w 228"/>
                <a:gd name="T53" fmla="*/ 244 h 373"/>
                <a:gd name="T54" fmla="*/ 168 w 228"/>
                <a:gd name="T55" fmla="*/ 247 h 373"/>
                <a:gd name="T56" fmla="*/ 164 w 228"/>
                <a:gd name="T57" fmla="*/ 249 h 373"/>
                <a:gd name="T58" fmla="*/ 162 w 228"/>
                <a:gd name="T59" fmla="*/ 242 h 373"/>
                <a:gd name="T60" fmla="*/ 160 w 228"/>
                <a:gd name="T61" fmla="*/ 232 h 373"/>
                <a:gd name="T62" fmla="*/ 156 w 228"/>
                <a:gd name="T63" fmla="*/ 226 h 373"/>
                <a:gd name="T64" fmla="*/ 149 w 228"/>
                <a:gd name="T65" fmla="*/ 220 h 373"/>
                <a:gd name="T66" fmla="*/ 149 w 228"/>
                <a:gd name="T67" fmla="*/ 213 h 373"/>
                <a:gd name="T68" fmla="*/ 145 w 228"/>
                <a:gd name="T69" fmla="*/ 204 h 373"/>
                <a:gd name="T70" fmla="*/ 145 w 228"/>
                <a:gd name="T71" fmla="*/ 195 h 373"/>
                <a:gd name="T72" fmla="*/ 142 w 228"/>
                <a:gd name="T73" fmla="*/ 183 h 373"/>
                <a:gd name="T74" fmla="*/ 139 w 228"/>
                <a:gd name="T75" fmla="*/ 179 h 373"/>
                <a:gd name="T76" fmla="*/ 133 w 228"/>
                <a:gd name="T77" fmla="*/ 182 h 373"/>
                <a:gd name="T78" fmla="*/ 127 w 228"/>
                <a:gd name="T79" fmla="*/ 186 h 373"/>
                <a:gd name="T80" fmla="*/ 125 w 228"/>
                <a:gd name="T81" fmla="*/ 183 h 373"/>
                <a:gd name="T82" fmla="*/ 119 w 228"/>
                <a:gd name="T83" fmla="*/ 179 h 373"/>
                <a:gd name="T84" fmla="*/ 125 w 228"/>
                <a:gd name="T85" fmla="*/ 168 h 373"/>
                <a:gd name="T86" fmla="*/ 129 w 228"/>
                <a:gd name="T87" fmla="*/ 166 h 373"/>
                <a:gd name="T88" fmla="*/ 128 w 228"/>
                <a:gd name="T89" fmla="*/ 154 h 373"/>
                <a:gd name="T90" fmla="*/ 134 w 228"/>
                <a:gd name="T91" fmla="*/ 141 h 373"/>
                <a:gd name="T92" fmla="*/ 137 w 228"/>
                <a:gd name="T93" fmla="*/ 131 h 373"/>
                <a:gd name="T94" fmla="*/ 128 w 228"/>
                <a:gd name="T95" fmla="*/ 128 h 373"/>
                <a:gd name="T96" fmla="*/ 123 w 228"/>
                <a:gd name="T97" fmla="*/ 118 h 373"/>
                <a:gd name="T98" fmla="*/ 119 w 228"/>
                <a:gd name="T99" fmla="*/ 106 h 373"/>
                <a:gd name="T100" fmla="*/ 109 w 228"/>
                <a:gd name="T101" fmla="*/ 93 h 373"/>
                <a:gd name="T102" fmla="*/ 104 w 228"/>
                <a:gd name="T103" fmla="*/ 82 h 373"/>
                <a:gd name="T104" fmla="*/ 101 w 228"/>
                <a:gd name="T105" fmla="*/ 76 h 373"/>
                <a:gd name="T106" fmla="*/ 101 w 228"/>
                <a:gd name="T107" fmla="*/ 69 h 373"/>
                <a:gd name="T108" fmla="*/ 97 w 228"/>
                <a:gd name="T109" fmla="*/ 62 h 373"/>
                <a:gd name="T110" fmla="*/ 98 w 228"/>
                <a:gd name="T111" fmla="*/ 48 h 373"/>
                <a:gd name="T112" fmla="*/ 104 w 228"/>
                <a:gd name="T113" fmla="*/ 25 h 373"/>
                <a:gd name="T114" fmla="*/ 108 w 228"/>
                <a:gd name="T115" fmla="*/ 8 h 373"/>
                <a:gd name="T116" fmla="*/ 47 w 228"/>
                <a:gd name="T117" fmla="*/ 12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8" h="373">
                  <a:moveTo>
                    <a:pt x="48" y="132"/>
                  </a:moveTo>
                  <a:cubicBezTo>
                    <a:pt x="48" y="138"/>
                    <a:pt x="46" y="143"/>
                    <a:pt x="46" y="143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54" y="156"/>
                    <a:pt x="54" y="156"/>
                    <a:pt x="54" y="156"/>
                  </a:cubicBezTo>
                  <a:cubicBezTo>
                    <a:pt x="56" y="159"/>
                    <a:pt x="56" y="159"/>
                    <a:pt x="56" y="159"/>
                  </a:cubicBezTo>
                  <a:cubicBezTo>
                    <a:pt x="57" y="163"/>
                    <a:pt x="57" y="163"/>
                    <a:pt x="57" y="163"/>
                  </a:cubicBezTo>
                  <a:cubicBezTo>
                    <a:pt x="57" y="167"/>
                    <a:pt x="57" y="167"/>
                    <a:pt x="57" y="167"/>
                  </a:cubicBezTo>
                  <a:cubicBezTo>
                    <a:pt x="54" y="168"/>
                    <a:pt x="54" y="168"/>
                    <a:pt x="54" y="168"/>
                  </a:cubicBezTo>
                  <a:cubicBezTo>
                    <a:pt x="53" y="173"/>
                    <a:pt x="53" y="173"/>
                    <a:pt x="53" y="173"/>
                  </a:cubicBezTo>
                  <a:cubicBezTo>
                    <a:pt x="49" y="176"/>
                    <a:pt x="49" y="176"/>
                    <a:pt x="49" y="176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0" y="189"/>
                    <a:pt x="40" y="189"/>
                    <a:pt x="40" y="189"/>
                  </a:cubicBezTo>
                  <a:cubicBezTo>
                    <a:pt x="38" y="190"/>
                    <a:pt x="38" y="190"/>
                    <a:pt x="38" y="190"/>
                  </a:cubicBezTo>
                  <a:cubicBezTo>
                    <a:pt x="37" y="194"/>
                    <a:pt x="37" y="194"/>
                    <a:pt x="37" y="194"/>
                  </a:cubicBezTo>
                  <a:cubicBezTo>
                    <a:pt x="34" y="198"/>
                    <a:pt x="34" y="198"/>
                    <a:pt x="34" y="198"/>
                  </a:cubicBezTo>
                  <a:cubicBezTo>
                    <a:pt x="26" y="206"/>
                    <a:pt x="26" y="206"/>
                    <a:pt x="26" y="206"/>
                  </a:cubicBezTo>
                  <a:cubicBezTo>
                    <a:pt x="20" y="211"/>
                    <a:pt x="20" y="211"/>
                    <a:pt x="20" y="211"/>
                  </a:cubicBezTo>
                  <a:cubicBezTo>
                    <a:pt x="19" y="214"/>
                    <a:pt x="19" y="214"/>
                    <a:pt x="19" y="214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0" y="222"/>
                    <a:pt x="20" y="222"/>
                    <a:pt x="20" y="222"/>
                  </a:cubicBezTo>
                  <a:cubicBezTo>
                    <a:pt x="22" y="223"/>
                    <a:pt x="22" y="223"/>
                    <a:pt x="22" y="223"/>
                  </a:cubicBezTo>
                  <a:cubicBezTo>
                    <a:pt x="23" y="223"/>
                    <a:pt x="23" y="223"/>
                    <a:pt x="23" y="223"/>
                  </a:cubicBezTo>
                  <a:cubicBezTo>
                    <a:pt x="26" y="226"/>
                    <a:pt x="26" y="226"/>
                    <a:pt x="26" y="226"/>
                  </a:cubicBezTo>
                  <a:cubicBezTo>
                    <a:pt x="25" y="228"/>
                    <a:pt x="25" y="228"/>
                    <a:pt x="25" y="228"/>
                  </a:cubicBezTo>
                  <a:cubicBezTo>
                    <a:pt x="25" y="236"/>
                    <a:pt x="25" y="236"/>
                    <a:pt x="25" y="236"/>
                  </a:cubicBezTo>
                  <a:cubicBezTo>
                    <a:pt x="24" y="240"/>
                    <a:pt x="24" y="240"/>
                    <a:pt x="24" y="240"/>
                  </a:cubicBezTo>
                  <a:cubicBezTo>
                    <a:pt x="24" y="242"/>
                    <a:pt x="24" y="242"/>
                    <a:pt x="24" y="242"/>
                  </a:cubicBezTo>
                  <a:cubicBezTo>
                    <a:pt x="19" y="244"/>
                    <a:pt x="19" y="244"/>
                    <a:pt x="19" y="244"/>
                  </a:cubicBezTo>
                  <a:cubicBezTo>
                    <a:pt x="18" y="246"/>
                    <a:pt x="18" y="246"/>
                    <a:pt x="18" y="246"/>
                  </a:cubicBezTo>
                  <a:cubicBezTo>
                    <a:pt x="18" y="251"/>
                    <a:pt x="18" y="251"/>
                    <a:pt x="18" y="251"/>
                  </a:cubicBezTo>
                  <a:cubicBezTo>
                    <a:pt x="0" y="330"/>
                    <a:pt x="0" y="330"/>
                    <a:pt x="0" y="330"/>
                  </a:cubicBezTo>
                  <a:cubicBezTo>
                    <a:pt x="35" y="338"/>
                    <a:pt x="102" y="352"/>
                    <a:pt x="102" y="352"/>
                  </a:cubicBezTo>
                  <a:cubicBezTo>
                    <a:pt x="208" y="373"/>
                    <a:pt x="208" y="373"/>
                    <a:pt x="208" y="373"/>
                  </a:cubicBezTo>
                  <a:cubicBezTo>
                    <a:pt x="228" y="256"/>
                    <a:pt x="228" y="256"/>
                    <a:pt x="228" y="256"/>
                  </a:cubicBezTo>
                  <a:cubicBezTo>
                    <a:pt x="226" y="254"/>
                    <a:pt x="226" y="254"/>
                    <a:pt x="226" y="254"/>
                  </a:cubicBezTo>
                  <a:cubicBezTo>
                    <a:pt x="224" y="252"/>
                    <a:pt x="224" y="252"/>
                    <a:pt x="224" y="252"/>
                  </a:cubicBezTo>
                  <a:cubicBezTo>
                    <a:pt x="224" y="251"/>
                    <a:pt x="224" y="251"/>
                    <a:pt x="224" y="251"/>
                  </a:cubicBezTo>
                  <a:cubicBezTo>
                    <a:pt x="223" y="247"/>
                    <a:pt x="223" y="247"/>
                    <a:pt x="223" y="247"/>
                  </a:cubicBezTo>
                  <a:cubicBezTo>
                    <a:pt x="221" y="244"/>
                    <a:pt x="221" y="244"/>
                    <a:pt x="221" y="244"/>
                  </a:cubicBezTo>
                  <a:cubicBezTo>
                    <a:pt x="218" y="241"/>
                    <a:pt x="218" y="241"/>
                    <a:pt x="218" y="241"/>
                  </a:cubicBezTo>
                  <a:cubicBezTo>
                    <a:pt x="214" y="241"/>
                    <a:pt x="214" y="241"/>
                    <a:pt x="214" y="241"/>
                  </a:cubicBezTo>
                  <a:cubicBezTo>
                    <a:pt x="213" y="246"/>
                    <a:pt x="213" y="246"/>
                    <a:pt x="213" y="246"/>
                  </a:cubicBezTo>
                  <a:cubicBezTo>
                    <a:pt x="212" y="249"/>
                    <a:pt x="212" y="249"/>
                    <a:pt x="212" y="249"/>
                  </a:cubicBezTo>
                  <a:cubicBezTo>
                    <a:pt x="202" y="248"/>
                    <a:pt x="202" y="248"/>
                    <a:pt x="202" y="248"/>
                  </a:cubicBezTo>
                  <a:cubicBezTo>
                    <a:pt x="197" y="246"/>
                    <a:pt x="197" y="246"/>
                    <a:pt x="197" y="246"/>
                  </a:cubicBezTo>
                  <a:cubicBezTo>
                    <a:pt x="189" y="245"/>
                    <a:pt x="189" y="245"/>
                    <a:pt x="189" y="245"/>
                  </a:cubicBezTo>
                  <a:cubicBezTo>
                    <a:pt x="185" y="245"/>
                    <a:pt x="185" y="245"/>
                    <a:pt x="185" y="245"/>
                  </a:cubicBezTo>
                  <a:cubicBezTo>
                    <a:pt x="184" y="247"/>
                    <a:pt x="184" y="247"/>
                    <a:pt x="184" y="247"/>
                  </a:cubicBezTo>
                  <a:cubicBezTo>
                    <a:pt x="184" y="249"/>
                    <a:pt x="184" y="249"/>
                    <a:pt x="184" y="249"/>
                  </a:cubicBezTo>
                  <a:cubicBezTo>
                    <a:pt x="179" y="247"/>
                    <a:pt x="179" y="247"/>
                    <a:pt x="179" y="247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1" y="244"/>
                    <a:pt x="171" y="244"/>
                    <a:pt x="171" y="244"/>
                  </a:cubicBezTo>
                  <a:cubicBezTo>
                    <a:pt x="169" y="244"/>
                    <a:pt x="169" y="244"/>
                    <a:pt x="169" y="244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2" y="245"/>
                    <a:pt x="162" y="245"/>
                    <a:pt x="162" y="245"/>
                  </a:cubicBezTo>
                  <a:cubicBezTo>
                    <a:pt x="162" y="242"/>
                    <a:pt x="162" y="242"/>
                    <a:pt x="162" y="242"/>
                  </a:cubicBezTo>
                  <a:cubicBezTo>
                    <a:pt x="162" y="238"/>
                    <a:pt x="162" y="238"/>
                    <a:pt x="162" y="238"/>
                  </a:cubicBezTo>
                  <a:cubicBezTo>
                    <a:pt x="160" y="232"/>
                    <a:pt x="160" y="232"/>
                    <a:pt x="160" y="232"/>
                  </a:cubicBezTo>
                  <a:cubicBezTo>
                    <a:pt x="160" y="226"/>
                    <a:pt x="160" y="226"/>
                    <a:pt x="160" y="226"/>
                  </a:cubicBezTo>
                  <a:cubicBezTo>
                    <a:pt x="156" y="226"/>
                    <a:pt x="156" y="226"/>
                    <a:pt x="156" y="226"/>
                  </a:cubicBezTo>
                  <a:cubicBezTo>
                    <a:pt x="151" y="223"/>
                    <a:pt x="151" y="223"/>
                    <a:pt x="151" y="223"/>
                  </a:cubicBezTo>
                  <a:cubicBezTo>
                    <a:pt x="149" y="220"/>
                    <a:pt x="149" y="220"/>
                    <a:pt x="149" y="220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49" y="208"/>
                    <a:pt x="149" y="208"/>
                    <a:pt x="149" y="208"/>
                  </a:cubicBezTo>
                  <a:cubicBezTo>
                    <a:pt x="145" y="204"/>
                    <a:pt x="145" y="204"/>
                    <a:pt x="145" y="204"/>
                  </a:cubicBezTo>
                  <a:cubicBezTo>
                    <a:pt x="145" y="201"/>
                    <a:pt x="145" y="201"/>
                    <a:pt x="145" y="201"/>
                  </a:cubicBezTo>
                  <a:cubicBezTo>
                    <a:pt x="145" y="195"/>
                    <a:pt x="145" y="195"/>
                    <a:pt x="145" y="195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2" y="183"/>
                    <a:pt x="142" y="183"/>
                    <a:pt x="142" y="183"/>
                  </a:cubicBezTo>
                  <a:cubicBezTo>
                    <a:pt x="141" y="179"/>
                    <a:pt x="141" y="179"/>
                    <a:pt x="141" y="179"/>
                  </a:cubicBezTo>
                  <a:cubicBezTo>
                    <a:pt x="139" y="179"/>
                    <a:pt x="139" y="179"/>
                    <a:pt x="139" y="179"/>
                  </a:cubicBezTo>
                  <a:cubicBezTo>
                    <a:pt x="135" y="182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0" y="183"/>
                    <a:pt x="130" y="183"/>
                    <a:pt x="130" y="183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6"/>
                    <a:pt x="125" y="186"/>
                    <a:pt x="125" y="186"/>
                  </a:cubicBezTo>
                  <a:cubicBezTo>
                    <a:pt x="125" y="183"/>
                    <a:pt x="125" y="183"/>
                    <a:pt x="125" y="183"/>
                  </a:cubicBezTo>
                  <a:cubicBezTo>
                    <a:pt x="121" y="181"/>
                    <a:pt x="121" y="181"/>
                    <a:pt x="121" y="181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22" y="172"/>
                    <a:pt x="122" y="172"/>
                    <a:pt x="122" y="172"/>
                  </a:cubicBezTo>
                  <a:cubicBezTo>
                    <a:pt x="125" y="168"/>
                    <a:pt x="125" y="168"/>
                    <a:pt x="125" y="168"/>
                  </a:cubicBezTo>
                  <a:cubicBezTo>
                    <a:pt x="128" y="168"/>
                    <a:pt x="128" y="168"/>
                    <a:pt x="128" y="168"/>
                  </a:cubicBezTo>
                  <a:cubicBezTo>
                    <a:pt x="129" y="166"/>
                    <a:pt x="129" y="166"/>
                    <a:pt x="129" y="166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8" y="154"/>
                    <a:pt x="128" y="154"/>
                    <a:pt x="128" y="154"/>
                  </a:cubicBezTo>
                  <a:cubicBezTo>
                    <a:pt x="131" y="147"/>
                    <a:pt x="131" y="147"/>
                    <a:pt x="131" y="147"/>
                  </a:cubicBezTo>
                  <a:cubicBezTo>
                    <a:pt x="134" y="141"/>
                    <a:pt x="134" y="141"/>
                    <a:pt x="134" y="141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1"/>
                    <a:pt x="137" y="131"/>
                    <a:pt x="137" y="131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3" y="118"/>
                    <a:pt x="123" y="118"/>
                    <a:pt x="123" y="118"/>
                  </a:cubicBezTo>
                  <a:cubicBezTo>
                    <a:pt x="122" y="111"/>
                    <a:pt x="122" y="111"/>
                    <a:pt x="122" y="111"/>
                  </a:cubicBezTo>
                  <a:cubicBezTo>
                    <a:pt x="119" y="106"/>
                    <a:pt x="119" y="106"/>
                    <a:pt x="119" y="106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104" y="79"/>
                    <a:pt x="104" y="79"/>
                    <a:pt x="104" y="79"/>
                  </a:cubicBezTo>
                  <a:cubicBezTo>
                    <a:pt x="101" y="76"/>
                    <a:pt x="101" y="76"/>
                    <a:pt x="101" y="76"/>
                  </a:cubicBezTo>
                  <a:cubicBezTo>
                    <a:pt x="101" y="72"/>
                    <a:pt x="101" y="72"/>
                    <a:pt x="101" y="7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59"/>
                    <a:pt x="97" y="59"/>
                    <a:pt x="97" y="59"/>
                  </a:cubicBezTo>
                  <a:cubicBezTo>
                    <a:pt x="98" y="48"/>
                    <a:pt x="98" y="48"/>
                    <a:pt x="98" y="48"/>
                  </a:cubicBezTo>
                  <a:cubicBezTo>
                    <a:pt x="101" y="36"/>
                    <a:pt x="101" y="36"/>
                    <a:pt x="101" y="36"/>
                  </a:cubicBezTo>
                  <a:cubicBezTo>
                    <a:pt x="104" y="25"/>
                    <a:pt x="104" y="25"/>
                    <a:pt x="104" y="25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52" y="114"/>
                    <a:pt x="47" y="120"/>
                  </a:cubicBezTo>
                  <a:cubicBezTo>
                    <a:pt x="43" y="127"/>
                    <a:pt x="48" y="125"/>
                    <a:pt x="48" y="132"/>
                  </a:cubicBez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DB0E03C-2F5B-BF41-9809-BA328E33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01" y="1743205"/>
              <a:ext cx="558212" cy="360899"/>
            </a:xfrm>
            <a:custGeom>
              <a:avLst/>
              <a:gdLst>
                <a:gd name="T0" fmla="*/ 184 w 391"/>
                <a:gd name="T1" fmla="*/ 33 h 252"/>
                <a:gd name="T2" fmla="*/ 9 w 391"/>
                <a:gd name="T3" fmla="*/ 10 h 252"/>
                <a:gd name="T4" fmla="*/ 4 w 391"/>
                <a:gd name="T5" fmla="*/ 28 h 252"/>
                <a:gd name="T6" fmla="*/ 0 w 391"/>
                <a:gd name="T7" fmla="*/ 51 h 252"/>
                <a:gd name="T8" fmla="*/ 2 w 391"/>
                <a:gd name="T9" fmla="*/ 56 h 252"/>
                <a:gd name="T10" fmla="*/ 4 w 391"/>
                <a:gd name="T11" fmla="*/ 64 h 252"/>
                <a:gd name="T12" fmla="*/ 7 w 391"/>
                <a:gd name="T13" fmla="*/ 71 h 252"/>
                <a:gd name="T14" fmla="*/ 11 w 391"/>
                <a:gd name="T15" fmla="*/ 80 h 252"/>
                <a:gd name="T16" fmla="*/ 17 w 391"/>
                <a:gd name="T17" fmla="*/ 93 h 252"/>
                <a:gd name="T18" fmla="*/ 25 w 391"/>
                <a:gd name="T19" fmla="*/ 103 h 252"/>
                <a:gd name="T20" fmla="*/ 28 w 391"/>
                <a:gd name="T21" fmla="*/ 116 h 252"/>
                <a:gd name="T22" fmla="*/ 31 w 391"/>
                <a:gd name="T23" fmla="*/ 121 h 252"/>
                <a:gd name="T24" fmla="*/ 40 w 391"/>
                <a:gd name="T25" fmla="*/ 127 h 252"/>
                <a:gd name="T26" fmla="*/ 34 w 391"/>
                <a:gd name="T27" fmla="*/ 139 h 252"/>
                <a:gd name="T28" fmla="*/ 30 w 391"/>
                <a:gd name="T29" fmla="*/ 152 h 252"/>
                <a:gd name="T30" fmla="*/ 31 w 391"/>
                <a:gd name="T31" fmla="*/ 160 h 252"/>
                <a:gd name="T32" fmla="*/ 25 w 391"/>
                <a:gd name="T33" fmla="*/ 164 h 252"/>
                <a:gd name="T34" fmla="*/ 24 w 391"/>
                <a:gd name="T35" fmla="*/ 173 h 252"/>
                <a:gd name="T36" fmla="*/ 28 w 391"/>
                <a:gd name="T37" fmla="*/ 178 h 252"/>
                <a:gd name="T38" fmla="*/ 33 w 391"/>
                <a:gd name="T39" fmla="*/ 175 h 252"/>
                <a:gd name="T40" fmla="*/ 38 w 391"/>
                <a:gd name="T41" fmla="*/ 174 h 252"/>
                <a:gd name="T42" fmla="*/ 44 w 391"/>
                <a:gd name="T43" fmla="*/ 171 h 252"/>
                <a:gd name="T44" fmla="*/ 47 w 391"/>
                <a:gd name="T45" fmla="*/ 179 h 252"/>
                <a:gd name="T46" fmla="*/ 48 w 391"/>
                <a:gd name="T47" fmla="*/ 193 h 252"/>
                <a:gd name="T48" fmla="*/ 52 w 391"/>
                <a:gd name="T49" fmla="*/ 200 h 252"/>
                <a:gd name="T50" fmla="*/ 52 w 391"/>
                <a:gd name="T51" fmla="*/ 210 h 252"/>
                <a:gd name="T52" fmla="*/ 54 w 391"/>
                <a:gd name="T53" fmla="*/ 215 h 252"/>
                <a:gd name="T54" fmla="*/ 63 w 391"/>
                <a:gd name="T55" fmla="*/ 218 h 252"/>
                <a:gd name="T56" fmla="*/ 65 w 391"/>
                <a:gd name="T57" fmla="*/ 230 h 252"/>
                <a:gd name="T58" fmla="*/ 65 w 391"/>
                <a:gd name="T59" fmla="*/ 237 h 252"/>
                <a:gd name="T60" fmla="*/ 71 w 391"/>
                <a:gd name="T61" fmla="*/ 241 h 252"/>
                <a:gd name="T62" fmla="*/ 72 w 391"/>
                <a:gd name="T63" fmla="*/ 236 h 252"/>
                <a:gd name="T64" fmla="*/ 77 w 391"/>
                <a:gd name="T65" fmla="*/ 236 h 252"/>
                <a:gd name="T66" fmla="*/ 87 w 391"/>
                <a:gd name="T67" fmla="*/ 241 h 252"/>
                <a:gd name="T68" fmla="*/ 88 w 391"/>
                <a:gd name="T69" fmla="*/ 237 h 252"/>
                <a:gd name="T70" fmla="*/ 100 w 391"/>
                <a:gd name="T71" fmla="*/ 238 h 252"/>
                <a:gd name="T72" fmla="*/ 115 w 391"/>
                <a:gd name="T73" fmla="*/ 241 h 252"/>
                <a:gd name="T74" fmla="*/ 117 w 391"/>
                <a:gd name="T75" fmla="*/ 233 h 252"/>
                <a:gd name="T76" fmla="*/ 124 w 391"/>
                <a:gd name="T77" fmla="*/ 236 h 252"/>
                <a:gd name="T78" fmla="*/ 127 w 391"/>
                <a:gd name="T79" fmla="*/ 243 h 252"/>
                <a:gd name="T80" fmla="*/ 129 w 391"/>
                <a:gd name="T81" fmla="*/ 246 h 252"/>
                <a:gd name="T82" fmla="*/ 136 w 391"/>
                <a:gd name="T83" fmla="*/ 221 h 252"/>
                <a:gd name="T84" fmla="*/ 373 w 391"/>
                <a:gd name="T85" fmla="*/ 252 h 252"/>
                <a:gd name="T86" fmla="*/ 391 w 391"/>
                <a:gd name="T87" fmla="*/ 6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1" h="252">
                  <a:moveTo>
                    <a:pt x="391" y="60"/>
                  </a:moveTo>
                  <a:cubicBezTo>
                    <a:pt x="391" y="60"/>
                    <a:pt x="243" y="42"/>
                    <a:pt x="184" y="33"/>
                  </a:cubicBezTo>
                  <a:cubicBezTo>
                    <a:pt x="112" y="22"/>
                    <a:pt x="11" y="0"/>
                    <a:pt x="11" y="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7" y="71"/>
                    <a:pt x="7" y="71"/>
                    <a:pt x="7" y="71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11" y="80"/>
                    <a:pt x="11" y="80"/>
                    <a:pt x="11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7" y="93"/>
                    <a:pt x="17" y="93"/>
                    <a:pt x="17" y="93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31" y="120"/>
                    <a:pt x="31" y="120"/>
                    <a:pt x="31" y="120"/>
                  </a:cubicBezTo>
                  <a:cubicBezTo>
                    <a:pt x="31" y="121"/>
                    <a:pt x="31" y="121"/>
                    <a:pt x="31" y="121"/>
                  </a:cubicBezTo>
                  <a:cubicBezTo>
                    <a:pt x="40" y="123"/>
                    <a:pt x="40" y="123"/>
                    <a:pt x="40" y="123"/>
                  </a:cubicBezTo>
                  <a:cubicBezTo>
                    <a:pt x="40" y="127"/>
                    <a:pt x="40" y="127"/>
                    <a:pt x="40" y="127"/>
                  </a:cubicBezTo>
                  <a:cubicBezTo>
                    <a:pt x="37" y="133"/>
                    <a:pt x="37" y="133"/>
                    <a:pt x="37" y="133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1" y="146"/>
                    <a:pt x="31" y="146"/>
                    <a:pt x="31" y="146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2" y="158"/>
                    <a:pt x="32" y="158"/>
                    <a:pt x="32" y="158"/>
                  </a:cubicBezTo>
                  <a:cubicBezTo>
                    <a:pt x="31" y="160"/>
                    <a:pt x="31" y="160"/>
                    <a:pt x="31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5" y="164"/>
                    <a:pt x="25" y="164"/>
                    <a:pt x="25" y="164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24" y="173"/>
                    <a:pt x="24" y="173"/>
                    <a:pt x="24" y="173"/>
                  </a:cubicBezTo>
                  <a:cubicBezTo>
                    <a:pt x="28" y="175"/>
                    <a:pt x="28" y="175"/>
                    <a:pt x="28" y="175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30" y="178"/>
                    <a:pt x="30" y="178"/>
                    <a:pt x="30" y="178"/>
                  </a:cubicBezTo>
                  <a:cubicBezTo>
                    <a:pt x="33" y="175"/>
                    <a:pt x="33" y="175"/>
                    <a:pt x="33" y="175"/>
                  </a:cubicBezTo>
                  <a:cubicBezTo>
                    <a:pt x="36" y="174"/>
                    <a:pt x="36" y="174"/>
                    <a:pt x="36" y="174"/>
                  </a:cubicBezTo>
                  <a:cubicBezTo>
                    <a:pt x="38" y="174"/>
                    <a:pt x="38" y="174"/>
                    <a:pt x="38" y="174"/>
                  </a:cubicBezTo>
                  <a:cubicBezTo>
                    <a:pt x="42" y="171"/>
                    <a:pt x="42" y="171"/>
                    <a:pt x="42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45" y="175"/>
                    <a:pt x="45" y="175"/>
                    <a:pt x="45" y="175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48" y="187"/>
                    <a:pt x="48" y="187"/>
                    <a:pt x="48" y="187"/>
                  </a:cubicBezTo>
                  <a:cubicBezTo>
                    <a:pt x="48" y="193"/>
                    <a:pt x="48" y="193"/>
                    <a:pt x="48" y="193"/>
                  </a:cubicBezTo>
                  <a:cubicBezTo>
                    <a:pt x="48" y="196"/>
                    <a:pt x="48" y="196"/>
                    <a:pt x="48" y="196"/>
                  </a:cubicBezTo>
                  <a:cubicBezTo>
                    <a:pt x="52" y="200"/>
                    <a:pt x="52" y="200"/>
                    <a:pt x="52" y="200"/>
                  </a:cubicBezTo>
                  <a:cubicBezTo>
                    <a:pt x="52" y="205"/>
                    <a:pt x="52" y="205"/>
                    <a:pt x="52" y="205"/>
                  </a:cubicBezTo>
                  <a:cubicBezTo>
                    <a:pt x="52" y="210"/>
                    <a:pt x="52" y="210"/>
                    <a:pt x="52" y="210"/>
                  </a:cubicBezTo>
                  <a:cubicBezTo>
                    <a:pt x="52" y="212"/>
                    <a:pt x="52" y="212"/>
                    <a:pt x="52" y="212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9" y="218"/>
                    <a:pt x="59" y="218"/>
                    <a:pt x="59" y="218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3" y="224"/>
                    <a:pt x="63" y="224"/>
                    <a:pt x="63" y="224"/>
                  </a:cubicBezTo>
                  <a:cubicBezTo>
                    <a:pt x="65" y="230"/>
                    <a:pt x="65" y="230"/>
                    <a:pt x="65" y="230"/>
                  </a:cubicBezTo>
                  <a:cubicBezTo>
                    <a:pt x="65" y="234"/>
                    <a:pt x="65" y="234"/>
                    <a:pt x="65" y="234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7" y="241"/>
                    <a:pt x="67" y="241"/>
                    <a:pt x="67" y="241"/>
                  </a:cubicBezTo>
                  <a:cubicBezTo>
                    <a:pt x="71" y="241"/>
                    <a:pt x="71" y="241"/>
                    <a:pt x="71" y="241"/>
                  </a:cubicBezTo>
                  <a:cubicBezTo>
                    <a:pt x="71" y="239"/>
                    <a:pt x="71" y="239"/>
                    <a:pt x="71" y="239"/>
                  </a:cubicBezTo>
                  <a:cubicBezTo>
                    <a:pt x="72" y="236"/>
                    <a:pt x="72" y="236"/>
                    <a:pt x="72" y="236"/>
                  </a:cubicBezTo>
                  <a:cubicBezTo>
                    <a:pt x="74" y="236"/>
                    <a:pt x="74" y="236"/>
                    <a:pt x="74" y="236"/>
                  </a:cubicBezTo>
                  <a:cubicBezTo>
                    <a:pt x="77" y="236"/>
                    <a:pt x="77" y="236"/>
                    <a:pt x="77" y="236"/>
                  </a:cubicBezTo>
                  <a:cubicBezTo>
                    <a:pt x="82" y="239"/>
                    <a:pt x="82" y="239"/>
                    <a:pt x="82" y="239"/>
                  </a:cubicBezTo>
                  <a:cubicBezTo>
                    <a:pt x="87" y="241"/>
                    <a:pt x="87" y="241"/>
                    <a:pt x="87" y="241"/>
                  </a:cubicBezTo>
                  <a:cubicBezTo>
                    <a:pt x="87" y="239"/>
                    <a:pt x="87" y="239"/>
                    <a:pt x="87" y="239"/>
                  </a:cubicBezTo>
                  <a:cubicBezTo>
                    <a:pt x="88" y="237"/>
                    <a:pt x="88" y="237"/>
                    <a:pt x="88" y="237"/>
                  </a:cubicBezTo>
                  <a:cubicBezTo>
                    <a:pt x="92" y="237"/>
                    <a:pt x="92" y="237"/>
                    <a:pt x="92" y="237"/>
                  </a:cubicBezTo>
                  <a:cubicBezTo>
                    <a:pt x="100" y="238"/>
                    <a:pt x="100" y="238"/>
                    <a:pt x="100" y="238"/>
                  </a:cubicBezTo>
                  <a:cubicBezTo>
                    <a:pt x="105" y="240"/>
                    <a:pt x="105" y="240"/>
                    <a:pt x="105" y="240"/>
                  </a:cubicBezTo>
                  <a:cubicBezTo>
                    <a:pt x="115" y="241"/>
                    <a:pt x="115" y="241"/>
                    <a:pt x="115" y="241"/>
                  </a:cubicBezTo>
                  <a:cubicBezTo>
                    <a:pt x="116" y="238"/>
                    <a:pt x="116" y="238"/>
                    <a:pt x="116" y="238"/>
                  </a:cubicBezTo>
                  <a:cubicBezTo>
                    <a:pt x="117" y="233"/>
                    <a:pt x="117" y="233"/>
                    <a:pt x="117" y="233"/>
                  </a:cubicBezTo>
                  <a:cubicBezTo>
                    <a:pt x="121" y="233"/>
                    <a:pt x="121" y="233"/>
                    <a:pt x="121" y="233"/>
                  </a:cubicBezTo>
                  <a:cubicBezTo>
                    <a:pt x="124" y="236"/>
                    <a:pt x="124" y="236"/>
                    <a:pt x="124" y="236"/>
                  </a:cubicBezTo>
                  <a:cubicBezTo>
                    <a:pt x="126" y="239"/>
                    <a:pt x="126" y="239"/>
                    <a:pt x="126" y="239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7" y="244"/>
                    <a:pt x="127" y="244"/>
                    <a:pt x="127" y="244"/>
                  </a:cubicBezTo>
                  <a:cubicBezTo>
                    <a:pt x="129" y="246"/>
                    <a:pt x="129" y="246"/>
                    <a:pt x="129" y="246"/>
                  </a:cubicBezTo>
                  <a:cubicBezTo>
                    <a:pt x="131" y="248"/>
                    <a:pt x="131" y="248"/>
                    <a:pt x="131" y="248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372" y="252"/>
                    <a:pt x="372" y="252"/>
                    <a:pt x="372" y="252"/>
                  </a:cubicBezTo>
                  <a:cubicBezTo>
                    <a:pt x="373" y="252"/>
                    <a:pt x="373" y="252"/>
                    <a:pt x="373" y="252"/>
                  </a:cubicBezTo>
                  <a:cubicBezTo>
                    <a:pt x="377" y="207"/>
                    <a:pt x="377" y="207"/>
                    <a:pt x="377" y="207"/>
                  </a:cubicBezTo>
                  <a:lnTo>
                    <a:pt x="391" y="6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A9C02FC4-5550-364E-A272-A6E559FAE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7045" y="1787053"/>
              <a:ext cx="197314" cy="315365"/>
            </a:xfrm>
            <a:custGeom>
              <a:avLst/>
              <a:gdLst>
                <a:gd name="T0" fmla="*/ 34 w 117"/>
                <a:gd name="T1" fmla="*/ 182 h 187"/>
                <a:gd name="T2" fmla="*/ 34 w 117"/>
                <a:gd name="T3" fmla="*/ 176 h 187"/>
                <a:gd name="T4" fmla="*/ 37 w 117"/>
                <a:gd name="T5" fmla="*/ 171 h 187"/>
                <a:gd name="T6" fmla="*/ 40 w 117"/>
                <a:gd name="T7" fmla="*/ 166 h 187"/>
                <a:gd name="T8" fmla="*/ 44 w 117"/>
                <a:gd name="T9" fmla="*/ 161 h 187"/>
                <a:gd name="T10" fmla="*/ 40 w 117"/>
                <a:gd name="T11" fmla="*/ 159 h 187"/>
                <a:gd name="T12" fmla="*/ 42 w 117"/>
                <a:gd name="T13" fmla="*/ 155 h 187"/>
                <a:gd name="T14" fmla="*/ 45 w 117"/>
                <a:gd name="T15" fmla="*/ 155 h 187"/>
                <a:gd name="T16" fmla="*/ 48 w 117"/>
                <a:gd name="T17" fmla="*/ 150 h 187"/>
                <a:gd name="T18" fmla="*/ 52 w 117"/>
                <a:gd name="T19" fmla="*/ 153 h 187"/>
                <a:gd name="T20" fmla="*/ 51 w 117"/>
                <a:gd name="T21" fmla="*/ 149 h 187"/>
                <a:gd name="T22" fmla="*/ 56 w 117"/>
                <a:gd name="T23" fmla="*/ 148 h 187"/>
                <a:gd name="T24" fmla="*/ 59 w 117"/>
                <a:gd name="T25" fmla="*/ 139 h 187"/>
                <a:gd name="T26" fmla="*/ 67 w 117"/>
                <a:gd name="T27" fmla="*/ 141 h 187"/>
                <a:gd name="T28" fmla="*/ 68 w 117"/>
                <a:gd name="T29" fmla="*/ 132 h 187"/>
                <a:gd name="T30" fmla="*/ 68 w 117"/>
                <a:gd name="T31" fmla="*/ 123 h 187"/>
                <a:gd name="T32" fmla="*/ 69 w 117"/>
                <a:gd name="T33" fmla="*/ 116 h 187"/>
                <a:gd name="T34" fmla="*/ 79 w 117"/>
                <a:gd name="T35" fmla="*/ 122 h 187"/>
                <a:gd name="T36" fmla="*/ 81 w 117"/>
                <a:gd name="T37" fmla="*/ 115 h 187"/>
                <a:gd name="T38" fmla="*/ 84 w 117"/>
                <a:gd name="T39" fmla="*/ 122 h 187"/>
                <a:gd name="T40" fmla="*/ 88 w 117"/>
                <a:gd name="T41" fmla="*/ 116 h 187"/>
                <a:gd name="T42" fmla="*/ 87 w 117"/>
                <a:gd name="T43" fmla="*/ 111 h 187"/>
                <a:gd name="T44" fmla="*/ 95 w 117"/>
                <a:gd name="T45" fmla="*/ 115 h 187"/>
                <a:gd name="T46" fmla="*/ 97 w 117"/>
                <a:gd name="T47" fmla="*/ 111 h 187"/>
                <a:gd name="T48" fmla="*/ 103 w 117"/>
                <a:gd name="T49" fmla="*/ 105 h 187"/>
                <a:gd name="T50" fmla="*/ 106 w 117"/>
                <a:gd name="T51" fmla="*/ 101 h 187"/>
                <a:gd name="T52" fmla="*/ 114 w 117"/>
                <a:gd name="T53" fmla="*/ 97 h 187"/>
                <a:gd name="T54" fmla="*/ 116 w 117"/>
                <a:gd name="T55" fmla="*/ 88 h 187"/>
                <a:gd name="T56" fmla="*/ 112 w 117"/>
                <a:gd name="T57" fmla="*/ 86 h 187"/>
                <a:gd name="T58" fmla="*/ 112 w 117"/>
                <a:gd name="T59" fmla="*/ 82 h 187"/>
                <a:gd name="T60" fmla="*/ 104 w 117"/>
                <a:gd name="T61" fmla="*/ 77 h 187"/>
                <a:gd name="T62" fmla="*/ 101 w 117"/>
                <a:gd name="T63" fmla="*/ 64 h 187"/>
                <a:gd name="T64" fmla="*/ 95 w 117"/>
                <a:gd name="T65" fmla="*/ 63 h 187"/>
                <a:gd name="T66" fmla="*/ 84 w 117"/>
                <a:gd name="T67" fmla="*/ 56 h 187"/>
                <a:gd name="T68" fmla="*/ 77 w 117"/>
                <a:gd name="T69" fmla="*/ 31 h 187"/>
                <a:gd name="T70" fmla="*/ 71 w 117"/>
                <a:gd name="T71" fmla="*/ 11 h 187"/>
                <a:gd name="T72" fmla="*/ 53 w 117"/>
                <a:gd name="T73" fmla="*/ 3 h 187"/>
                <a:gd name="T74" fmla="*/ 42 w 117"/>
                <a:gd name="T75" fmla="*/ 11 h 187"/>
                <a:gd name="T76" fmla="*/ 30 w 117"/>
                <a:gd name="T77" fmla="*/ 5 h 187"/>
                <a:gd name="T78" fmla="*/ 22 w 117"/>
                <a:gd name="T79" fmla="*/ 22 h 187"/>
                <a:gd name="T80" fmla="*/ 13 w 117"/>
                <a:gd name="T81" fmla="*/ 54 h 187"/>
                <a:gd name="T82" fmla="*/ 15 w 117"/>
                <a:gd name="T83" fmla="*/ 71 h 187"/>
                <a:gd name="T84" fmla="*/ 12 w 117"/>
                <a:gd name="T85" fmla="*/ 82 h 187"/>
                <a:gd name="T86" fmla="*/ 7 w 117"/>
                <a:gd name="T87" fmla="*/ 95 h 187"/>
                <a:gd name="T88" fmla="*/ 0 w 117"/>
                <a:gd name="T89" fmla="*/ 103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7" h="187">
                  <a:moveTo>
                    <a:pt x="33" y="187"/>
                  </a:moveTo>
                  <a:lnTo>
                    <a:pt x="33" y="185"/>
                  </a:lnTo>
                  <a:lnTo>
                    <a:pt x="34" y="182"/>
                  </a:lnTo>
                  <a:lnTo>
                    <a:pt x="34" y="181"/>
                  </a:lnTo>
                  <a:lnTo>
                    <a:pt x="34" y="178"/>
                  </a:lnTo>
                  <a:lnTo>
                    <a:pt x="34" y="176"/>
                  </a:lnTo>
                  <a:lnTo>
                    <a:pt x="35" y="174"/>
                  </a:lnTo>
                  <a:lnTo>
                    <a:pt x="37" y="174"/>
                  </a:lnTo>
                  <a:lnTo>
                    <a:pt x="37" y="171"/>
                  </a:lnTo>
                  <a:lnTo>
                    <a:pt x="38" y="169"/>
                  </a:lnTo>
                  <a:lnTo>
                    <a:pt x="38" y="166"/>
                  </a:lnTo>
                  <a:lnTo>
                    <a:pt x="40" y="166"/>
                  </a:lnTo>
                  <a:lnTo>
                    <a:pt x="41" y="166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1" y="161"/>
                  </a:lnTo>
                  <a:lnTo>
                    <a:pt x="40" y="161"/>
                  </a:lnTo>
                  <a:lnTo>
                    <a:pt x="40" y="159"/>
                  </a:lnTo>
                  <a:lnTo>
                    <a:pt x="40" y="158"/>
                  </a:lnTo>
                  <a:lnTo>
                    <a:pt x="42" y="156"/>
                  </a:lnTo>
                  <a:lnTo>
                    <a:pt x="42" y="155"/>
                  </a:lnTo>
                  <a:lnTo>
                    <a:pt x="44" y="153"/>
                  </a:lnTo>
                  <a:lnTo>
                    <a:pt x="45" y="154"/>
                  </a:lnTo>
                  <a:lnTo>
                    <a:pt x="45" y="155"/>
                  </a:lnTo>
                  <a:lnTo>
                    <a:pt x="47" y="154"/>
                  </a:lnTo>
                  <a:lnTo>
                    <a:pt x="48" y="153"/>
                  </a:lnTo>
                  <a:lnTo>
                    <a:pt x="48" y="150"/>
                  </a:lnTo>
                  <a:lnTo>
                    <a:pt x="50" y="152"/>
                  </a:lnTo>
                  <a:lnTo>
                    <a:pt x="51" y="153"/>
                  </a:lnTo>
                  <a:lnTo>
                    <a:pt x="52" y="153"/>
                  </a:lnTo>
                  <a:lnTo>
                    <a:pt x="52" y="150"/>
                  </a:lnTo>
                  <a:lnTo>
                    <a:pt x="52" y="149"/>
                  </a:lnTo>
                  <a:lnTo>
                    <a:pt x="51" y="149"/>
                  </a:lnTo>
                  <a:lnTo>
                    <a:pt x="50" y="147"/>
                  </a:lnTo>
                  <a:lnTo>
                    <a:pt x="54" y="147"/>
                  </a:lnTo>
                  <a:lnTo>
                    <a:pt x="56" y="148"/>
                  </a:lnTo>
                  <a:lnTo>
                    <a:pt x="59" y="147"/>
                  </a:lnTo>
                  <a:lnTo>
                    <a:pt x="60" y="144"/>
                  </a:lnTo>
                  <a:lnTo>
                    <a:pt x="59" y="139"/>
                  </a:lnTo>
                  <a:lnTo>
                    <a:pt x="61" y="139"/>
                  </a:lnTo>
                  <a:lnTo>
                    <a:pt x="64" y="142"/>
                  </a:lnTo>
                  <a:lnTo>
                    <a:pt x="67" y="141"/>
                  </a:lnTo>
                  <a:lnTo>
                    <a:pt x="68" y="139"/>
                  </a:lnTo>
                  <a:lnTo>
                    <a:pt x="69" y="135"/>
                  </a:lnTo>
                  <a:lnTo>
                    <a:pt x="68" y="132"/>
                  </a:lnTo>
                  <a:lnTo>
                    <a:pt x="69" y="128"/>
                  </a:lnTo>
                  <a:lnTo>
                    <a:pt x="69" y="126"/>
                  </a:lnTo>
                  <a:lnTo>
                    <a:pt x="68" y="123"/>
                  </a:lnTo>
                  <a:lnTo>
                    <a:pt x="68" y="121"/>
                  </a:lnTo>
                  <a:lnTo>
                    <a:pt x="69" y="118"/>
                  </a:lnTo>
                  <a:lnTo>
                    <a:pt x="69" y="116"/>
                  </a:lnTo>
                  <a:lnTo>
                    <a:pt x="73" y="120"/>
                  </a:lnTo>
                  <a:lnTo>
                    <a:pt x="74" y="122"/>
                  </a:lnTo>
                  <a:lnTo>
                    <a:pt x="79" y="122"/>
                  </a:lnTo>
                  <a:lnTo>
                    <a:pt x="79" y="120"/>
                  </a:lnTo>
                  <a:lnTo>
                    <a:pt x="79" y="116"/>
                  </a:lnTo>
                  <a:lnTo>
                    <a:pt x="81" y="115"/>
                  </a:lnTo>
                  <a:lnTo>
                    <a:pt x="84" y="116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7" y="121"/>
                  </a:lnTo>
                  <a:lnTo>
                    <a:pt x="90" y="118"/>
                  </a:lnTo>
                  <a:lnTo>
                    <a:pt x="88" y="116"/>
                  </a:lnTo>
                  <a:lnTo>
                    <a:pt x="86" y="114"/>
                  </a:lnTo>
                  <a:lnTo>
                    <a:pt x="86" y="112"/>
                  </a:lnTo>
                  <a:lnTo>
                    <a:pt x="87" y="111"/>
                  </a:lnTo>
                  <a:lnTo>
                    <a:pt x="90" y="114"/>
                  </a:lnTo>
                  <a:lnTo>
                    <a:pt x="93" y="116"/>
                  </a:lnTo>
                  <a:lnTo>
                    <a:pt x="95" y="115"/>
                  </a:lnTo>
                  <a:lnTo>
                    <a:pt x="94" y="111"/>
                  </a:lnTo>
                  <a:lnTo>
                    <a:pt x="95" y="111"/>
                  </a:lnTo>
                  <a:lnTo>
                    <a:pt x="97" y="111"/>
                  </a:lnTo>
                  <a:lnTo>
                    <a:pt x="97" y="105"/>
                  </a:lnTo>
                  <a:lnTo>
                    <a:pt x="101" y="105"/>
                  </a:lnTo>
                  <a:lnTo>
                    <a:pt x="103" y="105"/>
                  </a:lnTo>
                  <a:lnTo>
                    <a:pt x="104" y="104"/>
                  </a:lnTo>
                  <a:lnTo>
                    <a:pt x="104" y="101"/>
                  </a:lnTo>
                  <a:lnTo>
                    <a:pt x="106" y="101"/>
                  </a:lnTo>
                  <a:lnTo>
                    <a:pt x="107" y="100"/>
                  </a:lnTo>
                  <a:lnTo>
                    <a:pt x="110" y="97"/>
                  </a:lnTo>
                  <a:lnTo>
                    <a:pt x="114" y="97"/>
                  </a:lnTo>
                  <a:lnTo>
                    <a:pt x="116" y="95"/>
                  </a:lnTo>
                  <a:lnTo>
                    <a:pt x="117" y="89"/>
                  </a:lnTo>
                  <a:lnTo>
                    <a:pt x="116" y="88"/>
                  </a:lnTo>
                  <a:lnTo>
                    <a:pt x="115" y="88"/>
                  </a:lnTo>
                  <a:lnTo>
                    <a:pt x="113" y="88"/>
                  </a:lnTo>
                  <a:lnTo>
                    <a:pt x="112" y="86"/>
                  </a:lnTo>
                  <a:lnTo>
                    <a:pt x="114" y="84"/>
                  </a:lnTo>
                  <a:lnTo>
                    <a:pt x="114" y="83"/>
                  </a:lnTo>
                  <a:lnTo>
                    <a:pt x="112" y="82"/>
                  </a:lnTo>
                  <a:lnTo>
                    <a:pt x="110" y="77"/>
                  </a:lnTo>
                  <a:lnTo>
                    <a:pt x="106" y="77"/>
                  </a:lnTo>
                  <a:lnTo>
                    <a:pt x="104" y="77"/>
                  </a:lnTo>
                  <a:lnTo>
                    <a:pt x="102" y="73"/>
                  </a:lnTo>
                  <a:lnTo>
                    <a:pt x="101" y="68"/>
                  </a:lnTo>
                  <a:lnTo>
                    <a:pt x="101" y="64"/>
                  </a:lnTo>
                  <a:lnTo>
                    <a:pt x="100" y="61"/>
                  </a:lnTo>
                  <a:lnTo>
                    <a:pt x="97" y="62"/>
                  </a:lnTo>
                  <a:lnTo>
                    <a:pt x="95" y="63"/>
                  </a:lnTo>
                  <a:lnTo>
                    <a:pt x="91" y="63"/>
                  </a:lnTo>
                  <a:lnTo>
                    <a:pt x="87" y="61"/>
                  </a:lnTo>
                  <a:lnTo>
                    <a:pt x="84" y="56"/>
                  </a:lnTo>
                  <a:lnTo>
                    <a:pt x="83" y="49"/>
                  </a:lnTo>
                  <a:lnTo>
                    <a:pt x="79" y="40"/>
                  </a:lnTo>
                  <a:lnTo>
                    <a:pt x="77" y="31"/>
                  </a:lnTo>
                  <a:lnTo>
                    <a:pt x="75" y="26"/>
                  </a:lnTo>
                  <a:lnTo>
                    <a:pt x="73" y="18"/>
                  </a:lnTo>
                  <a:lnTo>
                    <a:pt x="71" y="11"/>
                  </a:lnTo>
                  <a:lnTo>
                    <a:pt x="69" y="8"/>
                  </a:lnTo>
                  <a:lnTo>
                    <a:pt x="56" y="0"/>
                  </a:lnTo>
                  <a:lnTo>
                    <a:pt x="53" y="3"/>
                  </a:lnTo>
                  <a:lnTo>
                    <a:pt x="50" y="7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9"/>
                  </a:lnTo>
                  <a:lnTo>
                    <a:pt x="34" y="6"/>
                  </a:lnTo>
                  <a:lnTo>
                    <a:pt x="30" y="5"/>
                  </a:lnTo>
                  <a:lnTo>
                    <a:pt x="29" y="5"/>
                  </a:lnTo>
                  <a:lnTo>
                    <a:pt x="27" y="7"/>
                  </a:lnTo>
                  <a:lnTo>
                    <a:pt x="22" y="22"/>
                  </a:lnTo>
                  <a:lnTo>
                    <a:pt x="20" y="33"/>
                  </a:lnTo>
                  <a:lnTo>
                    <a:pt x="15" y="45"/>
                  </a:lnTo>
                  <a:lnTo>
                    <a:pt x="13" y="54"/>
                  </a:lnTo>
                  <a:lnTo>
                    <a:pt x="12" y="64"/>
                  </a:lnTo>
                  <a:lnTo>
                    <a:pt x="13" y="69"/>
                  </a:lnTo>
                  <a:lnTo>
                    <a:pt x="15" y="71"/>
                  </a:lnTo>
                  <a:lnTo>
                    <a:pt x="14" y="73"/>
                  </a:lnTo>
                  <a:lnTo>
                    <a:pt x="12" y="76"/>
                  </a:lnTo>
                  <a:lnTo>
                    <a:pt x="12" y="82"/>
                  </a:lnTo>
                  <a:lnTo>
                    <a:pt x="10" y="87"/>
                  </a:lnTo>
                  <a:lnTo>
                    <a:pt x="10" y="94"/>
                  </a:lnTo>
                  <a:lnTo>
                    <a:pt x="7" y="95"/>
                  </a:lnTo>
                  <a:lnTo>
                    <a:pt x="7" y="100"/>
                  </a:lnTo>
                  <a:lnTo>
                    <a:pt x="1" y="100"/>
                  </a:lnTo>
                  <a:lnTo>
                    <a:pt x="0" y="103"/>
                  </a:lnTo>
                  <a:lnTo>
                    <a:pt x="23" y="178"/>
                  </a:lnTo>
                  <a:lnTo>
                    <a:pt x="33" y="18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A585783E-A945-454D-9F83-5B6F3EB99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7596" y="2002918"/>
              <a:ext cx="408119" cy="300187"/>
            </a:xfrm>
            <a:custGeom>
              <a:avLst/>
              <a:gdLst>
                <a:gd name="T0" fmla="*/ 10 w 242"/>
                <a:gd name="T1" fmla="*/ 136 h 178"/>
                <a:gd name="T2" fmla="*/ 16 w 242"/>
                <a:gd name="T3" fmla="*/ 129 h 178"/>
                <a:gd name="T4" fmla="*/ 22 w 242"/>
                <a:gd name="T5" fmla="*/ 124 h 178"/>
                <a:gd name="T6" fmla="*/ 22 w 242"/>
                <a:gd name="T7" fmla="*/ 119 h 178"/>
                <a:gd name="T8" fmla="*/ 14 w 242"/>
                <a:gd name="T9" fmla="*/ 102 h 178"/>
                <a:gd name="T10" fmla="*/ 31 w 242"/>
                <a:gd name="T11" fmla="*/ 96 h 178"/>
                <a:gd name="T12" fmla="*/ 47 w 242"/>
                <a:gd name="T13" fmla="*/ 96 h 178"/>
                <a:gd name="T14" fmla="*/ 56 w 242"/>
                <a:gd name="T15" fmla="*/ 96 h 178"/>
                <a:gd name="T16" fmla="*/ 67 w 242"/>
                <a:gd name="T17" fmla="*/ 93 h 178"/>
                <a:gd name="T18" fmla="*/ 83 w 242"/>
                <a:gd name="T19" fmla="*/ 83 h 178"/>
                <a:gd name="T20" fmla="*/ 93 w 242"/>
                <a:gd name="T21" fmla="*/ 77 h 178"/>
                <a:gd name="T22" fmla="*/ 93 w 242"/>
                <a:gd name="T23" fmla="*/ 71 h 178"/>
                <a:gd name="T24" fmla="*/ 93 w 242"/>
                <a:gd name="T25" fmla="*/ 63 h 178"/>
                <a:gd name="T26" fmla="*/ 89 w 242"/>
                <a:gd name="T27" fmla="*/ 61 h 178"/>
                <a:gd name="T28" fmla="*/ 85 w 242"/>
                <a:gd name="T29" fmla="*/ 55 h 178"/>
                <a:gd name="T30" fmla="*/ 98 w 242"/>
                <a:gd name="T31" fmla="*/ 44 h 178"/>
                <a:gd name="T32" fmla="*/ 102 w 242"/>
                <a:gd name="T33" fmla="*/ 33 h 178"/>
                <a:gd name="T34" fmla="*/ 116 w 242"/>
                <a:gd name="T35" fmla="*/ 15 h 178"/>
                <a:gd name="T36" fmla="*/ 130 w 242"/>
                <a:gd name="T37" fmla="*/ 8 h 178"/>
                <a:gd name="T38" fmla="*/ 147 w 242"/>
                <a:gd name="T39" fmla="*/ 2 h 178"/>
                <a:gd name="T40" fmla="*/ 163 w 242"/>
                <a:gd name="T41" fmla="*/ 5 h 178"/>
                <a:gd name="T42" fmla="*/ 165 w 242"/>
                <a:gd name="T43" fmla="*/ 16 h 178"/>
                <a:gd name="T44" fmla="*/ 171 w 242"/>
                <a:gd name="T45" fmla="*/ 24 h 178"/>
                <a:gd name="T46" fmla="*/ 171 w 242"/>
                <a:gd name="T47" fmla="*/ 34 h 178"/>
                <a:gd name="T48" fmla="*/ 174 w 242"/>
                <a:gd name="T49" fmla="*/ 48 h 178"/>
                <a:gd name="T50" fmla="*/ 181 w 242"/>
                <a:gd name="T51" fmla="*/ 59 h 178"/>
                <a:gd name="T52" fmla="*/ 184 w 242"/>
                <a:gd name="T53" fmla="*/ 79 h 178"/>
                <a:gd name="T54" fmla="*/ 188 w 242"/>
                <a:gd name="T55" fmla="*/ 89 h 178"/>
                <a:gd name="T56" fmla="*/ 188 w 242"/>
                <a:gd name="T57" fmla="*/ 120 h 178"/>
                <a:gd name="T58" fmla="*/ 192 w 242"/>
                <a:gd name="T59" fmla="*/ 146 h 178"/>
                <a:gd name="T60" fmla="*/ 192 w 242"/>
                <a:gd name="T61" fmla="*/ 158 h 178"/>
                <a:gd name="T62" fmla="*/ 186 w 242"/>
                <a:gd name="T63" fmla="*/ 171 h 178"/>
                <a:gd name="T64" fmla="*/ 198 w 242"/>
                <a:gd name="T65" fmla="*/ 166 h 178"/>
                <a:gd name="T66" fmla="*/ 206 w 242"/>
                <a:gd name="T67" fmla="*/ 160 h 178"/>
                <a:gd name="T68" fmla="*/ 217 w 242"/>
                <a:gd name="T69" fmla="*/ 158 h 178"/>
                <a:gd name="T70" fmla="*/ 225 w 242"/>
                <a:gd name="T71" fmla="*/ 153 h 178"/>
                <a:gd name="T72" fmla="*/ 225 w 242"/>
                <a:gd name="T73" fmla="*/ 157 h 178"/>
                <a:gd name="T74" fmla="*/ 233 w 242"/>
                <a:gd name="T75" fmla="*/ 151 h 178"/>
                <a:gd name="T76" fmla="*/ 240 w 242"/>
                <a:gd name="T77" fmla="*/ 149 h 178"/>
                <a:gd name="T78" fmla="*/ 233 w 242"/>
                <a:gd name="T79" fmla="*/ 157 h 178"/>
                <a:gd name="T80" fmla="*/ 219 w 242"/>
                <a:gd name="T81" fmla="*/ 166 h 178"/>
                <a:gd name="T82" fmla="*/ 206 w 242"/>
                <a:gd name="T83" fmla="*/ 173 h 178"/>
                <a:gd name="T84" fmla="*/ 189 w 242"/>
                <a:gd name="T85" fmla="*/ 178 h 178"/>
                <a:gd name="T86" fmla="*/ 182 w 242"/>
                <a:gd name="T87" fmla="*/ 171 h 178"/>
                <a:gd name="T88" fmla="*/ 180 w 242"/>
                <a:gd name="T89" fmla="*/ 165 h 178"/>
                <a:gd name="T90" fmla="*/ 155 w 242"/>
                <a:gd name="T91" fmla="*/ 158 h 178"/>
                <a:gd name="T92" fmla="*/ 154 w 242"/>
                <a:gd name="T93" fmla="*/ 151 h 178"/>
                <a:gd name="T94" fmla="*/ 148 w 242"/>
                <a:gd name="T95" fmla="*/ 150 h 178"/>
                <a:gd name="T96" fmla="*/ 140 w 242"/>
                <a:gd name="T97" fmla="*/ 138 h 178"/>
                <a:gd name="T98" fmla="*/ 2 w 242"/>
                <a:gd name="T99" fmla="*/ 15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2" h="178">
                  <a:moveTo>
                    <a:pt x="0" y="146"/>
                  </a:moveTo>
                  <a:lnTo>
                    <a:pt x="10" y="136"/>
                  </a:lnTo>
                  <a:lnTo>
                    <a:pt x="12" y="133"/>
                  </a:lnTo>
                  <a:lnTo>
                    <a:pt x="16" y="129"/>
                  </a:lnTo>
                  <a:lnTo>
                    <a:pt x="18" y="127"/>
                  </a:lnTo>
                  <a:lnTo>
                    <a:pt x="22" y="124"/>
                  </a:lnTo>
                  <a:lnTo>
                    <a:pt x="22" y="121"/>
                  </a:lnTo>
                  <a:lnTo>
                    <a:pt x="22" y="119"/>
                  </a:lnTo>
                  <a:lnTo>
                    <a:pt x="17" y="109"/>
                  </a:lnTo>
                  <a:lnTo>
                    <a:pt x="14" y="102"/>
                  </a:lnTo>
                  <a:lnTo>
                    <a:pt x="18" y="99"/>
                  </a:lnTo>
                  <a:lnTo>
                    <a:pt x="31" y="96"/>
                  </a:lnTo>
                  <a:lnTo>
                    <a:pt x="38" y="96"/>
                  </a:lnTo>
                  <a:lnTo>
                    <a:pt x="47" y="96"/>
                  </a:lnTo>
                  <a:lnTo>
                    <a:pt x="53" y="96"/>
                  </a:lnTo>
                  <a:lnTo>
                    <a:pt x="56" y="96"/>
                  </a:lnTo>
                  <a:lnTo>
                    <a:pt x="63" y="93"/>
                  </a:lnTo>
                  <a:lnTo>
                    <a:pt x="67" y="93"/>
                  </a:lnTo>
                  <a:lnTo>
                    <a:pt x="77" y="90"/>
                  </a:lnTo>
                  <a:lnTo>
                    <a:pt x="83" y="83"/>
                  </a:lnTo>
                  <a:lnTo>
                    <a:pt x="89" y="80"/>
                  </a:lnTo>
                  <a:lnTo>
                    <a:pt x="93" y="77"/>
                  </a:lnTo>
                  <a:lnTo>
                    <a:pt x="93" y="75"/>
                  </a:lnTo>
                  <a:lnTo>
                    <a:pt x="93" y="71"/>
                  </a:lnTo>
                  <a:lnTo>
                    <a:pt x="89" y="66"/>
                  </a:lnTo>
                  <a:lnTo>
                    <a:pt x="93" y="63"/>
                  </a:lnTo>
                  <a:lnTo>
                    <a:pt x="94" y="59"/>
                  </a:lnTo>
                  <a:lnTo>
                    <a:pt x="89" y="61"/>
                  </a:lnTo>
                  <a:lnTo>
                    <a:pt x="87" y="59"/>
                  </a:lnTo>
                  <a:lnTo>
                    <a:pt x="85" y="55"/>
                  </a:lnTo>
                  <a:lnTo>
                    <a:pt x="90" y="51"/>
                  </a:lnTo>
                  <a:lnTo>
                    <a:pt x="98" y="44"/>
                  </a:lnTo>
                  <a:lnTo>
                    <a:pt x="101" y="38"/>
                  </a:lnTo>
                  <a:lnTo>
                    <a:pt x="102" y="33"/>
                  </a:lnTo>
                  <a:lnTo>
                    <a:pt x="110" y="23"/>
                  </a:lnTo>
                  <a:lnTo>
                    <a:pt x="116" y="15"/>
                  </a:lnTo>
                  <a:lnTo>
                    <a:pt x="123" y="10"/>
                  </a:lnTo>
                  <a:lnTo>
                    <a:pt x="130" y="8"/>
                  </a:lnTo>
                  <a:lnTo>
                    <a:pt x="141" y="5"/>
                  </a:lnTo>
                  <a:lnTo>
                    <a:pt x="147" y="2"/>
                  </a:lnTo>
                  <a:lnTo>
                    <a:pt x="163" y="0"/>
                  </a:lnTo>
                  <a:lnTo>
                    <a:pt x="163" y="5"/>
                  </a:lnTo>
                  <a:lnTo>
                    <a:pt x="163" y="11"/>
                  </a:lnTo>
                  <a:lnTo>
                    <a:pt x="165" y="16"/>
                  </a:lnTo>
                  <a:lnTo>
                    <a:pt x="168" y="23"/>
                  </a:lnTo>
                  <a:lnTo>
                    <a:pt x="171" y="24"/>
                  </a:lnTo>
                  <a:lnTo>
                    <a:pt x="174" y="32"/>
                  </a:lnTo>
                  <a:lnTo>
                    <a:pt x="171" y="34"/>
                  </a:lnTo>
                  <a:lnTo>
                    <a:pt x="170" y="41"/>
                  </a:lnTo>
                  <a:lnTo>
                    <a:pt x="174" y="48"/>
                  </a:lnTo>
                  <a:lnTo>
                    <a:pt x="177" y="56"/>
                  </a:lnTo>
                  <a:lnTo>
                    <a:pt x="181" y="59"/>
                  </a:lnTo>
                  <a:lnTo>
                    <a:pt x="182" y="70"/>
                  </a:lnTo>
                  <a:lnTo>
                    <a:pt x="184" y="79"/>
                  </a:lnTo>
                  <a:lnTo>
                    <a:pt x="188" y="88"/>
                  </a:lnTo>
                  <a:lnTo>
                    <a:pt x="188" y="89"/>
                  </a:lnTo>
                  <a:lnTo>
                    <a:pt x="188" y="102"/>
                  </a:lnTo>
                  <a:lnTo>
                    <a:pt x="188" y="120"/>
                  </a:lnTo>
                  <a:lnTo>
                    <a:pt x="192" y="139"/>
                  </a:lnTo>
                  <a:lnTo>
                    <a:pt x="192" y="146"/>
                  </a:lnTo>
                  <a:lnTo>
                    <a:pt x="196" y="152"/>
                  </a:lnTo>
                  <a:lnTo>
                    <a:pt x="192" y="158"/>
                  </a:lnTo>
                  <a:lnTo>
                    <a:pt x="193" y="161"/>
                  </a:lnTo>
                  <a:lnTo>
                    <a:pt x="186" y="171"/>
                  </a:lnTo>
                  <a:lnTo>
                    <a:pt x="193" y="168"/>
                  </a:lnTo>
                  <a:lnTo>
                    <a:pt x="198" y="166"/>
                  </a:lnTo>
                  <a:lnTo>
                    <a:pt x="204" y="162"/>
                  </a:lnTo>
                  <a:lnTo>
                    <a:pt x="206" y="160"/>
                  </a:lnTo>
                  <a:lnTo>
                    <a:pt x="212" y="159"/>
                  </a:lnTo>
                  <a:lnTo>
                    <a:pt x="217" y="158"/>
                  </a:lnTo>
                  <a:lnTo>
                    <a:pt x="219" y="156"/>
                  </a:lnTo>
                  <a:lnTo>
                    <a:pt x="225" y="153"/>
                  </a:lnTo>
                  <a:lnTo>
                    <a:pt x="230" y="147"/>
                  </a:lnTo>
                  <a:lnTo>
                    <a:pt x="225" y="157"/>
                  </a:lnTo>
                  <a:lnTo>
                    <a:pt x="230" y="155"/>
                  </a:lnTo>
                  <a:lnTo>
                    <a:pt x="233" y="151"/>
                  </a:lnTo>
                  <a:lnTo>
                    <a:pt x="236" y="150"/>
                  </a:lnTo>
                  <a:lnTo>
                    <a:pt x="240" y="149"/>
                  </a:lnTo>
                  <a:lnTo>
                    <a:pt x="242" y="149"/>
                  </a:lnTo>
                  <a:lnTo>
                    <a:pt x="233" y="157"/>
                  </a:lnTo>
                  <a:lnTo>
                    <a:pt x="225" y="163"/>
                  </a:lnTo>
                  <a:lnTo>
                    <a:pt x="219" y="166"/>
                  </a:lnTo>
                  <a:lnTo>
                    <a:pt x="214" y="171"/>
                  </a:lnTo>
                  <a:lnTo>
                    <a:pt x="206" y="173"/>
                  </a:lnTo>
                  <a:lnTo>
                    <a:pt x="197" y="176"/>
                  </a:lnTo>
                  <a:lnTo>
                    <a:pt x="189" y="178"/>
                  </a:lnTo>
                  <a:lnTo>
                    <a:pt x="184" y="175"/>
                  </a:lnTo>
                  <a:lnTo>
                    <a:pt x="182" y="171"/>
                  </a:lnTo>
                  <a:lnTo>
                    <a:pt x="182" y="167"/>
                  </a:lnTo>
                  <a:lnTo>
                    <a:pt x="180" y="165"/>
                  </a:lnTo>
                  <a:lnTo>
                    <a:pt x="167" y="161"/>
                  </a:lnTo>
                  <a:lnTo>
                    <a:pt x="155" y="158"/>
                  </a:lnTo>
                  <a:lnTo>
                    <a:pt x="157" y="153"/>
                  </a:lnTo>
                  <a:lnTo>
                    <a:pt x="154" y="151"/>
                  </a:lnTo>
                  <a:lnTo>
                    <a:pt x="151" y="151"/>
                  </a:lnTo>
                  <a:lnTo>
                    <a:pt x="148" y="150"/>
                  </a:lnTo>
                  <a:lnTo>
                    <a:pt x="144" y="143"/>
                  </a:lnTo>
                  <a:lnTo>
                    <a:pt x="140" y="138"/>
                  </a:lnTo>
                  <a:lnTo>
                    <a:pt x="132" y="133"/>
                  </a:lnTo>
                  <a:lnTo>
                    <a:pt x="2" y="156"/>
                  </a:lnTo>
                  <a:lnTo>
                    <a:pt x="0" y="14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386F3EB5-9BE4-2E40-A2B5-6D6753F72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2486" y="1982680"/>
              <a:ext cx="94441" cy="170331"/>
            </a:xfrm>
            <a:custGeom>
              <a:avLst/>
              <a:gdLst>
                <a:gd name="T0" fmla="*/ 0 w 56"/>
                <a:gd name="T1" fmla="*/ 23 h 101"/>
                <a:gd name="T2" fmla="*/ 2 w 56"/>
                <a:gd name="T3" fmla="*/ 28 h 101"/>
                <a:gd name="T4" fmla="*/ 5 w 56"/>
                <a:gd name="T5" fmla="*/ 35 h 101"/>
                <a:gd name="T6" fmla="*/ 8 w 56"/>
                <a:gd name="T7" fmla="*/ 36 h 101"/>
                <a:gd name="T8" fmla="*/ 11 w 56"/>
                <a:gd name="T9" fmla="*/ 44 h 101"/>
                <a:gd name="T10" fmla="*/ 8 w 56"/>
                <a:gd name="T11" fmla="*/ 46 h 101"/>
                <a:gd name="T12" fmla="*/ 7 w 56"/>
                <a:gd name="T13" fmla="*/ 53 h 101"/>
                <a:gd name="T14" fmla="*/ 11 w 56"/>
                <a:gd name="T15" fmla="*/ 60 h 101"/>
                <a:gd name="T16" fmla="*/ 14 w 56"/>
                <a:gd name="T17" fmla="*/ 68 h 101"/>
                <a:gd name="T18" fmla="*/ 18 w 56"/>
                <a:gd name="T19" fmla="*/ 71 h 101"/>
                <a:gd name="T20" fmla="*/ 19 w 56"/>
                <a:gd name="T21" fmla="*/ 82 h 101"/>
                <a:gd name="T22" fmla="*/ 21 w 56"/>
                <a:gd name="T23" fmla="*/ 91 h 101"/>
                <a:gd name="T24" fmla="*/ 25 w 56"/>
                <a:gd name="T25" fmla="*/ 100 h 101"/>
                <a:gd name="T26" fmla="*/ 25 w 56"/>
                <a:gd name="T27" fmla="*/ 101 h 101"/>
                <a:gd name="T28" fmla="*/ 47 w 56"/>
                <a:gd name="T29" fmla="*/ 98 h 101"/>
                <a:gd name="T30" fmla="*/ 45 w 56"/>
                <a:gd name="T31" fmla="*/ 91 h 101"/>
                <a:gd name="T32" fmla="*/ 46 w 56"/>
                <a:gd name="T33" fmla="*/ 82 h 101"/>
                <a:gd name="T34" fmla="*/ 45 w 56"/>
                <a:gd name="T35" fmla="*/ 71 h 101"/>
                <a:gd name="T36" fmla="*/ 44 w 56"/>
                <a:gd name="T37" fmla="*/ 60 h 101"/>
                <a:gd name="T38" fmla="*/ 47 w 56"/>
                <a:gd name="T39" fmla="*/ 45 h 101"/>
                <a:gd name="T40" fmla="*/ 47 w 56"/>
                <a:gd name="T41" fmla="*/ 32 h 101"/>
                <a:gd name="T42" fmla="*/ 56 w 56"/>
                <a:gd name="T43" fmla="*/ 25 h 101"/>
                <a:gd name="T44" fmla="*/ 56 w 56"/>
                <a:gd name="T45" fmla="*/ 21 h 101"/>
                <a:gd name="T46" fmla="*/ 53 w 56"/>
                <a:gd name="T47" fmla="*/ 17 h 101"/>
                <a:gd name="T48" fmla="*/ 53 w 56"/>
                <a:gd name="T49" fmla="*/ 12 h 101"/>
                <a:gd name="T50" fmla="*/ 53 w 56"/>
                <a:gd name="T51" fmla="*/ 4 h 101"/>
                <a:gd name="T52" fmla="*/ 50 w 56"/>
                <a:gd name="T53" fmla="*/ 0 h 101"/>
                <a:gd name="T54" fmla="*/ 43 w 56"/>
                <a:gd name="T55" fmla="*/ 2 h 101"/>
                <a:gd name="T56" fmla="*/ 36 w 56"/>
                <a:gd name="T57" fmla="*/ 4 h 101"/>
                <a:gd name="T58" fmla="*/ 22 w 56"/>
                <a:gd name="T59" fmla="*/ 6 h 101"/>
                <a:gd name="T60" fmla="*/ 15 w 56"/>
                <a:gd name="T61" fmla="*/ 8 h 101"/>
                <a:gd name="T62" fmla="*/ 5 w 56"/>
                <a:gd name="T63" fmla="*/ 12 h 101"/>
                <a:gd name="T64" fmla="*/ 0 w 56"/>
                <a:gd name="T65" fmla="*/ 12 h 101"/>
                <a:gd name="T66" fmla="*/ 0 w 56"/>
                <a:gd name="T67" fmla="*/ 17 h 101"/>
                <a:gd name="T68" fmla="*/ 0 w 56"/>
                <a:gd name="T69" fmla="*/ 2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6" h="101">
                  <a:moveTo>
                    <a:pt x="0" y="23"/>
                  </a:moveTo>
                  <a:lnTo>
                    <a:pt x="2" y="28"/>
                  </a:lnTo>
                  <a:lnTo>
                    <a:pt x="5" y="35"/>
                  </a:lnTo>
                  <a:lnTo>
                    <a:pt x="8" y="36"/>
                  </a:lnTo>
                  <a:lnTo>
                    <a:pt x="11" y="44"/>
                  </a:lnTo>
                  <a:lnTo>
                    <a:pt x="8" y="46"/>
                  </a:lnTo>
                  <a:lnTo>
                    <a:pt x="7" y="53"/>
                  </a:lnTo>
                  <a:lnTo>
                    <a:pt x="11" y="60"/>
                  </a:lnTo>
                  <a:lnTo>
                    <a:pt x="14" y="68"/>
                  </a:lnTo>
                  <a:lnTo>
                    <a:pt x="18" y="71"/>
                  </a:lnTo>
                  <a:lnTo>
                    <a:pt x="19" y="82"/>
                  </a:lnTo>
                  <a:lnTo>
                    <a:pt x="21" y="91"/>
                  </a:lnTo>
                  <a:lnTo>
                    <a:pt x="25" y="100"/>
                  </a:lnTo>
                  <a:lnTo>
                    <a:pt x="25" y="101"/>
                  </a:lnTo>
                  <a:lnTo>
                    <a:pt x="47" y="98"/>
                  </a:lnTo>
                  <a:lnTo>
                    <a:pt x="45" y="91"/>
                  </a:lnTo>
                  <a:lnTo>
                    <a:pt x="46" y="82"/>
                  </a:lnTo>
                  <a:lnTo>
                    <a:pt x="45" y="71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47" y="32"/>
                  </a:lnTo>
                  <a:lnTo>
                    <a:pt x="56" y="25"/>
                  </a:lnTo>
                  <a:lnTo>
                    <a:pt x="56" y="21"/>
                  </a:lnTo>
                  <a:lnTo>
                    <a:pt x="53" y="17"/>
                  </a:lnTo>
                  <a:lnTo>
                    <a:pt x="53" y="12"/>
                  </a:lnTo>
                  <a:lnTo>
                    <a:pt x="53" y="4"/>
                  </a:lnTo>
                  <a:lnTo>
                    <a:pt x="50" y="0"/>
                  </a:lnTo>
                  <a:lnTo>
                    <a:pt x="43" y="2"/>
                  </a:lnTo>
                  <a:lnTo>
                    <a:pt x="36" y="4"/>
                  </a:lnTo>
                  <a:lnTo>
                    <a:pt x="22" y="6"/>
                  </a:lnTo>
                  <a:lnTo>
                    <a:pt x="15" y="8"/>
                  </a:lnTo>
                  <a:lnTo>
                    <a:pt x="5" y="12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99D4DB95-0DCE-2C43-9EF1-AA47B52FF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689" y="1960756"/>
              <a:ext cx="84322" cy="187195"/>
            </a:xfrm>
            <a:custGeom>
              <a:avLst/>
              <a:gdLst>
                <a:gd name="T0" fmla="*/ 18 w 50"/>
                <a:gd name="T1" fmla="*/ 0 h 111"/>
                <a:gd name="T2" fmla="*/ 14 w 50"/>
                <a:gd name="T3" fmla="*/ 1 h 111"/>
                <a:gd name="T4" fmla="*/ 9 w 50"/>
                <a:gd name="T5" fmla="*/ 1 h 111"/>
                <a:gd name="T6" fmla="*/ 9 w 50"/>
                <a:gd name="T7" fmla="*/ 6 h 111"/>
                <a:gd name="T8" fmla="*/ 8 w 50"/>
                <a:gd name="T9" fmla="*/ 9 h 111"/>
                <a:gd name="T10" fmla="*/ 6 w 50"/>
                <a:gd name="T11" fmla="*/ 13 h 111"/>
                <a:gd name="T12" fmla="*/ 9 w 50"/>
                <a:gd name="T13" fmla="*/ 17 h 111"/>
                <a:gd name="T14" fmla="*/ 9 w 50"/>
                <a:gd name="T15" fmla="*/ 25 h 111"/>
                <a:gd name="T16" fmla="*/ 9 w 50"/>
                <a:gd name="T17" fmla="*/ 30 h 111"/>
                <a:gd name="T18" fmla="*/ 12 w 50"/>
                <a:gd name="T19" fmla="*/ 34 h 111"/>
                <a:gd name="T20" fmla="*/ 12 w 50"/>
                <a:gd name="T21" fmla="*/ 38 h 111"/>
                <a:gd name="T22" fmla="*/ 3 w 50"/>
                <a:gd name="T23" fmla="*/ 45 h 111"/>
                <a:gd name="T24" fmla="*/ 3 w 50"/>
                <a:gd name="T25" fmla="*/ 58 h 111"/>
                <a:gd name="T26" fmla="*/ 0 w 50"/>
                <a:gd name="T27" fmla="*/ 73 h 111"/>
                <a:gd name="T28" fmla="*/ 1 w 50"/>
                <a:gd name="T29" fmla="*/ 84 h 111"/>
                <a:gd name="T30" fmla="*/ 2 w 50"/>
                <a:gd name="T31" fmla="*/ 95 h 111"/>
                <a:gd name="T32" fmla="*/ 1 w 50"/>
                <a:gd name="T33" fmla="*/ 104 h 111"/>
                <a:gd name="T34" fmla="*/ 3 w 50"/>
                <a:gd name="T35" fmla="*/ 111 h 111"/>
                <a:gd name="T36" fmla="*/ 40 w 50"/>
                <a:gd name="T37" fmla="*/ 102 h 111"/>
                <a:gd name="T38" fmla="*/ 41 w 50"/>
                <a:gd name="T39" fmla="*/ 97 h 111"/>
                <a:gd name="T40" fmla="*/ 49 w 50"/>
                <a:gd name="T41" fmla="*/ 94 h 111"/>
                <a:gd name="T42" fmla="*/ 48 w 50"/>
                <a:gd name="T43" fmla="*/ 91 h 111"/>
                <a:gd name="T44" fmla="*/ 50 w 50"/>
                <a:gd name="T45" fmla="*/ 83 h 111"/>
                <a:gd name="T46" fmla="*/ 50 w 50"/>
                <a:gd name="T47" fmla="*/ 83 h 111"/>
                <a:gd name="T48" fmla="*/ 41 w 50"/>
                <a:gd name="T49" fmla="*/ 75 h 111"/>
                <a:gd name="T50" fmla="*/ 18 w 50"/>
                <a:gd name="T5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0" h="111">
                  <a:moveTo>
                    <a:pt x="18" y="0"/>
                  </a:moveTo>
                  <a:lnTo>
                    <a:pt x="14" y="1"/>
                  </a:lnTo>
                  <a:lnTo>
                    <a:pt x="9" y="1"/>
                  </a:lnTo>
                  <a:lnTo>
                    <a:pt x="9" y="6"/>
                  </a:lnTo>
                  <a:lnTo>
                    <a:pt x="8" y="9"/>
                  </a:lnTo>
                  <a:lnTo>
                    <a:pt x="6" y="13"/>
                  </a:lnTo>
                  <a:lnTo>
                    <a:pt x="9" y="17"/>
                  </a:lnTo>
                  <a:lnTo>
                    <a:pt x="9" y="25"/>
                  </a:lnTo>
                  <a:lnTo>
                    <a:pt x="9" y="30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3" y="45"/>
                  </a:lnTo>
                  <a:lnTo>
                    <a:pt x="3" y="58"/>
                  </a:lnTo>
                  <a:lnTo>
                    <a:pt x="0" y="73"/>
                  </a:lnTo>
                  <a:lnTo>
                    <a:pt x="1" y="84"/>
                  </a:lnTo>
                  <a:lnTo>
                    <a:pt x="2" y="95"/>
                  </a:lnTo>
                  <a:lnTo>
                    <a:pt x="1" y="104"/>
                  </a:lnTo>
                  <a:lnTo>
                    <a:pt x="3" y="111"/>
                  </a:lnTo>
                  <a:lnTo>
                    <a:pt x="40" y="102"/>
                  </a:lnTo>
                  <a:lnTo>
                    <a:pt x="41" y="97"/>
                  </a:lnTo>
                  <a:lnTo>
                    <a:pt x="49" y="94"/>
                  </a:lnTo>
                  <a:lnTo>
                    <a:pt x="48" y="91"/>
                  </a:lnTo>
                  <a:lnTo>
                    <a:pt x="50" y="83"/>
                  </a:lnTo>
                  <a:lnTo>
                    <a:pt x="50" y="83"/>
                  </a:lnTo>
                  <a:lnTo>
                    <a:pt x="41" y="7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id="{3383A1EB-F2EF-CE4E-B970-67876D337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88426"/>
              <a:ext cx="94441" cy="86009"/>
            </a:xfrm>
            <a:custGeom>
              <a:avLst/>
              <a:gdLst>
                <a:gd name="T0" fmla="*/ 4 w 56"/>
                <a:gd name="T1" fmla="*/ 29 h 51"/>
                <a:gd name="T2" fmla="*/ 4 w 56"/>
                <a:gd name="T3" fmla="*/ 36 h 51"/>
                <a:gd name="T4" fmla="*/ 8 w 56"/>
                <a:gd name="T5" fmla="*/ 42 h 51"/>
                <a:gd name="T6" fmla="*/ 4 w 56"/>
                <a:gd name="T7" fmla="*/ 48 h 51"/>
                <a:gd name="T8" fmla="*/ 5 w 56"/>
                <a:gd name="T9" fmla="*/ 51 h 51"/>
                <a:gd name="T10" fmla="*/ 9 w 56"/>
                <a:gd name="T11" fmla="*/ 50 h 51"/>
                <a:gd name="T12" fmla="*/ 13 w 56"/>
                <a:gd name="T13" fmla="*/ 45 h 51"/>
                <a:gd name="T14" fmla="*/ 15 w 56"/>
                <a:gd name="T15" fmla="*/ 44 h 51"/>
                <a:gd name="T16" fmla="*/ 20 w 56"/>
                <a:gd name="T17" fmla="*/ 39 h 51"/>
                <a:gd name="T18" fmla="*/ 25 w 56"/>
                <a:gd name="T19" fmla="*/ 36 h 51"/>
                <a:gd name="T20" fmla="*/ 33 w 56"/>
                <a:gd name="T21" fmla="*/ 36 h 51"/>
                <a:gd name="T22" fmla="*/ 37 w 56"/>
                <a:gd name="T23" fmla="*/ 34 h 51"/>
                <a:gd name="T24" fmla="*/ 39 w 56"/>
                <a:gd name="T25" fmla="*/ 32 h 51"/>
                <a:gd name="T26" fmla="*/ 44 w 56"/>
                <a:gd name="T27" fmla="*/ 30 h 51"/>
                <a:gd name="T28" fmla="*/ 49 w 56"/>
                <a:gd name="T29" fmla="*/ 28 h 51"/>
                <a:gd name="T30" fmla="*/ 55 w 56"/>
                <a:gd name="T31" fmla="*/ 28 h 51"/>
                <a:gd name="T32" fmla="*/ 56 w 56"/>
                <a:gd name="T33" fmla="*/ 26 h 51"/>
                <a:gd name="T34" fmla="*/ 50 w 56"/>
                <a:gd name="T35" fmla="*/ 0 h 51"/>
                <a:gd name="T36" fmla="*/ 24 w 56"/>
                <a:gd name="T37" fmla="*/ 5 h 51"/>
                <a:gd name="T38" fmla="*/ 0 w 56"/>
                <a:gd name="T39" fmla="*/ 9 h 51"/>
                <a:gd name="T40" fmla="*/ 0 w 56"/>
                <a:gd name="T41" fmla="*/ 10 h 51"/>
                <a:gd name="T42" fmla="*/ 4 w 56"/>
                <a:gd name="T43" fmla="*/ 2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1">
                  <a:moveTo>
                    <a:pt x="4" y="29"/>
                  </a:moveTo>
                  <a:lnTo>
                    <a:pt x="4" y="36"/>
                  </a:lnTo>
                  <a:lnTo>
                    <a:pt x="8" y="42"/>
                  </a:lnTo>
                  <a:lnTo>
                    <a:pt x="4" y="48"/>
                  </a:lnTo>
                  <a:lnTo>
                    <a:pt x="5" y="51"/>
                  </a:lnTo>
                  <a:lnTo>
                    <a:pt x="9" y="50"/>
                  </a:lnTo>
                  <a:lnTo>
                    <a:pt x="13" y="45"/>
                  </a:lnTo>
                  <a:lnTo>
                    <a:pt x="15" y="44"/>
                  </a:lnTo>
                  <a:lnTo>
                    <a:pt x="20" y="39"/>
                  </a:lnTo>
                  <a:lnTo>
                    <a:pt x="25" y="36"/>
                  </a:lnTo>
                  <a:lnTo>
                    <a:pt x="33" y="36"/>
                  </a:lnTo>
                  <a:lnTo>
                    <a:pt x="37" y="34"/>
                  </a:lnTo>
                  <a:lnTo>
                    <a:pt x="39" y="32"/>
                  </a:lnTo>
                  <a:lnTo>
                    <a:pt x="44" y="30"/>
                  </a:lnTo>
                  <a:lnTo>
                    <a:pt x="49" y="28"/>
                  </a:lnTo>
                  <a:lnTo>
                    <a:pt x="55" y="28"/>
                  </a:lnTo>
                  <a:lnTo>
                    <a:pt x="56" y="26"/>
                  </a:lnTo>
                  <a:lnTo>
                    <a:pt x="50" y="0"/>
                  </a:lnTo>
                  <a:lnTo>
                    <a:pt x="24" y="5"/>
                  </a:lnTo>
                  <a:lnTo>
                    <a:pt x="0" y="9"/>
                  </a:lnTo>
                  <a:lnTo>
                    <a:pt x="0" y="10"/>
                  </a:lnTo>
                  <a:lnTo>
                    <a:pt x="4" y="2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C0B95DDB-1578-CA46-B074-396CB90A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970" y="2179993"/>
              <a:ext cx="40475" cy="52280"/>
            </a:xfrm>
            <a:custGeom>
              <a:avLst/>
              <a:gdLst>
                <a:gd name="T0" fmla="*/ 23 w 24"/>
                <a:gd name="T1" fmla="*/ 15 h 31"/>
                <a:gd name="T2" fmla="*/ 21 w 24"/>
                <a:gd name="T3" fmla="*/ 13 h 31"/>
                <a:gd name="T4" fmla="*/ 21 w 24"/>
                <a:gd name="T5" fmla="*/ 12 h 31"/>
                <a:gd name="T6" fmla="*/ 18 w 24"/>
                <a:gd name="T7" fmla="*/ 11 h 31"/>
                <a:gd name="T8" fmla="*/ 16 w 24"/>
                <a:gd name="T9" fmla="*/ 10 h 31"/>
                <a:gd name="T10" fmla="*/ 16 w 24"/>
                <a:gd name="T11" fmla="*/ 7 h 31"/>
                <a:gd name="T12" fmla="*/ 13 w 24"/>
                <a:gd name="T13" fmla="*/ 5 h 31"/>
                <a:gd name="T14" fmla="*/ 10 w 24"/>
                <a:gd name="T15" fmla="*/ 0 h 31"/>
                <a:gd name="T16" fmla="*/ 0 w 24"/>
                <a:gd name="T17" fmla="*/ 5 h 31"/>
                <a:gd name="T18" fmla="*/ 6 w 24"/>
                <a:gd name="T19" fmla="*/ 31 h 31"/>
                <a:gd name="T20" fmla="*/ 8 w 24"/>
                <a:gd name="T21" fmla="*/ 29 h 31"/>
                <a:gd name="T22" fmla="*/ 10 w 24"/>
                <a:gd name="T23" fmla="*/ 28 h 31"/>
                <a:gd name="T24" fmla="*/ 14 w 24"/>
                <a:gd name="T25" fmla="*/ 26 h 31"/>
                <a:gd name="T26" fmla="*/ 14 w 24"/>
                <a:gd name="T27" fmla="*/ 23 h 31"/>
                <a:gd name="T28" fmla="*/ 14 w 24"/>
                <a:gd name="T29" fmla="*/ 22 h 31"/>
                <a:gd name="T30" fmla="*/ 14 w 24"/>
                <a:gd name="T31" fmla="*/ 20 h 31"/>
                <a:gd name="T32" fmla="*/ 14 w 24"/>
                <a:gd name="T33" fmla="*/ 17 h 31"/>
                <a:gd name="T34" fmla="*/ 14 w 24"/>
                <a:gd name="T35" fmla="*/ 15 h 31"/>
                <a:gd name="T36" fmla="*/ 14 w 24"/>
                <a:gd name="T37" fmla="*/ 14 h 31"/>
                <a:gd name="T38" fmla="*/ 15 w 24"/>
                <a:gd name="T39" fmla="*/ 13 h 31"/>
                <a:gd name="T40" fmla="*/ 16 w 24"/>
                <a:gd name="T41" fmla="*/ 13 h 31"/>
                <a:gd name="T42" fmla="*/ 19 w 24"/>
                <a:gd name="T43" fmla="*/ 14 h 31"/>
                <a:gd name="T44" fmla="*/ 19 w 24"/>
                <a:gd name="T45" fmla="*/ 16 h 31"/>
                <a:gd name="T46" fmla="*/ 21 w 24"/>
                <a:gd name="T47" fmla="*/ 20 h 31"/>
                <a:gd name="T48" fmla="*/ 21 w 24"/>
                <a:gd name="T49" fmla="*/ 21 h 31"/>
                <a:gd name="T50" fmla="*/ 22 w 24"/>
                <a:gd name="T51" fmla="*/ 22 h 31"/>
                <a:gd name="T52" fmla="*/ 24 w 24"/>
                <a:gd name="T53" fmla="*/ 21 h 31"/>
                <a:gd name="T54" fmla="*/ 24 w 24"/>
                <a:gd name="T55" fmla="*/ 20 h 31"/>
                <a:gd name="T56" fmla="*/ 24 w 24"/>
                <a:gd name="T57" fmla="*/ 19 h 31"/>
                <a:gd name="T58" fmla="*/ 23 w 24"/>
                <a:gd name="T59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4" h="31">
                  <a:moveTo>
                    <a:pt x="23" y="15"/>
                  </a:moveTo>
                  <a:lnTo>
                    <a:pt x="21" y="13"/>
                  </a:lnTo>
                  <a:lnTo>
                    <a:pt x="21" y="12"/>
                  </a:lnTo>
                  <a:lnTo>
                    <a:pt x="18" y="11"/>
                  </a:lnTo>
                  <a:lnTo>
                    <a:pt x="16" y="10"/>
                  </a:lnTo>
                  <a:lnTo>
                    <a:pt x="16" y="7"/>
                  </a:lnTo>
                  <a:lnTo>
                    <a:pt x="13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6" y="31"/>
                  </a:lnTo>
                  <a:lnTo>
                    <a:pt x="8" y="29"/>
                  </a:lnTo>
                  <a:lnTo>
                    <a:pt x="10" y="28"/>
                  </a:lnTo>
                  <a:lnTo>
                    <a:pt x="14" y="26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4" y="20"/>
                  </a:lnTo>
                  <a:lnTo>
                    <a:pt x="14" y="17"/>
                  </a:lnTo>
                  <a:lnTo>
                    <a:pt x="14" y="15"/>
                  </a:lnTo>
                  <a:lnTo>
                    <a:pt x="14" y="14"/>
                  </a:lnTo>
                  <a:lnTo>
                    <a:pt x="15" y="13"/>
                  </a:lnTo>
                  <a:lnTo>
                    <a:pt x="16" y="13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2" y="22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3" y="1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C410E0B7-B05E-0845-A713-7D45DE723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648" y="2119281"/>
              <a:ext cx="183822" cy="92755"/>
            </a:xfrm>
            <a:custGeom>
              <a:avLst/>
              <a:gdLst>
                <a:gd name="T0" fmla="*/ 105 w 109"/>
                <a:gd name="T1" fmla="*/ 32 h 55"/>
                <a:gd name="T2" fmla="*/ 101 w 109"/>
                <a:gd name="T3" fmla="*/ 29 h 55"/>
                <a:gd name="T4" fmla="*/ 97 w 109"/>
                <a:gd name="T5" fmla="*/ 25 h 55"/>
                <a:gd name="T6" fmla="*/ 97 w 109"/>
                <a:gd name="T7" fmla="*/ 29 h 55"/>
                <a:gd name="T8" fmla="*/ 102 w 109"/>
                <a:gd name="T9" fmla="*/ 35 h 55"/>
                <a:gd name="T10" fmla="*/ 95 w 109"/>
                <a:gd name="T11" fmla="*/ 36 h 55"/>
                <a:gd name="T12" fmla="*/ 88 w 109"/>
                <a:gd name="T13" fmla="*/ 37 h 55"/>
                <a:gd name="T14" fmla="*/ 85 w 109"/>
                <a:gd name="T15" fmla="*/ 35 h 55"/>
                <a:gd name="T16" fmla="*/ 81 w 109"/>
                <a:gd name="T17" fmla="*/ 32 h 55"/>
                <a:gd name="T18" fmla="*/ 81 w 109"/>
                <a:gd name="T19" fmla="*/ 27 h 55"/>
                <a:gd name="T20" fmla="*/ 73 w 109"/>
                <a:gd name="T21" fmla="*/ 22 h 55"/>
                <a:gd name="T22" fmla="*/ 69 w 109"/>
                <a:gd name="T23" fmla="*/ 22 h 55"/>
                <a:gd name="T24" fmla="*/ 68 w 109"/>
                <a:gd name="T25" fmla="*/ 16 h 55"/>
                <a:gd name="T26" fmla="*/ 71 w 109"/>
                <a:gd name="T27" fmla="*/ 13 h 55"/>
                <a:gd name="T28" fmla="*/ 77 w 109"/>
                <a:gd name="T29" fmla="*/ 9 h 55"/>
                <a:gd name="T30" fmla="*/ 76 w 109"/>
                <a:gd name="T31" fmla="*/ 6 h 55"/>
                <a:gd name="T32" fmla="*/ 71 w 109"/>
                <a:gd name="T33" fmla="*/ 6 h 55"/>
                <a:gd name="T34" fmla="*/ 68 w 109"/>
                <a:gd name="T35" fmla="*/ 0 h 55"/>
                <a:gd name="T36" fmla="*/ 59 w 109"/>
                <a:gd name="T37" fmla="*/ 8 h 55"/>
                <a:gd name="T38" fmla="*/ 0 w 109"/>
                <a:gd name="T39" fmla="*/ 20 h 55"/>
                <a:gd name="T40" fmla="*/ 0 w 109"/>
                <a:gd name="T41" fmla="*/ 50 h 55"/>
                <a:gd name="T42" fmla="*/ 50 w 109"/>
                <a:gd name="T43" fmla="*/ 41 h 55"/>
                <a:gd name="T44" fmla="*/ 63 w 109"/>
                <a:gd name="T45" fmla="*/ 41 h 55"/>
                <a:gd name="T46" fmla="*/ 66 w 109"/>
                <a:gd name="T47" fmla="*/ 46 h 55"/>
                <a:gd name="T48" fmla="*/ 71 w 109"/>
                <a:gd name="T49" fmla="*/ 48 h 55"/>
                <a:gd name="T50" fmla="*/ 73 w 109"/>
                <a:gd name="T51" fmla="*/ 51 h 55"/>
                <a:gd name="T52" fmla="*/ 74 w 109"/>
                <a:gd name="T53" fmla="*/ 55 h 55"/>
                <a:gd name="T54" fmla="*/ 77 w 109"/>
                <a:gd name="T55" fmla="*/ 55 h 55"/>
                <a:gd name="T56" fmla="*/ 79 w 109"/>
                <a:gd name="T57" fmla="*/ 49 h 55"/>
                <a:gd name="T58" fmla="*/ 82 w 109"/>
                <a:gd name="T59" fmla="*/ 45 h 55"/>
                <a:gd name="T60" fmla="*/ 86 w 109"/>
                <a:gd name="T61" fmla="*/ 46 h 55"/>
                <a:gd name="T62" fmla="*/ 87 w 109"/>
                <a:gd name="T63" fmla="*/ 51 h 55"/>
                <a:gd name="T64" fmla="*/ 92 w 109"/>
                <a:gd name="T65" fmla="*/ 47 h 55"/>
                <a:gd name="T66" fmla="*/ 94 w 109"/>
                <a:gd name="T67" fmla="*/ 45 h 55"/>
                <a:gd name="T68" fmla="*/ 101 w 109"/>
                <a:gd name="T69" fmla="*/ 43 h 55"/>
                <a:gd name="T70" fmla="*/ 106 w 109"/>
                <a:gd name="T71" fmla="*/ 40 h 55"/>
                <a:gd name="T72" fmla="*/ 109 w 109"/>
                <a:gd name="T73" fmla="*/ 3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9" h="55">
                  <a:moveTo>
                    <a:pt x="107" y="35"/>
                  </a:moveTo>
                  <a:lnTo>
                    <a:pt x="105" y="32"/>
                  </a:lnTo>
                  <a:lnTo>
                    <a:pt x="104" y="31"/>
                  </a:lnTo>
                  <a:lnTo>
                    <a:pt x="101" y="29"/>
                  </a:lnTo>
                  <a:lnTo>
                    <a:pt x="98" y="27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7" y="29"/>
                  </a:lnTo>
                  <a:lnTo>
                    <a:pt x="100" y="32"/>
                  </a:lnTo>
                  <a:lnTo>
                    <a:pt x="102" y="35"/>
                  </a:lnTo>
                  <a:lnTo>
                    <a:pt x="99" y="36"/>
                  </a:lnTo>
                  <a:lnTo>
                    <a:pt x="95" y="36"/>
                  </a:lnTo>
                  <a:lnTo>
                    <a:pt x="89" y="39"/>
                  </a:lnTo>
                  <a:lnTo>
                    <a:pt x="88" y="37"/>
                  </a:lnTo>
                  <a:lnTo>
                    <a:pt x="87" y="36"/>
                  </a:lnTo>
                  <a:lnTo>
                    <a:pt x="85" y="35"/>
                  </a:lnTo>
                  <a:lnTo>
                    <a:pt x="82" y="33"/>
                  </a:lnTo>
                  <a:lnTo>
                    <a:pt x="81" y="32"/>
                  </a:lnTo>
                  <a:lnTo>
                    <a:pt x="82" y="30"/>
                  </a:lnTo>
                  <a:lnTo>
                    <a:pt x="81" y="27"/>
                  </a:lnTo>
                  <a:lnTo>
                    <a:pt x="77" y="24"/>
                  </a:lnTo>
                  <a:lnTo>
                    <a:pt x="73" y="22"/>
                  </a:lnTo>
                  <a:lnTo>
                    <a:pt x="71" y="22"/>
                  </a:lnTo>
                  <a:lnTo>
                    <a:pt x="69" y="22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0" y="14"/>
                  </a:lnTo>
                  <a:lnTo>
                    <a:pt x="71" y="13"/>
                  </a:lnTo>
                  <a:lnTo>
                    <a:pt x="73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6" y="6"/>
                  </a:lnTo>
                  <a:lnTo>
                    <a:pt x="73" y="6"/>
                  </a:lnTo>
                  <a:lnTo>
                    <a:pt x="71" y="6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0" y="3"/>
                  </a:lnTo>
                  <a:lnTo>
                    <a:pt x="59" y="8"/>
                  </a:lnTo>
                  <a:lnTo>
                    <a:pt x="22" y="1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0" y="50"/>
                  </a:lnTo>
                  <a:lnTo>
                    <a:pt x="24" y="46"/>
                  </a:lnTo>
                  <a:lnTo>
                    <a:pt x="50" y="41"/>
                  </a:lnTo>
                  <a:lnTo>
                    <a:pt x="60" y="36"/>
                  </a:lnTo>
                  <a:lnTo>
                    <a:pt x="63" y="41"/>
                  </a:lnTo>
                  <a:lnTo>
                    <a:pt x="66" y="43"/>
                  </a:lnTo>
                  <a:lnTo>
                    <a:pt x="66" y="46"/>
                  </a:lnTo>
                  <a:lnTo>
                    <a:pt x="68" y="47"/>
                  </a:lnTo>
                  <a:lnTo>
                    <a:pt x="71" y="48"/>
                  </a:lnTo>
                  <a:lnTo>
                    <a:pt x="71" y="49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6" y="55"/>
                  </a:lnTo>
                  <a:lnTo>
                    <a:pt x="77" y="55"/>
                  </a:lnTo>
                  <a:lnTo>
                    <a:pt x="79" y="53"/>
                  </a:lnTo>
                  <a:lnTo>
                    <a:pt x="79" y="49"/>
                  </a:lnTo>
                  <a:lnTo>
                    <a:pt x="82" y="47"/>
                  </a:lnTo>
                  <a:lnTo>
                    <a:pt x="82" y="45"/>
                  </a:lnTo>
                  <a:lnTo>
                    <a:pt x="85" y="43"/>
                  </a:lnTo>
                  <a:lnTo>
                    <a:pt x="86" y="46"/>
                  </a:lnTo>
                  <a:lnTo>
                    <a:pt x="87" y="49"/>
                  </a:lnTo>
                  <a:lnTo>
                    <a:pt x="87" y="51"/>
                  </a:lnTo>
                  <a:lnTo>
                    <a:pt x="90" y="49"/>
                  </a:lnTo>
                  <a:lnTo>
                    <a:pt x="92" y="47"/>
                  </a:lnTo>
                  <a:lnTo>
                    <a:pt x="92" y="45"/>
                  </a:lnTo>
                  <a:lnTo>
                    <a:pt x="94" y="45"/>
                  </a:lnTo>
                  <a:lnTo>
                    <a:pt x="97" y="43"/>
                  </a:lnTo>
                  <a:lnTo>
                    <a:pt x="101" y="43"/>
                  </a:lnTo>
                  <a:lnTo>
                    <a:pt x="103" y="41"/>
                  </a:lnTo>
                  <a:lnTo>
                    <a:pt x="106" y="40"/>
                  </a:lnTo>
                  <a:lnTo>
                    <a:pt x="108" y="38"/>
                  </a:lnTo>
                  <a:lnTo>
                    <a:pt x="109" y="36"/>
                  </a:lnTo>
                  <a:lnTo>
                    <a:pt x="107" y="3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E1CB2E61-0C84-6A4B-9397-74CB2184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6309" y="2205290"/>
              <a:ext cx="16864" cy="11806"/>
            </a:xfrm>
            <a:custGeom>
              <a:avLst/>
              <a:gdLst>
                <a:gd name="T0" fmla="*/ 3 w 12"/>
                <a:gd name="T1" fmla="*/ 9 h 9"/>
                <a:gd name="T2" fmla="*/ 7 w 12"/>
                <a:gd name="T3" fmla="*/ 9 h 9"/>
                <a:gd name="T4" fmla="*/ 10 w 12"/>
                <a:gd name="T5" fmla="*/ 6 h 9"/>
                <a:gd name="T6" fmla="*/ 12 w 12"/>
                <a:gd name="T7" fmla="*/ 4 h 9"/>
                <a:gd name="T8" fmla="*/ 8 w 12"/>
                <a:gd name="T9" fmla="*/ 2 h 9"/>
                <a:gd name="T10" fmla="*/ 4 w 12"/>
                <a:gd name="T11" fmla="*/ 1 h 9"/>
                <a:gd name="T12" fmla="*/ 0 w 12"/>
                <a:gd name="T13" fmla="*/ 7 h 9"/>
                <a:gd name="T14" fmla="*/ 3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3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5" y="0"/>
                    <a:pt x="4" y="1"/>
                  </a:cubicBezTo>
                  <a:cubicBezTo>
                    <a:pt x="4" y="2"/>
                    <a:pt x="0" y="7"/>
                    <a:pt x="0" y="7"/>
                  </a:cubicBezTo>
                  <a:lnTo>
                    <a:pt x="3" y="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74777FFB-63E1-9B4F-B4B6-7F8EC8E23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817" y="2269376"/>
              <a:ext cx="70830" cy="158525"/>
            </a:xfrm>
            <a:custGeom>
              <a:avLst/>
              <a:gdLst>
                <a:gd name="T0" fmla="*/ 36 w 42"/>
                <a:gd name="T1" fmla="*/ 13 h 94"/>
                <a:gd name="T2" fmla="*/ 36 w 42"/>
                <a:gd name="T3" fmla="*/ 9 h 94"/>
                <a:gd name="T4" fmla="*/ 34 w 42"/>
                <a:gd name="T5" fmla="*/ 7 h 94"/>
                <a:gd name="T6" fmla="*/ 21 w 42"/>
                <a:gd name="T7" fmla="*/ 3 h 94"/>
                <a:gd name="T8" fmla="*/ 9 w 42"/>
                <a:gd name="T9" fmla="*/ 0 h 94"/>
                <a:gd name="T10" fmla="*/ 8 w 42"/>
                <a:gd name="T11" fmla="*/ 3 h 94"/>
                <a:gd name="T12" fmla="*/ 6 w 42"/>
                <a:gd name="T13" fmla="*/ 7 h 94"/>
                <a:gd name="T14" fmla="*/ 3 w 42"/>
                <a:gd name="T15" fmla="*/ 9 h 94"/>
                <a:gd name="T16" fmla="*/ 2 w 42"/>
                <a:gd name="T17" fmla="*/ 14 h 94"/>
                <a:gd name="T18" fmla="*/ 3 w 42"/>
                <a:gd name="T19" fmla="*/ 20 h 94"/>
                <a:gd name="T20" fmla="*/ 3 w 42"/>
                <a:gd name="T21" fmla="*/ 25 h 94"/>
                <a:gd name="T22" fmla="*/ 2 w 42"/>
                <a:gd name="T23" fmla="*/ 30 h 94"/>
                <a:gd name="T24" fmla="*/ 5 w 42"/>
                <a:gd name="T25" fmla="*/ 32 h 94"/>
                <a:gd name="T26" fmla="*/ 9 w 42"/>
                <a:gd name="T27" fmla="*/ 34 h 94"/>
                <a:gd name="T28" fmla="*/ 11 w 42"/>
                <a:gd name="T29" fmla="*/ 38 h 94"/>
                <a:gd name="T30" fmla="*/ 15 w 42"/>
                <a:gd name="T31" fmla="*/ 42 h 94"/>
                <a:gd name="T32" fmla="*/ 20 w 42"/>
                <a:gd name="T33" fmla="*/ 46 h 94"/>
                <a:gd name="T34" fmla="*/ 20 w 42"/>
                <a:gd name="T35" fmla="*/ 47 h 94"/>
                <a:gd name="T36" fmla="*/ 18 w 42"/>
                <a:gd name="T37" fmla="*/ 53 h 94"/>
                <a:gd name="T38" fmla="*/ 10 w 42"/>
                <a:gd name="T39" fmla="*/ 58 h 94"/>
                <a:gd name="T40" fmla="*/ 3 w 42"/>
                <a:gd name="T41" fmla="*/ 64 h 94"/>
                <a:gd name="T42" fmla="*/ 2 w 42"/>
                <a:gd name="T43" fmla="*/ 67 h 94"/>
                <a:gd name="T44" fmla="*/ 0 w 42"/>
                <a:gd name="T45" fmla="*/ 72 h 94"/>
                <a:gd name="T46" fmla="*/ 1 w 42"/>
                <a:gd name="T47" fmla="*/ 75 h 94"/>
                <a:gd name="T48" fmla="*/ 3 w 42"/>
                <a:gd name="T49" fmla="*/ 79 h 94"/>
                <a:gd name="T50" fmla="*/ 8 w 42"/>
                <a:gd name="T51" fmla="*/ 83 h 94"/>
                <a:gd name="T52" fmla="*/ 12 w 42"/>
                <a:gd name="T53" fmla="*/ 85 h 94"/>
                <a:gd name="T54" fmla="*/ 15 w 42"/>
                <a:gd name="T55" fmla="*/ 86 h 94"/>
                <a:gd name="T56" fmla="*/ 20 w 42"/>
                <a:gd name="T57" fmla="*/ 86 h 94"/>
                <a:gd name="T58" fmla="*/ 24 w 42"/>
                <a:gd name="T59" fmla="*/ 86 h 94"/>
                <a:gd name="T60" fmla="*/ 25 w 42"/>
                <a:gd name="T61" fmla="*/ 86 h 94"/>
                <a:gd name="T62" fmla="*/ 24 w 42"/>
                <a:gd name="T63" fmla="*/ 90 h 94"/>
                <a:gd name="T64" fmla="*/ 24 w 42"/>
                <a:gd name="T65" fmla="*/ 93 h 94"/>
                <a:gd name="T66" fmla="*/ 25 w 42"/>
                <a:gd name="T67" fmla="*/ 94 h 94"/>
                <a:gd name="T68" fmla="*/ 26 w 42"/>
                <a:gd name="T69" fmla="*/ 94 h 94"/>
                <a:gd name="T70" fmla="*/ 27 w 42"/>
                <a:gd name="T71" fmla="*/ 87 h 94"/>
                <a:gd name="T72" fmla="*/ 28 w 42"/>
                <a:gd name="T73" fmla="*/ 86 h 94"/>
                <a:gd name="T74" fmla="*/ 31 w 42"/>
                <a:gd name="T75" fmla="*/ 82 h 94"/>
                <a:gd name="T76" fmla="*/ 36 w 42"/>
                <a:gd name="T77" fmla="*/ 78 h 94"/>
                <a:gd name="T78" fmla="*/ 36 w 42"/>
                <a:gd name="T79" fmla="*/ 69 h 94"/>
                <a:gd name="T80" fmla="*/ 36 w 42"/>
                <a:gd name="T81" fmla="*/ 65 h 94"/>
                <a:gd name="T82" fmla="*/ 40 w 42"/>
                <a:gd name="T83" fmla="*/ 61 h 94"/>
                <a:gd name="T84" fmla="*/ 41 w 42"/>
                <a:gd name="T85" fmla="*/ 53 h 94"/>
                <a:gd name="T86" fmla="*/ 42 w 42"/>
                <a:gd name="T87" fmla="*/ 48 h 94"/>
                <a:gd name="T88" fmla="*/ 42 w 42"/>
                <a:gd name="T89" fmla="*/ 40 h 94"/>
                <a:gd name="T90" fmla="*/ 42 w 42"/>
                <a:gd name="T91" fmla="*/ 36 h 94"/>
                <a:gd name="T92" fmla="*/ 40 w 42"/>
                <a:gd name="T93" fmla="*/ 30 h 94"/>
                <a:gd name="T94" fmla="*/ 36 w 42"/>
                <a:gd name="T95" fmla="*/ 30 h 94"/>
                <a:gd name="T96" fmla="*/ 34 w 42"/>
                <a:gd name="T97" fmla="*/ 30 h 94"/>
                <a:gd name="T98" fmla="*/ 35 w 42"/>
                <a:gd name="T99" fmla="*/ 25 h 94"/>
                <a:gd name="T100" fmla="*/ 37 w 42"/>
                <a:gd name="T101" fmla="*/ 20 h 94"/>
                <a:gd name="T102" fmla="*/ 39 w 42"/>
                <a:gd name="T103" fmla="*/ 18 h 94"/>
                <a:gd name="T104" fmla="*/ 38 w 42"/>
                <a:gd name="T105" fmla="*/ 17 h 94"/>
                <a:gd name="T106" fmla="*/ 36 w 42"/>
                <a:gd name="T107" fmla="*/ 1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94">
                  <a:moveTo>
                    <a:pt x="36" y="13"/>
                  </a:moveTo>
                  <a:lnTo>
                    <a:pt x="36" y="9"/>
                  </a:lnTo>
                  <a:lnTo>
                    <a:pt x="34" y="7"/>
                  </a:lnTo>
                  <a:lnTo>
                    <a:pt x="21" y="3"/>
                  </a:lnTo>
                  <a:lnTo>
                    <a:pt x="9" y="0"/>
                  </a:lnTo>
                  <a:lnTo>
                    <a:pt x="8" y="3"/>
                  </a:lnTo>
                  <a:lnTo>
                    <a:pt x="6" y="7"/>
                  </a:lnTo>
                  <a:lnTo>
                    <a:pt x="3" y="9"/>
                  </a:lnTo>
                  <a:lnTo>
                    <a:pt x="2" y="14"/>
                  </a:lnTo>
                  <a:lnTo>
                    <a:pt x="3" y="20"/>
                  </a:lnTo>
                  <a:lnTo>
                    <a:pt x="3" y="25"/>
                  </a:lnTo>
                  <a:lnTo>
                    <a:pt x="2" y="30"/>
                  </a:lnTo>
                  <a:lnTo>
                    <a:pt x="5" y="32"/>
                  </a:lnTo>
                  <a:lnTo>
                    <a:pt x="9" y="34"/>
                  </a:lnTo>
                  <a:lnTo>
                    <a:pt x="11" y="38"/>
                  </a:lnTo>
                  <a:lnTo>
                    <a:pt x="15" y="42"/>
                  </a:lnTo>
                  <a:lnTo>
                    <a:pt x="20" y="46"/>
                  </a:lnTo>
                  <a:lnTo>
                    <a:pt x="20" y="47"/>
                  </a:lnTo>
                  <a:lnTo>
                    <a:pt x="18" y="53"/>
                  </a:lnTo>
                  <a:lnTo>
                    <a:pt x="10" y="58"/>
                  </a:lnTo>
                  <a:lnTo>
                    <a:pt x="3" y="64"/>
                  </a:lnTo>
                  <a:lnTo>
                    <a:pt x="2" y="67"/>
                  </a:lnTo>
                  <a:lnTo>
                    <a:pt x="0" y="72"/>
                  </a:lnTo>
                  <a:lnTo>
                    <a:pt x="1" y="75"/>
                  </a:lnTo>
                  <a:lnTo>
                    <a:pt x="3" y="79"/>
                  </a:lnTo>
                  <a:lnTo>
                    <a:pt x="8" y="83"/>
                  </a:lnTo>
                  <a:lnTo>
                    <a:pt x="12" y="85"/>
                  </a:lnTo>
                  <a:lnTo>
                    <a:pt x="15" y="86"/>
                  </a:lnTo>
                  <a:lnTo>
                    <a:pt x="20" y="86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4" y="90"/>
                  </a:lnTo>
                  <a:lnTo>
                    <a:pt x="24" y="93"/>
                  </a:lnTo>
                  <a:lnTo>
                    <a:pt x="25" y="94"/>
                  </a:lnTo>
                  <a:lnTo>
                    <a:pt x="26" y="94"/>
                  </a:lnTo>
                  <a:lnTo>
                    <a:pt x="27" y="87"/>
                  </a:lnTo>
                  <a:lnTo>
                    <a:pt x="28" y="86"/>
                  </a:lnTo>
                  <a:lnTo>
                    <a:pt x="31" y="82"/>
                  </a:lnTo>
                  <a:lnTo>
                    <a:pt x="36" y="78"/>
                  </a:lnTo>
                  <a:lnTo>
                    <a:pt x="36" y="69"/>
                  </a:lnTo>
                  <a:lnTo>
                    <a:pt x="36" y="65"/>
                  </a:lnTo>
                  <a:lnTo>
                    <a:pt x="40" y="61"/>
                  </a:lnTo>
                  <a:lnTo>
                    <a:pt x="41" y="53"/>
                  </a:lnTo>
                  <a:lnTo>
                    <a:pt x="42" y="48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5" y="25"/>
                  </a:lnTo>
                  <a:lnTo>
                    <a:pt x="37" y="20"/>
                  </a:lnTo>
                  <a:lnTo>
                    <a:pt x="39" y="18"/>
                  </a:lnTo>
                  <a:lnTo>
                    <a:pt x="38" y="17"/>
                  </a:lnTo>
                  <a:lnTo>
                    <a:pt x="36" y="1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EE38DE3B-C14E-FE47-95E8-831B910C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326" y="2378994"/>
              <a:ext cx="55652" cy="91068"/>
            </a:xfrm>
            <a:custGeom>
              <a:avLst/>
              <a:gdLst>
                <a:gd name="T0" fmla="*/ 9 w 33"/>
                <a:gd name="T1" fmla="*/ 10 h 54"/>
                <a:gd name="T2" fmla="*/ 8 w 33"/>
                <a:gd name="T3" fmla="*/ 7 h 54"/>
                <a:gd name="T4" fmla="*/ 10 w 33"/>
                <a:gd name="T5" fmla="*/ 2 h 54"/>
                <a:gd name="T6" fmla="*/ 11 w 33"/>
                <a:gd name="T7" fmla="*/ 1 h 54"/>
                <a:gd name="T8" fmla="*/ 9 w 33"/>
                <a:gd name="T9" fmla="*/ 0 h 54"/>
                <a:gd name="T10" fmla="*/ 6 w 33"/>
                <a:gd name="T11" fmla="*/ 0 h 54"/>
                <a:gd name="T12" fmla="*/ 5 w 33"/>
                <a:gd name="T13" fmla="*/ 0 h 54"/>
                <a:gd name="T14" fmla="*/ 2 w 33"/>
                <a:gd name="T15" fmla="*/ 2 h 54"/>
                <a:gd name="T16" fmla="*/ 0 w 33"/>
                <a:gd name="T17" fmla="*/ 5 h 54"/>
                <a:gd name="T18" fmla="*/ 12 w 33"/>
                <a:gd name="T19" fmla="*/ 54 h 54"/>
                <a:gd name="T20" fmla="*/ 33 w 33"/>
                <a:gd name="T21" fmla="*/ 51 h 54"/>
                <a:gd name="T22" fmla="*/ 32 w 33"/>
                <a:gd name="T23" fmla="*/ 43 h 54"/>
                <a:gd name="T24" fmla="*/ 29 w 33"/>
                <a:gd name="T25" fmla="*/ 40 h 54"/>
                <a:gd name="T26" fmla="*/ 28 w 33"/>
                <a:gd name="T27" fmla="*/ 38 h 54"/>
                <a:gd name="T28" fmla="*/ 26 w 33"/>
                <a:gd name="T29" fmla="*/ 37 h 54"/>
                <a:gd name="T30" fmla="*/ 23 w 33"/>
                <a:gd name="T31" fmla="*/ 34 h 54"/>
                <a:gd name="T32" fmla="*/ 20 w 33"/>
                <a:gd name="T33" fmla="*/ 32 h 54"/>
                <a:gd name="T34" fmla="*/ 18 w 33"/>
                <a:gd name="T35" fmla="*/ 28 h 54"/>
                <a:gd name="T36" fmla="*/ 16 w 33"/>
                <a:gd name="T37" fmla="*/ 24 h 54"/>
                <a:gd name="T38" fmla="*/ 14 w 33"/>
                <a:gd name="T39" fmla="*/ 20 h 54"/>
                <a:gd name="T40" fmla="*/ 16 w 33"/>
                <a:gd name="T41" fmla="*/ 17 h 54"/>
                <a:gd name="T42" fmla="*/ 11 w 33"/>
                <a:gd name="T43" fmla="*/ 14 h 54"/>
                <a:gd name="T44" fmla="*/ 9 w 33"/>
                <a:gd name="T45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" h="54">
                  <a:moveTo>
                    <a:pt x="9" y="10"/>
                  </a:moveTo>
                  <a:lnTo>
                    <a:pt x="8" y="7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2" y="2"/>
                  </a:lnTo>
                  <a:lnTo>
                    <a:pt x="0" y="5"/>
                  </a:lnTo>
                  <a:lnTo>
                    <a:pt x="12" y="54"/>
                  </a:lnTo>
                  <a:lnTo>
                    <a:pt x="33" y="51"/>
                  </a:lnTo>
                  <a:lnTo>
                    <a:pt x="32" y="43"/>
                  </a:lnTo>
                  <a:lnTo>
                    <a:pt x="29" y="40"/>
                  </a:lnTo>
                  <a:lnTo>
                    <a:pt x="28" y="38"/>
                  </a:lnTo>
                  <a:lnTo>
                    <a:pt x="26" y="37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18" y="28"/>
                  </a:lnTo>
                  <a:lnTo>
                    <a:pt x="16" y="24"/>
                  </a:lnTo>
                  <a:lnTo>
                    <a:pt x="14" y="20"/>
                  </a:lnTo>
                  <a:lnTo>
                    <a:pt x="16" y="17"/>
                  </a:lnTo>
                  <a:lnTo>
                    <a:pt x="11" y="14"/>
                  </a:lnTo>
                  <a:lnTo>
                    <a:pt x="9" y="1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668A7E76-1CBB-6840-907A-C7B7FE0D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0495" y="2227213"/>
              <a:ext cx="317051" cy="205746"/>
            </a:xfrm>
            <a:custGeom>
              <a:avLst/>
              <a:gdLst>
                <a:gd name="T0" fmla="*/ 165 w 188"/>
                <a:gd name="T1" fmla="*/ 90 h 122"/>
                <a:gd name="T2" fmla="*/ 166 w 188"/>
                <a:gd name="T3" fmla="*/ 90 h 122"/>
                <a:gd name="T4" fmla="*/ 169 w 188"/>
                <a:gd name="T5" fmla="*/ 90 h 122"/>
                <a:gd name="T6" fmla="*/ 171 w 188"/>
                <a:gd name="T7" fmla="*/ 91 h 122"/>
                <a:gd name="T8" fmla="*/ 171 w 188"/>
                <a:gd name="T9" fmla="*/ 89 h 122"/>
                <a:gd name="T10" fmla="*/ 178 w 188"/>
                <a:gd name="T11" fmla="*/ 83 h 122"/>
                <a:gd name="T12" fmla="*/ 186 w 188"/>
                <a:gd name="T13" fmla="*/ 78 h 122"/>
                <a:gd name="T14" fmla="*/ 188 w 188"/>
                <a:gd name="T15" fmla="*/ 72 h 122"/>
                <a:gd name="T16" fmla="*/ 188 w 188"/>
                <a:gd name="T17" fmla="*/ 71 h 122"/>
                <a:gd name="T18" fmla="*/ 183 w 188"/>
                <a:gd name="T19" fmla="*/ 67 h 122"/>
                <a:gd name="T20" fmla="*/ 179 w 188"/>
                <a:gd name="T21" fmla="*/ 63 h 122"/>
                <a:gd name="T22" fmla="*/ 177 w 188"/>
                <a:gd name="T23" fmla="*/ 59 h 122"/>
                <a:gd name="T24" fmla="*/ 173 w 188"/>
                <a:gd name="T25" fmla="*/ 57 h 122"/>
                <a:gd name="T26" fmla="*/ 170 w 188"/>
                <a:gd name="T27" fmla="*/ 55 h 122"/>
                <a:gd name="T28" fmla="*/ 171 w 188"/>
                <a:gd name="T29" fmla="*/ 50 h 122"/>
                <a:gd name="T30" fmla="*/ 171 w 188"/>
                <a:gd name="T31" fmla="*/ 45 h 122"/>
                <a:gd name="T32" fmla="*/ 170 w 188"/>
                <a:gd name="T33" fmla="*/ 39 h 122"/>
                <a:gd name="T34" fmla="*/ 171 w 188"/>
                <a:gd name="T35" fmla="*/ 34 h 122"/>
                <a:gd name="T36" fmla="*/ 174 w 188"/>
                <a:gd name="T37" fmla="*/ 32 h 122"/>
                <a:gd name="T38" fmla="*/ 176 w 188"/>
                <a:gd name="T39" fmla="*/ 28 h 122"/>
                <a:gd name="T40" fmla="*/ 177 w 188"/>
                <a:gd name="T41" fmla="*/ 25 h 122"/>
                <a:gd name="T42" fmla="*/ 179 w 188"/>
                <a:gd name="T43" fmla="*/ 20 h 122"/>
                <a:gd name="T44" fmla="*/ 176 w 188"/>
                <a:gd name="T45" fmla="*/ 18 h 122"/>
                <a:gd name="T46" fmla="*/ 173 w 188"/>
                <a:gd name="T47" fmla="*/ 18 h 122"/>
                <a:gd name="T48" fmla="*/ 170 w 188"/>
                <a:gd name="T49" fmla="*/ 17 h 122"/>
                <a:gd name="T50" fmla="*/ 166 w 188"/>
                <a:gd name="T51" fmla="*/ 10 h 122"/>
                <a:gd name="T52" fmla="*/ 162 w 188"/>
                <a:gd name="T53" fmla="*/ 5 h 122"/>
                <a:gd name="T54" fmla="*/ 154 w 188"/>
                <a:gd name="T55" fmla="*/ 0 h 122"/>
                <a:gd name="T56" fmla="*/ 24 w 188"/>
                <a:gd name="T57" fmla="*/ 23 h 122"/>
                <a:gd name="T58" fmla="*/ 22 w 188"/>
                <a:gd name="T59" fmla="*/ 13 h 122"/>
                <a:gd name="T60" fmla="*/ 16 w 188"/>
                <a:gd name="T61" fmla="*/ 17 h 122"/>
                <a:gd name="T62" fmla="*/ 11 w 188"/>
                <a:gd name="T63" fmla="*/ 21 h 122"/>
                <a:gd name="T64" fmla="*/ 6 w 188"/>
                <a:gd name="T65" fmla="*/ 24 h 122"/>
                <a:gd name="T66" fmla="*/ 0 w 188"/>
                <a:gd name="T67" fmla="*/ 28 h 122"/>
                <a:gd name="T68" fmla="*/ 16 w 188"/>
                <a:gd name="T69" fmla="*/ 122 h 122"/>
                <a:gd name="T70" fmla="*/ 160 w 188"/>
                <a:gd name="T71" fmla="*/ 95 h 122"/>
                <a:gd name="T72" fmla="*/ 162 w 188"/>
                <a:gd name="T73" fmla="*/ 92 h 122"/>
                <a:gd name="T74" fmla="*/ 165 w 188"/>
                <a:gd name="T75" fmla="*/ 9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8" h="122">
                  <a:moveTo>
                    <a:pt x="165" y="90"/>
                  </a:moveTo>
                  <a:lnTo>
                    <a:pt x="166" y="90"/>
                  </a:lnTo>
                  <a:lnTo>
                    <a:pt x="169" y="90"/>
                  </a:lnTo>
                  <a:lnTo>
                    <a:pt x="171" y="91"/>
                  </a:lnTo>
                  <a:lnTo>
                    <a:pt x="171" y="89"/>
                  </a:lnTo>
                  <a:lnTo>
                    <a:pt x="178" y="83"/>
                  </a:lnTo>
                  <a:lnTo>
                    <a:pt x="186" y="78"/>
                  </a:lnTo>
                  <a:lnTo>
                    <a:pt x="188" y="72"/>
                  </a:lnTo>
                  <a:lnTo>
                    <a:pt x="188" y="71"/>
                  </a:lnTo>
                  <a:lnTo>
                    <a:pt x="183" y="67"/>
                  </a:lnTo>
                  <a:lnTo>
                    <a:pt x="179" y="63"/>
                  </a:lnTo>
                  <a:lnTo>
                    <a:pt x="177" y="59"/>
                  </a:lnTo>
                  <a:lnTo>
                    <a:pt x="173" y="57"/>
                  </a:lnTo>
                  <a:lnTo>
                    <a:pt x="170" y="55"/>
                  </a:lnTo>
                  <a:lnTo>
                    <a:pt x="171" y="50"/>
                  </a:lnTo>
                  <a:lnTo>
                    <a:pt x="171" y="45"/>
                  </a:lnTo>
                  <a:lnTo>
                    <a:pt x="170" y="39"/>
                  </a:lnTo>
                  <a:lnTo>
                    <a:pt x="171" y="34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7" y="25"/>
                  </a:lnTo>
                  <a:lnTo>
                    <a:pt x="179" y="20"/>
                  </a:lnTo>
                  <a:lnTo>
                    <a:pt x="176" y="18"/>
                  </a:lnTo>
                  <a:lnTo>
                    <a:pt x="173" y="18"/>
                  </a:lnTo>
                  <a:lnTo>
                    <a:pt x="170" y="17"/>
                  </a:lnTo>
                  <a:lnTo>
                    <a:pt x="166" y="10"/>
                  </a:lnTo>
                  <a:lnTo>
                    <a:pt x="162" y="5"/>
                  </a:lnTo>
                  <a:lnTo>
                    <a:pt x="154" y="0"/>
                  </a:lnTo>
                  <a:lnTo>
                    <a:pt x="24" y="23"/>
                  </a:lnTo>
                  <a:lnTo>
                    <a:pt x="22" y="13"/>
                  </a:lnTo>
                  <a:lnTo>
                    <a:pt x="16" y="17"/>
                  </a:lnTo>
                  <a:lnTo>
                    <a:pt x="11" y="21"/>
                  </a:lnTo>
                  <a:lnTo>
                    <a:pt x="6" y="24"/>
                  </a:lnTo>
                  <a:lnTo>
                    <a:pt x="0" y="28"/>
                  </a:lnTo>
                  <a:lnTo>
                    <a:pt x="16" y="122"/>
                  </a:lnTo>
                  <a:lnTo>
                    <a:pt x="160" y="95"/>
                  </a:lnTo>
                  <a:lnTo>
                    <a:pt x="162" y="92"/>
                  </a:lnTo>
                  <a:lnTo>
                    <a:pt x="165" y="9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1DBD72D4-A02C-A64C-BF4B-B60AF3565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681" y="3051885"/>
              <a:ext cx="490754" cy="384509"/>
            </a:xfrm>
            <a:custGeom>
              <a:avLst/>
              <a:gdLst>
                <a:gd name="T0" fmla="*/ 200 w 291"/>
                <a:gd name="T1" fmla="*/ 0 h 228"/>
                <a:gd name="T2" fmla="*/ 211 w 291"/>
                <a:gd name="T3" fmla="*/ 10 h 228"/>
                <a:gd name="T4" fmla="*/ 223 w 291"/>
                <a:gd name="T5" fmla="*/ 30 h 228"/>
                <a:gd name="T6" fmla="*/ 241 w 291"/>
                <a:gd name="T7" fmla="*/ 62 h 228"/>
                <a:gd name="T8" fmla="*/ 259 w 291"/>
                <a:gd name="T9" fmla="*/ 84 h 228"/>
                <a:gd name="T10" fmla="*/ 256 w 291"/>
                <a:gd name="T11" fmla="*/ 86 h 228"/>
                <a:gd name="T12" fmla="*/ 268 w 291"/>
                <a:gd name="T13" fmla="*/ 116 h 228"/>
                <a:gd name="T14" fmla="*/ 286 w 291"/>
                <a:gd name="T15" fmla="*/ 144 h 228"/>
                <a:gd name="T16" fmla="*/ 291 w 291"/>
                <a:gd name="T17" fmla="*/ 176 h 228"/>
                <a:gd name="T18" fmla="*/ 288 w 291"/>
                <a:gd name="T19" fmla="*/ 196 h 228"/>
                <a:gd name="T20" fmla="*/ 287 w 291"/>
                <a:gd name="T21" fmla="*/ 211 h 228"/>
                <a:gd name="T22" fmla="*/ 280 w 291"/>
                <a:gd name="T23" fmla="*/ 227 h 228"/>
                <a:gd name="T24" fmla="*/ 281 w 291"/>
                <a:gd name="T25" fmla="*/ 222 h 228"/>
                <a:gd name="T26" fmla="*/ 274 w 291"/>
                <a:gd name="T27" fmla="*/ 221 h 228"/>
                <a:gd name="T28" fmla="*/ 264 w 291"/>
                <a:gd name="T29" fmla="*/ 222 h 228"/>
                <a:gd name="T30" fmla="*/ 255 w 291"/>
                <a:gd name="T31" fmla="*/ 222 h 228"/>
                <a:gd name="T32" fmla="*/ 255 w 291"/>
                <a:gd name="T33" fmla="*/ 217 h 228"/>
                <a:gd name="T34" fmla="*/ 263 w 291"/>
                <a:gd name="T35" fmla="*/ 216 h 228"/>
                <a:gd name="T36" fmla="*/ 253 w 291"/>
                <a:gd name="T37" fmla="*/ 212 h 228"/>
                <a:gd name="T38" fmla="*/ 245 w 291"/>
                <a:gd name="T39" fmla="*/ 200 h 228"/>
                <a:gd name="T40" fmla="*/ 233 w 291"/>
                <a:gd name="T41" fmla="*/ 193 h 228"/>
                <a:gd name="T42" fmla="*/ 223 w 291"/>
                <a:gd name="T43" fmla="*/ 177 h 228"/>
                <a:gd name="T44" fmla="*/ 216 w 291"/>
                <a:gd name="T45" fmla="*/ 169 h 228"/>
                <a:gd name="T46" fmla="*/ 215 w 291"/>
                <a:gd name="T47" fmla="*/ 161 h 228"/>
                <a:gd name="T48" fmla="*/ 209 w 291"/>
                <a:gd name="T49" fmla="*/ 158 h 228"/>
                <a:gd name="T50" fmla="*/ 205 w 291"/>
                <a:gd name="T51" fmla="*/ 161 h 228"/>
                <a:gd name="T52" fmla="*/ 194 w 291"/>
                <a:gd name="T53" fmla="*/ 147 h 228"/>
                <a:gd name="T54" fmla="*/ 192 w 291"/>
                <a:gd name="T55" fmla="*/ 140 h 228"/>
                <a:gd name="T56" fmla="*/ 194 w 291"/>
                <a:gd name="T57" fmla="*/ 130 h 228"/>
                <a:gd name="T58" fmla="*/ 194 w 291"/>
                <a:gd name="T59" fmla="*/ 121 h 228"/>
                <a:gd name="T60" fmla="*/ 191 w 291"/>
                <a:gd name="T61" fmla="*/ 122 h 228"/>
                <a:gd name="T62" fmla="*/ 187 w 291"/>
                <a:gd name="T63" fmla="*/ 119 h 228"/>
                <a:gd name="T64" fmla="*/ 189 w 291"/>
                <a:gd name="T65" fmla="*/ 127 h 228"/>
                <a:gd name="T66" fmla="*/ 186 w 291"/>
                <a:gd name="T67" fmla="*/ 129 h 228"/>
                <a:gd name="T68" fmla="*/ 180 w 291"/>
                <a:gd name="T69" fmla="*/ 120 h 228"/>
                <a:gd name="T70" fmla="*/ 182 w 291"/>
                <a:gd name="T71" fmla="*/ 106 h 228"/>
                <a:gd name="T72" fmla="*/ 182 w 291"/>
                <a:gd name="T73" fmla="*/ 86 h 228"/>
                <a:gd name="T74" fmla="*/ 174 w 291"/>
                <a:gd name="T75" fmla="*/ 72 h 228"/>
                <a:gd name="T76" fmla="*/ 163 w 291"/>
                <a:gd name="T77" fmla="*/ 67 h 228"/>
                <a:gd name="T78" fmla="*/ 152 w 291"/>
                <a:gd name="T79" fmla="*/ 60 h 228"/>
                <a:gd name="T80" fmla="*/ 143 w 291"/>
                <a:gd name="T81" fmla="*/ 48 h 228"/>
                <a:gd name="T82" fmla="*/ 130 w 291"/>
                <a:gd name="T83" fmla="*/ 39 h 228"/>
                <a:gd name="T84" fmla="*/ 117 w 291"/>
                <a:gd name="T85" fmla="*/ 39 h 228"/>
                <a:gd name="T86" fmla="*/ 116 w 291"/>
                <a:gd name="T87" fmla="*/ 47 h 228"/>
                <a:gd name="T88" fmla="*/ 107 w 291"/>
                <a:gd name="T89" fmla="*/ 49 h 228"/>
                <a:gd name="T90" fmla="*/ 83 w 291"/>
                <a:gd name="T91" fmla="*/ 59 h 228"/>
                <a:gd name="T92" fmla="*/ 77 w 291"/>
                <a:gd name="T93" fmla="*/ 49 h 228"/>
                <a:gd name="T94" fmla="*/ 77 w 291"/>
                <a:gd name="T95" fmla="*/ 43 h 228"/>
                <a:gd name="T96" fmla="*/ 72 w 291"/>
                <a:gd name="T97" fmla="*/ 39 h 228"/>
                <a:gd name="T98" fmla="*/ 72 w 291"/>
                <a:gd name="T99" fmla="*/ 35 h 228"/>
                <a:gd name="T100" fmla="*/ 69 w 291"/>
                <a:gd name="T101" fmla="*/ 38 h 228"/>
                <a:gd name="T102" fmla="*/ 64 w 291"/>
                <a:gd name="T103" fmla="*/ 39 h 228"/>
                <a:gd name="T104" fmla="*/ 65 w 291"/>
                <a:gd name="T105" fmla="*/ 43 h 228"/>
                <a:gd name="T106" fmla="*/ 53 w 291"/>
                <a:gd name="T107" fmla="*/ 37 h 228"/>
                <a:gd name="T108" fmla="*/ 39 w 291"/>
                <a:gd name="T109" fmla="*/ 33 h 228"/>
                <a:gd name="T110" fmla="*/ 19 w 291"/>
                <a:gd name="T111" fmla="*/ 35 h 228"/>
                <a:gd name="T112" fmla="*/ 7 w 291"/>
                <a:gd name="T113" fmla="*/ 32 h 228"/>
                <a:gd name="T114" fmla="*/ 0 w 291"/>
                <a:gd name="T115" fmla="*/ 20 h 228"/>
                <a:gd name="T116" fmla="*/ 10 w 291"/>
                <a:gd name="T117" fmla="*/ 14 h 228"/>
                <a:gd name="T118" fmla="*/ 98 w 291"/>
                <a:gd name="T119" fmla="*/ 16 h 228"/>
                <a:gd name="T120" fmla="*/ 197 w 291"/>
                <a:gd name="T121" fmla="*/ 1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28">
                  <a:moveTo>
                    <a:pt x="194" y="0"/>
                  </a:moveTo>
                  <a:lnTo>
                    <a:pt x="194" y="0"/>
                  </a:lnTo>
                  <a:lnTo>
                    <a:pt x="200" y="0"/>
                  </a:lnTo>
                  <a:lnTo>
                    <a:pt x="209" y="2"/>
                  </a:lnTo>
                  <a:lnTo>
                    <a:pt x="210" y="7"/>
                  </a:lnTo>
                  <a:lnTo>
                    <a:pt x="211" y="10"/>
                  </a:lnTo>
                  <a:lnTo>
                    <a:pt x="215" y="12"/>
                  </a:lnTo>
                  <a:lnTo>
                    <a:pt x="218" y="17"/>
                  </a:lnTo>
                  <a:lnTo>
                    <a:pt x="223" y="30"/>
                  </a:lnTo>
                  <a:lnTo>
                    <a:pt x="229" y="40"/>
                  </a:lnTo>
                  <a:lnTo>
                    <a:pt x="237" y="55"/>
                  </a:lnTo>
                  <a:lnTo>
                    <a:pt x="241" y="62"/>
                  </a:lnTo>
                  <a:lnTo>
                    <a:pt x="251" y="77"/>
                  </a:lnTo>
                  <a:lnTo>
                    <a:pt x="256" y="81"/>
                  </a:lnTo>
                  <a:lnTo>
                    <a:pt x="259" y="84"/>
                  </a:lnTo>
                  <a:lnTo>
                    <a:pt x="259" y="87"/>
                  </a:lnTo>
                  <a:lnTo>
                    <a:pt x="259" y="96"/>
                  </a:lnTo>
                  <a:lnTo>
                    <a:pt x="256" y="86"/>
                  </a:lnTo>
                  <a:lnTo>
                    <a:pt x="255" y="96"/>
                  </a:lnTo>
                  <a:lnTo>
                    <a:pt x="261" y="106"/>
                  </a:lnTo>
                  <a:lnTo>
                    <a:pt x="268" y="116"/>
                  </a:lnTo>
                  <a:lnTo>
                    <a:pt x="275" y="129"/>
                  </a:lnTo>
                  <a:lnTo>
                    <a:pt x="280" y="137"/>
                  </a:lnTo>
                  <a:lnTo>
                    <a:pt x="286" y="144"/>
                  </a:lnTo>
                  <a:lnTo>
                    <a:pt x="289" y="153"/>
                  </a:lnTo>
                  <a:lnTo>
                    <a:pt x="291" y="168"/>
                  </a:lnTo>
                  <a:lnTo>
                    <a:pt x="291" y="176"/>
                  </a:lnTo>
                  <a:lnTo>
                    <a:pt x="291" y="185"/>
                  </a:lnTo>
                  <a:lnTo>
                    <a:pt x="291" y="193"/>
                  </a:lnTo>
                  <a:lnTo>
                    <a:pt x="288" y="196"/>
                  </a:lnTo>
                  <a:lnTo>
                    <a:pt x="286" y="200"/>
                  </a:lnTo>
                  <a:lnTo>
                    <a:pt x="286" y="205"/>
                  </a:lnTo>
                  <a:lnTo>
                    <a:pt x="287" y="211"/>
                  </a:lnTo>
                  <a:lnTo>
                    <a:pt x="286" y="218"/>
                  </a:lnTo>
                  <a:lnTo>
                    <a:pt x="283" y="225"/>
                  </a:lnTo>
                  <a:lnTo>
                    <a:pt x="280" y="227"/>
                  </a:lnTo>
                  <a:lnTo>
                    <a:pt x="277" y="228"/>
                  </a:lnTo>
                  <a:lnTo>
                    <a:pt x="279" y="224"/>
                  </a:lnTo>
                  <a:lnTo>
                    <a:pt x="281" y="222"/>
                  </a:lnTo>
                  <a:lnTo>
                    <a:pt x="281" y="217"/>
                  </a:lnTo>
                  <a:lnTo>
                    <a:pt x="280" y="217"/>
                  </a:lnTo>
                  <a:lnTo>
                    <a:pt x="274" y="221"/>
                  </a:lnTo>
                  <a:lnTo>
                    <a:pt x="270" y="222"/>
                  </a:lnTo>
                  <a:lnTo>
                    <a:pt x="267" y="221"/>
                  </a:lnTo>
                  <a:lnTo>
                    <a:pt x="264" y="222"/>
                  </a:lnTo>
                  <a:lnTo>
                    <a:pt x="261" y="224"/>
                  </a:lnTo>
                  <a:lnTo>
                    <a:pt x="259" y="223"/>
                  </a:lnTo>
                  <a:lnTo>
                    <a:pt x="255" y="222"/>
                  </a:lnTo>
                  <a:lnTo>
                    <a:pt x="253" y="219"/>
                  </a:lnTo>
                  <a:lnTo>
                    <a:pt x="254" y="217"/>
                  </a:lnTo>
                  <a:lnTo>
                    <a:pt x="255" y="217"/>
                  </a:lnTo>
                  <a:lnTo>
                    <a:pt x="262" y="218"/>
                  </a:lnTo>
                  <a:lnTo>
                    <a:pt x="264" y="217"/>
                  </a:lnTo>
                  <a:lnTo>
                    <a:pt x="263" y="216"/>
                  </a:lnTo>
                  <a:lnTo>
                    <a:pt x="260" y="214"/>
                  </a:lnTo>
                  <a:lnTo>
                    <a:pt x="256" y="215"/>
                  </a:lnTo>
                  <a:lnTo>
                    <a:pt x="253" y="212"/>
                  </a:lnTo>
                  <a:lnTo>
                    <a:pt x="250" y="207"/>
                  </a:lnTo>
                  <a:lnTo>
                    <a:pt x="246" y="203"/>
                  </a:lnTo>
                  <a:lnTo>
                    <a:pt x="245" y="200"/>
                  </a:lnTo>
                  <a:lnTo>
                    <a:pt x="242" y="196"/>
                  </a:lnTo>
                  <a:lnTo>
                    <a:pt x="237" y="195"/>
                  </a:lnTo>
                  <a:lnTo>
                    <a:pt x="233" y="193"/>
                  </a:lnTo>
                  <a:lnTo>
                    <a:pt x="229" y="192"/>
                  </a:lnTo>
                  <a:lnTo>
                    <a:pt x="225" y="181"/>
                  </a:lnTo>
                  <a:lnTo>
                    <a:pt x="223" y="177"/>
                  </a:lnTo>
                  <a:lnTo>
                    <a:pt x="220" y="174"/>
                  </a:lnTo>
                  <a:lnTo>
                    <a:pt x="219" y="172"/>
                  </a:lnTo>
                  <a:lnTo>
                    <a:pt x="216" y="169"/>
                  </a:lnTo>
                  <a:lnTo>
                    <a:pt x="213" y="167"/>
                  </a:lnTo>
                  <a:lnTo>
                    <a:pt x="214" y="163"/>
                  </a:lnTo>
                  <a:lnTo>
                    <a:pt x="215" y="161"/>
                  </a:lnTo>
                  <a:lnTo>
                    <a:pt x="212" y="155"/>
                  </a:lnTo>
                  <a:lnTo>
                    <a:pt x="209" y="156"/>
                  </a:lnTo>
                  <a:lnTo>
                    <a:pt x="209" y="158"/>
                  </a:lnTo>
                  <a:lnTo>
                    <a:pt x="209" y="163"/>
                  </a:lnTo>
                  <a:lnTo>
                    <a:pt x="207" y="163"/>
                  </a:lnTo>
                  <a:lnTo>
                    <a:pt x="205" y="161"/>
                  </a:lnTo>
                  <a:lnTo>
                    <a:pt x="202" y="158"/>
                  </a:lnTo>
                  <a:lnTo>
                    <a:pt x="197" y="150"/>
                  </a:lnTo>
                  <a:lnTo>
                    <a:pt x="194" y="147"/>
                  </a:lnTo>
                  <a:lnTo>
                    <a:pt x="193" y="146"/>
                  </a:lnTo>
                  <a:lnTo>
                    <a:pt x="194" y="144"/>
                  </a:lnTo>
                  <a:lnTo>
                    <a:pt x="192" y="140"/>
                  </a:lnTo>
                  <a:lnTo>
                    <a:pt x="189" y="139"/>
                  </a:lnTo>
                  <a:lnTo>
                    <a:pt x="192" y="133"/>
                  </a:lnTo>
                  <a:lnTo>
                    <a:pt x="194" y="130"/>
                  </a:lnTo>
                  <a:lnTo>
                    <a:pt x="195" y="127"/>
                  </a:lnTo>
                  <a:lnTo>
                    <a:pt x="196" y="124"/>
                  </a:lnTo>
                  <a:lnTo>
                    <a:pt x="194" y="121"/>
                  </a:lnTo>
                  <a:lnTo>
                    <a:pt x="193" y="125"/>
                  </a:lnTo>
                  <a:lnTo>
                    <a:pt x="191" y="124"/>
                  </a:lnTo>
                  <a:lnTo>
                    <a:pt x="191" y="122"/>
                  </a:lnTo>
                  <a:lnTo>
                    <a:pt x="188" y="118"/>
                  </a:lnTo>
                  <a:lnTo>
                    <a:pt x="187" y="118"/>
                  </a:lnTo>
                  <a:lnTo>
                    <a:pt x="187" y="119"/>
                  </a:lnTo>
                  <a:lnTo>
                    <a:pt x="188" y="121"/>
                  </a:lnTo>
                  <a:lnTo>
                    <a:pt x="189" y="124"/>
                  </a:lnTo>
                  <a:lnTo>
                    <a:pt x="189" y="127"/>
                  </a:lnTo>
                  <a:lnTo>
                    <a:pt x="189" y="128"/>
                  </a:lnTo>
                  <a:lnTo>
                    <a:pt x="187" y="130"/>
                  </a:lnTo>
                  <a:lnTo>
                    <a:pt x="186" y="129"/>
                  </a:lnTo>
                  <a:lnTo>
                    <a:pt x="184" y="127"/>
                  </a:lnTo>
                  <a:lnTo>
                    <a:pt x="181" y="122"/>
                  </a:lnTo>
                  <a:lnTo>
                    <a:pt x="180" y="120"/>
                  </a:lnTo>
                  <a:lnTo>
                    <a:pt x="180" y="116"/>
                  </a:lnTo>
                  <a:lnTo>
                    <a:pt x="180" y="110"/>
                  </a:lnTo>
                  <a:lnTo>
                    <a:pt x="182" y="106"/>
                  </a:lnTo>
                  <a:lnTo>
                    <a:pt x="183" y="98"/>
                  </a:lnTo>
                  <a:lnTo>
                    <a:pt x="183" y="93"/>
                  </a:lnTo>
                  <a:lnTo>
                    <a:pt x="182" y="86"/>
                  </a:lnTo>
                  <a:lnTo>
                    <a:pt x="180" y="79"/>
                  </a:lnTo>
                  <a:lnTo>
                    <a:pt x="177" y="77"/>
                  </a:lnTo>
                  <a:lnTo>
                    <a:pt x="174" y="72"/>
                  </a:lnTo>
                  <a:lnTo>
                    <a:pt x="168" y="71"/>
                  </a:lnTo>
                  <a:lnTo>
                    <a:pt x="165" y="71"/>
                  </a:lnTo>
                  <a:lnTo>
                    <a:pt x="163" y="67"/>
                  </a:lnTo>
                  <a:lnTo>
                    <a:pt x="160" y="66"/>
                  </a:lnTo>
                  <a:lnTo>
                    <a:pt x="156" y="61"/>
                  </a:lnTo>
                  <a:lnTo>
                    <a:pt x="152" y="60"/>
                  </a:lnTo>
                  <a:lnTo>
                    <a:pt x="151" y="55"/>
                  </a:lnTo>
                  <a:lnTo>
                    <a:pt x="149" y="53"/>
                  </a:lnTo>
                  <a:lnTo>
                    <a:pt x="143" y="48"/>
                  </a:lnTo>
                  <a:lnTo>
                    <a:pt x="138" y="44"/>
                  </a:lnTo>
                  <a:lnTo>
                    <a:pt x="134" y="42"/>
                  </a:lnTo>
                  <a:lnTo>
                    <a:pt x="130" y="39"/>
                  </a:lnTo>
                  <a:lnTo>
                    <a:pt x="127" y="38"/>
                  </a:lnTo>
                  <a:lnTo>
                    <a:pt x="122" y="38"/>
                  </a:lnTo>
                  <a:lnTo>
                    <a:pt x="117" y="39"/>
                  </a:lnTo>
                  <a:lnTo>
                    <a:pt x="116" y="42"/>
                  </a:lnTo>
                  <a:lnTo>
                    <a:pt x="117" y="45"/>
                  </a:lnTo>
                  <a:lnTo>
                    <a:pt x="116" y="47"/>
                  </a:lnTo>
                  <a:lnTo>
                    <a:pt x="114" y="47"/>
                  </a:lnTo>
                  <a:lnTo>
                    <a:pt x="112" y="45"/>
                  </a:lnTo>
                  <a:lnTo>
                    <a:pt x="107" y="49"/>
                  </a:lnTo>
                  <a:lnTo>
                    <a:pt x="101" y="54"/>
                  </a:lnTo>
                  <a:lnTo>
                    <a:pt x="94" y="56"/>
                  </a:lnTo>
                  <a:lnTo>
                    <a:pt x="83" y="59"/>
                  </a:lnTo>
                  <a:lnTo>
                    <a:pt x="83" y="53"/>
                  </a:lnTo>
                  <a:lnTo>
                    <a:pt x="80" y="50"/>
                  </a:lnTo>
                  <a:lnTo>
                    <a:pt x="77" y="49"/>
                  </a:lnTo>
                  <a:lnTo>
                    <a:pt x="72" y="46"/>
                  </a:lnTo>
                  <a:lnTo>
                    <a:pt x="76" y="44"/>
                  </a:lnTo>
                  <a:lnTo>
                    <a:pt x="77" y="43"/>
                  </a:lnTo>
                  <a:lnTo>
                    <a:pt x="70" y="42"/>
                  </a:lnTo>
                  <a:lnTo>
                    <a:pt x="70" y="39"/>
                  </a:lnTo>
                  <a:lnTo>
                    <a:pt x="72" y="39"/>
                  </a:lnTo>
                  <a:lnTo>
                    <a:pt x="73" y="37"/>
                  </a:lnTo>
                  <a:lnTo>
                    <a:pt x="73" y="35"/>
                  </a:lnTo>
                  <a:lnTo>
                    <a:pt x="72" y="35"/>
                  </a:lnTo>
                  <a:lnTo>
                    <a:pt x="70" y="36"/>
                  </a:lnTo>
                  <a:lnTo>
                    <a:pt x="70" y="37"/>
                  </a:lnTo>
                  <a:lnTo>
                    <a:pt x="69" y="38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64" y="39"/>
                  </a:lnTo>
                  <a:lnTo>
                    <a:pt x="65" y="39"/>
                  </a:lnTo>
                  <a:lnTo>
                    <a:pt x="66" y="43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7" y="38"/>
                  </a:lnTo>
                  <a:lnTo>
                    <a:pt x="53" y="37"/>
                  </a:lnTo>
                  <a:lnTo>
                    <a:pt x="44" y="37"/>
                  </a:lnTo>
                  <a:lnTo>
                    <a:pt x="41" y="35"/>
                  </a:lnTo>
                  <a:lnTo>
                    <a:pt x="39" y="33"/>
                  </a:lnTo>
                  <a:lnTo>
                    <a:pt x="36" y="33"/>
                  </a:lnTo>
                  <a:lnTo>
                    <a:pt x="26" y="35"/>
                  </a:lnTo>
                  <a:lnTo>
                    <a:pt x="19" y="35"/>
                  </a:lnTo>
                  <a:lnTo>
                    <a:pt x="14" y="38"/>
                  </a:lnTo>
                  <a:lnTo>
                    <a:pt x="11" y="39"/>
                  </a:lnTo>
                  <a:lnTo>
                    <a:pt x="7" y="32"/>
                  </a:lnTo>
                  <a:lnTo>
                    <a:pt x="6" y="27"/>
                  </a:lnTo>
                  <a:lnTo>
                    <a:pt x="2" y="22"/>
                  </a:lnTo>
                  <a:lnTo>
                    <a:pt x="0" y="20"/>
                  </a:lnTo>
                  <a:lnTo>
                    <a:pt x="0" y="17"/>
                  </a:lnTo>
                  <a:lnTo>
                    <a:pt x="3" y="16"/>
                  </a:lnTo>
                  <a:lnTo>
                    <a:pt x="10" y="14"/>
                  </a:lnTo>
                  <a:lnTo>
                    <a:pt x="18" y="12"/>
                  </a:lnTo>
                  <a:lnTo>
                    <a:pt x="93" y="6"/>
                  </a:lnTo>
                  <a:lnTo>
                    <a:pt x="98" y="16"/>
                  </a:lnTo>
                  <a:lnTo>
                    <a:pt x="189" y="11"/>
                  </a:lnTo>
                  <a:lnTo>
                    <a:pt x="190" y="19"/>
                  </a:lnTo>
                  <a:lnTo>
                    <a:pt x="197" y="19"/>
                  </a:lnTo>
                  <a:lnTo>
                    <a:pt x="19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34EDCE75-AA1C-7046-A890-9C7D38C36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45" y="2950697"/>
              <a:ext cx="306933" cy="271518"/>
            </a:xfrm>
            <a:custGeom>
              <a:avLst/>
              <a:gdLst>
                <a:gd name="T0" fmla="*/ 176 w 182"/>
                <a:gd name="T1" fmla="*/ 147 h 161"/>
                <a:gd name="T2" fmla="*/ 171 w 182"/>
                <a:gd name="T3" fmla="*/ 146 h 161"/>
                <a:gd name="T4" fmla="*/ 160 w 182"/>
                <a:gd name="T5" fmla="*/ 139 h 161"/>
                <a:gd name="T6" fmla="*/ 152 w 182"/>
                <a:gd name="T7" fmla="*/ 134 h 161"/>
                <a:gd name="T8" fmla="*/ 155 w 182"/>
                <a:gd name="T9" fmla="*/ 130 h 161"/>
                <a:gd name="T10" fmla="*/ 166 w 182"/>
                <a:gd name="T11" fmla="*/ 128 h 161"/>
                <a:gd name="T12" fmla="*/ 162 w 182"/>
                <a:gd name="T13" fmla="*/ 118 h 161"/>
                <a:gd name="T14" fmla="*/ 148 w 182"/>
                <a:gd name="T15" fmla="*/ 122 h 161"/>
                <a:gd name="T16" fmla="*/ 148 w 182"/>
                <a:gd name="T17" fmla="*/ 119 h 161"/>
                <a:gd name="T18" fmla="*/ 154 w 182"/>
                <a:gd name="T19" fmla="*/ 114 h 161"/>
                <a:gd name="T20" fmla="*/ 150 w 182"/>
                <a:gd name="T21" fmla="*/ 99 h 161"/>
                <a:gd name="T22" fmla="*/ 84 w 182"/>
                <a:gd name="T23" fmla="*/ 82 h 161"/>
                <a:gd name="T24" fmla="*/ 84 w 182"/>
                <a:gd name="T25" fmla="*/ 73 h 161"/>
                <a:gd name="T26" fmla="*/ 87 w 182"/>
                <a:gd name="T27" fmla="*/ 64 h 161"/>
                <a:gd name="T28" fmla="*/ 90 w 182"/>
                <a:gd name="T29" fmla="*/ 58 h 161"/>
                <a:gd name="T30" fmla="*/ 97 w 182"/>
                <a:gd name="T31" fmla="*/ 43 h 161"/>
                <a:gd name="T32" fmla="*/ 99 w 182"/>
                <a:gd name="T33" fmla="*/ 37 h 161"/>
                <a:gd name="T34" fmla="*/ 102 w 182"/>
                <a:gd name="T35" fmla="*/ 23 h 161"/>
                <a:gd name="T36" fmla="*/ 98 w 182"/>
                <a:gd name="T37" fmla="*/ 14 h 161"/>
                <a:gd name="T38" fmla="*/ 94 w 182"/>
                <a:gd name="T39" fmla="*/ 9 h 161"/>
                <a:gd name="T40" fmla="*/ 97 w 182"/>
                <a:gd name="T41" fmla="*/ 2 h 161"/>
                <a:gd name="T42" fmla="*/ 0 w 182"/>
                <a:gd name="T43" fmla="*/ 47 h 161"/>
                <a:gd name="T44" fmla="*/ 11 w 182"/>
                <a:gd name="T45" fmla="*/ 64 h 161"/>
                <a:gd name="T46" fmla="*/ 13 w 182"/>
                <a:gd name="T47" fmla="*/ 75 h 161"/>
                <a:gd name="T48" fmla="*/ 13 w 182"/>
                <a:gd name="T49" fmla="*/ 94 h 161"/>
                <a:gd name="T50" fmla="*/ 9 w 182"/>
                <a:gd name="T51" fmla="*/ 110 h 161"/>
                <a:gd name="T52" fmla="*/ 9 w 182"/>
                <a:gd name="T53" fmla="*/ 131 h 161"/>
                <a:gd name="T54" fmla="*/ 15 w 182"/>
                <a:gd name="T55" fmla="*/ 136 h 161"/>
                <a:gd name="T56" fmla="*/ 25 w 182"/>
                <a:gd name="T57" fmla="*/ 134 h 161"/>
                <a:gd name="T58" fmla="*/ 44 w 182"/>
                <a:gd name="T59" fmla="*/ 139 h 161"/>
                <a:gd name="T60" fmla="*/ 72 w 182"/>
                <a:gd name="T61" fmla="*/ 142 h 161"/>
                <a:gd name="T62" fmla="*/ 78 w 182"/>
                <a:gd name="T63" fmla="*/ 138 h 161"/>
                <a:gd name="T64" fmla="*/ 70 w 182"/>
                <a:gd name="T65" fmla="*/ 137 h 161"/>
                <a:gd name="T66" fmla="*/ 77 w 182"/>
                <a:gd name="T67" fmla="*/ 132 h 161"/>
                <a:gd name="T68" fmla="*/ 97 w 182"/>
                <a:gd name="T69" fmla="*/ 142 h 161"/>
                <a:gd name="T70" fmla="*/ 98 w 182"/>
                <a:gd name="T71" fmla="*/ 150 h 161"/>
                <a:gd name="T72" fmla="*/ 111 w 182"/>
                <a:gd name="T73" fmla="*/ 155 h 161"/>
                <a:gd name="T74" fmla="*/ 121 w 182"/>
                <a:gd name="T75" fmla="*/ 154 h 161"/>
                <a:gd name="T76" fmla="*/ 132 w 182"/>
                <a:gd name="T77" fmla="*/ 150 h 161"/>
                <a:gd name="T78" fmla="*/ 142 w 182"/>
                <a:gd name="T79" fmla="*/ 153 h 161"/>
                <a:gd name="T80" fmla="*/ 142 w 182"/>
                <a:gd name="T81" fmla="*/ 141 h 161"/>
                <a:gd name="T82" fmla="*/ 150 w 182"/>
                <a:gd name="T83" fmla="*/ 147 h 161"/>
                <a:gd name="T84" fmla="*/ 168 w 182"/>
                <a:gd name="T85" fmla="*/ 154 h 161"/>
                <a:gd name="T86" fmla="*/ 169 w 182"/>
                <a:gd name="T87" fmla="*/ 161 h 161"/>
                <a:gd name="T88" fmla="*/ 176 w 182"/>
                <a:gd name="T89" fmla="*/ 158 h 161"/>
                <a:gd name="T90" fmla="*/ 181 w 182"/>
                <a:gd name="T91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2" h="161">
                  <a:moveTo>
                    <a:pt x="181" y="149"/>
                  </a:moveTo>
                  <a:lnTo>
                    <a:pt x="179" y="149"/>
                  </a:lnTo>
                  <a:lnTo>
                    <a:pt x="176" y="147"/>
                  </a:lnTo>
                  <a:lnTo>
                    <a:pt x="175" y="147"/>
                  </a:lnTo>
                  <a:lnTo>
                    <a:pt x="173" y="147"/>
                  </a:lnTo>
                  <a:lnTo>
                    <a:pt x="171" y="146"/>
                  </a:lnTo>
                  <a:lnTo>
                    <a:pt x="166" y="143"/>
                  </a:lnTo>
                  <a:lnTo>
                    <a:pt x="165" y="143"/>
                  </a:lnTo>
                  <a:lnTo>
                    <a:pt x="160" y="139"/>
                  </a:lnTo>
                  <a:lnTo>
                    <a:pt x="158" y="137"/>
                  </a:lnTo>
                  <a:lnTo>
                    <a:pt x="155" y="136"/>
                  </a:lnTo>
                  <a:lnTo>
                    <a:pt x="152" y="134"/>
                  </a:lnTo>
                  <a:lnTo>
                    <a:pt x="150" y="132"/>
                  </a:lnTo>
                  <a:lnTo>
                    <a:pt x="153" y="132"/>
                  </a:lnTo>
                  <a:lnTo>
                    <a:pt x="155" y="130"/>
                  </a:lnTo>
                  <a:lnTo>
                    <a:pt x="160" y="130"/>
                  </a:lnTo>
                  <a:lnTo>
                    <a:pt x="161" y="128"/>
                  </a:lnTo>
                  <a:lnTo>
                    <a:pt x="166" y="128"/>
                  </a:lnTo>
                  <a:lnTo>
                    <a:pt x="168" y="126"/>
                  </a:lnTo>
                  <a:lnTo>
                    <a:pt x="165" y="121"/>
                  </a:lnTo>
                  <a:lnTo>
                    <a:pt x="162" y="118"/>
                  </a:lnTo>
                  <a:lnTo>
                    <a:pt x="161" y="118"/>
                  </a:lnTo>
                  <a:lnTo>
                    <a:pt x="151" y="121"/>
                  </a:lnTo>
                  <a:lnTo>
                    <a:pt x="148" y="122"/>
                  </a:lnTo>
                  <a:lnTo>
                    <a:pt x="145" y="122"/>
                  </a:lnTo>
                  <a:lnTo>
                    <a:pt x="145" y="121"/>
                  </a:lnTo>
                  <a:lnTo>
                    <a:pt x="148" y="119"/>
                  </a:lnTo>
                  <a:lnTo>
                    <a:pt x="151" y="118"/>
                  </a:lnTo>
                  <a:lnTo>
                    <a:pt x="154" y="116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3" y="103"/>
                  </a:lnTo>
                  <a:lnTo>
                    <a:pt x="150" y="99"/>
                  </a:lnTo>
                  <a:lnTo>
                    <a:pt x="148" y="95"/>
                  </a:lnTo>
                  <a:lnTo>
                    <a:pt x="149" y="79"/>
                  </a:lnTo>
                  <a:lnTo>
                    <a:pt x="84" y="82"/>
                  </a:lnTo>
                  <a:lnTo>
                    <a:pt x="83" y="78"/>
                  </a:lnTo>
                  <a:lnTo>
                    <a:pt x="83" y="75"/>
                  </a:lnTo>
                  <a:lnTo>
                    <a:pt x="84" y="73"/>
                  </a:lnTo>
                  <a:lnTo>
                    <a:pt x="87" y="71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60"/>
                  </a:lnTo>
                  <a:lnTo>
                    <a:pt x="90" y="58"/>
                  </a:lnTo>
                  <a:lnTo>
                    <a:pt x="91" y="51"/>
                  </a:lnTo>
                  <a:lnTo>
                    <a:pt x="93" y="49"/>
                  </a:lnTo>
                  <a:lnTo>
                    <a:pt x="97" y="43"/>
                  </a:lnTo>
                  <a:lnTo>
                    <a:pt x="98" y="41"/>
                  </a:lnTo>
                  <a:lnTo>
                    <a:pt x="98" y="37"/>
                  </a:lnTo>
                  <a:lnTo>
                    <a:pt x="99" y="37"/>
                  </a:lnTo>
                  <a:lnTo>
                    <a:pt x="102" y="34"/>
                  </a:lnTo>
                  <a:lnTo>
                    <a:pt x="103" y="26"/>
                  </a:lnTo>
                  <a:lnTo>
                    <a:pt x="102" y="23"/>
                  </a:lnTo>
                  <a:lnTo>
                    <a:pt x="99" y="21"/>
                  </a:lnTo>
                  <a:lnTo>
                    <a:pt x="99" y="19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7" y="11"/>
                  </a:lnTo>
                  <a:lnTo>
                    <a:pt x="94" y="9"/>
                  </a:lnTo>
                  <a:lnTo>
                    <a:pt x="98" y="7"/>
                  </a:lnTo>
                  <a:lnTo>
                    <a:pt x="98" y="5"/>
                  </a:lnTo>
                  <a:lnTo>
                    <a:pt x="97" y="2"/>
                  </a:lnTo>
                  <a:lnTo>
                    <a:pt x="94" y="0"/>
                  </a:lnTo>
                  <a:lnTo>
                    <a:pt x="0" y="3"/>
                  </a:lnTo>
                  <a:lnTo>
                    <a:pt x="0" y="47"/>
                  </a:lnTo>
                  <a:lnTo>
                    <a:pt x="7" y="53"/>
                  </a:lnTo>
                  <a:lnTo>
                    <a:pt x="7" y="55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2"/>
                  </a:lnTo>
                  <a:lnTo>
                    <a:pt x="13" y="75"/>
                  </a:lnTo>
                  <a:lnTo>
                    <a:pt x="15" y="83"/>
                  </a:lnTo>
                  <a:lnTo>
                    <a:pt x="17" y="89"/>
                  </a:lnTo>
                  <a:lnTo>
                    <a:pt x="13" y="94"/>
                  </a:lnTo>
                  <a:lnTo>
                    <a:pt x="11" y="102"/>
                  </a:lnTo>
                  <a:lnTo>
                    <a:pt x="11" y="105"/>
                  </a:lnTo>
                  <a:lnTo>
                    <a:pt x="9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9" y="131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5" y="136"/>
                  </a:lnTo>
                  <a:lnTo>
                    <a:pt x="18" y="134"/>
                  </a:lnTo>
                  <a:lnTo>
                    <a:pt x="22" y="134"/>
                  </a:lnTo>
                  <a:lnTo>
                    <a:pt x="25" y="134"/>
                  </a:lnTo>
                  <a:lnTo>
                    <a:pt x="34" y="136"/>
                  </a:lnTo>
                  <a:lnTo>
                    <a:pt x="39" y="137"/>
                  </a:lnTo>
                  <a:lnTo>
                    <a:pt x="44" y="139"/>
                  </a:lnTo>
                  <a:lnTo>
                    <a:pt x="51" y="142"/>
                  </a:lnTo>
                  <a:lnTo>
                    <a:pt x="64" y="142"/>
                  </a:lnTo>
                  <a:lnTo>
                    <a:pt x="72" y="142"/>
                  </a:lnTo>
                  <a:lnTo>
                    <a:pt x="79" y="142"/>
                  </a:lnTo>
                  <a:lnTo>
                    <a:pt x="80" y="141"/>
                  </a:lnTo>
                  <a:lnTo>
                    <a:pt x="78" y="138"/>
                  </a:lnTo>
                  <a:lnTo>
                    <a:pt x="73" y="138"/>
                  </a:lnTo>
                  <a:lnTo>
                    <a:pt x="72" y="138"/>
                  </a:lnTo>
                  <a:lnTo>
                    <a:pt x="70" y="137"/>
                  </a:lnTo>
                  <a:lnTo>
                    <a:pt x="71" y="134"/>
                  </a:lnTo>
                  <a:lnTo>
                    <a:pt x="72" y="132"/>
                  </a:lnTo>
                  <a:lnTo>
                    <a:pt x="77" y="132"/>
                  </a:lnTo>
                  <a:lnTo>
                    <a:pt x="84" y="135"/>
                  </a:lnTo>
                  <a:lnTo>
                    <a:pt x="91" y="141"/>
                  </a:lnTo>
                  <a:lnTo>
                    <a:pt x="97" y="142"/>
                  </a:lnTo>
                  <a:lnTo>
                    <a:pt x="101" y="140"/>
                  </a:lnTo>
                  <a:lnTo>
                    <a:pt x="100" y="144"/>
                  </a:lnTo>
                  <a:lnTo>
                    <a:pt x="98" y="150"/>
                  </a:lnTo>
                  <a:lnTo>
                    <a:pt x="100" y="153"/>
                  </a:lnTo>
                  <a:lnTo>
                    <a:pt x="106" y="155"/>
                  </a:lnTo>
                  <a:lnTo>
                    <a:pt x="111" y="155"/>
                  </a:lnTo>
                  <a:lnTo>
                    <a:pt x="115" y="158"/>
                  </a:lnTo>
                  <a:lnTo>
                    <a:pt x="119" y="158"/>
                  </a:lnTo>
                  <a:lnTo>
                    <a:pt x="121" y="154"/>
                  </a:lnTo>
                  <a:lnTo>
                    <a:pt x="125" y="150"/>
                  </a:lnTo>
                  <a:lnTo>
                    <a:pt x="128" y="149"/>
                  </a:lnTo>
                  <a:lnTo>
                    <a:pt x="132" y="150"/>
                  </a:lnTo>
                  <a:lnTo>
                    <a:pt x="136" y="155"/>
                  </a:lnTo>
                  <a:lnTo>
                    <a:pt x="140" y="155"/>
                  </a:lnTo>
                  <a:lnTo>
                    <a:pt x="142" y="153"/>
                  </a:lnTo>
                  <a:lnTo>
                    <a:pt x="140" y="145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146" y="141"/>
                  </a:lnTo>
                  <a:lnTo>
                    <a:pt x="150" y="143"/>
                  </a:lnTo>
                  <a:lnTo>
                    <a:pt x="150" y="147"/>
                  </a:lnTo>
                  <a:lnTo>
                    <a:pt x="158" y="148"/>
                  </a:lnTo>
                  <a:lnTo>
                    <a:pt x="165" y="151"/>
                  </a:lnTo>
                  <a:lnTo>
                    <a:pt x="168" y="154"/>
                  </a:lnTo>
                  <a:lnTo>
                    <a:pt x="166" y="157"/>
                  </a:lnTo>
                  <a:lnTo>
                    <a:pt x="165" y="161"/>
                  </a:lnTo>
                  <a:lnTo>
                    <a:pt x="169" y="161"/>
                  </a:lnTo>
                  <a:lnTo>
                    <a:pt x="171" y="158"/>
                  </a:lnTo>
                  <a:lnTo>
                    <a:pt x="173" y="156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8" y="157"/>
                  </a:lnTo>
                  <a:lnTo>
                    <a:pt x="181" y="154"/>
                  </a:lnTo>
                  <a:lnTo>
                    <a:pt x="182" y="153"/>
                  </a:lnTo>
                  <a:lnTo>
                    <a:pt x="181" y="14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1C9718C3-3991-904D-B260-F997FC69D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5443" y="2707850"/>
              <a:ext cx="274890" cy="247908"/>
            </a:xfrm>
            <a:custGeom>
              <a:avLst/>
              <a:gdLst>
                <a:gd name="T0" fmla="*/ 6 w 163"/>
                <a:gd name="T1" fmla="*/ 123 h 147"/>
                <a:gd name="T2" fmla="*/ 4 w 163"/>
                <a:gd name="T3" fmla="*/ 121 h 147"/>
                <a:gd name="T4" fmla="*/ 7 w 163"/>
                <a:gd name="T5" fmla="*/ 124 h 147"/>
                <a:gd name="T6" fmla="*/ 10 w 163"/>
                <a:gd name="T7" fmla="*/ 125 h 147"/>
                <a:gd name="T8" fmla="*/ 12 w 163"/>
                <a:gd name="T9" fmla="*/ 123 h 147"/>
                <a:gd name="T10" fmla="*/ 22 w 163"/>
                <a:gd name="T11" fmla="*/ 124 h 147"/>
                <a:gd name="T12" fmla="*/ 22 w 163"/>
                <a:gd name="T13" fmla="*/ 147 h 147"/>
                <a:gd name="T14" fmla="*/ 116 w 163"/>
                <a:gd name="T15" fmla="*/ 144 h 147"/>
                <a:gd name="T16" fmla="*/ 117 w 163"/>
                <a:gd name="T17" fmla="*/ 144 h 147"/>
                <a:gd name="T18" fmla="*/ 119 w 163"/>
                <a:gd name="T19" fmla="*/ 139 h 147"/>
                <a:gd name="T20" fmla="*/ 120 w 163"/>
                <a:gd name="T21" fmla="*/ 136 h 147"/>
                <a:gd name="T22" fmla="*/ 119 w 163"/>
                <a:gd name="T23" fmla="*/ 133 h 147"/>
                <a:gd name="T24" fmla="*/ 119 w 163"/>
                <a:gd name="T25" fmla="*/ 127 h 147"/>
                <a:gd name="T26" fmla="*/ 119 w 163"/>
                <a:gd name="T27" fmla="*/ 125 h 147"/>
                <a:gd name="T28" fmla="*/ 117 w 163"/>
                <a:gd name="T29" fmla="*/ 122 h 147"/>
                <a:gd name="T30" fmla="*/ 116 w 163"/>
                <a:gd name="T31" fmla="*/ 121 h 147"/>
                <a:gd name="T32" fmla="*/ 116 w 163"/>
                <a:gd name="T33" fmla="*/ 119 h 147"/>
                <a:gd name="T34" fmla="*/ 117 w 163"/>
                <a:gd name="T35" fmla="*/ 117 h 147"/>
                <a:gd name="T36" fmla="*/ 116 w 163"/>
                <a:gd name="T37" fmla="*/ 116 h 147"/>
                <a:gd name="T38" fmla="*/ 118 w 163"/>
                <a:gd name="T39" fmla="*/ 113 h 147"/>
                <a:gd name="T40" fmla="*/ 121 w 163"/>
                <a:gd name="T41" fmla="*/ 109 h 147"/>
                <a:gd name="T42" fmla="*/ 122 w 163"/>
                <a:gd name="T43" fmla="*/ 109 h 147"/>
                <a:gd name="T44" fmla="*/ 121 w 163"/>
                <a:gd name="T45" fmla="*/ 107 h 147"/>
                <a:gd name="T46" fmla="*/ 123 w 163"/>
                <a:gd name="T47" fmla="*/ 103 h 147"/>
                <a:gd name="T48" fmla="*/ 125 w 163"/>
                <a:gd name="T49" fmla="*/ 100 h 147"/>
                <a:gd name="T50" fmla="*/ 123 w 163"/>
                <a:gd name="T51" fmla="*/ 99 h 147"/>
                <a:gd name="T52" fmla="*/ 124 w 163"/>
                <a:gd name="T53" fmla="*/ 95 h 147"/>
                <a:gd name="T54" fmla="*/ 127 w 163"/>
                <a:gd name="T55" fmla="*/ 92 h 147"/>
                <a:gd name="T56" fmla="*/ 132 w 163"/>
                <a:gd name="T57" fmla="*/ 86 h 147"/>
                <a:gd name="T58" fmla="*/ 135 w 163"/>
                <a:gd name="T59" fmla="*/ 81 h 147"/>
                <a:gd name="T60" fmla="*/ 135 w 163"/>
                <a:gd name="T61" fmla="*/ 77 h 147"/>
                <a:gd name="T62" fmla="*/ 137 w 163"/>
                <a:gd name="T63" fmla="*/ 72 h 147"/>
                <a:gd name="T64" fmla="*/ 138 w 163"/>
                <a:gd name="T65" fmla="*/ 72 h 147"/>
                <a:gd name="T66" fmla="*/ 140 w 163"/>
                <a:gd name="T67" fmla="*/ 70 h 147"/>
                <a:gd name="T68" fmla="*/ 141 w 163"/>
                <a:gd name="T69" fmla="*/ 67 h 147"/>
                <a:gd name="T70" fmla="*/ 143 w 163"/>
                <a:gd name="T71" fmla="*/ 65 h 147"/>
                <a:gd name="T72" fmla="*/ 147 w 163"/>
                <a:gd name="T73" fmla="*/ 63 h 147"/>
                <a:gd name="T74" fmla="*/ 146 w 163"/>
                <a:gd name="T75" fmla="*/ 60 h 147"/>
                <a:gd name="T76" fmla="*/ 148 w 163"/>
                <a:gd name="T77" fmla="*/ 58 h 147"/>
                <a:gd name="T78" fmla="*/ 150 w 163"/>
                <a:gd name="T79" fmla="*/ 54 h 147"/>
                <a:gd name="T80" fmla="*/ 150 w 163"/>
                <a:gd name="T81" fmla="*/ 48 h 147"/>
                <a:gd name="T82" fmla="*/ 150 w 163"/>
                <a:gd name="T83" fmla="*/ 43 h 147"/>
                <a:gd name="T84" fmla="*/ 153 w 163"/>
                <a:gd name="T85" fmla="*/ 39 h 147"/>
                <a:gd name="T86" fmla="*/ 156 w 163"/>
                <a:gd name="T87" fmla="*/ 37 h 147"/>
                <a:gd name="T88" fmla="*/ 156 w 163"/>
                <a:gd name="T89" fmla="*/ 35 h 147"/>
                <a:gd name="T90" fmla="*/ 157 w 163"/>
                <a:gd name="T91" fmla="*/ 33 h 147"/>
                <a:gd name="T92" fmla="*/ 157 w 163"/>
                <a:gd name="T93" fmla="*/ 29 h 147"/>
                <a:gd name="T94" fmla="*/ 160 w 163"/>
                <a:gd name="T95" fmla="*/ 28 h 147"/>
                <a:gd name="T96" fmla="*/ 161 w 163"/>
                <a:gd name="T97" fmla="*/ 26 h 147"/>
                <a:gd name="T98" fmla="*/ 162 w 163"/>
                <a:gd name="T99" fmla="*/ 24 h 147"/>
                <a:gd name="T100" fmla="*/ 163 w 163"/>
                <a:gd name="T101" fmla="*/ 22 h 147"/>
                <a:gd name="T102" fmla="*/ 163 w 163"/>
                <a:gd name="T103" fmla="*/ 19 h 147"/>
                <a:gd name="T104" fmla="*/ 138 w 163"/>
                <a:gd name="T105" fmla="*/ 20 h 147"/>
                <a:gd name="T106" fmla="*/ 148 w 163"/>
                <a:gd name="T107" fmla="*/ 5 h 147"/>
                <a:gd name="T108" fmla="*/ 147 w 163"/>
                <a:gd name="T109" fmla="*/ 0 h 147"/>
                <a:gd name="T110" fmla="*/ 0 w 163"/>
                <a:gd name="T111" fmla="*/ 4 h 147"/>
                <a:gd name="T112" fmla="*/ 7 w 163"/>
                <a:gd name="T113" fmla="*/ 47 h 147"/>
                <a:gd name="T114" fmla="*/ 6 w 163"/>
                <a:gd name="T115" fmla="*/ 12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47">
                  <a:moveTo>
                    <a:pt x="6" y="123"/>
                  </a:moveTo>
                  <a:lnTo>
                    <a:pt x="4" y="121"/>
                  </a:lnTo>
                  <a:lnTo>
                    <a:pt x="7" y="124"/>
                  </a:lnTo>
                  <a:lnTo>
                    <a:pt x="10" y="125"/>
                  </a:lnTo>
                  <a:lnTo>
                    <a:pt x="12" y="123"/>
                  </a:lnTo>
                  <a:lnTo>
                    <a:pt x="22" y="124"/>
                  </a:lnTo>
                  <a:lnTo>
                    <a:pt x="22" y="147"/>
                  </a:lnTo>
                  <a:lnTo>
                    <a:pt x="116" y="144"/>
                  </a:lnTo>
                  <a:lnTo>
                    <a:pt x="117" y="144"/>
                  </a:lnTo>
                  <a:lnTo>
                    <a:pt x="119" y="139"/>
                  </a:lnTo>
                  <a:lnTo>
                    <a:pt x="120" y="136"/>
                  </a:lnTo>
                  <a:lnTo>
                    <a:pt x="119" y="133"/>
                  </a:lnTo>
                  <a:lnTo>
                    <a:pt x="119" y="127"/>
                  </a:lnTo>
                  <a:lnTo>
                    <a:pt x="119" y="125"/>
                  </a:lnTo>
                  <a:lnTo>
                    <a:pt x="117" y="122"/>
                  </a:lnTo>
                  <a:lnTo>
                    <a:pt x="116" y="121"/>
                  </a:lnTo>
                  <a:lnTo>
                    <a:pt x="116" y="119"/>
                  </a:lnTo>
                  <a:lnTo>
                    <a:pt x="117" y="117"/>
                  </a:lnTo>
                  <a:lnTo>
                    <a:pt x="116" y="116"/>
                  </a:lnTo>
                  <a:lnTo>
                    <a:pt x="118" y="113"/>
                  </a:lnTo>
                  <a:lnTo>
                    <a:pt x="121" y="109"/>
                  </a:lnTo>
                  <a:lnTo>
                    <a:pt x="122" y="109"/>
                  </a:lnTo>
                  <a:lnTo>
                    <a:pt x="121" y="107"/>
                  </a:lnTo>
                  <a:lnTo>
                    <a:pt x="123" y="103"/>
                  </a:lnTo>
                  <a:lnTo>
                    <a:pt x="125" y="100"/>
                  </a:lnTo>
                  <a:lnTo>
                    <a:pt x="123" y="99"/>
                  </a:lnTo>
                  <a:lnTo>
                    <a:pt x="124" y="95"/>
                  </a:lnTo>
                  <a:lnTo>
                    <a:pt x="127" y="92"/>
                  </a:lnTo>
                  <a:lnTo>
                    <a:pt x="132" y="86"/>
                  </a:lnTo>
                  <a:lnTo>
                    <a:pt x="135" y="81"/>
                  </a:lnTo>
                  <a:lnTo>
                    <a:pt x="135" y="77"/>
                  </a:lnTo>
                  <a:lnTo>
                    <a:pt x="137" y="72"/>
                  </a:lnTo>
                  <a:lnTo>
                    <a:pt x="138" y="72"/>
                  </a:lnTo>
                  <a:lnTo>
                    <a:pt x="140" y="70"/>
                  </a:lnTo>
                  <a:lnTo>
                    <a:pt x="141" y="67"/>
                  </a:lnTo>
                  <a:lnTo>
                    <a:pt x="143" y="65"/>
                  </a:lnTo>
                  <a:lnTo>
                    <a:pt x="147" y="63"/>
                  </a:lnTo>
                  <a:lnTo>
                    <a:pt x="146" y="60"/>
                  </a:lnTo>
                  <a:lnTo>
                    <a:pt x="148" y="58"/>
                  </a:lnTo>
                  <a:lnTo>
                    <a:pt x="150" y="54"/>
                  </a:lnTo>
                  <a:lnTo>
                    <a:pt x="150" y="48"/>
                  </a:lnTo>
                  <a:lnTo>
                    <a:pt x="150" y="43"/>
                  </a:lnTo>
                  <a:lnTo>
                    <a:pt x="153" y="39"/>
                  </a:lnTo>
                  <a:lnTo>
                    <a:pt x="156" y="37"/>
                  </a:lnTo>
                  <a:lnTo>
                    <a:pt x="156" y="35"/>
                  </a:lnTo>
                  <a:lnTo>
                    <a:pt x="157" y="33"/>
                  </a:lnTo>
                  <a:lnTo>
                    <a:pt x="157" y="29"/>
                  </a:lnTo>
                  <a:lnTo>
                    <a:pt x="160" y="28"/>
                  </a:lnTo>
                  <a:lnTo>
                    <a:pt x="161" y="26"/>
                  </a:lnTo>
                  <a:lnTo>
                    <a:pt x="162" y="24"/>
                  </a:lnTo>
                  <a:lnTo>
                    <a:pt x="163" y="22"/>
                  </a:lnTo>
                  <a:lnTo>
                    <a:pt x="163" y="19"/>
                  </a:lnTo>
                  <a:lnTo>
                    <a:pt x="138" y="20"/>
                  </a:lnTo>
                  <a:lnTo>
                    <a:pt x="148" y="5"/>
                  </a:lnTo>
                  <a:lnTo>
                    <a:pt x="147" y="0"/>
                  </a:lnTo>
                  <a:lnTo>
                    <a:pt x="0" y="4"/>
                  </a:lnTo>
                  <a:lnTo>
                    <a:pt x="7" y="47"/>
                  </a:lnTo>
                  <a:lnTo>
                    <a:pt x="6" y="12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D293EF99-F3E5-704C-89A0-9BB82A97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1664" y="2657257"/>
              <a:ext cx="465458" cy="151779"/>
            </a:xfrm>
            <a:custGeom>
              <a:avLst/>
              <a:gdLst>
                <a:gd name="T0" fmla="*/ 193 w 326"/>
                <a:gd name="T1" fmla="*/ 14 h 107"/>
                <a:gd name="T2" fmla="*/ 83 w 326"/>
                <a:gd name="T3" fmla="*/ 21 h 107"/>
                <a:gd name="T4" fmla="*/ 85 w 326"/>
                <a:gd name="T5" fmla="*/ 31 h 107"/>
                <a:gd name="T6" fmla="*/ 26 w 326"/>
                <a:gd name="T7" fmla="*/ 32 h 107"/>
                <a:gd name="T8" fmla="*/ 24 w 326"/>
                <a:gd name="T9" fmla="*/ 33 h 107"/>
                <a:gd name="T10" fmla="*/ 24 w 326"/>
                <a:gd name="T11" fmla="*/ 36 h 107"/>
                <a:gd name="T12" fmla="*/ 24 w 326"/>
                <a:gd name="T13" fmla="*/ 39 h 107"/>
                <a:gd name="T14" fmla="*/ 23 w 326"/>
                <a:gd name="T15" fmla="*/ 42 h 107"/>
                <a:gd name="T16" fmla="*/ 21 w 326"/>
                <a:gd name="T17" fmla="*/ 43 h 107"/>
                <a:gd name="T18" fmla="*/ 20 w 326"/>
                <a:gd name="T19" fmla="*/ 45 h 107"/>
                <a:gd name="T20" fmla="*/ 21 w 326"/>
                <a:gd name="T21" fmla="*/ 46 h 107"/>
                <a:gd name="T22" fmla="*/ 23 w 326"/>
                <a:gd name="T23" fmla="*/ 50 h 107"/>
                <a:gd name="T24" fmla="*/ 22 w 326"/>
                <a:gd name="T25" fmla="*/ 52 h 107"/>
                <a:gd name="T26" fmla="*/ 20 w 326"/>
                <a:gd name="T27" fmla="*/ 55 h 107"/>
                <a:gd name="T28" fmla="*/ 19 w 326"/>
                <a:gd name="T29" fmla="*/ 58 h 107"/>
                <a:gd name="T30" fmla="*/ 20 w 326"/>
                <a:gd name="T31" fmla="*/ 58 h 107"/>
                <a:gd name="T32" fmla="*/ 20 w 326"/>
                <a:gd name="T33" fmla="*/ 62 h 107"/>
                <a:gd name="T34" fmla="*/ 19 w 326"/>
                <a:gd name="T35" fmla="*/ 64 h 107"/>
                <a:gd name="T36" fmla="*/ 18 w 326"/>
                <a:gd name="T37" fmla="*/ 66 h 107"/>
                <a:gd name="T38" fmla="*/ 16 w 326"/>
                <a:gd name="T39" fmla="*/ 69 h 107"/>
                <a:gd name="T40" fmla="*/ 13 w 326"/>
                <a:gd name="T41" fmla="*/ 70 h 107"/>
                <a:gd name="T42" fmla="*/ 13 w 326"/>
                <a:gd name="T43" fmla="*/ 75 h 107"/>
                <a:gd name="T44" fmla="*/ 12 w 326"/>
                <a:gd name="T45" fmla="*/ 77 h 107"/>
                <a:gd name="T46" fmla="*/ 12 w 326"/>
                <a:gd name="T47" fmla="*/ 79 h 107"/>
                <a:gd name="T48" fmla="*/ 8 w 326"/>
                <a:gd name="T49" fmla="*/ 82 h 107"/>
                <a:gd name="T50" fmla="*/ 5 w 326"/>
                <a:gd name="T51" fmla="*/ 87 h 107"/>
                <a:gd name="T52" fmla="*/ 5 w 326"/>
                <a:gd name="T53" fmla="*/ 92 h 107"/>
                <a:gd name="T54" fmla="*/ 5 w 326"/>
                <a:gd name="T55" fmla="*/ 99 h 107"/>
                <a:gd name="T56" fmla="*/ 2 w 326"/>
                <a:gd name="T57" fmla="*/ 104 h 107"/>
                <a:gd name="T58" fmla="*/ 0 w 326"/>
                <a:gd name="T59" fmla="*/ 107 h 107"/>
                <a:gd name="T60" fmla="*/ 0 w 326"/>
                <a:gd name="T61" fmla="*/ 107 h 107"/>
                <a:gd name="T62" fmla="*/ 232 w 326"/>
                <a:gd name="T63" fmla="*/ 89 h 107"/>
                <a:gd name="T64" fmla="*/ 232 w 326"/>
                <a:gd name="T65" fmla="*/ 89 h 107"/>
                <a:gd name="T66" fmla="*/ 232 w 326"/>
                <a:gd name="T67" fmla="*/ 88 h 107"/>
                <a:gd name="T68" fmla="*/ 233 w 326"/>
                <a:gd name="T69" fmla="*/ 82 h 107"/>
                <a:gd name="T70" fmla="*/ 233 w 326"/>
                <a:gd name="T71" fmla="*/ 79 h 107"/>
                <a:gd name="T72" fmla="*/ 237 w 326"/>
                <a:gd name="T73" fmla="*/ 75 h 107"/>
                <a:gd name="T74" fmla="*/ 240 w 326"/>
                <a:gd name="T75" fmla="*/ 75 h 107"/>
                <a:gd name="T76" fmla="*/ 244 w 326"/>
                <a:gd name="T77" fmla="*/ 72 h 107"/>
                <a:gd name="T78" fmla="*/ 243 w 326"/>
                <a:gd name="T79" fmla="*/ 68 h 107"/>
                <a:gd name="T80" fmla="*/ 246 w 326"/>
                <a:gd name="T81" fmla="*/ 64 h 107"/>
                <a:gd name="T82" fmla="*/ 280 w 326"/>
                <a:gd name="T83" fmla="*/ 44 h 107"/>
                <a:gd name="T84" fmla="*/ 285 w 326"/>
                <a:gd name="T85" fmla="*/ 41 h 107"/>
                <a:gd name="T86" fmla="*/ 287 w 326"/>
                <a:gd name="T87" fmla="*/ 37 h 107"/>
                <a:gd name="T88" fmla="*/ 291 w 326"/>
                <a:gd name="T89" fmla="*/ 31 h 107"/>
                <a:gd name="T90" fmla="*/ 294 w 326"/>
                <a:gd name="T91" fmla="*/ 31 h 107"/>
                <a:gd name="T92" fmla="*/ 297 w 326"/>
                <a:gd name="T93" fmla="*/ 35 h 107"/>
                <a:gd name="T94" fmla="*/ 301 w 326"/>
                <a:gd name="T95" fmla="*/ 31 h 107"/>
                <a:gd name="T96" fmla="*/ 306 w 326"/>
                <a:gd name="T97" fmla="*/ 25 h 107"/>
                <a:gd name="T98" fmla="*/ 317 w 326"/>
                <a:gd name="T99" fmla="*/ 23 h 107"/>
                <a:gd name="T100" fmla="*/ 318 w 326"/>
                <a:gd name="T101" fmla="*/ 19 h 107"/>
                <a:gd name="T102" fmla="*/ 321 w 326"/>
                <a:gd name="T103" fmla="*/ 14 h 107"/>
                <a:gd name="T104" fmla="*/ 325 w 326"/>
                <a:gd name="T105" fmla="*/ 12 h 107"/>
                <a:gd name="T106" fmla="*/ 326 w 326"/>
                <a:gd name="T107" fmla="*/ 12 h 107"/>
                <a:gd name="T108" fmla="*/ 326 w 326"/>
                <a:gd name="T109" fmla="*/ 0 h 107"/>
                <a:gd name="T110" fmla="*/ 193 w 326"/>
                <a:gd name="T111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6" h="107">
                  <a:moveTo>
                    <a:pt x="193" y="14"/>
                  </a:moveTo>
                  <a:cubicBezTo>
                    <a:pt x="83" y="21"/>
                    <a:pt x="83" y="21"/>
                    <a:pt x="83" y="21"/>
                  </a:cubicBezTo>
                  <a:cubicBezTo>
                    <a:pt x="85" y="31"/>
                    <a:pt x="85" y="31"/>
                    <a:pt x="8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3" y="42"/>
                    <a:pt x="23" y="42"/>
                    <a:pt x="23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6"/>
                    <a:pt x="23" y="49"/>
                    <a:pt x="23" y="50"/>
                  </a:cubicBezTo>
                  <a:cubicBezTo>
                    <a:pt x="24" y="51"/>
                    <a:pt x="22" y="52"/>
                    <a:pt x="22" y="52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5" y="87"/>
                    <a:pt x="5" y="87"/>
                    <a:pt x="5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9"/>
                    <a:pt x="232" y="89"/>
                    <a:pt x="232" y="89"/>
                  </a:cubicBezTo>
                  <a:cubicBezTo>
                    <a:pt x="232" y="88"/>
                    <a:pt x="232" y="88"/>
                    <a:pt x="232" y="88"/>
                  </a:cubicBezTo>
                  <a:cubicBezTo>
                    <a:pt x="233" y="82"/>
                    <a:pt x="233" y="82"/>
                    <a:pt x="233" y="82"/>
                  </a:cubicBezTo>
                  <a:cubicBezTo>
                    <a:pt x="233" y="79"/>
                    <a:pt x="233" y="79"/>
                    <a:pt x="233" y="79"/>
                  </a:cubicBezTo>
                  <a:cubicBezTo>
                    <a:pt x="237" y="75"/>
                    <a:pt x="237" y="75"/>
                    <a:pt x="237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4" y="72"/>
                    <a:pt x="244" y="72"/>
                    <a:pt x="244" y="72"/>
                  </a:cubicBezTo>
                  <a:cubicBezTo>
                    <a:pt x="243" y="68"/>
                    <a:pt x="243" y="68"/>
                    <a:pt x="243" y="68"/>
                  </a:cubicBezTo>
                  <a:cubicBezTo>
                    <a:pt x="246" y="64"/>
                    <a:pt x="246" y="64"/>
                    <a:pt x="246" y="64"/>
                  </a:cubicBezTo>
                  <a:cubicBezTo>
                    <a:pt x="280" y="44"/>
                    <a:pt x="280" y="44"/>
                    <a:pt x="280" y="44"/>
                  </a:cubicBezTo>
                  <a:cubicBezTo>
                    <a:pt x="285" y="41"/>
                    <a:pt x="285" y="41"/>
                    <a:pt x="285" y="41"/>
                  </a:cubicBezTo>
                  <a:cubicBezTo>
                    <a:pt x="287" y="37"/>
                    <a:pt x="287" y="37"/>
                    <a:pt x="287" y="37"/>
                  </a:cubicBezTo>
                  <a:cubicBezTo>
                    <a:pt x="291" y="31"/>
                    <a:pt x="291" y="31"/>
                    <a:pt x="291" y="31"/>
                  </a:cubicBezTo>
                  <a:cubicBezTo>
                    <a:pt x="294" y="31"/>
                    <a:pt x="294" y="31"/>
                    <a:pt x="294" y="31"/>
                  </a:cubicBezTo>
                  <a:cubicBezTo>
                    <a:pt x="297" y="35"/>
                    <a:pt x="297" y="35"/>
                    <a:pt x="297" y="35"/>
                  </a:cubicBezTo>
                  <a:cubicBezTo>
                    <a:pt x="301" y="31"/>
                    <a:pt x="301" y="31"/>
                    <a:pt x="301" y="31"/>
                  </a:cubicBezTo>
                  <a:cubicBezTo>
                    <a:pt x="306" y="25"/>
                    <a:pt x="306" y="25"/>
                    <a:pt x="306" y="25"/>
                  </a:cubicBezTo>
                  <a:cubicBezTo>
                    <a:pt x="317" y="23"/>
                    <a:pt x="317" y="23"/>
                    <a:pt x="317" y="23"/>
                  </a:cubicBezTo>
                  <a:cubicBezTo>
                    <a:pt x="318" y="19"/>
                    <a:pt x="318" y="19"/>
                    <a:pt x="318" y="19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5" y="12"/>
                    <a:pt x="325" y="12"/>
                    <a:pt x="325" y="12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26" y="0"/>
                    <a:pt x="326" y="0"/>
                    <a:pt x="326" y="0"/>
                  </a:cubicBezTo>
                  <a:lnTo>
                    <a:pt x="193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DA7AFC2-2123-174B-BC06-943BCD74E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2207" y="2606663"/>
              <a:ext cx="465458" cy="205746"/>
            </a:xfrm>
            <a:custGeom>
              <a:avLst/>
              <a:gdLst>
                <a:gd name="T0" fmla="*/ 320 w 326"/>
                <a:gd name="T1" fmla="*/ 28 h 144"/>
                <a:gd name="T2" fmla="*/ 315 w 326"/>
                <a:gd name="T3" fmla="*/ 38 h 144"/>
                <a:gd name="T4" fmla="*/ 311 w 326"/>
                <a:gd name="T5" fmla="*/ 32 h 144"/>
                <a:gd name="T6" fmla="*/ 300 w 326"/>
                <a:gd name="T7" fmla="*/ 30 h 144"/>
                <a:gd name="T8" fmla="*/ 289 w 326"/>
                <a:gd name="T9" fmla="*/ 35 h 144"/>
                <a:gd name="T10" fmla="*/ 285 w 326"/>
                <a:gd name="T11" fmla="*/ 32 h 144"/>
                <a:gd name="T12" fmla="*/ 282 w 326"/>
                <a:gd name="T13" fmla="*/ 25 h 144"/>
                <a:gd name="T14" fmla="*/ 281 w 326"/>
                <a:gd name="T15" fmla="*/ 18 h 144"/>
                <a:gd name="T16" fmla="*/ 284 w 326"/>
                <a:gd name="T17" fmla="*/ 20 h 144"/>
                <a:gd name="T18" fmla="*/ 290 w 326"/>
                <a:gd name="T19" fmla="*/ 29 h 144"/>
                <a:gd name="T20" fmla="*/ 295 w 326"/>
                <a:gd name="T21" fmla="*/ 26 h 144"/>
                <a:gd name="T22" fmla="*/ 305 w 326"/>
                <a:gd name="T23" fmla="*/ 22 h 144"/>
                <a:gd name="T24" fmla="*/ 306 w 326"/>
                <a:gd name="T25" fmla="*/ 16 h 144"/>
                <a:gd name="T26" fmla="*/ 303 w 326"/>
                <a:gd name="T27" fmla="*/ 12 h 144"/>
                <a:gd name="T28" fmla="*/ 312 w 326"/>
                <a:gd name="T29" fmla="*/ 14 h 144"/>
                <a:gd name="T30" fmla="*/ 308 w 326"/>
                <a:gd name="T31" fmla="*/ 4 h 144"/>
                <a:gd name="T32" fmla="*/ 155 w 326"/>
                <a:gd name="T33" fmla="*/ 28 h 144"/>
                <a:gd name="T34" fmla="*/ 93 w 326"/>
                <a:gd name="T35" fmla="*/ 47 h 144"/>
                <a:gd name="T36" fmla="*/ 85 w 326"/>
                <a:gd name="T37" fmla="*/ 58 h 144"/>
                <a:gd name="T38" fmla="*/ 65 w 326"/>
                <a:gd name="T39" fmla="*/ 70 h 144"/>
                <a:gd name="T40" fmla="*/ 55 w 326"/>
                <a:gd name="T41" fmla="*/ 72 h 144"/>
                <a:gd name="T42" fmla="*/ 14 w 326"/>
                <a:gd name="T43" fmla="*/ 99 h 144"/>
                <a:gd name="T44" fmla="*/ 8 w 326"/>
                <a:gd name="T45" fmla="*/ 110 h 144"/>
                <a:gd name="T46" fmla="*/ 1 w 326"/>
                <a:gd name="T47" fmla="*/ 117 h 144"/>
                <a:gd name="T48" fmla="*/ 0 w 326"/>
                <a:gd name="T49" fmla="*/ 124 h 144"/>
                <a:gd name="T50" fmla="*/ 83 w 326"/>
                <a:gd name="T51" fmla="*/ 104 h 144"/>
                <a:gd name="T52" fmla="*/ 108 w 326"/>
                <a:gd name="T53" fmla="*/ 105 h 144"/>
                <a:gd name="T54" fmla="*/ 123 w 326"/>
                <a:gd name="T55" fmla="*/ 100 h 144"/>
                <a:gd name="T56" fmla="*/ 142 w 326"/>
                <a:gd name="T57" fmla="*/ 114 h 144"/>
                <a:gd name="T58" fmla="*/ 243 w 326"/>
                <a:gd name="T59" fmla="*/ 140 h 144"/>
                <a:gd name="T60" fmla="*/ 256 w 326"/>
                <a:gd name="T61" fmla="*/ 136 h 144"/>
                <a:gd name="T62" fmla="*/ 263 w 326"/>
                <a:gd name="T63" fmla="*/ 117 h 144"/>
                <a:gd name="T64" fmla="*/ 271 w 326"/>
                <a:gd name="T65" fmla="*/ 106 h 144"/>
                <a:gd name="T66" fmla="*/ 270 w 326"/>
                <a:gd name="T67" fmla="*/ 100 h 144"/>
                <a:gd name="T68" fmla="*/ 272 w 326"/>
                <a:gd name="T69" fmla="*/ 97 h 144"/>
                <a:gd name="T70" fmla="*/ 278 w 326"/>
                <a:gd name="T71" fmla="*/ 100 h 144"/>
                <a:gd name="T72" fmla="*/ 281 w 326"/>
                <a:gd name="T73" fmla="*/ 95 h 144"/>
                <a:gd name="T74" fmla="*/ 285 w 326"/>
                <a:gd name="T75" fmla="*/ 95 h 144"/>
                <a:gd name="T76" fmla="*/ 296 w 326"/>
                <a:gd name="T77" fmla="*/ 91 h 144"/>
                <a:gd name="T78" fmla="*/ 301 w 326"/>
                <a:gd name="T79" fmla="*/ 87 h 144"/>
                <a:gd name="T80" fmla="*/ 308 w 326"/>
                <a:gd name="T81" fmla="*/ 81 h 144"/>
                <a:gd name="T82" fmla="*/ 308 w 326"/>
                <a:gd name="T83" fmla="*/ 75 h 144"/>
                <a:gd name="T84" fmla="*/ 301 w 326"/>
                <a:gd name="T85" fmla="*/ 78 h 144"/>
                <a:gd name="T86" fmla="*/ 291 w 326"/>
                <a:gd name="T87" fmla="*/ 83 h 144"/>
                <a:gd name="T88" fmla="*/ 283 w 326"/>
                <a:gd name="T89" fmla="*/ 77 h 144"/>
                <a:gd name="T90" fmla="*/ 288 w 326"/>
                <a:gd name="T91" fmla="*/ 77 h 144"/>
                <a:gd name="T92" fmla="*/ 296 w 326"/>
                <a:gd name="T93" fmla="*/ 73 h 144"/>
                <a:gd name="T94" fmla="*/ 297 w 326"/>
                <a:gd name="T95" fmla="*/ 68 h 144"/>
                <a:gd name="T96" fmla="*/ 296 w 326"/>
                <a:gd name="T97" fmla="*/ 64 h 144"/>
                <a:gd name="T98" fmla="*/ 280 w 326"/>
                <a:gd name="T99" fmla="*/ 58 h 144"/>
                <a:gd name="T100" fmla="*/ 290 w 326"/>
                <a:gd name="T101" fmla="*/ 57 h 144"/>
                <a:gd name="T102" fmla="*/ 294 w 326"/>
                <a:gd name="T103" fmla="*/ 55 h 144"/>
                <a:gd name="T104" fmla="*/ 294 w 326"/>
                <a:gd name="T105" fmla="*/ 51 h 144"/>
                <a:gd name="T106" fmla="*/ 300 w 326"/>
                <a:gd name="T107" fmla="*/ 58 h 144"/>
                <a:gd name="T108" fmla="*/ 306 w 326"/>
                <a:gd name="T109" fmla="*/ 58 h 144"/>
                <a:gd name="T110" fmla="*/ 317 w 326"/>
                <a:gd name="T111" fmla="*/ 57 h 144"/>
                <a:gd name="T112" fmla="*/ 319 w 326"/>
                <a:gd name="T113" fmla="*/ 48 h 144"/>
                <a:gd name="T114" fmla="*/ 322 w 326"/>
                <a:gd name="T115" fmla="*/ 42 h 144"/>
                <a:gd name="T116" fmla="*/ 325 w 326"/>
                <a:gd name="T117" fmla="*/ 3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6" h="144">
                  <a:moveTo>
                    <a:pt x="324" y="34"/>
                  </a:moveTo>
                  <a:cubicBezTo>
                    <a:pt x="322" y="31"/>
                    <a:pt x="322" y="31"/>
                    <a:pt x="322" y="31"/>
                  </a:cubicBezTo>
                  <a:cubicBezTo>
                    <a:pt x="320" y="28"/>
                    <a:pt x="320" y="28"/>
                    <a:pt x="320" y="28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316" y="29"/>
                    <a:pt x="316" y="29"/>
                    <a:pt x="316" y="29"/>
                  </a:cubicBezTo>
                  <a:cubicBezTo>
                    <a:pt x="315" y="38"/>
                    <a:pt x="315" y="38"/>
                    <a:pt x="315" y="38"/>
                  </a:cubicBezTo>
                  <a:cubicBezTo>
                    <a:pt x="315" y="40"/>
                    <a:pt x="315" y="40"/>
                    <a:pt x="315" y="40"/>
                  </a:cubicBezTo>
                  <a:cubicBezTo>
                    <a:pt x="312" y="38"/>
                    <a:pt x="312" y="38"/>
                    <a:pt x="312" y="38"/>
                  </a:cubicBezTo>
                  <a:cubicBezTo>
                    <a:pt x="311" y="32"/>
                    <a:pt x="311" y="32"/>
                    <a:pt x="311" y="32"/>
                  </a:cubicBezTo>
                  <a:cubicBezTo>
                    <a:pt x="309" y="28"/>
                    <a:pt x="309" y="28"/>
                    <a:pt x="309" y="28"/>
                  </a:cubicBezTo>
                  <a:cubicBezTo>
                    <a:pt x="306" y="27"/>
                    <a:pt x="306" y="27"/>
                    <a:pt x="306" y="27"/>
                  </a:cubicBezTo>
                  <a:cubicBezTo>
                    <a:pt x="300" y="30"/>
                    <a:pt x="300" y="30"/>
                    <a:pt x="300" y="30"/>
                  </a:cubicBezTo>
                  <a:cubicBezTo>
                    <a:pt x="298" y="30"/>
                    <a:pt x="298" y="30"/>
                    <a:pt x="298" y="30"/>
                  </a:cubicBezTo>
                  <a:cubicBezTo>
                    <a:pt x="292" y="32"/>
                    <a:pt x="292" y="32"/>
                    <a:pt x="292" y="32"/>
                  </a:cubicBezTo>
                  <a:cubicBezTo>
                    <a:pt x="289" y="35"/>
                    <a:pt x="289" y="35"/>
                    <a:pt x="289" y="35"/>
                  </a:cubicBezTo>
                  <a:cubicBezTo>
                    <a:pt x="286" y="39"/>
                    <a:pt x="286" y="39"/>
                    <a:pt x="286" y="3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85" y="32"/>
                    <a:pt x="285" y="32"/>
                    <a:pt x="285" y="32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3" y="27"/>
                    <a:pt x="283" y="27"/>
                    <a:pt x="283" y="27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1" y="23"/>
                    <a:pt x="281" y="23"/>
                    <a:pt x="281" y="23"/>
                  </a:cubicBezTo>
                  <a:cubicBezTo>
                    <a:pt x="281" y="20"/>
                    <a:pt x="281" y="20"/>
                    <a:pt x="281" y="20"/>
                  </a:cubicBezTo>
                  <a:cubicBezTo>
                    <a:pt x="281" y="18"/>
                    <a:pt x="281" y="18"/>
                    <a:pt x="281" y="18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3" y="16"/>
                    <a:pt x="283" y="16"/>
                    <a:pt x="283" y="16"/>
                  </a:cubicBezTo>
                  <a:cubicBezTo>
                    <a:pt x="284" y="20"/>
                    <a:pt x="284" y="20"/>
                    <a:pt x="284" y="20"/>
                  </a:cubicBezTo>
                  <a:cubicBezTo>
                    <a:pt x="285" y="26"/>
                    <a:pt x="285" y="26"/>
                    <a:pt x="285" y="26"/>
                  </a:cubicBezTo>
                  <a:cubicBezTo>
                    <a:pt x="287" y="31"/>
                    <a:pt x="287" y="31"/>
                    <a:pt x="287" y="31"/>
                  </a:cubicBezTo>
                  <a:cubicBezTo>
                    <a:pt x="290" y="29"/>
                    <a:pt x="290" y="29"/>
                    <a:pt x="290" y="29"/>
                  </a:cubicBezTo>
                  <a:cubicBezTo>
                    <a:pt x="291" y="28"/>
                    <a:pt x="291" y="28"/>
                    <a:pt x="291" y="28"/>
                  </a:cubicBezTo>
                  <a:cubicBezTo>
                    <a:pt x="294" y="26"/>
                    <a:pt x="294" y="26"/>
                    <a:pt x="294" y="26"/>
                  </a:cubicBezTo>
                  <a:cubicBezTo>
                    <a:pt x="295" y="26"/>
                    <a:pt x="295" y="26"/>
                    <a:pt x="295" y="26"/>
                  </a:cubicBezTo>
                  <a:cubicBezTo>
                    <a:pt x="299" y="24"/>
                    <a:pt x="299" y="24"/>
                    <a:pt x="299" y="24"/>
                  </a:cubicBezTo>
                  <a:cubicBezTo>
                    <a:pt x="300" y="22"/>
                    <a:pt x="300" y="22"/>
                    <a:pt x="300" y="22"/>
                  </a:cubicBezTo>
                  <a:cubicBezTo>
                    <a:pt x="305" y="22"/>
                    <a:pt x="305" y="22"/>
                    <a:pt x="305" y="22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18"/>
                    <a:pt x="306" y="17"/>
                    <a:pt x="306" y="16"/>
                  </a:cubicBezTo>
                  <a:cubicBezTo>
                    <a:pt x="305" y="16"/>
                    <a:pt x="305" y="16"/>
                    <a:pt x="305" y="16"/>
                  </a:cubicBezTo>
                  <a:cubicBezTo>
                    <a:pt x="303" y="13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2"/>
                  </a:cubicBezTo>
                  <a:cubicBezTo>
                    <a:pt x="304" y="12"/>
                    <a:pt x="304" y="12"/>
                    <a:pt x="304" y="12"/>
                  </a:cubicBezTo>
                  <a:cubicBezTo>
                    <a:pt x="309" y="14"/>
                    <a:pt x="309" y="14"/>
                    <a:pt x="309" y="14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312" y="11"/>
                    <a:pt x="312" y="11"/>
                    <a:pt x="312" y="11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8" y="4"/>
                    <a:pt x="308" y="4"/>
                    <a:pt x="308" y="4"/>
                  </a:cubicBezTo>
                  <a:cubicBezTo>
                    <a:pt x="305" y="0"/>
                    <a:pt x="305" y="0"/>
                    <a:pt x="305" y="0"/>
                  </a:cubicBezTo>
                  <a:cubicBezTo>
                    <a:pt x="218" y="18"/>
                    <a:pt x="218" y="18"/>
                    <a:pt x="218" y="18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3" y="47"/>
                    <a:pt x="93" y="47"/>
                    <a:pt x="93" y="47"/>
                  </a:cubicBezTo>
                  <a:cubicBezTo>
                    <a:pt x="89" y="49"/>
                    <a:pt x="89" y="49"/>
                    <a:pt x="89" y="49"/>
                  </a:cubicBezTo>
                  <a:cubicBezTo>
                    <a:pt x="86" y="54"/>
                    <a:pt x="86" y="54"/>
                    <a:pt x="86" y="54"/>
                  </a:cubicBezTo>
                  <a:cubicBezTo>
                    <a:pt x="85" y="58"/>
                    <a:pt x="85" y="58"/>
                    <a:pt x="85" y="58"/>
                  </a:cubicBezTo>
                  <a:cubicBezTo>
                    <a:pt x="74" y="60"/>
                    <a:pt x="74" y="60"/>
                    <a:pt x="74" y="60"/>
                  </a:cubicBezTo>
                  <a:cubicBezTo>
                    <a:pt x="69" y="66"/>
                    <a:pt x="69" y="66"/>
                    <a:pt x="69" y="66"/>
                  </a:cubicBezTo>
                  <a:cubicBezTo>
                    <a:pt x="65" y="70"/>
                    <a:pt x="65" y="70"/>
                    <a:pt x="65" y="70"/>
                  </a:cubicBezTo>
                  <a:cubicBezTo>
                    <a:pt x="62" y="66"/>
                    <a:pt x="62" y="66"/>
                    <a:pt x="62" y="66"/>
                  </a:cubicBezTo>
                  <a:cubicBezTo>
                    <a:pt x="59" y="66"/>
                    <a:pt x="59" y="66"/>
                    <a:pt x="59" y="66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14" y="99"/>
                    <a:pt x="14" y="99"/>
                    <a:pt x="14" y="99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8" y="110"/>
                    <a:pt x="8" y="110"/>
                    <a:pt x="8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1" y="114"/>
                    <a:pt x="1" y="114"/>
                    <a:pt x="1" y="114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56" y="118"/>
                    <a:pt x="56" y="118"/>
                    <a:pt x="56" y="118"/>
                  </a:cubicBezTo>
                  <a:cubicBezTo>
                    <a:pt x="73" y="105"/>
                    <a:pt x="73" y="105"/>
                    <a:pt x="73" y="105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6" y="101"/>
                    <a:pt x="116" y="101"/>
                    <a:pt x="116" y="101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32" y="101"/>
                    <a:pt x="132" y="101"/>
                    <a:pt x="132" y="101"/>
                  </a:cubicBezTo>
                  <a:cubicBezTo>
                    <a:pt x="138" y="104"/>
                    <a:pt x="138" y="104"/>
                    <a:pt x="138" y="104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82" y="106"/>
                    <a:pt x="182" y="106"/>
                    <a:pt x="182" y="106"/>
                  </a:cubicBezTo>
                  <a:cubicBezTo>
                    <a:pt x="234" y="144"/>
                    <a:pt x="234" y="144"/>
                    <a:pt x="234" y="144"/>
                  </a:cubicBezTo>
                  <a:cubicBezTo>
                    <a:pt x="243" y="140"/>
                    <a:pt x="243" y="140"/>
                    <a:pt x="243" y="140"/>
                  </a:cubicBezTo>
                  <a:cubicBezTo>
                    <a:pt x="245" y="140"/>
                    <a:pt x="245" y="140"/>
                    <a:pt x="245" y="140"/>
                  </a:cubicBezTo>
                  <a:cubicBezTo>
                    <a:pt x="254" y="139"/>
                    <a:pt x="254" y="139"/>
                    <a:pt x="254" y="139"/>
                  </a:cubicBezTo>
                  <a:cubicBezTo>
                    <a:pt x="256" y="136"/>
                    <a:pt x="256" y="136"/>
                    <a:pt x="256" y="136"/>
                  </a:cubicBezTo>
                  <a:cubicBezTo>
                    <a:pt x="259" y="133"/>
                    <a:pt x="259" y="133"/>
                    <a:pt x="259" y="133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63" y="117"/>
                    <a:pt x="263" y="117"/>
                    <a:pt x="263" y="117"/>
                  </a:cubicBezTo>
                  <a:cubicBezTo>
                    <a:pt x="267" y="111"/>
                    <a:pt x="267" y="111"/>
                    <a:pt x="267" y="111"/>
                  </a:cubicBezTo>
                  <a:cubicBezTo>
                    <a:pt x="271" y="108"/>
                    <a:pt x="271" y="108"/>
                    <a:pt x="271" y="108"/>
                  </a:cubicBezTo>
                  <a:cubicBezTo>
                    <a:pt x="271" y="106"/>
                    <a:pt x="271" y="106"/>
                    <a:pt x="271" y="106"/>
                  </a:cubicBezTo>
                  <a:cubicBezTo>
                    <a:pt x="270" y="103"/>
                    <a:pt x="270" y="103"/>
                    <a:pt x="270" y="103"/>
                  </a:cubicBezTo>
                  <a:cubicBezTo>
                    <a:pt x="269" y="101"/>
                    <a:pt x="269" y="101"/>
                    <a:pt x="269" y="101"/>
                  </a:cubicBezTo>
                  <a:cubicBezTo>
                    <a:pt x="270" y="100"/>
                    <a:pt x="270" y="100"/>
                    <a:pt x="270" y="100"/>
                  </a:cubicBezTo>
                  <a:cubicBezTo>
                    <a:pt x="270" y="98"/>
                    <a:pt x="270" y="98"/>
                    <a:pt x="270" y="98"/>
                  </a:cubicBezTo>
                  <a:cubicBezTo>
                    <a:pt x="271" y="97"/>
                    <a:pt x="271" y="97"/>
                    <a:pt x="271" y="97"/>
                  </a:cubicBezTo>
                  <a:cubicBezTo>
                    <a:pt x="272" y="97"/>
                    <a:pt x="272" y="97"/>
                    <a:pt x="272" y="97"/>
                  </a:cubicBezTo>
                  <a:cubicBezTo>
                    <a:pt x="273" y="98"/>
                    <a:pt x="273" y="98"/>
                    <a:pt x="273" y="98"/>
                  </a:cubicBezTo>
                  <a:cubicBezTo>
                    <a:pt x="274" y="102"/>
                    <a:pt x="274" y="102"/>
                    <a:pt x="274" y="102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1" y="99"/>
                    <a:pt x="281" y="99"/>
                    <a:pt x="281" y="99"/>
                  </a:cubicBezTo>
                  <a:cubicBezTo>
                    <a:pt x="281" y="97"/>
                    <a:pt x="281" y="97"/>
                    <a:pt x="281" y="97"/>
                  </a:cubicBezTo>
                  <a:cubicBezTo>
                    <a:pt x="281" y="95"/>
                    <a:pt x="281" y="95"/>
                    <a:pt x="281" y="95"/>
                  </a:cubicBezTo>
                  <a:cubicBezTo>
                    <a:pt x="283" y="94"/>
                    <a:pt x="283" y="94"/>
                    <a:pt x="283" y="94"/>
                  </a:cubicBezTo>
                  <a:cubicBezTo>
                    <a:pt x="283" y="93"/>
                    <a:pt x="283" y="93"/>
                    <a:pt x="283" y="93"/>
                  </a:cubicBezTo>
                  <a:cubicBezTo>
                    <a:pt x="285" y="95"/>
                    <a:pt x="285" y="95"/>
                    <a:pt x="285" y="95"/>
                  </a:cubicBezTo>
                  <a:cubicBezTo>
                    <a:pt x="290" y="93"/>
                    <a:pt x="290" y="93"/>
                    <a:pt x="290" y="93"/>
                  </a:cubicBezTo>
                  <a:cubicBezTo>
                    <a:pt x="294" y="91"/>
                    <a:pt x="294" y="91"/>
                    <a:pt x="294" y="91"/>
                  </a:cubicBezTo>
                  <a:cubicBezTo>
                    <a:pt x="296" y="91"/>
                    <a:pt x="296" y="91"/>
                    <a:pt x="296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301" y="88"/>
                    <a:pt x="301" y="88"/>
                    <a:pt x="301" y="88"/>
                  </a:cubicBezTo>
                  <a:cubicBezTo>
                    <a:pt x="301" y="87"/>
                    <a:pt x="301" y="87"/>
                    <a:pt x="301" y="87"/>
                  </a:cubicBezTo>
                  <a:cubicBezTo>
                    <a:pt x="305" y="90"/>
                    <a:pt x="305" y="90"/>
                    <a:pt x="305" y="90"/>
                  </a:cubicBezTo>
                  <a:cubicBezTo>
                    <a:pt x="307" y="86"/>
                    <a:pt x="307" y="86"/>
                    <a:pt x="307" y="86"/>
                  </a:cubicBezTo>
                  <a:cubicBezTo>
                    <a:pt x="308" y="81"/>
                    <a:pt x="308" y="81"/>
                    <a:pt x="308" y="81"/>
                  </a:cubicBezTo>
                  <a:cubicBezTo>
                    <a:pt x="309" y="79"/>
                    <a:pt x="309" y="79"/>
                    <a:pt x="309" y="79"/>
                  </a:cubicBezTo>
                  <a:cubicBezTo>
                    <a:pt x="310" y="77"/>
                    <a:pt x="310" y="77"/>
                    <a:pt x="310" y="77"/>
                  </a:cubicBezTo>
                  <a:cubicBezTo>
                    <a:pt x="310" y="77"/>
                    <a:pt x="309" y="74"/>
                    <a:pt x="308" y="75"/>
                  </a:cubicBezTo>
                  <a:cubicBezTo>
                    <a:pt x="307" y="75"/>
                    <a:pt x="304" y="76"/>
                    <a:pt x="304" y="76"/>
                  </a:cubicBezTo>
                  <a:cubicBezTo>
                    <a:pt x="303" y="78"/>
                    <a:pt x="303" y="78"/>
                    <a:pt x="303" y="78"/>
                  </a:cubicBezTo>
                  <a:cubicBezTo>
                    <a:pt x="301" y="78"/>
                    <a:pt x="301" y="78"/>
                    <a:pt x="301" y="78"/>
                  </a:cubicBezTo>
                  <a:cubicBezTo>
                    <a:pt x="299" y="80"/>
                    <a:pt x="299" y="80"/>
                    <a:pt x="299" y="80"/>
                  </a:cubicBezTo>
                  <a:cubicBezTo>
                    <a:pt x="294" y="83"/>
                    <a:pt x="294" y="83"/>
                    <a:pt x="294" y="83"/>
                  </a:cubicBezTo>
                  <a:cubicBezTo>
                    <a:pt x="291" y="83"/>
                    <a:pt x="291" y="83"/>
                    <a:pt x="291" y="83"/>
                  </a:cubicBezTo>
                  <a:cubicBezTo>
                    <a:pt x="283" y="81"/>
                    <a:pt x="283" y="81"/>
                    <a:pt x="283" y="81"/>
                  </a:cubicBezTo>
                  <a:cubicBezTo>
                    <a:pt x="283" y="79"/>
                    <a:pt x="283" y="79"/>
                    <a:pt x="283" y="79"/>
                  </a:cubicBezTo>
                  <a:cubicBezTo>
                    <a:pt x="283" y="77"/>
                    <a:pt x="283" y="77"/>
                    <a:pt x="283" y="77"/>
                  </a:cubicBezTo>
                  <a:cubicBezTo>
                    <a:pt x="284" y="76"/>
                    <a:pt x="284" y="76"/>
                    <a:pt x="284" y="76"/>
                  </a:cubicBezTo>
                  <a:cubicBezTo>
                    <a:pt x="286" y="76"/>
                    <a:pt x="286" y="76"/>
                    <a:pt x="286" y="76"/>
                  </a:cubicBezTo>
                  <a:cubicBezTo>
                    <a:pt x="288" y="77"/>
                    <a:pt x="288" y="77"/>
                    <a:pt x="288" y="77"/>
                  </a:cubicBezTo>
                  <a:cubicBezTo>
                    <a:pt x="293" y="77"/>
                    <a:pt x="293" y="77"/>
                    <a:pt x="293" y="77"/>
                  </a:cubicBezTo>
                  <a:cubicBezTo>
                    <a:pt x="296" y="75"/>
                    <a:pt x="296" y="75"/>
                    <a:pt x="296" y="75"/>
                  </a:cubicBezTo>
                  <a:cubicBezTo>
                    <a:pt x="296" y="73"/>
                    <a:pt x="296" y="73"/>
                    <a:pt x="296" y="73"/>
                  </a:cubicBezTo>
                  <a:cubicBezTo>
                    <a:pt x="295" y="71"/>
                    <a:pt x="295" y="71"/>
                    <a:pt x="295" y="71"/>
                  </a:cubicBezTo>
                  <a:cubicBezTo>
                    <a:pt x="296" y="68"/>
                    <a:pt x="296" y="68"/>
                    <a:pt x="296" y="68"/>
                  </a:cubicBezTo>
                  <a:cubicBezTo>
                    <a:pt x="297" y="68"/>
                    <a:pt x="297" y="68"/>
                    <a:pt x="297" y="68"/>
                  </a:cubicBezTo>
                  <a:cubicBezTo>
                    <a:pt x="299" y="66"/>
                    <a:pt x="299" y="66"/>
                    <a:pt x="299" y="66"/>
                  </a:cubicBezTo>
                  <a:cubicBezTo>
                    <a:pt x="299" y="64"/>
                    <a:pt x="299" y="64"/>
                    <a:pt x="299" y="64"/>
                  </a:cubicBezTo>
                  <a:cubicBezTo>
                    <a:pt x="296" y="64"/>
                    <a:pt x="296" y="64"/>
                    <a:pt x="296" y="64"/>
                  </a:cubicBezTo>
                  <a:cubicBezTo>
                    <a:pt x="290" y="61"/>
                    <a:pt x="290" y="61"/>
                    <a:pt x="290" y="61"/>
                  </a:cubicBezTo>
                  <a:cubicBezTo>
                    <a:pt x="283" y="60"/>
                    <a:pt x="283" y="60"/>
                    <a:pt x="283" y="60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0" y="57"/>
                    <a:pt x="280" y="57"/>
                    <a:pt x="280" y="57"/>
                  </a:cubicBezTo>
                  <a:cubicBezTo>
                    <a:pt x="284" y="57"/>
                    <a:pt x="284" y="57"/>
                    <a:pt x="284" y="57"/>
                  </a:cubicBezTo>
                  <a:cubicBezTo>
                    <a:pt x="290" y="57"/>
                    <a:pt x="290" y="57"/>
                    <a:pt x="290" y="57"/>
                  </a:cubicBezTo>
                  <a:cubicBezTo>
                    <a:pt x="294" y="59"/>
                    <a:pt x="294" y="59"/>
                    <a:pt x="294" y="59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4" y="55"/>
                    <a:pt x="294" y="55"/>
                    <a:pt x="294" y="55"/>
                  </a:cubicBezTo>
                  <a:cubicBezTo>
                    <a:pt x="293" y="54"/>
                    <a:pt x="293" y="54"/>
                    <a:pt x="293" y="54"/>
                  </a:cubicBezTo>
                  <a:cubicBezTo>
                    <a:pt x="292" y="52"/>
                    <a:pt x="292" y="52"/>
                    <a:pt x="292" y="52"/>
                  </a:cubicBezTo>
                  <a:cubicBezTo>
                    <a:pt x="294" y="51"/>
                    <a:pt x="294" y="51"/>
                    <a:pt x="294" y="51"/>
                  </a:cubicBezTo>
                  <a:cubicBezTo>
                    <a:pt x="297" y="51"/>
                    <a:pt x="297" y="51"/>
                    <a:pt x="297" y="51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300" y="58"/>
                    <a:pt x="300" y="58"/>
                    <a:pt x="300" y="58"/>
                  </a:cubicBezTo>
                  <a:cubicBezTo>
                    <a:pt x="303" y="58"/>
                    <a:pt x="303" y="58"/>
                    <a:pt x="303" y="5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306" y="58"/>
                    <a:pt x="306" y="58"/>
                    <a:pt x="306" y="58"/>
                  </a:cubicBezTo>
                  <a:cubicBezTo>
                    <a:pt x="310" y="58"/>
                    <a:pt x="310" y="58"/>
                    <a:pt x="310" y="58"/>
                  </a:cubicBezTo>
                  <a:cubicBezTo>
                    <a:pt x="316" y="58"/>
                    <a:pt x="316" y="58"/>
                    <a:pt x="316" y="58"/>
                  </a:cubicBezTo>
                  <a:cubicBezTo>
                    <a:pt x="317" y="57"/>
                    <a:pt x="317" y="57"/>
                    <a:pt x="317" y="57"/>
                  </a:cubicBezTo>
                  <a:cubicBezTo>
                    <a:pt x="317" y="53"/>
                    <a:pt x="317" y="53"/>
                    <a:pt x="317" y="53"/>
                  </a:cubicBezTo>
                  <a:cubicBezTo>
                    <a:pt x="318" y="51"/>
                    <a:pt x="318" y="51"/>
                    <a:pt x="318" y="51"/>
                  </a:cubicBezTo>
                  <a:cubicBezTo>
                    <a:pt x="319" y="48"/>
                    <a:pt x="319" y="48"/>
                    <a:pt x="319" y="48"/>
                  </a:cubicBezTo>
                  <a:cubicBezTo>
                    <a:pt x="319" y="46"/>
                    <a:pt x="319" y="46"/>
                    <a:pt x="319" y="46"/>
                  </a:cubicBezTo>
                  <a:cubicBezTo>
                    <a:pt x="320" y="42"/>
                    <a:pt x="320" y="42"/>
                    <a:pt x="320" y="42"/>
                  </a:cubicBezTo>
                  <a:cubicBezTo>
                    <a:pt x="322" y="42"/>
                    <a:pt x="322" y="42"/>
                    <a:pt x="322" y="42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25" y="42"/>
                    <a:pt x="325" y="42"/>
                    <a:pt x="325" y="42"/>
                  </a:cubicBezTo>
                  <a:cubicBezTo>
                    <a:pt x="325" y="39"/>
                    <a:pt x="325" y="39"/>
                    <a:pt x="325" y="39"/>
                  </a:cubicBezTo>
                  <a:cubicBezTo>
                    <a:pt x="326" y="37"/>
                    <a:pt x="326" y="37"/>
                    <a:pt x="326" y="37"/>
                  </a:cubicBezTo>
                  <a:lnTo>
                    <a:pt x="324" y="3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32C0EB78-397E-1E4E-90A8-38F60BCC3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4749" y="2775308"/>
              <a:ext cx="286695" cy="308620"/>
            </a:xfrm>
            <a:custGeom>
              <a:avLst/>
              <a:gdLst>
                <a:gd name="T0" fmla="*/ 196 w 201"/>
                <a:gd name="T1" fmla="*/ 127 h 216"/>
                <a:gd name="T2" fmla="*/ 195 w 201"/>
                <a:gd name="T3" fmla="*/ 120 h 216"/>
                <a:gd name="T4" fmla="*/ 191 w 201"/>
                <a:gd name="T5" fmla="*/ 115 h 216"/>
                <a:gd name="T6" fmla="*/ 190 w 201"/>
                <a:gd name="T7" fmla="*/ 110 h 216"/>
                <a:gd name="T8" fmla="*/ 187 w 201"/>
                <a:gd name="T9" fmla="*/ 107 h 216"/>
                <a:gd name="T10" fmla="*/ 183 w 201"/>
                <a:gd name="T11" fmla="*/ 106 h 216"/>
                <a:gd name="T12" fmla="*/ 181 w 201"/>
                <a:gd name="T13" fmla="*/ 101 h 216"/>
                <a:gd name="T14" fmla="*/ 179 w 201"/>
                <a:gd name="T15" fmla="*/ 96 h 216"/>
                <a:gd name="T16" fmla="*/ 174 w 201"/>
                <a:gd name="T17" fmla="*/ 89 h 216"/>
                <a:gd name="T18" fmla="*/ 168 w 201"/>
                <a:gd name="T19" fmla="*/ 84 h 216"/>
                <a:gd name="T20" fmla="*/ 158 w 201"/>
                <a:gd name="T21" fmla="*/ 78 h 216"/>
                <a:gd name="T22" fmla="*/ 147 w 201"/>
                <a:gd name="T23" fmla="*/ 63 h 216"/>
                <a:gd name="T24" fmla="*/ 126 w 201"/>
                <a:gd name="T25" fmla="*/ 46 h 216"/>
                <a:gd name="T26" fmla="*/ 116 w 201"/>
                <a:gd name="T27" fmla="*/ 35 h 216"/>
                <a:gd name="T28" fmla="*/ 111 w 201"/>
                <a:gd name="T29" fmla="*/ 27 h 216"/>
                <a:gd name="T30" fmla="*/ 96 w 201"/>
                <a:gd name="T31" fmla="*/ 19 h 216"/>
                <a:gd name="T32" fmla="*/ 92 w 201"/>
                <a:gd name="T33" fmla="*/ 14 h 216"/>
                <a:gd name="T34" fmla="*/ 97 w 201"/>
                <a:gd name="T35" fmla="*/ 8 h 216"/>
                <a:gd name="T36" fmla="*/ 103 w 201"/>
                <a:gd name="T37" fmla="*/ 4 h 216"/>
                <a:gd name="T38" fmla="*/ 104 w 201"/>
                <a:gd name="T39" fmla="*/ 0 h 216"/>
                <a:gd name="T40" fmla="*/ 48 w 201"/>
                <a:gd name="T41" fmla="*/ 6 h 216"/>
                <a:gd name="T42" fmla="*/ 0 w 201"/>
                <a:gd name="T43" fmla="*/ 10 h 216"/>
                <a:gd name="T44" fmla="*/ 11 w 201"/>
                <a:gd name="T45" fmla="*/ 58 h 216"/>
                <a:gd name="T46" fmla="*/ 25 w 201"/>
                <a:gd name="T47" fmla="*/ 107 h 216"/>
                <a:gd name="T48" fmla="*/ 38 w 201"/>
                <a:gd name="T49" fmla="*/ 128 h 216"/>
                <a:gd name="T50" fmla="*/ 39 w 201"/>
                <a:gd name="T51" fmla="*/ 137 h 216"/>
                <a:gd name="T52" fmla="*/ 40 w 201"/>
                <a:gd name="T53" fmla="*/ 144 h 216"/>
                <a:gd name="T54" fmla="*/ 39 w 201"/>
                <a:gd name="T55" fmla="*/ 150 h 216"/>
                <a:gd name="T56" fmla="*/ 35 w 201"/>
                <a:gd name="T57" fmla="*/ 157 h 216"/>
                <a:gd name="T58" fmla="*/ 37 w 201"/>
                <a:gd name="T59" fmla="*/ 172 h 216"/>
                <a:gd name="T60" fmla="*/ 40 w 201"/>
                <a:gd name="T61" fmla="*/ 182 h 216"/>
                <a:gd name="T62" fmla="*/ 37 w 201"/>
                <a:gd name="T63" fmla="*/ 186 h 216"/>
                <a:gd name="T64" fmla="*/ 41 w 201"/>
                <a:gd name="T65" fmla="*/ 193 h 216"/>
                <a:gd name="T66" fmla="*/ 46 w 201"/>
                <a:gd name="T67" fmla="*/ 201 h 216"/>
                <a:gd name="T68" fmla="*/ 160 w 201"/>
                <a:gd name="T69" fmla="*/ 207 h 216"/>
                <a:gd name="T70" fmla="*/ 169 w 201"/>
                <a:gd name="T71" fmla="*/ 216 h 216"/>
                <a:gd name="T72" fmla="*/ 166 w 201"/>
                <a:gd name="T73" fmla="*/ 193 h 216"/>
                <a:gd name="T74" fmla="*/ 183 w 201"/>
                <a:gd name="T75" fmla="*/ 196 h 216"/>
                <a:gd name="T76" fmla="*/ 185 w 201"/>
                <a:gd name="T77" fmla="*/ 189 h 216"/>
                <a:gd name="T78" fmla="*/ 182 w 201"/>
                <a:gd name="T79" fmla="*/ 187 h 216"/>
                <a:gd name="T80" fmla="*/ 180 w 201"/>
                <a:gd name="T81" fmla="*/ 183 h 216"/>
                <a:gd name="T82" fmla="*/ 185 w 201"/>
                <a:gd name="T83" fmla="*/ 183 h 216"/>
                <a:gd name="T84" fmla="*/ 183 w 201"/>
                <a:gd name="T85" fmla="*/ 177 h 216"/>
                <a:gd name="T86" fmla="*/ 188 w 201"/>
                <a:gd name="T87" fmla="*/ 174 h 216"/>
                <a:gd name="T88" fmla="*/ 187 w 201"/>
                <a:gd name="T89" fmla="*/ 168 h 216"/>
                <a:gd name="T90" fmla="*/ 188 w 201"/>
                <a:gd name="T91" fmla="*/ 165 h 216"/>
                <a:gd name="T92" fmla="*/ 189 w 201"/>
                <a:gd name="T93" fmla="*/ 161 h 216"/>
                <a:gd name="T94" fmla="*/ 189 w 201"/>
                <a:gd name="T95" fmla="*/ 151 h 216"/>
                <a:gd name="T96" fmla="*/ 194 w 201"/>
                <a:gd name="T97" fmla="*/ 152 h 216"/>
                <a:gd name="T98" fmla="*/ 193 w 201"/>
                <a:gd name="T99" fmla="*/ 149 h 216"/>
                <a:gd name="T100" fmla="*/ 189 w 201"/>
                <a:gd name="T101" fmla="*/ 144 h 216"/>
                <a:gd name="T102" fmla="*/ 196 w 201"/>
                <a:gd name="T103" fmla="*/ 144 h 216"/>
                <a:gd name="T104" fmla="*/ 193 w 201"/>
                <a:gd name="T105" fmla="*/ 141 h 216"/>
                <a:gd name="T106" fmla="*/ 192 w 201"/>
                <a:gd name="T107" fmla="*/ 137 h 216"/>
                <a:gd name="T108" fmla="*/ 197 w 201"/>
                <a:gd name="T109" fmla="*/ 138 h 216"/>
                <a:gd name="T110" fmla="*/ 199 w 201"/>
                <a:gd name="T111" fmla="*/ 134 h 216"/>
                <a:gd name="T112" fmla="*/ 201 w 201"/>
                <a:gd name="T113" fmla="*/ 130 h 216"/>
                <a:gd name="T114" fmla="*/ 198 w 201"/>
                <a:gd name="T115" fmla="*/ 128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1" h="216">
                  <a:moveTo>
                    <a:pt x="198" y="128"/>
                  </a:moveTo>
                  <a:cubicBezTo>
                    <a:pt x="196" y="127"/>
                    <a:pt x="196" y="127"/>
                    <a:pt x="196" y="127"/>
                  </a:cubicBezTo>
                  <a:cubicBezTo>
                    <a:pt x="195" y="124"/>
                    <a:pt x="195" y="124"/>
                    <a:pt x="195" y="124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195" y="119"/>
                    <a:pt x="195" y="119"/>
                    <a:pt x="195" y="119"/>
                  </a:cubicBezTo>
                  <a:cubicBezTo>
                    <a:pt x="191" y="115"/>
                    <a:pt x="191" y="115"/>
                    <a:pt x="191" y="115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90" y="109"/>
                    <a:pt x="190" y="109"/>
                    <a:pt x="190" y="109"/>
                  </a:cubicBezTo>
                  <a:cubicBezTo>
                    <a:pt x="187" y="107"/>
                    <a:pt x="187" y="107"/>
                    <a:pt x="187" y="107"/>
                  </a:cubicBezTo>
                  <a:cubicBezTo>
                    <a:pt x="184" y="106"/>
                    <a:pt x="184" y="106"/>
                    <a:pt x="184" y="106"/>
                  </a:cubicBezTo>
                  <a:cubicBezTo>
                    <a:pt x="183" y="106"/>
                    <a:pt x="183" y="106"/>
                    <a:pt x="183" y="106"/>
                  </a:cubicBezTo>
                  <a:cubicBezTo>
                    <a:pt x="182" y="104"/>
                    <a:pt x="182" y="104"/>
                    <a:pt x="182" y="104"/>
                  </a:cubicBezTo>
                  <a:cubicBezTo>
                    <a:pt x="181" y="101"/>
                    <a:pt x="181" y="101"/>
                    <a:pt x="181" y="101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79" y="96"/>
                    <a:pt x="179" y="96"/>
                    <a:pt x="179" y="96"/>
                  </a:cubicBezTo>
                  <a:cubicBezTo>
                    <a:pt x="176" y="91"/>
                    <a:pt x="176" y="91"/>
                    <a:pt x="176" y="91"/>
                  </a:cubicBezTo>
                  <a:cubicBezTo>
                    <a:pt x="174" y="89"/>
                    <a:pt x="174" y="89"/>
                    <a:pt x="174" y="89"/>
                  </a:cubicBezTo>
                  <a:cubicBezTo>
                    <a:pt x="171" y="87"/>
                    <a:pt x="171" y="87"/>
                    <a:pt x="171" y="87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65" y="81"/>
                    <a:pt x="165" y="81"/>
                    <a:pt x="165" y="81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153" y="71"/>
                    <a:pt x="153" y="71"/>
                    <a:pt x="153" y="71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26" y="46"/>
                    <a:pt x="126" y="46"/>
                    <a:pt x="126" y="46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4" y="31"/>
                    <a:pt x="114" y="31"/>
                    <a:pt x="114" y="31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96" y="19"/>
                    <a:pt x="96" y="19"/>
                    <a:pt x="96" y="19"/>
                  </a:cubicBezTo>
                  <a:cubicBezTo>
                    <a:pt x="94" y="16"/>
                    <a:pt x="94" y="16"/>
                    <a:pt x="94" y="16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1"/>
                    <a:pt x="92" y="11"/>
                    <a:pt x="92" y="11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101" y="5"/>
                    <a:pt x="101" y="5"/>
                    <a:pt x="101" y="5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33" y="122"/>
                    <a:pt x="33" y="122"/>
                    <a:pt x="33" y="122"/>
                  </a:cubicBezTo>
                  <a:cubicBezTo>
                    <a:pt x="38" y="128"/>
                    <a:pt x="38" y="128"/>
                    <a:pt x="38" y="128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9" y="137"/>
                    <a:pt x="39" y="137"/>
                    <a:pt x="39" y="137"/>
                  </a:cubicBezTo>
                  <a:cubicBezTo>
                    <a:pt x="42" y="139"/>
                    <a:pt x="42" y="139"/>
                    <a:pt x="42" y="139"/>
                  </a:cubicBezTo>
                  <a:cubicBezTo>
                    <a:pt x="40" y="144"/>
                    <a:pt x="40" y="144"/>
                    <a:pt x="40" y="144"/>
                  </a:cubicBezTo>
                  <a:cubicBezTo>
                    <a:pt x="35" y="147"/>
                    <a:pt x="35" y="147"/>
                    <a:pt x="35" y="147"/>
                  </a:cubicBezTo>
                  <a:cubicBezTo>
                    <a:pt x="39" y="150"/>
                    <a:pt x="39" y="150"/>
                    <a:pt x="39" y="150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35" y="157"/>
                    <a:pt x="35" y="157"/>
                    <a:pt x="35" y="157"/>
                  </a:cubicBezTo>
                  <a:cubicBezTo>
                    <a:pt x="35" y="163"/>
                    <a:pt x="35" y="163"/>
                    <a:pt x="35" y="163"/>
                  </a:cubicBezTo>
                  <a:cubicBezTo>
                    <a:pt x="37" y="172"/>
                    <a:pt x="37" y="172"/>
                    <a:pt x="37" y="172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40" y="182"/>
                    <a:pt x="40" y="182"/>
                    <a:pt x="40" y="182"/>
                  </a:cubicBezTo>
                  <a:cubicBezTo>
                    <a:pt x="38" y="184"/>
                    <a:pt x="38" y="184"/>
                    <a:pt x="38" y="184"/>
                  </a:cubicBezTo>
                  <a:cubicBezTo>
                    <a:pt x="37" y="186"/>
                    <a:pt x="37" y="186"/>
                    <a:pt x="37" y="186"/>
                  </a:cubicBezTo>
                  <a:cubicBezTo>
                    <a:pt x="39" y="190"/>
                    <a:pt x="39" y="190"/>
                    <a:pt x="39" y="190"/>
                  </a:cubicBezTo>
                  <a:cubicBezTo>
                    <a:pt x="41" y="193"/>
                    <a:pt x="41" y="193"/>
                    <a:pt x="41" y="193"/>
                  </a:cubicBezTo>
                  <a:cubicBezTo>
                    <a:pt x="45" y="199"/>
                    <a:pt x="45" y="199"/>
                    <a:pt x="45" y="199"/>
                  </a:cubicBezTo>
                  <a:cubicBezTo>
                    <a:pt x="46" y="201"/>
                    <a:pt x="46" y="201"/>
                    <a:pt x="46" y="201"/>
                  </a:cubicBezTo>
                  <a:cubicBezTo>
                    <a:pt x="52" y="213"/>
                    <a:pt x="52" y="213"/>
                    <a:pt x="52" y="213"/>
                  </a:cubicBezTo>
                  <a:cubicBezTo>
                    <a:pt x="160" y="207"/>
                    <a:pt x="160" y="207"/>
                    <a:pt x="160" y="207"/>
                  </a:cubicBezTo>
                  <a:cubicBezTo>
                    <a:pt x="161" y="216"/>
                    <a:pt x="161" y="216"/>
                    <a:pt x="161" y="216"/>
                  </a:cubicBezTo>
                  <a:cubicBezTo>
                    <a:pt x="169" y="216"/>
                    <a:pt x="169" y="216"/>
                    <a:pt x="169" y="216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66" y="193"/>
                    <a:pt x="166" y="193"/>
                    <a:pt x="166" y="193"/>
                  </a:cubicBezTo>
                  <a:cubicBezTo>
                    <a:pt x="173" y="194"/>
                    <a:pt x="173" y="194"/>
                    <a:pt x="173" y="194"/>
                  </a:cubicBezTo>
                  <a:cubicBezTo>
                    <a:pt x="183" y="196"/>
                    <a:pt x="183" y="196"/>
                    <a:pt x="183" y="196"/>
                  </a:cubicBezTo>
                  <a:cubicBezTo>
                    <a:pt x="184" y="193"/>
                    <a:pt x="184" y="193"/>
                    <a:pt x="184" y="193"/>
                  </a:cubicBezTo>
                  <a:cubicBezTo>
                    <a:pt x="184" y="193"/>
                    <a:pt x="185" y="189"/>
                    <a:pt x="185" y="189"/>
                  </a:cubicBezTo>
                  <a:cubicBezTo>
                    <a:pt x="185" y="188"/>
                    <a:pt x="184" y="188"/>
                    <a:pt x="184" y="188"/>
                  </a:cubicBezTo>
                  <a:cubicBezTo>
                    <a:pt x="184" y="188"/>
                    <a:pt x="183" y="187"/>
                    <a:pt x="182" y="187"/>
                  </a:cubicBezTo>
                  <a:cubicBezTo>
                    <a:pt x="181" y="186"/>
                    <a:pt x="181" y="185"/>
                    <a:pt x="180" y="184"/>
                  </a:cubicBezTo>
                  <a:cubicBezTo>
                    <a:pt x="179" y="183"/>
                    <a:pt x="180" y="183"/>
                    <a:pt x="180" y="183"/>
                  </a:cubicBezTo>
                  <a:cubicBezTo>
                    <a:pt x="182" y="183"/>
                    <a:pt x="182" y="183"/>
                    <a:pt x="182" y="183"/>
                  </a:cubicBezTo>
                  <a:cubicBezTo>
                    <a:pt x="185" y="183"/>
                    <a:pt x="185" y="183"/>
                    <a:pt x="185" y="183"/>
                  </a:cubicBezTo>
                  <a:cubicBezTo>
                    <a:pt x="185" y="183"/>
                    <a:pt x="184" y="181"/>
                    <a:pt x="184" y="179"/>
                  </a:cubicBezTo>
                  <a:cubicBezTo>
                    <a:pt x="183" y="177"/>
                    <a:pt x="183" y="177"/>
                    <a:pt x="183" y="177"/>
                  </a:cubicBezTo>
                  <a:cubicBezTo>
                    <a:pt x="186" y="176"/>
                    <a:pt x="186" y="176"/>
                    <a:pt x="186" y="176"/>
                  </a:cubicBezTo>
                  <a:cubicBezTo>
                    <a:pt x="188" y="174"/>
                    <a:pt x="188" y="174"/>
                    <a:pt x="188" y="174"/>
                  </a:cubicBezTo>
                  <a:cubicBezTo>
                    <a:pt x="190" y="169"/>
                    <a:pt x="190" y="169"/>
                    <a:pt x="190" y="169"/>
                  </a:cubicBezTo>
                  <a:cubicBezTo>
                    <a:pt x="187" y="168"/>
                    <a:pt x="187" y="168"/>
                    <a:pt x="187" y="168"/>
                  </a:cubicBezTo>
                  <a:cubicBezTo>
                    <a:pt x="187" y="168"/>
                    <a:pt x="187" y="167"/>
                    <a:pt x="187" y="167"/>
                  </a:cubicBezTo>
                  <a:cubicBezTo>
                    <a:pt x="187" y="166"/>
                    <a:pt x="188" y="166"/>
                    <a:pt x="188" y="165"/>
                  </a:cubicBezTo>
                  <a:cubicBezTo>
                    <a:pt x="188" y="165"/>
                    <a:pt x="189" y="164"/>
                    <a:pt x="189" y="164"/>
                  </a:cubicBezTo>
                  <a:cubicBezTo>
                    <a:pt x="189" y="161"/>
                    <a:pt x="189" y="161"/>
                    <a:pt x="189" y="161"/>
                  </a:cubicBezTo>
                  <a:cubicBezTo>
                    <a:pt x="189" y="154"/>
                    <a:pt x="189" y="154"/>
                    <a:pt x="189" y="154"/>
                  </a:cubicBezTo>
                  <a:cubicBezTo>
                    <a:pt x="189" y="151"/>
                    <a:pt x="189" y="151"/>
                    <a:pt x="189" y="151"/>
                  </a:cubicBezTo>
                  <a:cubicBezTo>
                    <a:pt x="189" y="151"/>
                    <a:pt x="191" y="151"/>
                    <a:pt x="192" y="151"/>
                  </a:cubicBezTo>
                  <a:cubicBezTo>
                    <a:pt x="192" y="151"/>
                    <a:pt x="194" y="152"/>
                    <a:pt x="194" y="152"/>
                  </a:cubicBezTo>
                  <a:cubicBezTo>
                    <a:pt x="194" y="152"/>
                    <a:pt x="195" y="151"/>
                    <a:pt x="195" y="150"/>
                  </a:cubicBezTo>
                  <a:cubicBezTo>
                    <a:pt x="195" y="150"/>
                    <a:pt x="195" y="150"/>
                    <a:pt x="193" y="149"/>
                  </a:cubicBezTo>
                  <a:cubicBezTo>
                    <a:pt x="192" y="148"/>
                    <a:pt x="190" y="147"/>
                    <a:pt x="190" y="147"/>
                  </a:cubicBezTo>
                  <a:cubicBezTo>
                    <a:pt x="190" y="146"/>
                    <a:pt x="189" y="144"/>
                    <a:pt x="189" y="144"/>
                  </a:cubicBezTo>
                  <a:cubicBezTo>
                    <a:pt x="191" y="144"/>
                    <a:pt x="191" y="144"/>
                    <a:pt x="191" y="144"/>
                  </a:cubicBezTo>
                  <a:cubicBezTo>
                    <a:pt x="196" y="144"/>
                    <a:pt x="196" y="144"/>
                    <a:pt x="196" y="144"/>
                  </a:cubicBezTo>
                  <a:cubicBezTo>
                    <a:pt x="197" y="141"/>
                    <a:pt x="197" y="141"/>
                    <a:pt x="197" y="141"/>
                  </a:cubicBezTo>
                  <a:cubicBezTo>
                    <a:pt x="197" y="141"/>
                    <a:pt x="193" y="141"/>
                    <a:pt x="193" y="141"/>
                  </a:cubicBezTo>
                  <a:cubicBezTo>
                    <a:pt x="193" y="141"/>
                    <a:pt x="191" y="139"/>
                    <a:pt x="191" y="139"/>
                  </a:cubicBezTo>
                  <a:cubicBezTo>
                    <a:pt x="192" y="137"/>
                    <a:pt x="192" y="137"/>
                    <a:pt x="192" y="137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97" y="138"/>
                    <a:pt x="197" y="138"/>
                    <a:pt x="197" y="138"/>
                  </a:cubicBezTo>
                  <a:cubicBezTo>
                    <a:pt x="199" y="137"/>
                    <a:pt x="199" y="137"/>
                    <a:pt x="199" y="137"/>
                  </a:cubicBezTo>
                  <a:cubicBezTo>
                    <a:pt x="199" y="134"/>
                    <a:pt x="199" y="134"/>
                    <a:pt x="199" y="134"/>
                  </a:cubicBezTo>
                  <a:cubicBezTo>
                    <a:pt x="199" y="132"/>
                    <a:pt x="199" y="132"/>
                    <a:pt x="199" y="132"/>
                  </a:cubicBezTo>
                  <a:cubicBezTo>
                    <a:pt x="201" y="130"/>
                    <a:pt x="201" y="130"/>
                    <a:pt x="201" y="130"/>
                  </a:cubicBezTo>
                  <a:cubicBezTo>
                    <a:pt x="200" y="129"/>
                    <a:pt x="200" y="129"/>
                    <a:pt x="200" y="129"/>
                  </a:cubicBezTo>
                  <a:lnTo>
                    <a:pt x="198" y="12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solidFill>
                  <a:schemeClr val="accent6"/>
                </a:solidFill>
                <a:latin typeface="Calibri" panose="020B0604020202020204" pitchFamily="34" charset="-128"/>
              </a:endParaRPr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id="{3400AC57-B12A-0945-947E-5686A7E4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9190" y="2432960"/>
              <a:ext cx="418238" cy="234416"/>
            </a:xfrm>
            <a:custGeom>
              <a:avLst/>
              <a:gdLst>
                <a:gd name="T0" fmla="*/ 169 w 248"/>
                <a:gd name="T1" fmla="*/ 118 h 139"/>
                <a:gd name="T2" fmla="*/ 248 w 248"/>
                <a:gd name="T3" fmla="*/ 101 h 139"/>
                <a:gd name="T4" fmla="*/ 246 w 248"/>
                <a:gd name="T5" fmla="*/ 93 h 139"/>
                <a:gd name="T6" fmla="*/ 239 w 248"/>
                <a:gd name="T7" fmla="*/ 86 h 139"/>
                <a:gd name="T8" fmla="*/ 232 w 248"/>
                <a:gd name="T9" fmla="*/ 83 h 139"/>
                <a:gd name="T10" fmla="*/ 228 w 248"/>
                <a:gd name="T11" fmla="*/ 78 h 139"/>
                <a:gd name="T12" fmla="*/ 224 w 248"/>
                <a:gd name="T13" fmla="*/ 72 h 139"/>
                <a:gd name="T14" fmla="*/ 226 w 248"/>
                <a:gd name="T15" fmla="*/ 68 h 139"/>
                <a:gd name="T16" fmla="*/ 228 w 248"/>
                <a:gd name="T17" fmla="*/ 67 h 139"/>
                <a:gd name="T18" fmla="*/ 224 w 248"/>
                <a:gd name="T19" fmla="*/ 63 h 139"/>
                <a:gd name="T20" fmla="*/ 211 w 248"/>
                <a:gd name="T21" fmla="*/ 54 h 139"/>
                <a:gd name="T22" fmla="*/ 215 w 248"/>
                <a:gd name="T23" fmla="*/ 55 h 139"/>
                <a:gd name="T24" fmla="*/ 221 w 248"/>
                <a:gd name="T25" fmla="*/ 59 h 139"/>
                <a:gd name="T26" fmla="*/ 225 w 248"/>
                <a:gd name="T27" fmla="*/ 56 h 139"/>
                <a:gd name="T28" fmla="*/ 225 w 248"/>
                <a:gd name="T29" fmla="*/ 48 h 139"/>
                <a:gd name="T30" fmla="*/ 215 w 248"/>
                <a:gd name="T31" fmla="*/ 45 h 139"/>
                <a:gd name="T32" fmla="*/ 211 w 248"/>
                <a:gd name="T33" fmla="*/ 41 h 139"/>
                <a:gd name="T34" fmla="*/ 207 w 248"/>
                <a:gd name="T35" fmla="*/ 43 h 139"/>
                <a:gd name="T36" fmla="*/ 199 w 248"/>
                <a:gd name="T37" fmla="*/ 37 h 139"/>
                <a:gd name="T38" fmla="*/ 193 w 248"/>
                <a:gd name="T39" fmla="*/ 37 h 139"/>
                <a:gd name="T40" fmla="*/ 188 w 248"/>
                <a:gd name="T41" fmla="*/ 36 h 139"/>
                <a:gd name="T42" fmla="*/ 191 w 248"/>
                <a:gd name="T43" fmla="*/ 24 h 139"/>
                <a:gd name="T44" fmla="*/ 192 w 248"/>
                <a:gd name="T45" fmla="*/ 17 h 139"/>
                <a:gd name="T46" fmla="*/ 183 w 248"/>
                <a:gd name="T47" fmla="*/ 10 h 139"/>
                <a:gd name="T48" fmla="*/ 171 w 248"/>
                <a:gd name="T49" fmla="*/ 5 h 139"/>
                <a:gd name="T50" fmla="*/ 166 w 248"/>
                <a:gd name="T51" fmla="*/ 8 h 139"/>
                <a:gd name="T52" fmla="*/ 151 w 248"/>
                <a:gd name="T53" fmla="*/ 0 h 139"/>
                <a:gd name="T54" fmla="*/ 149 w 248"/>
                <a:gd name="T55" fmla="*/ 15 h 139"/>
                <a:gd name="T56" fmla="*/ 144 w 248"/>
                <a:gd name="T57" fmla="*/ 21 h 139"/>
                <a:gd name="T58" fmla="*/ 138 w 248"/>
                <a:gd name="T59" fmla="*/ 28 h 139"/>
                <a:gd name="T60" fmla="*/ 134 w 248"/>
                <a:gd name="T61" fmla="*/ 28 h 139"/>
                <a:gd name="T62" fmla="*/ 131 w 248"/>
                <a:gd name="T63" fmla="*/ 36 h 139"/>
                <a:gd name="T64" fmla="*/ 127 w 248"/>
                <a:gd name="T65" fmla="*/ 46 h 139"/>
                <a:gd name="T66" fmla="*/ 120 w 248"/>
                <a:gd name="T67" fmla="*/ 43 h 139"/>
                <a:gd name="T68" fmla="*/ 115 w 248"/>
                <a:gd name="T69" fmla="*/ 48 h 139"/>
                <a:gd name="T70" fmla="*/ 109 w 248"/>
                <a:gd name="T71" fmla="*/ 68 h 139"/>
                <a:gd name="T72" fmla="*/ 103 w 248"/>
                <a:gd name="T73" fmla="*/ 78 h 139"/>
                <a:gd name="T74" fmla="*/ 100 w 248"/>
                <a:gd name="T75" fmla="*/ 89 h 139"/>
                <a:gd name="T76" fmla="*/ 82 w 248"/>
                <a:gd name="T77" fmla="*/ 101 h 139"/>
                <a:gd name="T78" fmla="*/ 69 w 248"/>
                <a:gd name="T79" fmla="*/ 100 h 139"/>
                <a:gd name="T80" fmla="*/ 61 w 248"/>
                <a:gd name="T81" fmla="*/ 107 h 139"/>
                <a:gd name="T82" fmla="*/ 50 w 248"/>
                <a:gd name="T83" fmla="*/ 100 h 139"/>
                <a:gd name="T84" fmla="*/ 46 w 248"/>
                <a:gd name="T85" fmla="*/ 97 h 139"/>
                <a:gd name="T86" fmla="*/ 43 w 248"/>
                <a:gd name="T87" fmla="*/ 103 h 139"/>
                <a:gd name="T88" fmla="*/ 28 w 248"/>
                <a:gd name="T89" fmla="*/ 113 h 139"/>
                <a:gd name="T90" fmla="*/ 22 w 248"/>
                <a:gd name="T91" fmla="*/ 127 h 139"/>
                <a:gd name="T92" fmla="*/ 15 w 248"/>
                <a:gd name="T93" fmla="*/ 130 h 139"/>
                <a:gd name="T94" fmla="*/ 6 w 248"/>
                <a:gd name="T95" fmla="*/ 136 h 139"/>
                <a:gd name="T96" fmla="*/ 64 w 248"/>
                <a:gd name="T97" fmla="*/ 133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139">
                  <a:moveTo>
                    <a:pt x="116" y="127"/>
                  </a:moveTo>
                  <a:lnTo>
                    <a:pt x="169" y="118"/>
                  </a:lnTo>
                  <a:lnTo>
                    <a:pt x="243" y="103"/>
                  </a:lnTo>
                  <a:lnTo>
                    <a:pt x="248" y="101"/>
                  </a:lnTo>
                  <a:lnTo>
                    <a:pt x="248" y="98"/>
                  </a:lnTo>
                  <a:lnTo>
                    <a:pt x="246" y="93"/>
                  </a:lnTo>
                  <a:lnTo>
                    <a:pt x="243" y="89"/>
                  </a:lnTo>
                  <a:lnTo>
                    <a:pt x="239" y="86"/>
                  </a:lnTo>
                  <a:lnTo>
                    <a:pt x="237" y="86"/>
                  </a:lnTo>
                  <a:lnTo>
                    <a:pt x="232" y="83"/>
                  </a:lnTo>
                  <a:lnTo>
                    <a:pt x="231" y="80"/>
                  </a:lnTo>
                  <a:lnTo>
                    <a:pt x="228" y="78"/>
                  </a:lnTo>
                  <a:lnTo>
                    <a:pt x="226" y="74"/>
                  </a:lnTo>
                  <a:lnTo>
                    <a:pt x="224" y="72"/>
                  </a:lnTo>
                  <a:lnTo>
                    <a:pt x="224" y="70"/>
                  </a:lnTo>
                  <a:lnTo>
                    <a:pt x="226" y="68"/>
                  </a:lnTo>
                  <a:lnTo>
                    <a:pt x="230" y="70"/>
                  </a:lnTo>
                  <a:lnTo>
                    <a:pt x="228" y="67"/>
                  </a:lnTo>
                  <a:lnTo>
                    <a:pt x="226" y="64"/>
                  </a:lnTo>
                  <a:lnTo>
                    <a:pt x="224" y="63"/>
                  </a:lnTo>
                  <a:lnTo>
                    <a:pt x="215" y="60"/>
                  </a:lnTo>
                  <a:lnTo>
                    <a:pt x="211" y="54"/>
                  </a:lnTo>
                  <a:lnTo>
                    <a:pt x="211" y="53"/>
                  </a:lnTo>
                  <a:lnTo>
                    <a:pt x="215" y="55"/>
                  </a:lnTo>
                  <a:lnTo>
                    <a:pt x="220" y="56"/>
                  </a:lnTo>
                  <a:lnTo>
                    <a:pt x="221" y="59"/>
                  </a:lnTo>
                  <a:lnTo>
                    <a:pt x="227" y="60"/>
                  </a:lnTo>
                  <a:lnTo>
                    <a:pt x="225" y="56"/>
                  </a:lnTo>
                  <a:lnTo>
                    <a:pt x="225" y="51"/>
                  </a:lnTo>
                  <a:lnTo>
                    <a:pt x="225" y="48"/>
                  </a:lnTo>
                  <a:lnTo>
                    <a:pt x="221" y="49"/>
                  </a:lnTo>
                  <a:lnTo>
                    <a:pt x="215" y="45"/>
                  </a:lnTo>
                  <a:lnTo>
                    <a:pt x="212" y="41"/>
                  </a:lnTo>
                  <a:lnTo>
                    <a:pt x="211" y="41"/>
                  </a:lnTo>
                  <a:lnTo>
                    <a:pt x="210" y="43"/>
                  </a:lnTo>
                  <a:lnTo>
                    <a:pt x="207" y="43"/>
                  </a:lnTo>
                  <a:lnTo>
                    <a:pt x="203" y="39"/>
                  </a:lnTo>
                  <a:lnTo>
                    <a:pt x="199" y="37"/>
                  </a:lnTo>
                  <a:lnTo>
                    <a:pt x="195" y="36"/>
                  </a:lnTo>
                  <a:lnTo>
                    <a:pt x="193" y="37"/>
                  </a:lnTo>
                  <a:lnTo>
                    <a:pt x="190" y="38"/>
                  </a:lnTo>
                  <a:lnTo>
                    <a:pt x="188" y="36"/>
                  </a:lnTo>
                  <a:lnTo>
                    <a:pt x="188" y="25"/>
                  </a:lnTo>
                  <a:lnTo>
                    <a:pt x="191" y="24"/>
                  </a:lnTo>
                  <a:lnTo>
                    <a:pt x="193" y="21"/>
                  </a:lnTo>
                  <a:lnTo>
                    <a:pt x="192" y="17"/>
                  </a:lnTo>
                  <a:lnTo>
                    <a:pt x="188" y="14"/>
                  </a:lnTo>
                  <a:lnTo>
                    <a:pt x="183" y="10"/>
                  </a:lnTo>
                  <a:lnTo>
                    <a:pt x="173" y="4"/>
                  </a:lnTo>
                  <a:lnTo>
                    <a:pt x="171" y="5"/>
                  </a:lnTo>
                  <a:lnTo>
                    <a:pt x="168" y="8"/>
                  </a:lnTo>
                  <a:lnTo>
                    <a:pt x="166" y="8"/>
                  </a:lnTo>
                  <a:lnTo>
                    <a:pt x="160" y="5"/>
                  </a:lnTo>
                  <a:lnTo>
                    <a:pt x="151" y="0"/>
                  </a:lnTo>
                  <a:lnTo>
                    <a:pt x="151" y="8"/>
                  </a:lnTo>
                  <a:lnTo>
                    <a:pt x="149" y="15"/>
                  </a:lnTo>
                  <a:lnTo>
                    <a:pt x="147" y="18"/>
                  </a:lnTo>
                  <a:lnTo>
                    <a:pt x="144" y="21"/>
                  </a:lnTo>
                  <a:lnTo>
                    <a:pt x="139" y="30"/>
                  </a:lnTo>
                  <a:lnTo>
                    <a:pt x="138" y="28"/>
                  </a:lnTo>
                  <a:lnTo>
                    <a:pt x="135" y="28"/>
                  </a:lnTo>
                  <a:lnTo>
                    <a:pt x="134" y="28"/>
                  </a:lnTo>
                  <a:lnTo>
                    <a:pt x="133" y="32"/>
                  </a:lnTo>
                  <a:lnTo>
                    <a:pt x="131" y="36"/>
                  </a:lnTo>
                  <a:lnTo>
                    <a:pt x="128" y="44"/>
                  </a:lnTo>
                  <a:lnTo>
                    <a:pt x="127" y="46"/>
                  </a:lnTo>
                  <a:lnTo>
                    <a:pt x="125" y="45"/>
                  </a:lnTo>
                  <a:lnTo>
                    <a:pt x="120" y="43"/>
                  </a:lnTo>
                  <a:lnTo>
                    <a:pt x="116" y="41"/>
                  </a:lnTo>
                  <a:lnTo>
                    <a:pt x="115" y="48"/>
                  </a:lnTo>
                  <a:lnTo>
                    <a:pt x="112" y="60"/>
                  </a:lnTo>
                  <a:lnTo>
                    <a:pt x="109" y="68"/>
                  </a:lnTo>
                  <a:lnTo>
                    <a:pt x="104" y="73"/>
                  </a:lnTo>
                  <a:lnTo>
                    <a:pt x="103" y="78"/>
                  </a:lnTo>
                  <a:lnTo>
                    <a:pt x="104" y="86"/>
                  </a:lnTo>
                  <a:lnTo>
                    <a:pt x="100" y="89"/>
                  </a:lnTo>
                  <a:lnTo>
                    <a:pt x="89" y="95"/>
                  </a:lnTo>
                  <a:lnTo>
                    <a:pt x="82" y="101"/>
                  </a:lnTo>
                  <a:lnTo>
                    <a:pt x="73" y="103"/>
                  </a:lnTo>
                  <a:lnTo>
                    <a:pt x="69" y="100"/>
                  </a:lnTo>
                  <a:lnTo>
                    <a:pt x="63" y="107"/>
                  </a:lnTo>
                  <a:lnTo>
                    <a:pt x="61" y="107"/>
                  </a:lnTo>
                  <a:lnTo>
                    <a:pt x="56" y="105"/>
                  </a:lnTo>
                  <a:lnTo>
                    <a:pt x="50" y="100"/>
                  </a:lnTo>
                  <a:lnTo>
                    <a:pt x="49" y="97"/>
                  </a:lnTo>
                  <a:lnTo>
                    <a:pt x="46" y="97"/>
                  </a:lnTo>
                  <a:lnTo>
                    <a:pt x="45" y="99"/>
                  </a:lnTo>
                  <a:lnTo>
                    <a:pt x="43" y="103"/>
                  </a:lnTo>
                  <a:lnTo>
                    <a:pt x="39" y="109"/>
                  </a:lnTo>
                  <a:lnTo>
                    <a:pt x="28" y="113"/>
                  </a:lnTo>
                  <a:lnTo>
                    <a:pt x="25" y="118"/>
                  </a:lnTo>
                  <a:lnTo>
                    <a:pt x="22" y="127"/>
                  </a:lnTo>
                  <a:lnTo>
                    <a:pt x="18" y="128"/>
                  </a:lnTo>
                  <a:lnTo>
                    <a:pt x="15" y="130"/>
                  </a:lnTo>
                  <a:lnTo>
                    <a:pt x="10" y="133"/>
                  </a:lnTo>
                  <a:lnTo>
                    <a:pt x="6" y="136"/>
                  </a:lnTo>
                  <a:lnTo>
                    <a:pt x="0" y="139"/>
                  </a:lnTo>
                  <a:lnTo>
                    <a:pt x="64" y="133"/>
                  </a:lnTo>
                  <a:lnTo>
                    <a:pt x="116" y="127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817FEE58-DE0D-CD4A-ABB8-48E476061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6291" y="2750011"/>
              <a:ext cx="269831" cy="209119"/>
            </a:xfrm>
            <a:custGeom>
              <a:avLst/>
              <a:gdLst>
                <a:gd name="T0" fmla="*/ 94 w 189"/>
                <a:gd name="T1" fmla="*/ 4 h 147"/>
                <a:gd name="T2" fmla="*/ 79 w 189"/>
                <a:gd name="T3" fmla="*/ 0 h 147"/>
                <a:gd name="T4" fmla="*/ 67 w 189"/>
                <a:gd name="T5" fmla="*/ 4 h 147"/>
                <a:gd name="T6" fmla="*/ 58 w 189"/>
                <a:gd name="T7" fmla="*/ 6 h 147"/>
                <a:gd name="T8" fmla="*/ 39 w 189"/>
                <a:gd name="T9" fmla="*/ 4 h 147"/>
                <a:gd name="T10" fmla="*/ 26 w 189"/>
                <a:gd name="T11" fmla="*/ 7 h 147"/>
                <a:gd name="T12" fmla="*/ 12 w 189"/>
                <a:gd name="T13" fmla="*/ 18 h 147"/>
                <a:gd name="T14" fmla="*/ 11 w 189"/>
                <a:gd name="T15" fmla="*/ 22 h 147"/>
                <a:gd name="T16" fmla="*/ 5 w 189"/>
                <a:gd name="T17" fmla="*/ 26 h 147"/>
                <a:gd name="T18" fmla="*/ 0 w 189"/>
                <a:gd name="T19" fmla="*/ 32 h 147"/>
                <a:gd name="T20" fmla="*/ 4 w 189"/>
                <a:gd name="T21" fmla="*/ 37 h 147"/>
                <a:gd name="T22" fmla="*/ 19 w 189"/>
                <a:gd name="T23" fmla="*/ 45 h 147"/>
                <a:gd name="T24" fmla="*/ 24 w 189"/>
                <a:gd name="T25" fmla="*/ 53 h 147"/>
                <a:gd name="T26" fmla="*/ 34 w 189"/>
                <a:gd name="T27" fmla="*/ 64 h 147"/>
                <a:gd name="T28" fmla="*/ 55 w 189"/>
                <a:gd name="T29" fmla="*/ 81 h 147"/>
                <a:gd name="T30" fmla="*/ 66 w 189"/>
                <a:gd name="T31" fmla="*/ 96 h 147"/>
                <a:gd name="T32" fmla="*/ 76 w 189"/>
                <a:gd name="T33" fmla="*/ 102 h 147"/>
                <a:gd name="T34" fmla="*/ 82 w 189"/>
                <a:gd name="T35" fmla="*/ 107 h 147"/>
                <a:gd name="T36" fmla="*/ 87 w 189"/>
                <a:gd name="T37" fmla="*/ 114 h 147"/>
                <a:gd name="T38" fmla="*/ 89 w 189"/>
                <a:gd name="T39" fmla="*/ 119 h 147"/>
                <a:gd name="T40" fmla="*/ 91 w 189"/>
                <a:gd name="T41" fmla="*/ 124 h 147"/>
                <a:gd name="T42" fmla="*/ 95 w 189"/>
                <a:gd name="T43" fmla="*/ 125 h 147"/>
                <a:gd name="T44" fmla="*/ 98 w 189"/>
                <a:gd name="T45" fmla="*/ 128 h 147"/>
                <a:gd name="T46" fmla="*/ 99 w 189"/>
                <a:gd name="T47" fmla="*/ 133 h 147"/>
                <a:gd name="T48" fmla="*/ 103 w 189"/>
                <a:gd name="T49" fmla="*/ 138 h 147"/>
                <a:gd name="T50" fmla="*/ 104 w 189"/>
                <a:gd name="T51" fmla="*/ 145 h 147"/>
                <a:gd name="T52" fmla="*/ 108 w 189"/>
                <a:gd name="T53" fmla="*/ 147 h 147"/>
                <a:gd name="T54" fmla="*/ 110 w 189"/>
                <a:gd name="T55" fmla="*/ 140 h 147"/>
                <a:gd name="T56" fmla="*/ 116 w 189"/>
                <a:gd name="T57" fmla="*/ 140 h 147"/>
                <a:gd name="T58" fmla="*/ 117 w 189"/>
                <a:gd name="T59" fmla="*/ 137 h 147"/>
                <a:gd name="T60" fmla="*/ 112 w 189"/>
                <a:gd name="T61" fmla="*/ 136 h 147"/>
                <a:gd name="T62" fmla="*/ 110 w 189"/>
                <a:gd name="T63" fmla="*/ 133 h 147"/>
                <a:gd name="T64" fmla="*/ 115 w 189"/>
                <a:gd name="T65" fmla="*/ 132 h 147"/>
                <a:gd name="T66" fmla="*/ 119 w 189"/>
                <a:gd name="T67" fmla="*/ 135 h 147"/>
                <a:gd name="T68" fmla="*/ 124 w 189"/>
                <a:gd name="T69" fmla="*/ 128 h 147"/>
                <a:gd name="T70" fmla="*/ 123 w 189"/>
                <a:gd name="T71" fmla="*/ 123 h 147"/>
                <a:gd name="T72" fmla="*/ 130 w 189"/>
                <a:gd name="T73" fmla="*/ 123 h 147"/>
                <a:gd name="T74" fmla="*/ 135 w 189"/>
                <a:gd name="T75" fmla="*/ 119 h 147"/>
                <a:gd name="T76" fmla="*/ 131 w 189"/>
                <a:gd name="T77" fmla="*/ 118 h 147"/>
                <a:gd name="T78" fmla="*/ 129 w 189"/>
                <a:gd name="T79" fmla="*/ 115 h 147"/>
                <a:gd name="T80" fmla="*/ 133 w 189"/>
                <a:gd name="T81" fmla="*/ 115 h 147"/>
                <a:gd name="T82" fmla="*/ 138 w 189"/>
                <a:gd name="T83" fmla="*/ 117 h 147"/>
                <a:gd name="T84" fmla="*/ 145 w 189"/>
                <a:gd name="T85" fmla="*/ 110 h 147"/>
                <a:gd name="T86" fmla="*/ 141 w 189"/>
                <a:gd name="T87" fmla="*/ 105 h 147"/>
                <a:gd name="T88" fmla="*/ 143 w 189"/>
                <a:gd name="T89" fmla="*/ 103 h 147"/>
                <a:gd name="T90" fmla="*/ 149 w 189"/>
                <a:gd name="T91" fmla="*/ 103 h 147"/>
                <a:gd name="T92" fmla="*/ 155 w 189"/>
                <a:gd name="T93" fmla="*/ 93 h 147"/>
                <a:gd name="T94" fmla="*/ 164 w 189"/>
                <a:gd name="T95" fmla="*/ 89 h 147"/>
                <a:gd name="T96" fmla="*/ 169 w 189"/>
                <a:gd name="T97" fmla="*/ 81 h 147"/>
                <a:gd name="T98" fmla="*/ 165 w 189"/>
                <a:gd name="T99" fmla="*/ 75 h 147"/>
                <a:gd name="T100" fmla="*/ 169 w 189"/>
                <a:gd name="T101" fmla="*/ 75 h 147"/>
                <a:gd name="T102" fmla="*/ 170 w 189"/>
                <a:gd name="T103" fmla="*/ 70 h 147"/>
                <a:gd name="T104" fmla="*/ 175 w 189"/>
                <a:gd name="T105" fmla="*/ 60 h 147"/>
                <a:gd name="T106" fmla="*/ 178 w 189"/>
                <a:gd name="T107" fmla="*/ 54 h 147"/>
                <a:gd name="T108" fmla="*/ 187 w 189"/>
                <a:gd name="T109" fmla="*/ 46 h 147"/>
                <a:gd name="T110" fmla="*/ 138 w 189"/>
                <a:gd name="T111" fmla="*/ 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9" h="147">
                  <a:moveTo>
                    <a:pt x="98" y="14"/>
                  </a:moveTo>
                  <a:cubicBezTo>
                    <a:pt x="94" y="4"/>
                    <a:pt x="94" y="4"/>
                    <a:pt x="94" y="4"/>
                  </a:cubicBezTo>
                  <a:cubicBezTo>
                    <a:pt x="88" y="1"/>
                    <a:pt x="88" y="1"/>
                    <a:pt x="88" y="1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58" y="6"/>
                    <a:pt x="58" y="6"/>
                    <a:pt x="58" y="6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9" y="58"/>
                    <a:pt x="29" y="58"/>
                    <a:pt x="29" y="58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66" y="96"/>
                    <a:pt x="66" y="96"/>
                    <a:pt x="66" y="96"/>
                  </a:cubicBezTo>
                  <a:cubicBezTo>
                    <a:pt x="73" y="99"/>
                    <a:pt x="73" y="99"/>
                    <a:pt x="73" y="99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9" y="105"/>
                    <a:pt x="79" y="105"/>
                    <a:pt x="79" y="105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14"/>
                    <a:pt x="87" y="114"/>
                    <a:pt x="87" y="114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9"/>
                    <a:pt x="89" y="119"/>
                    <a:pt x="89" y="119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91" y="124"/>
                    <a:pt x="91" y="124"/>
                    <a:pt x="91" y="124"/>
                  </a:cubicBezTo>
                  <a:cubicBezTo>
                    <a:pt x="92" y="124"/>
                    <a:pt x="92" y="124"/>
                    <a:pt x="92" y="124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8" y="127"/>
                    <a:pt x="98" y="127"/>
                    <a:pt x="98" y="127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9" y="133"/>
                    <a:pt x="99" y="133"/>
                    <a:pt x="99" y="133"/>
                  </a:cubicBezTo>
                  <a:cubicBezTo>
                    <a:pt x="103" y="137"/>
                    <a:pt x="103" y="137"/>
                    <a:pt x="103" y="137"/>
                  </a:cubicBezTo>
                  <a:cubicBezTo>
                    <a:pt x="103" y="138"/>
                    <a:pt x="103" y="138"/>
                    <a:pt x="103" y="138"/>
                  </a:cubicBezTo>
                  <a:cubicBezTo>
                    <a:pt x="103" y="142"/>
                    <a:pt x="103" y="142"/>
                    <a:pt x="103" y="142"/>
                  </a:cubicBezTo>
                  <a:cubicBezTo>
                    <a:pt x="104" y="145"/>
                    <a:pt x="104" y="145"/>
                    <a:pt x="104" y="145"/>
                  </a:cubicBezTo>
                  <a:cubicBezTo>
                    <a:pt x="106" y="146"/>
                    <a:pt x="106" y="146"/>
                    <a:pt x="106" y="146"/>
                  </a:cubicBezTo>
                  <a:cubicBezTo>
                    <a:pt x="108" y="147"/>
                    <a:pt x="108" y="147"/>
                    <a:pt x="108" y="147"/>
                  </a:cubicBezTo>
                  <a:cubicBezTo>
                    <a:pt x="108" y="141"/>
                    <a:pt x="108" y="141"/>
                    <a:pt x="108" y="141"/>
                  </a:cubicBezTo>
                  <a:cubicBezTo>
                    <a:pt x="110" y="140"/>
                    <a:pt x="110" y="140"/>
                    <a:pt x="110" y="140"/>
                  </a:cubicBezTo>
                  <a:cubicBezTo>
                    <a:pt x="115" y="140"/>
                    <a:pt x="115" y="140"/>
                    <a:pt x="115" y="140"/>
                  </a:cubicBezTo>
                  <a:cubicBezTo>
                    <a:pt x="116" y="140"/>
                    <a:pt x="116" y="140"/>
                    <a:pt x="116" y="140"/>
                  </a:cubicBezTo>
                  <a:cubicBezTo>
                    <a:pt x="116" y="140"/>
                    <a:pt x="118" y="139"/>
                    <a:pt x="118" y="139"/>
                  </a:cubicBezTo>
                  <a:cubicBezTo>
                    <a:pt x="118" y="138"/>
                    <a:pt x="117" y="137"/>
                    <a:pt x="117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6" y="137"/>
                    <a:pt x="112" y="136"/>
                    <a:pt x="112" y="136"/>
                  </a:cubicBezTo>
                  <a:cubicBezTo>
                    <a:pt x="111" y="136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11" y="129"/>
                    <a:pt x="111" y="129"/>
                    <a:pt x="111" y="129"/>
                  </a:cubicBezTo>
                  <a:cubicBezTo>
                    <a:pt x="115" y="132"/>
                    <a:pt x="115" y="132"/>
                    <a:pt x="115" y="132"/>
                  </a:cubicBezTo>
                  <a:cubicBezTo>
                    <a:pt x="116" y="133"/>
                    <a:pt x="116" y="133"/>
                    <a:pt x="116" y="133"/>
                  </a:cubicBezTo>
                  <a:cubicBezTo>
                    <a:pt x="119" y="135"/>
                    <a:pt x="119" y="135"/>
                    <a:pt x="119" y="135"/>
                  </a:cubicBezTo>
                  <a:cubicBezTo>
                    <a:pt x="123" y="134"/>
                    <a:pt x="123" y="134"/>
                    <a:pt x="123" y="134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4" y="127"/>
                    <a:pt x="124" y="127"/>
                    <a:pt x="124" y="127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30" y="123"/>
                    <a:pt x="130" y="123"/>
                    <a:pt x="130" y="123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31" y="118"/>
                    <a:pt x="131" y="118"/>
                    <a:pt x="131" y="118"/>
                  </a:cubicBezTo>
                  <a:cubicBezTo>
                    <a:pt x="129" y="117"/>
                    <a:pt x="129" y="117"/>
                    <a:pt x="129" y="117"/>
                  </a:cubicBezTo>
                  <a:cubicBezTo>
                    <a:pt x="129" y="115"/>
                    <a:pt x="129" y="115"/>
                    <a:pt x="129" y="115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33" y="115"/>
                    <a:pt x="133" y="115"/>
                    <a:pt x="133" y="115"/>
                  </a:cubicBezTo>
                  <a:cubicBezTo>
                    <a:pt x="136" y="117"/>
                    <a:pt x="136" y="117"/>
                    <a:pt x="136" y="117"/>
                  </a:cubicBezTo>
                  <a:cubicBezTo>
                    <a:pt x="138" y="117"/>
                    <a:pt x="138" y="117"/>
                    <a:pt x="138" y="117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5" y="110"/>
                    <a:pt x="145" y="110"/>
                    <a:pt x="145" y="110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04"/>
                    <a:pt x="141" y="104"/>
                    <a:pt x="141" y="104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7" y="105"/>
                    <a:pt x="147" y="105"/>
                    <a:pt x="147" y="105"/>
                  </a:cubicBezTo>
                  <a:cubicBezTo>
                    <a:pt x="149" y="103"/>
                    <a:pt x="149" y="103"/>
                    <a:pt x="149" y="103"/>
                  </a:cubicBezTo>
                  <a:cubicBezTo>
                    <a:pt x="151" y="100"/>
                    <a:pt x="151" y="100"/>
                    <a:pt x="151" y="100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9" y="90"/>
                    <a:pt x="159" y="90"/>
                    <a:pt x="159" y="90"/>
                  </a:cubicBezTo>
                  <a:cubicBezTo>
                    <a:pt x="164" y="89"/>
                    <a:pt x="164" y="89"/>
                    <a:pt x="164" y="89"/>
                  </a:cubicBezTo>
                  <a:cubicBezTo>
                    <a:pt x="167" y="84"/>
                    <a:pt x="167" y="84"/>
                    <a:pt x="167" y="84"/>
                  </a:cubicBezTo>
                  <a:cubicBezTo>
                    <a:pt x="169" y="81"/>
                    <a:pt x="169" y="81"/>
                    <a:pt x="169" y="81"/>
                  </a:cubicBezTo>
                  <a:cubicBezTo>
                    <a:pt x="167" y="79"/>
                    <a:pt x="167" y="79"/>
                    <a:pt x="167" y="79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67" y="75"/>
                    <a:pt x="167" y="75"/>
                    <a:pt x="167" y="75"/>
                  </a:cubicBezTo>
                  <a:cubicBezTo>
                    <a:pt x="169" y="75"/>
                    <a:pt x="169" y="75"/>
                    <a:pt x="169" y="75"/>
                  </a:cubicBezTo>
                  <a:cubicBezTo>
                    <a:pt x="169" y="72"/>
                    <a:pt x="169" y="72"/>
                    <a:pt x="169" y="72"/>
                  </a:cubicBezTo>
                  <a:cubicBezTo>
                    <a:pt x="170" y="70"/>
                    <a:pt x="170" y="70"/>
                    <a:pt x="170" y="70"/>
                  </a:cubicBezTo>
                  <a:cubicBezTo>
                    <a:pt x="173" y="66"/>
                    <a:pt x="173" y="66"/>
                    <a:pt x="173" y="66"/>
                  </a:cubicBezTo>
                  <a:cubicBezTo>
                    <a:pt x="175" y="60"/>
                    <a:pt x="175" y="60"/>
                    <a:pt x="175" y="60"/>
                  </a:cubicBezTo>
                  <a:cubicBezTo>
                    <a:pt x="177" y="56"/>
                    <a:pt x="177" y="56"/>
                    <a:pt x="177" y="56"/>
                  </a:cubicBezTo>
                  <a:cubicBezTo>
                    <a:pt x="178" y="54"/>
                    <a:pt x="178" y="54"/>
                    <a:pt x="178" y="54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7" y="46"/>
                    <a:pt x="187" y="46"/>
                    <a:pt x="187" y="46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38" y="6"/>
                    <a:pt x="138" y="6"/>
                    <a:pt x="138" y="6"/>
                  </a:cubicBezTo>
                  <a:lnTo>
                    <a:pt x="98" y="1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8C4A5DEE-0EC1-EE40-AE73-6A6214B96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8028" y="2788799"/>
              <a:ext cx="212492" cy="340661"/>
            </a:xfrm>
            <a:custGeom>
              <a:avLst/>
              <a:gdLst>
                <a:gd name="T0" fmla="*/ 39 w 126"/>
                <a:gd name="T1" fmla="*/ 183 h 202"/>
                <a:gd name="T2" fmla="*/ 33 w 126"/>
                <a:gd name="T3" fmla="*/ 176 h 202"/>
                <a:gd name="T4" fmla="*/ 36 w 126"/>
                <a:gd name="T5" fmla="*/ 172 h 202"/>
                <a:gd name="T6" fmla="*/ 51 w 126"/>
                <a:gd name="T7" fmla="*/ 168 h 202"/>
                <a:gd name="T8" fmla="*/ 125 w 126"/>
                <a:gd name="T9" fmla="*/ 161 h 202"/>
                <a:gd name="T10" fmla="*/ 120 w 126"/>
                <a:gd name="T11" fmla="*/ 153 h 202"/>
                <a:gd name="T12" fmla="*/ 119 w 126"/>
                <a:gd name="T13" fmla="*/ 148 h 202"/>
                <a:gd name="T14" fmla="*/ 120 w 126"/>
                <a:gd name="T15" fmla="*/ 141 h 202"/>
                <a:gd name="T16" fmla="*/ 116 w 126"/>
                <a:gd name="T17" fmla="*/ 130 h 202"/>
                <a:gd name="T18" fmla="*/ 119 w 126"/>
                <a:gd name="T19" fmla="*/ 123 h 202"/>
                <a:gd name="T20" fmla="*/ 116 w 126"/>
                <a:gd name="T21" fmla="*/ 117 h 202"/>
                <a:gd name="T22" fmla="*/ 122 w 126"/>
                <a:gd name="T23" fmla="*/ 110 h 202"/>
                <a:gd name="T24" fmla="*/ 119 w 126"/>
                <a:gd name="T25" fmla="*/ 104 h 202"/>
                <a:gd name="T26" fmla="*/ 115 w 126"/>
                <a:gd name="T27" fmla="*/ 95 h 202"/>
                <a:gd name="T28" fmla="*/ 106 w 126"/>
                <a:gd name="T29" fmla="*/ 75 h 202"/>
                <a:gd name="T30" fmla="*/ 89 w 126"/>
                <a:gd name="T31" fmla="*/ 12 h 202"/>
                <a:gd name="T32" fmla="*/ 94 w 126"/>
                <a:gd name="T33" fmla="*/ 0 h 202"/>
                <a:gd name="T34" fmla="*/ 1 w 126"/>
                <a:gd name="T35" fmla="*/ 7 h 202"/>
                <a:gd name="T36" fmla="*/ 0 w 126"/>
                <a:gd name="T37" fmla="*/ 106 h 202"/>
                <a:gd name="T38" fmla="*/ 6 w 126"/>
                <a:gd name="T39" fmla="*/ 196 h 202"/>
                <a:gd name="T40" fmla="*/ 11 w 126"/>
                <a:gd name="T41" fmla="*/ 197 h 202"/>
                <a:gd name="T42" fmla="*/ 16 w 126"/>
                <a:gd name="T43" fmla="*/ 195 h 202"/>
                <a:gd name="T44" fmla="*/ 16 w 126"/>
                <a:gd name="T45" fmla="*/ 187 h 202"/>
                <a:gd name="T46" fmla="*/ 21 w 126"/>
                <a:gd name="T47" fmla="*/ 184 h 202"/>
                <a:gd name="T48" fmla="*/ 22 w 126"/>
                <a:gd name="T49" fmla="*/ 189 h 202"/>
                <a:gd name="T50" fmla="*/ 22 w 126"/>
                <a:gd name="T51" fmla="*/ 193 h 202"/>
                <a:gd name="T52" fmla="*/ 25 w 126"/>
                <a:gd name="T53" fmla="*/ 195 h 202"/>
                <a:gd name="T54" fmla="*/ 27 w 126"/>
                <a:gd name="T55" fmla="*/ 199 h 202"/>
                <a:gd name="T56" fmla="*/ 25 w 126"/>
                <a:gd name="T57" fmla="*/ 202 h 202"/>
                <a:gd name="T58" fmla="*/ 31 w 126"/>
                <a:gd name="T59" fmla="*/ 200 h 202"/>
                <a:gd name="T60" fmla="*/ 38 w 126"/>
                <a:gd name="T61" fmla="*/ 197 h 202"/>
                <a:gd name="T62" fmla="*/ 43 w 126"/>
                <a:gd name="T63" fmla="*/ 196 h 202"/>
                <a:gd name="T64" fmla="*/ 44 w 126"/>
                <a:gd name="T65" fmla="*/ 19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02">
                  <a:moveTo>
                    <a:pt x="40" y="188"/>
                  </a:moveTo>
                  <a:lnTo>
                    <a:pt x="39" y="183"/>
                  </a:lnTo>
                  <a:lnTo>
                    <a:pt x="35" y="178"/>
                  </a:lnTo>
                  <a:lnTo>
                    <a:pt x="33" y="176"/>
                  </a:lnTo>
                  <a:lnTo>
                    <a:pt x="33" y="173"/>
                  </a:lnTo>
                  <a:lnTo>
                    <a:pt x="36" y="172"/>
                  </a:lnTo>
                  <a:lnTo>
                    <a:pt x="43" y="170"/>
                  </a:lnTo>
                  <a:lnTo>
                    <a:pt x="51" y="168"/>
                  </a:lnTo>
                  <a:lnTo>
                    <a:pt x="126" y="162"/>
                  </a:lnTo>
                  <a:lnTo>
                    <a:pt x="125" y="161"/>
                  </a:lnTo>
                  <a:lnTo>
                    <a:pt x="121" y="156"/>
                  </a:lnTo>
                  <a:lnTo>
                    <a:pt x="120" y="153"/>
                  </a:lnTo>
                  <a:lnTo>
                    <a:pt x="118" y="150"/>
                  </a:lnTo>
                  <a:lnTo>
                    <a:pt x="119" y="148"/>
                  </a:lnTo>
                  <a:lnTo>
                    <a:pt x="121" y="146"/>
                  </a:lnTo>
                  <a:lnTo>
                    <a:pt x="120" y="141"/>
                  </a:lnTo>
                  <a:lnTo>
                    <a:pt x="118" y="138"/>
                  </a:lnTo>
                  <a:lnTo>
                    <a:pt x="116" y="130"/>
                  </a:lnTo>
                  <a:lnTo>
                    <a:pt x="116" y="125"/>
                  </a:lnTo>
                  <a:lnTo>
                    <a:pt x="119" y="123"/>
                  </a:lnTo>
                  <a:lnTo>
                    <a:pt x="120" y="119"/>
                  </a:lnTo>
                  <a:lnTo>
                    <a:pt x="116" y="117"/>
                  </a:lnTo>
                  <a:lnTo>
                    <a:pt x="121" y="114"/>
                  </a:lnTo>
                  <a:lnTo>
                    <a:pt x="122" y="110"/>
                  </a:lnTo>
                  <a:lnTo>
                    <a:pt x="120" y="108"/>
                  </a:lnTo>
                  <a:lnTo>
                    <a:pt x="119" y="104"/>
                  </a:lnTo>
                  <a:lnTo>
                    <a:pt x="119" y="100"/>
                  </a:lnTo>
                  <a:lnTo>
                    <a:pt x="115" y="95"/>
                  </a:lnTo>
                  <a:lnTo>
                    <a:pt x="108" y="83"/>
                  </a:lnTo>
                  <a:lnTo>
                    <a:pt x="106" y="75"/>
                  </a:lnTo>
                  <a:lnTo>
                    <a:pt x="96" y="41"/>
                  </a:lnTo>
                  <a:lnTo>
                    <a:pt x="89" y="12"/>
                  </a:lnTo>
                  <a:lnTo>
                    <a:pt x="87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1" y="7"/>
                  </a:lnTo>
                  <a:lnTo>
                    <a:pt x="1" y="14"/>
                  </a:lnTo>
                  <a:lnTo>
                    <a:pt x="0" y="106"/>
                  </a:lnTo>
                  <a:lnTo>
                    <a:pt x="0" y="155"/>
                  </a:lnTo>
                  <a:lnTo>
                    <a:pt x="6" y="196"/>
                  </a:lnTo>
                  <a:lnTo>
                    <a:pt x="8" y="196"/>
                  </a:lnTo>
                  <a:lnTo>
                    <a:pt x="11" y="197"/>
                  </a:lnTo>
                  <a:lnTo>
                    <a:pt x="15" y="198"/>
                  </a:lnTo>
                  <a:lnTo>
                    <a:pt x="16" y="195"/>
                  </a:lnTo>
                  <a:lnTo>
                    <a:pt x="15" y="191"/>
                  </a:lnTo>
                  <a:lnTo>
                    <a:pt x="16" y="187"/>
                  </a:lnTo>
                  <a:lnTo>
                    <a:pt x="18" y="185"/>
                  </a:lnTo>
                  <a:lnTo>
                    <a:pt x="21" y="184"/>
                  </a:lnTo>
                  <a:lnTo>
                    <a:pt x="22" y="186"/>
                  </a:lnTo>
                  <a:lnTo>
                    <a:pt x="22" y="189"/>
                  </a:lnTo>
                  <a:lnTo>
                    <a:pt x="21" y="191"/>
                  </a:lnTo>
                  <a:lnTo>
                    <a:pt x="22" y="193"/>
                  </a:lnTo>
                  <a:lnTo>
                    <a:pt x="23" y="194"/>
                  </a:lnTo>
                  <a:lnTo>
                    <a:pt x="25" y="195"/>
                  </a:lnTo>
                  <a:lnTo>
                    <a:pt x="27" y="197"/>
                  </a:lnTo>
                  <a:lnTo>
                    <a:pt x="27" y="199"/>
                  </a:lnTo>
                  <a:lnTo>
                    <a:pt x="27" y="200"/>
                  </a:lnTo>
                  <a:lnTo>
                    <a:pt x="25" y="202"/>
                  </a:lnTo>
                  <a:lnTo>
                    <a:pt x="27" y="201"/>
                  </a:lnTo>
                  <a:lnTo>
                    <a:pt x="31" y="200"/>
                  </a:lnTo>
                  <a:lnTo>
                    <a:pt x="36" y="199"/>
                  </a:lnTo>
                  <a:lnTo>
                    <a:pt x="38" y="197"/>
                  </a:lnTo>
                  <a:lnTo>
                    <a:pt x="39" y="197"/>
                  </a:lnTo>
                  <a:lnTo>
                    <a:pt x="43" y="196"/>
                  </a:lnTo>
                  <a:lnTo>
                    <a:pt x="44" y="195"/>
                  </a:lnTo>
                  <a:lnTo>
                    <a:pt x="44" y="195"/>
                  </a:lnTo>
                  <a:lnTo>
                    <a:pt x="40" y="18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809DDA7F-666A-8A43-9750-AF61C5295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519" y="2800604"/>
              <a:ext cx="195628" cy="342348"/>
            </a:xfrm>
            <a:custGeom>
              <a:avLst/>
              <a:gdLst>
                <a:gd name="T0" fmla="*/ 110 w 116"/>
                <a:gd name="T1" fmla="*/ 99 h 203"/>
                <a:gd name="T2" fmla="*/ 111 w 116"/>
                <a:gd name="T3" fmla="*/ 0 h 203"/>
                <a:gd name="T4" fmla="*/ 41 w 116"/>
                <a:gd name="T5" fmla="*/ 5 h 203"/>
                <a:gd name="T6" fmla="*/ 38 w 116"/>
                <a:gd name="T7" fmla="*/ 10 h 203"/>
                <a:gd name="T8" fmla="*/ 35 w 116"/>
                <a:gd name="T9" fmla="*/ 15 h 203"/>
                <a:gd name="T10" fmla="*/ 32 w 116"/>
                <a:gd name="T11" fmla="*/ 17 h 203"/>
                <a:gd name="T12" fmla="*/ 30 w 116"/>
                <a:gd name="T13" fmla="*/ 26 h 203"/>
                <a:gd name="T14" fmla="*/ 22 w 116"/>
                <a:gd name="T15" fmla="*/ 37 h 203"/>
                <a:gd name="T16" fmla="*/ 18 w 116"/>
                <a:gd name="T17" fmla="*/ 44 h 203"/>
                <a:gd name="T18" fmla="*/ 18 w 116"/>
                <a:gd name="T19" fmla="*/ 48 h 203"/>
                <a:gd name="T20" fmla="*/ 17 w 116"/>
                <a:gd name="T21" fmla="*/ 54 h 203"/>
                <a:gd name="T22" fmla="*/ 13 w 116"/>
                <a:gd name="T23" fmla="*/ 58 h 203"/>
                <a:gd name="T24" fmla="*/ 12 w 116"/>
                <a:gd name="T25" fmla="*/ 62 h 203"/>
                <a:gd name="T26" fmla="*/ 11 w 116"/>
                <a:gd name="T27" fmla="*/ 66 h 203"/>
                <a:gd name="T28" fmla="*/ 14 w 116"/>
                <a:gd name="T29" fmla="*/ 70 h 203"/>
                <a:gd name="T30" fmla="*/ 14 w 116"/>
                <a:gd name="T31" fmla="*/ 78 h 203"/>
                <a:gd name="T32" fmla="*/ 14 w 116"/>
                <a:gd name="T33" fmla="*/ 84 h 203"/>
                <a:gd name="T34" fmla="*/ 11 w 116"/>
                <a:gd name="T35" fmla="*/ 89 h 203"/>
                <a:gd name="T36" fmla="*/ 15 w 116"/>
                <a:gd name="T37" fmla="*/ 94 h 203"/>
                <a:gd name="T38" fmla="*/ 11 w 116"/>
                <a:gd name="T39" fmla="*/ 98 h 203"/>
                <a:gd name="T40" fmla="*/ 15 w 116"/>
                <a:gd name="T41" fmla="*/ 102 h 203"/>
                <a:gd name="T42" fmla="*/ 16 w 116"/>
                <a:gd name="T43" fmla="*/ 108 h 203"/>
                <a:gd name="T44" fmla="*/ 19 w 116"/>
                <a:gd name="T45" fmla="*/ 112 h 203"/>
                <a:gd name="T46" fmla="*/ 19 w 116"/>
                <a:gd name="T47" fmla="*/ 123 h 203"/>
                <a:gd name="T48" fmla="*/ 15 w 116"/>
                <a:gd name="T49" fmla="*/ 126 h 203"/>
                <a:gd name="T50" fmla="*/ 14 w 116"/>
                <a:gd name="T51" fmla="*/ 132 h 203"/>
                <a:gd name="T52" fmla="*/ 8 w 116"/>
                <a:gd name="T53" fmla="*/ 140 h 203"/>
                <a:gd name="T54" fmla="*/ 6 w 116"/>
                <a:gd name="T55" fmla="*/ 149 h 203"/>
                <a:gd name="T56" fmla="*/ 4 w 116"/>
                <a:gd name="T57" fmla="*/ 153 h 203"/>
                <a:gd name="T58" fmla="*/ 4 w 116"/>
                <a:gd name="T59" fmla="*/ 160 h 203"/>
                <a:gd name="T60" fmla="*/ 0 w 116"/>
                <a:gd name="T61" fmla="*/ 164 h 203"/>
                <a:gd name="T62" fmla="*/ 1 w 116"/>
                <a:gd name="T63" fmla="*/ 171 h 203"/>
                <a:gd name="T64" fmla="*/ 65 w 116"/>
                <a:gd name="T65" fmla="*/ 184 h 203"/>
                <a:gd name="T66" fmla="*/ 70 w 116"/>
                <a:gd name="T67" fmla="*/ 192 h 203"/>
                <a:gd name="T68" fmla="*/ 71 w 116"/>
                <a:gd name="T69" fmla="*/ 203 h 203"/>
                <a:gd name="T70" fmla="*/ 72 w 116"/>
                <a:gd name="T71" fmla="*/ 203 h 203"/>
                <a:gd name="T72" fmla="*/ 79 w 116"/>
                <a:gd name="T73" fmla="*/ 199 h 203"/>
                <a:gd name="T74" fmla="*/ 82 w 116"/>
                <a:gd name="T75" fmla="*/ 193 h 203"/>
                <a:gd name="T76" fmla="*/ 89 w 116"/>
                <a:gd name="T77" fmla="*/ 193 h 203"/>
                <a:gd name="T78" fmla="*/ 98 w 116"/>
                <a:gd name="T79" fmla="*/ 190 h 203"/>
                <a:gd name="T80" fmla="*/ 104 w 116"/>
                <a:gd name="T81" fmla="*/ 190 h 203"/>
                <a:gd name="T82" fmla="*/ 109 w 116"/>
                <a:gd name="T83" fmla="*/ 190 h 203"/>
                <a:gd name="T84" fmla="*/ 115 w 116"/>
                <a:gd name="T85" fmla="*/ 190 h 203"/>
                <a:gd name="T86" fmla="*/ 116 w 116"/>
                <a:gd name="T87" fmla="*/ 189 h 203"/>
                <a:gd name="T88" fmla="*/ 110 w 116"/>
                <a:gd name="T89" fmla="*/ 148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" h="203">
                  <a:moveTo>
                    <a:pt x="110" y="148"/>
                  </a:moveTo>
                  <a:lnTo>
                    <a:pt x="110" y="99"/>
                  </a:lnTo>
                  <a:lnTo>
                    <a:pt x="111" y="7"/>
                  </a:lnTo>
                  <a:lnTo>
                    <a:pt x="111" y="0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8"/>
                  </a:lnTo>
                  <a:lnTo>
                    <a:pt x="38" y="10"/>
                  </a:lnTo>
                  <a:lnTo>
                    <a:pt x="36" y="12"/>
                  </a:lnTo>
                  <a:lnTo>
                    <a:pt x="35" y="15"/>
                  </a:lnTo>
                  <a:lnTo>
                    <a:pt x="33" y="17"/>
                  </a:lnTo>
                  <a:lnTo>
                    <a:pt x="32" y="17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27" y="31"/>
                  </a:lnTo>
                  <a:lnTo>
                    <a:pt x="22" y="37"/>
                  </a:lnTo>
                  <a:lnTo>
                    <a:pt x="19" y="40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18" y="48"/>
                  </a:lnTo>
                  <a:lnTo>
                    <a:pt x="16" y="52"/>
                  </a:lnTo>
                  <a:lnTo>
                    <a:pt x="17" y="54"/>
                  </a:lnTo>
                  <a:lnTo>
                    <a:pt x="16" y="54"/>
                  </a:lnTo>
                  <a:lnTo>
                    <a:pt x="13" y="58"/>
                  </a:lnTo>
                  <a:lnTo>
                    <a:pt x="11" y="61"/>
                  </a:lnTo>
                  <a:lnTo>
                    <a:pt x="12" y="62"/>
                  </a:lnTo>
                  <a:lnTo>
                    <a:pt x="11" y="64"/>
                  </a:lnTo>
                  <a:lnTo>
                    <a:pt x="11" y="66"/>
                  </a:lnTo>
                  <a:lnTo>
                    <a:pt x="12" y="67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8"/>
                  </a:lnTo>
                  <a:lnTo>
                    <a:pt x="15" y="81"/>
                  </a:lnTo>
                  <a:lnTo>
                    <a:pt x="14" y="84"/>
                  </a:lnTo>
                  <a:lnTo>
                    <a:pt x="12" y="89"/>
                  </a:lnTo>
                  <a:lnTo>
                    <a:pt x="11" y="89"/>
                  </a:lnTo>
                  <a:lnTo>
                    <a:pt x="14" y="91"/>
                  </a:lnTo>
                  <a:lnTo>
                    <a:pt x="15" y="94"/>
                  </a:lnTo>
                  <a:lnTo>
                    <a:pt x="15" y="96"/>
                  </a:lnTo>
                  <a:lnTo>
                    <a:pt x="11" y="98"/>
                  </a:lnTo>
                  <a:lnTo>
                    <a:pt x="14" y="100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9" y="112"/>
                  </a:lnTo>
                  <a:lnTo>
                    <a:pt x="20" y="115"/>
                  </a:lnTo>
                  <a:lnTo>
                    <a:pt x="19" y="123"/>
                  </a:lnTo>
                  <a:lnTo>
                    <a:pt x="16" y="126"/>
                  </a:lnTo>
                  <a:lnTo>
                    <a:pt x="15" y="126"/>
                  </a:lnTo>
                  <a:lnTo>
                    <a:pt x="15" y="130"/>
                  </a:lnTo>
                  <a:lnTo>
                    <a:pt x="14" y="132"/>
                  </a:lnTo>
                  <a:lnTo>
                    <a:pt x="10" y="138"/>
                  </a:lnTo>
                  <a:lnTo>
                    <a:pt x="8" y="140"/>
                  </a:lnTo>
                  <a:lnTo>
                    <a:pt x="7" y="147"/>
                  </a:lnTo>
                  <a:lnTo>
                    <a:pt x="6" y="149"/>
                  </a:lnTo>
                  <a:lnTo>
                    <a:pt x="5" y="150"/>
                  </a:lnTo>
                  <a:lnTo>
                    <a:pt x="4" y="153"/>
                  </a:lnTo>
                  <a:lnTo>
                    <a:pt x="4" y="155"/>
                  </a:lnTo>
                  <a:lnTo>
                    <a:pt x="4" y="160"/>
                  </a:lnTo>
                  <a:lnTo>
                    <a:pt x="1" y="162"/>
                  </a:lnTo>
                  <a:lnTo>
                    <a:pt x="0" y="164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66" y="168"/>
                  </a:lnTo>
                  <a:lnTo>
                    <a:pt x="65" y="184"/>
                  </a:lnTo>
                  <a:lnTo>
                    <a:pt x="67" y="188"/>
                  </a:lnTo>
                  <a:lnTo>
                    <a:pt x="70" y="192"/>
                  </a:lnTo>
                  <a:lnTo>
                    <a:pt x="71" y="199"/>
                  </a:lnTo>
                  <a:lnTo>
                    <a:pt x="71" y="203"/>
                  </a:lnTo>
                  <a:lnTo>
                    <a:pt x="71" y="203"/>
                  </a:lnTo>
                  <a:lnTo>
                    <a:pt x="72" y="203"/>
                  </a:lnTo>
                  <a:lnTo>
                    <a:pt x="77" y="200"/>
                  </a:lnTo>
                  <a:lnTo>
                    <a:pt x="79" y="199"/>
                  </a:lnTo>
                  <a:lnTo>
                    <a:pt x="82" y="197"/>
                  </a:lnTo>
                  <a:lnTo>
                    <a:pt x="82" y="193"/>
                  </a:lnTo>
                  <a:lnTo>
                    <a:pt x="86" y="193"/>
                  </a:lnTo>
                  <a:lnTo>
                    <a:pt x="89" y="193"/>
                  </a:lnTo>
                  <a:lnTo>
                    <a:pt x="93" y="192"/>
                  </a:lnTo>
                  <a:lnTo>
                    <a:pt x="98" y="190"/>
                  </a:lnTo>
                  <a:lnTo>
                    <a:pt x="102" y="190"/>
                  </a:lnTo>
                  <a:lnTo>
                    <a:pt x="104" y="190"/>
                  </a:lnTo>
                  <a:lnTo>
                    <a:pt x="107" y="190"/>
                  </a:lnTo>
                  <a:lnTo>
                    <a:pt x="109" y="190"/>
                  </a:lnTo>
                  <a:lnTo>
                    <a:pt x="113" y="192"/>
                  </a:lnTo>
                  <a:lnTo>
                    <a:pt x="115" y="190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6" y="189"/>
                  </a:lnTo>
                  <a:lnTo>
                    <a:pt x="110" y="14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3" name="Freeform 43">
              <a:extLst>
                <a:ext uri="{FF2B5EF4-FFF2-40B4-BE49-F238E27FC236}">
                  <a16:creationId xmlns:a16="http://schemas.microsoft.com/office/drawing/2014/main" id="{805CBD7E-7EE9-9E48-A33F-6CF076778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758" y="2387426"/>
              <a:ext cx="242848" cy="177077"/>
            </a:xfrm>
            <a:custGeom>
              <a:avLst/>
              <a:gdLst>
                <a:gd name="T0" fmla="*/ 0 w 170"/>
                <a:gd name="T1" fmla="*/ 24 h 123"/>
                <a:gd name="T2" fmla="*/ 3 w 170"/>
                <a:gd name="T3" fmla="*/ 44 h 123"/>
                <a:gd name="T4" fmla="*/ 16 w 170"/>
                <a:gd name="T5" fmla="*/ 33 h 123"/>
                <a:gd name="T6" fmla="*/ 28 w 170"/>
                <a:gd name="T7" fmla="*/ 25 h 123"/>
                <a:gd name="T8" fmla="*/ 31 w 170"/>
                <a:gd name="T9" fmla="*/ 27 h 123"/>
                <a:gd name="T10" fmla="*/ 41 w 170"/>
                <a:gd name="T11" fmla="*/ 22 h 123"/>
                <a:gd name="T12" fmla="*/ 63 w 170"/>
                <a:gd name="T13" fmla="*/ 22 h 123"/>
                <a:gd name="T14" fmla="*/ 70 w 170"/>
                <a:gd name="T15" fmla="*/ 36 h 123"/>
                <a:gd name="T16" fmla="*/ 83 w 170"/>
                <a:gd name="T17" fmla="*/ 43 h 123"/>
                <a:gd name="T18" fmla="*/ 93 w 170"/>
                <a:gd name="T19" fmla="*/ 51 h 123"/>
                <a:gd name="T20" fmla="*/ 92 w 170"/>
                <a:gd name="T21" fmla="*/ 60 h 123"/>
                <a:gd name="T22" fmla="*/ 89 w 170"/>
                <a:gd name="T23" fmla="*/ 74 h 123"/>
                <a:gd name="T24" fmla="*/ 94 w 170"/>
                <a:gd name="T25" fmla="*/ 75 h 123"/>
                <a:gd name="T26" fmla="*/ 101 w 170"/>
                <a:gd name="T27" fmla="*/ 75 h 123"/>
                <a:gd name="T28" fmla="*/ 106 w 170"/>
                <a:gd name="T29" fmla="*/ 75 h 123"/>
                <a:gd name="T30" fmla="*/ 122 w 170"/>
                <a:gd name="T31" fmla="*/ 78 h 123"/>
                <a:gd name="T32" fmla="*/ 129 w 170"/>
                <a:gd name="T33" fmla="*/ 79 h 123"/>
                <a:gd name="T34" fmla="*/ 124 w 170"/>
                <a:gd name="T35" fmla="*/ 72 h 123"/>
                <a:gd name="T36" fmla="*/ 124 w 170"/>
                <a:gd name="T37" fmla="*/ 68 h 123"/>
                <a:gd name="T38" fmla="*/ 116 w 170"/>
                <a:gd name="T39" fmla="*/ 57 h 123"/>
                <a:gd name="T40" fmla="*/ 115 w 170"/>
                <a:gd name="T41" fmla="*/ 43 h 123"/>
                <a:gd name="T42" fmla="*/ 113 w 170"/>
                <a:gd name="T43" fmla="*/ 31 h 123"/>
                <a:gd name="T44" fmla="*/ 115 w 170"/>
                <a:gd name="T45" fmla="*/ 28 h 123"/>
                <a:gd name="T46" fmla="*/ 124 w 170"/>
                <a:gd name="T47" fmla="*/ 18 h 123"/>
                <a:gd name="T48" fmla="*/ 129 w 170"/>
                <a:gd name="T49" fmla="*/ 13 h 123"/>
                <a:gd name="T50" fmla="*/ 125 w 170"/>
                <a:gd name="T51" fmla="*/ 21 h 123"/>
                <a:gd name="T52" fmla="*/ 123 w 170"/>
                <a:gd name="T53" fmla="*/ 31 h 123"/>
                <a:gd name="T54" fmla="*/ 122 w 170"/>
                <a:gd name="T55" fmla="*/ 36 h 123"/>
                <a:gd name="T56" fmla="*/ 126 w 170"/>
                <a:gd name="T57" fmla="*/ 41 h 123"/>
                <a:gd name="T58" fmla="*/ 131 w 170"/>
                <a:gd name="T59" fmla="*/ 46 h 123"/>
                <a:gd name="T60" fmla="*/ 134 w 170"/>
                <a:gd name="T61" fmla="*/ 51 h 123"/>
                <a:gd name="T62" fmla="*/ 130 w 170"/>
                <a:gd name="T63" fmla="*/ 57 h 123"/>
                <a:gd name="T64" fmla="*/ 128 w 170"/>
                <a:gd name="T65" fmla="*/ 61 h 123"/>
                <a:gd name="T66" fmla="*/ 129 w 170"/>
                <a:gd name="T67" fmla="*/ 65 h 123"/>
                <a:gd name="T68" fmla="*/ 139 w 170"/>
                <a:gd name="T69" fmla="*/ 66 h 123"/>
                <a:gd name="T70" fmla="*/ 146 w 170"/>
                <a:gd name="T71" fmla="*/ 75 h 123"/>
                <a:gd name="T72" fmla="*/ 147 w 170"/>
                <a:gd name="T73" fmla="*/ 81 h 123"/>
                <a:gd name="T74" fmla="*/ 152 w 170"/>
                <a:gd name="T75" fmla="*/ 89 h 123"/>
                <a:gd name="T76" fmla="*/ 148 w 170"/>
                <a:gd name="T77" fmla="*/ 104 h 123"/>
                <a:gd name="T78" fmla="*/ 149 w 170"/>
                <a:gd name="T79" fmla="*/ 120 h 123"/>
                <a:gd name="T80" fmla="*/ 153 w 170"/>
                <a:gd name="T81" fmla="*/ 116 h 123"/>
                <a:gd name="T82" fmla="*/ 157 w 170"/>
                <a:gd name="T83" fmla="*/ 102 h 123"/>
                <a:gd name="T84" fmla="*/ 157 w 170"/>
                <a:gd name="T85" fmla="*/ 97 h 123"/>
                <a:gd name="T86" fmla="*/ 163 w 170"/>
                <a:gd name="T87" fmla="*/ 91 h 123"/>
                <a:gd name="T88" fmla="*/ 163 w 170"/>
                <a:gd name="T89" fmla="*/ 79 h 123"/>
                <a:gd name="T90" fmla="*/ 167 w 170"/>
                <a:gd name="T91" fmla="*/ 71 h 123"/>
                <a:gd name="T92" fmla="*/ 167 w 170"/>
                <a:gd name="T93" fmla="*/ 77 h 123"/>
                <a:gd name="T94" fmla="*/ 168 w 170"/>
                <a:gd name="T95" fmla="*/ 82 h 123"/>
                <a:gd name="T96" fmla="*/ 170 w 170"/>
                <a:gd name="T97" fmla="*/ 68 h 123"/>
                <a:gd name="T98" fmla="*/ 169 w 170"/>
                <a:gd name="T99" fmla="*/ 54 h 123"/>
                <a:gd name="T100" fmla="*/ 134 w 170"/>
                <a:gd name="T10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0" h="123">
                  <a:moveTo>
                    <a:pt x="134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63" y="22"/>
                    <a:pt x="63" y="22"/>
                    <a:pt x="63" y="2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2" y="60"/>
                    <a:pt x="92" y="60"/>
                    <a:pt x="92" y="60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89" y="74"/>
                    <a:pt x="89" y="74"/>
                    <a:pt x="89" y="74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7" y="74"/>
                    <a:pt x="97" y="74"/>
                    <a:pt x="97" y="74"/>
                  </a:cubicBezTo>
                  <a:cubicBezTo>
                    <a:pt x="101" y="75"/>
                    <a:pt x="101" y="75"/>
                    <a:pt x="101" y="75"/>
                  </a:cubicBezTo>
                  <a:cubicBezTo>
                    <a:pt x="102" y="76"/>
                    <a:pt x="102" y="76"/>
                    <a:pt x="102" y="76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6" y="80"/>
                    <a:pt x="126" y="80"/>
                    <a:pt x="126" y="80"/>
                  </a:cubicBezTo>
                  <a:cubicBezTo>
                    <a:pt x="129" y="79"/>
                    <a:pt x="129" y="79"/>
                    <a:pt x="129" y="79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5" y="43"/>
                    <a:pt x="115" y="43"/>
                    <a:pt x="115" y="43"/>
                  </a:cubicBezTo>
                  <a:cubicBezTo>
                    <a:pt x="116" y="36"/>
                    <a:pt x="116" y="36"/>
                    <a:pt x="116" y="36"/>
                  </a:cubicBezTo>
                  <a:cubicBezTo>
                    <a:pt x="113" y="31"/>
                    <a:pt x="113" y="31"/>
                    <a:pt x="113" y="31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5" y="28"/>
                    <a:pt x="115" y="28"/>
                    <a:pt x="115" y="28"/>
                  </a:cubicBezTo>
                  <a:cubicBezTo>
                    <a:pt x="118" y="22"/>
                    <a:pt x="118" y="22"/>
                    <a:pt x="118" y="22"/>
                  </a:cubicBezTo>
                  <a:cubicBezTo>
                    <a:pt x="124" y="18"/>
                    <a:pt x="124" y="18"/>
                    <a:pt x="124" y="18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9" y="13"/>
                    <a:pt x="129" y="13"/>
                    <a:pt x="129" y="13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7" y="31"/>
                    <a:pt x="127" y="31"/>
                    <a:pt x="127" y="31"/>
                  </a:cubicBezTo>
                  <a:cubicBezTo>
                    <a:pt x="122" y="36"/>
                    <a:pt x="122" y="36"/>
                    <a:pt x="122" y="36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26" y="41"/>
                    <a:pt x="126" y="41"/>
                    <a:pt x="126" y="41"/>
                  </a:cubicBezTo>
                  <a:cubicBezTo>
                    <a:pt x="128" y="42"/>
                    <a:pt x="128" y="42"/>
                    <a:pt x="128" y="42"/>
                  </a:cubicBezTo>
                  <a:cubicBezTo>
                    <a:pt x="131" y="46"/>
                    <a:pt x="131" y="46"/>
                    <a:pt x="131" y="46"/>
                  </a:cubicBezTo>
                  <a:cubicBezTo>
                    <a:pt x="130" y="47"/>
                    <a:pt x="130" y="47"/>
                    <a:pt x="130" y="47"/>
                  </a:cubicBezTo>
                  <a:cubicBezTo>
                    <a:pt x="134" y="51"/>
                    <a:pt x="134" y="51"/>
                    <a:pt x="134" y="51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8" y="61"/>
                    <a:pt x="128" y="61"/>
                    <a:pt x="128" y="61"/>
                  </a:cubicBezTo>
                  <a:cubicBezTo>
                    <a:pt x="127" y="63"/>
                    <a:pt x="127" y="63"/>
                    <a:pt x="127" y="63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33" y="66"/>
                    <a:pt x="133" y="66"/>
                    <a:pt x="133" y="66"/>
                  </a:cubicBezTo>
                  <a:cubicBezTo>
                    <a:pt x="139" y="66"/>
                    <a:pt x="139" y="66"/>
                    <a:pt x="139" y="66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8" y="80"/>
                    <a:pt x="148" y="80"/>
                    <a:pt x="148" y="80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150" y="84"/>
                    <a:pt x="150" y="84"/>
                    <a:pt x="150" y="84"/>
                  </a:cubicBezTo>
                  <a:cubicBezTo>
                    <a:pt x="152" y="89"/>
                    <a:pt x="152" y="89"/>
                    <a:pt x="152" y="89"/>
                  </a:cubicBezTo>
                  <a:cubicBezTo>
                    <a:pt x="149" y="98"/>
                    <a:pt x="149" y="98"/>
                    <a:pt x="149" y="98"/>
                  </a:cubicBezTo>
                  <a:cubicBezTo>
                    <a:pt x="148" y="104"/>
                    <a:pt x="148" y="104"/>
                    <a:pt x="148" y="104"/>
                  </a:cubicBezTo>
                  <a:cubicBezTo>
                    <a:pt x="148" y="114"/>
                    <a:pt x="148" y="114"/>
                    <a:pt x="148" y="114"/>
                  </a:cubicBezTo>
                  <a:cubicBezTo>
                    <a:pt x="149" y="120"/>
                    <a:pt x="149" y="120"/>
                    <a:pt x="149" y="120"/>
                  </a:cubicBezTo>
                  <a:cubicBezTo>
                    <a:pt x="151" y="123"/>
                    <a:pt x="151" y="123"/>
                    <a:pt x="151" y="123"/>
                  </a:cubicBezTo>
                  <a:cubicBezTo>
                    <a:pt x="153" y="116"/>
                    <a:pt x="153" y="116"/>
                    <a:pt x="153" y="116"/>
                  </a:cubicBezTo>
                  <a:cubicBezTo>
                    <a:pt x="154" y="105"/>
                    <a:pt x="154" y="105"/>
                    <a:pt x="154" y="105"/>
                  </a:cubicBezTo>
                  <a:cubicBezTo>
                    <a:pt x="157" y="102"/>
                    <a:pt x="157" y="102"/>
                    <a:pt x="157" y="102"/>
                  </a:cubicBezTo>
                  <a:cubicBezTo>
                    <a:pt x="157" y="99"/>
                    <a:pt x="157" y="99"/>
                    <a:pt x="157" y="99"/>
                  </a:cubicBezTo>
                  <a:cubicBezTo>
                    <a:pt x="157" y="97"/>
                    <a:pt x="157" y="97"/>
                    <a:pt x="157" y="97"/>
                  </a:cubicBezTo>
                  <a:cubicBezTo>
                    <a:pt x="160" y="95"/>
                    <a:pt x="160" y="95"/>
                    <a:pt x="160" y="95"/>
                  </a:cubicBezTo>
                  <a:cubicBezTo>
                    <a:pt x="163" y="91"/>
                    <a:pt x="163" y="91"/>
                    <a:pt x="163" y="91"/>
                  </a:cubicBezTo>
                  <a:cubicBezTo>
                    <a:pt x="163" y="82"/>
                    <a:pt x="163" y="82"/>
                    <a:pt x="163" y="82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163" y="75"/>
                    <a:pt x="163" y="75"/>
                    <a:pt x="163" y="75"/>
                  </a:cubicBezTo>
                  <a:cubicBezTo>
                    <a:pt x="167" y="71"/>
                    <a:pt x="167" y="71"/>
                    <a:pt x="167" y="71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7" y="77"/>
                    <a:pt x="167" y="77"/>
                    <a:pt x="167" y="77"/>
                  </a:cubicBezTo>
                  <a:cubicBezTo>
                    <a:pt x="167" y="77"/>
                    <a:pt x="165" y="80"/>
                    <a:pt x="165" y="80"/>
                  </a:cubicBezTo>
                  <a:cubicBezTo>
                    <a:pt x="166" y="81"/>
                    <a:pt x="168" y="82"/>
                    <a:pt x="168" y="82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68"/>
                    <a:pt x="170" y="68"/>
                    <a:pt x="170" y="68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69" y="54"/>
                    <a:pt x="169" y="54"/>
                    <a:pt x="169" y="54"/>
                  </a:cubicBezTo>
                  <a:cubicBezTo>
                    <a:pt x="148" y="57"/>
                    <a:pt x="148" y="57"/>
                    <a:pt x="148" y="57"/>
                  </a:cubicBezTo>
                  <a:lnTo>
                    <a:pt x="134" y="0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D4F89A9D-60E5-D246-8B17-EA864710D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1350" y="2367189"/>
              <a:ext cx="249594" cy="246221"/>
            </a:xfrm>
            <a:custGeom>
              <a:avLst/>
              <a:gdLst>
                <a:gd name="T0" fmla="*/ 24 w 148"/>
                <a:gd name="T1" fmla="*/ 136 h 146"/>
                <a:gd name="T2" fmla="*/ 31 w 148"/>
                <a:gd name="T3" fmla="*/ 144 h 146"/>
                <a:gd name="T4" fmla="*/ 38 w 148"/>
                <a:gd name="T5" fmla="*/ 146 h 146"/>
                <a:gd name="T6" fmla="*/ 48 w 148"/>
                <a:gd name="T7" fmla="*/ 142 h 146"/>
                <a:gd name="T8" fmla="*/ 64 w 148"/>
                <a:gd name="T9" fmla="*/ 134 h 146"/>
                <a:gd name="T10" fmla="*/ 79 w 148"/>
                <a:gd name="T11" fmla="*/ 125 h 146"/>
                <a:gd name="T12" fmla="*/ 79 w 148"/>
                <a:gd name="T13" fmla="*/ 112 h 146"/>
                <a:gd name="T14" fmla="*/ 87 w 148"/>
                <a:gd name="T15" fmla="*/ 99 h 146"/>
                <a:gd name="T16" fmla="*/ 91 w 148"/>
                <a:gd name="T17" fmla="*/ 80 h 146"/>
                <a:gd name="T18" fmla="*/ 100 w 148"/>
                <a:gd name="T19" fmla="*/ 84 h 146"/>
                <a:gd name="T20" fmla="*/ 103 w 148"/>
                <a:gd name="T21" fmla="*/ 83 h 146"/>
                <a:gd name="T22" fmla="*/ 108 w 148"/>
                <a:gd name="T23" fmla="*/ 71 h 146"/>
                <a:gd name="T24" fmla="*/ 110 w 148"/>
                <a:gd name="T25" fmla="*/ 67 h 146"/>
                <a:gd name="T26" fmla="*/ 114 w 148"/>
                <a:gd name="T27" fmla="*/ 69 h 146"/>
                <a:gd name="T28" fmla="*/ 122 w 148"/>
                <a:gd name="T29" fmla="*/ 57 h 146"/>
                <a:gd name="T30" fmla="*/ 126 w 148"/>
                <a:gd name="T31" fmla="*/ 47 h 146"/>
                <a:gd name="T32" fmla="*/ 135 w 148"/>
                <a:gd name="T33" fmla="*/ 44 h 146"/>
                <a:gd name="T34" fmla="*/ 143 w 148"/>
                <a:gd name="T35" fmla="*/ 47 h 146"/>
                <a:gd name="T36" fmla="*/ 148 w 148"/>
                <a:gd name="T37" fmla="*/ 43 h 146"/>
                <a:gd name="T38" fmla="*/ 145 w 148"/>
                <a:gd name="T39" fmla="*/ 36 h 146"/>
                <a:gd name="T40" fmla="*/ 130 w 148"/>
                <a:gd name="T41" fmla="*/ 28 h 146"/>
                <a:gd name="T42" fmla="*/ 120 w 148"/>
                <a:gd name="T43" fmla="*/ 31 h 146"/>
                <a:gd name="T44" fmla="*/ 113 w 148"/>
                <a:gd name="T45" fmla="*/ 34 h 146"/>
                <a:gd name="T46" fmla="*/ 107 w 148"/>
                <a:gd name="T47" fmla="*/ 40 h 146"/>
                <a:gd name="T48" fmla="*/ 94 w 148"/>
                <a:gd name="T49" fmla="*/ 50 h 146"/>
                <a:gd name="T50" fmla="*/ 88 w 148"/>
                <a:gd name="T51" fmla="*/ 33 h 146"/>
                <a:gd name="T52" fmla="*/ 51 w 148"/>
                <a:gd name="T53" fmla="*/ 0 h 146"/>
                <a:gd name="T54" fmla="*/ 47 w 148"/>
                <a:gd name="T55" fmla="*/ 3 h 146"/>
                <a:gd name="T56" fmla="*/ 48 w 148"/>
                <a:gd name="T57" fmla="*/ 7 h 146"/>
                <a:gd name="T58" fmla="*/ 48 w 148"/>
                <a:gd name="T59" fmla="*/ 19 h 146"/>
                <a:gd name="T60" fmla="*/ 47 w 148"/>
                <a:gd name="T61" fmla="*/ 28 h 146"/>
                <a:gd name="T62" fmla="*/ 46 w 148"/>
                <a:gd name="T63" fmla="*/ 39 h 146"/>
                <a:gd name="T64" fmla="*/ 36 w 148"/>
                <a:gd name="T65" fmla="*/ 51 h 146"/>
                <a:gd name="T66" fmla="*/ 28 w 148"/>
                <a:gd name="T67" fmla="*/ 55 h 146"/>
                <a:gd name="T68" fmla="*/ 21 w 148"/>
                <a:gd name="T69" fmla="*/ 65 h 146"/>
                <a:gd name="T70" fmla="*/ 19 w 148"/>
                <a:gd name="T71" fmla="*/ 76 h 146"/>
                <a:gd name="T72" fmla="*/ 12 w 148"/>
                <a:gd name="T73" fmla="*/ 76 h 146"/>
                <a:gd name="T74" fmla="*/ 9 w 148"/>
                <a:gd name="T75" fmla="*/ 91 h 146"/>
                <a:gd name="T76" fmla="*/ 3 w 148"/>
                <a:gd name="T77" fmla="*/ 98 h 146"/>
                <a:gd name="T78" fmla="*/ 3 w 148"/>
                <a:gd name="T79" fmla="*/ 114 h 146"/>
                <a:gd name="T80" fmla="*/ 10 w 148"/>
                <a:gd name="T81" fmla="*/ 127 h 146"/>
                <a:gd name="T82" fmla="*/ 19 w 148"/>
                <a:gd name="T83" fmla="*/ 138 h 146"/>
                <a:gd name="T84" fmla="*/ 21 w 148"/>
                <a:gd name="T85" fmla="*/ 13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8" h="146">
                  <a:moveTo>
                    <a:pt x="21" y="136"/>
                  </a:moveTo>
                  <a:lnTo>
                    <a:pt x="24" y="136"/>
                  </a:lnTo>
                  <a:lnTo>
                    <a:pt x="25" y="139"/>
                  </a:lnTo>
                  <a:lnTo>
                    <a:pt x="31" y="144"/>
                  </a:lnTo>
                  <a:lnTo>
                    <a:pt x="36" y="146"/>
                  </a:lnTo>
                  <a:lnTo>
                    <a:pt x="38" y="146"/>
                  </a:lnTo>
                  <a:lnTo>
                    <a:pt x="44" y="139"/>
                  </a:lnTo>
                  <a:lnTo>
                    <a:pt x="48" y="142"/>
                  </a:lnTo>
                  <a:lnTo>
                    <a:pt x="57" y="140"/>
                  </a:lnTo>
                  <a:lnTo>
                    <a:pt x="64" y="134"/>
                  </a:lnTo>
                  <a:lnTo>
                    <a:pt x="75" y="128"/>
                  </a:lnTo>
                  <a:lnTo>
                    <a:pt x="79" y="125"/>
                  </a:lnTo>
                  <a:lnTo>
                    <a:pt x="78" y="117"/>
                  </a:lnTo>
                  <a:lnTo>
                    <a:pt x="79" y="112"/>
                  </a:lnTo>
                  <a:lnTo>
                    <a:pt x="84" y="107"/>
                  </a:lnTo>
                  <a:lnTo>
                    <a:pt x="87" y="99"/>
                  </a:lnTo>
                  <a:lnTo>
                    <a:pt x="90" y="87"/>
                  </a:lnTo>
                  <a:lnTo>
                    <a:pt x="91" y="80"/>
                  </a:lnTo>
                  <a:lnTo>
                    <a:pt x="95" y="82"/>
                  </a:lnTo>
                  <a:lnTo>
                    <a:pt x="100" y="84"/>
                  </a:lnTo>
                  <a:lnTo>
                    <a:pt x="102" y="85"/>
                  </a:lnTo>
                  <a:lnTo>
                    <a:pt x="103" y="83"/>
                  </a:lnTo>
                  <a:lnTo>
                    <a:pt x="106" y="75"/>
                  </a:lnTo>
                  <a:lnTo>
                    <a:pt x="108" y="71"/>
                  </a:lnTo>
                  <a:lnTo>
                    <a:pt x="109" y="67"/>
                  </a:lnTo>
                  <a:lnTo>
                    <a:pt x="110" y="67"/>
                  </a:lnTo>
                  <a:lnTo>
                    <a:pt x="113" y="67"/>
                  </a:lnTo>
                  <a:lnTo>
                    <a:pt x="114" y="69"/>
                  </a:lnTo>
                  <a:lnTo>
                    <a:pt x="119" y="60"/>
                  </a:lnTo>
                  <a:lnTo>
                    <a:pt x="122" y="57"/>
                  </a:lnTo>
                  <a:lnTo>
                    <a:pt x="124" y="54"/>
                  </a:lnTo>
                  <a:lnTo>
                    <a:pt x="126" y="47"/>
                  </a:lnTo>
                  <a:lnTo>
                    <a:pt x="126" y="39"/>
                  </a:lnTo>
                  <a:lnTo>
                    <a:pt x="135" y="44"/>
                  </a:lnTo>
                  <a:lnTo>
                    <a:pt x="141" y="47"/>
                  </a:lnTo>
                  <a:lnTo>
                    <a:pt x="143" y="47"/>
                  </a:lnTo>
                  <a:lnTo>
                    <a:pt x="146" y="44"/>
                  </a:lnTo>
                  <a:lnTo>
                    <a:pt x="148" y="43"/>
                  </a:lnTo>
                  <a:lnTo>
                    <a:pt x="147" y="43"/>
                  </a:lnTo>
                  <a:lnTo>
                    <a:pt x="145" y="36"/>
                  </a:lnTo>
                  <a:lnTo>
                    <a:pt x="141" y="31"/>
                  </a:lnTo>
                  <a:lnTo>
                    <a:pt x="130" y="28"/>
                  </a:lnTo>
                  <a:lnTo>
                    <a:pt x="123" y="31"/>
                  </a:lnTo>
                  <a:lnTo>
                    <a:pt x="120" y="31"/>
                  </a:lnTo>
                  <a:lnTo>
                    <a:pt x="114" y="35"/>
                  </a:lnTo>
                  <a:lnTo>
                    <a:pt x="113" y="34"/>
                  </a:lnTo>
                  <a:lnTo>
                    <a:pt x="112" y="34"/>
                  </a:lnTo>
                  <a:lnTo>
                    <a:pt x="107" y="40"/>
                  </a:lnTo>
                  <a:lnTo>
                    <a:pt x="102" y="40"/>
                  </a:lnTo>
                  <a:lnTo>
                    <a:pt x="94" y="50"/>
                  </a:lnTo>
                  <a:lnTo>
                    <a:pt x="91" y="50"/>
                  </a:lnTo>
                  <a:lnTo>
                    <a:pt x="88" y="33"/>
                  </a:lnTo>
                  <a:lnTo>
                    <a:pt x="57" y="39"/>
                  </a:lnTo>
                  <a:lnTo>
                    <a:pt x="51" y="0"/>
                  </a:lnTo>
                  <a:lnTo>
                    <a:pt x="48" y="0"/>
                  </a:lnTo>
                  <a:lnTo>
                    <a:pt x="47" y="3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15"/>
                  </a:lnTo>
                  <a:lnTo>
                    <a:pt x="48" y="19"/>
                  </a:lnTo>
                  <a:lnTo>
                    <a:pt x="47" y="22"/>
                  </a:lnTo>
                  <a:lnTo>
                    <a:pt x="47" y="28"/>
                  </a:lnTo>
                  <a:lnTo>
                    <a:pt x="46" y="36"/>
                  </a:lnTo>
                  <a:lnTo>
                    <a:pt x="46" y="39"/>
                  </a:lnTo>
                  <a:lnTo>
                    <a:pt x="44" y="44"/>
                  </a:lnTo>
                  <a:lnTo>
                    <a:pt x="36" y="51"/>
                  </a:lnTo>
                  <a:lnTo>
                    <a:pt x="33" y="55"/>
                  </a:lnTo>
                  <a:lnTo>
                    <a:pt x="28" y="55"/>
                  </a:lnTo>
                  <a:lnTo>
                    <a:pt x="24" y="61"/>
                  </a:lnTo>
                  <a:lnTo>
                    <a:pt x="21" y="65"/>
                  </a:lnTo>
                  <a:lnTo>
                    <a:pt x="20" y="75"/>
                  </a:lnTo>
                  <a:lnTo>
                    <a:pt x="19" y="76"/>
                  </a:lnTo>
                  <a:lnTo>
                    <a:pt x="15" y="73"/>
                  </a:lnTo>
                  <a:lnTo>
                    <a:pt x="12" y="76"/>
                  </a:lnTo>
                  <a:lnTo>
                    <a:pt x="9" y="87"/>
                  </a:lnTo>
                  <a:lnTo>
                    <a:pt x="9" y="91"/>
                  </a:lnTo>
                  <a:lnTo>
                    <a:pt x="7" y="94"/>
                  </a:lnTo>
                  <a:lnTo>
                    <a:pt x="3" y="98"/>
                  </a:lnTo>
                  <a:lnTo>
                    <a:pt x="0" y="101"/>
                  </a:lnTo>
                  <a:lnTo>
                    <a:pt x="3" y="114"/>
                  </a:lnTo>
                  <a:lnTo>
                    <a:pt x="5" y="120"/>
                  </a:lnTo>
                  <a:lnTo>
                    <a:pt x="10" y="127"/>
                  </a:lnTo>
                  <a:lnTo>
                    <a:pt x="15" y="132"/>
                  </a:lnTo>
                  <a:lnTo>
                    <a:pt x="19" y="138"/>
                  </a:lnTo>
                  <a:lnTo>
                    <a:pt x="20" y="138"/>
                  </a:lnTo>
                  <a:lnTo>
                    <a:pt x="21" y="136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1CF24B45-3F45-2F43-AA1B-6FD0550F2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5393" y="2498731"/>
              <a:ext cx="398000" cy="205746"/>
            </a:xfrm>
            <a:custGeom>
              <a:avLst/>
              <a:gdLst>
                <a:gd name="T0" fmla="*/ 207 w 236"/>
                <a:gd name="T1" fmla="*/ 91 h 122"/>
                <a:gd name="T2" fmla="*/ 214 w 236"/>
                <a:gd name="T3" fmla="*/ 88 h 122"/>
                <a:gd name="T4" fmla="*/ 220 w 236"/>
                <a:gd name="T5" fmla="*/ 74 h 122"/>
                <a:gd name="T6" fmla="*/ 235 w 236"/>
                <a:gd name="T7" fmla="*/ 64 h 122"/>
                <a:gd name="T8" fmla="*/ 232 w 236"/>
                <a:gd name="T9" fmla="*/ 54 h 122"/>
                <a:gd name="T10" fmla="*/ 222 w 236"/>
                <a:gd name="T11" fmla="*/ 42 h 122"/>
                <a:gd name="T12" fmla="*/ 217 w 236"/>
                <a:gd name="T13" fmla="*/ 23 h 122"/>
                <a:gd name="T14" fmla="*/ 215 w 236"/>
                <a:gd name="T15" fmla="*/ 22 h 122"/>
                <a:gd name="T16" fmla="*/ 207 w 236"/>
                <a:gd name="T17" fmla="*/ 13 h 122"/>
                <a:gd name="T18" fmla="*/ 203 w 236"/>
                <a:gd name="T19" fmla="*/ 11 h 122"/>
                <a:gd name="T20" fmla="*/ 199 w 236"/>
                <a:gd name="T21" fmla="*/ 15 h 122"/>
                <a:gd name="T22" fmla="*/ 192 w 236"/>
                <a:gd name="T23" fmla="*/ 17 h 122"/>
                <a:gd name="T24" fmla="*/ 184 w 236"/>
                <a:gd name="T25" fmla="*/ 13 h 122"/>
                <a:gd name="T26" fmla="*/ 181 w 236"/>
                <a:gd name="T27" fmla="*/ 16 h 122"/>
                <a:gd name="T28" fmla="*/ 178 w 236"/>
                <a:gd name="T29" fmla="*/ 18 h 122"/>
                <a:gd name="T30" fmla="*/ 174 w 236"/>
                <a:gd name="T31" fmla="*/ 15 h 122"/>
                <a:gd name="T32" fmla="*/ 166 w 236"/>
                <a:gd name="T33" fmla="*/ 13 h 122"/>
                <a:gd name="T34" fmla="*/ 163 w 236"/>
                <a:gd name="T35" fmla="*/ 7 h 122"/>
                <a:gd name="T36" fmla="*/ 154 w 236"/>
                <a:gd name="T37" fmla="*/ 0 h 122"/>
                <a:gd name="T38" fmla="*/ 148 w 236"/>
                <a:gd name="T39" fmla="*/ 3 h 122"/>
                <a:gd name="T40" fmla="*/ 141 w 236"/>
                <a:gd name="T41" fmla="*/ 2 h 122"/>
                <a:gd name="T42" fmla="*/ 144 w 236"/>
                <a:gd name="T43" fmla="*/ 7 h 122"/>
                <a:gd name="T44" fmla="*/ 144 w 236"/>
                <a:gd name="T45" fmla="*/ 15 h 122"/>
                <a:gd name="T46" fmla="*/ 138 w 236"/>
                <a:gd name="T47" fmla="*/ 17 h 122"/>
                <a:gd name="T48" fmla="*/ 126 w 236"/>
                <a:gd name="T49" fmla="*/ 20 h 122"/>
                <a:gd name="T50" fmla="*/ 125 w 236"/>
                <a:gd name="T51" fmla="*/ 23 h 122"/>
                <a:gd name="T52" fmla="*/ 124 w 236"/>
                <a:gd name="T53" fmla="*/ 29 h 122"/>
                <a:gd name="T54" fmla="*/ 120 w 236"/>
                <a:gd name="T55" fmla="*/ 37 h 122"/>
                <a:gd name="T56" fmla="*/ 115 w 236"/>
                <a:gd name="T57" fmla="*/ 39 h 122"/>
                <a:gd name="T58" fmla="*/ 112 w 236"/>
                <a:gd name="T59" fmla="*/ 47 h 122"/>
                <a:gd name="T60" fmla="*/ 104 w 236"/>
                <a:gd name="T61" fmla="*/ 52 h 122"/>
                <a:gd name="T62" fmla="*/ 100 w 236"/>
                <a:gd name="T63" fmla="*/ 48 h 122"/>
                <a:gd name="T64" fmla="*/ 97 w 236"/>
                <a:gd name="T65" fmla="*/ 44 h 122"/>
                <a:gd name="T66" fmla="*/ 93 w 236"/>
                <a:gd name="T67" fmla="*/ 51 h 122"/>
                <a:gd name="T68" fmla="*/ 92 w 236"/>
                <a:gd name="T69" fmla="*/ 58 h 122"/>
                <a:gd name="T70" fmla="*/ 86 w 236"/>
                <a:gd name="T71" fmla="*/ 55 h 122"/>
                <a:gd name="T72" fmla="*/ 80 w 236"/>
                <a:gd name="T73" fmla="*/ 56 h 122"/>
                <a:gd name="T74" fmla="*/ 76 w 236"/>
                <a:gd name="T75" fmla="*/ 61 h 122"/>
                <a:gd name="T76" fmla="*/ 71 w 236"/>
                <a:gd name="T77" fmla="*/ 60 h 122"/>
                <a:gd name="T78" fmla="*/ 63 w 236"/>
                <a:gd name="T79" fmla="*/ 57 h 122"/>
                <a:gd name="T80" fmla="*/ 57 w 236"/>
                <a:gd name="T81" fmla="*/ 61 h 122"/>
                <a:gd name="T82" fmla="*/ 49 w 236"/>
                <a:gd name="T83" fmla="*/ 66 h 122"/>
                <a:gd name="T84" fmla="*/ 43 w 236"/>
                <a:gd name="T85" fmla="*/ 67 h 122"/>
                <a:gd name="T86" fmla="*/ 43 w 236"/>
                <a:gd name="T87" fmla="*/ 72 h 122"/>
                <a:gd name="T88" fmla="*/ 44 w 236"/>
                <a:gd name="T89" fmla="*/ 78 h 122"/>
                <a:gd name="T90" fmla="*/ 36 w 236"/>
                <a:gd name="T91" fmla="*/ 81 h 122"/>
                <a:gd name="T92" fmla="*/ 33 w 236"/>
                <a:gd name="T93" fmla="*/ 88 h 122"/>
                <a:gd name="T94" fmla="*/ 33 w 236"/>
                <a:gd name="T95" fmla="*/ 94 h 122"/>
                <a:gd name="T96" fmla="*/ 27 w 236"/>
                <a:gd name="T97" fmla="*/ 94 h 122"/>
                <a:gd name="T98" fmla="*/ 19 w 236"/>
                <a:gd name="T99" fmla="*/ 89 h 122"/>
                <a:gd name="T100" fmla="*/ 14 w 236"/>
                <a:gd name="T101" fmla="*/ 93 h 122"/>
                <a:gd name="T102" fmla="*/ 10 w 236"/>
                <a:gd name="T103" fmla="*/ 97 h 122"/>
                <a:gd name="T104" fmla="*/ 14 w 236"/>
                <a:gd name="T105" fmla="*/ 102 h 122"/>
                <a:gd name="T106" fmla="*/ 14 w 236"/>
                <a:gd name="T107" fmla="*/ 107 h 122"/>
                <a:gd name="T108" fmla="*/ 12 w 236"/>
                <a:gd name="T109" fmla="*/ 115 h 122"/>
                <a:gd name="T110" fmla="*/ 7 w 236"/>
                <a:gd name="T111" fmla="*/ 116 h 122"/>
                <a:gd name="T112" fmla="*/ 5 w 236"/>
                <a:gd name="T113" fmla="*/ 117 h 122"/>
                <a:gd name="T114" fmla="*/ 0 w 236"/>
                <a:gd name="T115" fmla="*/ 117 h 122"/>
                <a:gd name="T116" fmla="*/ 0 w 236"/>
                <a:gd name="T117" fmla="*/ 121 h 122"/>
                <a:gd name="T118" fmla="*/ 2 w 236"/>
                <a:gd name="T119" fmla="*/ 121 h 122"/>
                <a:gd name="T120" fmla="*/ 50 w 236"/>
                <a:gd name="T121" fmla="*/ 111 h 122"/>
                <a:gd name="T122" fmla="*/ 192 w 236"/>
                <a:gd name="T123" fmla="*/ 100 h 122"/>
                <a:gd name="T124" fmla="*/ 202 w 236"/>
                <a:gd name="T12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6" h="122">
                  <a:moveTo>
                    <a:pt x="202" y="94"/>
                  </a:moveTo>
                  <a:lnTo>
                    <a:pt x="207" y="91"/>
                  </a:lnTo>
                  <a:lnTo>
                    <a:pt x="210" y="89"/>
                  </a:lnTo>
                  <a:lnTo>
                    <a:pt x="214" y="88"/>
                  </a:lnTo>
                  <a:lnTo>
                    <a:pt x="217" y="79"/>
                  </a:lnTo>
                  <a:lnTo>
                    <a:pt x="220" y="74"/>
                  </a:lnTo>
                  <a:lnTo>
                    <a:pt x="231" y="70"/>
                  </a:lnTo>
                  <a:lnTo>
                    <a:pt x="235" y="64"/>
                  </a:lnTo>
                  <a:lnTo>
                    <a:pt x="236" y="60"/>
                  </a:lnTo>
                  <a:lnTo>
                    <a:pt x="232" y="54"/>
                  </a:lnTo>
                  <a:lnTo>
                    <a:pt x="227" y="49"/>
                  </a:lnTo>
                  <a:lnTo>
                    <a:pt x="222" y="42"/>
                  </a:lnTo>
                  <a:lnTo>
                    <a:pt x="220" y="36"/>
                  </a:lnTo>
                  <a:lnTo>
                    <a:pt x="217" y="23"/>
                  </a:lnTo>
                  <a:lnTo>
                    <a:pt x="218" y="22"/>
                  </a:lnTo>
                  <a:lnTo>
                    <a:pt x="215" y="22"/>
                  </a:lnTo>
                  <a:lnTo>
                    <a:pt x="211" y="18"/>
                  </a:lnTo>
                  <a:lnTo>
                    <a:pt x="207" y="13"/>
                  </a:lnTo>
                  <a:lnTo>
                    <a:pt x="204" y="10"/>
                  </a:lnTo>
                  <a:lnTo>
                    <a:pt x="203" y="11"/>
                  </a:lnTo>
                  <a:lnTo>
                    <a:pt x="201" y="12"/>
                  </a:lnTo>
                  <a:lnTo>
                    <a:pt x="199" y="15"/>
                  </a:lnTo>
                  <a:lnTo>
                    <a:pt x="198" y="16"/>
                  </a:lnTo>
                  <a:lnTo>
                    <a:pt x="192" y="17"/>
                  </a:lnTo>
                  <a:lnTo>
                    <a:pt x="187" y="15"/>
                  </a:lnTo>
                  <a:lnTo>
                    <a:pt x="184" y="13"/>
                  </a:lnTo>
                  <a:lnTo>
                    <a:pt x="183" y="14"/>
                  </a:lnTo>
                  <a:lnTo>
                    <a:pt x="181" y="16"/>
                  </a:lnTo>
                  <a:lnTo>
                    <a:pt x="181" y="17"/>
                  </a:lnTo>
                  <a:lnTo>
                    <a:pt x="178" y="18"/>
                  </a:lnTo>
                  <a:lnTo>
                    <a:pt x="176" y="16"/>
                  </a:lnTo>
                  <a:lnTo>
                    <a:pt x="174" y="15"/>
                  </a:lnTo>
                  <a:lnTo>
                    <a:pt x="171" y="14"/>
                  </a:lnTo>
                  <a:lnTo>
                    <a:pt x="166" y="13"/>
                  </a:lnTo>
                  <a:lnTo>
                    <a:pt x="165" y="11"/>
                  </a:lnTo>
                  <a:lnTo>
                    <a:pt x="163" y="7"/>
                  </a:lnTo>
                  <a:lnTo>
                    <a:pt x="159" y="4"/>
                  </a:lnTo>
                  <a:lnTo>
                    <a:pt x="154" y="0"/>
                  </a:lnTo>
                  <a:lnTo>
                    <a:pt x="153" y="1"/>
                  </a:lnTo>
                  <a:lnTo>
                    <a:pt x="148" y="3"/>
                  </a:lnTo>
                  <a:lnTo>
                    <a:pt x="143" y="1"/>
                  </a:lnTo>
                  <a:lnTo>
                    <a:pt x="141" y="2"/>
                  </a:lnTo>
                  <a:lnTo>
                    <a:pt x="142" y="6"/>
                  </a:lnTo>
                  <a:lnTo>
                    <a:pt x="144" y="7"/>
                  </a:lnTo>
                  <a:lnTo>
                    <a:pt x="143" y="9"/>
                  </a:lnTo>
                  <a:lnTo>
                    <a:pt x="144" y="15"/>
                  </a:lnTo>
                  <a:lnTo>
                    <a:pt x="142" y="17"/>
                  </a:lnTo>
                  <a:lnTo>
                    <a:pt x="138" y="17"/>
                  </a:lnTo>
                  <a:lnTo>
                    <a:pt x="134" y="19"/>
                  </a:lnTo>
                  <a:lnTo>
                    <a:pt x="126" y="20"/>
                  </a:lnTo>
                  <a:lnTo>
                    <a:pt x="125" y="21"/>
                  </a:lnTo>
                  <a:lnTo>
                    <a:pt x="125" y="23"/>
                  </a:lnTo>
                  <a:lnTo>
                    <a:pt x="124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20" y="37"/>
                  </a:lnTo>
                  <a:lnTo>
                    <a:pt x="118" y="39"/>
                  </a:lnTo>
                  <a:lnTo>
                    <a:pt x="115" y="39"/>
                  </a:lnTo>
                  <a:lnTo>
                    <a:pt x="112" y="44"/>
                  </a:lnTo>
                  <a:lnTo>
                    <a:pt x="112" y="47"/>
                  </a:lnTo>
                  <a:lnTo>
                    <a:pt x="110" y="51"/>
                  </a:lnTo>
                  <a:lnTo>
                    <a:pt x="104" y="52"/>
                  </a:lnTo>
                  <a:lnTo>
                    <a:pt x="103" y="51"/>
                  </a:lnTo>
                  <a:lnTo>
                    <a:pt x="100" y="48"/>
                  </a:lnTo>
                  <a:lnTo>
                    <a:pt x="99" y="44"/>
                  </a:lnTo>
                  <a:lnTo>
                    <a:pt x="97" y="44"/>
                  </a:lnTo>
                  <a:lnTo>
                    <a:pt x="96" y="48"/>
                  </a:lnTo>
                  <a:lnTo>
                    <a:pt x="93" y="51"/>
                  </a:lnTo>
                  <a:lnTo>
                    <a:pt x="93" y="55"/>
                  </a:lnTo>
                  <a:lnTo>
                    <a:pt x="92" y="58"/>
                  </a:lnTo>
                  <a:lnTo>
                    <a:pt x="88" y="57"/>
                  </a:lnTo>
                  <a:lnTo>
                    <a:pt x="86" y="55"/>
                  </a:lnTo>
                  <a:lnTo>
                    <a:pt x="82" y="55"/>
                  </a:lnTo>
                  <a:lnTo>
                    <a:pt x="80" y="56"/>
                  </a:lnTo>
                  <a:lnTo>
                    <a:pt x="76" y="57"/>
                  </a:lnTo>
                  <a:lnTo>
                    <a:pt x="76" y="61"/>
                  </a:lnTo>
                  <a:lnTo>
                    <a:pt x="75" y="62"/>
                  </a:lnTo>
                  <a:lnTo>
                    <a:pt x="71" y="60"/>
                  </a:lnTo>
                  <a:lnTo>
                    <a:pt x="68" y="57"/>
                  </a:lnTo>
                  <a:lnTo>
                    <a:pt x="63" y="57"/>
                  </a:lnTo>
                  <a:lnTo>
                    <a:pt x="60" y="57"/>
                  </a:lnTo>
                  <a:lnTo>
                    <a:pt x="57" y="61"/>
                  </a:lnTo>
                  <a:lnTo>
                    <a:pt x="49" y="61"/>
                  </a:lnTo>
                  <a:lnTo>
                    <a:pt x="49" y="66"/>
                  </a:lnTo>
                  <a:lnTo>
                    <a:pt x="46" y="66"/>
                  </a:lnTo>
                  <a:lnTo>
                    <a:pt x="43" y="67"/>
                  </a:lnTo>
                  <a:lnTo>
                    <a:pt x="43" y="71"/>
                  </a:lnTo>
                  <a:lnTo>
                    <a:pt x="43" y="72"/>
                  </a:lnTo>
                  <a:lnTo>
                    <a:pt x="43" y="75"/>
                  </a:lnTo>
                  <a:lnTo>
                    <a:pt x="44" y="78"/>
                  </a:lnTo>
                  <a:lnTo>
                    <a:pt x="42" y="79"/>
                  </a:lnTo>
                  <a:lnTo>
                    <a:pt x="36" y="81"/>
                  </a:lnTo>
                  <a:lnTo>
                    <a:pt x="33" y="83"/>
                  </a:lnTo>
                  <a:lnTo>
                    <a:pt x="33" y="88"/>
                  </a:lnTo>
                  <a:lnTo>
                    <a:pt x="35" y="93"/>
                  </a:lnTo>
                  <a:lnTo>
                    <a:pt x="33" y="94"/>
                  </a:lnTo>
                  <a:lnTo>
                    <a:pt x="30" y="94"/>
                  </a:lnTo>
                  <a:lnTo>
                    <a:pt x="27" y="94"/>
                  </a:lnTo>
                  <a:lnTo>
                    <a:pt x="23" y="91"/>
                  </a:lnTo>
                  <a:lnTo>
                    <a:pt x="19" y="89"/>
                  </a:lnTo>
                  <a:lnTo>
                    <a:pt x="17" y="90"/>
                  </a:lnTo>
                  <a:lnTo>
                    <a:pt x="14" y="93"/>
                  </a:lnTo>
                  <a:lnTo>
                    <a:pt x="11" y="94"/>
                  </a:lnTo>
                  <a:lnTo>
                    <a:pt x="10" y="97"/>
                  </a:lnTo>
                  <a:lnTo>
                    <a:pt x="10" y="100"/>
                  </a:lnTo>
                  <a:lnTo>
                    <a:pt x="14" y="102"/>
                  </a:lnTo>
                  <a:lnTo>
                    <a:pt x="14" y="104"/>
                  </a:lnTo>
                  <a:lnTo>
                    <a:pt x="14" y="107"/>
                  </a:lnTo>
                  <a:lnTo>
                    <a:pt x="14" y="112"/>
                  </a:lnTo>
                  <a:lnTo>
                    <a:pt x="12" y="115"/>
                  </a:lnTo>
                  <a:lnTo>
                    <a:pt x="10" y="116"/>
                  </a:lnTo>
                  <a:lnTo>
                    <a:pt x="7" y="116"/>
                  </a:lnTo>
                  <a:lnTo>
                    <a:pt x="5" y="117"/>
                  </a:lnTo>
                  <a:lnTo>
                    <a:pt x="5" y="117"/>
                  </a:lnTo>
                  <a:lnTo>
                    <a:pt x="4" y="117"/>
                  </a:lnTo>
                  <a:lnTo>
                    <a:pt x="0" y="117"/>
                  </a:lnTo>
                  <a:lnTo>
                    <a:pt x="0" y="118"/>
                  </a:lnTo>
                  <a:lnTo>
                    <a:pt x="0" y="121"/>
                  </a:lnTo>
                  <a:lnTo>
                    <a:pt x="0" y="122"/>
                  </a:lnTo>
                  <a:lnTo>
                    <a:pt x="2" y="121"/>
                  </a:lnTo>
                  <a:lnTo>
                    <a:pt x="52" y="120"/>
                  </a:lnTo>
                  <a:lnTo>
                    <a:pt x="50" y="111"/>
                  </a:lnTo>
                  <a:lnTo>
                    <a:pt x="143" y="105"/>
                  </a:lnTo>
                  <a:lnTo>
                    <a:pt x="192" y="100"/>
                  </a:lnTo>
                  <a:lnTo>
                    <a:pt x="198" y="97"/>
                  </a:lnTo>
                  <a:lnTo>
                    <a:pt x="202" y="94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6" name="Freeform 46">
              <a:extLst>
                <a:ext uri="{FF2B5EF4-FFF2-40B4-BE49-F238E27FC236}">
                  <a16:creationId xmlns:a16="http://schemas.microsoft.com/office/drawing/2014/main" id="{26517092-88DD-1341-8AD7-CAC1AEC44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6417" y="2426214"/>
              <a:ext cx="362585" cy="315365"/>
            </a:xfrm>
            <a:custGeom>
              <a:avLst/>
              <a:gdLst>
                <a:gd name="T0" fmla="*/ 238 w 254"/>
                <a:gd name="T1" fmla="*/ 190 h 221"/>
                <a:gd name="T2" fmla="*/ 242 w 254"/>
                <a:gd name="T3" fmla="*/ 189 h 221"/>
                <a:gd name="T4" fmla="*/ 244 w 254"/>
                <a:gd name="T5" fmla="*/ 188 h 221"/>
                <a:gd name="T6" fmla="*/ 249 w 254"/>
                <a:gd name="T7" fmla="*/ 187 h 221"/>
                <a:gd name="T8" fmla="*/ 254 w 254"/>
                <a:gd name="T9" fmla="*/ 183 h 221"/>
                <a:gd name="T10" fmla="*/ 254 w 254"/>
                <a:gd name="T11" fmla="*/ 173 h 221"/>
                <a:gd name="T12" fmla="*/ 250 w 254"/>
                <a:gd name="T13" fmla="*/ 168 h 221"/>
                <a:gd name="T14" fmla="*/ 251 w 254"/>
                <a:gd name="T15" fmla="*/ 161 h 221"/>
                <a:gd name="T16" fmla="*/ 243 w 254"/>
                <a:gd name="T17" fmla="*/ 166 h 221"/>
                <a:gd name="T18" fmla="*/ 238 w 254"/>
                <a:gd name="T19" fmla="*/ 156 h 221"/>
                <a:gd name="T20" fmla="*/ 240 w 254"/>
                <a:gd name="T21" fmla="*/ 146 h 221"/>
                <a:gd name="T22" fmla="*/ 232 w 254"/>
                <a:gd name="T23" fmla="*/ 131 h 221"/>
                <a:gd name="T24" fmla="*/ 216 w 254"/>
                <a:gd name="T25" fmla="*/ 124 h 221"/>
                <a:gd name="T26" fmla="*/ 202 w 254"/>
                <a:gd name="T27" fmla="*/ 112 h 221"/>
                <a:gd name="T28" fmla="*/ 204 w 254"/>
                <a:gd name="T29" fmla="*/ 100 h 221"/>
                <a:gd name="T30" fmla="*/ 206 w 254"/>
                <a:gd name="T31" fmla="*/ 91 h 221"/>
                <a:gd name="T32" fmla="*/ 206 w 254"/>
                <a:gd name="T33" fmla="*/ 80 h 221"/>
                <a:gd name="T34" fmla="*/ 196 w 254"/>
                <a:gd name="T35" fmla="*/ 76 h 221"/>
                <a:gd name="T36" fmla="*/ 191 w 254"/>
                <a:gd name="T37" fmla="*/ 81 h 221"/>
                <a:gd name="T38" fmla="*/ 186 w 254"/>
                <a:gd name="T39" fmla="*/ 67 h 221"/>
                <a:gd name="T40" fmla="*/ 163 w 254"/>
                <a:gd name="T41" fmla="*/ 45 h 221"/>
                <a:gd name="T42" fmla="*/ 156 w 254"/>
                <a:gd name="T43" fmla="*/ 22 h 221"/>
                <a:gd name="T44" fmla="*/ 158 w 254"/>
                <a:gd name="T45" fmla="*/ 10 h 221"/>
                <a:gd name="T46" fmla="*/ 0 w 254"/>
                <a:gd name="T47" fmla="*/ 2 h 221"/>
                <a:gd name="T48" fmla="*/ 4 w 254"/>
                <a:gd name="T49" fmla="*/ 6 h 221"/>
                <a:gd name="T50" fmla="*/ 3 w 254"/>
                <a:gd name="T51" fmla="*/ 13 h 221"/>
                <a:gd name="T52" fmla="*/ 5 w 254"/>
                <a:gd name="T53" fmla="*/ 17 h 221"/>
                <a:gd name="T54" fmla="*/ 12 w 254"/>
                <a:gd name="T55" fmla="*/ 25 h 221"/>
                <a:gd name="T56" fmla="*/ 14 w 254"/>
                <a:gd name="T57" fmla="*/ 29 h 221"/>
                <a:gd name="T58" fmla="*/ 20 w 254"/>
                <a:gd name="T59" fmla="*/ 39 h 221"/>
                <a:gd name="T60" fmla="*/ 31 w 254"/>
                <a:gd name="T61" fmla="*/ 39 h 221"/>
                <a:gd name="T62" fmla="*/ 28 w 254"/>
                <a:gd name="T63" fmla="*/ 50 h 221"/>
                <a:gd name="T64" fmla="*/ 31 w 254"/>
                <a:gd name="T65" fmla="*/ 61 h 221"/>
                <a:gd name="T66" fmla="*/ 36 w 254"/>
                <a:gd name="T67" fmla="*/ 69 h 221"/>
                <a:gd name="T68" fmla="*/ 42 w 254"/>
                <a:gd name="T69" fmla="*/ 176 h 221"/>
                <a:gd name="T70" fmla="*/ 215 w 254"/>
                <a:gd name="T71" fmla="*/ 197 h 221"/>
                <a:gd name="T72" fmla="*/ 205 w 254"/>
                <a:gd name="T73" fmla="*/ 221 h 221"/>
                <a:gd name="T74" fmla="*/ 234 w 254"/>
                <a:gd name="T75" fmla="*/ 216 h 221"/>
                <a:gd name="T76" fmla="*/ 237 w 254"/>
                <a:gd name="T77" fmla="*/ 211 h 221"/>
                <a:gd name="T78" fmla="*/ 234 w 254"/>
                <a:gd name="T79" fmla="*/ 206 h 221"/>
                <a:gd name="T80" fmla="*/ 237 w 254"/>
                <a:gd name="T81" fmla="*/ 203 h 221"/>
                <a:gd name="T82" fmla="*/ 238 w 254"/>
                <a:gd name="T83" fmla="*/ 197 h 221"/>
                <a:gd name="T84" fmla="*/ 238 w 254"/>
                <a:gd name="T85" fmla="*/ 19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4" h="221">
                  <a:moveTo>
                    <a:pt x="238" y="193"/>
                  </a:moveTo>
                  <a:cubicBezTo>
                    <a:pt x="238" y="190"/>
                    <a:pt x="238" y="190"/>
                    <a:pt x="238" y="190"/>
                  </a:cubicBezTo>
                  <a:cubicBezTo>
                    <a:pt x="238" y="189"/>
                    <a:pt x="238" y="189"/>
                    <a:pt x="238" y="189"/>
                  </a:cubicBezTo>
                  <a:cubicBezTo>
                    <a:pt x="242" y="189"/>
                    <a:pt x="242" y="189"/>
                    <a:pt x="242" y="189"/>
                  </a:cubicBezTo>
                  <a:cubicBezTo>
                    <a:pt x="243" y="189"/>
                    <a:pt x="243" y="189"/>
                    <a:pt x="243" y="189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6" y="187"/>
                    <a:pt x="246" y="187"/>
                    <a:pt x="246" y="187"/>
                  </a:cubicBezTo>
                  <a:cubicBezTo>
                    <a:pt x="249" y="187"/>
                    <a:pt x="249" y="187"/>
                    <a:pt x="249" y="187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54" y="183"/>
                    <a:pt x="254" y="183"/>
                    <a:pt x="254" y="183"/>
                  </a:cubicBezTo>
                  <a:cubicBezTo>
                    <a:pt x="254" y="177"/>
                    <a:pt x="254" y="177"/>
                    <a:pt x="254" y="177"/>
                  </a:cubicBezTo>
                  <a:cubicBezTo>
                    <a:pt x="254" y="173"/>
                    <a:pt x="254" y="173"/>
                    <a:pt x="254" y="173"/>
                  </a:cubicBezTo>
                  <a:cubicBezTo>
                    <a:pt x="254" y="171"/>
                    <a:pt x="254" y="171"/>
                    <a:pt x="254" y="171"/>
                  </a:cubicBezTo>
                  <a:cubicBezTo>
                    <a:pt x="250" y="168"/>
                    <a:pt x="250" y="168"/>
                    <a:pt x="250" y="168"/>
                  </a:cubicBezTo>
                  <a:cubicBezTo>
                    <a:pt x="250" y="165"/>
                    <a:pt x="250" y="165"/>
                    <a:pt x="250" y="165"/>
                  </a:cubicBezTo>
                  <a:cubicBezTo>
                    <a:pt x="251" y="161"/>
                    <a:pt x="251" y="161"/>
                    <a:pt x="251" y="161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3" y="166"/>
                    <a:pt x="243" y="166"/>
                    <a:pt x="243" y="166"/>
                  </a:cubicBezTo>
                  <a:cubicBezTo>
                    <a:pt x="243" y="161"/>
                    <a:pt x="243" y="161"/>
                    <a:pt x="243" y="161"/>
                  </a:cubicBezTo>
                  <a:cubicBezTo>
                    <a:pt x="238" y="156"/>
                    <a:pt x="238" y="156"/>
                    <a:pt x="238" y="156"/>
                  </a:cubicBezTo>
                  <a:cubicBezTo>
                    <a:pt x="239" y="152"/>
                    <a:pt x="239" y="152"/>
                    <a:pt x="239" y="152"/>
                  </a:cubicBezTo>
                  <a:cubicBezTo>
                    <a:pt x="240" y="146"/>
                    <a:pt x="240" y="146"/>
                    <a:pt x="240" y="146"/>
                  </a:cubicBezTo>
                  <a:cubicBezTo>
                    <a:pt x="236" y="135"/>
                    <a:pt x="236" y="135"/>
                    <a:pt x="236" y="135"/>
                  </a:cubicBezTo>
                  <a:cubicBezTo>
                    <a:pt x="232" y="131"/>
                    <a:pt x="232" y="131"/>
                    <a:pt x="232" y="131"/>
                  </a:cubicBezTo>
                  <a:cubicBezTo>
                    <a:pt x="219" y="122"/>
                    <a:pt x="219" y="122"/>
                    <a:pt x="219" y="122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08" y="118"/>
                    <a:pt x="208" y="118"/>
                    <a:pt x="208" y="118"/>
                  </a:cubicBezTo>
                  <a:cubicBezTo>
                    <a:pt x="202" y="112"/>
                    <a:pt x="202" y="112"/>
                    <a:pt x="202" y="112"/>
                  </a:cubicBezTo>
                  <a:cubicBezTo>
                    <a:pt x="202" y="106"/>
                    <a:pt x="202" y="106"/>
                    <a:pt x="202" y="106"/>
                  </a:cubicBezTo>
                  <a:cubicBezTo>
                    <a:pt x="204" y="100"/>
                    <a:pt x="204" y="100"/>
                    <a:pt x="204" y="100"/>
                  </a:cubicBezTo>
                  <a:cubicBezTo>
                    <a:pt x="205" y="96"/>
                    <a:pt x="205" y="96"/>
                    <a:pt x="205" y="96"/>
                  </a:cubicBezTo>
                  <a:cubicBezTo>
                    <a:pt x="206" y="91"/>
                    <a:pt x="206" y="91"/>
                    <a:pt x="206" y="91"/>
                  </a:cubicBezTo>
                  <a:cubicBezTo>
                    <a:pt x="209" y="84"/>
                    <a:pt x="209" y="84"/>
                    <a:pt x="209" y="84"/>
                  </a:cubicBezTo>
                  <a:cubicBezTo>
                    <a:pt x="206" y="80"/>
                    <a:pt x="206" y="80"/>
                    <a:pt x="206" y="80"/>
                  </a:cubicBezTo>
                  <a:cubicBezTo>
                    <a:pt x="202" y="76"/>
                    <a:pt x="202" y="76"/>
                    <a:pt x="202" y="76"/>
                  </a:cubicBezTo>
                  <a:cubicBezTo>
                    <a:pt x="196" y="76"/>
                    <a:pt x="196" y="76"/>
                    <a:pt x="196" y="76"/>
                  </a:cubicBezTo>
                  <a:cubicBezTo>
                    <a:pt x="193" y="78"/>
                    <a:pt x="193" y="78"/>
                    <a:pt x="193" y="78"/>
                  </a:cubicBezTo>
                  <a:cubicBezTo>
                    <a:pt x="191" y="81"/>
                    <a:pt x="191" y="81"/>
                    <a:pt x="191" y="81"/>
                  </a:cubicBezTo>
                  <a:cubicBezTo>
                    <a:pt x="186" y="76"/>
                    <a:pt x="186" y="76"/>
                    <a:pt x="186" y="76"/>
                  </a:cubicBezTo>
                  <a:cubicBezTo>
                    <a:pt x="186" y="67"/>
                    <a:pt x="186" y="67"/>
                    <a:pt x="186" y="67"/>
                  </a:cubicBezTo>
                  <a:cubicBezTo>
                    <a:pt x="181" y="60"/>
                    <a:pt x="181" y="60"/>
                    <a:pt x="181" y="60"/>
                  </a:cubicBezTo>
                  <a:cubicBezTo>
                    <a:pt x="163" y="45"/>
                    <a:pt x="163" y="45"/>
                    <a:pt x="163" y="45"/>
                  </a:cubicBezTo>
                  <a:cubicBezTo>
                    <a:pt x="156" y="33"/>
                    <a:pt x="156" y="33"/>
                    <a:pt x="156" y="33"/>
                  </a:cubicBezTo>
                  <a:cubicBezTo>
                    <a:pt x="156" y="22"/>
                    <a:pt x="156" y="22"/>
                    <a:pt x="156" y="22"/>
                  </a:cubicBezTo>
                  <a:cubicBezTo>
                    <a:pt x="156" y="11"/>
                    <a:pt x="156" y="11"/>
                    <a:pt x="156" y="11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4" y="16"/>
                    <a:pt x="5" y="17"/>
                  </a:cubicBezTo>
                  <a:cubicBezTo>
                    <a:pt x="6" y="18"/>
                    <a:pt x="11" y="19"/>
                    <a:pt x="11" y="19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31" y="39"/>
                    <a:pt x="31" y="39"/>
                    <a:pt x="31" y="39"/>
                  </a:cubicBezTo>
                  <a:cubicBezTo>
                    <a:pt x="31" y="44"/>
                    <a:pt x="31" y="44"/>
                    <a:pt x="31" y="44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42" y="72"/>
                    <a:pt x="42" y="72"/>
                    <a:pt x="42" y="72"/>
                  </a:cubicBezTo>
                  <a:cubicBezTo>
                    <a:pt x="42" y="176"/>
                    <a:pt x="42" y="176"/>
                    <a:pt x="42" y="176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215" y="197"/>
                    <a:pt x="215" y="197"/>
                    <a:pt x="215" y="197"/>
                  </a:cubicBezTo>
                  <a:cubicBezTo>
                    <a:pt x="216" y="203"/>
                    <a:pt x="216" y="203"/>
                    <a:pt x="216" y="203"/>
                  </a:cubicBezTo>
                  <a:cubicBezTo>
                    <a:pt x="205" y="221"/>
                    <a:pt x="205" y="221"/>
                    <a:pt x="205" y="221"/>
                  </a:cubicBezTo>
                  <a:cubicBezTo>
                    <a:pt x="233" y="219"/>
                    <a:pt x="233" y="219"/>
                    <a:pt x="233" y="219"/>
                  </a:cubicBezTo>
                  <a:cubicBezTo>
                    <a:pt x="234" y="216"/>
                    <a:pt x="234" y="216"/>
                    <a:pt x="234" y="216"/>
                  </a:cubicBezTo>
                  <a:cubicBezTo>
                    <a:pt x="236" y="213"/>
                    <a:pt x="236" y="213"/>
                    <a:pt x="236" y="213"/>
                  </a:cubicBezTo>
                  <a:cubicBezTo>
                    <a:pt x="236" y="213"/>
                    <a:pt x="238" y="212"/>
                    <a:pt x="237" y="211"/>
                  </a:cubicBezTo>
                  <a:cubicBezTo>
                    <a:pt x="237" y="210"/>
                    <a:pt x="235" y="207"/>
                    <a:pt x="235" y="207"/>
                  </a:cubicBezTo>
                  <a:cubicBezTo>
                    <a:pt x="234" y="206"/>
                    <a:pt x="234" y="206"/>
                    <a:pt x="234" y="206"/>
                  </a:cubicBezTo>
                  <a:cubicBezTo>
                    <a:pt x="235" y="204"/>
                    <a:pt x="235" y="204"/>
                    <a:pt x="235" y="204"/>
                  </a:cubicBezTo>
                  <a:cubicBezTo>
                    <a:pt x="237" y="203"/>
                    <a:pt x="237" y="203"/>
                    <a:pt x="237" y="203"/>
                  </a:cubicBezTo>
                  <a:cubicBezTo>
                    <a:pt x="238" y="200"/>
                    <a:pt x="238" y="200"/>
                    <a:pt x="238" y="200"/>
                  </a:cubicBezTo>
                  <a:cubicBezTo>
                    <a:pt x="238" y="197"/>
                    <a:pt x="238" y="197"/>
                    <a:pt x="238" y="197"/>
                  </a:cubicBezTo>
                  <a:cubicBezTo>
                    <a:pt x="238" y="194"/>
                    <a:pt x="238" y="194"/>
                    <a:pt x="238" y="194"/>
                  </a:cubicBezTo>
                  <a:lnTo>
                    <a:pt x="238" y="193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7" name="Freeform 47">
              <a:extLst>
                <a:ext uri="{FF2B5EF4-FFF2-40B4-BE49-F238E27FC236}">
                  <a16:creationId xmlns:a16="http://schemas.microsoft.com/office/drawing/2014/main" id="{F5FA9489-47BD-7A40-9275-5855C967E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332" y="1820781"/>
              <a:ext cx="350780" cy="408119"/>
            </a:xfrm>
            <a:custGeom>
              <a:avLst/>
              <a:gdLst>
                <a:gd name="T0" fmla="*/ 139 w 208"/>
                <a:gd name="T1" fmla="*/ 135 h 242"/>
                <a:gd name="T2" fmla="*/ 144 w 208"/>
                <a:gd name="T3" fmla="*/ 107 h 242"/>
                <a:gd name="T4" fmla="*/ 169 w 208"/>
                <a:gd name="T5" fmla="*/ 80 h 242"/>
                <a:gd name="T6" fmla="*/ 208 w 208"/>
                <a:gd name="T7" fmla="*/ 55 h 242"/>
                <a:gd name="T8" fmla="*/ 183 w 208"/>
                <a:gd name="T9" fmla="*/ 52 h 242"/>
                <a:gd name="T10" fmla="*/ 166 w 208"/>
                <a:gd name="T11" fmla="*/ 52 h 242"/>
                <a:gd name="T12" fmla="*/ 154 w 208"/>
                <a:gd name="T13" fmla="*/ 55 h 242"/>
                <a:gd name="T14" fmla="*/ 147 w 208"/>
                <a:gd name="T15" fmla="*/ 48 h 242"/>
                <a:gd name="T16" fmla="*/ 133 w 208"/>
                <a:gd name="T17" fmla="*/ 45 h 242"/>
                <a:gd name="T18" fmla="*/ 128 w 208"/>
                <a:gd name="T19" fmla="*/ 42 h 242"/>
                <a:gd name="T20" fmla="*/ 114 w 208"/>
                <a:gd name="T21" fmla="*/ 36 h 242"/>
                <a:gd name="T22" fmla="*/ 123 w 208"/>
                <a:gd name="T23" fmla="*/ 36 h 242"/>
                <a:gd name="T24" fmla="*/ 114 w 208"/>
                <a:gd name="T25" fmla="*/ 35 h 242"/>
                <a:gd name="T26" fmla="*/ 105 w 208"/>
                <a:gd name="T27" fmla="*/ 35 h 242"/>
                <a:gd name="T28" fmla="*/ 97 w 208"/>
                <a:gd name="T29" fmla="*/ 39 h 242"/>
                <a:gd name="T30" fmla="*/ 87 w 208"/>
                <a:gd name="T31" fmla="*/ 34 h 242"/>
                <a:gd name="T32" fmla="*/ 80 w 208"/>
                <a:gd name="T33" fmla="*/ 34 h 242"/>
                <a:gd name="T34" fmla="*/ 68 w 208"/>
                <a:gd name="T35" fmla="*/ 24 h 242"/>
                <a:gd name="T36" fmla="*/ 66 w 208"/>
                <a:gd name="T37" fmla="*/ 20 h 242"/>
                <a:gd name="T38" fmla="*/ 58 w 208"/>
                <a:gd name="T39" fmla="*/ 20 h 242"/>
                <a:gd name="T40" fmla="*/ 54 w 208"/>
                <a:gd name="T41" fmla="*/ 16 h 242"/>
                <a:gd name="T42" fmla="*/ 58 w 208"/>
                <a:gd name="T43" fmla="*/ 8 h 242"/>
                <a:gd name="T44" fmla="*/ 60 w 208"/>
                <a:gd name="T45" fmla="*/ 2 h 242"/>
                <a:gd name="T46" fmla="*/ 56 w 208"/>
                <a:gd name="T47" fmla="*/ 0 h 242"/>
                <a:gd name="T48" fmla="*/ 54 w 208"/>
                <a:gd name="T49" fmla="*/ 12 h 242"/>
                <a:gd name="T50" fmla="*/ 0 w 208"/>
                <a:gd name="T51" fmla="*/ 16 h 242"/>
                <a:gd name="T52" fmla="*/ 1 w 208"/>
                <a:gd name="T53" fmla="*/ 23 h 242"/>
                <a:gd name="T54" fmla="*/ 4 w 208"/>
                <a:gd name="T55" fmla="*/ 26 h 242"/>
                <a:gd name="T56" fmla="*/ 3 w 208"/>
                <a:gd name="T57" fmla="*/ 31 h 242"/>
                <a:gd name="T58" fmla="*/ 1 w 208"/>
                <a:gd name="T59" fmla="*/ 34 h 242"/>
                <a:gd name="T60" fmla="*/ 2 w 208"/>
                <a:gd name="T61" fmla="*/ 40 h 242"/>
                <a:gd name="T62" fmla="*/ 1 w 208"/>
                <a:gd name="T63" fmla="*/ 51 h 242"/>
                <a:gd name="T64" fmla="*/ 6 w 208"/>
                <a:gd name="T65" fmla="*/ 64 h 242"/>
                <a:gd name="T66" fmla="*/ 9 w 208"/>
                <a:gd name="T67" fmla="*/ 78 h 242"/>
                <a:gd name="T68" fmla="*/ 10 w 208"/>
                <a:gd name="T69" fmla="*/ 104 h 242"/>
                <a:gd name="T70" fmla="*/ 12 w 208"/>
                <a:gd name="T71" fmla="*/ 114 h 242"/>
                <a:gd name="T72" fmla="*/ 12 w 208"/>
                <a:gd name="T73" fmla="*/ 122 h 242"/>
                <a:gd name="T74" fmla="*/ 17 w 208"/>
                <a:gd name="T75" fmla="*/ 127 h 242"/>
                <a:gd name="T76" fmla="*/ 18 w 208"/>
                <a:gd name="T77" fmla="*/ 136 h 242"/>
                <a:gd name="T78" fmla="*/ 16 w 208"/>
                <a:gd name="T79" fmla="*/ 142 h 242"/>
                <a:gd name="T80" fmla="*/ 17 w 208"/>
                <a:gd name="T81" fmla="*/ 144 h 242"/>
                <a:gd name="T82" fmla="*/ 11 w 208"/>
                <a:gd name="T83" fmla="*/ 150 h 242"/>
                <a:gd name="T84" fmla="*/ 8 w 208"/>
                <a:gd name="T85" fmla="*/ 154 h 242"/>
                <a:gd name="T86" fmla="*/ 9 w 208"/>
                <a:gd name="T87" fmla="*/ 158 h 242"/>
                <a:gd name="T88" fmla="*/ 12 w 208"/>
                <a:gd name="T89" fmla="*/ 163 h 242"/>
                <a:gd name="T90" fmla="*/ 18 w 208"/>
                <a:gd name="T91" fmla="*/ 167 h 242"/>
                <a:gd name="T92" fmla="*/ 18 w 208"/>
                <a:gd name="T93" fmla="*/ 242 h 242"/>
                <a:gd name="T94" fmla="*/ 173 w 208"/>
                <a:gd name="T95" fmla="*/ 233 h 242"/>
                <a:gd name="T96" fmla="*/ 166 w 208"/>
                <a:gd name="T97" fmla="*/ 220 h 242"/>
                <a:gd name="T98" fmla="*/ 157 w 208"/>
                <a:gd name="T99" fmla="*/ 213 h 242"/>
                <a:gd name="T100" fmla="*/ 138 w 208"/>
                <a:gd name="T101" fmla="*/ 197 h 242"/>
                <a:gd name="T102" fmla="*/ 125 w 208"/>
                <a:gd name="T103" fmla="*/ 189 h 242"/>
                <a:gd name="T104" fmla="*/ 128 w 208"/>
                <a:gd name="T105" fmla="*/ 159 h 242"/>
                <a:gd name="T106" fmla="*/ 122 w 208"/>
                <a:gd name="T107" fmla="*/ 154 h 242"/>
                <a:gd name="T108" fmla="*/ 128 w 208"/>
                <a:gd name="T109" fmla="*/ 14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8" h="242">
                  <a:moveTo>
                    <a:pt x="128" y="141"/>
                  </a:moveTo>
                  <a:lnTo>
                    <a:pt x="139" y="135"/>
                  </a:lnTo>
                  <a:lnTo>
                    <a:pt x="139" y="111"/>
                  </a:lnTo>
                  <a:lnTo>
                    <a:pt x="144" y="107"/>
                  </a:lnTo>
                  <a:lnTo>
                    <a:pt x="161" y="91"/>
                  </a:lnTo>
                  <a:lnTo>
                    <a:pt x="169" y="80"/>
                  </a:lnTo>
                  <a:lnTo>
                    <a:pt x="185" y="69"/>
                  </a:lnTo>
                  <a:lnTo>
                    <a:pt x="208" y="55"/>
                  </a:lnTo>
                  <a:lnTo>
                    <a:pt x="200" y="53"/>
                  </a:lnTo>
                  <a:lnTo>
                    <a:pt x="183" y="52"/>
                  </a:lnTo>
                  <a:lnTo>
                    <a:pt x="169" y="49"/>
                  </a:lnTo>
                  <a:lnTo>
                    <a:pt x="166" y="52"/>
                  </a:lnTo>
                  <a:lnTo>
                    <a:pt x="162" y="55"/>
                  </a:lnTo>
                  <a:lnTo>
                    <a:pt x="154" y="55"/>
                  </a:lnTo>
                  <a:lnTo>
                    <a:pt x="151" y="51"/>
                  </a:lnTo>
                  <a:lnTo>
                    <a:pt x="147" y="48"/>
                  </a:lnTo>
                  <a:lnTo>
                    <a:pt x="136" y="45"/>
                  </a:lnTo>
                  <a:lnTo>
                    <a:pt x="133" y="45"/>
                  </a:lnTo>
                  <a:lnTo>
                    <a:pt x="129" y="43"/>
                  </a:lnTo>
                  <a:lnTo>
                    <a:pt x="128" y="42"/>
                  </a:lnTo>
                  <a:lnTo>
                    <a:pt x="119" y="41"/>
                  </a:lnTo>
                  <a:lnTo>
                    <a:pt x="114" y="36"/>
                  </a:lnTo>
                  <a:lnTo>
                    <a:pt x="120" y="39"/>
                  </a:lnTo>
                  <a:lnTo>
                    <a:pt x="123" y="36"/>
                  </a:lnTo>
                  <a:lnTo>
                    <a:pt x="119" y="35"/>
                  </a:lnTo>
                  <a:lnTo>
                    <a:pt x="114" y="35"/>
                  </a:lnTo>
                  <a:lnTo>
                    <a:pt x="109" y="35"/>
                  </a:lnTo>
                  <a:lnTo>
                    <a:pt x="105" y="35"/>
                  </a:lnTo>
                  <a:lnTo>
                    <a:pt x="100" y="35"/>
                  </a:lnTo>
                  <a:lnTo>
                    <a:pt x="97" y="39"/>
                  </a:lnTo>
                  <a:lnTo>
                    <a:pt x="93" y="39"/>
                  </a:lnTo>
                  <a:lnTo>
                    <a:pt x="87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3" y="32"/>
                  </a:lnTo>
                  <a:lnTo>
                    <a:pt x="68" y="24"/>
                  </a:lnTo>
                  <a:lnTo>
                    <a:pt x="68" y="24"/>
                  </a:lnTo>
                  <a:lnTo>
                    <a:pt x="66" y="20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55" y="20"/>
                  </a:lnTo>
                  <a:lnTo>
                    <a:pt x="54" y="16"/>
                  </a:lnTo>
                  <a:lnTo>
                    <a:pt x="57" y="12"/>
                  </a:lnTo>
                  <a:lnTo>
                    <a:pt x="58" y="8"/>
                  </a:lnTo>
                  <a:lnTo>
                    <a:pt x="62" y="5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6" y="0"/>
                  </a:lnTo>
                  <a:lnTo>
                    <a:pt x="56" y="10"/>
                  </a:lnTo>
                  <a:lnTo>
                    <a:pt x="54" y="12"/>
                  </a:lnTo>
                  <a:lnTo>
                    <a:pt x="52" y="16"/>
                  </a:lnTo>
                  <a:lnTo>
                    <a:pt x="0" y="16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3" y="31"/>
                  </a:lnTo>
                  <a:lnTo>
                    <a:pt x="1" y="33"/>
                  </a:lnTo>
                  <a:lnTo>
                    <a:pt x="1" y="34"/>
                  </a:lnTo>
                  <a:lnTo>
                    <a:pt x="1" y="38"/>
                  </a:lnTo>
                  <a:lnTo>
                    <a:pt x="2" y="40"/>
                  </a:lnTo>
                  <a:lnTo>
                    <a:pt x="3" y="45"/>
                  </a:lnTo>
                  <a:lnTo>
                    <a:pt x="1" y="51"/>
                  </a:lnTo>
                  <a:lnTo>
                    <a:pt x="3" y="56"/>
                  </a:lnTo>
                  <a:lnTo>
                    <a:pt x="6" y="64"/>
                  </a:lnTo>
                  <a:lnTo>
                    <a:pt x="9" y="70"/>
                  </a:lnTo>
                  <a:lnTo>
                    <a:pt x="9" y="78"/>
                  </a:lnTo>
                  <a:lnTo>
                    <a:pt x="10" y="92"/>
                  </a:lnTo>
                  <a:lnTo>
                    <a:pt x="10" y="104"/>
                  </a:lnTo>
                  <a:lnTo>
                    <a:pt x="10" y="112"/>
                  </a:lnTo>
                  <a:lnTo>
                    <a:pt x="12" y="114"/>
                  </a:lnTo>
                  <a:lnTo>
                    <a:pt x="12" y="116"/>
                  </a:lnTo>
                  <a:lnTo>
                    <a:pt x="12" y="122"/>
                  </a:lnTo>
                  <a:lnTo>
                    <a:pt x="15" y="124"/>
                  </a:lnTo>
                  <a:lnTo>
                    <a:pt x="17" y="127"/>
                  </a:lnTo>
                  <a:lnTo>
                    <a:pt x="18" y="132"/>
                  </a:lnTo>
                  <a:lnTo>
                    <a:pt x="18" y="136"/>
                  </a:lnTo>
                  <a:lnTo>
                    <a:pt x="18" y="141"/>
                  </a:lnTo>
                  <a:lnTo>
                    <a:pt x="16" y="142"/>
                  </a:lnTo>
                  <a:lnTo>
                    <a:pt x="16" y="142"/>
                  </a:lnTo>
                  <a:lnTo>
                    <a:pt x="17" y="144"/>
                  </a:lnTo>
                  <a:lnTo>
                    <a:pt x="13" y="147"/>
                  </a:lnTo>
                  <a:lnTo>
                    <a:pt x="11" y="150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8" y="156"/>
                  </a:lnTo>
                  <a:lnTo>
                    <a:pt x="9" y="158"/>
                  </a:lnTo>
                  <a:lnTo>
                    <a:pt x="12" y="160"/>
                  </a:lnTo>
                  <a:lnTo>
                    <a:pt x="12" y="163"/>
                  </a:lnTo>
                  <a:lnTo>
                    <a:pt x="17" y="164"/>
                  </a:lnTo>
                  <a:lnTo>
                    <a:pt x="18" y="167"/>
                  </a:lnTo>
                  <a:lnTo>
                    <a:pt x="21" y="169"/>
                  </a:lnTo>
                  <a:lnTo>
                    <a:pt x="18" y="242"/>
                  </a:lnTo>
                  <a:lnTo>
                    <a:pt x="172" y="239"/>
                  </a:lnTo>
                  <a:lnTo>
                    <a:pt x="173" y="233"/>
                  </a:lnTo>
                  <a:lnTo>
                    <a:pt x="172" y="227"/>
                  </a:lnTo>
                  <a:lnTo>
                    <a:pt x="166" y="220"/>
                  </a:lnTo>
                  <a:lnTo>
                    <a:pt x="160" y="216"/>
                  </a:lnTo>
                  <a:lnTo>
                    <a:pt x="157" y="213"/>
                  </a:lnTo>
                  <a:lnTo>
                    <a:pt x="150" y="204"/>
                  </a:lnTo>
                  <a:lnTo>
                    <a:pt x="138" y="197"/>
                  </a:lnTo>
                  <a:lnTo>
                    <a:pt x="130" y="193"/>
                  </a:lnTo>
                  <a:lnTo>
                    <a:pt x="125" y="189"/>
                  </a:lnTo>
                  <a:lnTo>
                    <a:pt x="126" y="174"/>
                  </a:lnTo>
                  <a:lnTo>
                    <a:pt x="128" y="159"/>
                  </a:lnTo>
                  <a:lnTo>
                    <a:pt x="126" y="159"/>
                  </a:lnTo>
                  <a:lnTo>
                    <a:pt x="122" y="154"/>
                  </a:lnTo>
                  <a:lnTo>
                    <a:pt x="126" y="145"/>
                  </a:lnTo>
                  <a:lnTo>
                    <a:pt x="128" y="14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8" name="Line 48">
              <a:extLst>
                <a:ext uri="{FF2B5EF4-FFF2-40B4-BE49-F238E27FC236}">
                  <a16:creationId xmlns:a16="http://schemas.microsoft.com/office/drawing/2014/main" id="{189256B0-93CC-B241-87A6-670649AEB9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49" name="Line 49">
              <a:extLst>
                <a:ext uri="{FF2B5EF4-FFF2-40B4-BE49-F238E27FC236}">
                  <a16:creationId xmlns:a16="http://schemas.microsoft.com/office/drawing/2014/main" id="{E4A2B9BF-0FD1-5944-96CD-496AB22CD4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1808" y="2014722"/>
              <a:ext cx="0" cy="0"/>
            </a:xfrm>
            <a:prstGeom prst="line">
              <a:avLst/>
            </a:pr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0" name="Freeform 50">
              <a:extLst>
                <a:ext uri="{FF2B5EF4-FFF2-40B4-BE49-F238E27FC236}">
                  <a16:creationId xmlns:a16="http://schemas.microsoft.com/office/drawing/2014/main" id="{4D4A28C6-45CD-8446-B421-A2662AED6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4444" y="1940519"/>
              <a:ext cx="409805" cy="386196"/>
            </a:xfrm>
            <a:custGeom>
              <a:avLst/>
              <a:gdLst>
                <a:gd name="T0" fmla="*/ 12 w 287"/>
                <a:gd name="T1" fmla="*/ 44 h 270"/>
                <a:gd name="T2" fmla="*/ 29 w 287"/>
                <a:gd name="T3" fmla="*/ 36 h 270"/>
                <a:gd name="T4" fmla="*/ 52 w 287"/>
                <a:gd name="T5" fmla="*/ 17 h 270"/>
                <a:gd name="T6" fmla="*/ 77 w 287"/>
                <a:gd name="T7" fmla="*/ 0 h 270"/>
                <a:gd name="T8" fmla="*/ 75 w 287"/>
                <a:gd name="T9" fmla="*/ 6 h 270"/>
                <a:gd name="T10" fmla="*/ 65 w 287"/>
                <a:gd name="T11" fmla="*/ 19 h 270"/>
                <a:gd name="T12" fmla="*/ 67 w 287"/>
                <a:gd name="T13" fmla="*/ 29 h 270"/>
                <a:gd name="T14" fmla="*/ 77 w 287"/>
                <a:gd name="T15" fmla="*/ 28 h 270"/>
                <a:gd name="T16" fmla="*/ 111 w 287"/>
                <a:gd name="T17" fmla="*/ 45 h 270"/>
                <a:gd name="T18" fmla="*/ 135 w 287"/>
                <a:gd name="T19" fmla="*/ 39 h 270"/>
                <a:gd name="T20" fmla="*/ 169 w 287"/>
                <a:gd name="T21" fmla="*/ 28 h 270"/>
                <a:gd name="T22" fmla="*/ 198 w 287"/>
                <a:gd name="T23" fmla="*/ 38 h 270"/>
                <a:gd name="T24" fmla="*/ 217 w 287"/>
                <a:gd name="T25" fmla="*/ 55 h 270"/>
                <a:gd name="T26" fmla="*/ 232 w 287"/>
                <a:gd name="T27" fmla="*/ 56 h 270"/>
                <a:gd name="T28" fmla="*/ 219 w 287"/>
                <a:gd name="T29" fmla="*/ 62 h 270"/>
                <a:gd name="T30" fmla="*/ 193 w 287"/>
                <a:gd name="T31" fmla="*/ 64 h 270"/>
                <a:gd name="T32" fmla="*/ 201 w 287"/>
                <a:gd name="T33" fmla="*/ 74 h 270"/>
                <a:gd name="T34" fmla="*/ 204 w 287"/>
                <a:gd name="T35" fmla="*/ 75 h 270"/>
                <a:gd name="T36" fmla="*/ 234 w 287"/>
                <a:gd name="T37" fmla="*/ 88 h 270"/>
                <a:gd name="T38" fmla="*/ 246 w 287"/>
                <a:gd name="T39" fmla="*/ 109 h 270"/>
                <a:gd name="T40" fmla="*/ 245 w 287"/>
                <a:gd name="T41" fmla="*/ 141 h 270"/>
                <a:gd name="T42" fmla="*/ 233 w 287"/>
                <a:gd name="T43" fmla="*/ 168 h 270"/>
                <a:gd name="T44" fmla="*/ 246 w 287"/>
                <a:gd name="T45" fmla="*/ 166 h 270"/>
                <a:gd name="T46" fmla="*/ 255 w 287"/>
                <a:gd name="T47" fmla="*/ 153 h 270"/>
                <a:gd name="T48" fmla="*/ 275 w 287"/>
                <a:gd name="T49" fmla="*/ 154 h 270"/>
                <a:gd name="T50" fmla="*/ 287 w 287"/>
                <a:gd name="T51" fmla="*/ 197 h 270"/>
                <a:gd name="T52" fmla="*/ 275 w 287"/>
                <a:gd name="T53" fmla="*/ 220 h 270"/>
                <a:gd name="T54" fmla="*/ 266 w 287"/>
                <a:gd name="T55" fmla="*/ 249 h 270"/>
                <a:gd name="T56" fmla="*/ 141 w 287"/>
                <a:gd name="T57" fmla="*/ 270 h 270"/>
                <a:gd name="T58" fmla="*/ 158 w 287"/>
                <a:gd name="T59" fmla="*/ 235 h 270"/>
                <a:gd name="T60" fmla="*/ 145 w 287"/>
                <a:gd name="T61" fmla="*/ 191 h 270"/>
                <a:gd name="T62" fmla="*/ 144 w 287"/>
                <a:gd name="T63" fmla="*/ 165 h 270"/>
                <a:gd name="T64" fmla="*/ 148 w 287"/>
                <a:gd name="T65" fmla="*/ 147 h 270"/>
                <a:gd name="T66" fmla="*/ 153 w 287"/>
                <a:gd name="T67" fmla="*/ 122 h 270"/>
                <a:gd name="T68" fmla="*/ 166 w 287"/>
                <a:gd name="T69" fmla="*/ 106 h 270"/>
                <a:gd name="T70" fmla="*/ 169 w 287"/>
                <a:gd name="T71" fmla="*/ 122 h 270"/>
                <a:gd name="T72" fmla="*/ 175 w 287"/>
                <a:gd name="T73" fmla="*/ 111 h 270"/>
                <a:gd name="T74" fmla="*/ 180 w 287"/>
                <a:gd name="T75" fmla="*/ 94 h 270"/>
                <a:gd name="T76" fmla="*/ 184 w 287"/>
                <a:gd name="T77" fmla="*/ 81 h 270"/>
                <a:gd name="T78" fmla="*/ 189 w 287"/>
                <a:gd name="T79" fmla="*/ 74 h 270"/>
                <a:gd name="T80" fmla="*/ 187 w 287"/>
                <a:gd name="T81" fmla="*/ 65 h 270"/>
                <a:gd name="T82" fmla="*/ 159 w 287"/>
                <a:gd name="T83" fmla="*/ 68 h 270"/>
                <a:gd name="T84" fmla="*/ 129 w 287"/>
                <a:gd name="T85" fmla="*/ 85 h 270"/>
                <a:gd name="T86" fmla="*/ 127 w 287"/>
                <a:gd name="T87" fmla="*/ 76 h 270"/>
                <a:gd name="T88" fmla="*/ 118 w 287"/>
                <a:gd name="T89" fmla="*/ 75 h 270"/>
                <a:gd name="T90" fmla="*/ 107 w 287"/>
                <a:gd name="T91" fmla="*/ 101 h 270"/>
                <a:gd name="T92" fmla="*/ 95 w 287"/>
                <a:gd name="T93" fmla="*/ 100 h 270"/>
                <a:gd name="T94" fmla="*/ 84 w 287"/>
                <a:gd name="T95" fmla="*/ 81 h 270"/>
                <a:gd name="T96" fmla="*/ 58 w 287"/>
                <a:gd name="T97" fmla="*/ 74 h 270"/>
                <a:gd name="T98" fmla="*/ 29 w 287"/>
                <a:gd name="T99" fmla="*/ 65 h 270"/>
                <a:gd name="T100" fmla="*/ 9 w 287"/>
                <a:gd name="T101" fmla="*/ 57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7" h="270">
                  <a:moveTo>
                    <a:pt x="0" y="51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5" y="2"/>
                    <a:pt x="85" y="2"/>
                    <a:pt x="85" y="2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0" y="14"/>
                    <a:pt x="70" y="14"/>
                    <a:pt x="70" y="14"/>
                  </a:cubicBezTo>
                  <a:cubicBezTo>
                    <a:pt x="70" y="14"/>
                    <a:pt x="68" y="14"/>
                    <a:pt x="68" y="15"/>
                  </a:cubicBezTo>
                  <a:cubicBezTo>
                    <a:pt x="68" y="16"/>
                    <a:pt x="65" y="23"/>
                    <a:pt x="65" y="23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4" y="30"/>
                    <a:pt x="74" y="30"/>
                    <a:pt x="74" y="30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82" y="29"/>
                    <a:pt x="82" y="29"/>
                    <a:pt x="82" y="29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102" y="44"/>
                    <a:pt x="102" y="44"/>
                    <a:pt x="102" y="44"/>
                  </a:cubicBezTo>
                  <a:cubicBezTo>
                    <a:pt x="111" y="45"/>
                    <a:pt x="111" y="45"/>
                    <a:pt x="111" y="45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21" y="46"/>
                    <a:pt x="121" y="46"/>
                    <a:pt x="121" y="46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35" y="39"/>
                    <a:pt x="135" y="39"/>
                    <a:pt x="135" y="39"/>
                  </a:cubicBezTo>
                  <a:cubicBezTo>
                    <a:pt x="139" y="35"/>
                    <a:pt x="139" y="35"/>
                    <a:pt x="139" y="35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75" y="26"/>
                    <a:pt x="175" y="26"/>
                    <a:pt x="175" y="26"/>
                  </a:cubicBezTo>
                  <a:cubicBezTo>
                    <a:pt x="178" y="28"/>
                    <a:pt x="178" y="28"/>
                    <a:pt x="178" y="28"/>
                  </a:cubicBezTo>
                  <a:cubicBezTo>
                    <a:pt x="180" y="36"/>
                    <a:pt x="180" y="36"/>
                    <a:pt x="180" y="36"/>
                  </a:cubicBezTo>
                  <a:cubicBezTo>
                    <a:pt x="191" y="38"/>
                    <a:pt x="191" y="38"/>
                    <a:pt x="191" y="38"/>
                  </a:cubicBezTo>
                  <a:cubicBezTo>
                    <a:pt x="198" y="38"/>
                    <a:pt x="198" y="38"/>
                    <a:pt x="198" y="38"/>
                  </a:cubicBezTo>
                  <a:cubicBezTo>
                    <a:pt x="203" y="39"/>
                    <a:pt x="203" y="39"/>
                    <a:pt x="203" y="39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5" y="53"/>
                    <a:pt x="216" y="54"/>
                    <a:pt x="217" y="55"/>
                  </a:cubicBezTo>
                  <a:cubicBezTo>
                    <a:pt x="218" y="56"/>
                    <a:pt x="219" y="58"/>
                    <a:pt x="219" y="58"/>
                  </a:cubicBezTo>
                  <a:cubicBezTo>
                    <a:pt x="224" y="59"/>
                    <a:pt x="224" y="59"/>
                    <a:pt x="224" y="59"/>
                  </a:cubicBezTo>
                  <a:cubicBezTo>
                    <a:pt x="224" y="59"/>
                    <a:pt x="226" y="57"/>
                    <a:pt x="226" y="57"/>
                  </a:cubicBezTo>
                  <a:cubicBezTo>
                    <a:pt x="226" y="56"/>
                    <a:pt x="230" y="54"/>
                    <a:pt x="230" y="54"/>
                  </a:cubicBezTo>
                  <a:cubicBezTo>
                    <a:pt x="232" y="56"/>
                    <a:pt x="232" y="56"/>
                    <a:pt x="232" y="56"/>
                  </a:cubicBezTo>
                  <a:cubicBezTo>
                    <a:pt x="232" y="56"/>
                    <a:pt x="234" y="57"/>
                    <a:pt x="232" y="58"/>
                  </a:cubicBezTo>
                  <a:cubicBezTo>
                    <a:pt x="231" y="58"/>
                    <a:pt x="230" y="60"/>
                    <a:pt x="229" y="60"/>
                  </a:cubicBezTo>
                  <a:cubicBezTo>
                    <a:pt x="227" y="60"/>
                    <a:pt x="225" y="60"/>
                    <a:pt x="225" y="60"/>
                  </a:cubicBezTo>
                  <a:cubicBezTo>
                    <a:pt x="221" y="60"/>
                    <a:pt x="221" y="60"/>
                    <a:pt x="221" y="60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08" y="62"/>
                    <a:pt x="208" y="62"/>
                    <a:pt x="208" y="62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1" y="61"/>
                    <a:pt x="201" y="61"/>
                    <a:pt x="201" y="61"/>
                  </a:cubicBezTo>
                  <a:cubicBezTo>
                    <a:pt x="197" y="59"/>
                    <a:pt x="197" y="59"/>
                    <a:pt x="197" y="59"/>
                  </a:cubicBezTo>
                  <a:cubicBezTo>
                    <a:pt x="193" y="64"/>
                    <a:pt x="193" y="64"/>
                    <a:pt x="193" y="64"/>
                  </a:cubicBezTo>
                  <a:cubicBezTo>
                    <a:pt x="194" y="67"/>
                    <a:pt x="194" y="67"/>
                    <a:pt x="194" y="67"/>
                  </a:cubicBezTo>
                  <a:cubicBezTo>
                    <a:pt x="194" y="69"/>
                    <a:pt x="194" y="69"/>
                    <a:pt x="194" y="69"/>
                  </a:cubicBezTo>
                  <a:cubicBezTo>
                    <a:pt x="194" y="69"/>
                    <a:pt x="194" y="71"/>
                    <a:pt x="195" y="71"/>
                  </a:cubicBezTo>
                  <a:cubicBezTo>
                    <a:pt x="195" y="71"/>
                    <a:pt x="196" y="72"/>
                    <a:pt x="196" y="72"/>
                  </a:cubicBezTo>
                  <a:cubicBezTo>
                    <a:pt x="201" y="74"/>
                    <a:pt x="201" y="74"/>
                    <a:pt x="201" y="74"/>
                  </a:cubicBezTo>
                  <a:cubicBezTo>
                    <a:pt x="203" y="72"/>
                    <a:pt x="203" y="72"/>
                    <a:pt x="203" y="72"/>
                  </a:cubicBezTo>
                  <a:cubicBezTo>
                    <a:pt x="203" y="72"/>
                    <a:pt x="200" y="70"/>
                    <a:pt x="201" y="70"/>
                  </a:cubicBezTo>
                  <a:cubicBezTo>
                    <a:pt x="202" y="70"/>
                    <a:pt x="206" y="72"/>
                    <a:pt x="206" y="72"/>
                  </a:cubicBezTo>
                  <a:cubicBezTo>
                    <a:pt x="206" y="72"/>
                    <a:pt x="205" y="74"/>
                    <a:pt x="205" y="74"/>
                  </a:cubicBezTo>
                  <a:cubicBezTo>
                    <a:pt x="204" y="75"/>
                    <a:pt x="204" y="75"/>
                    <a:pt x="204" y="75"/>
                  </a:cubicBezTo>
                  <a:cubicBezTo>
                    <a:pt x="205" y="76"/>
                    <a:pt x="210" y="77"/>
                    <a:pt x="210" y="77"/>
                  </a:cubicBezTo>
                  <a:cubicBezTo>
                    <a:pt x="211" y="77"/>
                    <a:pt x="214" y="79"/>
                    <a:pt x="214" y="79"/>
                  </a:cubicBezTo>
                  <a:cubicBezTo>
                    <a:pt x="219" y="82"/>
                    <a:pt x="219" y="82"/>
                    <a:pt x="219" y="82"/>
                  </a:cubicBezTo>
                  <a:cubicBezTo>
                    <a:pt x="226" y="85"/>
                    <a:pt x="226" y="85"/>
                    <a:pt x="226" y="85"/>
                  </a:cubicBezTo>
                  <a:cubicBezTo>
                    <a:pt x="234" y="88"/>
                    <a:pt x="234" y="88"/>
                    <a:pt x="234" y="88"/>
                  </a:cubicBezTo>
                  <a:cubicBezTo>
                    <a:pt x="242" y="96"/>
                    <a:pt x="242" y="96"/>
                    <a:pt x="242" y="96"/>
                  </a:cubicBezTo>
                  <a:cubicBezTo>
                    <a:pt x="246" y="101"/>
                    <a:pt x="246" y="101"/>
                    <a:pt x="246" y="101"/>
                  </a:cubicBezTo>
                  <a:cubicBezTo>
                    <a:pt x="244" y="103"/>
                    <a:pt x="244" y="103"/>
                    <a:pt x="244" y="103"/>
                  </a:cubicBezTo>
                  <a:cubicBezTo>
                    <a:pt x="244" y="103"/>
                    <a:pt x="243" y="103"/>
                    <a:pt x="243" y="104"/>
                  </a:cubicBezTo>
                  <a:cubicBezTo>
                    <a:pt x="244" y="105"/>
                    <a:pt x="246" y="109"/>
                    <a:pt x="246" y="109"/>
                  </a:cubicBezTo>
                  <a:cubicBezTo>
                    <a:pt x="245" y="110"/>
                    <a:pt x="247" y="113"/>
                    <a:pt x="247" y="113"/>
                  </a:cubicBezTo>
                  <a:cubicBezTo>
                    <a:pt x="249" y="124"/>
                    <a:pt x="249" y="124"/>
                    <a:pt x="249" y="124"/>
                  </a:cubicBezTo>
                  <a:cubicBezTo>
                    <a:pt x="250" y="130"/>
                    <a:pt x="250" y="130"/>
                    <a:pt x="250" y="130"/>
                  </a:cubicBezTo>
                  <a:cubicBezTo>
                    <a:pt x="249" y="136"/>
                    <a:pt x="249" y="136"/>
                    <a:pt x="249" y="136"/>
                  </a:cubicBezTo>
                  <a:cubicBezTo>
                    <a:pt x="245" y="141"/>
                    <a:pt x="245" y="141"/>
                    <a:pt x="245" y="141"/>
                  </a:cubicBezTo>
                  <a:cubicBezTo>
                    <a:pt x="242" y="147"/>
                    <a:pt x="242" y="147"/>
                    <a:pt x="242" y="147"/>
                  </a:cubicBezTo>
                  <a:cubicBezTo>
                    <a:pt x="242" y="147"/>
                    <a:pt x="240" y="151"/>
                    <a:pt x="239" y="152"/>
                  </a:cubicBezTo>
                  <a:cubicBezTo>
                    <a:pt x="239" y="152"/>
                    <a:pt x="235" y="155"/>
                    <a:pt x="235" y="156"/>
                  </a:cubicBezTo>
                  <a:cubicBezTo>
                    <a:pt x="235" y="156"/>
                    <a:pt x="233" y="160"/>
                    <a:pt x="233" y="160"/>
                  </a:cubicBezTo>
                  <a:cubicBezTo>
                    <a:pt x="233" y="168"/>
                    <a:pt x="233" y="168"/>
                    <a:pt x="233" y="168"/>
                  </a:cubicBezTo>
                  <a:cubicBezTo>
                    <a:pt x="235" y="170"/>
                    <a:pt x="235" y="170"/>
                    <a:pt x="235" y="170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2" y="170"/>
                    <a:pt x="242" y="170"/>
                    <a:pt x="242" y="170"/>
                  </a:cubicBezTo>
                  <a:cubicBezTo>
                    <a:pt x="242" y="170"/>
                    <a:pt x="244" y="169"/>
                    <a:pt x="244" y="168"/>
                  </a:cubicBezTo>
                  <a:cubicBezTo>
                    <a:pt x="245" y="168"/>
                    <a:pt x="246" y="166"/>
                    <a:pt x="246" y="166"/>
                  </a:cubicBezTo>
                  <a:cubicBezTo>
                    <a:pt x="246" y="166"/>
                    <a:pt x="249" y="164"/>
                    <a:pt x="249" y="164"/>
                  </a:cubicBezTo>
                  <a:cubicBezTo>
                    <a:pt x="249" y="164"/>
                    <a:pt x="249" y="161"/>
                    <a:pt x="249" y="161"/>
                  </a:cubicBezTo>
                  <a:cubicBezTo>
                    <a:pt x="249" y="161"/>
                    <a:pt x="250" y="157"/>
                    <a:pt x="250" y="157"/>
                  </a:cubicBezTo>
                  <a:cubicBezTo>
                    <a:pt x="250" y="157"/>
                    <a:pt x="252" y="156"/>
                    <a:pt x="252" y="156"/>
                  </a:cubicBezTo>
                  <a:cubicBezTo>
                    <a:pt x="252" y="155"/>
                    <a:pt x="255" y="153"/>
                    <a:pt x="255" y="153"/>
                  </a:cubicBezTo>
                  <a:cubicBezTo>
                    <a:pt x="255" y="153"/>
                    <a:pt x="259" y="150"/>
                    <a:pt x="259" y="150"/>
                  </a:cubicBezTo>
                  <a:cubicBezTo>
                    <a:pt x="260" y="150"/>
                    <a:pt x="262" y="147"/>
                    <a:pt x="262" y="147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269" y="148"/>
                    <a:pt x="269" y="148"/>
                    <a:pt x="269" y="148"/>
                  </a:cubicBezTo>
                  <a:cubicBezTo>
                    <a:pt x="275" y="154"/>
                    <a:pt x="275" y="154"/>
                    <a:pt x="275" y="154"/>
                  </a:cubicBezTo>
                  <a:cubicBezTo>
                    <a:pt x="279" y="162"/>
                    <a:pt x="279" y="162"/>
                    <a:pt x="279" y="162"/>
                  </a:cubicBezTo>
                  <a:cubicBezTo>
                    <a:pt x="283" y="184"/>
                    <a:pt x="283" y="184"/>
                    <a:pt x="283" y="184"/>
                  </a:cubicBezTo>
                  <a:cubicBezTo>
                    <a:pt x="286" y="189"/>
                    <a:pt x="286" y="189"/>
                    <a:pt x="286" y="189"/>
                  </a:cubicBezTo>
                  <a:cubicBezTo>
                    <a:pt x="286" y="193"/>
                    <a:pt x="286" y="193"/>
                    <a:pt x="286" y="193"/>
                  </a:cubicBezTo>
                  <a:cubicBezTo>
                    <a:pt x="286" y="193"/>
                    <a:pt x="287" y="196"/>
                    <a:pt x="287" y="197"/>
                  </a:cubicBezTo>
                  <a:cubicBezTo>
                    <a:pt x="287" y="198"/>
                    <a:pt x="287" y="213"/>
                    <a:pt x="287" y="213"/>
                  </a:cubicBezTo>
                  <a:cubicBezTo>
                    <a:pt x="280" y="213"/>
                    <a:pt x="280" y="213"/>
                    <a:pt x="280" y="213"/>
                  </a:cubicBezTo>
                  <a:cubicBezTo>
                    <a:pt x="278" y="213"/>
                    <a:pt x="278" y="213"/>
                    <a:pt x="278" y="213"/>
                  </a:cubicBezTo>
                  <a:cubicBezTo>
                    <a:pt x="278" y="216"/>
                    <a:pt x="278" y="216"/>
                    <a:pt x="278" y="216"/>
                  </a:cubicBezTo>
                  <a:cubicBezTo>
                    <a:pt x="275" y="220"/>
                    <a:pt x="275" y="220"/>
                    <a:pt x="275" y="220"/>
                  </a:cubicBezTo>
                  <a:cubicBezTo>
                    <a:pt x="274" y="225"/>
                    <a:pt x="274" y="225"/>
                    <a:pt x="274" y="225"/>
                  </a:cubicBezTo>
                  <a:cubicBezTo>
                    <a:pt x="272" y="229"/>
                    <a:pt x="272" y="229"/>
                    <a:pt x="272" y="229"/>
                  </a:cubicBezTo>
                  <a:cubicBezTo>
                    <a:pt x="269" y="233"/>
                    <a:pt x="269" y="233"/>
                    <a:pt x="269" y="233"/>
                  </a:cubicBezTo>
                  <a:cubicBezTo>
                    <a:pt x="266" y="243"/>
                    <a:pt x="266" y="243"/>
                    <a:pt x="266" y="243"/>
                  </a:cubicBezTo>
                  <a:cubicBezTo>
                    <a:pt x="266" y="249"/>
                    <a:pt x="266" y="249"/>
                    <a:pt x="266" y="249"/>
                  </a:cubicBezTo>
                  <a:cubicBezTo>
                    <a:pt x="262" y="254"/>
                    <a:pt x="262" y="254"/>
                    <a:pt x="262" y="254"/>
                  </a:cubicBezTo>
                  <a:cubicBezTo>
                    <a:pt x="259" y="259"/>
                    <a:pt x="259" y="259"/>
                    <a:pt x="259" y="259"/>
                  </a:cubicBezTo>
                  <a:cubicBezTo>
                    <a:pt x="213" y="267"/>
                    <a:pt x="213" y="267"/>
                    <a:pt x="213" y="267"/>
                  </a:cubicBezTo>
                  <a:cubicBezTo>
                    <a:pt x="212" y="265"/>
                    <a:pt x="212" y="265"/>
                    <a:pt x="212" y="265"/>
                  </a:cubicBezTo>
                  <a:cubicBezTo>
                    <a:pt x="141" y="270"/>
                    <a:pt x="141" y="270"/>
                    <a:pt x="141" y="270"/>
                  </a:cubicBezTo>
                  <a:cubicBezTo>
                    <a:pt x="146" y="265"/>
                    <a:pt x="146" y="265"/>
                    <a:pt x="146" y="265"/>
                  </a:cubicBezTo>
                  <a:cubicBezTo>
                    <a:pt x="148" y="261"/>
                    <a:pt x="148" y="261"/>
                    <a:pt x="148" y="261"/>
                  </a:cubicBezTo>
                  <a:cubicBezTo>
                    <a:pt x="152" y="254"/>
                    <a:pt x="152" y="254"/>
                    <a:pt x="152" y="254"/>
                  </a:cubicBezTo>
                  <a:cubicBezTo>
                    <a:pt x="156" y="245"/>
                    <a:pt x="156" y="245"/>
                    <a:pt x="156" y="245"/>
                  </a:cubicBezTo>
                  <a:cubicBezTo>
                    <a:pt x="158" y="235"/>
                    <a:pt x="158" y="235"/>
                    <a:pt x="158" y="235"/>
                  </a:cubicBezTo>
                  <a:cubicBezTo>
                    <a:pt x="157" y="217"/>
                    <a:pt x="157" y="217"/>
                    <a:pt x="157" y="217"/>
                  </a:cubicBezTo>
                  <a:cubicBezTo>
                    <a:pt x="157" y="209"/>
                    <a:pt x="157" y="209"/>
                    <a:pt x="157" y="209"/>
                  </a:cubicBezTo>
                  <a:cubicBezTo>
                    <a:pt x="153" y="203"/>
                    <a:pt x="153" y="203"/>
                    <a:pt x="153" y="203"/>
                  </a:cubicBezTo>
                  <a:cubicBezTo>
                    <a:pt x="149" y="195"/>
                    <a:pt x="149" y="195"/>
                    <a:pt x="149" y="195"/>
                  </a:cubicBezTo>
                  <a:cubicBezTo>
                    <a:pt x="145" y="191"/>
                    <a:pt x="145" y="191"/>
                    <a:pt x="145" y="191"/>
                  </a:cubicBezTo>
                  <a:cubicBezTo>
                    <a:pt x="142" y="184"/>
                    <a:pt x="142" y="184"/>
                    <a:pt x="142" y="18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6" y="177"/>
                    <a:pt x="146" y="177"/>
                    <a:pt x="146" y="177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4" y="165"/>
                    <a:pt x="144" y="165"/>
                    <a:pt x="144" y="165"/>
                  </a:cubicBezTo>
                  <a:cubicBezTo>
                    <a:pt x="141" y="162"/>
                    <a:pt x="141" y="162"/>
                    <a:pt x="141" y="162"/>
                  </a:cubicBezTo>
                  <a:cubicBezTo>
                    <a:pt x="144" y="160"/>
                    <a:pt x="144" y="160"/>
                    <a:pt x="144" y="160"/>
                  </a:cubicBezTo>
                  <a:cubicBezTo>
                    <a:pt x="145" y="155"/>
                    <a:pt x="145" y="155"/>
                    <a:pt x="145" y="155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8" y="147"/>
                    <a:pt x="148" y="147"/>
                    <a:pt x="148" y="147"/>
                  </a:cubicBezTo>
                  <a:cubicBezTo>
                    <a:pt x="148" y="139"/>
                    <a:pt x="148" y="139"/>
                    <a:pt x="148" y="139"/>
                  </a:cubicBezTo>
                  <a:cubicBezTo>
                    <a:pt x="147" y="135"/>
                    <a:pt x="147" y="135"/>
                    <a:pt x="147" y="135"/>
                  </a:cubicBezTo>
                  <a:cubicBezTo>
                    <a:pt x="148" y="130"/>
                    <a:pt x="148" y="130"/>
                    <a:pt x="148" y="13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3" y="122"/>
                    <a:pt x="153" y="122"/>
                    <a:pt x="153" y="122"/>
                  </a:cubicBezTo>
                  <a:cubicBezTo>
                    <a:pt x="153" y="117"/>
                    <a:pt x="153" y="117"/>
                    <a:pt x="153" y="117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6" y="106"/>
                    <a:pt x="166" y="106"/>
                    <a:pt x="166" y="106"/>
                  </a:cubicBezTo>
                  <a:cubicBezTo>
                    <a:pt x="168" y="105"/>
                    <a:pt x="168" y="105"/>
                    <a:pt x="168" y="105"/>
                  </a:cubicBezTo>
                  <a:cubicBezTo>
                    <a:pt x="171" y="114"/>
                    <a:pt x="171" y="114"/>
                    <a:pt x="171" y="114"/>
                  </a:cubicBezTo>
                  <a:cubicBezTo>
                    <a:pt x="167" y="119"/>
                    <a:pt x="167" y="119"/>
                    <a:pt x="167" y="119"/>
                  </a:cubicBezTo>
                  <a:cubicBezTo>
                    <a:pt x="167" y="121"/>
                    <a:pt x="167" y="121"/>
                    <a:pt x="167" y="121"/>
                  </a:cubicBezTo>
                  <a:cubicBezTo>
                    <a:pt x="167" y="121"/>
                    <a:pt x="168" y="122"/>
                    <a:pt x="169" y="122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70" y="122"/>
                    <a:pt x="172" y="121"/>
                    <a:pt x="172" y="121"/>
                  </a:cubicBezTo>
                  <a:cubicBezTo>
                    <a:pt x="172" y="120"/>
                    <a:pt x="173" y="117"/>
                    <a:pt x="173" y="117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75" y="104"/>
                    <a:pt x="175" y="104"/>
                    <a:pt x="175" y="104"/>
                  </a:cubicBezTo>
                  <a:cubicBezTo>
                    <a:pt x="175" y="100"/>
                    <a:pt x="175" y="100"/>
                    <a:pt x="175" y="100"/>
                  </a:cubicBezTo>
                  <a:cubicBezTo>
                    <a:pt x="178" y="96"/>
                    <a:pt x="178" y="96"/>
                    <a:pt x="178" y="96"/>
                  </a:cubicBezTo>
                  <a:cubicBezTo>
                    <a:pt x="180" y="94"/>
                    <a:pt x="180" y="94"/>
                    <a:pt x="180" y="94"/>
                  </a:cubicBezTo>
                  <a:cubicBezTo>
                    <a:pt x="185" y="93"/>
                    <a:pt x="185" y="93"/>
                    <a:pt x="185" y="93"/>
                  </a:cubicBezTo>
                  <a:cubicBezTo>
                    <a:pt x="187" y="91"/>
                    <a:pt x="187" y="91"/>
                    <a:pt x="187" y="91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184" y="81"/>
                    <a:pt x="184" y="81"/>
                    <a:pt x="184" y="81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7" y="77"/>
                    <a:pt x="187" y="77"/>
                    <a:pt x="187" y="77"/>
                  </a:cubicBezTo>
                  <a:cubicBezTo>
                    <a:pt x="187" y="75"/>
                    <a:pt x="187" y="75"/>
                    <a:pt x="187" y="75"/>
                  </a:cubicBezTo>
                  <a:cubicBezTo>
                    <a:pt x="188" y="74"/>
                    <a:pt x="188" y="74"/>
                    <a:pt x="188" y="74"/>
                  </a:cubicBezTo>
                  <a:cubicBezTo>
                    <a:pt x="188" y="74"/>
                    <a:pt x="188" y="74"/>
                    <a:pt x="189" y="74"/>
                  </a:cubicBezTo>
                  <a:cubicBezTo>
                    <a:pt x="189" y="74"/>
                    <a:pt x="193" y="73"/>
                    <a:pt x="193" y="73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0"/>
                    <a:pt x="193" y="70"/>
                    <a:pt x="193" y="70"/>
                  </a:cubicBezTo>
                  <a:cubicBezTo>
                    <a:pt x="189" y="67"/>
                    <a:pt x="189" y="67"/>
                    <a:pt x="189" y="67"/>
                  </a:cubicBezTo>
                  <a:cubicBezTo>
                    <a:pt x="187" y="65"/>
                    <a:pt x="187" y="65"/>
                    <a:pt x="187" y="65"/>
                  </a:cubicBezTo>
                  <a:cubicBezTo>
                    <a:pt x="184" y="63"/>
                    <a:pt x="184" y="63"/>
                    <a:pt x="184" y="63"/>
                  </a:cubicBezTo>
                  <a:cubicBezTo>
                    <a:pt x="179" y="61"/>
                    <a:pt x="179" y="61"/>
                    <a:pt x="179" y="61"/>
                  </a:cubicBezTo>
                  <a:cubicBezTo>
                    <a:pt x="170" y="60"/>
                    <a:pt x="170" y="60"/>
                    <a:pt x="170" y="60"/>
                  </a:cubicBezTo>
                  <a:cubicBezTo>
                    <a:pt x="163" y="64"/>
                    <a:pt x="163" y="64"/>
                    <a:pt x="163" y="64"/>
                  </a:cubicBezTo>
                  <a:cubicBezTo>
                    <a:pt x="159" y="68"/>
                    <a:pt x="159" y="68"/>
                    <a:pt x="159" y="68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44" y="69"/>
                    <a:pt x="144" y="69"/>
                    <a:pt x="144" y="69"/>
                  </a:cubicBezTo>
                  <a:cubicBezTo>
                    <a:pt x="140" y="72"/>
                    <a:pt x="140" y="72"/>
                    <a:pt x="140" y="72"/>
                  </a:cubicBezTo>
                  <a:cubicBezTo>
                    <a:pt x="135" y="81"/>
                    <a:pt x="135" y="81"/>
                    <a:pt x="135" y="8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3" y="77"/>
                    <a:pt x="133" y="77"/>
                    <a:pt x="133" y="77"/>
                  </a:cubicBezTo>
                  <a:cubicBezTo>
                    <a:pt x="131" y="74"/>
                    <a:pt x="131" y="74"/>
                    <a:pt x="131" y="74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25" y="77"/>
                    <a:pt x="125" y="77"/>
                    <a:pt x="125" y="77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20" y="82"/>
                    <a:pt x="120" y="82"/>
                    <a:pt x="120" y="82"/>
                  </a:cubicBezTo>
                  <a:cubicBezTo>
                    <a:pt x="118" y="75"/>
                    <a:pt x="118" y="75"/>
                    <a:pt x="118" y="75"/>
                  </a:cubicBezTo>
                  <a:cubicBezTo>
                    <a:pt x="117" y="75"/>
                    <a:pt x="117" y="75"/>
                    <a:pt x="117" y="75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4" y="85"/>
                    <a:pt x="114" y="85"/>
                    <a:pt x="114" y="85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5" y="107"/>
                    <a:pt x="105" y="107"/>
                    <a:pt x="105" y="107"/>
                  </a:cubicBezTo>
                  <a:cubicBezTo>
                    <a:pt x="99" y="112"/>
                    <a:pt x="99" y="112"/>
                    <a:pt x="99" y="112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4" y="94"/>
                    <a:pt x="94" y="94"/>
                    <a:pt x="94" y="94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0" y="85"/>
                    <a:pt x="90" y="85"/>
                    <a:pt x="90" y="85"/>
                  </a:cubicBezTo>
                  <a:cubicBezTo>
                    <a:pt x="84" y="81"/>
                    <a:pt x="84" y="81"/>
                    <a:pt x="84" y="81"/>
                  </a:cubicBezTo>
                  <a:cubicBezTo>
                    <a:pt x="82" y="77"/>
                    <a:pt x="82" y="77"/>
                    <a:pt x="82" y="77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59"/>
                    <a:pt x="11" y="59"/>
                    <a:pt x="11" y="59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0" y="5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1" name="Freeform 51">
              <a:extLst>
                <a:ext uri="{FF2B5EF4-FFF2-40B4-BE49-F238E27FC236}">
                  <a16:creationId xmlns:a16="http://schemas.microsoft.com/office/drawing/2014/main" id="{F1880EDC-38BD-8C47-8E81-974C56D04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8079" y="1986053"/>
              <a:ext cx="286695" cy="305247"/>
            </a:xfrm>
            <a:custGeom>
              <a:avLst/>
              <a:gdLst>
                <a:gd name="T0" fmla="*/ 175 w 201"/>
                <a:gd name="T1" fmla="*/ 65 h 213"/>
                <a:gd name="T2" fmla="*/ 172 w 201"/>
                <a:gd name="T3" fmla="*/ 53 h 213"/>
                <a:gd name="T4" fmla="*/ 157 w 201"/>
                <a:gd name="T5" fmla="*/ 44 h 213"/>
                <a:gd name="T6" fmla="*/ 140 w 201"/>
                <a:gd name="T7" fmla="*/ 42 h 213"/>
                <a:gd name="T8" fmla="*/ 125 w 201"/>
                <a:gd name="T9" fmla="*/ 36 h 213"/>
                <a:gd name="T10" fmla="*/ 103 w 201"/>
                <a:gd name="T11" fmla="*/ 30 h 213"/>
                <a:gd name="T12" fmla="*/ 93 w 201"/>
                <a:gd name="T13" fmla="*/ 27 h 213"/>
                <a:gd name="T14" fmla="*/ 82 w 201"/>
                <a:gd name="T15" fmla="*/ 20 h 213"/>
                <a:gd name="T16" fmla="*/ 78 w 201"/>
                <a:gd name="T17" fmla="*/ 18 h 213"/>
                <a:gd name="T18" fmla="*/ 70 w 201"/>
                <a:gd name="T19" fmla="*/ 17 h 213"/>
                <a:gd name="T20" fmla="*/ 67 w 201"/>
                <a:gd name="T21" fmla="*/ 15 h 213"/>
                <a:gd name="T22" fmla="*/ 70 w 201"/>
                <a:gd name="T23" fmla="*/ 2 h 213"/>
                <a:gd name="T24" fmla="*/ 61 w 201"/>
                <a:gd name="T25" fmla="*/ 3 h 213"/>
                <a:gd name="T26" fmla="*/ 47 w 201"/>
                <a:gd name="T27" fmla="*/ 9 h 213"/>
                <a:gd name="T28" fmla="*/ 33 w 201"/>
                <a:gd name="T29" fmla="*/ 16 h 213"/>
                <a:gd name="T30" fmla="*/ 21 w 201"/>
                <a:gd name="T31" fmla="*/ 15 h 213"/>
                <a:gd name="T32" fmla="*/ 5 w 201"/>
                <a:gd name="T33" fmla="*/ 55 h 213"/>
                <a:gd name="T34" fmla="*/ 7 w 201"/>
                <a:gd name="T35" fmla="*/ 72 h 213"/>
                <a:gd name="T36" fmla="*/ 10 w 201"/>
                <a:gd name="T37" fmla="*/ 112 h 213"/>
                <a:gd name="T38" fmla="*/ 42 w 201"/>
                <a:gd name="T39" fmla="*/ 135 h 213"/>
                <a:gd name="T40" fmla="*/ 60 w 201"/>
                <a:gd name="T41" fmla="*/ 152 h 213"/>
                <a:gd name="T42" fmla="*/ 63 w 201"/>
                <a:gd name="T43" fmla="*/ 173 h 213"/>
                <a:gd name="T44" fmla="*/ 65 w 201"/>
                <a:gd name="T45" fmla="*/ 187 h 213"/>
                <a:gd name="T46" fmla="*/ 67 w 201"/>
                <a:gd name="T47" fmla="*/ 203 h 213"/>
                <a:gd name="T48" fmla="*/ 82 w 201"/>
                <a:gd name="T49" fmla="*/ 209 h 213"/>
                <a:gd name="T50" fmla="*/ 184 w 201"/>
                <a:gd name="T51" fmla="*/ 195 h 213"/>
                <a:gd name="T52" fmla="*/ 178 w 201"/>
                <a:gd name="T53" fmla="*/ 172 h 213"/>
                <a:gd name="T54" fmla="*/ 182 w 201"/>
                <a:gd name="T55" fmla="*/ 155 h 213"/>
                <a:gd name="T56" fmla="*/ 182 w 201"/>
                <a:gd name="T57" fmla="*/ 140 h 213"/>
                <a:gd name="T58" fmla="*/ 184 w 201"/>
                <a:gd name="T59" fmla="*/ 131 h 213"/>
                <a:gd name="T60" fmla="*/ 186 w 201"/>
                <a:gd name="T61" fmla="*/ 121 h 213"/>
                <a:gd name="T62" fmla="*/ 188 w 201"/>
                <a:gd name="T63" fmla="*/ 105 h 213"/>
                <a:gd name="T64" fmla="*/ 197 w 201"/>
                <a:gd name="T65" fmla="*/ 85 h 213"/>
                <a:gd name="T66" fmla="*/ 201 w 201"/>
                <a:gd name="T67" fmla="*/ 79 h 213"/>
                <a:gd name="T68" fmla="*/ 201 w 201"/>
                <a:gd name="T69" fmla="*/ 73 h 213"/>
                <a:gd name="T70" fmla="*/ 194 w 201"/>
                <a:gd name="T71" fmla="*/ 79 h 213"/>
                <a:gd name="T72" fmla="*/ 187 w 201"/>
                <a:gd name="T73" fmla="*/ 92 h 213"/>
                <a:gd name="T74" fmla="*/ 177 w 201"/>
                <a:gd name="T75" fmla="*/ 101 h 213"/>
                <a:gd name="T76" fmla="*/ 168 w 201"/>
                <a:gd name="T77" fmla="*/ 107 h 213"/>
                <a:gd name="T78" fmla="*/ 174 w 201"/>
                <a:gd name="T79" fmla="*/ 93 h 213"/>
                <a:gd name="T80" fmla="*/ 179 w 201"/>
                <a:gd name="T81" fmla="*/ 87 h 213"/>
                <a:gd name="T82" fmla="*/ 180 w 201"/>
                <a:gd name="T83" fmla="*/ 7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1" h="213">
                  <a:moveTo>
                    <a:pt x="178" y="69"/>
                  </a:moveTo>
                  <a:cubicBezTo>
                    <a:pt x="177" y="68"/>
                    <a:pt x="177" y="68"/>
                    <a:pt x="177" y="68"/>
                  </a:cubicBezTo>
                  <a:cubicBezTo>
                    <a:pt x="175" y="65"/>
                    <a:pt x="175" y="65"/>
                    <a:pt x="175" y="65"/>
                  </a:cubicBezTo>
                  <a:cubicBezTo>
                    <a:pt x="176" y="62"/>
                    <a:pt x="176" y="62"/>
                    <a:pt x="176" y="62"/>
                  </a:cubicBezTo>
                  <a:cubicBezTo>
                    <a:pt x="175" y="56"/>
                    <a:pt x="175" y="56"/>
                    <a:pt x="175" y="56"/>
                  </a:cubicBezTo>
                  <a:cubicBezTo>
                    <a:pt x="172" y="53"/>
                    <a:pt x="172" y="53"/>
                    <a:pt x="172" y="53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57" y="44"/>
                    <a:pt x="157" y="44"/>
                    <a:pt x="157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6" y="42"/>
                    <a:pt x="146" y="42"/>
                    <a:pt x="146" y="42"/>
                  </a:cubicBezTo>
                  <a:cubicBezTo>
                    <a:pt x="140" y="42"/>
                    <a:pt x="140" y="42"/>
                    <a:pt x="140" y="42"/>
                  </a:cubicBezTo>
                  <a:cubicBezTo>
                    <a:pt x="132" y="41"/>
                    <a:pt x="132" y="41"/>
                    <a:pt x="132" y="41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11" y="33"/>
                    <a:pt x="111" y="33"/>
                    <a:pt x="111" y="3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98" y="27"/>
                    <a:pt x="98" y="27"/>
                    <a:pt x="98" y="27"/>
                  </a:cubicBezTo>
                  <a:cubicBezTo>
                    <a:pt x="94" y="27"/>
                    <a:pt x="94" y="27"/>
                    <a:pt x="94" y="27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89" y="22"/>
                    <a:pt x="89" y="22"/>
                    <a:pt x="89" y="22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1" y="20"/>
                    <a:pt x="81" y="20"/>
                    <a:pt x="81" y="20"/>
                  </a:cubicBezTo>
                  <a:cubicBezTo>
                    <a:pt x="78" y="18"/>
                    <a:pt x="78" y="18"/>
                    <a:pt x="78" y="18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67" y="18"/>
                    <a:pt x="67" y="18"/>
                    <a:pt x="67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7" y="51"/>
                    <a:pt x="7" y="51"/>
                    <a:pt x="7" y="51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5" y="89"/>
                    <a:pt x="5" y="89"/>
                    <a:pt x="5" y="89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0" y="112"/>
                    <a:pt x="10" y="112"/>
                    <a:pt x="10" y="112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2" y="135"/>
                    <a:pt x="42" y="135"/>
                    <a:pt x="42" y="135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52" y="144"/>
                    <a:pt x="52" y="144"/>
                    <a:pt x="52" y="144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1" y="159"/>
                    <a:pt x="61" y="159"/>
                    <a:pt x="61" y="159"/>
                  </a:cubicBezTo>
                  <a:cubicBezTo>
                    <a:pt x="60" y="166"/>
                    <a:pt x="60" y="166"/>
                    <a:pt x="60" y="166"/>
                  </a:cubicBezTo>
                  <a:cubicBezTo>
                    <a:pt x="63" y="173"/>
                    <a:pt x="63" y="173"/>
                    <a:pt x="63" y="173"/>
                  </a:cubicBezTo>
                  <a:cubicBezTo>
                    <a:pt x="65" y="176"/>
                    <a:pt x="65" y="176"/>
                    <a:pt x="65" y="176"/>
                  </a:cubicBezTo>
                  <a:cubicBezTo>
                    <a:pt x="65" y="183"/>
                    <a:pt x="65" y="183"/>
                    <a:pt x="65" y="183"/>
                  </a:cubicBezTo>
                  <a:cubicBezTo>
                    <a:pt x="65" y="187"/>
                    <a:pt x="65" y="187"/>
                    <a:pt x="65" y="187"/>
                  </a:cubicBezTo>
                  <a:cubicBezTo>
                    <a:pt x="65" y="193"/>
                    <a:pt x="65" y="193"/>
                    <a:pt x="65" y="193"/>
                  </a:cubicBezTo>
                  <a:cubicBezTo>
                    <a:pt x="67" y="198"/>
                    <a:pt x="67" y="198"/>
                    <a:pt x="67" y="198"/>
                  </a:cubicBezTo>
                  <a:cubicBezTo>
                    <a:pt x="67" y="203"/>
                    <a:pt x="67" y="203"/>
                    <a:pt x="67" y="203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72" y="203"/>
                    <a:pt x="76" y="207"/>
                    <a:pt x="77" y="207"/>
                  </a:cubicBezTo>
                  <a:cubicBezTo>
                    <a:pt x="78" y="207"/>
                    <a:pt x="82" y="209"/>
                    <a:pt x="82" y="209"/>
                  </a:cubicBezTo>
                  <a:cubicBezTo>
                    <a:pt x="85" y="213"/>
                    <a:pt x="85" y="213"/>
                    <a:pt x="85" y="213"/>
                  </a:cubicBezTo>
                  <a:cubicBezTo>
                    <a:pt x="184" y="207"/>
                    <a:pt x="184" y="207"/>
                    <a:pt x="184" y="207"/>
                  </a:cubicBezTo>
                  <a:cubicBezTo>
                    <a:pt x="184" y="195"/>
                    <a:pt x="184" y="195"/>
                    <a:pt x="184" y="195"/>
                  </a:cubicBezTo>
                  <a:cubicBezTo>
                    <a:pt x="184" y="191"/>
                    <a:pt x="184" y="191"/>
                    <a:pt x="184" y="191"/>
                  </a:cubicBezTo>
                  <a:cubicBezTo>
                    <a:pt x="179" y="179"/>
                    <a:pt x="179" y="179"/>
                    <a:pt x="179" y="179"/>
                  </a:cubicBezTo>
                  <a:cubicBezTo>
                    <a:pt x="178" y="172"/>
                    <a:pt x="178" y="172"/>
                    <a:pt x="178" y="172"/>
                  </a:cubicBezTo>
                  <a:cubicBezTo>
                    <a:pt x="179" y="164"/>
                    <a:pt x="179" y="164"/>
                    <a:pt x="179" y="164"/>
                  </a:cubicBezTo>
                  <a:cubicBezTo>
                    <a:pt x="181" y="158"/>
                    <a:pt x="181" y="158"/>
                    <a:pt x="181" y="158"/>
                  </a:cubicBezTo>
                  <a:cubicBezTo>
                    <a:pt x="182" y="155"/>
                    <a:pt x="182" y="155"/>
                    <a:pt x="182" y="155"/>
                  </a:cubicBezTo>
                  <a:cubicBezTo>
                    <a:pt x="184" y="152"/>
                    <a:pt x="184" y="152"/>
                    <a:pt x="184" y="152"/>
                  </a:cubicBezTo>
                  <a:cubicBezTo>
                    <a:pt x="182" y="147"/>
                    <a:pt x="182" y="147"/>
                    <a:pt x="182" y="147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36"/>
                    <a:pt x="182" y="136"/>
                    <a:pt x="182" y="136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184" y="131"/>
                    <a:pt x="184" y="131"/>
                    <a:pt x="184" y="131"/>
                  </a:cubicBezTo>
                  <a:cubicBezTo>
                    <a:pt x="188" y="127"/>
                    <a:pt x="188" y="127"/>
                    <a:pt x="188" y="127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186" y="121"/>
                    <a:pt x="186" y="121"/>
                    <a:pt x="186" y="121"/>
                  </a:cubicBezTo>
                  <a:cubicBezTo>
                    <a:pt x="186" y="118"/>
                    <a:pt x="186" y="118"/>
                    <a:pt x="186" y="118"/>
                  </a:cubicBezTo>
                  <a:cubicBezTo>
                    <a:pt x="187" y="110"/>
                    <a:pt x="187" y="110"/>
                    <a:pt x="187" y="110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1" y="99"/>
                    <a:pt x="191" y="99"/>
                    <a:pt x="191" y="99"/>
                  </a:cubicBezTo>
                  <a:cubicBezTo>
                    <a:pt x="196" y="89"/>
                    <a:pt x="196" y="89"/>
                    <a:pt x="196" y="89"/>
                  </a:cubicBezTo>
                  <a:cubicBezTo>
                    <a:pt x="197" y="85"/>
                    <a:pt x="197" y="85"/>
                    <a:pt x="197" y="85"/>
                  </a:cubicBezTo>
                  <a:cubicBezTo>
                    <a:pt x="197" y="82"/>
                    <a:pt x="197" y="82"/>
                    <a:pt x="197" y="82"/>
                  </a:cubicBezTo>
                  <a:cubicBezTo>
                    <a:pt x="201" y="81"/>
                    <a:pt x="201" y="81"/>
                    <a:pt x="201" y="81"/>
                  </a:cubicBezTo>
                  <a:cubicBezTo>
                    <a:pt x="201" y="79"/>
                    <a:pt x="201" y="79"/>
                    <a:pt x="201" y="79"/>
                  </a:cubicBezTo>
                  <a:cubicBezTo>
                    <a:pt x="201" y="77"/>
                    <a:pt x="201" y="77"/>
                    <a:pt x="201" y="77"/>
                  </a:cubicBezTo>
                  <a:cubicBezTo>
                    <a:pt x="201" y="75"/>
                    <a:pt x="201" y="75"/>
                    <a:pt x="201" y="75"/>
                  </a:cubicBezTo>
                  <a:cubicBezTo>
                    <a:pt x="201" y="73"/>
                    <a:pt x="201" y="73"/>
                    <a:pt x="201" y="73"/>
                  </a:cubicBezTo>
                  <a:cubicBezTo>
                    <a:pt x="201" y="71"/>
                    <a:pt x="201" y="71"/>
                    <a:pt x="201" y="71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94" y="79"/>
                    <a:pt x="194" y="79"/>
                    <a:pt x="194" y="79"/>
                  </a:cubicBezTo>
                  <a:cubicBezTo>
                    <a:pt x="193" y="84"/>
                    <a:pt x="193" y="84"/>
                    <a:pt x="193" y="84"/>
                  </a:cubicBezTo>
                  <a:cubicBezTo>
                    <a:pt x="190" y="90"/>
                    <a:pt x="190" y="90"/>
                    <a:pt x="190" y="90"/>
                  </a:cubicBezTo>
                  <a:cubicBezTo>
                    <a:pt x="187" y="92"/>
                    <a:pt x="187" y="92"/>
                    <a:pt x="187" y="92"/>
                  </a:cubicBezTo>
                  <a:cubicBezTo>
                    <a:pt x="181" y="95"/>
                    <a:pt x="181" y="95"/>
                    <a:pt x="181" y="95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7" y="101"/>
                    <a:pt x="177" y="101"/>
                    <a:pt x="177" y="101"/>
                  </a:cubicBezTo>
                  <a:cubicBezTo>
                    <a:pt x="175" y="105"/>
                    <a:pt x="175" y="105"/>
                    <a:pt x="175" y="105"/>
                  </a:cubicBezTo>
                  <a:cubicBezTo>
                    <a:pt x="171" y="110"/>
                    <a:pt x="171" y="110"/>
                    <a:pt x="171" y="110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71" y="103"/>
                    <a:pt x="171" y="103"/>
                    <a:pt x="171" y="103"/>
                  </a:cubicBezTo>
                  <a:cubicBezTo>
                    <a:pt x="173" y="96"/>
                    <a:pt x="173" y="96"/>
                    <a:pt x="173" y="96"/>
                  </a:cubicBezTo>
                  <a:cubicBezTo>
                    <a:pt x="174" y="93"/>
                    <a:pt x="174" y="93"/>
                    <a:pt x="174" y="93"/>
                  </a:cubicBezTo>
                  <a:cubicBezTo>
                    <a:pt x="175" y="91"/>
                    <a:pt x="175" y="91"/>
                    <a:pt x="175" y="91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79" y="87"/>
                    <a:pt x="179" y="87"/>
                    <a:pt x="179" y="87"/>
                  </a:cubicBezTo>
                  <a:cubicBezTo>
                    <a:pt x="180" y="85"/>
                    <a:pt x="180" y="85"/>
                    <a:pt x="180" y="85"/>
                  </a:cubicBezTo>
                  <a:cubicBezTo>
                    <a:pt x="179" y="80"/>
                    <a:pt x="179" y="80"/>
                    <a:pt x="179" y="80"/>
                  </a:cubicBezTo>
                  <a:cubicBezTo>
                    <a:pt x="180" y="78"/>
                    <a:pt x="180" y="78"/>
                    <a:pt x="180" y="78"/>
                  </a:cubicBezTo>
                  <a:cubicBezTo>
                    <a:pt x="179" y="76"/>
                    <a:pt x="179" y="76"/>
                    <a:pt x="179" y="76"/>
                  </a:cubicBezTo>
                  <a:lnTo>
                    <a:pt x="178" y="69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2" name="Freeform 52">
              <a:extLst>
                <a:ext uri="{FF2B5EF4-FFF2-40B4-BE49-F238E27FC236}">
                  <a16:creationId xmlns:a16="http://schemas.microsoft.com/office/drawing/2014/main" id="{D5163778-E14E-714B-9EB2-06F9F126F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8003" y="2274434"/>
              <a:ext cx="229357" cy="263085"/>
            </a:xfrm>
            <a:custGeom>
              <a:avLst/>
              <a:gdLst>
                <a:gd name="T0" fmla="*/ 114 w 136"/>
                <a:gd name="T1" fmla="*/ 8 h 156"/>
                <a:gd name="T2" fmla="*/ 101 w 136"/>
                <a:gd name="T3" fmla="*/ 17 h 156"/>
                <a:gd name="T4" fmla="*/ 93 w 136"/>
                <a:gd name="T5" fmla="*/ 22 h 156"/>
                <a:gd name="T6" fmla="*/ 88 w 136"/>
                <a:gd name="T7" fmla="*/ 27 h 156"/>
                <a:gd name="T8" fmla="*/ 82 w 136"/>
                <a:gd name="T9" fmla="*/ 27 h 156"/>
                <a:gd name="T10" fmla="*/ 74 w 136"/>
                <a:gd name="T11" fmla="*/ 33 h 156"/>
                <a:gd name="T12" fmla="*/ 69 w 136"/>
                <a:gd name="T13" fmla="*/ 33 h 156"/>
                <a:gd name="T14" fmla="*/ 65 w 136"/>
                <a:gd name="T15" fmla="*/ 31 h 156"/>
                <a:gd name="T16" fmla="*/ 60 w 136"/>
                <a:gd name="T17" fmla="*/ 29 h 156"/>
                <a:gd name="T18" fmla="*/ 55 w 136"/>
                <a:gd name="T19" fmla="*/ 27 h 156"/>
                <a:gd name="T20" fmla="*/ 47 w 136"/>
                <a:gd name="T21" fmla="*/ 23 h 156"/>
                <a:gd name="T22" fmla="*/ 0 w 136"/>
                <a:gd name="T23" fmla="*/ 28 h 156"/>
                <a:gd name="T24" fmla="*/ 16 w 136"/>
                <a:gd name="T25" fmla="*/ 136 h 156"/>
                <a:gd name="T26" fmla="*/ 22 w 136"/>
                <a:gd name="T27" fmla="*/ 133 h 156"/>
                <a:gd name="T28" fmla="*/ 31 w 136"/>
                <a:gd name="T29" fmla="*/ 140 h 156"/>
                <a:gd name="T30" fmla="*/ 34 w 136"/>
                <a:gd name="T31" fmla="*/ 146 h 156"/>
                <a:gd name="T32" fmla="*/ 42 w 136"/>
                <a:gd name="T33" fmla="*/ 148 h 156"/>
                <a:gd name="T34" fmla="*/ 46 w 136"/>
                <a:gd name="T35" fmla="*/ 151 h 156"/>
                <a:gd name="T36" fmla="*/ 49 w 136"/>
                <a:gd name="T37" fmla="*/ 149 h 156"/>
                <a:gd name="T38" fmla="*/ 52 w 136"/>
                <a:gd name="T39" fmla="*/ 146 h 156"/>
                <a:gd name="T40" fmla="*/ 60 w 136"/>
                <a:gd name="T41" fmla="*/ 150 h 156"/>
                <a:gd name="T42" fmla="*/ 67 w 136"/>
                <a:gd name="T43" fmla="*/ 148 h 156"/>
                <a:gd name="T44" fmla="*/ 71 w 136"/>
                <a:gd name="T45" fmla="*/ 144 h 156"/>
                <a:gd name="T46" fmla="*/ 75 w 136"/>
                <a:gd name="T47" fmla="*/ 146 h 156"/>
                <a:gd name="T48" fmla="*/ 83 w 136"/>
                <a:gd name="T49" fmla="*/ 155 h 156"/>
                <a:gd name="T50" fmla="*/ 85 w 136"/>
                <a:gd name="T51" fmla="*/ 156 h 156"/>
                <a:gd name="T52" fmla="*/ 92 w 136"/>
                <a:gd name="T53" fmla="*/ 149 h 156"/>
                <a:gd name="T54" fmla="*/ 94 w 136"/>
                <a:gd name="T55" fmla="*/ 142 h 156"/>
                <a:gd name="T56" fmla="*/ 100 w 136"/>
                <a:gd name="T57" fmla="*/ 128 h 156"/>
                <a:gd name="T58" fmla="*/ 105 w 136"/>
                <a:gd name="T59" fmla="*/ 130 h 156"/>
                <a:gd name="T60" fmla="*/ 109 w 136"/>
                <a:gd name="T61" fmla="*/ 116 h 156"/>
                <a:gd name="T62" fmla="*/ 118 w 136"/>
                <a:gd name="T63" fmla="*/ 110 h 156"/>
                <a:gd name="T64" fmla="*/ 129 w 136"/>
                <a:gd name="T65" fmla="*/ 99 h 156"/>
                <a:gd name="T66" fmla="*/ 131 w 136"/>
                <a:gd name="T67" fmla="*/ 91 h 156"/>
                <a:gd name="T68" fmla="*/ 132 w 136"/>
                <a:gd name="T69" fmla="*/ 77 h 156"/>
                <a:gd name="T70" fmla="*/ 133 w 136"/>
                <a:gd name="T71" fmla="*/ 70 h 156"/>
                <a:gd name="T72" fmla="*/ 133 w 136"/>
                <a:gd name="T73" fmla="*/ 61 h 156"/>
                <a:gd name="T74" fmla="*/ 133 w 136"/>
                <a:gd name="T75" fmla="*/ 55 h 156"/>
                <a:gd name="T76" fmla="*/ 126 w 136"/>
                <a:gd name="T7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6" h="156">
                  <a:moveTo>
                    <a:pt x="121" y="5"/>
                  </a:moveTo>
                  <a:lnTo>
                    <a:pt x="114" y="8"/>
                  </a:lnTo>
                  <a:lnTo>
                    <a:pt x="108" y="13"/>
                  </a:lnTo>
                  <a:lnTo>
                    <a:pt x="101" y="17"/>
                  </a:lnTo>
                  <a:lnTo>
                    <a:pt x="96" y="21"/>
                  </a:lnTo>
                  <a:lnTo>
                    <a:pt x="93" y="22"/>
                  </a:lnTo>
                  <a:lnTo>
                    <a:pt x="91" y="24"/>
                  </a:lnTo>
                  <a:lnTo>
                    <a:pt x="88" y="27"/>
                  </a:lnTo>
                  <a:lnTo>
                    <a:pt x="85" y="27"/>
                  </a:lnTo>
                  <a:lnTo>
                    <a:pt x="82" y="27"/>
                  </a:lnTo>
                  <a:lnTo>
                    <a:pt x="78" y="29"/>
                  </a:lnTo>
                  <a:lnTo>
                    <a:pt x="74" y="33"/>
                  </a:lnTo>
                  <a:lnTo>
                    <a:pt x="71" y="33"/>
                  </a:lnTo>
                  <a:lnTo>
                    <a:pt x="69" y="33"/>
                  </a:lnTo>
                  <a:lnTo>
                    <a:pt x="68" y="33"/>
                  </a:lnTo>
                  <a:lnTo>
                    <a:pt x="65" y="31"/>
                  </a:lnTo>
                  <a:lnTo>
                    <a:pt x="62" y="28"/>
                  </a:lnTo>
                  <a:lnTo>
                    <a:pt x="60" y="29"/>
                  </a:lnTo>
                  <a:lnTo>
                    <a:pt x="56" y="28"/>
                  </a:lnTo>
                  <a:lnTo>
                    <a:pt x="55" y="27"/>
                  </a:lnTo>
                  <a:lnTo>
                    <a:pt x="51" y="24"/>
                  </a:lnTo>
                  <a:lnTo>
                    <a:pt x="47" y="23"/>
                  </a:lnTo>
                  <a:lnTo>
                    <a:pt x="39" y="22"/>
                  </a:lnTo>
                  <a:lnTo>
                    <a:pt x="0" y="28"/>
                  </a:lnTo>
                  <a:lnTo>
                    <a:pt x="11" y="134"/>
                  </a:lnTo>
                  <a:lnTo>
                    <a:pt x="16" y="136"/>
                  </a:lnTo>
                  <a:lnTo>
                    <a:pt x="21" y="134"/>
                  </a:lnTo>
                  <a:lnTo>
                    <a:pt x="22" y="133"/>
                  </a:lnTo>
                  <a:lnTo>
                    <a:pt x="27" y="137"/>
                  </a:lnTo>
                  <a:lnTo>
                    <a:pt x="31" y="140"/>
                  </a:lnTo>
                  <a:lnTo>
                    <a:pt x="33" y="144"/>
                  </a:lnTo>
                  <a:lnTo>
                    <a:pt x="34" y="146"/>
                  </a:lnTo>
                  <a:lnTo>
                    <a:pt x="39" y="147"/>
                  </a:lnTo>
                  <a:lnTo>
                    <a:pt x="42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9" y="150"/>
                  </a:lnTo>
                  <a:lnTo>
                    <a:pt x="49" y="149"/>
                  </a:lnTo>
                  <a:lnTo>
                    <a:pt x="51" y="147"/>
                  </a:lnTo>
                  <a:lnTo>
                    <a:pt x="52" y="146"/>
                  </a:lnTo>
                  <a:lnTo>
                    <a:pt x="55" y="148"/>
                  </a:lnTo>
                  <a:lnTo>
                    <a:pt x="60" y="150"/>
                  </a:lnTo>
                  <a:lnTo>
                    <a:pt x="66" y="149"/>
                  </a:lnTo>
                  <a:lnTo>
                    <a:pt x="67" y="148"/>
                  </a:lnTo>
                  <a:lnTo>
                    <a:pt x="69" y="145"/>
                  </a:lnTo>
                  <a:lnTo>
                    <a:pt x="71" y="144"/>
                  </a:lnTo>
                  <a:lnTo>
                    <a:pt x="72" y="143"/>
                  </a:lnTo>
                  <a:lnTo>
                    <a:pt x="75" y="146"/>
                  </a:lnTo>
                  <a:lnTo>
                    <a:pt x="79" y="151"/>
                  </a:lnTo>
                  <a:lnTo>
                    <a:pt x="83" y="155"/>
                  </a:lnTo>
                  <a:lnTo>
                    <a:pt x="86" y="155"/>
                  </a:lnTo>
                  <a:lnTo>
                    <a:pt x="85" y="156"/>
                  </a:lnTo>
                  <a:lnTo>
                    <a:pt x="88" y="153"/>
                  </a:lnTo>
                  <a:lnTo>
                    <a:pt x="92" y="149"/>
                  </a:lnTo>
                  <a:lnTo>
                    <a:pt x="94" y="146"/>
                  </a:lnTo>
                  <a:lnTo>
                    <a:pt x="94" y="142"/>
                  </a:lnTo>
                  <a:lnTo>
                    <a:pt x="97" y="131"/>
                  </a:lnTo>
                  <a:lnTo>
                    <a:pt x="100" y="128"/>
                  </a:lnTo>
                  <a:lnTo>
                    <a:pt x="104" y="131"/>
                  </a:lnTo>
                  <a:lnTo>
                    <a:pt x="105" y="130"/>
                  </a:lnTo>
                  <a:lnTo>
                    <a:pt x="106" y="120"/>
                  </a:lnTo>
                  <a:lnTo>
                    <a:pt x="109" y="116"/>
                  </a:lnTo>
                  <a:lnTo>
                    <a:pt x="113" y="110"/>
                  </a:lnTo>
                  <a:lnTo>
                    <a:pt x="118" y="110"/>
                  </a:lnTo>
                  <a:lnTo>
                    <a:pt x="121" y="106"/>
                  </a:lnTo>
                  <a:lnTo>
                    <a:pt x="129" y="99"/>
                  </a:lnTo>
                  <a:lnTo>
                    <a:pt x="131" y="94"/>
                  </a:lnTo>
                  <a:lnTo>
                    <a:pt x="131" y="91"/>
                  </a:lnTo>
                  <a:lnTo>
                    <a:pt x="132" y="83"/>
                  </a:lnTo>
                  <a:lnTo>
                    <a:pt x="132" y="77"/>
                  </a:lnTo>
                  <a:lnTo>
                    <a:pt x="133" y="74"/>
                  </a:lnTo>
                  <a:lnTo>
                    <a:pt x="133" y="70"/>
                  </a:lnTo>
                  <a:lnTo>
                    <a:pt x="133" y="62"/>
                  </a:lnTo>
                  <a:lnTo>
                    <a:pt x="133" y="61"/>
                  </a:lnTo>
                  <a:lnTo>
                    <a:pt x="132" y="58"/>
                  </a:lnTo>
                  <a:lnTo>
                    <a:pt x="133" y="55"/>
                  </a:lnTo>
                  <a:lnTo>
                    <a:pt x="136" y="55"/>
                  </a:lnTo>
                  <a:lnTo>
                    <a:pt x="126" y="0"/>
                  </a:lnTo>
                  <a:lnTo>
                    <a:pt x="121" y="5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3" name="Freeform 53">
              <a:extLst>
                <a:ext uri="{FF2B5EF4-FFF2-40B4-BE49-F238E27FC236}">
                  <a16:creationId xmlns:a16="http://schemas.microsoft.com/office/drawing/2014/main" id="{60FE6FB4-C2AF-854F-91D3-2CF384F13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9596" y="2319969"/>
              <a:ext cx="168644" cy="290068"/>
            </a:xfrm>
            <a:custGeom>
              <a:avLst/>
              <a:gdLst>
                <a:gd name="T0" fmla="*/ 5 w 100"/>
                <a:gd name="T1" fmla="*/ 167 h 172"/>
                <a:gd name="T2" fmla="*/ 16 w 100"/>
                <a:gd name="T3" fmla="*/ 163 h 172"/>
                <a:gd name="T4" fmla="*/ 24 w 100"/>
                <a:gd name="T5" fmla="*/ 163 h 172"/>
                <a:gd name="T6" fmla="*/ 31 w 100"/>
                <a:gd name="T7" fmla="*/ 168 h 172"/>
                <a:gd name="T8" fmla="*/ 32 w 100"/>
                <a:gd name="T9" fmla="*/ 163 h 172"/>
                <a:gd name="T10" fmla="*/ 38 w 100"/>
                <a:gd name="T11" fmla="*/ 161 h 172"/>
                <a:gd name="T12" fmla="*/ 44 w 100"/>
                <a:gd name="T13" fmla="*/ 163 h 172"/>
                <a:gd name="T14" fmla="*/ 49 w 100"/>
                <a:gd name="T15" fmla="*/ 161 h 172"/>
                <a:gd name="T16" fmla="*/ 52 w 100"/>
                <a:gd name="T17" fmla="*/ 154 h 172"/>
                <a:gd name="T18" fmla="*/ 55 w 100"/>
                <a:gd name="T19" fmla="*/ 150 h 172"/>
                <a:gd name="T20" fmla="*/ 59 w 100"/>
                <a:gd name="T21" fmla="*/ 157 h 172"/>
                <a:gd name="T22" fmla="*/ 66 w 100"/>
                <a:gd name="T23" fmla="*/ 157 h 172"/>
                <a:gd name="T24" fmla="*/ 68 w 100"/>
                <a:gd name="T25" fmla="*/ 150 h 172"/>
                <a:gd name="T26" fmla="*/ 74 w 100"/>
                <a:gd name="T27" fmla="*/ 145 h 172"/>
                <a:gd name="T28" fmla="*/ 78 w 100"/>
                <a:gd name="T29" fmla="*/ 139 h 172"/>
                <a:gd name="T30" fmla="*/ 80 w 100"/>
                <a:gd name="T31" fmla="*/ 131 h 172"/>
                <a:gd name="T32" fmla="*/ 81 w 100"/>
                <a:gd name="T33" fmla="*/ 127 h 172"/>
                <a:gd name="T34" fmla="*/ 90 w 100"/>
                <a:gd name="T35" fmla="*/ 125 h 172"/>
                <a:gd name="T36" fmla="*/ 98 w 100"/>
                <a:gd name="T37" fmla="*/ 123 h 172"/>
                <a:gd name="T38" fmla="*/ 99 w 100"/>
                <a:gd name="T39" fmla="*/ 115 h 172"/>
                <a:gd name="T40" fmla="*/ 98 w 100"/>
                <a:gd name="T41" fmla="*/ 112 h 172"/>
                <a:gd name="T42" fmla="*/ 99 w 100"/>
                <a:gd name="T43" fmla="*/ 107 h 172"/>
                <a:gd name="T44" fmla="*/ 88 w 100"/>
                <a:gd name="T45" fmla="*/ 0 h 172"/>
                <a:gd name="T46" fmla="*/ 27 w 100"/>
                <a:gd name="T47" fmla="*/ 5 h 172"/>
                <a:gd name="T48" fmla="*/ 16 w 100"/>
                <a:gd name="T49" fmla="*/ 12 h 172"/>
                <a:gd name="T50" fmla="*/ 8 w 100"/>
                <a:gd name="T51" fmla="*/ 12 h 172"/>
                <a:gd name="T52" fmla="*/ 10 w 100"/>
                <a:gd name="T53" fmla="*/ 106 h 172"/>
                <a:gd name="T54" fmla="*/ 10 w 100"/>
                <a:gd name="T55" fmla="*/ 113 h 172"/>
                <a:gd name="T56" fmla="*/ 15 w 100"/>
                <a:gd name="T57" fmla="*/ 124 h 172"/>
                <a:gd name="T58" fmla="*/ 16 w 100"/>
                <a:gd name="T59" fmla="*/ 134 h 172"/>
                <a:gd name="T60" fmla="*/ 11 w 100"/>
                <a:gd name="T61" fmla="*/ 140 h 172"/>
                <a:gd name="T62" fmla="*/ 8 w 100"/>
                <a:gd name="T63" fmla="*/ 147 h 172"/>
                <a:gd name="T64" fmla="*/ 4 w 100"/>
                <a:gd name="T65" fmla="*/ 156 h 172"/>
                <a:gd name="T66" fmla="*/ 0 w 100"/>
                <a:gd name="T67" fmla="*/ 161 h 172"/>
                <a:gd name="T68" fmla="*/ 1 w 100"/>
                <a:gd name="T69" fmla="*/ 171 h 172"/>
                <a:gd name="T70" fmla="*/ 2 w 100"/>
                <a:gd name="T71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" h="172">
                  <a:moveTo>
                    <a:pt x="5" y="172"/>
                  </a:moveTo>
                  <a:lnTo>
                    <a:pt x="5" y="167"/>
                  </a:lnTo>
                  <a:lnTo>
                    <a:pt x="13" y="167"/>
                  </a:lnTo>
                  <a:lnTo>
                    <a:pt x="16" y="163"/>
                  </a:lnTo>
                  <a:lnTo>
                    <a:pt x="19" y="163"/>
                  </a:lnTo>
                  <a:lnTo>
                    <a:pt x="24" y="163"/>
                  </a:lnTo>
                  <a:lnTo>
                    <a:pt x="27" y="166"/>
                  </a:lnTo>
                  <a:lnTo>
                    <a:pt x="31" y="168"/>
                  </a:lnTo>
                  <a:lnTo>
                    <a:pt x="32" y="167"/>
                  </a:lnTo>
                  <a:lnTo>
                    <a:pt x="32" y="163"/>
                  </a:lnTo>
                  <a:lnTo>
                    <a:pt x="36" y="162"/>
                  </a:lnTo>
                  <a:lnTo>
                    <a:pt x="38" y="161"/>
                  </a:lnTo>
                  <a:lnTo>
                    <a:pt x="42" y="161"/>
                  </a:lnTo>
                  <a:lnTo>
                    <a:pt x="44" y="163"/>
                  </a:lnTo>
                  <a:lnTo>
                    <a:pt x="48" y="164"/>
                  </a:lnTo>
                  <a:lnTo>
                    <a:pt x="49" y="161"/>
                  </a:lnTo>
                  <a:lnTo>
                    <a:pt x="49" y="157"/>
                  </a:lnTo>
                  <a:lnTo>
                    <a:pt x="52" y="154"/>
                  </a:lnTo>
                  <a:lnTo>
                    <a:pt x="53" y="150"/>
                  </a:lnTo>
                  <a:lnTo>
                    <a:pt x="55" y="150"/>
                  </a:lnTo>
                  <a:lnTo>
                    <a:pt x="56" y="154"/>
                  </a:lnTo>
                  <a:lnTo>
                    <a:pt x="59" y="157"/>
                  </a:lnTo>
                  <a:lnTo>
                    <a:pt x="60" y="158"/>
                  </a:lnTo>
                  <a:lnTo>
                    <a:pt x="66" y="157"/>
                  </a:lnTo>
                  <a:lnTo>
                    <a:pt x="68" y="153"/>
                  </a:lnTo>
                  <a:lnTo>
                    <a:pt x="68" y="150"/>
                  </a:lnTo>
                  <a:lnTo>
                    <a:pt x="71" y="145"/>
                  </a:lnTo>
                  <a:lnTo>
                    <a:pt x="74" y="145"/>
                  </a:lnTo>
                  <a:lnTo>
                    <a:pt x="76" y="143"/>
                  </a:lnTo>
                  <a:lnTo>
                    <a:pt x="78" y="139"/>
                  </a:lnTo>
                  <a:lnTo>
                    <a:pt x="80" y="135"/>
                  </a:lnTo>
                  <a:lnTo>
                    <a:pt x="80" y="131"/>
                  </a:lnTo>
                  <a:lnTo>
                    <a:pt x="81" y="129"/>
                  </a:lnTo>
                  <a:lnTo>
                    <a:pt x="81" y="127"/>
                  </a:lnTo>
                  <a:lnTo>
                    <a:pt x="82" y="126"/>
                  </a:lnTo>
                  <a:lnTo>
                    <a:pt x="90" y="125"/>
                  </a:lnTo>
                  <a:lnTo>
                    <a:pt x="94" y="123"/>
                  </a:lnTo>
                  <a:lnTo>
                    <a:pt x="98" y="123"/>
                  </a:lnTo>
                  <a:lnTo>
                    <a:pt x="100" y="121"/>
                  </a:lnTo>
                  <a:lnTo>
                    <a:pt x="99" y="115"/>
                  </a:lnTo>
                  <a:lnTo>
                    <a:pt x="100" y="113"/>
                  </a:lnTo>
                  <a:lnTo>
                    <a:pt x="98" y="112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0" y="9"/>
                  </a:lnTo>
                  <a:lnTo>
                    <a:pt x="16" y="12"/>
                  </a:lnTo>
                  <a:lnTo>
                    <a:pt x="13" y="13"/>
                  </a:lnTo>
                  <a:lnTo>
                    <a:pt x="8" y="12"/>
                  </a:lnTo>
                  <a:lnTo>
                    <a:pt x="11" y="103"/>
                  </a:lnTo>
                  <a:lnTo>
                    <a:pt x="10" y="106"/>
                  </a:lnTo>
                  <a:lnTo>
                    <a:pt x="10" y="109"/>
                  </a:lnTo>
                  <a:lnTo>
                    <a:pt x="10" y="113"/>
                  </a:lnTo>
                  <a:lnTo>
                    <a:pt x="11" y="117"/>
                  </a:lnTo>
                  <a:lnTo>
                    <a:pt x="15" y="124"/>
                  </a:lnTo>
                  <a:lnTo>
                    <a:pt x="16" y="130"/>
                  </a:lnTo>
                  <a:lnTo>
                    <a:pt x="16" y="134"/>
                  </a:lnTo>
                  <a:lnTo>
                    <a:pt x="13" y="136"/>
                  </a:lnTo>
                  <a:lnTo>
                    <a:pt x="11" y="140"/>
                  </a:lnTo>
                  <a:lnTo>
                    <a:pt x="10" y="145"/>
                  </a:lnTo>
                  <a:lnTo>
                    <a:pt x="8" y="147"/>
                  </a:lnTo>
                  <a:lnTo>
                    <a:pt x="5" y="150"/>
                  </a:lnTo>
                  <a:lnTo>
                    <a:pt x="4" y="156"/>
                  </a:lnTo>
                  <a:lnTo>
                    <a:pt x="2" y="157"/>
                  </a:lnTo>
                  <a:lnTo>
                    <a:pt x="0" y="161"/>
                  </a:lnTo>
                  <a:lnTo>
                    <a:pt x="0" y="167"/>
                  </a:lnTo>
                  <a:lnTo>
                    <a:pt x="1" y="171"/>
                  </a:lnTo>
                  <a:lnTo>
                    <a:pt x="2" y="172"/>
                  </a:lnTo>
                  <a:lnTo>
                    <a:pt x="2" y="172"/>
                  </a:lnTo>
                  <a:lnTo>
                    <a:pt x="5" y="172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4" name="Freeform 54">
              <a:extLst>
                <a:ext uri="{FF2B5EF4-FFF2-40B4-BE49-F238E27FC236}">
                  <a16:creationId xmlns:a16="http://schemas.microsoft.com/office/drawing/2014/main" id="{F2798416-3C19-C44E-BAD8-CC6B308BF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9028" y="2282867"/>
              <a:ext cx="217551" cy="381136"/>
            </a:xfrm>
            <a:custGeom>
              <a:avLst/>
              <a:gdLst>
                <a:gd name="T0" fmla="*/ 88 w 129"/>
                <a:gd name="T1" fmla="*/ 217 h 226"/>
                <a:gd name="T2" fmla="*/ 96 w 129"/>
                <a:gd name="T3" fmla="*/ 222 h 226"/>
                <a:gd name="T4" fmla="*/ 102 w 129"/>
                <a:gd name="T5" fmla="*/ 222 h 226"/>
                <a:gd name="T6" fmla="*/ 102 w 129"/>
                <a:gd name="T7" fmla="*/ 216 h 226"/>
                <a:gd name="T8" fmla="*/ 105 w 129"/>
                <a:gd name="T9" fmla="*/ 209 h 226"/>
                <a:gd name="T10" fmla="*/ 113 w 129"/>
                <a:gd name="T11" fmla="*/ 206 h 226"/>
                <a:gd name="T12" fmla="*/ 112 w 129"/>
                <a:gd name="T13" fmla="*/ 200 h 226"/>
                <a:gd name="T14" fmla="*/ 112 w 129"/>
                <a:gd name="T15" fmla="*/ 195 h 226"/>
                <a:gd name="T16" fmla="*/ 115 w 129"/>
                <a:gd name="T17" fmla="*/ 194 h 226"/>
                <a:gd name="T18" fmla="*/ 113 w 129"/>
                <a:gd name="T19" fmla="*/ 189 h 226"/>
                <a:gd name="T20" fmla="*/ 115 w 129"/>
                <a:gd name="T21" fmla="*/ 179 h 226"/>
                <a:gd name="T22" fmla="*/ 118 w 129"/>
                <a:gd name="T23" fmla="*/ 172 h 226"/>
                <a:gd name="T24" fmla="*/ 123 w 129"/>
                <a:gd name="T25" fmla="*/ 167 h 226"/>
                <a:gd name="T26" fmla="*/ 126 w 129"/>
                <a:gd name="T27" fmla="*/ 158 h 226"/>
                <a:gd name="T28" fmla="*/ 129 w 129"/>
                <a:gd name="T29" fmla="*/ 152 h 226"/>
                <a:gd name="T30" fmla="*/ 124 w 129"/>
                <a:gd name="T31" fmla="*/ 139 h 226"/>
                <a:gd name="T32" fmla="*/ 123 w 129"/>
                <a:gd name="T33" fmla="*/ 131 h 226"/>
                <a:gd name="T34" fmla="*/ 124 w 129"/>
                <a:gd name="T35" fmla="*/ 125 h 226"/>
                <a:gd name="T36" fmla="*/ 122 w 129"/>
                <a:gd name="T37" fmla="*/ 34 h 226"/>
                <a:gd name="T38" fmla="*/ 116 w 129"/>
                <a:gd name="T39" fmla="*/ 26 h 226"/>
                <a:gd name="T40" fmla="*/ 113 w 129"/>
                <a:gd name="T41" fmla="*/ 17 h 226"/>
                <a:gd name="T42" fmla="*/ 107 w 129"/>
                <a:gd name="T43" fmla="*/ 3 h 226"/>
                <a:gd name="T44" fmla="*/ 24 w 129"/>
                <a:gd name="T45" fmla="*/ 5 h 226"/>
                <a:gd name="T46" fmla="*/ 22 w 129"/>
                <a:gd name="T47" fmla="*/ 3 h 226"/>
                <a:gd name="T48" fmla="*/ 21 w 129"/>
                <a:gd name="T49" fmla="*/ 8 h 226"/>
                <a:gd name="T50" fmla="*/ 28 w 129"/>
                <a:gd name="T51" fmla="*/ 14 h 226"/>
                <a:gd name="T52" fmla="*/ 38 w 129"/>
                <a:gd name="T53" fmla="*/ 23 h 226"/>
                <a:gd name="T54" fmla="*/ 36 w 129"/>
                <a:gd name="T55" fmla="*/ 32 h 226"/>
                <a:gd name="T56" fmla="*/ 31 w 129"/>
                <a:gd name="T57" fmla="*/ 43 h 226"/>
                <a:gd name="T58" fmla="*/ 27 w 129"/>
                <a:gd name="T59" fmla="*/ 47 h 226"/>
                <a:gd name="T60" fmla="*/ 15 w 129"/>
                <a:gd name="T61" fmla="*/ 50 h 226"/>
                <a:gd name="T62" fmla="*/ 12 w 129"/>
                <a:gd name="T63" fmla="*/ 55 h 226"/>
                <a:gd name="T64" fmla="*/ 15 w 129"/>
                <a:gd name="T65" fmla="*/ 65 h 226"/>
                <a:gd name="T66" fmla="*/ 13 w 129"/>
                <a:gd name="T67" fmla="*/ 70 h 226"/>
                <a:gd name="T68" fmla="*/ 11 w 129"/>
                <a:gd name="T69" fmla="*/ 77 h 226"/>
                <a:gd name="T70" fmla="*/ 2 w 129"/>
                <a:gd name="T71" fmla="*/ 86 h 226"/>
                <a:gd name="T72" fmla="*/ 0 w 129"/>
                <a:gd name="T73" fmla="*/ 95 h 226"/>
                <a:gd name="T74" fmla="*/ 0 w 129"/>
                <a:gd name="T75" fmla="*/ 113 h 226"/>
                <a:gd name="T76" fmla="*/ 21 w 129"/>
                <a:gd name="T77" fmla="*/ 136 h 226"/>
                <a:gd name="T78" fmla="*/ 25 w 129"/>
                <a:gd name="T79" fmla="*/ 150 h 226"/>
                <a:gd name="T80" fmla="*/ 31 w 129"/>
                <a:gd name="T81" fmla="*/ 151 h 226"/>
                <a:gd name="T82" fmla="*/ 39 w 129"/>
                <a:gd name="T83" fmla="*/ 150 h 226"/>
                <a:gd name="T84" fmla="*/ 45 w 129"/>
                <a:gd name="T85" fmla="*/ 156 h 226"/>
                <a:gd name="T86" fmla="*/ 41 w 129"/>
                <a:gd name="T87" fmla="*/ 167 h 226"/>
                <a:gd name="T88" fmla="*/ 39 w 129"/>
                <a:gd name="T89" fmla="*/ 175 h 226"/>
                <a:gd name="T90" fmla="*/ 44 w 129"/>
                <a:gd name="T91" fmla="*/ 185 h 226"/>
                <a:gd name="T92" fmla="*/ 53 w 129"/>
                <a:gd name="T93" fmla="*/ 189 h 226"/>
                <a:gd name="T94" fmla="*/ 68 w 129"/>
                <a:gd name="T95" fmla="*/ 200 h 226"/>
                <a:gd name="T96" fmla="*/ 70 w 129"/>
                <a:gd name="T97" fmla="*/ 214 h 226"/>
                <a:gd name="T98" fmla="*/ 74 w 129"/>
                <a:gd name="T99" fmla="*/ 222 h 226"/>
                <a:gd name="T100" fmla="*/ 76 w 129"/>
                <a:gd name="T101" fmla="*/ 222 h 226"/>
                <a:gd name="T102" fmla="*/ 83 w 129"/>
                <a:gd name="T103" fmla="*/ 221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9" h="226">
                  <a:moveTo>
                    <a:pt x="86" y="218"/>
                  </a:moveTo>
                  <a:lnTo>
                    <a:pt x="88" y="217"/>
                  </a:lnTo>
                  <a:lnTo>
                    <a:pt x="92" y="219"/>
                  </a:lnTo>
                  <a:lnTo>
                    <a:pt x="96" y="222"/>
                  </a:lnTo>
                  <a:lnTo>
                    <a:pt x="99" y="222"/>
                  </a:lnTo>
                  <a:lnTo>
                    <a:pt x="102" y="222"/>
                  </a:lnTo>
                  <a:lnTo>
                    <a:pt x="104" y="221"/>
                  </a:lnTo>
                  <a:lnTo>
                    <a:pt x="102" y="216"/>
                  </a:lnTo>
                  <a:lnTo>
                    <a:pt x="102" y="211"/>
                  </a:lnTo>
                  <a:lnTo>
                    <a:pt x="105" y="209"/>
                  </a:lnTo>
                  <a:lnTo>
                    <a:pt x="111" y="207"/>
                  </a:lnTo>
                  <a:lnTo>
                    <a:pt x="113" y="206"/>
                  </a:lnTo>
                  <a:lnTo>
                    <a:pt x="112" y="203"/>
                  </a:lnTo>
                  <a:lnTo>
                    <a:pt x="112" y="200"/>
                  </a:lnTo>
                  <a:lnTo>
                    <a:pt x="112" y="199"/>
                  </a:lnTo>
                  <a:lnTo>
                    <a:pt x="112" y="195"/>
                  </a:lnTo>
                  <a:lnTo>
                    <a:pt x="115" y="194"/>
                  </a:lnTo>
                  <a:lnTo>
                    <a:pt x="115" y="194"/>
                  </a:lnTo>
                  <a:lnTo>
                    <a:pt x="114" y="193"/>
                  </a:lnTo>
                  <a:lnTo>
                    <a:pt x="113" y="189"/>
                  </a:lnTo>
                  <a:lnTo>
                    <a:pt x="113" y="183"/>
                  </a:lnTo>
                  <a:lnTo>
                    <a:pt x="115" y="179"/>
                  </a:lnTo>
                  <a:lnTo>
                    <a:pt x="117" y="178"/>
                  </a:lnTo>
                  <a:lnTo>
                    <a:pt x="118" y="172"/>
                  </a:lnTo>
                  <a:lnTo>
                    <a:pt x="121" y="169"/>
                  </a:lnTo>
                  <a:lnTo>
                    <a:pt x="123" y="167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9" y="156"/>
                  </a:lnTo>
                  <a:lnTo>
                    <a:pt x="129" y="152"/>
                  </a:lnTo>
                  <a:lnTo>
                    <a:pt x="128" y="146"/>
                  </a:lnTo>
                  <a:lnTo>
                    <a:pt x="124" y="139"/>
                  </a:lnTo>
                  <a:lnTo>
                    <a:pt x="123" y="135"/>
                  </a:lnTo>
                  <a:lnTo>
                    <a:pt x="123" y="131"/>
                  </a:lnTo>
                  <a:lnTo>
                    <a:pt x="123" y="128"/>
                  </a:lnTo>
                  <a:lnTo>
                    <a:pt x="124" y="125"/>
                  </a:lnTo>
                  <a:lnTo>
                    <a:pt x="121" y="34"/>
                  </a:lnTo>
                  <a:lnTo>
                    <a:pt x="122" y="34"/>
                  </a:lnTo>
                  <a:lnTo>
                    <a:pt x="118" y="31"/>
                  </a:lnTo>
                  <a:lnTo>
                    <a:pt x="116" y="26"/>
                  </a:lnTo>
                  <a:lnTo>
                    <a:pt x="114" y="23"/>
                  </a:lnTo>
                  <a:lnTo>
                    <a:pt x="113" y="17"/>
                  </a:lnTo>
                  <a:lnTo>
                    <a:pt x="109" y="13"/>
                  </a:lnTo>
                  <a:lnTo>
                    <a:pt x="107" y="3"/>
                  </a:lnTo>
                  <a:lnTo>
                    <a:pt x="107" y="0"/>
                  </a:lnTo>
                  <a:lnTo>
                    <a:pt x="24" y="5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1" y="6"/>
                  </a:lnTo>
                  <a:lnTo>
                    <a:pt x="21" y="8"/>
                  </a:lnTo>
                  <a:lnTo>
                    <a:pt x="24" y="11"/>
                  </a:lnTo>
                  <a:lnTo>
                    <a:pt x="28" y="14"/>
                  </a:lnTo>
                  <a:lnTo>
                    <a:pt x="33" y="18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6" y="32"/>
                  </a:lnTo>
                  <a:lnTo>
                    <a:pt x="34" y="35"/>
                  </a:lnTo>
                  <a:lnTo>
                    <a:pt x="31" y="43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1" y="50"/>
                  </a:lnTo>
                  <a:lnTo>
                    <a:pt x="15" y="50"/>
                  </a:lnTo>
                  <a:lnTo>
                    <a:pt x="12" y="51"/>
                  </a:lnTo>
                  <a:lnTo>
                    <a:pt x="12" y="55"/>
                  </a:lnTo>
                  <a:lnTo>
                    <a:pt x="12" y="58"/>
                  </a:lnTo>
                  <a:lnTo>
                    <a:pt x="15" y="65"/>
                  </a:lnTo>
                  <a:lnTo>
                    <a:pt x="17" y="67"/>
                  </a:lnTo>
                  <a:lnTo>
                    <a:pt x="13" y="70"/>
                  </a:lnTo>
                  <a:lnTo>
                    <a:pt x="13" y="77"/>
                  </a:lnTo>
                  <a:lnTo>
                    <a:pt x="11" y="77"/>
                  </a:lnTo>
                  <a:lnTo>
                    <a:pt x="8" y="80"/>
                  </a:lnTo>
                  <a:lnTo>
                    <a:pt x="2" y="86"/>
                  </a:lnTo>
                  <a:lnTo>
                    <a:pt x="3" y="92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3"/>
                  </a:lnTo>
                  <a:lnTo>
                    <a:pt x="6" y="123"/>
                  </a:lnTo>
                  <a:lnTo>
                    <a:pt x="21" y="136"/>
                  </a:lnTo>
                  <a:lnTo>
                    <a:pt x="25" y="142"/>
                  </a:lnTo>
                  <a:lnTo>
                    <a:pt x="25" y="150"/>
                  </a:lnTo>
                  <a:lnTo>
                    <a:pt x="30" y="154"/>
                  </a:lnTo>
                  <a:lnTo>
                    <a:pt x="31" y="151"/>
                  </a:lnTo>
                  <a:lnTo>
                    <a:pt x="34" y="150"/>
                  </a:lnTo>
                  <a:lnTo>
                    <a:pt x="39" y="150"/>
                  </a:lnTo>
                  <a:lnTo>
                    <a:pt x="42" y="153"/>
                  </a:lnTo>
                  <a:lnTo>
                    <a:pt x="45" y="156"/>
                  </a:lnTo>
                  <a:lnTo>
                    <a:pt x="42" y="162"/>
                  </a:lnTo>
                  <a:lnTo>
                    <a:pt x="41" y="167"/>
                  </a:lnTo>
                  <a:lnTo>
                    <a:pt x="41" y="170"/>
                  </a:lnTo>
                  <a:lnTo>
                    <a:pt x="39" y="175"/>
                  </a:lnTo>
                  <a:lnTo>
                    <a:pt x="39" y="180"/>
                  </a:lnTo>
                  <a:lnTo>
                    <a:pt x="44" y="185"/>
                  </a:lnTo>
                  <a:lnTo>
                    <a:pt x="51" y="190"/>
                  </a:lnTo>
                  <a:lnTo>
                    <a:pt x="53" y="189"/>
                  </a:lnTo>
                  <a:lnTo>
                    <a:pt x="64" y="196"/>
                  </a:lnTo>
                  <a:lnTo>
                    <a:pt x="68" y="200"/>
                  </a:lnTo>
                  <a:lnTo>
                    <a:pt x="71" y="209"/>
                  </a:lnTo>
                  <a:lnTo>
                    <a:pt x="70" y="214"/>
                  </a:lnTo>
                  <a:lnTo>
                    <a:pt x="69" y="217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6" y="222"/>
                  </a:lnTo>
                  <a:lnTo>
                    <a:pt x="80" y="222"/>
                  </a:lnTo>
                  <a:lnTo>
                    <a:pt x="83" y="221"/>
                  </a:lnTo>
                  <a:lnTo>
                    <a:pt x="86" y="218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  <p:sp>
          <p:nvSpPr>
            <p:cNvPr id="55" name="Freeform 55">
              <a:extLst>
                <a:ext uri="{FF2B5EF4-FFF2-40B4-BE49-F238E27FC236}">
                  <a16:creationId xmlns:a16="http://schemas.microsoft.com/office/drawing/2014/main" id="{1448DC22-C4E5-644C-AE81-1230A2EB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570" y="2198544"/>
              <a:ext cx="330543" cy="242848"/>
            </a:xfrm>
            <a:custGeom>
              <a:avLst/>
              <a:gdLst>
                <a:gd name="T0" fmla="*/ 196 w 231"/>
                <a:gd name="T1" fmla="*/ 154 h 170"/>
                <a:gd name="T2" fmla="*/ 201 w 231"/>
                <a:gd name="T3" fmla="*/ 150 h 170"/>
                <a:gd name="T4" fmla="*/ 206 w 231"/>
                <a:gd name="T5" fmla="*/ 139 h 170"/>
                <a:gd name="T6" fmla="*/ 200 w 231"/>
                <a:gd name="T7" fmla="*/ 128 h 170"/>
                <a:gd name="T8" fmla="*/ 200 w 231"/>
                <a:gd name="T9" fmla="*/ 120 h 170"/>
                <a:gd name="T10" fmla="*/ 211 w 231"/>
                <a:gd name="T11" fmla="*/ 118 h 170"/>
                <a:gd name="T12" fmla="*/ 220 w 231"/>
                <a:gd name="T13" fmla="*/ 113 h 170"/>
                <a:gd name="T14" fmla="*/ 226 w 231"/>
                <a:gd name="T15" fmla="*/ 101 h 170"/>
                <a:gd name="T16" fmla="*/ 231 w 231"/>
                <a:gd name="T17" fmla="*/ 90 h 170"/>
                <a:gd name="T18" fmla="*/ 225 w 231"/>
                <a:gd name="T19" fmla="*/ 81 h 170"/>
                <a:gd name="T20" fmla="*/ 215 w 231"/>
                <a:gd name="T21" fmla="*/ 72 h 170"/>
                <a:gd name="T22" fmla="*/ 211 w 231"/>
                <a:gd name="T23" fmla="*/ 66 h 170"/>
                <a:gd name="T24" fmla="*/ 214 w 231"/>
                <a:gd name="T25" fmla="*/ 65 h 170"/>
                <a:gd name="T26" fmla="*/ 206 w 231"/>
                <a:gd name="T27" fmla="*/ 59 h 170"/>
                <a:gd name="T28" fmla="*/ 196 w 231"/>
                <a:gd name="T29" fmla="*/ 55 h 170"/>
                <a:gd name="T30" fmla="*/ 194 w 231"/>
                <a:gd name="T31" fmla="*/ 45 h 170"/>
                <a:gd name="T32" fmla="*/ 194 w 231"/>
                <a:gd name="T33" fmla="*/ 35 h 170"/>
                <a:gd name="T34" fmla="*/ 192 w 231"/>
                <a:gd name="T35" fmla="*/ 25 h 170"/>
                <a:gd name="T36" fmla="*/ 7 w 231"/>
                <a:gd name="T37" fmla="*/ 22 h 170"/>
                <a:gd name="T38" fmla="*/ 8 w 231"/>
                <a:gd name="T39" fmla="*/ 0 h 170"/>
                <a:gd name="T40" fmla="*/ 4 w 231"/>
                <a:gd name="T41" fmla="*/ 23 h 170"/>
                <a:gd name="T42" fmla="*/ 3 w 231"/>
                <a:gd name="T43" fmla="*/ 31 h 170"/>
                <a:gd name="T44" fmla="*/ 7 w 231"/>
                <a:gd name="T45" fmla="*/ 37 h 170"/>
                <a:gd name="T46" fmla="*/ 5 w 231"/>
                <a:gd name="T47" fmla="*/ 42 h 170"/>
                <a:gd name="T48" fmla="*/ 4 w 231"/>
                <a:gd name="T49" fmla="*/ 52 h 170"/>
                <a:gd name="T50" fmla="*/ 0 w 231"/>
                <a:gd name="T51" fmla="*/ 56 h 170"/>
                <a:gd name="T52" fmla="*/ 4 w 231"/>
                <a:gd name="T53" fmla="*/ 62 h 170"/>
                <a:gd name="T54" fmla="*/ 4 w 231"/>
                <a:gd name="T55" fmla="*/ 69 h 170"/>
                <a:gd name="T56" fmla="*/ 6 w 231"/>
                <a:gd name="T57" fmla="*/ 71 h 170"/>
                <a:gd name="T58" fmla="*/ 12 w 231"/>
                <a:gd name="T59" fmla="*/ 85 h 170"/>
                <a:gd name="T60" fmla="*/ 16 w 231"/>
                <a:gd name="T61" fmla="*/ 96 h 170"/>
                <a:gd name="T62" fmla="*/ 19 w 231"/>
                <a:gd name="T63" fmla="*/ 102 h 170"/>
                <a:gd name="T64" fmla="*/ 20 w 231"/>
                <a:gd name="T65" fmla="*/ 104 h 170"/>
                <a:gd name="T66" fmla="*/ 18 w 231"/>
                <a:gd name="T67" fmla="*/ 109 h 170"/>
                <a:gd name="T68" fmla="*/ 20 w 231"/>
                <a:gd name="T69" fmla="*/ 116 h 170"/>
                <a:gd name="T70" fmla="*/ 24 w 231"/>
                <a:gd name="T71" fmla="*/ 118 h 170"/>
                <a:gd name="T72" fmla="*/ 26 w 231"/>
                <a:gd name="T73" fmla="*/ 135 h 170"/>
                <a:gd name="T74" fmla="*/ 27 w 231"/>
                <a:gd name="T75" fmla="*/ 142 h 170"/>
                <a:gd name="T76" fmla="*/ 28 w 231"/>
                <a:gd name="T77" fmla="*/ 154 h 170"/>
                <a:gd name="T78" fmla="*/ 30 w 231"/>
                <a:gd name="T79" fmla="*/ 162 h 170"/>
                <a:gd name="T80" fmla="*/ 188 w 231"/>
                <a:gd name="T81" fmla="*/ 170 h 170"/>
                <a:gd name="T82" fmla="*/ 189 w 231"/>
                <a:gd name="T83" fmla="*/ 16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170">
                  <a:moveTo>
                    <a:pt x="189" y="161"/>
                  </a:moveTo>
                  <a:cubicBezTo>
                    <a:pt x="196" y="154"/>
                    <a:pt x="196" y="154"/>
                    <a:pt x="196" y="154"/>
                  </a:cubicBezTo>
                  <a:cubicBezTo>
                    <a:pt x="199" y="150"/>
                    <a:pt x="199" y="150"/>
                    <a:pt x="199" y="150"/>
                  </a:cubicBezTo>
                  <a:cubicBezTo>
                    <a:pt x="201" y="150"/>
                    <a:pt x="201" y="150"/>
                    <a:pt x="201" y="150"/>
                  </a:cubicBezTo>
                  <a:cubicBezTo>
                    <a:pt x="202" y="142"/>
                    <a:pt x="202" y="142"/>
                    <a:pt x="202" y="142"/>
                  </a:cubicBezTo>
                  <a:cubicBezTo>
                    <a:pt x="206" y="139"/>
                    <a:pt x="206" y="139"/>
                    <a:pt x="206" y="139"/>
                  </a:cubicBezTo>
                  <a:cubicBezTo>
                    <a:pt x="204" y="136"/>
                    <a:pt x="204" y="136"/>
                    <a:pt x="204" y="136"/>
                  </a:cubicBezTo>
                  <a:cubicBezTo>
                    <a:pt x="200" y="128"/>
                    <a:pt x="200" y="128"/>
                    <a:pt x="200" y="128"/>
                  </a:cubicBezTo>
                  <a:cubicBezTo>
                    <a:pt x="200" y="124"/>
                    <a:pt x="200" y="124"/>
                    <a:pt x="200" y="124"/>
                  </a:cubicBezTo>
                  <a:cubicBezTo>
                    <a:pt x="200" y="120"/>
                    <a:pt x="200" y="120"/>
                    <a:pt x="200" y="120"/>
                  </a:cubicBezTo>
                  <a:cubicBezTo>
                    <a:pt x="204" y="118"/>
                    <a:pt x="204" y="118"/>
                    <a:pt x="204" y="118"/>
                  </a:cubicBezTo>
                  <a:cubicBezTo>
                    <a:pt x="211" y="118"/>
                    <a:pt x="211" y="118"/>
                    <a:pt x="211" y="118"/>
                  </a:cubicBezTo>
                  <a:cubicBezTo>
                    <a:pt x="218" y="115"/>
                    <a:pt x="218" y="115"/>
                    <a:pt x="218" y="115"/>
                  </a:cubicBezTo>
                  <a:cubicBezTo>
                    <a:pt x="220" y="113"/>
                    <a:pt x="220" y="113"/>
                    <a:pt x="220" y="113"/>
                  </a:cubicBezTo>
                  <a:cubicBezTo>
                    <a:pt x="223" y="110"/>
                    <a:pt x="223" y="110"/>
                    <a:pt x="223" y="110"/>
                  </a:cubicBezTo>
                  <a:cubicBezTo>
                    <a:pt x="226" y="101"/>
                    <a:pt x="226" y="101"/>
                    <a:pt x="226" y="101"/>
                  </a:cubicBezTo>
                  <a:cubicBezTo>
                    <a:pt x="229" y="97"/>
                    <a:pt x="229" y="97"/>
                    <a:pt x="229" y="97"/>
                  </a:cubicBezTo>
                  <a:cubicBezTo>
                    <a:pt x="231" y="90"/>
                    <a:pt x="231" y="90"/>
                    <a:pt x="231" y="90"/>
                  </a:cubicBezTo>
                  <a:cubicBezTo>
                    <a:pt x="231" y="87"/>
                    <a:pt x="231" y="87"/>
                    <a:pt x="231" y="87"/>
                  </a:cubicBezTo>
                  <a:cubicBezTo>
                    <a:pt x="225" y="81"/>
                    <a:pt x="225" y="81"/>
                    <a:pt x="225" y="81"/>
                  </a:cubicBezTo>
                  <a:cubicBezTo>
                    <a:pt x="219" y="76"/>
                    <a:pt x="219" y="76"/>
                    <a:pt x="219" y="76"/>
                  </a:cubicBezTo>
                  <a:cubicBezTo>
                    <a:pt x="215" y="72"/>
                    <a:pt x="215" y="72"/>
                    <a:pt x="215" y="72"/>
                  </a:cubicBezTo>
                  <a:cubicBezTo>
                    <a:pt x="211" y="69"/>
                    <a:pt x="211" y="69"/>
                    <a:pt x="211" y="69"/>
                  </a:cubicBezTo>
                  <a:cubicBezTo>
                    <a:pt x="211" y="66"/>
                    <a:pt x="211" y="66"/>
                    <a:pt x="211" y="66"/>
                  </a:cubicBezTo>
                  <a:cubicBezTo>
                    <a:pt x="212" y="63"/>
                    <a:pt x="212" y="63"/>
                    <a:pt x="212" y="63"/>
                  </a:cubicBezTo>
                  <a:cubicBezTo>
                    <a:pt x="214" y="65"/>
                    <a:pt x="214" y="65"/>
                    <a:pt x="214" y="65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61"/>
                    <a:pt x="207" y="59"/>
                    <a:pt x="206" y="59"/>
                  </a:cubicBezTo>
                  <a:cubicBezTo>
                    <a:pt x="205" y="59"/>
                    <a:pt x="201" y="55"/>
                    <a:pt x="201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50"/>
                    <a:pt x="196" y="50"/>
                    <a:pt x="196" y="50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39"/>
                    <a:pt x="194" y="39"/>
                    <a:pt x="194" y="39"/>
                  </a:cubicBezTo>
                  <a:cubicBezTo>
                    <a:pt x="194" y="35"/>
                    <a:pt x="194" y="35"/>
                    <a:pt x="194" y="35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2" y="25"/>
                    <a:pt x="192" y="25"/>
                    <a:pt x="192" y="25"/>
                  </a:cubicBezTo>
                  <a:cubicBezTo>
                    <a:pt x="189" y="18"/>
                    <a:pt x="189" y="18"/>
                    <a:pt x="189" y="18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41"/>
                    <a:pt x="7" y="41"/>
                    <a:pt x="7" y="41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6" y="71"/>
                    <a:pt x="6" y="71"/>
                    <a:pt x="6" y="71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8" y="99"/>
                    <a:pt x="18" y="99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8" y="109"/>
                    <a:pt x="18" y="109"/>
                    <a:pt x="18" y="109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24" y="118"/>
                    <a:pt x="24" y="118"/>
                    <a:pt x="24" y="118"/>
                  </a:cubicBezTo>
                  <a:cubicBezTo>
                    <a:pt x="26" y="125"/>
                    <a:pt x="26" y="125"/>
                    <a:pt x="26" y="125"/>
                  </a:cubicBezTo>
                  <a:cubicBezTo>
                    <a:pt x="26" y="135"/>
                    <a:pt x="26" y="135"/>
                    <a:pt x="26" y="135"/>
                  </a:cubicBezTo>
                  <a:cubicBezTo>
                    <a:pt x="25" y="139"/>
                    <a:pt x="25" y="139"/>
                    <a:pt x="25" y="139"/>
                  </a:cubicBezTo>
                  <a:cubicBezTo>
                    <a:pt x="27" y="142"/>
                    <a:pt x="27" y="142"/>
                    <a:pt x="27" y="142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30" y="162"/>
                    <a:pt x="30" y="162"/>
                    <a:pt x="30" y="162"/>
                  </a:cubicBezTo>
                  <a:cubicBezTo>
                    <a:pt x="176" y="160"/>
                    <a:pt x="176" y="160"/>
                    <a:pt x="176" y="160"/>
                  </a:cubicBezTo>
                  <a:cubicBezTo>
                    <a:pt x="188" y="170"/>
                    <a:pt x="188" y="170"/>
                    <a:pt x="188" y="170"/>
                  </a:cubicBezTo>
                  <a:cubicBezTo>
                    <a:pt x="190" y="168"/>
                    <a:pt x="190" y="168"/>
                    <a:pt x="190" y="168"/>
                  </a:cubicBezTo>
                  <a:lnTo>
                    <a:pt x="189" y="161"/>
                  </a:lnTo>
                  <a:close/>
                </a:path>
              </a:pathLst>
            </a:custGeom>
            <a:grpFill/>
            <a:ln w="635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defTabSz="1828434">
                <a:defRPr/>
              </a:pPr>
              <a:endParaRPr lang="en-US" dirty="0">
                <a:latin typeface="Calibri" panose="020B0604020202020204" pitchFamily="34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11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Top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0058400" cy="24479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653" y="2816659"/>
            <a:ext cx="9143546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3685393"/>
            <a:ext cx="9151938" cy="35112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604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Maps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21081" y="2005798"/>
            <a:ext cx="9416238" cy="4658048"/>
            <a:chOff x="3843499" y="3719582"/>
            <a:chExt cx="16665619" cy="8244192"/>
          </a:xfrm>
        </p:grpSpPr>
        <p:sp>
          <p:nvSpPr>
            <p:cNvPr id="4" name="Freeform 781"/>
            <p:cNvSpPr>
              <a:spLocks/>
            </p:cNvSpPr>
            <p:nvPr/>
          </p:nvSpPr>
          <p:spPr bwMode="auto">
            <a:xfrm>
              <a:off x="9818027" y="3757809"/>
              <a:ext cx="85988" cy="38227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" name="Freeform 403"/>
            <p:cNvSpPr>
              <a:spLocks/>
            </p:cNvSpPr>
            <p:nvPr/>
          </p:nvSpPr>
          <p:spPr bwMode="auto">
            <a:xfrm>
              <a:off x="16859435" y="9558687"/>
              <a:ext cx="1904460" cy="142393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" name="Freeform 404"/>
            <p:cNvSpPr>
              <a:spLocks/>
            </p:cNvSpPr>
            <p:nvPr/>
          </p:nvSpPr>
          <p:spPr bwMode="auto">
            <a:xfrm>
              <a:off x="11416754" y="5927165"/>
              <a:ext cx="372610" cy="56384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" name="Freeform 405"/>
            <p:cNvSpPr>
              <a:spLocks/>
            </p:cNvSpPr>
            <p:nvPr/>
          </p:nvSpPr>
          <p:spPr bwMode="auto">
            <a:xfrm>
              <a:off x="10566434" y="5337841"/>
              <a:ext cx="503186" cy="24528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" name="Freeform 406"/>
            <p:cNvSpPr>
              <a:spLocks/>
            </p:cNvSpPr>
            <p:nvPr/>
          </p:nvSpPr>
          <p:spPr bwMode="auto">
            <a:xfrm>
              <a:off x="14085545" y="4439516"/>
              <a:ext cx="840765" cy="579771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" name="Freeform 407"/>
            <p:cNvSpPr>
              <a:spLocks/>
            </p:cNvSpPr>
            <p:nvPr/>
          </p:nvSpPr>
          <p:spPr bwMode="auto">
            <a:xfrm>
              <a:off x="16241600" y="4197415"/>
              <a:ext cx="299364" cy="149721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" name="Freeform 408"/>
            <p:cNvSpPr>
              <a:spLocks/>
            </p:cNvSpPr>
            <p:nvPr/>
          </p:nvSpPr>
          <p:spPr bwMode="auto">
            <a:xfrm>
              <a:off x="15999561" y="4111405"/>
              <a:ext cx="280256" cy="149721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" name="Freeform 409"/>
            <p:cNvSpPr>
              <a:spLocks/>
            </p:cNvSpPr>
            <p:nvPr/>
          </p:nvSpPr>
          <p:spPr bwMode="auto">
            <a:xfrm>
              <a:off x="15916758" y="4120960"/>
              <a:ext cx="140127" cy="47785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" name="Freeform 410"/>
            <p:cNvSpPr>
              <a:spLocks/>
            </p:cNvSpPr>
            <p:nvPr/>
          </p:nvSpPr>
          <p:spPr bwMode="auto">
            <a:xfrm>
              <a:off x="15942235" y="3990355"/>
              <a:ext cx="235667" cy="149721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" name="Freeform 411"/>
            <p:cNvSpPr>
              <a:spLocks/>
            </p:cNvSpPr>
            <p:nvPr/>
          </p:nvSpPr>
          <p:spPr bwMode="auto">
            <a:xfrm>
              <a:off x="18426316" y="4579679"/>
              <a:ext cx="235667" cy="76452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" name="Freeform 412"/>
            <p:cNvSpPr>
              <a:spLocks/>
            </p:cNvSpPr>
            <p:nvPr/>
          </p:nvSpPr>
          <p:spPr bwMode="auto">
            <a:xfrm>
              <a:off x="18126952" y="4729398"/>
              <a:ext cx="197453" cy="76452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" name="Freeform 413"/>
            <p:cNvSpPr>
              <a:spLocks/>
            </p:cNvSpPr>
            <p:nvPr/>
          </p:nvSpPr>
          <p:spPr bwMode="auto">
            <a:xfrm>
              <a:off x="18136507" y="4694361"/>
              <a:ext cx="76432" cy="44598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" name="Freeform 414"/>
            <p:cNvSpPr>
              <a:spLocks/>
            </p:cNvSpPr>
            <p:nvPr/>
          </p:nvSpPr>
          <p:spPr bwMode="auto">
            <a:xfrm>
              <a:off x="17932683" y="4560566"/>
              <a:ext cx="28662" cy="47785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" name="Freeform 415"/>
            <p:cNvSpPr>
              <a:spLocks/>
            </p:cNvSpPr>
            <p:nvPr/>
          </p:nvSpPr>
          <p:spPr bwMode="auto">
            <a:xfrm>
              <a:off x="17932683" y="4700729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" name="Freeform 416"/>
            <p:cNvSpPr>
              <a:spLocks/>
            </p:cNvSpPr>
            <p:nvPr/>
          </p:nvSpPr>
          <p:spPr bwMode="auto">
            <a:xfrm>
              <a:off x="17996378" y="4525526"/>
              <a:ext cx="394905" cy="149721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" name="Freeform 417"/>
            <p:cNvSpPr>
              <a:spLocks/>
            </p:cNvSpPr>
            <p:nvPr/>
          </p:nvSpPr>
          <p:spPr bwMode="auto">
            <a:xfrm>
              <a:off x="18222495" y="4570124"/>
              <a:ext cx="73248" cy="76452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" name="Freeform 418"/>
            <p:cNvSpPr>
              <a:spLocks/>
            </p:cNvSpPr>
            <p:nvPr/>
          </p:nvSpPr>
          <p:spPr bwMode="auto">
            <a:xfrm>
              <a:off x="19445425" y="5076623"/>
              <a:ext cx="101909" cy="57338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" name="Freeform 419"/>
            <p:cNvSpPr>
              <a:spLocks/>
            </p:cNvSpPr>
            <p:nvPr/>
          </p:nvSpPr>
          <p:spPr bwMode="auto">
            <a:xfrm>
              <a:off x="19247970" y="5898496"/>
              <a:ext cx="57323" cy="47785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" name="Freeform 420"/>
            <p:cNvSpPr>
              <a:spLocks/>
            </p:cNvSpPr>
            <p:nvPr/>
          </p:nvSpPr>
          <p:spPr bwMode="auto">
            <a:xfrm>
              <a:off x="18005931" y="6172454"/>
              <a:ext cx="47770" cy="25484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" name="Freeform 421"/>
            <p:cNvSpPr>
              <a:spLocks/>
            </p:cNvSpPr>
            <p:nvPr/>
          </p:nvSpPr>
          <p:spPr bwMode="auto">
            <a:xfrm>
              <a:off x="18846696" y="6452780"/>
              <a:ext cx="47770" cy="44598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" name="Freeform 422"/>
            <p:cNvSpPr>
              <a:spLocks/>
            </p:cNvSpPr>
            <p:nvPr/>
          </p:nvSpPr>
          <p:spPr bwMode="auto">
            <a:xfrm>
              <a:off x="18818035" y="6526047"/>
              <a:ext cx="19109" cy="9556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" name="Freeform 423"/>
            <p:cNvSpPr>
              <a:spLocks/>
            </p:cNvSpPr>
            <p:nvPr/>
          </p:nvSpPr>
          <p:spPr bwMode="auto">
            <a:xfrm>
              <a:off x="18687463" y="6675768"/>
              <a:ext cx="28662" cy="9556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" name="Freeform 424"/>
            <p:cNvSpPr>
              <a:spLocks/>
            </p:cNvSpPr>
            <p:nvPr/>
          </p:nvSpPr>
          <p:spPr bwMode="auto">
            <a:xfrm>
              <a:off x="18575996" y="6723551"/>
              <a:ext cx="66879" cy="38227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" name="Freeform 425"/>
            <p:cNvSpPr>
              <a:spLocks/>
            </p:cNvSpPr>
            <p:nvPr/>
          </p:nvSpPr>
          <p:spPr bwMode="auto">
            <a:xfrm>
              <a:off x="18502748" y="6761778"/>
              <a:ext cx="54139" cy="35042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" name="Freeform 426"/>
            <p:cNvSpPr>
              <a:spLocks/>
            </p:cNvSpPr>
            <p:nvPr/>
          </p:nvSpPr>
          <p:spPr bwMode="auto">
            <a:xfrm>
              <a:off x="18454978" y="6790447"/>
              <a:ext cx="47770" cy="44598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" name="Freeform 427"/>
            <p:cNvSpPr>
              <a:spLocks/>
            </p:cNvSpPr>
            <p:nvPr/>
          </p:nvSpPr>
          <p:spPr bwMode="auto">
            <a:xfrm>
              <a:off x="18445422" y="6854158"/>
              <a:ext cx="9553" cy="9556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" name="Freeform 428"/>
            <p:cNvSpPr>
              <a:spLocks/>
            </p:cNvSpPr>
            <p:nvPr/>
          </p:nvSpPr>
          <p:spPr bwMode="auto">
            <a:xfrm>
              <a:off x="18397652" y="681593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" name="Freeform 429"/>
            <p:cNvSpPr>
              <a:spLocks/>
            </p:cNvSpPr>
            <p:nvPr/>
          </p:nvSpPr>
          <p:spPr bwMode="auto">
            <a:xfrm>
              <a:off x="18053701" y="7163156"/>
              <a:ext cx="19109" cy="28669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17709756" y="6761778"/>
              <a:ext cx="697449" cy="662593"/>
              <a:chOff x="5961121" y="2686387"/>
              <a:chExt cx="288233" cy="273757"/>
            </a:xfrm>
            <a:solidFill>
              <a:schemeClr val="bg1">
                <a:lumMod val="75000"/>
              </a:schemeClr>
            </a:solidFill>
          </p:grpSpPr>
          <p:sp>
            <p:nvSpPr>
              <p:cNvPr id="398" name="Freeform 430"/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" panose="020B0604020202020204" pitchFamily="34" charset="-128"/>
                </a:endParaRPr>
              </a:p>
            </p:txBody>
          </p:sp>
          <p:sp>
            <p:nvSpPr>
              <p:cNvPr id="399" name="Freeform 431"/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dirty="0">
                  <a:latin typeface="Calibri" panose="020B0604020202020204" pitchFamily="34" charset="-128"/>
                </a:endParaRPr>
              </a:p>
            </p:txBody>
          </p:sp>
        </p:grpSp>
        <p:sp>
          <p:nvSpPr>
            <p:cNvPr id="34" name="Freeform 432"/>
            <p:cNvSpPr>
              <a:spLocks/>
            </p:cNvSpPr>
            <p:nvPr/>
          </p:nvSpPr>
          <p:spPr bwMode="auto">
            <a:xfrm>
              <a:off x="17884911" y="7370216"/>
              <a:ext cx="19109" cy="25484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" name="Freeform 433"/>
            <p:cNvSpPr>
              <a:spLocks/>
            </p:cNvSpPr>
            <p:nvPr/>
          </p:nvSpPr>
          <p:spPr bwMode="auto">
            <a:xfrm>
              <a:off x="17773446" y="7370216"/>
              <a:ext cx="121018" cy="9238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" name="Freeform 434"/>
            <p:cNvSpPr>
              <a:spLocks/>
            </p:cNvSpPr>
            <p:nvPr/>
          </p:nvSpPr>
          <p:spPr bwMode="auto">
            <a:xfrm>
              <a:off x="17652427" y="7405258"/>
              <a:ext cx="101909" cy="14972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" name="Freeform 435"/>
            <p:cNvSpPr>
              <a:spLocks/>
            </p:cNvSpPr>
            <p:nvPr/>
          </p:nvSpPr>
          <p:spPr bwMode="auto">
            <a:xfrm>
              <a:off x="17550518" y="7771599"/>
              <a:ext cx="35033" cy="28669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" name="Freeform 436"/>
            <p:cNvSpPr>
              <a:spLocks/>
            </p:cNvSpPr>
            <p:nvPr/>
          </p:nvSpPr>
          <p:spPr bwMode="auto">
            <a:xfrm>
              <a:off x="17633319" y="7679216"/>
              <a:ext cx="19109" cy="1592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" name="Freeform 437"/>
            <p:cNvSpPr>
              <a:spLocks/>
            </p:cNvSpPr>
            <p:nvPr/>
          </p:nvSpPr>
          <p:spPr bwMode="auto">
            <a:xfrm>
              <a:off x="17381727" y="7873535"/>
              <a:ext cx="19109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0" name="Freeform 438"/>
            <p:cNvSpPr>
              <a:spLocks/>
            </p:cNvSpPr>
            <p:nvPr/>
          </p:nvSpPr>
          <p:spPr bwMode="auto">
            <a:xfrm>
              <a:off x="17203386" y="7838493"/>
              <a:ext cx="111465" cy="156092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1" name="Freeform 439"/>
            <p:cNvSpPr>
              <a:spLocks/>
            </p:cNvSpPr>
            <p:nvPr/>
          </p:nvSpPr>
          <p:spPr bwMode="auto">
            <a:xfrm>
              <a:off x="16652429" y="8099708"/>
              <a:ext cx="130574" cy="9238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2" name="Freeform 440"/>
            <p:cNvSpPr>
              <a:spLocks/>
            </p:cNvSpPr>
            <p:nvPr/>
          </p:nvSpPr>
          <p:spPr bwMode="auto">
            <a:xfrm>
              <a:off x="17184277" y="8163419"/>
              <a:ext cx="187897" cy="2644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3" name="Freeform 441"/>
            <p:cNvSpPr>
              <a:spLocks/>
            </p:cNvSpPr>
            <p:nvPr/>
          </p:nvSpPr>
          <p:spPr bwMode="auto">
            <a:xfrm>
              <a:off x="17343512" y="8389592"/>
              <a:ext cx="57323" cy="73269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4" name="Freeform 442"/>
            <p:cNvSpPr>
              <a:spLocks/>
            </p:cNvSpPr>
            <p:nvPr/>
          </p:nvSpPr>
          <p:spPr bwMode="auto">
            <a:xfrm>
              <a:off x="17381727" y="8453303"/>
              <a:ext cx="92356" cy="124237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5" name="Freeform 443"/>
            <p:cNvSpPr>
              <a:spLocks/>
            </p:cNvSpPr>
            <p:nvPr/>
          </p:nvSpPr>
          <p:spPr bwMode="auto">
            <a:xfrm>
              <a:off x="17212936" y="8399150"/>
              <a:ext cx="57323" cy="73269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6" name="Freeform 444"/>
            <p:cNvSpPr>
              <a:spLocks/>
            </p:cNvSpPr>
            <p:nvPr/>
          </p:nvSpPr>
          <p:spPr bwMode="auto">
            <a:xfrm>
              <a:off x="17279818" y="8472417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7" name="Freeform 445"/>
            <p:cNvSpPr>
              <a:spLocks/>
            </p:cNvSpPr>
            <p:nvPr/>
          </p:nvSpPr>
          <p:spPr bwMode="auto">
            <a:xfrm>
              <a:off x="17298926" y="8529755"/>
              <a:ext cx="63695" cy="101936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8" name="Freeform 446"/>
            <p:cNvSpPr>
              <a:spLocks/>
            </p:cNvSpPr>
            <p:nvPr/>
          </p:nvSpPr>
          <p:spPr bwMode="auto">
            <a:xfrm>
              <a:off x="17353063" y="8520200"/>
              <a:ext cx="38217" cy="73269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49" name="Freeform 447"/>
            <p:cNvSpPr>
              <a:spLocks/>
            </p:cNvSpPr>
            <p:nvPr/>
          </p:nvSpPr>
          <p:spPr bwMode="auto">
            <a:xfrm>
              <a:off x="17372174" y="8567983"/>
              <a:ext cx="57323" cy="35042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0" name="Freeform 448"/>
            <p:cNvSpPr>
              <a:spLocks/>
            </p:cNvSpPr>
            <p:nvPr/>
          </p:nvSpPr>
          <p:spPr bwMode="auto">
            <a:xfrm>
              <a:off x="17372174" y="8593469"/>
              <a:ext cx="130574" cy="197506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1" name="Freeform 449"/>
            <p:cNvSpPr>
              <a:spLocks/>
            </p:cNvSpPr>
            <p:nvPr/>
          </p:nvSpPr>
          <p:spPr bwMode="auto">
            <a:xfrm>
              <a:off x="17289371" y="8631694"/>
              <a:ext cx="111465" cy="95566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2" name="Freeform 450"/>
            <p:cNvSpPr>
              <a:spLocks/>
            </p:cNvSpPr>
            <p:nvPr/>
          </p:nvSpPr>
          <p:spPr bwMode="auto">
            <a:xfrm>
              <a:off x="17063256" y="8539313"/>
              <a:ext cx="111465" cy="111494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3" name="Freeform 451"/>
            <p:cNvSpPr>
              <a:spLocks/>
            </p:cNvSpPr>
            <p:nvPr/>
          </p:nvSpPr>
          <p:spPr bwMode="auto">
            <a:xfrm>
              <a:off x="17391283" y="8399150"/>
              <a:ext cx="19109" cy="9556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4" name="Freeform 452"/>
            <p:cNvSpPr>
              <a:spLocks/>
            </p:cNvSpPr>
            <p:nvPr/>
          </p:nvSpPr>
          <p:spPr bwMode="auto">
            <a:xfrm>
              <a:off x="16037776" y="8781415"/>
              <a:ext cx="522294" cy="544729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5" name="Freeform 453"/>
            <p:cNvSpPr>
              <a:spLocks/>
            </p:cNvSpPr>
            <p:nvPr/>
          </p:nvSpPr>
          <p:spPr bwMode="auto">
            <a:xfrm>
              <a:off x="16130132" y="8978921"/>
              <a:ext cx="47770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6" name="Freeform 454"/>
            <p:cNvSpPr>
              <a:spLocks/>
            </p:cNvSpPr>
            <p:nvPr/>
          </p:nvSpPr>
          <p:spPr bwMode="auto">
            <a:xfrm>
              <a:off x="16197014" y="9090415"/>
              <a:ext cx="44586" cy="47785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7" name="Freeform 455"/>
            <p:cNvSpPr>
              <a:spLocks/>
            </p:cNvSpPr>
            <p:nvPr/>
          </p:nvSpPr>
          <p:spPr bwMode="auto">
            <a:xfrm>
              <a:off x="16512300" y="9119082"/>
              <a:ext cx="66879" cy="66896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8" name="Freeform 456"/>
            <p:cNvSpPr>
              <a:spLocks/>
            </p:cNvSpPr>
            <p:nvPr/>
          </p:nvSpPr>
          <p:spPr bwMode="auto">
            <a:xfrm>
              <a:off x="16617396" y="9166867"/>
              <a:ext cx="35033" cy="35042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59" name="Freeform 457"/>
            <p:cNvSpPr>
              <a:spLocks/>
            </p:cNvSpPr>
            <p:nvPr/>
          </p:nvSpPr>
          <p:spPr bwMode="auto">
            <a:xfrm>
              <a:off x="16521853" y="9326144"/>
              <a:ext cx="429938" cy="140163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0" name="Freeform 458"/>
            <p:cNvSpPr>
              <a:spLocks/>
            </p:cNvSpPr>
            <p:nvPr/>
          </p:nvSpPr>
          <p:spPr bwMode="auto">
            <a:xfrm>
              <a:off x="16840326" y="9361183"/>
              <a:ext cx="73248" cy="28669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1" name="Freeform 459"/>
            <p:cNvSpPr>
              <a:spLocks/>
            </p:cNvSpPr>
            <p:nvPr/>
          </p:nvSpPr>
          <p:spPr bwMode="auto">
            <a:xfrm>
              <a:off x="16942236" y="9428080"/>
              <a:ext cx="57323" cy="38227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2" name="Freeform 460"/>
            <p:cNvSpPr>
              <a:spLocks/>
            </p:cNvSpPr>
            <p:nvPr/>
          </p:nvSpPr>
          <p:spPr bwMode="auto">
            <a:xfrm>
              <a:off x="16999562" y="9437635"/>
              <a:ext cx="44586" cy="28669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3" name="Freeform 461"/>
            <p:cNvSpPr>
              <a:spLocks/>
            </p:cNvSpPr>
            <p:nvPr/>
          </p:nvSpPr>
          <p:spPr bwMode="auto">
            <a:xfrm>
              <a:off x="17034592" y="9437635"/>
              <a:ext cx="66879" cy="38227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4" name="Freeform 462"/>
            <p:cNvSpPr>
              <a:spLocks/>
            </p:cNvSpPr>
            <p:nvPr/>
          </p:nvSpPr>
          <p:spPr bwMode="auto">
            <a:xfrm>
              <a:off x="17082363" y="9428080"/>
              <a:ext cx="76432" cy="47785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5" name="Freeform 463"/>
            <p:cNvSpPr>
              <a:spLocks/>
            </p:cNvSpPr>
            <p:nvPr/>
          </p:nvSpPr>
          <p:spPr bwMode="auto">
            <a:xfrm>
              <a:off x="17184277" y="9437635"/>
              <a:ext cx="114649" cy="38227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6" name="Freeform 464"/>
            <p:cNvSpPr>
              <a:spLocks/>
            </p:cNvSpPr>
            <p:nvPr/>
          </p:nvSpPr>
          <p:spPr bwMode="auto">
            <a:xfrm>
              <a:off x="17149244" y="9491791"/>
              <a:ext cx="101909" cy="57338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7" name="Freeform 465"/>
            <p:cNvSpPr>
              <a:spLocks/>
            </p:cNvSpPr>
            <p:nvPr/>
          </p:nvSpPr>
          <p:spPr bwMode="auto">
            <a:xfrm>
              <a:off x="17474083" y="9192351"/>
              <a:ext cx="57323" cy="38227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8" name="Freeform 466"/>
            <p:cNvSpPr>
              <a:spLocks/>
            </p:cNvSpPr>
            <p:nvPr/>
          </p:nvSpPr>
          <p:spPr bwMode="auto">
            <a:xfrm>
              <a:off x="17569627" y="9185981"/>
              <a:ext cx="140127" cy="44598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69" name="Freeform 467"/>
            <p:cNvSpPr>
              <a:spLocks/>
            </p:cNvSpPr>
            <p:nvPr/>
          </p:nvSpPr>
          <p:spPr bwMode="auto">
            <a:xfrm>
              <a:off x="17139689" y="8969361"/>
              <a:ext cx="299364" cy="337667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0" name="Freeform 468"/>
            <p:cNvSpPr>
              <a:spLocks/>
            </p:cNvSpPr>
            <p:nvPr/>
          </p:nvSpPr>
          <p:spPr bwMode="auto">
            <a:xfrm>
              <a:off x="17540962" y="8950247"/>
              <a:ext cx="73248" cy="140163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1" name="Freeform 469"/>
            <p:cNvSpPr>
              <a:spLocks/>
            </p:cNvSpPr>
            <p:nvPr/>
          </p:nvSpPr>
          <p:spPr bwMode="auto">
            <a:xfrm>
              <a:off x="17579182" y="8931136"/>
              <a:ext cx="25477" cy="1911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2" name="Freeform 470"/>
            <p:cNvSpPr>
              <a:spLocks/>
            </p:cNvSpPr>
            <p:nvPr/>
          </p:nvSpPr>
          <p:spPr bwMode="auto">
            <a:xfrm>
              <a:off x="17681092" y="9052186"/>
              <a:ext cx="44586" cy="1911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3" name="Freeform 471"/>
            <p:cNvSpPr>
              <a:spLocks/>
            </p:cNvSpPr>
            <p:nvPr/>
          </p:nvSpPr>
          <p:spPr bwMode="auto">
            <a:xfrm>
              <a:off x="17690647" y="9061741"/>
              <a:ext cx="175160" cy="105124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4" name="Freeform 472"/>
            <p:cNvSpPr>
              <a:spLocks/>
            </p:cNvSpPr>
            <p:nvPr/>
          </p:nvSpPr>
          <p:spPr bwMode="auto">
            <a:xfrm>
              <a:off x="18521857" y="9240134"/>
              <a:ext cx="194268" cy="111494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5" name="Freeform 473"/>
            <p:cNvSpPr>
              <a:spLocks/>
            </p:cNvSpPr>
            <p:nvPr/>
          </p:nvSpPr>
          <p:spPr bwMode="auto">
            <a:xfrm>
              <a:off x="18802113" y="9297472"/>
              <a:ext cx="82803" cy="101936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6" name="Freeform 474"/>
            <p:cNvSpPr>
              <a:spLocks/>
            </p:cNvSpPr>
            <p:nvPr/>
          </p:nvSpPr>
          <p:spPr bwMode="auto">
            <a:xfrm>
              <a:off x="19044149" y="9485423"/>
              <a:ext cx="54139" cy="54153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7" name="Freeform 475"/>
            <p:cNvSpPr>
              <a:spLocks/>
            </p:cNvSpPr>
            <p:nvPr/>
          </p:nvSpPr>
          <p:spPr bwMode="auto">
            <a:xfrm>
              <a:off x="18986825" y="9399411"/>
              <a:ext cx="85988" cy="57338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8" name="Freeform 476"/>
            <p:cNvSpPr>
              <a:spLocks/>
            </p:cNvSpPr>
            <p:nvPr/>
          </p:nvSpPr>
          <p:spPr bwMode="auto">
            <a:xfrm>
              <a:off x="18904022" y="9361183"/>
              <a:ext cx="38217" cy="47785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79" name="Freeform 477"/>
            <p:cNvSpPr>
              <a:spLocks/>
            </p:cNvSpPr>
            <p:nvPr/>
          </p:nvSpPr>
          <p:spPr bwMode="auto">
            <a:xfrm>
              <a:off x="19247970" y="10017406"/>
              <a:ext cx="149680" cy="111494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0" name="Freeform 478"/>
            <p:cNvSpPr>
              <a:spLocks/>
            </p:cNvSpPr>
            <p:nvPr/>
          </p:nvSpPr>
          <p:spPr bwMode="auto">
            <a:xfrm>
              <a:off x="19649244" y="10727782"/>
              <a:ext cx="105096" cy="130608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1" name="Freeform 479"/>
            <p:cNvSpPr>
              <a:spLocks/>
            </p:cNvSpPr>
            <p:nvPr/>
          </p:nvSpPr>
          <p:spPr bwMode="auto">
            <a:xfrm>
              <a:off x="19677908" y="10848834"/>
              <a:ext cx="242036" cy="283514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2" name="Freeform 480"/>
            <p:cNvSpPr>
              <a:spLocks/>
            </p:cNvSpPr>
            <p:nvPr/>
          </p:nvSpPr>
          <p:spPr bwMode="auto">
            <a:xfrm>
              <a:off x="19359438" y="11055894"/>
              <a:ext cx="366243" cy="356781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3" name="Freeform 481"/>
            <p:cNvSpPr>
              <a:spLocks/>
            </p:cNvSpPr>
            <p:nvPr/>
          </p:nvSpPr>
          <p:spPr bwMode="auto">
            <a:xfrm>
              <a:off x="19416761" y="11412677"/>
              <a:ext cx="19109" cy="1911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4" name="Freeform 482"/>
            <p:cNvSpPr>
              <a:spLocks/>
            </p:cNvSpPr>
            <p:nvPr/>
          </p:nvSpPr>
          <p:spPr bwMode="auto">
            <a:xfrm>
              <a:off x="18343513" y="11065452"/>
              <a:ext cx="178346" cy="168835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5" name="Freeform 483"/>
            <p:cNvSpPr>
              <a:spLocks/>
            </p:cNvSpPr>
            <p:nvPr/>
          </p:nvSpPr>
          <p:spPr bwMode="auto">
            <a:xfrm>
              <a:off x="18483640" y="11017669"/>
              <a:ext cx="28662" cy="47785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6" name="Freeform 484"/>
            <p:cNvSpPr>
              <a:spLocks/>
            </p:cNvSpPr>
            <p:nvPr/>
          </p:nvSpPr>
          <p:spPr bwMode="auto">
            <a:xfrm>
              <a:off x="18295742" y="11017669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7" name="Freeform 485"/>
            <p:cNvSpPr>
              <a:spLocks/>
            </p:cNvSpPr>
            <p:nvPr/>
          </p:nvSpPr>
          <p:spPr bwMode="auto">
            <a:xfrm>
              <a:off x="15384910" y="8593469"/>
              <a:ext cx="101909" cy="168835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8" name="Freeform 486"/>
            <p:cNvSpPr>
              <a:spLocks/>
            </p:cNvSpPr>
            <p:nvPr/>
          </p:nvSpPr>
          <p:spPr bwMode="auto">
            <a:xfrm>
              <a:off x="13665165" y="9606473"/>
              <a:ext cx="337579" cy="653035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89" name="Freeform 487"/>
            <p:cNvSpPr>
              <a:spLocks/>
            </p:cNvSpPr>
            <p:nvPr/>
          </p:nvSpPr>
          <p:spPr bwMode="auto">
            <a:xfrm>
              <a:off x="14413572" y="5028840"/>
              <a:ext cx="101909" cy="76452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0" name="Freeform 488"/>
            <p:cNvSpPr>
              <a:spLocks/>
            </p:cNvSpPr>
            <p:nvPr/>
          </p:nvSpPr>
          <p:spPr bwMode="auto">
            <a:xfrm>
              <a:off x="13926310" y="5086181"/>
              <a:ext cx="101909" cy="92380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1" name="Freeform 489"/>
            <p:cNvSpPr>
              <a:spLocks/>
            </p:cNvSpPr>
            <p:nvPr/>
          </p:nvSpPr>
          <p:spPr bwMode="auto">
            <a:xfrm>
              <a:off x="14945419" y="4767625"/>
              <a:ext cx="82803" cy="47785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2" name="Freeform 490"/>
            <p:cNvSpPr>
              <a:spLocks/>
            </p:cNvSpPr>
            <p:nvPr/>
          </p:nvSpPr>
          <p:spPr bwMode="auto">
            <a:xfrm>
              <a:off x="16811662" y="4675245"/>
              <a:ext cx="92356" cy="44598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3" name="Freeform 491"/>
            <p:cNvSpPr>
              <a:spLocks/>
            </p:cNvSpPr>
            <p:nvPr/>
          </p:nvSpPr>
          <p:spPr bwMode="auto">
            <a:xfrm>
              <a:off x="15868988" y="3999911"/>
              <a:ext cx="57323" cy="1911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4" name="Freeform 492"/>
            <p:cNvSpPr>
              <a:spLocks/>
            </p:cNvSpPr>
            <p:nvPr/>
          </p:nvSpPr>
          <p:spPr bwMode="auto">
            <a:xfrm>
              <a:off x="15346696" y="4805855"/>
              <a:ext cx="54139" cy="38227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5" name="Freeform 493"/>
            <p:cNvSpPr>
              <a:spLocks/>
            </p:cNvSpPr>
            <p:nvPr/>
          </p:nvSpPr>
          <p:spPr bwMode="auto">
            <a:xfrm>
              <a:off x="12098282" y="6892386"/>
              <a:ext cx="54139" cy="101936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6" name="Freeform 494"/>
            <p:cNvSpPr>
              <a:spLocks/>
            </p:cNvSpPr>
            <p:nvPr/>
          </p:nvSpPr>
          <p:spPr bwMode="auto">
            <a:xfrm>
              <a:off x="12079173" y="6984768"/>
              <a:ext cx="82803" cy="140163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7" name="Freeform 495"/>
            <p:cNvSpPr>
              <a:spLocks/>
            </p:cNvSpPr>
            <p:nvPr/>
          </p:nvSpPr>
          <p:spPr bwMode="auto">
            <a:xfrm>
              <a:off x="12273444" y="7153601"/>
              <a:ext cx="149680" cy="92380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8" name="Freeform 496"/>
            <p:cNvSpPr>
              <a:spLocks/>
            </p:cNvSpPr>
            <p:nvPr/>
          </p:nvSpPr>
          <p:spPr bwMode="auto">
            <a:xfrm>
              <a:off x="13161977" y="7284208"/>
              <a:ext cx="121018" cy="66896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99" name="Freeform 497"/>
            <p:cNvSpPr>
              <a:spLocks/>
            </p:cNvSpPr>
            <p:nvPr/>
          </p:nvSpPr>
          <p:spPr bwMode="auto">
            <a:xfrm>
              <a:off x="12760705" y="7293764"/>
              <a:ext cx="140127" cy="38227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0" name="Freeform 498"/>
            <p:cNvSpPr>
              <a:spLocks/>
            </p:cNvSpPr>
            <p:nvPr/>
          </p:nvSpPr>
          <p:spPr bwMode="auto">
            <a:xfrm>
              <a:off x="12693826" y="5917609"/>
              <a:ext cx="66879" cy="66896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1" name="Freeform 499"/>
            <p:cNvSpPr>
              <a:spLocks/>
            </p:cNvSpPr>
            <p:nvPr/>
          </p:nvSpPr>
          <p:spPr bwMode="auto">
            <a:xfrm>
              <a:off x="12703380" y="5892125"/>
              <a:ext cx="47770" cy="25484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2" name="Freeform 500"/>
            <p:cNvSpPr>
              <a:spLocks/>
            </p:cNvSpPr>
            <p:nvPr/>
          </p:nvSpPr>
          <p:spPr bwMode="auto">
            <a:xfrm>
              <a:off x="12509111" y="5955834"/>
              <a:ext cx="54139" cy="9238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3" name="Freeform 501"/>
            <p:cNvSpPr>
              <a:spLocks/>
            </p:cNvSpPr>
            <p:nvPr/>
          </p:nvSpPr>
          <p:spPr bwMode="auto">
            <a:xfrm>
              <a:off x="12591917" y="5796557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4" name="Freeform 502"/>
            <p:cNvSpPr>
              <a:spLocks/>
            </p:cNvSpPr>
            <p:nvPr/>
          </p:nvSpPr>
          <p:spPr bwMode="auto">
            <a:xfrm>
              <a:off x="12219302" y="6086441"/>
              <a:ext cx="54139" cy="86010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5" name="Freeform 503"/>
            <p:cNvSpPr>
              <a:spLocks/>
            </p:cNvSpPr>
            <p:nvPr/>
          </p:nvSpPr>
          <p:spPr bwMode="auto">
            <a:xfrm>
              <a:off x="12152426" y="6105555"/>
              <a:ext cx="76432" cy="76452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6" name="Freeform 504"/>
            <p:cNvSpPr>
              <a:spLocks/>
            </p:cNvSpPr>
            <p:nvPr/>
          </p:nvSpPr>
          <p:spPr bwMode="auto">
            <a:xfrm>
              <a:off x="11818028" y="7070776"/>
              <a:ext cx="44586" cy="35042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7" name="Freeform 505"/>
            <p:cNvSpPr>
              <a:spLocks/>
            </p:cNvSpPr>
            <p:nvPr/>
          </p:nvSpPr>
          <p:spPr bwMode="auto">
            <a:xfrm>
              <a:off x="11359426" y="5927165"/>
              <a:ext cx="57323" cy="57338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8" name="Freeform 506"/>
            <p:cNvSpPr>
              <a:spLocks/>
            </p:cNvSpPr>
            <p:nvPr/>
          </p:nvSpPr>
          <p:spPr bwMode="auto">
            <a:xfrm>
              <a:off x="11388093" y="5994061"/>
              <a:ext cx="28662" cy="28669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09" name="Freeform 507"/>
            <p:cNvSpPr>
              <a:spLocks/>
            </p:cNvSpPr>
            <p:nvPr/>
          </p:nvSpPr>
          <p:spPr bwMode="auto">
            <a:xfrm>
              <a:off x="11416754" y="6022733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0" name="Freeform 508"/>
            <p:cNvSpPr>
              <a:spLocks/>
            </p:cNvSpPr>
            <p:nvPr/>
          </p:nvSpPr>
          <p:spPr bwMode="auto">
            <a:xfrm>
              <a:off x="11416754" y="6048217"/>
              <a:ext cx="9553" cy="1911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1" name="Freeform 509"/>
            <p:cNvSpPr>
              <a:spLocks/>
            </p:cNvSpPr>
            <p:nvPr/>
          </p:nvSpPr>
          <p:spPr bwMode="auto">
            <a:xfrm>
              <a:off x="11416754" y="6067328"/>
              <a:ext cx="15924" cy="9556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2" name="Freeform 510"/>
            <p:cNvSpPr>
              <a:spLocks/>
            </p:cNvSpPr>
            <p:nvPr/>
          </p:nvSpPr>
          <p:spPr bwMode="auto">
            <a:xfrm>
              <a:off x="11490002" y="6207491"/>
              <a:ext cx="9553" cy="1911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3" name="Freeform 511"/>
            <p:cNvSpPr>
              <a:spLocks/>
            </p:cNvSpPr>
            <p:nvPr/>
          </p:nvSpPr>
          <p:spPr bwMode="auto">
            <a:xfrm>
              <a:off x="11630131" y="5787002"/>
              <a:ext cx="19109" cy="38227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4" name="Freeform 512"/>
            <p:cNvSpPr>
              <a:spLocks/>
            </p:cNvSpPr>
            <p:nvPr/>
          </p:nvSpPr>
          <p:spPr bwMode="auto">
            <a:xfrm>
              <a:off x="8260699" y="11747159"/>
              <a:ext cx="111465" cy="57338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5" name="Freeform 513"/>
            <p:cNvSpPr>
              <a:spLocks/>
            </p:cNvSpPr>
            <p:nvPr/>
          </p:nvSpPr>
          <p:spPr bwMode="auto">
            <a:xfrm>
              <a:off x="8251144" y="11804497"/>
              <a:ext cx="82803" cy="57338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6" name="Freeform 514"/>
            <p:cNvSpPr>
              <a:spLocks/>
            </p:cNvSpPr>
            <p:nvPr/>
          </p:nvSpPr>
          <p:spPr bwMode="auto">
            <a:xfrm>
              <a:off x="8241593" y="11731231"/>
              <a:ext cx="73248" cy="44598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7" name="Freeform 515"/>
            <p:cNvSpPr>
              <a:spLocks/>
            </p:cNvSpPr>
            <p:nvPr/>
          </p:nvSpPr>
          <p:spPr bwMode="auto">
            <a:xfrm>
              <a:off x="8203376" y="11766272"/>
              <a:ext cx="76432" cy="47785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8" name="Freeform 516"/>
            <p:cNvSpPr>
              <a:spLocks/>
            </p:cNvSpPr>
            <p:nvPr/>
          </p:nvSpPr>
          <p:spPr bwMode="auto">
            <a:xfrm>
              <a:off x="8184267" y="11702559"/>
              <a:ext cx="28662" cy="28669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19" name="Freeform 517"/>
            <p:cNvSpPr>
              <a:spLocks/>
            </p:cNvSpPr>
            <p:nvPr/>
          </p:nvSpPr>
          <p:spPr bwMode="auto">
            <a:xfrm>
              <a:off x="8184267" y="11626107"/>
              <a:ext cx="66879" cy="66896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0" name="Freeform 518"/>
            <p:cNvSpPr>
              <a:spLocks/>
            </p:cNvSpPr>
            <p:nvPr/>
          </p:nvSpPr>
          <p:spPr bwMode="auto">
            <a:xfrm>
              <a:off x="8174712" y="11505057"/>
              <a:ext cx="47770" cy="101936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1" name="Freeform 519"/>
            <p:cNvSpPr>
              <a:spLocks/>
            </p:cNvSpPr>
            <p:nvPr/>
          </p:nvSpPr>
          <p:spPr bwMode="auto">
            <a:xfrm>
              <a:off x="8165159" y="11587880"/>
              <a:ext cx="28662" cy="57338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2" name="Freeform 520"/>
            <p:cNvSpPr>
              <a:spLocks/>
            </p:cNvSpPr>
            <p:nvPr/>
          </p:nvSpPr>
          <p:spPr bwMode="auto">
            <a:xfrm>
              <a:off x="8165159" y="11466830"/>
              <a:ext cx="47770" cy="66896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3" name="Freeform 521"/>
            <p:cNvSpPr>
              <a:spLocks/>
            </p:cNvSpPr>
            <p:nvPr/>
          </p:nvSpPr>
          <p:spPr bwMode="auto">
            <a:xfrm>
              <a:off x="8212931" y="11282067"/>
              <a:ext cx="47770" cy="44598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4" name="Freeform 522"/>
            <p:cNvSpPr>
              <a:spLocks/>
            </p:cNvSpPr>
            <p:nvPr/>
          </p:nvSpPr>
          <p:spPr bwMode="auto">
            <a:xfrm>
              <a:off x="8222485" y="11113235"/>
              <a:ext cx="57323" cy="101936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5" name="Freeform 523"/>
            <p:cNvSpPr>
              <a:spLocks/>
            </p:cNvSpPr>
            <p:nvPr/>
          </p:nvSpPr>
          <p:spPr bwMode="auto">
            <a:xfrm>
              <a:off x="8410382" y="8462859"/>
              <a:ext cx="44586" cy="38227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6" name="Freeform 524"/>
            <p:cNvSpPr>
              <a:spLocks/>
            </p:cNvSpPr>
            <p:nvPr/>
          </p:nvSpPr>
          <p:spPr bwMode="auto">
            <a:xfrm>
              <a:off x="8811656" y="8520200"/>
              <a:ext cx="54139" cy="73269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7" name="Freeform 525"/>
            <p:cNvSpPr>
              <a:spLocks/>
            </p:cNvSpPr>
            <p:nvPr/>
          </p:nvSpPr>
          <p:spPr bwMode="auto">
            <a:xfrm>
              <a:off x="9324397" y="9026702"/>
              <a:ext cx="130574" cy="121050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8" name="Freeform 526"/>
            <p:cNvSpPr>
              <a:spLocks/>
            </p:cNvSpPr>
            <p:nvPr/>
          </p:nvSpPr>
          <p:spPr bwMode="auto">
            <a:xfrm>
              <a:off x="8560064" y="8163419"/>
              <a:ext cx="92356" cy="38227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29" name="Freeform 527"/>
            <p:cNvSpPr>
              <a:spLocks/>
            </p:cNvSpPr>
            <p:nvPr/>
          </p:nvSpPr>
          <p:spPr bwMode="auto">
            <a:xfrm>
              <a:off x="8034585" y="8153861"/>
              <a:ext cx="105096" cy="47785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0" name="Freeform 528"/>
            <p:cNvSpPr>
              <a:spLocks/>
            </p:cNvSpPr>
            <p:nvPr/>
          </p:nvSpPr>
          <p:spPr bwMode="auto">
            <a:xfrm>
              <a:off x="7747963" y="7940431"/>
              <a:ext cx="484077" cy="168835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1" name="Freeform 529"/>
            <p:cNvSpPr>
              <a:spLocks/>
            </p:cNvSpPr>
            <p:nvPr/>
          </p:nvSpPr>
          <p:spPr bwMode="auto">
            <a:xfrm>
              <a:off x="8034585" y="7838493"/>
              <a:ext cx="38217" cy="35042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2" name="Freeform 530"/>
            <p:cNvSpPr>
              <a:spLocks/>
            </p:cNvSpPr>
            <p:nvPr/>
          </p:nvSpPr>
          <p:spPr bwMode="auto">
            <a:xfrm>
              <a:off x="8270255" y="8032812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3" name="Freeform 531"/>
            <p:cNvSpPr>
              <a:spLocks/>
            </p:cNvSpPr>
            <p:nvPr/>
          </p:nvSpPr>
          <p:spPr bwMode="auto">
            <a:xfrm>
              <a:off x="8830764" y="6656657"/>
              <a:ext cx="54139" cy="95566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4" name="Freeform 532"/>
            <p:cNvSpPr>
              <a:spLocks/>
            </p:cNvSpPr>
            <p:nvPr/>
          </p:nvSpPr>
          <p:spPr bwMode="auto">
            <a:xfrm>
              <a:off x="8856242" y="6704440"/>
              <a:ext cx="66879" cy="38227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5" name="Freeform 533"/>
            <p:cNvSpPr>
              <a:spLocks/>
            </p:cNvSpPr>
            <p:nvPr/>
          </p:nvSpPr>
          <p:spPr bwMode="auto">
            <a:xfrm>
              <a:off x="8671526" y="6666212"/>
              <a:ext cx="140127" cy="66896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6" name="Freeform 534"/>
            <p:cNvSpPr>
              <a:spLocks/>
            </p:cNvSpPr>
            <p:nvPr/>
          </p:nvSpPr>
          <p:spPr bwMode="auto">
            <a:xfrm>
              <a:off x="8700193" y="6481449"/>
              <a:ext cx="146495" cy="73269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7" name="Freeform 535"/>
            <p:cNvSpPr>
              <a:spLocks/>
            </p:cNvSpPr>
            <p:nvPr/>
          </p:nvSpPr>
          <p:spPr bwMode="auto">
            <a:xfrm>
              <a:off x="8932676" y="6385884"/>
              <a:ext cx="299364" cy="28988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8" name="Freeform 536"/>
            <p:cNvSpPr>
              <a:spLocks/>
            </p:cNvSpPr>
            <p:nvPr/>
          </p:nvSpPr>
          <p:spPr bwMode="auto">
            <a:xfrm>
              <a:off x="9174715" y="6592943"/>
              <a:ext cx="76432" cy="9238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39" name="Freeform 537"/>
            <p:cNvSpPr>
              <a:spLocks/>
            </p:cNvSpPr>
            <p:nvPr/>
          </p:nvSpPr>
          <p:spPr bwMode="auto">
            <a:xfrm>
              <a:off x="8652423" y="5694619"/>
              <a:ext cx="28662" cy="54153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0" name="Freeform 538"/>
            <p:cNvSpPr>
              <a:spLocks/>
            </p:cNvSpPr>
            <p:nvPr/>
          </p:nvSpPr>
          <p:spPr bwMode="auto">
            <a:xfrm>
              <a:off x="8512296" y="5787002"/>
              <a:ext cx="28662" cy="28669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1" name="Freeform 539"/>
            <p:cNvSpPr>
              <a:spLocks/>
            </p:cNvSpPr>
            <p:nvPr/>
          </p:nvSpPr>
          <p:spPr bwMode="auto">
            <a:xfrm>
              <a:off x="7868981" y="6283948"/>
              <a:ext cx="63695" cy="38227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2" name="Freeform 540"/>
            <p:cNvSpPr>
              <a:spLocks/>
            </p:cNvSpPr>
            <p:nvPr/>
          </p:nvSpPr>
          <p:spPr bwMode="auto">
            <a:xfrm>
              <a:off x="7970890" y="6057775"/>
              <a:ext cx="57323" cy="57338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3" name="Freeform 541"/>
            <p:cNvSpPr>
              <a:spLocks/>
            </p:cNvSpPr>
            <p:nvPr/>
          </p:nvSpPr>
          <p:spPr bwMode="auto">
            <a:xfrm>
              <a:off x="7942229" y="5656392"/>
              <a:ext cx="57323" cy="66896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4" name="Freeform 542"/>
            <p:cNvSpPr>
              <a:spLocks/>
            </p:cNvSpPr>
            <p:nvPr/>
          </p:nvSpPr>
          <p:spPr bwMode="auto">
            <a:xfrm>
              <a:off x="7782993" y="5618167"/>
              <a:ext cx="111465" cy="57338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5" name="Freeform 543"/>
            <p:cNvSpPr>
              <a:spLocks/>
            </p:cNvSpPr>
            <p:nvPr/>
          </p:nvSpPr>
          <p:spPr bwMode="auto">
            <a:xfrm>
              <a:off x="8018661" y="5583125"/>
              <a:ext cx="63695" cy="25484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6" name="Freeform 544"/>
            <p:cNvSpPr>
              <a:spLocks/>
            </p:cNvSpPr>
            <p:nvPr/>
          </p:nvSpPr>
          <p:spPr bwMode="auto">
            <a:xfrm>
              <a:off x="7623756" y="5395179"/>
              <a:ext cx="318473" cy="222990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7" name="Freeform 545"/>
            <p:cNvSpPr>
              <a:spLocks/>
            </p:cNvSpPr>
            <p:nvPr/>
          </p:nvSpPr>
          <p:spPr bwMode="auto">
            <a:xfrm>
              <a:off x="7747963" y="5376063"/>
              <a:ext cx="63695" cy="47785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8" name="Freeform 546"/>
            <p:cNvSpPr>
              <a:spLocks/>
            </p:cNvSpPr>
            <p:nvPr/>
          </p:nvSpPr>
          <p:spPr bwMode="auto">
            <a:xfrm>
              <a:off x="7728852" y="5385621"/>
              <a:ext cx="35033" cy="47785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49" name="Freeform 547"/>
            <p:cNvSpPr>
              <a:spLocks/>
            </p:cNvSpPr>
            <p:nvPr/>
          </p:nvSpPr>
          <p:spPr bwMode="auto">
            <a:xfrm>
              <a:off x="7642864" y="5207233"/>
              <a:ext cx="28662" cy="57338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0" name="Freeform 548"/>
            <p:cNvSpPr>
              <a:spLocks/>
            </p:cNvSpPr>
            <p:nvPr/>
          </p:nvSpPr>
          <p:spPr bwMode="auto">
            <a:xfrm>
              <a:off x="7502737" y="4719845"/>
              <a:ext cx="1343951" cy="984332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1" name="Freeform 549"/>
            <p:cNvSpPr>
              <a:spLocks/>
            </p:cNvSpPr>
            <p:nvPr/>
          </p:nvSpPr>
          <p:spPr bwMode="auto">
            <a:xfrm>
              <a:off x="8372164" y="5637283"/>
              <a:ext cx="57323" cy="1911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2" name="Freeform 550"/>
            <p:cNvSpPr>
              <a:spLocks/>
            </p:cNvSpPr>
            <p:nvPr/>
          </p:nvSpPr>
          <p:spPr bwMode="auto">
            <a:xfrm>
              <a:off x="8203376" y="5226347"/>
              <a:ext cx="76432" cy="1911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3" name="Freeform 551"/>
            <p:cNvSpPr>
              <a:spLocks/>
            </p:cNvSpPr>
            <p:nvPr/>
          </p:nvSpPr>
          <p:spPr bwMode="auto">
            <a:xfrm>
              <a:off x="8091911" y="5207233"/>
              <a:ext cx="111465" cy="9238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4" name="Freeform 552"/>
            <p:cNvSpPr>
              <a:spLocks/>
            </p:cNvSpPr>
            <p:nvPr/>
          </p:nvSpPr>
          <p:spPr bwMode="auto">
            <a:xfrm>
              <a:off x="7989999" y="5124408"/>
              <a:ext cx="63695" cy="35042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5" name="Freeform 553"/>
            <p:cNvSpPr>
              <a:spLocks/>
            </p:cNvSpPr>
            <p:nvPr/>
          </p:nvSpPr>
          <p:spPr bwMode="auto">
            <a:xfrm>
              <a:off x="8082358" y="5114850"/>
              <a:ext cx="57323" cy="28669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6" name="Freeform 554"/>
            <p:cNvSpPr>
              <a:spLocks/>
            </p:cNvSpPr>
            <p:nvPr/>
          </p:nvSpPr>
          <p:spPr bwMode="auto">
            <a:xfrm>
              <a:off x="8028216" y="5095739"/>
              <a:ext cx="44586" cy="1911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7" name="Freeform 555"/>
            <p:cNvSpPr>
              <a:spLocks/>
            </p:cNvSpPr>
            <p:nvPr/>
          </p:nvSpPr>
          <p:spPr bwMode="auto">
            <a:xfrm>
              <a:off x="7913567" y="4738956"/>
              <a:ext cx="245223" cy="105124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8" name="Freeform 556"/>
            <p:cNvSpPr>
              <a:spLocks/>
            </p:cNvSpPr>
            <p:nvPr/>
          </p:nvSpPr>
          <p:spPr bwMode="auto">
            <a:xfrm>
              <a:off x="5709742" y="6433669"/>
              <a:ext cx="270700" cy="178393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59" name="Freeform 557"/>
            <p:cNvSpPr>
              <a:spLocks/>
            </p:cNvSpPr>
            <p:nvPr/>
          </p:nvSpPr>
          <p:spPr bwMode="auto">
            <a:xfrm>
              <a:off x="5496368" y="6226607"/>
              <a:ext cx="121018" cy="130608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0" name="Freeform 558"/>
            <p:cNvSpPr>
              <a:spLocks/>
            </p:cNvSpPr>
            <p:nvPr/>
          </p:nvSpPr>
          <p:spPr bwMode="auto">
            <a:xfrm>
              <a:off x="5505923" y="6076886"/>
              <a:ext cx="38217" cy="38227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1" name="Freeform 559"/>
            <p:cNvSpPr>
              <a:spLocks/>
            </p:cNvSpPr>
            <p:nvPr/>
          </p:nvSpPr>
          <p:spPr bwMode="auto">
            <a:xfrm>
              <a:off x="5458150" y="6032291"/>
              <a:ext cx="57323" cy="54153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2" name="Freeform 560"/>
            <p:cNvSpPr>
              <a:spLocks/>
            </p:cNvSpPr>
            <p:nvPr/>
          </p:nvSpPr>
          <p:spPr bwMode="auto">
            <a:xfrm>
              <a:off x="5432673" y="6048217"/>
              <a:ext cx="35033" cy="57338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3" name="Freeform 561"/>
            <p:cNvSpPr>
              <a:spLocks/>
            </p:cNvSpPr>
            <p:nvPr/>
          </p:nvSpPr>
          <p:spPr bwMode="auto">
            <a:xfrm>
              <a:off x="5375347" y="5994061"/>
              <a:ext cx="47770" cy="101936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4" name="Freeform 562"/>
            <p:cNvSpPr>
              <a:spLocks/>
            </p:cNvSpPr>
            <p:nvPr/>
          </p:nvSpPr>
          <p:spPr bwMode="auto">
            <a:xfrm>
              <a:off x="5337130" y="5955834"/>
              <a:ext cx="66879" cy="66896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5" name="Freeform 563"/>
            <p:cNvSpPr>
              <a:spLocks/>
            </p:cNvSpPr>
            <p:nvPr/>
          </p:nvSpPr>
          <p:spPr bwMode="auto">
            <a:xfrm>
              <a:off x="5404009" y="5955834"/>
              <a:ext cx="63695" cy="86010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6" name="Freeform 564"/>
            <p:cNvSpPr>
              <a:spLocks/>
            </p:cNvSpPr>
            <p:nvPr/>
          </p:nvSpPr>
          <p:spPr bwMode="auto">
            <a:xfrm>
              <a:off x="5384900" y="5974948"/>
              <a:ext cx="28662" cy="9556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7" name="Freeform 565"/>
            <p:cNvSpPr>
              <a:spLocks/>
            </p:cNvSpPr>
            <p:nvPr/>
          </p:nvSpPr>
          <p:spPr bwMode="auto">
            <a:xfrm>
              <a:off x="4486812" y="5984506"/>
              <a:ext cx="124202" cy="63711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8" name="Freeform 566"/>
            <p:cNvSpPr>
              <a:spLocks/>
            </p:cNvSpPr>
            <p:nvPr/>
          </p:nvSpPr>
          <p:spPr bwMode="auto">
            <a:xfrm>
              <a:off x="4534582" y="5927165"/>
              <a:ext cx="76432" cy="66896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69" name="Freeform 567"/>
            <p:cNvSpPr>
              <a:spLocks/>
            </p:cNvSpPr>
            <p:nvPr/>
          </p:nvSpPr>
          <p:spPr bwMode="auto">
            <a:xfrm>
              <a:off x="4002734" y="6182007"/>
              <a:ext cx="92356" cy="35042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0" name="Freeform 568"/>
            <p:cNvSpPr>
              <a:spLocks/>
            </p:cNvSpPr>
            <p:nvPr/>
          </p:nvSpPr>
          <p:spPr bwMode="auto">
            <a:xfrm>
              <a:off x="3891269" y="6236163"/>
              <a:ext cx="54139" cy="47785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1" name="Freeform 569"/>
            <p:cNvSpPr>
              <a:spLocks/>
            </p:cNvSpPr>
            <p:nvPr/>
          </p:nvSpPr>
          <p:spPr bwMode="auto">
            <a:xfrm>
              <a:off x="7066431" y="5076623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2" name="Freeform 570"/>
            <p:cNvSpPr>
              <a:spLocks/>
            </p:cNvSpPr>
            <p:nvPr/>
          </p:nvSpPr>
          <p:spPr bwMode="auto">
            <a:xfrm>
              <a:off x="6999554" y="5133964"/>
              <a:ext cx="47770" cy="35042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3" name="Freeform 571"/>
            <p:cNvSpPr>
              <a:spLocks/>
            </p:cNvSpPr>
            <p:nvPr/>
          </p:nvSpPr>
          <p:spPr bwMode="auto">
            <a:xfrm>
              <a:off x="6942228" y="5169003"/>
              <a:ext cx="19109" cy="1911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4" name="Freeform 572"/>
            <p:cNvSpPr>
              <a:spLocks/>
            </p:cNvSpPr>
            <p:nvPr/>
          </p:nvSpPr>
          <p:spPr bwMode="auto">
            <a:xfrm>
              <a:off x="6139678" y="4777183"/>
              <a:ext cx="859874" cy="420492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5" name="Freeform 573"/>
            <p:cNvSpPr>
              <a:spLocks/>
            </p:cNvSpPr>
            <p:nvPr/>
          </p:nvSpPr>
          <p:spPr bwMode="auto">
            <a:xfrm>
              <a:off x="6709745" y="4738956"/>
              <a:ext cx="130574" cy="86010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6" name="Freeform 574"/>
            <p:cNvSpPr>
              <a:spLocks/>
            </p:cNvSpPr>
            <p:nvPr/>
          </p:nvSpPr>
          <p:spPr bwMode="auto">
            <a:xfrm>
              <a:off x="6916751" y="4700729"/>
              <a:ext cx="296178" cy="273958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7" name="Freeform 575"/>
            <p:cNvSpPr>
              <a:spLocks/>
            </p:cNvSpPr>
            <p:nvPr/>
          </p:nvSpPr>
          <p:spPr bwMode="auto">
            <a:xfrm>
              <a:off x="7232037" y="4700729"/>
              <a:ext cx="261145" cy="2070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8" name="Freeform 576"/>
            <p:cNvSpPr>
              <a:spLocks/>
            </p:cNvSpPr>
            <p:nvPr/>
          </p:nvSpPr>
          <p:spPr bwMode="auto">
            <a:xfrm>
              <a:off x="5833947" y="4675245"/>
              <a:ext cx="503186" cy="30899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79" name="Freeform 577"/>
            <p:cNvSpPr>
              <a:spLocks/>
            </p:cNvSpPr>
            <p:nvPr/>
          </p:nvSpPr>
          <p:spPr bwMode="auto">
            <a:xfrm>
              <a:off x="6811655" y="4589235"/>
              <a:ext cx="66879" cy="38227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0" name="Freeform 578"/>
            <p:cNvSpPr>
              <a:spLocks/>
            </p:cNvSpPr>
            <p:nvPr/>
          </p:nvSpPr>
          <p:spPr bwMode="auto">
            <a:xfrm>
              <a:off x="6235221" y="4420403"/>
              <a:ext cx="560509" cy="264400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1" name="Freeform 579"/>
            <p:cNvSpPr>
              <a:spLocks/>
            </p:cNvSpPr>
            <p:nvPr/>
          </p:nvSpPr>
          <p:spPr bwMode="auto">
            <a:xfrm>
              <a:off x="6139678" y="4525526"/>
              <a:ext cx="95541" cy="63711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2" name="Freeform 580"/>
            <p:cNvSpPr>
              <a:spLocks/>
            </p:cNvSpPr>
            <p:nvPr/>
          </p:nvSpPr>
          <p:spPr bwMode="auto">
            <a:xfrm>
              <a:off x="5974074" y="4385363"/>
              <a:ext cx="343950" cy="159279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3" name="Freeform 581"/>
            <p:cNvSpPr>
              <a:spLocks/>
            </p:cNvSpPr>
            <p:nvPr/>
          </p:nvSpPr>
          <p:spPr bwMode="auto">
            <a:xfrm>
              <a:off x="6346686" y="4449069"/>
              <a:ext cx="73248" cy="1911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4" name="Freeform 582"/>
            <p:cNvSpPr>
              <a:spLocks/>
            </p:cNvSpPr>
            <p:nvPr/>
          </p:nvSpPr>
          <p:spPr bwMode="auto">
            <a:xfrm>
              <a:off x="6410381" y="4318467"/>
              <a:ext cx="197453" cy="92380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5" name="Freeform 583"/>
            <p:cNvSpPr>
              <a:spLocks/>
            </p:cNvSpPr>
            <p:nvPr/>
          </p:nvSpPr>
          <p:spPr bwMode="auto">
            <a:xfrm>
              <a:off x="6327577" y="4337578"/>
              <a:ext cx="73248" cy="38227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6" name="Freeform 584"/>
            <p:cNvSpPr>
              <a:spLocks/>
            </p:cNvSpPr>
            <p:nvPr/>
          </p:nvSpPr>
          <p:spPr bwMode="auto">
            <a:xfrm>
              <a:off x="6429489" y="4251568"/>
              <a:ext cx="197453" cy="66896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7" name="Freeform 585"/>
            <p:cNvSpPr>
              <a:spLocks/>
            </p:cNvSpPr>
            <p:nvPr/>
          </p:nvSpPr>
          <p:spPr bwMode="auto">
            <a:xfrm>
              <a:off x="6907195" y="4449069"/>
              <a:ext cx="261145" cy="178393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8" name="Freeform 586"/>
            <p:cNvSpPr>
              <a:spLocks/>
            </p:cNvSpPr>
            <p:nvPr/>
          </p:nvSpPr>
          <p:spPr bwMode="auto">
            <a:xfrm>
              <a:off x="6878534" y="4535082"/>
              <a:ext cx="82803" cy="25484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89" name="Freeform 587"/>
            <p:cNvSpPr>
              <a:spLocks/>
            </p:cNvSpPr>
            <p:nvPr/>
          </p:nvSpPr>
          <p:spPr bwMode="auto">
            <a:xfrm>
              <a:off x="6859425" y="4525526"/>
              <a:ext cx="76432" cy="1911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0" name="Freeform 588"/>
            <p:cNvSpPr>
              <a:spLocks/>
            </p:cNvSpPr>
            <p:nvPr/>
          </p:nvSpPr>
          <p:spPr bwMode="auto">
            <a:xfrm>
              <a:off x="6821208" y="4496854"/>
              <a:ext cx="95541" cy="47785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1" name="Freeform 589"/>
            <p:cNvSpPr>
              <a:spLocks/>
            </p:cNvSpPr>
            <p:nvPr/>
          </p:nvSpPr>
          <p:spPr bwMode="auto">
            <a:xfrm>
              <a:off x="6830763" y="4458630"/>
              <a:ext cx="66879" cy="47785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2" name="Freeform 590"/>
            <p:cNvSpPr>
              <a:spLocks/>
            </p:cNvSpPr>
            <p:nvPr/>
          </p:nvSpPr>
          <p:spPr bwMode="auto">
            <a:xfrm>
              <a:off x="6738407" y="4347133"/>
              <a:ext cx="111465" cy="82827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3" name="Freeform 591"/>
            <p:cNvSpPr>
              <a:spLocks/>
            </p:cNvSpPr>
            <p:nvPr/>
          </p:nvSpPr>
          <p:spPr bwMode="auto">
            <a:xfrm>
              <a:off x="6916751" y="4337578"/>
              <a:ext cx="82803" cy="28669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4" name="Freeform 592"/>
            <p:cNvSpPr>
              <a:spLocks/>
            </p:cNvSpPr>
            <p:nvPr/>
          </p:nvSpPr>
          <p:spPr bwMode="auto">
            <a:xfrm>
              <a:off x="6757513" y="4187857"/>
              <a:ext cx="334395" cy="178393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5" name="Freeform 593"/>
            <p:cNvSpPr>
              <a:spLocks/>
            </p:cNvSpPr>
            <p:nvPr/>
          </p:nvSpPr>
          <p:spPr bwMode="auto">
            <a:xfrm>
              <a:off x="7018660" y="4101847"/>
              <a:ext cx="101909" cy="47785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6" name="Freeform 594"/>
            <p:cNvSpPr>
              <a:spLocks/>
            </p:cNvSpPr>
            <p:nvPr/>
          </p:nvSpPr>
          <p:spPr bwMode="auto">
            <a:xfrm>
              <a:off x="7101463" y="4251568"/>
              <a:ext cx="187897" cy="105124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7" name="Freeform 595"/>
            <p:cNvSpPr>
              <a:spLocks/>
            </p:cNvSpPr>
            <p:nvPr/>
          </p:nvSpPr>
          <p:spPr bwMode="auto">
            <a:xfrm>
              <a:off x="7206560" y="4347133"/>
              <a:ext cx="165604" cy="47785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8" name="Freeform 596"/>
            <p:cNvSpPr>
              <a:spLocks/>
            </p:cNvSpPr>
            <p:nvPr/>
          </p:nvSpPr>
          <p:spPr bwMode="auto">
            <a:xfrm>
              <a:off x="7197007" y="4560566"/>
              <a:ext cx="156051" cy="105124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199" name="Freeform 597"/>
            <p:cNvSpPr>
              <a:spLocks/>
            </p:cNvSpPr>
            <p:nvPr/>
          </p:nvSpPr>
          <p:spPr bwMode="auto">
            <a:xfrm>
              <a:off x="7270254" y="4535082"/>
              <a:ext cx="38217" cy="25484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0" name="Freeform 598"/>
            <p:cNvSpPr>
              <a:spLocks/>
            </p:cNvSpPr>
            <p:nvPr/>
          </p:nvSpPr>
          <p:spPr bwMode="auto">
            <a:xfrm>
              <a:off x="7439043" y="4366247"/>
              <a:ext cx="82803" cy="54153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1" name="Freeform 599"/>
            <p:cNvSpPr>
              <a:spLocks/>
            </p:cNvSpPr>
            <p:nvPr/>
          </p:nvSpPr>
          <p:spPr bwMode="auto">
            <a:xfrm>
              <a:off x="7483629" y="4449069"/>
              <a:ext cx="28662" cy="38227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2" name="Freeform 600"/>
            <p:cNvSpPr>
              <a:spLocks/>
            </p:cNvSpPr>
            <p:nvPr/>
          </p:nvSpPr>
          <p:spPr bwMode="auto">
            <a:xfrm>
              <a:off x="7177896" y="4420403"/>
              <a:ext cx="831212" cy="254845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3" name="Freeform 601"/>
            <p:cNvSpPr>
              <a:spLocks/>
            </p:cNvSpPr>
            <p:nvPr/>
          </p:nvSpPr>
          <p:spPr bwMode="auto">
            <a:xfrm>
              <a:off x="7197007" y="3980797"/>
              <a:ext cx="550956" cy="347225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4" name="Freeform 602"/>
            <p:cNvSpPr>
              <a:spLocks/>
            </p:cNvSpPr>
            <p:nvPr/>
          </p:nvSpPr>
          <p:spPr bwMode="auto">
            <a:xfrm>
              <a:off x="7419934" y="3767367"/>
              <a:ext cx="1455416" cy="75815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5" name="Freeform 604"/>
            <p:cNvSpPr>
              <a:spLocks/>
            </p:cNvSpPr>
            <p:nvPr/>
          </p:nvSpPr>
          <p:spPr bwMode="auto">
            <a:xfrm>
              <a:off x="8101466" y="4187857"/>
              <a:ext cx="130574" cy="47785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6" name="Freeform 605"/>
            <p:cNvSpPr>
              <a:spLocks/>
            </p:cNvSpPr>
            <p:nvPr/>
          </p:nvSpPr>
          <p:spPr bwMode="auto">
            <a:xfrm>
              <a:off x="7738407" y="4226081"/>
              <a:ext cx="54142" cy="1911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7" name="Freeform 606"/>
            <p:cNvSpPr>
              <a:spLocks/>
            </p:cNvSpPr>
            <p:nvPr/>
          </p:nvSpPr>
          <p:spPr bwMode="auto">
            <a:xfrm>
              <a:off x="7980446" y="4515968"/>
              <a:ext cx="54142" cy="28672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8" name="Freeform 607"/>
            <p:cNvSpPr>
              <a:spLocks/>
            </p:cNvSpPr>
            <p:nvPr/>
          </p:nvSpPr>
          <p:spPr bwMode="auto">
            <a:xfrm>
              <a:off x="4805282" y="5815671"/>
              <a:ext cx="47770" cy="38227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09" name="Freeform 608"/>
            <p:cNvSpPr>
              <a:spLocks/>
            </p:cNvSpPr>
            <p:nvPr/>
          </p:nvSpPr>
          <p:spPr bwMode="auto">
            <a:xfrm>
              <a:off x="4872164" y="5806113"/>
              <a:ext cx="9556" cy="9558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0" name="Freeform 609"/>
            <p:cNvSpPr>
              <a:spLocks/>
            </p:cNvSpPr>
            <p:nvPr/>
          </p:nvSpPr>
          <p:spPr bwMode="auto">
            <a:xfrm>
              <a:off x="3919931" y="5815671"/>
              <a:ext cx="63695" cy="57338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1" name="Freeform 610"/>
            <p:cNvSpPr>
              <a:spLocks/>
            </p:cNvSpPr>
            <p:nvPr/>
          </p:nvSpPr>
          <p:spPr bwMode="auto">
            <a:xfrm>
              <a:off x="17661981" y="9138193"/>
              <a:ext cx="19109" cy="9558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2" name="Freeform 611"/>
            <p:cNvSpPr>
              <a:spLocks/>
            </p:cNvSpPr>
            <p:nvPr/>
          </p:nvSpPr>
          <p:spPr bwMode="auto">
            <a:xfrm>
              <a:off x="17540962" y="9119079"/>
              <a:ext cx="19109" cy="1911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3" name="Freeform 612"/>
            <p:cNvSpPr>
              <a:spLocks/>
            </p:cNvSpPr>
            <p:nvPr/>
          </p:nvSpPr>
          <p:spPr bwMode="auto">
            <a:xfrm>
              <a:off x="17961345" y="10785121"/>
              <a:ext cx="63695" cy="47785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4" name="Rectangle 613"/>
            <p:cNvSpPr>
              <a:spLocks noChangeArrowheads="1"/>
            </p:cNvSpPr>
            <p:nvPr/>
          </p:nvSpPr>
          <p:spPr bwMode="auto">
            <a:xfrm>
              <a:off x="12451788" y="5197675"/>
              <a:ext cx="3187" cy="318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5" name="Freeform 614"/>
            <p:cNvSpPr>
              <a:spLocks/>
            </p:cNvSpPr>
            <p:nvPr/>
          </p:nvSpPr>
          <p:spPr bwMode="auto">
            <a:xfrm>
              <a:off x="9257516" y="10504795"/>
              <a:ext cx="95541" cy="82827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6" name="Freeform 615"/>
            <p:cNvSpPr>
              <a:spLocks/>
            </p:cNvSpPr>
            <p:nvPr/>
          </p:nvSpPr>
          <p:spPr bwMode="auto">
            <a:xfrm>
              <a:off x="7821211" y="6733109"/>
              <a:ext cx="66879" cy="28672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7" name="Freeform 616"/>
            <p:cNvSpPr>
              <a:spLocks/>
            </p:cNvSpPr>
            <p:nvPr/>
          </p:nvSpPr>
          <p:spPr bwMode="auto">
            <a:xfrm>
              <a:off x="8483629" y="11766268"/>
              <a:ext cx="168791" cy="149721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8" name="Freeform 617"/>
            <p:cNvSpPr>
              <a:spLocks/>
            </p:cNvSpPr>
            <p:nvPr/>
          </p:nvSpPr>
          <p:spPr bwMode="auto">
            <a:xfrm>
              <a:off x="8305288" y="11747159"/>
              <a:ext cx="280256" cy="216615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19" name="Freeform 618"/>
            <p:cNvSpPr>
              <a:spLocks/>
            </p:cNvSpPr>
            <p:nvPr/>
          </p:nvSpPr>
          <p:spPr bwMode="auto">
            <a:xfrm>
              <a:off x="8260699" y="8501084"/>
              <a:ext cx="710194" cy="51605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0" name="Freeform 619"/>
            <p:cNvSpPr>
              <a:spLocks/>
            </p:cNvSpPr>
            <p:nvPr/>
          </p:nvSpPr>
          <p:spPr bwMode="auto">
            <a:xfrm>
              <a:off x="8830764" y="8641249"/>
              <a:ext cx="242036" cy="356781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1" name="Freeform 620"/>
            <p:cNvSpPr>
              <a:spLocks/>
            </p:cNvSpPr>
            <p:nvPr/>
          </p:nvSpPr>
          <p:spPr bwMode="auto">
            <a:xfrm>
              <a:off x="8986815" y="8752743"/>
              <a:ext cx="207006" cy="216615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2" name="Freeform 621"/>
            <p:cNvSpPr>
              <a:spLocks/>
            </p:cNvSpPr>
            <p:nvPr/>
          </p:nvSpPr>
          <p:spPr bwMode="auto">
            <a:xfrm>
              <a:off x="9155606" y="8771859"/>
              <a:ext cx="149682" cy="168837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3" name="Freeform 622"/>
            <p:cNvSpPr>
              <a:spLocks/>
            </p:cNvSpPr>
            <p:nvPr/>
          </p:nvSpPr>
          <p:spPr bwMode="auto">
            <a:xfrm>
              <a:off x="7821211" y="8453303"/>
              <a:ext cx="754780" cy="786831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4" name="Freeform 623"/>
            <p:cNvSpPr>
              <a:spLocks/>
            </p:cNvSpPr>
            <p:nvPr/>
          </p:nvSpPr>
          <p:spPr bwMode="auto">
            <a:xfrm>
              <a:off x="7923120" y="8978916"/>
              <a:ext cx="261145" cy="3090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5" name="Freeform 624"/>
            <p:cNvSpPr>
              <a:spLocks/>
            </p:cNvSpPr>
            <p:nvPr/>
          </p:nvSpPr>
          <p:spPr bwMode="auto">
            <a:xfrm>
              <a:off x="7894458" y="9036257"/>
              <a:ext cx="598727" cy="888769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6" name="Freeform 625"/>
            <p:cNvSpPr>
              <a:spLocks/>
            </p:cNvSpPr>
            <p:nvPr/>
          </p:nvSpPr>
          <p:spPr bwMode="auto">
            <a:xfrm>
              <a:off x="8158790" y="9867685"/>
              <a:ext cx="407643" cy="1984597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7" name="Freeform 626"/>
            <p:cNvSpPr>
              <a:spLocks/>
            </p:cNvSpPr>
            <p:nvPr/>
          </p:nvSpPr>
          <p:spPr bwMode="auto">
            <a:xfrm>
              <a:off x="8435859" y="9485418"/>
              <a:ext cx="598727" cy="653038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8" name="Freeform 627"/>
            <p:cNvSpPr>
              <a:spLocks/>
            </p:cNvSpPr>
            <p:nvPr/>
          </p:nvSpPr>
          <p:spPr bwMode="auto">
            <a:xfrm>
              <a:off x="8773441" y="9950508"/>
              <a:ext cx="420383" cy="41412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29" name="Freeform 628"/>
            <p:cNvSpPr>
              <a:spLocks noEditPoints="1"/>
            </p:cNvSpPr>
            <p:nvPr/>
          </p:nvSpPr>
          <p:spPr bwMode="auto">
            <a:xfrm>
              <a:off x="8241593" y="8800526"/>
              <a:ext cx="1856688" cy="188265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0" name="Freeform 629"/>
            <p:cNvSpPr>
              <a:spLocks/>
            </p:cNvSpPr>
            <p:nvPr/>
          </p:nvSpPr>
          <p:spPr bwMode="auto">
            <a:xfrm>
              <a:off x="8961338" y="10485681"/>
              <a:ext cx="251592" cy="261215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1" name="Freeform 630"/>
            <p:cNvSpPr>
              <a:spLocks/>
            </p:cNvSpPr>
            <p:nvPr/>
          </p:nvSpPr>
          <p:spPr bwMode="auto">
            <a:xfrm>
              <a:off x="8241593" y="10074745"/>
              <a:ext cx="961783" cy="1672412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2" name="Freeform 631"/>
            <p:cNvSpPr>
              <a:spLocks/>
            </p:cNvSpPr>
            <p:nvPr/>
          </p:nvSpPr>
          <p:spPr bwMode="auto">
            <a:xfrm>
              <a:off x="7617387" y="8313140"/>
              <a:ext cx="203824" cy="226173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3" name="Freeform 632"/>
            <p:cNvSpPr>
              <a:spLocks/>
            </p:cNvSpPr>
            <p:nvPr/>
          </p:nvSpPr>
          <p:spPr bwMode="auto">
            <a:xfrm>
              <a:off x="7681084" y="8520197"/>
              <a:ext cx="159235" cy="140163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4" name="Freeform 633"/>
            <p:cNvSpPr>
              <a:spLocks/>
            </p:cNvSpPr>
            <p:nvPr/>
          </p:nvSpPr>
          <p:spPr bwMode="auto">
            <a:xfrm>
              <a:off x="7502737" y="8360921"/>
              <a:ext cx="105096" cy="82827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5" name="Freeform 634"/>
            <p:cNvSpPr>
              <a:spLocks/>
            </p:cNvSpPr>
            <p:nvPr/>
          </p:nvSpPr>
          <p:spPr bwMode="auto">
            <a:xfrm>
              <a:off x="7391272" y="8192091"/>
              <a:ext cx="187902" cy="216615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6" name="Freeform 635"/>
            <p:cNvSpPr>
              <a:spLocks/>
            </p:cNvSpPr>
            <p:nvPr/>
          </p:nvSpPr>
          <p:spPr bwMode="auto">
            <a:xfrm>
              <a:off x="6254330" y="7453043"/>
              <a:ext cx="1398093" cy="898324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7" name="Freeform 636"/>
            <p:cNvSpPr>
              <a:spLocks/>
            </p:cNvSpPr>
            <p:nvPr/>
          </p:nvSpPr>
          <p:spPr bwMode="auto">
            <a:xfrm>
              <a:off x="7531402" y="8287656"/>
              <a:ext cx="280256" cy="14972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8" name="Freeform 637"/>
            <p:cNvSpPr>
              <a:spLocks/>
            </p:cNvSpPr>
            <p:nvPr/>
          </p:nvSpPr>
          <p:spPr bwMode="auto">
            <a:xfrm>
              <a:off x="7531402" y="8163419"/>
              <a:ext cx="66879" cy="140163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39" name="Freeform 638"/>
            <p:cNvSpPr>
              <a:spLocks/>
            </p:cNvSpPr>
            <p:nvPr/>
          </p:nvSpPr>
          <p:spPr bwMode="auto">
            <a:xfrm>
              <a:off x="8232035" y="8080592"/>
              <a:ext cx="121018" cy="101936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0" name="Freeform 639"/>
            <p:cNvSpPr>
              <a:spLocks/>
            </p:cNvSpPr>
            <p:nvPr/>
          </p:nvSpPr>
          <p:spPr bwMode="auto">
            <a:xfrm>
              <a:off x="8343503" y="8080592"/>
              <a:ext cx="168791" cy="140163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1" name="Freeform 640"/>
            <p:cNvSpPr>
              <a:spLocks/>
            </p:cNvSpPr>
            <p:nvPr/>
          </p:nvSpPr>
          <p:spPr bwMode="auto">
            <a:xfrm>
              <a:off x="3843499" y="4965129"/>
              <a:ext cx="1812106" cy="121687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2" name="Freeform 641"/>
            <p:cNvSpPr>
              <a:spLocks/>
            </p:cNvSpPr>
            <p:nvPr/>
          </p:nvSpPr>
          <p:spPr bwMode="auto">
            <a:xfrm>
              <a:off x="5888086" y="6516489"/>
              <a:ext cx="2697455" cy="1337930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3" name="Freeform 642"/>
            <p:cNvSpPr>
              <a:spLocks noEditPoints="1"/>
            </p:cNvSpPr>
            <p:nvPr/>
          </p:nvSpPr>
          <p:spPr bwMode="auto">
            <a:xfrm>
              <a:off x="5133309" y="4907791"/>
              <a:ext cx="3984080" cy="2048308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4" name="Freeform 643"/>
            <p:cNvSpPr>
              <a:spLocks/>
            </p:cNvSpPr>
            <p:nvPr/>
          </p:nvSpPr>
          <p:spPr bwMode="auto">
            <a:xfrm>
              <a:off x="17343512" y="9466307"/>
              <a:ext cx="95541" cy="82827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5" name="Freeform 644"/>
            <p:cNvSpPr>
              <a:spLocks/>
            </p:cNvSpPr>
            <p:nvPr/>
          </p:nvSpPr>
          <p:spPr bwMode="auto">
            <a:xfrm>
              <a:off x="17419944" y="9447193"/>
              <a:ext cx="121018" cy="44598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6" name="Freeform 645"/>
            <p:cNvSpPr>
              <a:spLocks/>
            </p:cNvSpPr>
            <p:nvPr/>
          </p:nvSpPr>
          <p:spPr bwMode="auto">
            <a:xfrm>
              <a:off x="12273444" y="6414553"/>
              <a:ext cx="289811" cy="159279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7" name="Freeform 646"/>
            <p:cNvSpPr>
              <a:spLocks/>
            </p:cNvSpPr>
            <p:nvPr/>
          </p:nvSpPr>
          <p:spPr bwMode="auto">
            <a:xfrm>
              <a:off x="12142870" y="6545160"/>
              <a:ext cx="347132" cy="14972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8" name="Freeform 647"/>
            <p:cNvSpPr>
              <a:spLocks/>
            </p:cNvSpPr>
            <p:nvPr/>
          </p:nvSpPr>
          <p:spPr bwMode="auto">
            <a:xfrm>
              <a:off x="12021850" y="6656654"/>
              <a:ext cx="531848" cy="51605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49" name="Freeform 648"/>
            <p:cNvSpPr>
              <a:spLocks/>
            </p:cNvSpPr>
            <p:nvPr/>
          </p:nvSpPr>
          <p:spPr bwMode="auto">
            <a:xfrm>
              <a:off x="12330767" y="6685324"/>
              <a:ext cx="251592" cy="235731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0" name="Freeform 649"/>
            <p:cNvSpPr>
              <a:spLocks/>
            </p:cNvSpPr>
            <p:nvPr/>
          </p:nvSpPr>
          <p:spPr bwMode="auto">
            <a:xfrm>
              <a:off x="11470893" y="6414553"/>
              <a:ext cx="617835" cy="531986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1" name="Freeform 650"/>
            <p:cNvSpPr>
              <a:spLocks/>
            </p:cNvSpPr>
            <p:nvPr/>
          </p:nvSpPr>
          <p:spPr bwMode="auto">
            <a:xfrm>
              <a:off x="11983632" y="6621615"/>
              <a:ext cx="207006" cy="140163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2" name="Freeform 651"/>
            <p:cNvSpPr>
              <a:spLocks/>
            </p:cNvSpPr>
            <p:nvPr/>
          </p:nvSpPr>
          <p:spPr bwMode="auto">
            <a:xfrm>
              <a:off x="11808475" y="6395439"/>
              <a:ext cx="194268" cy="121050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3" name="Freeform 652"/>
            <p:cNvSpPr>
              <a:spLocks/>
            </p:cNvSpPr>
            <p:nvPr/>
          </p:nvSpPr>
          <p:spPr bwMode="auto">
            <a:xfrm>
              <a:off x="11967711" y="6481449"/>
              <a:ext cx="35033" cy="35042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4" name="Freeform 653"/>
            <p:cNvSpPr>
              <a:spLocks/>
            </p:cNvSpPr>
            <p:nvPr/>
          </p:nvSpPr>
          <p:spPr bwMode="auto">
            <a:xfrm>
              <a:off x="11853061" y="6264832"/>
              <a:ext cx="187902" cy="168837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5" name="Freeform 654"/>
            <p:cNvSpPr>
              <a:spLocks/>
            </p:cNvSpPr>
            <p:nvPr/>
          </p:nvSpPr>
          <p:spPr bwMode="auto">
            <a:xfrm>
              <a:off x="12079173" y="5984503"/>
              <a:ext cx="140127" cy="2070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6" name="Freeform 655"/>
            <p:cNvSpPr>
              <a:spLocks/>
            </p:cNvSpPr>
            <p:nvPr/>
          </p:nvSpPr>
          <p:spPr bwMode="auto">
            <a:xfrm>
              <a:off x="11977264" y="6172454"/>
              <a:ext cx="417198" cy="484203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7" name="Freeform 656"/>
            <p:cNvSpPr>
              <a:spLocks/>
            </p:cNvSpPr>
            <p:nvPr/>
          </p:nvSpPr>
          <p:spPr bwMode="auto">
            <a:xfrm>
              <a:off x="12712935" y="6322173"/>
              <a:ext cx="831212" cy="49376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8" name="Freeform 657"/>
            <p:cNvSpPr>
              <a:spLocks/>
            </p:cNvSpPr>
            <p:nvPr/>
          </p:nvSpPr>
          <p:spPr bwMode="auto">
            <a:xfrm>
              <a:off x="12451788" y="6506933"/>
              <a:ext cx="280256" cy="114679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59" name="Freeform 658"/>
            <p:cNvSpPr>
              <a:spLocks/>
            </p:cNvSpPr>
            <p:nvPr/>
          </p:nvSpPr>
          <p:spPr bwMode="auto">
            <a:xfrm>
              <a:off x="12760703" y="6086441"/>
              <a:ext cx="439491" cy="32811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0" name="Freeform 659"/>
            <p:cNvSpPr>
              <a:spLocks/>
            </p:cNvSpPr>
            <p:nvPr/>
          </p:nvSpPr>
          <p:spPr bwMode="auto">
            <a:xfrm>
              <a:off x="12658794" y="6067328"/>
              <a:ext cx="270700" cy="178393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1" name="Freeform 660"/>
            <p:cNvSpPr>
              <a:spLocks/>
            </p:cNvSpPr>
            <p:nvPr/>
          </p:nvSpPr>
          <p:spPr bwMode="auto">
            <a:xfrm>
              <a:off x="12658794" y="5955834"/>
              <a:ext cx="334397" cy="168837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2" name="Freeform 661"/>
            <p:cNvSpPr>
              <a:spLocks/>
            </p:cNvSpPr>
            <p:nvPr/>
          </p:nvSpPr>
          <p:spPr bwMode="auto">
            <a:xfrm>
              <a:off x="12760703" y="5853898"/>
              <a:ext cx="222932" cy="140163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3" name="Freeform 662"/>
            <p:cNvSpPr>
              <a:spLocks/>
            </p:cNvSpPr>
            <p:nvPr/>
          </p:nvSpPr>
          <p:spPr bwMode="auto">
            <a:xfrm>
              <a:off x="12591917" y="6143782"/>
              <a:ext cx="149682" cy="73269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4" name="Freeform 663"/>
            <p:cNvSpPr>
              <a:spLocks/>
            </p:cNvSpPr>
            <p:nvPr/>
          </p:nvSpPr>
          <p:spPr bwMode="auto">
            <a:xfrm>
              <a:off x="12359429" y="6162893"/>
              <a:ext cx="445860" cy="39182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5" name="Freeform 664"/>
            <p:cNvSpPr>
              <a:spLocks/>
            </p:cNvSpPr>
            <p:nvPr/>
          </p:nvSpPr>
          <p:spPr bwMode="auto">
            <a:xfrm>
              <a:off x="12630129" y="6573832"/>
              <a:ext cx="429938" cy="280329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6" name="Freeform 665"/>
            <p:cNvSpPr>
              <a:spLocks/>
            </p:cNvSpPr>
            <p:nvPr/>
          </p:nvSpPr>
          <p:spPr bwMode="auto">
            <a:xfrm>
              <a:off x="12929494" y="6564274"/>
              <a:ext cx="156051" cy="187951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7" name="Freeform 666"/>
            <p:cNvSpPr>
              <a:spLocks/>
            </p:cNvSpPr>
            <p:nvPr/>
          </p:nvSpPr>
          <p:spPr bwMode="auto">
            <a:xfrm>
              <a:off x="12993189" y="6666210"/>
              <a:ext cx="92356" cy="95566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8" name="Freeform 667"/>
            <p:cNvSpPr>
              <a:spLocks/>
            </p:cNvSpPr>
            <p:nvPr/>
          </p:nvSpPr>
          <p:spPr bwMode="auto">
            <a:xfrm>
              <a:off x="12712935" y="6815931"/>
              <a:ext cx="299364" cy="178393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69" name="Freeform 668"/>
            <p:cNvSpPr>
              <a:spLocks/>
            </p:cNvSpPr>
            <p:nvPr/>
          </p:nvSpPr>
          <p:spPr bwMode="auto">
            <a:xfrm>
              <a:off x="12423124" y="6771334"/>
              <a:ext cx="168791" cy="140163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0" name="Freeform 669"/>
            <p:cNvSpPr>
              <a:spLocks/>
            </p:cNvSpPr>
            <p:nvPr/>
          </p:nvSpPr>
          <p:spPr bwMode="auto">
            <a:xfrm>
              <a:off x="12544142" y="6704437"/>
              <a:ext cx="207006" cy="251657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1" name="Freeform 670"/>
            <p:cNvSpPr>
              <a:spLocks/>
            </p:cNvSpPr>
            <p:nvPr/>
          </p:nvSpPr>
          <p:spPr bwMode="auto">
            <a:xfrm>
              <a:off x="12432679" y="6554719"/>
              <a:ext cx="328029" cy="178393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2" name="Freeform 671"/>
            <p:cNvSpPr>
              <a:spLocks/>
            </p:cNvSpPr>
            <p:nvPr/>
          </p:nvSpPr>
          <p:spPr bwMode="auto">
            <a:xfrm>
              <a:off x="12620574" y="6956097"/>
              <a:ext cx="289811" cy="299442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3" name="Freeform 672"/>
            <p:cNvSpPr>
              <a:spLocks/>
            </p:cNvSpPr>
            <p:nvPr/>
          </p:nvSpPr>
          <p:spPr bwMode="auto">
            <a:xfrm>
              <a:off x="12881724" y="6940166"/>
              <a:ext cx="140127" cy="9238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4" name="Freeform 673"/>
            <p:cNvSpPr>
              <a:spLocks/>
            </p:cNvSpPr>
            <p:nvPr/>
          </p:nvSpPr>
          <p:spPr bwMode="auto">
            <a:xfrm>
              <a:off x="12582361" y="6911499"/>
              <a:ext cx="82803" cy="168837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5" name="Freeform 674"/>
            <p:cNvSpPr>
              <a:spLocks/>
            </p:cNvSpPr>
            <p:nvPr/>
          </p:nvSpPr>
          <p:spPr bwMode="auto">
            <a:xfrm>
              <a:off x="12630129" y="6930613"/>
              <a:ext cx="121018" cy="82827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6" name="Freeform 675"/>
            <p:cNvSpPr>
              <a:spLocks/>
            </p:cNvSpPr>
            <p:nvPr/>
          </p:nvSpPr>
          <p:spPr bwMode="auto">
            <a:xfrm>
              <a:off x="13655610" y="6984764"/>
              <a:ext cx="178346" cy="14972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7" name="Freeform 676"/>
            <p:cNvSpPr>
              <a:spLocks/>
            </p:cNvSpPr>
            <p:nvPr/>
          </p:nvSpPr>
          <p:spPr bwMode="auto">
            <a:xfrm>
              <a:off x="13722489" y="7061218"/>
              <a:ext cx="923568" cy="7836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8" name="Freeform 677"/>
            <p:cNvSpPr>
              <a:spLocks/>
            </p:cNvSpPr>
            <p:nvPr/>
          </p:nvSpPr>
          <p:spPr bwMode="auto">
            <a:xfrm>
              <a:off x="13741597" y="7070776"/>
              <a:ext cx="73250" cy="54156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79" name="Freeform 678"/>
            <p:cNvSpPr>
              <a:spLocks/>
            </p:cNvSpPr>
            <p:nvPr/>
          </p:nvSpPr>
          <p:spPr bwMode="auto">
            <a:xfrm>
              <a:off x="13525034" y="6844600"/>
              <a:ext cx="328029" cy="168837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0" name="Freeform 679"/>
            <p:cNvSpPr>
              <a:spLocks/>
            </p:cNvSpPr>
            <p:nvPr/>
          </p:nvSpPr>
          <p:spPr bwMode="auto">
            <a:xfrm>
              <a:off x="13751153" y="6956097"/>
              <a:ext cx="251592" cy="197506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1" name="Freeform 680"/>
            <p:cNvSpPr>
              <a:spLocks/>
            </p:cNvSpPr>
            <p:nvPr/>
          </p:nvSpPr>
          <p:spPr bwMode="auto">
            <a:xfrm>
              <a:off x="13833954" y="7574093"/>
              <a:ext cx="82803" cy="95566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2" name="Freeform 681"/>
            <p:cNvSpPr>
              <a:spLocks/>
            </p:cNvSpPr>
            <p:nvPr/>
          </p:nvSpPr>
          <p:spPr bwMode="auto">
            <a:xfrm>
              <a:off x="13311662" y="7220495"/>
              <a:ext cx="324842" cy="251657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3" name="Freeform 682"/>
            <p:cNvSpPr>
              <a:spLocks/>
            </p:cNvSpPr>
            <p:nvPr/>
          </p:nvSpPr>
          <p:spPr bwMode="auto">
            <a:xfrm>
              <a:off x="13461341" y="7201383"/>
              <a:ext cx="464969" cy="439605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4" name="Freeform 683"/>
            <p:cNvSpPr>
              <a:spLocks/>
            </p:cNvSpPr>
            <p:nvPr/>
          </p:nvSpPr>
          <p:spPr bwMode="auto">
            <a:xfrm>
              <a:off x="12872168" y="6946541"/>
              <a:ext cx="885351" cy="337667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5" name="Freeform 684"/>
            <p:cNvSpPr>
              <a:spLocks/>
            </p:cNvSpPr>
            <p:nvPr/>
          </p:nvSpPr>
          <p:spPr bwMode="auto">
            <a:xfrm>
              <a:off x="13273442" y="7481712"/>
              <a:ext cx="980892" cy="786831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6" name="Freeform 685"/>
            <p:cNvSpPr>
              <a:spLocks/>
            </p:cNvSpPr>
            <p:nvPr/>
          </p:nvSpPr>
          <p:spPr bwMode="auto">
            <a:xfrm>
              <a:off x="13292551" y="7424369"/>
              <a:ext cx="194268" cy="2070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7" name="Freeform 686"/>
            <p:cNvSpPr>
              <a:spLocks/>
            </p:cNvSpPr>
            <p:nvPr/>
          </p:nvSpPr>
          <p:spPr bwMode="auto">
            <a:xfrm>
              <a:off x="13302106" y="7351105"/>
              <a:ext cx="73250" cy="82827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8" name="Freeform 687"/>
            <p:cNvSpPr>
              <a:spLocks/>
            </p:cNvSpPr>
            <p:nvPr/>
          </p:nvSpPr>
          <p:spPr bwMode="auto">
            <a:xfrm>
              <a:off x="13292551" y="7462599"/>
              <a:ext cx="28664" cy="66896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89" name="Freeform 688"/>
            <p:cNvSpPr>
              <a:spLocks/>
            </p:cNvSpPr>
            <p:nvPr/>
          </p:nvSpPr>
          <p:spPr bwMode="auto">
            <a:xfrm>
              <a:off x="13254336" y="7424369"/>
              <a:ext cx="76432" cy="24528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0" name="Freeform 689"/>
            <p:cNvSpPr>
              <a:spLocks/>
            </p:cNvSpPr>
            <p:nvPr/>
          </p:nvSpPr>
          <p:spPr bwMode="auto">
            <a:xfrm>
              <a:off x="14028220" y="7790708"/>
              <a:ext cx="47770" cy="73269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1" name="Freeform 690"/>
            <p:cNvSpPr>
              <a:spLocks/>
            </p:cNvSpPr>
            <p:nvPr/>
          </p:nvSpPr>
          <p:spPr bwMode="auto">
            <a:xfrm>
              <a:off x="13646057" y="8137935"/>
              <a:ext cx="496815" cy="315371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2" name="Freeform 691"/>
            <p:cNvSpPr>
              <a:spLocks/>
            </p:cNvSpPr>
            <p:nvPr/>
          </p:nvSpPr>
          <p:spPr bwMode="auto">
            <a:xfrm>
              <a:off x="14085545" y="7790708"/>
              <a:ext cx="382165" cy="458719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3" name="Freeform 692"/>
            <p:cNvSpPr>
              <a:spLocks/>
            </p:cNvSpPr>
            <p:nvPr/>
          </p:nvSpPr>
          <p:spPr bwMode="auto">
            <a:xfrm>
              <a:off x="14897646" y="6892386"/>
              <a:ext cx="512741" cy="222990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4" name="Freeform 693"/>
            <p:cNvSpPr>
              <a:spLocks/>
            </p:cNvSpPr>
            <p:nvPr/>
          </p:nvSpPr>
          <p:spPr bwMode="auto">
            <a:xfrm>
              <a:off x="14273445" y="6752222"/>
              <a:ext cx="831212" cy="487388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5" name="Freeform 694"/>
            <p:cNvSpPr>
              <a:spLocks/>
            </p:cNvSpPr>
            <p:nvPr/>
          </p:nvSpPr>
          <p:spPr bwMode="auto">
            <a:xfrm>
              <a:off x="14525037" y="7293764"/>
              <a:ext cx="0" cy="9558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6" name="Freeform 695"/>
            <p:cNvSpPr>
              <a:spLocks/>
            </p:cNvSpPr>
            <p:nvPr/>
          </p:nvSpPr>
          <p:spPr bwMode="auto">
            <a:xfrm>
              <a:off x="14095099" y="6921055"/>
              <a:ext cx="681527" cy="401378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7" name="Freeform 696"/>
            <p:cNvSpPr>
              <a:spLocks/>
            </p:cNvSpPr>
            <p:nvPr/>
          </p:nvSpPr>
          <p:spPr bwMode="auto">
            <a:xfrm>
              <a:off x="14814846" y="7013435"/>
              <a:ext cx="372610" cy="251657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8" name="Freeform 697"/>
            <p:cNvSpPr>
              <a:spLocks/>
            </p:cNvSpPr>
            <p:nvPr/>
          </p:nvSpPr>
          <p:spPr bwMode="auto">
            <a:xfrm>
              <a:off x="14515484" y="7230053"/>
              <a:ext cx="773889" cy="691265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299" name="Freeform 698"/>
            <p:cNvSpPr>
              <a:spLocks/>
            </p:cNvSpPr>
            <p:nvPr/>
          </p:nvSpPr>
          <p:spPr bwMode="auto">
            <a:xfrm>
              <a:off x="14477266" y="7144043"/>
              <a:ext cx="700638" cy="496944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0" name="Freeform 699"/>
            <p:cNvSpPr>
              <a:spLocks/>
            </p:cNvSpPr>
            <p:nvPr/>
          </p:nvSpPr>
          <p:spPr bwMode="auto">
            <a:xfrm>
              <a:off x="14413572" y="6742664"/>
              <a:ext cx="25477" cy="38227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1" name="Freeform 700"/>
            <p:cNvSpPr>
              <a:spLocks noEditPoints="1"/>
            </p:cNvSpPr>
            <p:nvPr/>
          </p:nvSpPr>
          <p:spPr bwMode="auto">
            <a:xfrm>
              <a:off x="13824398" y="6153340"/>
              <a:ext cx="1894907" cy="907882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2" name="Freeform 701"/>
            <p:cNvSpPr>
              <a:spLocks/>
            </p:cNvSpPr>
            <p:nvPr/>
          </p:nvSpPr>
          <p:spPr bwMode="auto">
            <a:xfrm>
              <a:off x="14849878" y="7284206"/>
              <a:ext cx="1308918" cy="1395268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3" name="Freeform 702"/>
            <p:cNvSpPr>
              <a:spLocks/>
            </p:cNvSpPr>
            <p:nvPr/>
          </p:nvSpPr>
          <p:spPr bwMode="auto">
            <a:xfrm>
              <a:off x="15926311" y="7669658"/>
              <a:ext cx="382165" cy="917438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4" name="Freeform 703"/>
            <p:cNvSpPr>
              <a:spLocks/>
            </p:cNvSpPr>
            <p:nvPr/>
          </p:nvSpPr>
          <p:spPr bwMode="auto">
            <a:xfrm>
              <a:off x="15747967" y="7781150"/>
              <a:ext cx="213379" cy="261215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5" name="Freeform 704"/>
            <p:cNvSpPr>
              <a:spLocks/>
            </p:cNvSpPr>
            <p:nvPr/>
          </p:nvSpPr>
          <p:spPr bwMode="auto">
            <a:xfrm>
              <a:off x="16149241" y="8071036"/>
              <a:ext cx="391721" cy="719934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6" name="Freeform 705"/>
            <p:cNvSpPr>
              <a:spLocks/>
            </p:cNvSpPr>
            <p:nvPr/>
          </p:nvSpPr>
          <p:spPr bwMode="auto">
            <a:xfrm>
              <a:off x="16362618" y="7921315"/>
              <a:ext cx="356688" cy="729492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7" name="Freeform 706"/>
            <p:cNvSpPr>
              <a:spLocks/>
            </p:cNvSpPr>
            <p:nvPr/>
          </p:nvSpPr>
          <p:spPr bwMode="auto">
            <a:xfrm>
              <a:off x="16279815" y="7978656"/>
              <a:ext cx="343950" cy="420492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8" name="Freeform 707"/>
            <p:cNvSpPr>
              <a:spLocks/>
            </p:cNvSpPr>
            <p:nvPr/>
          </p:nvSpPr>
          <p:spPr bwMode="auto">
            <a:xfrm>
              <a:off x="17754337" y="9119079"/>
              <a:ext cx="420383" cy="356781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09" name="Freeform 708"/>
            <p:cNvSpPr>
              <a:spLocks/>
            </p:cNvSpPr>
            <p:nvPr/>
          </p:nvSpPr>
          <p:spPr bwMode="auto">
            <a:xfrm>
              <a:off x="18165166" y="9176423"/>
              <a:ext cx="477708" cy="382265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0" name="Freeform 709"/>
            <p:cNvSpPr>
              <a:spLocks/>
            </p:cNvSpPr>
            <p:nvPr/>
          </p:nvSpPr>
          <p:spPr bwMode="auto">
            <a:xfrm>
              <a:off x="16681089" y="8829198"/>
              <a:ext cx="477708" cy="420492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1" name="Freeform 710"/>
            <p:cNvSpPr>
              <a:spLocks/>
            </p:cNvSpPr>
            <p:nvPr/>
          </p:nvSpPr>
          <p:spPr bwMode="auto">
            <a:xfrm>
              <a:off x="16709750" y="8717701"/>
              <a:ext cx="458600" cy="299442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2" name="Freeform 711"/>
            <p:cNvSpPr>
              <a:spLocks/>
            </p:cNvSpPr>
            <p:nvPr/>
          </p:nvSpPr>
          <p:spPr bwMode="auto">
            <a:xfrm>
              <a:off x="15776631" y="7679214"/>
              <a:ext cx="159235" cy="9238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3" name="Freeform 712"/>
            <p:cNvSpPr>
              <a:spLocks/>
            </p:cNvSpPr>
            <p:nvPr/>
          </p:nvSpPr>
          <p:spPr bwMode="auto">
            <a:xfrm>
              <a:off x="15410388" y="7574093"/>
              <a:ext cx="347132" cy="216615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4" name="Freeform 713"/>
            <p:cNvSpPr>
              <a:spLocks/>
            </p:cNvSpPr>
            <p:nvPr/>
          </p:nvSpPr>
          <p:spPr bwMode="auto">
            <a:xfrm>
              <a:off x="16372171" y="8360921"/>
              <a:ext cx="261145" cy="216615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5" name="Freeform 714"/>
            <p:cNvSpPr>
              <a:spLocks/>
            </p:cNvSpPr>
            <p:nvPr/>
          </p:nvSpPr>
          <p:spPr bwMode="auto">
            <a:xfrm>
              <a:off x="16270259" y="8743185"/>
              <a:ext cx="207006" cy="24528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6" name="Freeform 715"/>
            <p:cNvSpPr>
              <a:spLocks/>
            </p:cNvSpPr>
            <p:nvPr/>
          </p:nvSpPr>
          <p:spPr bwMode="auto">
            <a:xfrm>
              <a:off x="15104655" y="6264832"/>
              <a:ext cx="2799367" cy="1825318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7" name="Freeform 716"/>
            <p:cNvSpPr>
              <a:spLocks/>
            </p:cNvSpPr>
            <p:nvPr/>
          </p:nvSpPr>
          <p:spPr bwMode="auto">
            <a:xfrm>
              <a:off x="15747967" y="6357215"/>
              <a:ext cx="1464969" cy="637107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8" name="Freeform 717"/>
            <p:cNvSpPr>
              <a:spLocks/>
            </p:cNvSpPr>
            <p:nvPr/>
          </p:nvSpPr>
          <p:spPr bwMode="auto">
            <a:xfrm>
              <a:off x="12219302" y="5133964"/>
              <a:ext cx="585987" cy="1009821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19" name="Freeform 718"/>
            <p:cNvSpPr>
              <a:spLocks/>
            </p:cNvSpPr>
            <p:nvPr/>
          </p:nvSpPr>
          <p:spPr bwMode="auto">
            <a:xfrm>
              <a:off x="12649240" y="5057512"/>
              <a:ext cx="503186" cy="786831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0" name="Freeform 719"/>
            <p:cNvSpPr>
              <a:spLocks/>
            </p:cNvSpPr>
            <p:nvPr/>
          </p:nvSpPr>
          <p:spPr bwMode="auto">
            <a:xfrm>
              <a:off x="11929493" y="4965129"/>
              <a:ext cx="1194269" cy="1000263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1" name="Freeform 720"/>
            <p:cNvSpPr>
              <a:spLocks noEditPoints="1"/>
            </p:cNvSpPr>
            <p:nvPr/>
          </p:nvSpPr>
          <p:spPr bwMode="auto">
            <a:xfrm>
              <a:off x="12945416" y="4366247"/>
              <a:ext cx="7563702" cy="263763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2" name="Freeform 721"/>
            <p:cNvSpPr>
              <a:spLocks/>
            </p:cNvSpPr>
            <p:nvPr/>
          </p:nvSpPr>
          <p:spPr bwMode="auto">
            <a:xfrm>
              <a:off x="18193828" y="6226607"/>
              <a:ext cx="140127" cy="299442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3" name="Freeform 722"/>
            <p:cNvSpPr>
              <a:spLocks/>
            </p:cNvSpPr>
            <p:nvPr/>
          </p:nvSpPr>
          <p:spPr bwMode="auto">
            <a:xfrm>
              <a:off x="18222490" y="6516489"/>
              <a:ext cx="140127" cy="216615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4" name="Freeform 723"/>
            <p:cNvSpPr>
              <a:spLocks/>
            </p:cNvSpPr>
            <p:nvPr/>
          </p:nvSpPr>
          <p:spPr bwMode="auto">
            <a:xfrm>
              <a:off x="17483637" y="7153601"/>
              <a:ext cx="197453" cy="235731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5" name="Freeform 724"/>
            <p:cNvSpPr>
              <a:spLocks/>
            </p:cNvSpPr>
            <p:nvPr/>
          </p:nvSpPr>
          <p:spPr bwMode="auto">
            <a:xfrm>
              <a:off x="17400836" y="6901941"/>
              <a:ext cx="299364" cy="289887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6" name="Freeform 725"/>
            <p:cNvSpPr>
              <a:spLocks/>
            </p:cNvSpPr>
            <p:nvPr/>
          </p:nvSpPr>
          <p:spPr bwMode="auto">
            <a:xfrm>
              <a:off x="11209749" y="6162893"/>
              <a:ext cx="222932" cy="232543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7" name="Freeform 726"/>
            <p:cNvSpPr>
              <a:spLocks/>
            </p:cNvSpPr>
            <p:nvPr/>
          </p:nvSpPr>
          <p:spPr bwMode="auto">
            <a:xfrm>
              <a:off x="11321211" y="6153340"/>
              <a:ext cx="149682" cy="9238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8" name="Freeform 727"/>
            <p:cNvSpPr>
              <a:spLocks/>
            </p:cNvSpPr>
            <p:nvPr/>
          </p:nvSpPr>
          <p:spPr bwMode="auto">
            <a:xfrm>
              <a:off x="11267072" y="6854158"/>
              <a:ext cx="585987" cy="430050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29" name="Freeform 728"/>
            <p:cNvSpPr>
              <a:spLocks/>
            </p:cNvSpPr>
            <p:nvPr/>
          </p:nvSpPr>
          <p:spPr bwMode="auto">
            <a:xfrm>
              <a:off x="11267072" y="6946541"/>
              <a:ext cx="149682" cy="283516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0" name="Freeform 729"/>
            <p:cNvSpPr>
              <a:spLocks/>
            </p:cNvSpPr>
            <p:nvPr/>
          </p:nvSpPr>
          <p:spPr bwMode="auto">
            <a:xfrm>
              <a:off x="13069621" y="9510902"/>
              <a:ext cx="493633" cy="825058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1" name="Freeform 730"/>
            <p:cNvSpPr>
              <a:spLocks/>
            </p:cNvSpPr>
            <p:nvPr/>
          </p:nvSpPr>
          <p:spPr bwMode="auto">
            <a:xfrm>
              <a:off x="13181086" y="9485418"/>
              <a:ext cx="149682" cy="353598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2" name="Freeform 731"/>
            <p:cNvSpPr>
              <a:spLocks/>
            </p:cNvSpPr>
            <p:nvPr/>
          </p:nvSpPr>
          <p:spPr bwMode="auto">
            <a:xfrm>
              <a:off x="12674715" y="9418522"/>
              <a:ext cx="560509" cy="468277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3" name="Freeform 732"/>
            <p:cNvSpPr>
              <a:spLocks/>
            </p:cNvSpPr>
            <p:nvPr/>
          </p:nvSpPr>
          <p:spPr bwMode="auto">
            <a:xfrm>
              <a:off x="12247966" y="9839014"/>
              <a:ext cx="595542" cy="589329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4" name="Freeform 733"/>
            <p:cNvSpPr>
              <a:spLocks/>
            </p:cNvSpPr>
            <p:nvPr/>
          </p:nvSpPr>
          <p:spPr bwMode="auto">
            <a:xfrm>
              <a:off x="12263888" y="8781415"/>
              <a:ext cx="850321" cy="888769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5" name="Freeform 734"/>
            <p:cNvSpPr>
              <a:spLocks/>
            </p:cNvSpPr>
            <p:nvPr/>
          </p:nvSpPr>
          <p:spPr bwMode="auto">
            <a:xfrm>
              <a:off x="12254333" y="9307030"/>
              <a:ext cx="525479" cy="589329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6" name="Freeform 735"/>
            <p:cNvSpPr>
              <a:spLocks/>
            </p:cNvSpPr>
            <p:nvPr/>
          </p:nvSpPr>
          <p:spPr bwMode="auto">
            <a:xfrm>
              <a:off x="12591915" y="9867685"/>
              <a:ext cx="429938" cy="449163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7" name="Freeform 736"/>
            <p:cNvSpPr>
              <a:spLocks/>
            </p:cNvSpPr>
            <p:nvPr/>
          </p:nvSpPr>
          <p:spPr bwMode="auto">
            <a:xfrm>
              <a:off x="12824398" y="9775302"/>
              <a:ext cx="366243" cy="324926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8" name="Freeform 737"/>
            <p:cNvSpPr>
              <a:spLocks/>
            </p:cNvSpPr>
            <p:nvPr/>
          </p:nvSpPr>
          <p:spPr bwMode="auto">
            <a:xfrm>
              <a:off x="13069621" y="10259505"/>
              <a:ext cx="92356" cy="105124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39" name="Freeform 738"/>
            <p:cNvSpPr>
              <a:spLocks noEditPoints="1"/>
            </p:cNvSpPr>
            <p:nvPr/>
          </p:nvSpPr>
          <p:spPr bwMode="auto">
            <a:xfrm>
              <a:off x="12442232" y="10090673"/>
              <a:ext cx="738853" cy="646665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0" name="Freeform 739"/>
            <p:cNvSpPr>
              <a:spLocks/>
            </p:cNvSpPr>
            <p:nvPr/>
          </p:nvSpPr>
          <p:spPr bwMode="auto">
            <a:xfrm>
              <a:off x="12919938" y="10399671"/>
              <a:ext cx="121018" cy="124237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1" name="Freeform 740"/>
            <p:cNvSpPr>
              <a:spLocks/>
            </p:cNvSpPr>
            <p:nvPr/>
          </p:nvSpPr>
          <p:spPr bwMode="auto">
            <a:xfrm>
              <a:off x="12263888" y="9240129"/>
              <a:ext cx="47770" cy="76452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2" name="Freeform 741"/>
            <p:cNvSpPr>
              <a:spLocks/>
            </p:cNvSpPr>
            <p:nvPr/>
          </p:nvSpPr>
          <p:spPr bwMode="auto">
            <a:xfrm>
              <a:off x="12219300" y="8857867"/>
              <a:ext cx="324842" cy="420492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3" name="Freeform 742"/>
            <p:cNvSpPr>
              <a:spLocks/>
            </p:cNvSpPr>
            <p:nvPr/>
          </p:nvSpPr>
          <p:spPr bwMode="auto">
            <a:xfrm>
              <a:off x="12359429" y="8520197"/>
              <a:ext cx="595542" cy="420492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4" name="Freeform 743"/>
            <p:cNvSpPr>
              <a:spLocks/>
            </p:cNvSpPr>
            <p:nvPr/>
          </p:nvSpPr>
          <p:spPr bwMode="auto">
            <a:xfrm>
              <a:off x="11697008" y="7921315"/>
              <a:ext cx="1092359" cy="767717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5" name="Freeform 744"/>
            <p:cNvSpPr>
              <a:spLocks/>
            </p:cNvSpPr>
            <p:nvPr/>
          </p:nvSpPr>
          <p:spPr bwMode="auto">
            <a:xfrm>
              <a:off x="12684268" y="7940429"/>
              <a:ext cx="767517" cy="946107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6" name="Freeform 745"/>
            <p:cNvSpPr>
              <a:spLocks/>
            </p:cNvSpPr>
            <p:nvPr/>
          </p:nvSpPr>
          <p:spPr bwMode="auto">
            <a:xfrm>
              <a:off x="13356248" y="8182530"/>
              <a:ext cx="299364" cy="270773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7" name="Freeform 746"/>
            <p:cNvSpPr>
              <a:spLocks/>
            </p:cNvSpPr>
            <p:nvPr/>
          </p:nvSpPr>
          <p:spPr bwMode="auto">
            <a:xfrm>
              <a:off x="13200194" y="8313140"/>
              <a:ext cx="691083" cy="573398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8" name="Freeform 747"/>
            <p:cNvSpPr>
              <a:spLocks/>
            </p:cNvSpPr>
            <p:nvPr/>
          </p:nvSpPr>
          <p:spPr bwMode="auto">
            <a:xfrm>
              <a:off x="13235227" y="8481973"/>
              <a:ext cx="812103" cy="777272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49" name="Freeform 748"/>
            <p:cNvSpPr>
              <a:spLocks/>
            </p:cNvSpPr>
            <p:nvPr/>
          </p:nvSpPr>
          <p:spPr bwMode="auto">
            <a:xfrm>
              <a:off x="13601471" y="8437375"/>
              <a:ext cx="82803" cy="101936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0" name="Freeform 749"/>
            <p:cNvSpPr>
              <a:spLocks/>
            </p:cNvSpPr>
            <p:nvPr/>
          </p:nvSpPr>
          <p:spPr bwMode="auto">
            <a:xfrm>
              <a:off x="13040961" y="8848311"/>
              <a:ext cx="242036" cy="261215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1" name="Freeform 750"/>
            <p:cNvSpPr>
              <a:spLocks/>
            </p:cNvSpPr>
            <p:nvPr/>
          </p:nvSpPr>
          <p:spPr bwMode="auto">
            <a:xfrm>
              <a:off x="13012297" y="9147751"/>
              <a:ext cx="92356" cy="9238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2" name="Freeform 751"/>
            <p:cNvSpPr>
              <a:spLocks/>
            </p:cNvSpPr>
            <p:nvPr/>
          </p:nvSpPr>
          <p:spPr bwMode="auto">
            <a:xfrm>
              <a:off x="13012297" y="9090413"/>
              <a:ext cx="101909" cy="86010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3" name="Freeform 752"/>
            <p:cNvSpPr>
              <a:spLocks/>
            </p:cNvSpPr>
            <p:nvPr/>
          </p:nvSpPr>
          <p:spPr bwMode="auto">
            <a:xfrm>
              <a:off x="13031406" y="9061741"/>
              <a:ext cx="503186" cy="544729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4" name="Freeform 753"/>
            <p:cNvSpPr>
              <a:spLocks/>
            </p:cNvSpPr>
            <p:nvPr/>
          </p:nvSpPr>
          <p:spPr bwMode="auto">
            <a:xfrm>
              <a:off x="12117393" y="8931134"/>
              <a:ext cx="251592" cy="289887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5" name="Freeform 754"/>
            <p:cNvSpPr>
              <a:spLocks/>
            </p:cNvSpPr>
            <p:nvPr/>
          </p:nvSpPr>
          <p:spPr bwMode="auto">
            <a:xfrm>
              <a:off x="12133315" y="8931134"/>
              <a:ext cx="105096" cy="66896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6" name="Freeform 755"/>
            <p:cNvSpPr>
              <a:spLocks/>
            </p:cNvSpPr>
            <p:nvPr/>
          </p:nvSpPr>
          <p:spPr bwMode="auto">
            <a:xfrm>
              <a:off x="12098282" y="8427819"/>
              <a:ext cx="343950" cy="531986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7" name="Freeform 756"/>
            <p:cNvSpPr>
              <a:spLocks/>
            </p:cNvSpPr>
            <p:nvPr/>
          </p:nvSpPr>
          <p:spPr bwMode="auto">
            <a:xfrm>
              <a:off x="11732043" y="8453303"/>
              <a:ext cx="140127" cy="289887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8" name="Freeform 757"/>
            <p:cNvSpPr>
              <a:spLocks/>
            </p:cNvSpPr>
            <p:nvPr/>
          </p:nvSpPr>
          <p:spPr bwMode="auto">
            <a:xfrm>
              <a:off x="11827584" y="8380032"/>
              <a:ext cx="550956" cy="477833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59" name="Freeform 758"/>
            <p:cNvSpPr>
              <a:spLocks/>
            </p:cNvSpPr>
            <p:nvPr/>
          </p:nvSpPr>
          <p:spPr bwMode="auto">
            <a:xfrm>
              <a:off x="11432679" y="8322691"/>
              <a:ext cx="394905" cy="280329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0" name="Freeform 759"/>
            <p:cNvSpPr>
              <a:spLocks/>
            </p:cNvSpPr>
            <p:nvPr/>
          </p:nvSpPr>
          <p:spPr bwMode="auto">
            <a:xfrm>
              <a:off x="11697010" y="8529753"/>
              <a:ext cx="92356" cy="222990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1" name="Freeform 760"/>
            <p:cNvSpPr>
              <a:spLocks/>
            </p:cNvSpPr>
            <p:nvPr/>
          </p:nvSpPr>
          <p:spPr bwMode="auto">
            <a:xfrm>
              <a:off x="11295734" y="8539311"/>
              <a:ext cx="296178" cy="289887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2" name="Freeform 761"/>
            <p:cNvSpPr>
              <a:spLocks/>
            </p:cNvSpPr>
            <p:nvPr/>
          </p:nvSpPr>
          <p:spPr bwMode="auto">
            <a:xfrm>
              <a:off x="11547328" y="8529753"/>
              <a:ext cx="213379" cy="280329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3" name="Freeform 762"/>
            <p:cNvSpPr>
              <a:spLocks/>
            </p:cNvSpPr>
            <p:nvPr/>
          </p:nvSpPr>
          <p:spPr bwMode="auto">
            <a:xfrm>
              <a:off x="11079175" y="8558422"/>
              <a:ext cx="140127" cy="168835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4" name="Freeform 763"/>
            <p:cNvSpPr>
              <a:spLocks/>
            </p:cNvSpPr>
            <p:nvPr/>
          </p:nvSpPr>
          <p:spPr bwMode="auto">
            <a:xfrm>
              <a:off x="11161976" y="8631691"/>
              <a:ext cx="207006" cy="197506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5" name="Freeform 764"/>
            <p:cNvSpPr>
              <a:spLocks/>
            </p:cNvSpPr>
            <p:nvPr/>
          </p:nvSpPr>
          <p:spPr bwMode="auto">
            <a:xfrm>
              <a:off x="11015478" y="8443745"/>
              <a:ext cx="324842" cy="273958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6" name="Freeform 765"/>
            <p:cNvSpPr>
              <a:spLocks/>
            </p:cNvSpPr>
            <p:nvPr/>
          </p:nvSpPr>
          <p:spPr bwMode="auto">
            <a:xfrm>
              <a:off x="10929493" y="8453303"/>
              <a:ext cx="149682" cy="66896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7" name="Freeform 766"/>
            <p:cNvSpPr>
              <a:spLocks/>
            </p:cNvSpPr>
            <p:nvPr/>
          </p:nvSpPr>
          <p:spPr bwMode="auto">
            <a:xfrm>
              <a:off x="10919937" y="8389590"/>
              <a:ext cx="140127" cy="38227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8" name="Freeform 767"/>
            <p:cNvSpPr>
              <a:spLocks/>
            </p:cNvSpPr>
            <p:nvPr/>
          </p:nvSpPr>
          <p:spPr bwMode="auto">
            <a:xfrm>
              <a:off x="10900829" y="7733369"/>
              <a:ext cx="560509" cy="637107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69" name="Freeform 768"/>
            <p:cNvSpPr>
              <a:spLocks/>
            </p:cNvSpPr>
            <p:nvPr/>
          </p:nvSpPr>
          <p:spPr bwMode="auto">
            <a:xfrm>
              <a:off x="10900829" y="8258982"/>
              <a:ext cx="270700" cy="213435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0" name="Freeform 769"/>
            <p:cNvSpPr>
              <a:spLocks/>
            </p:cNvSpPr>
            <p:nvPr/>
          </p:nvSpPr>
          <p:spPr bwMode="auto">
            <a:xfrm>
              <a:off x="11136499" y="7838490"/>
              <a:ext cx="783439" cy="729492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1" name="Freeform 770"/>
            <p:cNvSpPr>
              <a:spLocks/>
            </p:cNvSpPr>
            <p:nvPr/>
          </p:nvSpPr>
          <p:spPr bwMode="auto">
            <a:xfrm>
              <a:off x="12814845" y="7500821"/>
              <a:ext cx="515923" cy="503317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2" name="Freeform 771"/>
            <p:cNvSpPr>
              <a:spLocks/>
            </p:cNvSpPr>
            <p:nvPr/>
          </p:nvSpPr>
          <p:spPr bwMode="auto">
            <a:xfrm>
              <a:off x="12050511" y="7210939"/>
              <a:ext cx="187902" cy="363153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3" name="Freeform 772"/>
            <p:cNvSpPr>
              <a:spLocks/>
            </p:cNvSpPr>
            <p:nvPr/>
          </p:nvSpPr>
          <p:spPr bwMode="auto">
            <a:xfrm>
              <a:off x="12133317" y="7424369"/>
              <a:ext cx="710194" cy="684895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4" name="Freeform 773"/>
            <p:cNvSpPr>
              <a:spLocks/>
            </p:cNvSpPr>
            <p:nvPr/>
          </p:nvSpPr>
          <p:spPr bwMode="auto">
            <a:xfrm>
              <a:off x="10910384" y="7714256"/>
              <a:ext cx="391721" cy="318556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5" name="Freeform 774"/>
            <p:cNvSpPr>
              <a:spLocks/>
            </p:cNvSpPr>
            <p:nvPr/>
          </p:nvSpPr>
          <p:spPr bwMode="auto">
            <a:xfrm>
              <a:off x="11098281" y="7265092"/>
              <a:ext cx="560509" cy="449163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6" name="Freeform 775"/>
            <p:cNvSpPr>
              <a:spLocks/>
            </p:cNvSpPr>
            <p:nvPr/>
          </p:nvSpPr>
          <p:spPr bwMode="auto">
            <a:xfrm>
              <a:off x="11295736" y="7220495"/>
              <a:ext cx="968154" cy="923808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7" name="Freeform 776"/>
            <p:cNvSpPr>
              <a:spLocks/>
            </p:cNvSpPr>
            <p:nvPr/>
          </p:nvSpPr>
          <p:spPr bwMode="auto">
            <a:xfrm>
              <a:off x="8295732" y="3719582"/>
              <a:ext cx="2850322" cy="212476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8" name="Freeform 777"/>
            <p:cNvSpPr>
              <a:spLocks/>
            </p:cNvSpPr>
            <p:nvPr/>
          </p:nvSpPr>
          <p:spPr bwMode="auto">
            <a:xfrm>
              <a:off x="9136497" y="5038398"/>
              <a:ext cx="149682" cy="105124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79" name="Freeform 778"/>
            <p:cNvSpPr>
              <a:spLocks/>
            </p:cNvSpPr>
            <p:nvPr/>
          </p:nvSpPr>
          <p:spPr bwMode="auto">
            <a:xfrm>
              <a:off x="9184270" y="4965129"/>
              <a:ext cx="38217" cy="1911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0" name="Freeform 779"/>
            <p:cNvSpPr>
              <a:spLocks/>
            </p:cNvSpPr>
            <p:nvPr/>
          </p:nvSpPr>
          <p:spPr bwMode="auto">
            <a:xfrm>
              <a:off x="9212932" y="3859745"/>
              <a:ext cx="101909" cy="57338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1" name="Freeform 780"/>
            <p:cNvSpPr>
              <a:spLocks/>
            </p:cNvSpPr>
            <p:nvPr/>
          </p:nvSpPr>
          <p:spPr bwMode="auto">
            <a:xfrm>
              <a:off x="9528218" y="3776918"/>
              <a:ext cx="76432" cy="44598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2" name="Freeform 782"/>
            <p:cNvSpPr>
              <a:spLocks/>
            </p:cNvSpPr>
            <p:nvPr/>
          </p:nvSpPr>
          <p:spPr bwMode="auto">
            <a:xfrm>
              <a:off x="10735225" y="3897972"/>
              <a:ext cx="54142" cy="38227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3" name="Freeform 783"/>
            <p:cNvSpPr>
              <a:spLocks/>
            </p:cNvSpPr>
            <p:nvPr/>
          </p:nvSpPr>
          <p:spPr bwMode="auto">
            <a:xfrm>
              <a:off x="10808475" y="3936197"/>
              <a:ext cx="47770" cy="9558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4" name="Freeform 784"/>
            <p:cNvSpPr>
              <a:spLocks/>
            </p:cNvSpPr>
            <p:nvPr/>
          </p:nvSpPr>
          <p:spPr bwMode="auto">
            <a:xfrm>
              <a:off x="10808475" y="4468183"/>
              <a:ext cx="38217" cy="66896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5" name="Freeform 785"/>
            <p:cNvSpPr>
              <a:spLocks/>
            </p:cNvSpPr>
            <p:nvPr/>
          </p:nvSpPr>
          <p:spPr bwMode="auto">
            <a:xfrm>
              <a:off x="10827583" y="4589232"/>
              <a:ext cx="63695" cy="38227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6" name="Freeform 786"/>
            <p:cNvSpPr>
              <a:spLocks/>
            </p:cNvSpPr>
            <p:nvPr/>
          </p:nvSpPr>
          <p:spPr bwMode="auto">
            <a:xfrm>
              <a:off x="10566434" y="4796294"/>
              <a:ext cx="159235" cy="92380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7" name="Freeform 787"/>
            <p:cNvSpPr>
              <a:spLocks/>
            </p:cNvSpPr>
            <p:nvPr/>
          </p:nvSpPr>
          <p:spPr bwMode="auto">
            <a:xfrm>
              <a:off x="10537774" y="4777183"/>
              <a:ext cx="82803" cy="28672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8" name="Freeform 788"/>
            <p:cNvSpPr>
              <a:spLocks/>
            </p:cNvSpPr>
            <p:nvPr/>
          </p:nvSpPr>
          <p:spPr bwMode="auto">
            <a:xfrm>
              <a:off x="10407201" y="4974685"/>
              <a:ext cx="121018" cy="63711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89" name="Freeform 789"/>
            <p:cNvSpPr>
              <a:spLocks/>
            </p:cNvSpPr>
            <p:nvPr/>
          </p:nvSpPr>
          <p:spPr bwMode="auto">
            <a:xfrm>
              <a:off x="9305288" y="5067067"/>
              <a:ext cx="38217" cy="57338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0" name="Freeform 790"/>
            <p:cNvSpPr>
              <a:spLocks/>
            </p:cNvSpPr>
            <p:nvPr/>
          </p:nvSpPr>
          <p:spPr bwMode="auto">
            <a:xfrm>
              <a:off x="9222485" y="4946016"/>
              <a:ext cx="35033" cy="38227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1" name="Freeform 791"/>
            <p:cNvSpPr>
              <a:spLocks/>
            </p:cNvSpPr>
            <p:nvPr/>
          </p:nvSpPr>
          <p:spPr bwMode="auto">
            <a:xfrm>
              <a:off x="10865798" y="4347133"/>
              <a:ext cx="19109" cy="1911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2" name="Freeform 792"/>
            <p:cNvSpPr>
              <a:spLocks/>
            </p:cNvSpPr>
            <p:nvPr/>
          </p:nvSpPr>
          <p:spPr bwMode="auto">
            <a:xfrm>
              <a:off x="10789366" y="4245195"/>
              <a:ext cx="28664" cy="15928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3" name="Freeform 793"/>
            <p:cNvSpPr>
              <a:spLocks/>
            </p:cNvSpPr>
            <p:nvPr/>
          </p:nvSpPr>
          <p:spPr bwMode="auto">
            <a:xfrm>
              <a:off x="10865798" y="4206968"/>
              <a:ext cx="25477" cy="28672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4" name="Freeform 794"/>
            <p:cNvSpPr>
              <a:spLocks/>
            </p:cNvSpPr>
            <p:nvPr/>
          </p:nvSpPr>
          <p:spPr bwMode="auto">
            <a:xfrm>
              <a:off x="8314841" y="4394916"/>
              <a:ext cx="47770" cy="6370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5" name="Freeform 795"/>
            <p:cNvSpPr>
              <a:spLocks/>
            </p:cNvSpPr>
            <p:nvPr/>
          </p:nvSpPr>
          <p:spPr bwMode="auto">
            <a:xfrm>
              <a:off x="8372164" y="4394916"/>
              <a:ext cx="57323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6" name="Freeform 796"/>
            <p:cNvSpPr>
              <a:spLocks/>
            </p:cNvSpPr>
            <p:nvPr/>
          </p:nvSpPr>
          <p:spPr bwMode="auto">
            <a:xfrm>
              <a:off x="9445417" y="3802407"/>
              <a:ext cx="38217" cy="1911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  <p:sp>
          <p:nvSpPr>
            <p:cNvPr id="397" name="Freeform 797"/>
            <p:cNvSpPr>
              <a:spLocks/>
            </p:cNvSpPr>
            <p:nvPr/>
          </p:nvSpPr>
          <p:spPr bwMode="auto">
            <a:xfrm>
              <a:off x="5467694" y="6086410"/>
              <a:ext cx="85988" cy="111494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Calibri" panose="020B0604020202020204" pitchFamily="34" charset="-128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06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77367" y="2135755"/>
            <a:ext cx="8458200" cy="1029646"/>
            <a:chOff x="342900" y="2063813"/>
            <a:chExt cx="8458200" cy="1029646"/>
          </a:xfrm>
        </p:grpSpPr>
        <p:sp>
          <p:nvSpPr>
            <p:cNvPr id="4" name="Shape 4827"/>
            <p:cNvSpPr/>
            <p:nvPr/>
          </p:nvSpPr>
          <p:spPr>
            <a:xfrm>
              <a:off x="342900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  <a:moveTo>
                    <a:pt x="88494" y="38988"/>
                  </a:moveTo>
                  <a:cubicBezTo>
                    <a:pt x="86327" y="40255"/>
                    <a:pt x="83933" y="41172"/>
                    <a:pt x="81388" y="41666"/>
                  </a:cubicBezTo>
                  <a:cubicBezTo>
                    <a:pt x="79344" y="39522"/>
                    <a:pt x="76438" y="38188"/>
                    <a:pt x="73216" y="38188"/>
                  </a:cubicBezTo>
                  <a:cubicBezTo>
                    <a:pt x="67038" y="38188"/>
                    <a:pt x="62027" y="43122"/>
                    <a:pt x="62027" y="49200"/>
                  </a:cubicBezTo>
                  <a:cubicBezTo>
                    <a:pt x="62027" y="50061"/>
                    <a:pt x="62127" y="50900"/>
                    <a:pt x="62316" y="51711"/>
                  </a:cubicBezTo>
                  <a:cubicBezTo>
                    <a:pt x="53016" y="51250"/>
                    <a:pt x="44772" y="46866"/>
                    <a:pt x="39250" y="40200"/>
                  </a:cubicBezTo>
                  <a:cubicBezTo>
                    <a:pt x="38288" y="41833"/>
                    <a:pt x="37738" y="43716"/>
                    <a:pt x="37738" y="45738"/>
                  </a:cubicBezTo>
                  <a:cubicBezTo>
                    <a:pt x="37738" y="49561"/>
                    <a:pt x="39711" y="52933"/>
                    <a:pt x="42716" y="54905"/>
                  </a:cubicBezTo>
                  <a:cubicBezTo>
                    <a:pt x="40883" y="54850"/>
                    <a:pt x="39155" y="54355"/>
                    <a:pt x="37644" y="53527"/>
                  </a:cubicBezTo>
                  <a:cubicBezTo>
                    <a:pt x="37644" y="53577"/>
                    <a:pt x="37644" y="53616"/>
                    <a:pt x="37644" y="53666"/>
                  </a:cubicBezTo>
                  <a:cubicBezTo>
                    <a:pt x="37644" y="59005"/>
                    <a:pt x="41505" y="63455"/>
                    <a:pt x="46622" y="64466"/>
                  </a:cubicBezTo>
                  <a:cubicBezTo>
                    <a:pt x="45683" y="64722"/>
                    <a:pt x="44694" y="64850"/>
                    <a:pt x="43672" y="64850"/>
                  </a:cubicBezTo>
                  <a:cubicBezTo>
                    <a:pt x="42955" y="64850"/>
                    <a:pt x="42250" y="64783"/>
                    <a:pt x="41572" y="64655"/>
                  </a:cubicBezTo>
                  <a:cubicBezTo>
                    <a:pt x="42994" y="69033"/>
                    <a:pt x="47127" y="72216"/>
                    <a:pt x="52022" y="72305"/>
                  </a:cubicBezTo>
                  <a:cubicBezTo>
                    <a:pt x="48188" y="75261"/>
                    <a:pt x="43366" y="77016"/>
                    <a:pt x="38122" y="77016"/>
                  </a:cubicBezTo>
                  <a:cubicBezTo>
                    <a:pt x="37216" y="77016"/>
                    <a:pt x="36333" y="76972"/>
                    <a:pt x="35455" y="76872"/>
                  </a:cubicBezTo>
                  <a:cubicBezTo>
                    <a:pt x="40411" y="79988"/>
                    <a:pt x="46288" y="81816"/>
                    <a:pt x="52611" y="81816"/>
                  </a:cubicBezTo>
                  <a:cubicBezTo>
                    <a:pt x="73194" y="81816"/>
                    <a:pt x="84450" y="65033"/>
                    <a:pt x="84450" y="50477"/>
                  </a:cubicBezTo>
                  <a:cubicBezTo>
                    <a:pt x="84450" y="50000"/>
                    <a:pt x="84438" y="49527"/>
                    <a:pt x="84416" y="49055"/>
                  </a:cubicBezTo>
                  <a:cubicBezTo>
                    <a:pt x="86600" y="47500"/>
                    <a:pt x="88500" y="45561"/>
                    <a:pt x="90000" y="43355"/>
                  </a:cubicBezTo>
                  <a:cubicBezTo>
                    <a:pt x="87994" y="44227"/>
                    <a:pt x="85838" y="44816"/>
                    <a:pt x="83572" y="45083"/>
                  </a:cubicBezTo>
                  <a:cubicBezTo>
                    <a:pt x="85883" y="43722"/>
                    <a:pt x="87655" y="41566"/>
                    <a:pt x="88494" y="3898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5" name="Shape 4828"/>
            <p:cNvSpPr/>
            <p:nvPr/>
          </p:nvSpPr>
          <p:spPr>
            <a:xfrm>
              <a:off x="4695822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22" y="47044"/>
                  </a:moveTo>
                  <a:cubicBezTo>
                    <a:pt x="65422" y="44838"/>
                    <a:pt x="65650" y="43655"/>
                    <a:pt x="69044" y="43655"/>
                  </a:cubicBezTo>
                  <a:lnTo>
                    <a:pt x="73577" y="43655"/>
                  </a:lnTo>
                  <a:lnTo>
                    <a:pt x="73577" y="35450"/>
                  </a:lnTo>
                  <a:lnTo>
                    <a:pt x="66322" y="35450"/>
                  </a:lnTo>
                  <a:cubicBezTo>
                    <a:pt x="57605" y="35450"/>
                    <a:pt x="54533" y="39555"/>
                    <a:pt x="54533" y="46461"/>
                  </a:cubicBezTo>
                  <a:lnTo>
                    <a:pt x="54533" y="51788"/>
                  </a:lnTo>
                  <a:lnTo>
                    <a:pt x="49094" y="51788"/>
                  </a:lnTo>
                  <a:lnTo>
                    <a:pt x="49094" y="60000"/>
                  </a:lnTo>
                  <a:lnTo>
                    <a:pt x="54533" y="60000"/>
                  </a:lnTo>
                  <a:lnTo>
                    <a:pt x="54533" y="84550"/>
                  </a:lnTo>
                  <a:lnTo>
                    <a:pt x="65411" y="84550"/>
                  </a:lnTo>
                  <a:lnTo>
                    <a:pt x="65411" y="60000"/>
                  </a:lnTo>
                  <a:lnTo>
                    <a:pt x="72672" y="60000"/>
                  </a:lnTo>
                  <a:lnTo>
                    <a:pt x="73633" y="51788"/>
                  </a:lnTo>
                  <a:lnTo>
                    <a:pt x="65411" y="51788"/>
                  </a:lnTo>
                  <a:cubicBezTo>
                    <a:pt x="65411" y="51788"/>
                    <a:pt x="65422" y="47044"/>
                    <a:pt x="65422" y="47044"/>
                  </a:cubicBezTo>
                  <a:close/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6" name="Shape 4829"/>
            <p:cNvSpPr/>
            <p:nvPr/>
          </p:nvSpPr>
          <p:spPr>
            <a:xfrm>
              <a:off x="964746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577" y="67166"/>
                  </a:moveTo>
                  <a:cubicBezTo>
                    <a:pt x="77883" y="67166"/>
                    <a:pt x="77883" y="69044"/>
                    <a:pt x="77883" y="69044"/>
                  </a:cubicBezTo>
                  <a:lnTo>
                    <a:pt x="77883" y="71461"/>
                  </a:lnTo>
                  <a:lnTo>
                    <a:pt x="81266" y="71461"/>
                  </a:lnTo>
                  <a:lnTo>
                    <a:pt x="81266" y="69044"/>
                  </a:lnTo>
                  <a:cubicBezTo>
                    <a:pt x="81266" y="69044"/>
                    <a:pt x="81266" y="67166"/>
                    <a:pt x="79577" y="67166"/>
                  </a:cubicBezTo>
                  <a:moveTo>
                    <a:pt x="84927" y="68777"/>
                  </a:moveTo>
                  <a:lnTo>
                    <a:pt x="84927" y="74155"/>
                  </a:lnTo>
                  <a:lnTo>
                    <a:pt x="77883" y="74155"/>
                  </a:lnTo>
                  <a:lnTo>
                    <a:pt x="77883" y="78177"/>
                  </a:lnTo>
                  <a:cubicBezTo>
                    <a:pt x="77883" y="78177"/>
                    <a:pt x="77883" y="80061"/>
                    <a:pt x="79577" y="80061"/>
                  </a:cubicBezTo>
                  <a:cubicBezTo>
                    <a:pt x="81266" y="80061"/>
                    <a:pt x="81266" y="78177"/>
                    <a:pt x="81266" y="78177"/>
                  </a:cubicBezTo>
                  <a:lnTo>
                    <a:pt x="81266" y="76300"/>
                  </a:lnTo>
                  <a:lnTo>
                    <a:pt x="84927" y="76300"/>
                  </a:lnTo>
                  <a:lnTo>
                    <a:pt x="84927" y="79255"/>
                  </a:lnTo>
                  <a:cubicBezTo>
                    <a:pt x="84927" y="79255"/>
                    <a:pt x="84366" y="83016"/>
                    <a:pt x="79861" y="83016"/>
                  </a:cubicBezTo>
                  <a:cubicBezTo>
                    <a:pt x="75355" y="83016"/>
                    <a:pt x="74505" y="79255"/>
                    <a:pt x="74505" y="79255"/>
                  </a:cubicBezTo>
                  <a:lnTo>
                    <a:pt x="74505" y="68777"/>
                  </a:lnTo>
                  <a:cubicBezTo>
                    <a:pt x="74505" y="68777"/>
                    <a:pt x="74505" y="64211"/>
                    <a:pt x="79861" y="64211"/>
                  </a:cubicBezTo>
                  <a:cubicBezTo>
                    <a:pt x="85211" y="64211"/>
                    <a:pt x="84927" y="68777"/>
                    <a:pt x="84927" y="68777"/>
                  </a:cubicBezTo>
                  <a:moveTo>
                    <a:pt x="71688" y="78716"/>
                  </a:moveTo>
                  <a:cubicBezTo>
                    <a:pt x="71688" y="78716"/>
                    <a:pt x="71688" y="83016"/>
                    <a:pt x="68594" y="83016"/>
                  </a:cubicBezTo>
                  <a:cubicBezTo>
                    <a:pt x="66694" y="83016"/>
                    <a:pt x="65544" y="82011"/>
                    <a:pt x="64927" y="81227"/>
                  </a:cubicBezTo>
                  <a:lnTo>
                    <a:pt x="64927" y="82750"/>
                  </a:lnTo>
                  <a:lnTo>
                    <a:pt x="61266" y="82750"/>
                  </a:lnTo>
                  <a:lnTo>
                    <a:pt x="61266" y="58033"/>
                  </a:lnTo>
                  <a:lnTo>
                    <a:pt x="64927" y="58033"/>
                  </a:lnTo>
                  <a:lnTo>
                    <a:pt x="64927" y="66044"/>
                  </a:lnTo>
                  <a:cubicBezTo>
                    <a:pt x="65488" y="65455"/>
                    <a:pt x="66866" y="64211"/>
                    <a:pt x="68594" y="64211"/>
                  </a:cubicBezTo>
                  <a:cubicBezTo>
                    <a:pt x="70844" y="64211"/>
                    <a:pt x="71688" y="66088"/>
                    <a:pt x="71688" y="68511"/>
                  </a:cubicBezTo>
                  <a:cubicBezTo>
                    <a:pt x="71688" y="68511"/>
                    <a:pt x="71688" y="78716"/>
                    <a:pt x="71688" y="78716"/>
                  </a:cubicBezTo>
                  <a:close/>
                  <a:moveTo>
                    <a:pt x="58450" y="82750"/>
                  </a:moveTo>
                  <a:lnTo>
                    <a:pt x="55072" y="82750"/>
                  </a:lnTo>
                  <a:lnTo>
                    <a:pt x="55072" y="81138"/>
                  </a:lnTo>
                  <a:cubicBezTo>
                    <a:pt x="55072" y="81138"/>
                    <a:pt x="53100" y="83016"/>
                    <a:pt x="50844" y="83016"/>
                  </a:cubicBezTo>
                  <a:cubicBezTo>
                    <a:pt x="48594" y="83016"/>
                    <a:pt x="48311" y="80866"/>
                    <a:pt x="48311" y="80866"/>
                  </a:cubicBezTo>
                  <a:lnTo>
                    <a:pt x="48311" y="64211"/>
                  </a:lnTo>
                  <a:lnTo>
                    <a:pt x="51688" y="64211"/>
                  </a:lnTo>
                  <a:lnTo>
                    <a:pt x="51688" y="79788"/>
                  </a:lnTo>
                  <a:cubicBezTo>
                    <a:pt x="51688" y="79788"/>
                    <a:pt x="51688" y="80600"/>
                    <a:pt x="52816" y="80600"/>
                  </a:cubicBezTo>
                  <a:cubicBezTo>
                    <a:pt x="53944" y="80600"/>
                    <a:pt x="55072" y="79255"/>
                    <a:pt x="55072" y="79255"/>
                  </a:cubicBezTo>
                  <a:lnTo>
                    <a:pt x="55072" y="64211"/>
                  </a:lnTo>
                  <a:lnTo>
                    <a:pt x="58450" y="64211"/>
                  </a:lnTo>
                  <a:cubicBezTo>
                    <a:pt x="58450" y="64211"/>
                    <a:pt x="58450" y="82750"/>
                    <a:pt x="58450" y="82750"/>
                  </a:cubicBezTo>
                  <a:close/>
                  <a:moveTo>
                    <a:pt x="47750" y="61522"/>
                  </a:moveTo>
                  <a:lnTo>
                    <a:pt x="43522" y="61522"/>
                  </a:lnTo>
                  <a:lnTo>
                    <a:pt x="43522" y="82750"/>
                  </a:lnTo>
                  <a:lnTo>
                    <a:pt x="39577" y="82750"/>
                  </a:lnTo>
                  <a:lnTo>
                    <a:pt x="39577" y="61522"/>
                  </a:lnTo>
                  <a:lnTo>
                    <a:pt x="35350" y="61522"/>
                  </a:lnTo>
                  <a:lnTo>
                    <a:pt x="35350" y="58033"/>
                  </a:lnTo>
                  <a:lnTo>
                    <a:pt x="47750" y="58033"/>
                  </a:lnTo>
                  <a:cubicBezTo>
                    <a:pt x="47750" y="58033"/>
                    <a:pt x="47750" y="61522"/>
                    <a:pt x="47750" y="61522"/>
                  </a:cubicBezTo>
                  <a:close/>
                  <a:moveTo>
                    <a:pt x="80705" y="52388"/>
                  </a:moveTo>
                  <a:cubicBezTo>
                    <a:pt x="80705" y="52388"/>
                    <a:pt x="70372" y="51855"/>
                    <a:pt x="60000" y="51855"/>
                  </a:cubicBezTo>
                  <a:cubicBezTo>
                    <a:pt x="49666" y="51855"/>
                    <a:pt x="39300" y="52388"/>
                    <a:pt x="39300" y="52388"/>
                  </a:cubicBezTo>
                  <a:cubicBezTo>
                    <a:pt x="34627" y="52388"/>
                    <a:pt x="30844" y="56000"/>
                    <a:pt x="30844" y="60450"/>
                  </a:cubicBezTo>
                  <a:cubicBezTo>
                    <a:pt x="30844" y="60450"/>
                    <a:pt x="30000" y="65677"/>
                    <a:pt x="30000" y="70927"/>
                  </a:cubicBezTo>
                  <a:cubicBezTo>
                    <a:pt x="30000" y="76155"/>
                    <a:pt x="30844" y="81400"/>
                    <a:pt x="30844" y="81400"/>
                  </a:cubicBezTo>
                  <a:cubicBezTo>
                    <a:pt x="30844" y="85855"/>
                    <a:pt x="34627" y="89461"/>
                    <a:pt x="39300" y="89461"/>
                  </a:cubicBezTo>
                  <a:cubicBezTo>
                    <a:pt x="39300" y="89461"/>
                    <a:pt x="49472" y="90000"/>
                    <a:pt x="60000" y="90000"/>
                  </a:cubicBezTo>
                  <a:cubicBezTo>
                    <a:pt x="70166" y="90000"/>
                    <a:pt x="80705" y="89461"/>
                    <a:pt x="80705" y="89461"/>
                  </a:cubicBezTo>
                  <a:cubicBezTo>
                    <a:pt x="85372" y="89461"/>
                    <a:pt x="89155" y="85855"/>
                    <a:pt x="89155" y="81400"/>
                  </a:cubicBezTo>
                  <a:cubicBezTo>
                    <a:pt x="89155" y="81400"/>
                    <a:pt x="90000" y="76111"/>
                    <a:pt x="90000" y="70927"/>
                  </a:cubicBezTo>
                  <a:cubicBezTo>
                    <a:pt x="90000" y="65633"/>
                    <a:pt x="89155" y="60450"/>
                    <a:pt x="89155" y="60450"/>
                  </a:cubicBezTo>
                  <a:cubicBezTo>
                    <a:pt x="89155" y="56000"/>
                    <a:pt x="85372" y="52388"/>
                    <a:pt x="80705" y="52388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  <a:moveTo>
                    <a:pt x="66622" y="67166"/>
                  </a:moveTo>
                  <a:cubicBezTo>
                    <a:pt x="65888" y="67166"/>
                    <a:pt x="65316" y="67600"/>
                    <a:pt x="64927" y="68016"/>
                  </a:cubicBezTo>
                  <a:lnTo>
                    <a:pt x="64927" y="79311"/>
                  </a:lnTo>
                  <a:cubicBezTo>
                    <a:pt x="65283" y="79694"/>
                    <a:pt x="65816" y="80061"/>
                    <a:pt x="66622" y="80061"/>
                  </a:cubicBezTo>
                  <a:cubicBezTo>
                    <a:pt x="68311" y="80061"/>
                    <a:pt x="68311" y="78177"/>
                    <a:pt x="68311" y="78177"/>
                  </a:cubicBezTo>
                  <a:lnTo>
                    <a:pt x="68311" y="69044"/>
                  </a:lnTo>
                  <a:cubicBezTo>
                    <a:pt x="68311" y="69044"/>
                    <a:pt x="68027" y="67166"/>
                    <a:pt x="66622" y="67166"/>
                  </a:cubicBezTo>
                  <a:moveTo>
                    <a:pt x="44366" y="48616"/>
                  </a:moveTo>
                  <a:lnTo>
                    <a:pt x="48311" y="48616"/>
                  </a:lnTo>
                  <a:lnTo>
                    <a:pt x="48311" y="39933"/>
                  </a:lnTo>
                  <a:lnTo>
                    <a:pt x="52816" y="27611"/>
                  </a:lnTo>
                  <a:lnTo>
                    <a:pt x="49155" y="27611"/>
                  </a:lnTo>
                  <a:lnTo>
                    <a:pt x="46338" y="35738"/>
                  </a:lnTo>
                  <a:lnTo>
                    <a:pt x="43522" y="27611"/>
                  </a:lnTo>
                  <a:lnTo>
                    <a:pt x="39577" y="27611"/>
                  </a:lnTo>
                  <a:lnTo>
                    <a:pt x="44366" y="39933"/>
                  </a:lnTo>
                  <a:cubicBezTo>
                    <a:pt x="44366" y="39933"/>
                    <a:pt x="44366" y="48616"/>
                    <a:pt x="44366" y="48616"/>
                  </a:cubicBezTo>
                  <a:close/>
                  <a:moveTo>
                    <a:pt x="68872" y="48894"/>
                  </a:moveTo>
                  <a:cubicBezTo>
                    <a:pt x="71122" y="48894"/>
                    <a:pt x="73100" y="46938"/>
                    <a:pt x="73100" y="46938"/>
                  </a:cubicBezTo>
                  <a:lnTo>
                    <a:pt x="73100" y="48616"/>
                  </a:lnTo>
                  <a:lnTo>
                    <a:pt x="76477" y="48616"/>
                  </a:lnTo>
                  <a:lnTo>
                    <a:pt x="76477" y="32655"/>
                  </a:lnTo>
                  <a:lnTo>
                    <a:pt x="73100" y="32655"/>
                  </a:lnTo>
                  <a:lnTo>
                    <a:pt x="73100" y="44977"/>
                  </a:lnTo>
                  <a:cubicBezTo>
                    <a:pt x="73100" y="44977"/>
                    <a:pt x="71972" y="46377"/>
                    <a:pt x="70844" y="46377"/>
                  </a:cubicBezTo>
                  <a:cubicBezTo>
                    <a:pt x="69716" y="46377"/>
                    <a:pt x="69716" y="45533"/>
                    <a:pt x="69716" y="45533"/>
                  </a:cubicBezTo>
                  <a:lnTo>
                    <a:pt x="69716" y="32655"/>
                  </a:lnTo>
                  <a:lnTo>
                    <a:pt x="66338" y="32655"/>
                  </a:lnTo>
                  <a:lnTo>
                    <a:pt x="66338" y="46655"/>
                  </a:lnTo>
                  <a:cubicBezTo>
                    <a:pt x="66338" y="46655"/>
                    <a:pt x="66622" y="48894"/>
                    <a:pt x="68872" y="48894"/>
                  </a:cubicBezTo>
                  <a:moveTo>
                    <a:pt x="56477" y="36855"/>
                  </a:moveTo>
                  <a:cubicBezTo>
                    <a:pt x="56477" y="35927"/>
                    <a:pt x="57233" y="35177"/>
                    <a:pt x="58166" y="35177"/>
                  </a:cubicBezTo>
                  <a:cubicBezTo>
                    <a:pt x="59105" y="35177"/>
                    <a:pt x="59861" y="35927"/>
                    <a:pt x="59861" y="36855"/>
                  </a:cubicBezTo>
                  <a:lnTo>
                    <a:pt x="59861" y="44694"/>
                  </a:lnTo>
                  <a:cubicBezTo>
                    <a:pt x="59861" y="45622"/>
                    <a:pt x="59105" y="46377"/>
                    <a:pt x="58166" y="46377"/>
                  </a:cubicBezTo>
                  <a:cubicBezTo>
                    <a:pt x="57233" y="46377"/>
                    <a:pt x="56477" y="45622"/>
                    <a:pt x="56477" y="44694"/>
                  </a:cubicBezTo>
                  <a:cubicBezTo>
                    <a:pt x="56477" y="44694"/>
                    <a:pt x="56477" y="36855"/>
                    <a:pt x="56477" y="36855"/>
                  </a:cubicBezTo>
                  <a:close/>
                  <a:moveTo>
                    <a:pt x="57605" y="48894"/>
                  </a:moveTo>
                  <a:lnTo>
                    <a:pt x="58733" y="48894"/>
                  </a:lnTo>
                  <a:cubicBezTo>
                    <a:pt x="61222" y="48894"/>
                    <a:pt x="63238" y="46888"/>
                    <a:pt x="63238" y="44416"/>
                  </a:cubicBezTo>
                  <a:lnTo>
                    <a:pt x="63238" y="37133"/>
                  </a:lnTo>
                  <a:cubicBezTo>
                    <a:pt x="63238" y="34661"/>
                    <a:pt x="61222" y="32655"/>
                    <a:pt x="58733" y="32655"/>
                  </a:cubicBezTo>
                  <a:lnTo>
                    <a:pt x="57605" y="32655"/>
                  </a:lnTo>
                  <a:cubicBezTo>
                    <a:pt x="55116" y="32655"/>
                    <a:pt x="53100" y="34661"/>
                    <a:pt x="53100" y="37133"/>
                  </a:cubicBezTo>
                  <a:lnTo>
                    <a:pt x="53100" y="44416"/>
                  </a:lnTo>
                  <a:cubicBezTo>
                    <a:pt x="53100" y="46888"/>
                    <a:pt x="55116" y="48894"/>
                    <a:pt x="57605" y="4889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7" name="Shape 4830"/>
            <p:cNvSpPr/>
            <p:nvPr/>
          </p:nvSpPr>
          <p:spPr>
            <a:xfrm>
              <a:off x="1586592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59288" y="35455"/>
                  </a:moveTo>
                  <a:cubicBezTo>
                    <a:pt x="58133" y="35605"/>
                    <a:pt x="56972" y="35750"/>
                    <a:pt x="55805" y="35888"/>
                  </a:cubicBezTo>
                  <a:cubicBezTo>
                    <a:pt x="53622" y="36433"/>
                    <a:pt x="51238" y="36944"/>
                    <a:pt x="49472" y="37977"/>
                  </a:cubicBezTo>
                  <a:cubicBezTo>
                    <a:pt x="44750" y="40738"/>
                    <a:pt x="41483" y="43961"/>
                    <a:pt x="39294" y="49200"/>
                  </a:cubicBezTo>
                  <a:cubicBezTo>
                    <a:pt x="38938" y="50050"/>
                    <a:pt x="38927" y="50872"/>
                    <a:pt x="38666" y="51811"/>
                  </a:cubicBezTo>
                  <a:cubicBezTo>
                    <a:pt x="36988" y="57916"/>
                    <a:pt x="39966" y="64238"/>
                    <a:pt x="43577" y="66422"/>
                  </a:cubicBezTo>
                  <a:cubicBezTo>
                    <a:pt x="44272" y="66844"/>
                    <a:pt x="45855" y="67588"/>
                    <a:pt x="46433" y="66594"/>
                  </a:cubicBezTo>
                  <a:cubicBezTo>
                    <a:pt x="46755" y="66050"/>
                    <a:pt x="46683" y="65322"/>
                    <a:pt x="46883" y="64683"/>
                  </a:cubicBezTo>
                  <a:cubicBezTo>
                    <a:pt x="47011" y="64266"/>
                    <a:pt x="47422" y="63472"/>
                    <a:pt x="47327" y="62944"/>
                  </a:cubicBezTo>
                  <a:cubicBezTo>
                    <a:pt x="47166" y="62055"/>
                    <a:pt x="46211" y="61488"/>
                    <a:pt x="45811" y="60772"/>
                  </a:cubicBezTo>
                  <a:cubicBezTo>
                    <a:pt x="44994" y="59316"/>
                    <a:pt x="44955" y="58022"/>
                    <a:pt x="44555" y="56072"/>
                  </a:cubicBezTo>
                  <a:cubicBezTo>
                    <a:pt x="44588" y="55811"/>
                    <a:pt x="44616" y="55550"/>
                    <a:pt x="44650" y="55288"/>
                  </a:cubicBezTo>
                  <a:cubicBezTo>
                    <a:pt x="44766" y="53105"/>
                    <a:pt x="45133" y="51533"/>
                    <a:pt x="45811" y="49983"/>
                  </a:cubicBezTo>
                  <a:cubicBezTo>
                    <a:pt x="47783" y="45427"/>
                    <a:pt x="50955" y="42888"/>
                    <a:pt x="56077" y="41372"/>
                  </a:cubicBezTo>
                  <a:cubicBezTo>
                    <a:pt x="57222" y="41033"/>
                    <a:pt x="60455" y="40488"/>
                    <a:pt x="62150" y="40850"/>
                  </a:cubicBezTo>
                  <a:cubicBezTo>
                    <a:pt x="63161" y="41027"/>
                    <a:pt x="64172" y="41194"/>
                    <a:pt x="65183" y="41372"/>
                  </a:cubicBezTo>
                  <a:cubicBezTo>
                    <a:pt x="68850" y="42527"/>
                    <a:pt x="71522" y="44655"/>
                    <a:pt x="72950" y="47983"/>
                  </a:cubicBezTo>
                  <a:cubicBezTo>
                    <a:pt x="73844" y="50055"/>
                    <a:pt x="74105" y="54022"/>
                    <a:pt x="73483" y="56683"/>
                  </a:cubicBezTo>
                  <a:cubicBezTo>
                    <a:pt x="73188" y="57938"/>
                    <a:pt x="73238" y="59022"/>
                    <a:pt x="72861" y="60161"/>
                  </a:cubicBezTo>
                  <a:cubicBezTo>
                    <a:pt x="71472" y="64383"/>
                    <a:pt x="69433" y="68294"/>
                    <a:pt x="64822" y="69377"/>
                  </a:cubicBezTo>
                  <a:cubicBezTo>
                    <a:pt x="61783" y="70100"/>
                    <a:pt x="59505" y="68244"/>
                    <a:pt x="58755" y="66338"/>
                  </a:cubicBezTo>
                  <a:cubicBezTo>
                    <a:pt x="58544" y="65811"/>
                    <a:pt x="58188" y="64872"/>
                    <a:pt x="58400" y="63988"/>
                  </a:cubicBezTo>
                  <a:cubicBezTo>
                    <a:pt x="59200" y="60561"/>
                    <a:pt x="60361" y="57494"/>
                    <a:pt x="61255" y="54072"/>
                  </a:cubicBezTo>
                  <a:cubicBezTo>
                    <a:pt x="62105" y="50811"/>
                    <a:pt x="60488" y="48238"/>
                    <a:pt x="57950" y="47638"/>
                  </a:cubicBezTo>
                  <a:cubicBezTo>
                    <a:pt x="54794" y="46883"/>
                    <a:pt x="52355" y="49811"/>
                    <a:pt x="51522" y="51722"/>
                  </a:cubicBezTo>
                  <a:cubicBezTo>
                    <a:pt x="50861" y="53244"/>
                    <a:pt x="50461" y="56050"/>
                    <a:pt x="50983" y="58072"/>
                  </a:cubicBezTo>
                  <a:cubicBezTo>
                    <a:pt x="51150" y="58716"/>
                    <a:pt x="51927" y="60433"/>
                    <a:pt x="51788" y="61033"/>
                  </a:cubicBezTo>
                  <a:cubicBezTo>
                    <a:pt x="51183" y="63677"/>
                    <a:pt x="50488" y="66522"/>
                    <a:pt x="49738" y="69122"/>
                  </a:cubicBezTo>
                  <a:cubicBezTo>
                    <a:pt x="48955" y="71827"/>
                    <a:pt x="48533" y="74594"/>
                    <a:pt x="47772" y="77211"/>
                  </a:cubicBezTo>
                  <a:cubicBezTo>
                    <a:pt x="47422" y="78411"/>
                    <a:pt x="47438" y="79700"/>
                    <a:pt x="47150" y="80950"/>
                  </a:cubicBezTo>
                  <a:lnTo>
                    <a:pt x="47150" y="82777"/>
                  </a:lnTo>
                  <a:cubicBezTo>
                    <a:pt x="46888" y="83933"/>
                    <a:pt x="47083" y="85988"/>
                    <a:pt x="47327" y="87127"/>
                  </a:cubicBezTo>
                  <a:cubicBezTo>
                    <a:pt x="47483" y="87861"/>
                    <a:pt x="47233" y="88766"/>
                    <a:pt x="47594" y="89300"/>
                  </a:cubicBezTo>
                  <a:cubicBezTo>
                    <a:pt x="47600" y="89688"/>
                    <a:pt x="47650" y="89777"/>
                    <a:pt x="47772" y="90000"/>
                  </a:cubicBezTo>
                  <a:cubicBezTo>
                    <a:pt x="48888" y="89966"/>
                    <a:pt x="50433" y="87027"/>
                    <a:pt x="50983" y="86172"/>
                  </a:cubicBezTo>
                  <a:cubicBezTo>
                    <a:pt x="52050" y="84533"/>
                    <a:pt x="53033" y="82783"/>
                    <a:pt x="53844" y="80866"/>
                  </a:cubicBezTo>
                  <a:cubicBezTo>
                    <a:pt x="54572" y="79138"/>
                    <a:pt x="54688" y="77227"/>
                    <a:pt x="55272" y="75383"/>
                  </a:cubicBezTo>
                  <a:cubicBezTo>
                    <a:pt x="55694" y="74050"/>
                    <a:pt x="56294" y="72494"/>
                    <a:pt x="56433" y="71033"/>
                  </a:cubicBezTo>
                  <a:lnTo>
                    <a:pt x="56522" y="71033"/>
                  </a:lnTo>
                  <a:cubicBezTo>
                    <a:pt x="56755" y="71833"/>
                    <a:pt x="57594" y="72416"/>
                    <a:pt x="58222" y="72861"/>
                  </a:cubicBezTo>
                  <a:cubicBezTo>
                    <a:pt x="60183" y="74261"/>
                    <a:pt x="63561" y="75555"/>
                    <a:pt x="67233" y="74688"/>
                  </a:cubicBezTo>
                  <a:cubicBezTo>
                    <a:pt x="71388" y="73705"/>
                    <a:pt x="74700" y="71755"/>
                    <a:pt x="76877" y="68855"/>
                  </a:cubicBezTo>
                  <a:cubicBezTo>
                    <a:pt x="78483" y="66727"/>
                    <a:pt x="79694" y="64261"/>
                    <a:pt x="80627" y="61466"/>
                  </a:cubicBezTo>
                  <a:cubicBezTo>
                    <a:pt x="81088" y="60094"/>
                    <a:pt x="81183" y="58572"/>
                    <a:pt x="81522" y="57116"/>
                  </a:cubicBezTo>
                  <a:cubicBezTo>
                    <a:pt x="82372" y="53466"/>
                    <a:pt x="81238" y="49072"/>
                    <a:pt x="80183" y="46677"/>
                  </a:cubicBezTo>
                  <a:cubicBezTo>
                    <a:pt x="76977" y="39433"/>
                    <a:pt x="70166" y="35300"/>
                    <a:pt x="59288" y="3545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9" name="Shape 4831"/>
            <p:cNvSpPr/>
            <p:nvPr/>
          </p:nvSpPr>
          <p:spPr>
            <a:xfrm>
              <a:off x="2208438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79338" y="38172"/>
                  </a:moveTo>
                  <a:cubicBezTo>
                    <a:pt x="71750" y="37944"/>
                    <a:pt x="66611" y="41872"/>
                    <a:pt x="63916" y="49955"/>
                  </a:cubicBezTo>
                  <a:cubicBezTo>
                    <a:pt x="65305" y="49427"/>
                    <a:pt x="66650" y="49161"/>
                    <a:pt x="67955" y="49161"/>
                  </a:cubicBezTo>
                  <a:cubicBezTo>
                    <a:pt x="70733" y="49161"/>
                    <a:pt x="71955" y="50600"/>
                    <a:pt x="71627" y="53466"/>
                  </a:cubicBezTo>
                  <a:cubicBezTo>
                    <a:pt x="71466" y="55205"/>
                    <a:pt x="70238" y="57738"/>
                    <a:pt x="67955" y="61061"/>
                  </a:cubicBezTo>
                  <a:cubicBezTo>
                    <a:pt x="65672" y="64383"/>
                    <a:pt x="63961" y="66044"/>
                    <a:pt x="62816" y="66044"/>
                  </a:cubicBezTo>
                  <a:cubicBezTo>
                    <a:pt x="61350" y="66044"/>
                    <a:pt x="60000" y="63477"/>
                    <a:pt x="58777" y="58344"/>
                  </a:cubicBezTo>
                  <a:cubicBezTo>
                    <a:pt x="58366" y="56833"/>
                    <a:pt x="57633" y="52977"/>
                    <a:pt x="56572" y="46783"/>
                  </a:cubicBezTo>
                  <a:cubicBezTo>
                    <a:pt x="55594" y="41044"/>
                    <a:pt x="52983" y="38361"/>
                    <a:pt x="48744" y="38738"/>
                  </a:cubicBezTo>
                  <a:cubicBezTo>
                    <a:pt x="46944" y="38888"/>
                    <a:pt x="44255" y="40400"/>
                    <a:pt x="40666" y="43272"/>
                  </a:cubicBezTo>
                  <a:cubicBezTo>
                    <a:pt x="38050" y="45461"/>
                    <a:pt x="35400" y="47650"/>
                    <a:pt x="32711" y="49844"/>
                  </a:cubicBezTo>
                  <a:lnTo>
                    <a:pt x="35277" y="52900"/>
                  </a:lnTo>
                  <a:cubicBezTo>
                    <a:pt x="37722" y="51316"/>
                    <a:pt x="39150" y="50522"/>
                    <a:pt x="39561" y="50522"/>
                  </a:cubicBezTo>
                  <a:cubicBezTo>
                    <a:pt x="41438" y="50522"/>
                    <a:pt x="43188" y="53238"/>
                    <a:pt x="44822" y="58677"/>
                  </a:cubicBezTo>
                  <a:cubicBezTo>
                    <a:pt x="46294" y="63666"/>
                    <a:pt x="47761" y="68655"/>
                    <a:pt x="49227" y="73638"/>
                  </a:cubicBezTo>
                  <a:cubicBezTo>
                    <a:pt x="51433" y="79077"/>
                    <a:pt x="54127" y="81794"/>
                    <a:pt x="57311" y="81794"/>
                  </a:cubicBezTo>
                  <a:cubicBezTo>
                    <a:pt x="62450" y="81794"/>
                    <a:pt x="68733" y="77338"/>
                    <a:pt x="76161" y="68427"/>
                  </a:cubicBezTo>
                  <a:cubicBezTo>
                    <a:pt x="83338" y="59888"/>
                    <a:pt x="87050" y="53166"/>
                    <a:pt x="87294" y="48255"/>
                  </a:cubicBezTo>
                  <a:cubicBezTo>
                    <a:pt x="87622" y="41683"/>
                    <a:pt x="84972" y="38322"/>
                    <a:pt x="79338" y="3817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0" name="Shape 4832"/>
            <p:cNvSpPr/>
            <p:nvPr/>
          </p:nvSpPr>
          <p:spPr>
            <a:xfrm>
              <a:off x="2830284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05" y="40883"/>
                  </a:moveTo>
                  <a:lnTo>
                    <a:pt x="76350" y="40883"/>
                  </a:lnTo>
                  <a:lnTo>
                    <a:pt x="76350" y="49072"/>
                  </a:lnTo>
                  <a:lnTo>
                    <a:pt x="68138" y="49072"/>
                  </a:lnTo>
                  <a:lnTo>
                    <a:pt x="68138" y="54533"/>
                  </a:lnTo>
                  <a:lnTo>
                    <a:pt x="76350" y="54533"/>
                  </a:lnTo>
                  <a:lnTo>
                    <a:pt x="76350" y="62683"/>
                  </a:lnTo>
                  <a:lnTo>
                    <a:pt x="81805" y="62683"/>
                  </a:lnTo>
                  <a:lnTo>
                    <a:pt x="81805" y="54533"/>
                  </a:lnTo>
                  <a:lnTo>
                    <a:pt x="90027" y="54533"/>
                  </a:lnTo>
                  <a:lnTo>
                    <a:pt x="90027" y="49072"/>
                  </a:lnTo>
                  <a:lnTo>
                    <a:pt x="81805" y="49072"/>
                  </a:lnTo>
                  <a:cubicBezTo>
                    <a:pt x="81805" y="49072"/>
                    <a:pt x="81805" y="40883"/>
                    <a:pt x="81805" y="40883"/>
                  </a:cubicBezTo>
                  <a:close/>
                  <a:moveTo>
                    <a:pt x="51783" y="77477"/>
                  </a:moveTo>
                  <a:cubicBezTo>
                    <a:pt x="47888" y="77477"/>
                    <a:pt x="44838" y="74972"/>
                    <a:pt x="44838" y="71772"/>
                  </a:cubicBezTo>
                  <a:cubicBezTo>
                    <a:pt x="44838" y="68844"/>
                    <a:pt x="48405" y="66272"/>
                    <a:pt x="52477" y="66272"/>
                  </a:cubicBezTo>
                  <a:lnTo>
                    <a:pt x="52477" y="65127"/>
                  </a:lnTo>
                  <a:lnTo>
                    <a:pt x="52483" y="65127"/>
                  </a:lnTo>
                  <a:lnTo>
                    <a:pt x="52583" y="66272"/>
                  </a:lnTo>
                  <a:cubicBezTo>
                    <a:pt x="53466" y="66277"/>
                    <a:pt x="54316" y="66411"/>
                    <a:pt x="55122" y="66666"/>
                  </a:cubicBezTo>
                  <a:lnTo>
                    <a:pt x="55927" y="67244"/>
                  </a:lnTo>
                  <a:cubicBezTo>
                    <a:pt x="58000" y="68727"/>
                    <a:pt x="59094" y="69561"/>
                    <a:pt x="59416" y="70911"/>
                  </a:cubicBezTo>
                  <a:cubicBezTo>
                    <a:pt x="59500" y="71261"/>
                    <a:pt x="59538" y="71616"/>
                    <a:pt x="59538" y="71966"/>
                  </a:cubicBezTo>
                  <a:cubicBezTo>
                    <a:pt x="59538" y="75622"/>
                    <a:pt x="56927" y="77477"/>
                    <a:pt x="51783" y="77477"/>
                  </a:cubicBezTo>
                  <a:moveTo>
                    <a:pt x="47455" y="48550"/>
                  </a:moveTo>
                  <a:cubicBezTo>
                    <a:pt x="47194" y="46455"/>
                    <a:pt x="47633" y="44522"/>
                    <a:pt x="48633" y="43366"/>
                  </a:cubicBezTo>
                  <a:cubicBezTo>
                    <a:pt x="49244" y="42666"/>
                    <a:pt x="50033" y="42294"/>
                    <a:pt x="50911" y="42294"/>
                  </a:cubicBezTo>
                  <a:lnTo>
                    <a:pt x="50911" y="41161"/>
                  </a:lnTo>
                  <a:lnTo>
                    <a:pt x="51011" y="42294"/>
                  </a:lnTo>
                  <a:cubicBezTo>
                    <a:pt x="53627" y="42377"/>
                    <a:pt x="56138" y="45472"/>
                    <a:pt x="56605" y="49194"/>
                  </a:cubicBezTo>
                  <a:cubicBezTo>
                    <a:pt x="56872" y="51327"/>
                    <a:pt x="56416" y="53311"/>
                    <a:pt x="55388" y="54494"/>
                  </a:cubicBezTo>
                  <a:cubicBezTo>
                    <a:pt x="54777" y="55194"/>
                    <a:pt x="54011" y="55566"/>
                    <a:pt x="53055" y="55561"/>
                  </a:cubicBezTo>
                  <a:lnTo>
                    <a:pt x="53050" y="55561"/>
                  </a:lnTo>
                  <a:cubicBezTo>
                    <a:pt x="50483" y="55488"/>
                    <a:pt x="47922" y="52272"/>
                    <a:pt x="47455" y="48550"/>
                  </a:cubicBezTo>
                  <a:moveTo>
                    <a:pt x="60211" y="62200"/>
                  </a:moveTo>
                  <a:cubicBezTo>
                    <a:pt x="58811" y="61161"/>
                    <a:pt x="57505" y="59622"/>
                    <a:pt x="57455" y="59144"/>
                  </a:cubicBezTo>
                  <a:cubicBezTo>
                    <a:pt x="57455" y="58327"/>
                    <a:pt x="57455" y="57950"/>
                    <a:pt x="59383" y="56377"/>
                  </a:cubicBezTo>
                  <a:cubicBezTo>
                    <a:pt x="61877" y="54333"/>
                    <a:pt x="63255" y="51638"/>
                    <a:pt x="63255" y="48800"/>
                  </a:cubicBezTo>
                  <a:cubicBezTo>
                    <a:pt x="63255" y="46344"/>
                    <a:pt x="62566" y="44150"/>
                    <a:pt x="61388" y="42550"/>
                  </a:cubicBezTo>
                  <a:lnTo>
                    <a:pt x="62433" y="42550"/>
                  </a:lnTo>
                  <a:lnTo>
                    <a:pt x="68200" y="38183"/>
                  </a:lnTo>
                  <a:lnTo>
                    <a:pt x="52572" y="38183"/>
                  </a:lnTo>
                  <a:cubicBezTo>
                    <a:pt x="46305" y="38183"/>
                    <a:pt x="40805" y="43105"/>
                    <a:pt x="40805" y="48716"/>
                  </a:cubicBezTo>
                  <a:cubicBezTo>
                    <a:pt x="40805" y="54511"/>
                    <a:pt x="45050" y="58916"/>
                    <a:pt x="50761" y="59155"/>
                  </a:cubicBezTo>
                  <a:cubicBezTo>
                    <a:pt x="50672" y="59566"/>
                    <a:pt x="50627" y="59972"/>
                    <a:pt x="50627" y="60377"/>
                  </a:cubicBezTo>
                  <a:cubicBezTo>
                    <a:pt x="50627" y="61211"/>
                    <a:pt x="50816" y="62011"/>
                    <a:pt x="51200" y="62777"/>
                  </a:cubicBezTo>
                  <a:cubicBezTo>
                    <a:pt x="44127" y="62827"/>
                    <a:pt x="38166" y="67561"/>
                    <a:pt x="38166" y="73150"/>
                  </a:cubicBezTo>
                  <a:cubicBezTo>
                    <a:pt x="38166" y="78172"/>
                    <a:pt x="43905" y="81816"/>
                    <a:pt x="51805" y="81816"/>
                  </a:cubicBezTo>
                  <a:cubicBezTo>
                    <a:pt x="60338" y="81816"/>
                    <a:pt x="64944" y="76477"/>
                    <a:pt x="64944" y="71444"/>
                  </a:cubicBezTo>
                  <a:cubicBezTo>
                    <a:pt x="64944" y="67266"/>
                    <a:pt x="63661" y="64755"/>
                    <a:pt x="60211" y="62200"/>
                  </a:cubicBezTo>
                  <a:moveTo>
                    <a:pt x="60000" y="114544"/>
                  </a:move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7"/>
                    <a:pt x="29877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1" name="Shape 4833"/>
            <p:cNvSpPr/>
            <p:nvPr/>
          </p:nvSpPr>
          <p:spPr>
            <a:xfrm>
              <a:off x="3452130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74611" y="51777"/>
                  </a:moveTo>
                  <a:cubicBezTo>
                    <a:pt x="66527" y="51777"/>
                    <a:pt x="65444" y="56644"/>
                    <a:pt x="65444" y="56644"/>
                  </a:cubicBezTo>
                  <a:lnTo>
                    <a:pt x="65455" y="51816"/>
                  </a:lnTo>
                  <a:lnTo>
                    <a:pt x="54544" y="51816"/>
                  </a:lnTo>
                  <a:lnTo>
                    <a:pt x="54544" y="81816"/>
                  </a:lnTo>
                  <a:lnTo>
                    <a:pt x="65455" y="81816"/>
                  </a:lnTo>
                  <a:lnTo>
                    <a:pt x="65455" y="65455"/>
                  </a:lnTo>
                  <a:cubicBezTo>
                    <a:pt x="65455" y="65455"/>
                    <a:pt x="65455" y="59961"/>
                    <a:pt x="70088" y="59961"/>
                  </a:cubicBezTo>
                  <a:cubicBezTo>
                    <a:pt x="72700" y="59961"/>
                    <a:pt x="73638" y="62400"/>
                    <a:pt x="73638" y="65455"/>
                  </a:cubicBezTo>
                  <a:lnTo>
                    <a:pt x="73638" y="81816"/>
                  </a:lnTo>
                  <a:lnTo>
                    <a:pt x="84544" y="81816"/>
                  </a:lnTo>
                  <a:lnTo>
                    <a:pt x="84544" y="65455"/>
                  </a:lnTo>
                  <a:cubicBezTo>
                    <a:pt x="84544" y="56916"/>
                    <a:pt x="80833" y="51777"/>
                    <a:pt x="74611" y="51777"/>
                  </a:cubicBezTo>
                  <a:moveTo>
                    <a:pt x="38183" y="81816"/>
                  </a:moveTo>
                  <a:lnTo>
                    <a:pt x="49050" y="81816"/>
                  </a:lnTo>
                  <a:lnTo>
                    <a:pt x="49050" y="51777"/>
                  </a:lnTo>
                  <a:lnTo>
                    <a:pt x="38183" y="51777"/>
                  </a:lnTo>
                  <a:cubicBezTo>
                    <a:pt x="38183" y="51777"/>
                    <a:pt x="38183" y="81816"/>
                    <a:pt x="38183" y="81816"/>
                  </a:cubicBezTo>
                  <a:close/>
                  <a:moveTo>
                    <a:pt x="43616" y="38183"/>
                  </a:moveTo>
                  <a:cubicBezTo>
                    <a:pt x="40616" y="38183"/>
                    <a:pt x="38183" y="40627"/>
                    <a:pt x="38183" y="43644"/>
                  </a:cubicBezTo>
                  <a:cubicBezTo>
                    <a:pt x="38183" y="46661"/>
                    <a:pt x="40616" y="49105"/>
                    <a:pt x="43616" y="49105"/>
                  </a:cubicBezTo>
                  <a:cubicBezTo>
                    <a:pt x="46616" y="49105"/>
                    <a:pt x="49050" y="46661"/>
                    <a:pt x="49050" y="43644"/>
                  </a:cubicBezTo>
                  <a:cubicBezTo>
                    <a:pt x="49050" y="40627"/>
                    <a:pt x="46616" y="38183"/>
                    <a:pt x="43616" y="3818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2" name="Shape 4834"/>
            <p:cNvSpPr/>
            <p:nvPr/>
          </p:nvSpPr>
          <p:spPr>
            <a:xfrm>
              <a:off x="4073976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  <a:moveTo>
                    <a:pt x="64394" y="73838"/>
                  </a:moveTo>
                  <a:cubicBezTo>
                    <a:pt x="63622" y="73411"/>
                    <a:pt x="63011" y="72822"/>
                    <a:pt x="62727" y="72100"/>
                  </a:cubicBezTo>
                  <a:cubicBezTo>
                    <a:pt x="62688" y="71977"/>
                    <a:pt x="62722" y="57216"/>
                    <a:pt x="62722" y="57216"/>
                  </a:cubicBezTo>
                  <a:lnTo>
                    <a:pt x="73644" y="57216"/>
                  </a:lnTo>
                  <a:lnTo>
                    <a:pt x="73644" y="49088"/>
                  </a:lnTo>
                  <a:lnTo>
                    <a:pt x="62733" y="49088"/>
                  </a:lnTo>
                  <a:lnTo>
                    <a:pt x="62733" y="38183"/>
                  </a:lnTo>
                  <a:lnTo>
                    <a:pt x="55788" y="38216"/>
                  </a:lnTo>
                  <a:cubicBezTo>
                    <a:pt x="55488" y="40466"/>
                    <a:pt x="54950" y="42322"/>
                    <a:pt x="54166" y="43772"/>
                  </a:cubicBezTo>
                  <a:cubicBezTo>
                    <a:pt x="53377" y="45233"/>
                    <a:pt x="52333" y="46477"/>
                    <a:pt x="51038" y="47516"/>
                  </a:cubicBezTo>
                  <a:cubicBezTo>
                    <a:pt x="49738" y="48555"/>
                    <a:pt x="48177" y="49350"/>
                    <a:pt x="46355" y="49911"/>
                  </a:cubicBezTo>
                  <a:lnTo>
                    <a:pt x="46361" y="57272"/>
                  </a:lnTo>
                  <a:lnTo>
                    <a:pt x="51822" y="57216"/>
                  </a:lnTo>
                  <a:lnTo>
                    <a:pt x="51822" y="71366"/>
                  </a:lnTo>
                  <a:cubicBezTo>
                    <a:pt x="51822" y="73355"/>
                    <a:pt x="52050" y="74877"/>
                    <a:pt x="52488" y="75927"/>
                  </a:cubicBezTo>
                  <a:cubicBezTo>
                    <a:pt x="52933" y="76977"/>
                    <a:pt x="53727" y="77966"/>
                    <a:pt x="54883" y="78900"/>
                  </a:cubicBezTo>
                  <a:cubicBezTo>
                    <a:pt x="56033" y="79833"/>
                    <a:pt x="57422" y="80544"/>
                    <a:pt x="59050" y="81050"/>
                  </a:cubicBezTo>
                  <a:cubicBezTo>
                    <a:pt x="60677" y="81550"/>
                    <a:pt x="62433" y="81816"/>
                    <a:pt x="64555" y="81816"/>
                  </a:cubicBezTo>
                  <a:cubicBezTo>
                    <a:pt x="66416" y="81816"/>
                    <a:pt x="67933" y="81627"/>
                    <a:pt x="69538" y="81272"/>
                  </a:cubicBezTo>
                  <a:cubicBezTo>
                    <a:pt x="71144" y="80922"/>
                    <a:pt x="73450" y="80305"/>
                    <a:pt x="75433" y="79427"/>
                  </a:cubicBezTo>
                  <a:lnTo>
                    <a:pt x="75461" y="72727"/>
                  </a:lnTo>
                  <a:cubicBezTo>
                    <a:pt x="73138" y="74161"/>
                    <a:pt x="70266" y="74705"/>
                    <a:pt x="67916" y="74705"/>
                  </a:cubicBezTo>
                  <a:cubicBezTo>
                    <a:pt x="66594" y="74705"/>
                    <a:pt x="65422" y="74416"/>
                    <a:pt x="64394" y="7383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3" name="Shape 4835"/>
            <p:cNvSpPr/>
            <p:nvPr/>
          </p:nvSpPr>
          <p:spPr>
            <a:xfrm>
              <a:off x="5317668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94" y="38811"/>
                  </a:moveTo>
                  <a:cubicBezTo>
                    <a:pt x="79116" y="38755"/>
                    <a:pt x="78816" y="38727"/>
                    <a:pt x="78522" y="38727"/>
                  </a:cubicBezTo>
                  <a:cubicBezTo>
                    <a:pt x="76711" y="38727"/>
                    <a:pt x="75544" y="39811"/>
                    <a:pt x="75400" y="41633"/>
                  </a:cubicBezTo>
                  <a:cubicBezTo>
                    <a:pt x="73566" y="65022"/>
                    <a:pt x="72466" y="71716"/>
                    <a:pt x="72455" y="71783"/>
                  </a:cubicBezTo>
                  <a:lnTo>
                    <a:pt x="72477" y="72333"/>
                  </a:lnTo>
                  <a:lnTo>
                    <a:pt x="73011" y="72400"/>
                  </a:lnTo>
                  <a:lnTo>
                    <a:pt x="73177" y="72400"/>
                  </a:lnTo>
                  <a:cubicBezTo>
                    <a:pt x="73783" y="72400"/>
                    <a:pt x="74366" y="72500"/>
                    <a:pt x="74850" y="72694"/>
                  </a:cubicBezTo>
                  <a:lnTo>
                    <a:pt x="75438" y="72922"/>
                  </a:lnTo>
                  <a:lnTo>
                    <a:pt x="75544" y="72288"/>
                  </a:lnTo>
                  <a:cubicBezTo>
                    <a:pt x="76872" y="64011"/>
                    <a:pt x="79422" y="52916"/>
                    <a:pt x="80788" y="46961"/>
                  </a:cubicBezTo>
                  <a:cubicBezTo>
                    <a:pt x="81211" y="45116"/>
                    <a:pt x="81527" y="43761"/>
                    <a:pt x="81655" y="43127"/>
                  </a:cubicBezTo>
                  <a:cubicBezTo>
                    <a:pt x="81916" y="41833"/>
                    <a:pt x="81800" y="40794"/>
                    <a:pt x="81316" y="40033"/>
                  </a:cubicBezTo>
                  <a:cubicBezTo>
                    <a:pt x="80905" y="39400"/>
                    <a:pt x="80261" y="38988"/>
                    <a:pt x="79394" y="38811"/>
                  </a:cubicBezTo>
                  <a:moveTo>
                    <a:pt x="73777" y="75588"/>
                  </a:moveTo>
                  <a:cubicBezTo>
                    <a:pt x="71783" y="75133"/>
                    <a:pt x="70333" y="76011"/>
                    <a:pt x="69827" y="77944"/>
                  </a:cubicBezTo>
                  <a:cubicBezTo>
                    <a:pt x="69600" y="78816"/>
                    <a:pt x="69722" y="79638"/>
                    <a:pt x="70172" y="80327"/>
                  </a:cubicBezTo>
                  <a:cubicBezTo>
                    <a:pt x="70588" y="80966"/>
                    <a:pt x="71283" y="81450"/>
                    <a:pt x="72122" y="81672"/>
                  </a:cubicBezTo>
                  <a:cubicBezTo>
                    <a:pt x="72472" y="81772"/>
                    <a:pt x="72827" y="81822"/>
                    <a:pt x="73177" y="81822"/>
                  </a:cubicBezTo>
                  <a:cubicBezTo>
                    <a:pt x="74655" y="81822"/>
                    <a:pt x="75772" y="80988"/>
                    <a:pt x="76100" y="79655"/>
                  </a:cubicBezTo>
                  <a:cubicBezTo>
                    <a:pt x="76338" y="78644"/>
                    <a:pt x="76233" y="77722"/>
                    <a:pt x="75794" y="76983"/>
                  </a:cubicBezTo>
                  <a:cubicBezTo>
                    <a:pt x="75372" y="76288"/>
                    <a:pt x="74661" y="75800"/>
                    <a:pt x="73777" y="75588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  <a:moveTo>
                    <a:pt x="72766" y="38244"/>
                  </a:moveTo>
                  <a:lnTo>
                    <a:pt x="71833" y="38244"/>
                  </a:lnTo>
                  <a:lnTo>
                    <a:pt x="71700" y="38261"/>
                  </a:lnTo>
                  <a:cubicBezTo>
                    <a:pt x="70255" y="38672"/>
                    <a:pt x="68022" y="38672"/>
                    <a:pt x="66572" y="38261"/>
                  </a:cubicBezTo>
                  <a:lnTo>
                    <a:pt x="66122" y="38244"/>
                  </a:lnTo>
                  <a:lnTo>
                    <a:pt x="55488" y="56422"/>
                  </a:lnTo>
                  <a:lnTo>
                    <a:pt x="44816" y="38183"/>
                  </a:lnTo>
                  <a:lnTo>
                    <a:pt x="44444" y="38283"/>
                  </a:lnTo>
                  <a:cubicBezTo>
                    <a:pt x="42994" y="38677"/>
                    <a:pt x="40816" y="38666"/>
                    <a:pt x="39377" y="38261"/>
                  </a:cubicBezTo>
                  <a:lnTo>
                    <a:pt x="38211" y="38244"/>
                  </a:lnTo>
                  <a:lnTo>
                    <a:pt x="52677" y="63288"/>
                  </a:lnTo>
                  <a:lnTo>
                    <a:pt x="52244" y="81255"/>
                  </a:lnTo>
                  <a:lnTo>
                    <a:pt x="52261" y="81788"/>
                  </a:lnTo>
                  <a:lnTo>
                    <a:pt x="52788" y="81788"/>
                  </a:lnTo>
                  <a:lnTo>
                    <a:pt x="52922" y="81772"/>
                  </a:lnTo>
                  <a:cubicBezTo>
                    <a:pt x="54366" y="81366"/>
                    <a:pt x="56611" y="81366"/>
                    <a:pt x="58050" y="81772"/>
                  </a:cubicBezTo>
                  <a:lnTo>
                    <a:pt x="58738" y="81788"/>
                  </a:lnTo>
                  <a:lnTo>
                    <a:pt x="58400" y="63283"/>
                  </a:lnTo>
                  <a:cubicBezTo>
                    <a:pt x="58888" y="62383"/>
                    <a:pt x="61944" y="56694"/>
                    <a:pt x="65211" y="51000"/>
                  </a:cubicBezTo>
                  <a:cubicBezTo>
                    <a:pt x="68566" y="45144"/>
                    <a:pt x="72266" y="39111"/>
                    <a:pt x="72305" y="39050"/>
                  </a:cubicBezTo>
                  <a:cubicBezTo>
                    <a:pt x="72305" y="39050"/>
                    <a:pt x="72766" y="38244"/>
                    <a:pt x="72766" y="3824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4" name="Shape 4836"/>
            <p:cNvSpPr/>
            <p:nvPr/>
          </p:nvSpPr>
          <p:spPr>
            <a:xfrm>
              <a:off x="5939514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  <a:moveTo>
                    <a:pt x="72566" y="32722"/>
                  </a:moveTo>
                  <a:lnTo>
                    <a:pt x="59922" y="43200"/>
                  </a:lnTo>
                  <a:lnTo>
                    <a:pt x="77361" y="54027"/>
                  </a:lnTo>
                  <a:lnTo>
                    <a:pt x="90000" y="44033"/>
                  </a:lnTo>
                  <a:cubicBezTo>
                    <a:pt x="90000" y="44033"/>
                    <a:pt x="72566" y="32722"/>
                    <a:pt x="72566" y="32722"/>
                  </a:cubicBezTo>
                  <a:close/>
                  <a:moveTo>
                    <a:pt x="30000" y="44594"/>
                  </a:moveTo>
                  <a:lnTo>
                    <a:pt x="42483" y="54238"/>
                  </a:lnTo>
                  <a:lnTo>
                    <a:pt x="59922" y="43200"/>
                  </a:lnTo>
                  <a:lnTo>
                    <a:pt x="47944" y="32727"/>
                  </a:lnTo>
                  <a:cubicBezTo>
                    <a:pt x="47944" y="32727"/>
                    <a:pt x="30000" y="44594"/>
                    <a:pt x="30000" y="44594"/>
                  </a:cubicBezTo>
                  <a:close/>
                  <a:moveTo>
                    <a:pt x="72027" y="81661"/>
                  </a:moveTo>
                  <a:lnTo>
                    <a:pt x="71988" y="81705"/>
                  </a:lnTo>
                  <a:lnTo>
                    <a:pt x="60005" y="72777"/>
                  </a:lnTo>
                  <a:lnTo>
                    <a:pt x="48505" y="81583"/>
                  </a:lnTo>
                  <a:lnTo>
                    <a:pt x="48400" y="81750"/>
                  </a:lnTo>
                  <a:lnTo>
                    <a:pt x="42061" y="77916"/>
                  </a:lnTo>
                  <a:lnTo>
                    <a:pt x="42061" y="81261"/>
                  </a:lnTo>
                  <a:lnTo>
                    <a:pt x="59994" y="92733"/>
                  </a:lnTo>
                  <a:lnTo>
                    <a:pt x="77777" y="81261"/>
                  </a:lnTo>
                  <a:lnTo>
                    <a:pt x="77777" y="78150"/>
                  </a:lnTo>
                  <a:lnTo>
                    <a:pt x="72027" y="81661"/>
                  </a:lnTo>
                  <a:cubicBezTo>
                    <a:pt x="72027" y="81661"/>
                    <a:pt x="72027" y="81661"/>
                    <a:pt x="72027" y="81661"/>
                  </a:cubicBezTo>
                  <a:close/>
                  <a:moveTo>
                    <a:pt x="42455" y="54255"/>
                  </a:moveTo>
                  <a:lnTo>
                    <a:pt x="30022" y="64316"/>
                  </a:lnTo>
                  <a:lnTo>
                    <a:pt x="40833" y="70811"/>
                  </a:lnTo>
                  <a:lnTo>
                    <a:pt x="40838" y="70805"/>
                  </a:lnTo>
                  <a:lnTo>
                    <a:pt x="43194" y="72233"/>
                  </a:lnTo>
                  <a:lnTo>
                    <a:pt x="47950" y="75088"/>
                  </a:lnTo>
                  <a:lnTo>
                    <a:pt x="55905" y="69050"/>
                  </a:lnTo>
                  <a:lnTo>
                    <a:pt x="59888" y="66000"/>
                  </a:lnTo>
                  <a:lnTo>
                    <a:pt x="59900" y="66011"/>
                  </a:lnTo>
                  <a:lnTo>
                    <a:pt x="59922" y="66000"/>
                  </a:lnTo>
                  <a:lnTo>
                    <a:pt x="59988" y="66044"/>
                  </a:lnTo>
                  <a:lnTo>
                    <a:pt x="60027" y="66000"/>
                  </a:lnTo>
                  <a:lnTo>
                    <a:pt x="69494" y="73044"/>
                  </a:lnTo>
                  <a:lnTo>
                    <a:pt x="72261" y="75083"/>
                  </a:lnTo>
                  <a:lnTo>
                    <a:pt x="89988" y="64305"/>
                  </a:lnTo>
                  <a:lnTo>
                    <a:pt x="77361" y="54038"/>
                  </a:lnTo>
                  <a:lnTo>
                    <a:pt x="59933" y="65083"/>
                  </a:lnTo>
                  <a:cubicBezTo>
                    <a:pt x="59933" y="65083"/>
                    <a:pt x="42455" y="54255"/>
                    <a:pt x="42455" y="54255"/>
                  </a:cubicBezTo>
                  <a:close/>
                  <a:moveTo>
                    <a:pt x="77361" y="54038"/>
                  </a:moveTo>
                  <a:lnTo>
                    <a:pt x="77361" y="54027"/>
                  </a:lnTo>
                  <a:lnTo>
                    <a:pt x="77361" y="54027"/>
                  </a:lnTo>
                  <a:lnTo>
                    <a:pt x="77355" y="54027"/>
                  </a:lnTo>
                  <a:cubicBezTo>
                    <a:pt x="77355" y="54027"/>
                    <a:pt x="77361" y="54038"/>
                    <a:pt x="77361" y="5403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5" name="Shape 4837"/>
            <p:cNvSpPr/>
            <p:nvPr/>
          </p:nvSpPr>
          <p:spPr>
            <a:xfrm>
              <a:off x="6561360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6" y="76361"/>
                  </a:moveTo>
                  <a:cubicBezTo>
                    <a:pt x="81816" y="79372"/>
                    <a:pt x="79372" y="81816"/>
                    <a:pt x="76361" y="81816"/>
                  </a:cubicBezTo>
                  <a:lnTo>
                    <a:pt x="43638" y="81816"/>
                  </a:lnTo>
                  <a:cubicBezTo>
                    <a:pt x="40627" y="81816"/>
                    <a:pt x="38183" y="79372"/>
                    <a:pt x="38183" y="76361"/>
                  </a:cubicBezTo>
                  <a:lnTo>
                    <a:pt x="38183" y="57272"/>
                  </a:lnTo>
                  <a:lnTo>
                    <a:pt x="43911" y="57272"/>
                  </a:lnTo>
                  <a:cubicBezTo>
                    <a:pt x="43761" y="58166"/>
                    <a:pt x="43638" y="59066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3" y="76361"/>
                    <a:pt x="76361" y="69038"/>
                    <a:pt x="76361" y="60000"/>
                  </a:cubicBezTo>
                  <a:cubicBezTo>
                    <a:pt x="76361" y="59066"/>
                    <a:pt x="76238" y="58166"/>
                    <a:pt x="76088" y="57272"/>
                  </a:cubicBezTo>
                  <a:lnTo>
                    <a:pt x="81816" y="57272"/>
                  </a:lnTo>
                  <a:cubicBezTo>
                    <a:pt x="81816" y="57272"/>
                    <a:pt x="81816" y="76361"/>
                    <a:pt x="81816" y="76361"/>
                  </a:cubicBezTo>
                  <a:close/>
                  <a:moveTo>
                    <a:pt x="60000" y="49088"/>
                  </a:move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moveTo>
                    <a:pt x="70911" y="40911"/>
                  </a:moveTo>
                  <a:lnTo>
                    <a:pt x="79088" y="40911"/>
                  </a:lnTo>
                  <a:lnTo>
                    <a:pt x="79088" y="49088"/>
                  </a:lnTo>
                  <a:lnTo>
                    <a:pt x="70911" y="49088"/>
                  </a:lnTo>
                  <a:cubicBezTo>
                    <a:pt x="70911" y="49088"/>
                    <a:pt x="70911" y="40911"/>
                    <a:pt x="70911" y="40911"/>
                  </a:cubicBezTo>
                  <a:close/>
                  <a:moveTo>
                    <a:pt x="76361" y="32727"/>
                  </a:moveTo>
                  <a:lnTo>
                    <a:pt x="43638" y="32727"/>
                  </a:lnTo>
                  <a:cubicBezTo>
                    <a:pt x="37611" y="32727"/>
                    <a:pt x="32727" y="37611"/>
                    <a:pt x="32727" y="43638"/>
                  </a:cubicBezTo>
                  <a:lnTo>
                    <a:pt x="32727" y="76361"/>
                  </a:lnTo>
                  <a:cubicBezTo>
                    <a:pt x="32727" y="82388"/>
                    <a:pt x="37611" y="87272"/>
                    <a:pt x="43638" y="87272"/>
                  </a:cubicBezTo>
                  <a:lnTo>
                    <a:pt x="76361" y="87272"/>
                  </a:lnTo>
                  <a:cubicBezTo>
                    <a:pt x="82388" y="87272"/>
                    <a:pt x="87272" y="82388"/>
                    <a:pt x="87272" y="76361"/>
                  </a:cubicBezTo>
                  <a:lnTo>
                    <a:pt x="87272" y="43638"/>
                  </a:lnTo>
                  <a:cubicBezTo>
                    <a:pt x="87272" y="37611"/>
                    <a:pt x="82388" y="32727"/>
                    <a:pt x="76361" y="32727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6" name="Shape 4838"/>
            <p:cNvSpPr/>
            <p:nvPr/>
          </p:nvSpPr>
          <p:spPr>
            <a:xfrm>
              <a:off x="7183206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60000"/>
                  </a:moveTo>
                  <a:cubicBezTo>
                    <a:pt x="87272" y="69861"/>
                    <a:pt x="82022" y="78472"/>
                    <a:pt x="74183" y="83261"/>
                  </a:cubicBezTo>
                  <a:lnTo>
                    <a:pt x="82411" y="59483"/>
                  </a:lnTo>
                  <a:cubicBezTo>
                    <a:pt x="83988" y="55527"/>
                    <a:pt x="84516" y="52361"/>
                    <a:pt x="84516" y="49550"/>
                  </a:cubicBezTo>
                  <a:cubicBezTo>
                    <a:pt x="84516" y="48955"/>
                    <a:pt x="84450" y="48433"/>
                    <a:pt x="84411" y="47888"/>
                  </a:cubicBezTo>
                  <a:cubicBezTo>
                    <a:pt x="86227" y="51538"/>
                    <a:pt x="87272" y="55644"/>
                    <a:pt x="87272" y="60000"/>
                  </a:cubicBezTo>
                  <a:moveTo>
                    <a:pt x="63816" y="47000"/>
                  </a:moveTo>
                  <a:cubicBezTo>
                    <a:pt x="65488" y="46911"/>
                    <a:pt x="66994" y="46738"/>
                    <a:pt x="66994" y="46738"/>
                  </a:cubicBezTo>
                  <a:cubicBezTo>
                    <a:pt x="68488" y="46555"/>
                    <a:pt x="68311" y="44366"/>
                    <a:pt x="66816" y="44450"/>
                  </a:cubicBezTo>
                  <a:cubicBezTo>
                    <a:pt x="66816" y="44450"/>
                    <a:pt x="62327" y="44805"/>
                    <a:pt x="59427" y="44805"/>
                  </a:cubicBezTo>
                  <a:cubicBezTo>
                    <a:pt x="56700" y="44805"/>
                    <a:pt x="52122" y="44450"/>
                    <a:pt x="52122" y="44450"/>
                  </a:cubicBezTo>
                  <a:cubicBezTo>
                    <a:pt x="50627" y="44366"/>
                    <a:pt x="50455" y="46644"/>
                    <a:pt x="51950" y="46738"/>
                  </a:cubicBezTo>
                  <a:cubicBezTo>
                    <a:pt x="51950" y="46738"/>
                    <a:pt x="53361" y="46911"/>
                    <a:pt x="54855" y="47000"/>
                  </a:cubicBezTo>
                  <a:lnTo>
                    <a:pt x="59172" y="58833"/>
                  </a:lnTo>
                  <a:lnTo>
                    <a:pt x="53105" y="77033"/>
                  </a:lnTo>
                  <a:lnTo>
                    <a:pt x="43011" y="47000"/>
                  </a:lnTo>
                  <a:cubicBezTo>
                    <a:pt x="44677" y="46911"/>
                    <a:pt x="46183" y="46738"/>
                    <a:pt x="46183" y="46738"/>
                  </a:cubicBezTo>
                  <a:cubicBezTo>
                    <a:pt x="47672" y="46555"/>
                    <a:pt x="47500" y="44366"/>
                    <a:pt x="46005" y="44450"/>
                  </a:cubicBezTo>
                  <a:cubicBezTo>
                    <a:pt x="46005" y="44450"/>
                    <a:pt x="41516" y="44805"/>
                    <a:pt x="38616" y="44805"/>
                  </a:cubicBezTo>
                  <a:cubicBezTo>
                    <a:pt x="38250" y="44805"/>
                    <a:pt x="37805" y="44794"/>
                    <a:pt x="37366" y="44777"/>
                  </a:cubicBezTo>
                  <a:cubicBezTo>
                    <a:pt x="42266" y="37511"/>
                    <a:pt x="50572" y="32727"/>
                    <a:pt x="60000" y="32727"/>
                  </a:cubicBezTo>
                  <a:cubicBezTo>
                    <a:pt x="66916" y="32727"/>
                    <a:pt x="73211" y="35322"/>
                    <a:pt x="78022" y="39566"/>
                  </a:cubicBezTo>
                  <a:cubicBezTo>
                    <a:pt x="75500" y="39761"/>
                    <a:pt x="73883" y="42016"/>
                    <a:pt x="73883" y="44450"/>
                  </a:cubicBezTo>
                  <a:cubicBezTo>
                    <a:pt x="73883" y="46738"/>
                    <a:pt x="75027" y="48672"/>
                    <a:pt x="76433" y="50955"/>
                  </a:cubicBezTo>
                  <a:cubicBezTo>
                    <a:pt x="77488" y="52800"/>
                    <a:pt x="78716" y="55172"/>
                    <a:pt x="78716" y="58600"/>
                  </a:cubicBezTo>
                  <a:cubicBezTo>
                    <a:pt x="78716" y="60972"/>
                    <a:pt x="77805" y="63727"/>
                    <a:pt x="76611" y="67566"/>
                  </a:cubicBezTo>
                  <a:lnTo>
                    <a:pt x="73838" y="76805"/>
                  </a:lnTo>
                  <a:cubicBezTo>
                    <a:pt x="73838" y="76805"/>
                    <a:pt x="63816" y="47000"/>
                    <a:pt x="63816" y="47000"/>
                  </a:cubicBezTo>
                  <a:close/>
                  <a:moveTo>
                    <a:pt x="60000" y="87272"/>
                  </a:moveTo>
                  <a:cubicBezTo>
                    <a:pt x="57333" y="87272"/>
                    <a:pt x="54761" y="86872"/>
                    <a:pt x="52316" y="86155"/>
                  </a:cubicBezTo>
                  <a:lnTo>
                    <a:pt x="60483" y="62427"/>
                  </a:lnTo>
                  <a:cubicBezTo>
                    <a:pt x="60483" y="62427"/>
                    <a:pt x="67838" y="82577"/>
                    <a:pt x="69033" y="85711"/>
                  </a:cubicBezTo>
                  <a:cubicBezTo>
                    <a:pt x="66200" y="86705"/>
                    <a:pt x="63166" y="87272"/>
                    <a:pt x="60000" y="87272"/>
                  </a:cubicBezTo>
                  <a:moveTo>
                    <a:pt x="32727" y="60000"/>
                  </a:moveTo>
                  <a:cubicBezTo>
                    <a:pt x="32727" y="56211"/>
                    <a:pt x="33500" y="52611"/>
                    <a:pt x="34894" y="49333"/>
                  </a:cubicBezTo>
                  <a:lnTo>
                    <a:pt x="47655" y="84300"/>
                  </a:lnTo>
                  <a:cubicBezTo>
                    <a:pt x="38805" y="79788"/>
                    <a:pt x="32727" y="70616"/>
                    <a:pt x="32727" y="60000"/>
                  </a:cubicBezTo>
                  <a:moveTo>
                    <a:pt x="60000" y="27272"/>
                  </a:moveTo>
                  <a:cubicBezTo>
                    <a:pt x="41927" y="27272"/>
                    <a:pt x="27272" y="41927"/>
                    <a:pt x="27272" y="60000"/>
                  </a:cubicBezTo>
                  <a:cubicBezTo>
                    <a:pt x="27272" y="78077"/>
                    <a:pt x="41927" y="92727"/>
                    <a:pt x="60000" y="92727"/>
                  </a:cubicBezTo>
                  <a:cubicBezTo>
                    <a:pt x="78077" y="92727"/>
                    <a:pt x="92727" y="78077"/>
                    <a:pt x="92727" y="60000"/>
                  </a:cubicBezTo>
                  <a:cubicBezTo>
                    <a:pt x="92727" y="41927"/>
                    <a:pt x="78077" y="27272"/>
                    <a:pt x="60000" y="27272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8" y="120000"/>
                    <a:pt x="120000" y="93138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7" name="Shape 4839"/>
            <p:cNvSpPr/>
            <p:nvPr/>
          </p:nvSpPr>
          <p:spPr>
            <a:xfrm>
              <a:off x="7805052" y="2063813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79088" y="57272"/>
                  </a:moveTo>
                  <a:cubicBezTo>
                    <a:pt x="75288" y="57272"/>
                    <a:pt x="71605" y="57783"/>
                    <a:pt x="68066" y="58644"/>
                  </a:cubicBezTo>
                  <a:cubicBezTo>
                    <a:pt x="67244" y="56616"/>
                    <a:pt x="66338" y="54633"/>
                    <a:pt x="65350" y="52688"/>
                  </a:cubicBezTo>
                  <a:cubicBezTo>
                    <a:pt x="71016" y="50005"/>
                    <a:pt x="76266" y="46611"/>
                    <a:pt x="81066" y="42677"/>
                  </a:cubicBezTo>
                  <a:cubicBezTo>
                    <a:pt x="84566" y="46933"/>
                    <a:pt x="86772" y="52261"/>
                    <a:pt x="87177" y="58094"/>
                  </a:cubicBezTo>
                  <a:cubicBezTo>
                    <a:pt x="84544" y="57611"/>
                    <a:pt x="81866" y="57272"/>
                    <a:pt x="79088" y="57272"/>
                  </a:cubicBezTo>
                  <a:moveTo>
                    <a:pt x="73477" y="83694"/>
                  </a:moveTo>
                  <a:cubicBezTo>
                    <a:pt x="73155" y="76783"/>
                    <a:pt x="71983" y="70100"/>
                    <a:pt x="69944" y="63794"/>
                  </a:cubicBezTo>
                  <a:cubicBezTo>
                    <a:pt x="72888" y="63116"/>
                    <a:pt x="75938" y="62727"/>
                    <a:pt x="79088" y="62727"/>
                  </a:cubicBezTo>
                  <a:cubicBezTo>
                    <a:pt x="81811" y="62727"/>
                    <a:pt x="84438" y="63100"/>
                    <a:pt x="87005" y="63616"/>
                  </a:cubicBezTo>
                  <a:cubicBezTo>
                    <a:pt x="85861" y="72227"/>
                    <a:pt x="80716" y="79566"/>
                    <a:pt x="73477" y="83694"/>
                  </a:cubicBezTo>
                  <a:moveTo>
                    <a:pt x="60000" y="87272"/>
                  </a:moveTo>
                  <a:cubicBezTo>
                    <a:pt x="54144" y="87272"/>
                    <a:pt x="48733" y="85411"/>
                    <a:pt x="44283" y="82266"/>
                  </a:cubicBezTo>
                  <a:cubicBezTo>
                    <a:pt x="49011" y="74605"/>
                    <a:pt x="56155" y="68600"/>
                    <a:pt x="64700" y="65383"/>
                  </a:cubicBezTo>
                  <a:cubicBezTo>
                    <a:pt x="66816" y="71905"/>
                    <a:pt x="68005" y="78838"/>
                    <a:pt x="68133" y="86038"/>
                  </a:cubicBezTo>
                  <a:cubicBezTo>
                    <a:pt x="65561" y="86838"/>
                    <a:pt x="62833" y="87272"/>
                    <a:pt x="60000" y="87272"/>
                  </a:cubicBezTo>
                  <a:moveTo>
                    <a:pt x="32727" y="60000"/>
                  </a:moveTo>
                  <a:cubicBezTo>
                    <a:pt x="42450" y="60000"/>
                    <a:pt x="51738" y="58166"/>
                    <a:pt x="60288" y="54850"/>
                  </a:cubicBezTo>
                  <a:cubicBezTo>
                    <a:pt x="61200" y="56622"/>
                    <a:pt x="62061" y="58416"/>
                    <a:pt x="62827" y="60266"/>
                  </a:cubicBezTo>
                  <a:cubicBezTo>
                    <a:pt x="53411" y="63800"/>
                    <a:pt x="45500" y="70322"/>
                    <a:pt x="40138" y="78650"/>
                  </a:cubicBezTo>
                  <a:cubicBezTo>
                    <a:pt x="35555" y="73772"/>
                    <a:pt x="32727" y="67222"/>
                    <a:pt x="32727" y="60000"/>
                  </a:cubicBezTo>
                  <a:moveTo>
                    <a:pt x="46433" y="36366"/>
                  </a:moveTo>
                  <a:cubicBezTo>
                    <a:pt x="50650" y="40438"/>
                    <a:pt x="54405" y="44994"/>
                    <a:pt x="57516" y="50000"/>
                  </a:cubicBezTo>
                  <a:cubicBezTo>
                    <a:pt x="49950" y="52827"/>
                    <a:pt x="41811" y="54450"/>
                    <a:pt x="33277" y="54516"/>
                  </a:cubicBezTo>
                  <a:cubicBezTo>
                    <a:pt x="34866" y="46744"/>
                    <a:pt x="39766" y="40200"/>
                    <a:pt x="46433" y="36366"/>
                  </a:cubicBezTo>
                  <a:moveTo>
                    <a:pt x="60000" y="32727"/>
                  </a:moveTo>
                  <a:cubicBezTo>
                    <a:pt x="66488" y="32727"/>
                    <a:pt x="72444" y="35000"/>
                    <a:pt x="77122" y="38788"/>
                  </a:cubicBezTo>
                  <a:cubicBezTo>
                    <a:pt x="72705" y="42344"/>
                    <a:pt x="67872" y="45411"/>
                    <a:pt x="62677" y="47844"/>
                  </a:cubicBezTo>
                  <a:cubicBezTo>
                    <a:pt x="59622" y="42788"/>
                    <a:pt x="55961" y="38161"/>
                    <a:pt x="51850" y="33966"/>
                  </a:cubicBezTo>
                  <a:cubicBezTo>
                    <a:pt x="54427" y="33166"/>
                    <a:pt x="57161" y="32727"/>
                    <a:pt x="60000" y="32727"/>
                  </a:cubicBezTo>
                  <a:moveTo>
                    <a:pt x="60000" y="27272"/>
                  </a:moveTo>
                  <a:cubicBezTo>
                    <a:pt x="41927" y="27272"/>
                    <a:pt x="27272" y="41927"/>
                    <a:pt x="27272" y="60000"/>
                  </a:cubicBezTo>
                  <a:cubicBezTo>
                    <a:pt x="27272" y="78072"/>
                    <a:pt x="41927" y="92727"/>
                    <a:pt x="60000" y="92727"/>
                  </a:cubicBezTo>
                  <a:cubicBezTo>
                    <a:pt x="78072" y="92727"/>
                    <a:pt x="92727" y="78072"/>
                    <a:pt x="92727" y="60000"/>
                  </a:cubicBezTo>
                  <a:cubicBezTo>
                    <a:pt x="92727" y="41927"/>
                    <a:pt x="78072" y="27272"/>
                    <a:pt x="60000" y="27272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8" name="Shape 4840"/>
            <p:cNvSpPr/>
            <p:nvPr/>
          </p:nvSpPr>
          <p:spPr>
            <a:xfrm>
              <a:off x="342900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8494" y="38988"/>
                  </a:moveTo>
                  <a:cubicBezTo>
                    <a:pt x="86333" y="40255"/>
                    <a:pt x="83933" y="41172"/>
                    <a:pt x="81388" y="41661"/>
                  </a:cubicBezTo>
                  <a:cubicBezTo>
                    <a:pt x="79344" y="39522"/>
                    <a:pt x="76438" y="38188"/>
                    <a:pt x="73222" y="38188"/>
                  </a:cubicBezTo>
                  <a:cubicBezTo>
                    <a:pt x="67038" y="38188"/>
                    <a:pt x="62027" y="43122"/>
                    <a:pt x="62027" y="49200"/>
                  </a:cubicBezTo>
                  <a:cubicBezTo>
                    <a:pt x="62027" y="50061"/>
                    <a:pt x="62127" y="50900"/>
                    <a:pt x="62316" y="51711"/>
                  </a:cubicBezTo>
                  <a:cubicBezTo>
                    <a:pt x="53016" y="51250"/>
                    <a:pt x="44772" y="46866"/>
                    <a:pt x="39255" y="40200"/>
                  </a:cubicBezTo>
                  <a:cubicBezTo>
                    <a:pt x="38288" y="41827"/>
                    <a:pt x="37738" y="43722"/>
                    <a:pt x="37738" y="45738"/>
                  </a:cubicBezTo>
                  <a:cubicBezTo>
                    <a:pt x="37738" y="49561"/>
                    <a:pt x="39711" y="52933"/>
                    <a:pt x="42716" y="54905"/>
                  </a:cubicBezTo>
                  <a:cubicBezTo>
                    <a:pt x="40883" y="54850"/>
                    <a:pt x="39155" y="54355"/>
                    <a:pt x="37650" y="53527"/>
                  </a:cubicBezTo>
                  <a:cubicBezTo>
                    <a:pt x="37644" y="53577"/>
                    <a:pt x="37644" y="53622"/>
                    <a:pt x="37644" y="53666"/>
                  </a:cubicBezTo>
                  <a:cubicBezTo>
                    <a:pt x="37644" y="59005"/>
                    <a:pt x="41505" y="63455"/>
                    <a:pt x="46622" y="64466"/>
                  </a:cubicBezTo>
                  <a:cubicBezTo>
                    <a:pt x="45683" y="64722"/>
                    <a:pt x="44694" y="64850"/>
                    <a:pt x="43672" y="64850"/>
                  </a:cubicBezTo>
                  <a:cubicBezTo>
                    <a:pt x="42955" y="64850"/>
                    <a:pt x="42255" y="64783"/>
                    <a:pt x="41572" y="64655"/>
                  </a:cubicBezTo>
                  <a:cubicBezTo>
                    <a:pt x="42994" y="69033"/>
                    <a:pt x="47122" y="72216"/>
                    <a:pt x="52022" y="72305"/>
                  </a:cubicBezTo>
                  <a:cubicBezTo>
                    <a:pt x="48188" y="75261"/>
                    <a:pt x="43366" y="77016"/>
                    <a:pt x="38122" y="77016"/>
                  </a:cubicBezTo>
                  <a:cubicBezTo>
                    <a:pt x="37216" y="77016"/>
                    <a:pt x="36327" y="76972"/>
                    <a:pt x="35455" y="76872"/>
                  </a:cubicBezTo>
                  <a:cubicBezTo>
                    <a:pt x="40405" y="79988"/>
                    <a:pt x="46288" y="81816"/>
                    <a:pt x="52611" y="81816"/>
                  </a:cubicBezTo>
                  <a:cubicBezTo>
                    <a:pt x="73188" y="81816"/>
                    <a:pt x="84444" y="65033"/>
                    <a:pt x="84444" y="50477"/>
                  </a:cubicBezTo>
                  <a:cubicBezTo>
                    <a:pt x="84444" y="50000"/>
                    <a:pt x="84438" y="49522"/>
                    <a:pt x="84416" y="49050"/>
                  </a:cubicBezTo>
                  <a:cubicBezTo>
                    <a:pt x="86600" y="47500"/>
                    <a:pt x="88500" y="45561"/>
                    <a:pt x="90000" y="43355"/>
                  </a:cubicBezTo>
                  <a:cubicBezTo>
                    <a:pt x="87994" y="44222"/>
                    <a:pt x="85838" y="44816"/>
                    <a:pt x="83572" y="45083"/>
                  </a:cubicBezTo>
                  <a:cubicBezTo>
                    <a:pt x="85883" y="43722"/>
                    <a:pt x="87655" y="41566"/>
                    <a:pt x="88494" y="3898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19" name="Shape 4841"/>
            <p:cNvSpPr/>
            <p:nvPr/>
          </p:nvSpPr>
          <p:spPr>
            <a:xfrm>
              <a:off x="4698517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422" y="47044"/>
                  </a:moveTo>
                  <a:cubicBezTo>
                    <a:pt x="65422" y="44838"/>
                    <a:pt x="65650" y="43655"/>
                    <a:pt x="69044" y="43655"/>
                  </a:cubicBezTo>
                  <a:lnTo>
                    <a:pt x="73583" y="43655"/>
                  </a:lnTo>
                  <a:lnTo>
                    <a:pt x="73583" y="35450"/>
                  </a:lnTo>
                  <a:lnTo>
                    <a:pt x="66322" y="35450"/>
                  </a:lnTo>
                  <a:cubicBezTo>
                    <a:pt x="57600" y="35450"/>
                    <a:pt x="54533" y="39555"/>
                    <a:pt x="54533" y="46461"/>
                  </a:cubicBezTo>
                  <a:lnTo>
                    <a:pt x="54533" y="51788"/>
                  </a:lnTo>
                  <a:lnTo>
                    <a:pt x="49094" y="51788"/>
                  </a:lnTo>
                  <a:lnTo>
                    <a:pt x="49094" y="60000"/>
                  </a:lnTo>
                  <a:lnTo>
                    <a:pt x="54533" y="60000"/>
                  </a:lnTo>
                  <a:lnTo>
                    <a:pt x="54533" y="84550"/>
                  </a:lnTo>
                  <a:lnTo>
                    <a:pt x="65411" y="84550"/>
                  </a:lnTo>
                  <a:lnTo>
                    <a:pt x="65411" y="60000"/>
                  </a:lnTo>
                  <a:lnTo>
                    <a:pt x="72672" y="60000"/>
                  </a:lnTo>
                  <a:lnTo>
                    <a:pt x="73633" y="51788"/>
                  </a:lnTo>
                  <a:lnTo>
                    <a:pt x="65411" y="51788"/>
                  </a:lnTo>
                  <a:cubicBezTo>
                    <a:pt x="65411" y="51788"/>
                    <a:pt x="65422" y="47044"/>
                    <a:pt x="65422" y="47044"/>
                  </a:cubicBezTo>
                  <a:close/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0" name="Shape 4842"/>
            <p:cNvSpPr/>
            <p:nvPr/>
          </p:nvSpPr>
          <p:spPr>
            <a:xfrm>
              <a:off x="965131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577" y="67166"/>
                  </a:moveTo>
                  <a:cubicBezTo>
                    <a:pt x="77888" y="67166"/>
                    <a:pt x="77888" y="69050"/>
                    <a:pt x="77888" y="69050"/>
                  </a:cubicBezTo>
                  <a:lnTo>
                    <a:pt x="77888" y="71461"/>
                  </a:lnTo>
                  <a:lnTo>
                    <a:pt x="81272" y="71461"/>
                  </a:lnTo>
                  <a:lnTo>
                    <a:pt x="81272" y="69050"/>
                  </a:lnTo>
                  <a:cubicBezTo>
                    <a:pt x="81272" y="69050"/>
                    <a:pt x="81272" y="67166"/>
                    <a:pt x="79577" y="67166"/>
                  </a:cubicBezTo>
                  <a:moveTo>
                    <a:pt x="84927" y="68777"/>
                  </a:moveTo>
                  <a:lnTo>
                    <a:pt x="84927" y="74155"/>
                  </a:lnTo>
                  <a:lnTo>
                    <a:pt x="77888" y="74155"/>
                  </a:lnTo>
                  <a:lnTo>
                    <a:pt x="77888" y="78177"/>
                  </a:lnTo>
                  <a:cubicBezTo>
                    <a:pt x="77888" y="78177"/>
                    <a:pt x="77888" y="80061"/>
                    <a:pt x="79577" y="80061"/>
                  </a:cubicBezTo>
                  <a:cubicBezTo>
                    <a:pt x="81272" y="80061"/>
                    <a:pt x="81272" y="78177"/>
                    <a:pt x="81272" y="78177"/>
                  </a:cubicBezTo>
                  <a:lnTo>
                    <a:pt x="81272" y="76300"/>
                  </a:lnTo>
                  <a:lnTo>
                    <a:pt x="84927" y="76300"/>
                  </a:lnTo>
                  <a:lnTo>
                    <a:pt x="84927" y="79255"/>
                  </a:lnTo>
                  <a:cubicBezTo>
                    <a:pt x="84927" y="79255"/>
                    <a:pt x="84366" y="83016"/>
                    <a:pt x="79861" y="83016"/>
                  </a:cubicBezTo>
                  <a:cubicBezTo>
                    <a:pt x="75355" y="83016"/>
                    <a:pt x="74511" y="79255"/>
                    <a:pt x="74511" y="79255"/>
                  </a:cubicBezTo>
                  <a:lnTo>
                    <a:pt x="74511" y="68777"/>
                  </a:lnTo>
                  <a:cubicBezTo>
                    <a:pt x="74511" y="68777"/>
                    <a:pt x="74511" y="64211"/>
                    <a:pt x="79861" y="64211"/>
                  </a:cubicBezTo>
                  <a:cubicBezTo>
                    <a:pt x="85211" y="64211"/>
                    <a:pt x="84927" y="68777"/>
                    <a:pt x="84927" y="68777"/>
                  </a:cubicBezTo>
                  <a:moveTo>
                    <a:pt x="71694" y="78716"/>
                  </a:moveTo>
                  <a:cubicBezTo>
                    <a:pt x="71694" y="78716"/>
                    <a:pt x="71694" y="83016"/>
                    <a:pt x="68594" y="83016"/>
                  </a:cubicBezTo>
                  <a:cubicBezTo>
                    <a:pt x="66694" y="83016"/>
                    <a:pt x="65544" y="82011"/>
                    <a:pt x="64933" y="81227"/>
                  </a:cubicBezTo>
                  <a:lnTo>
                    <a:pt x="64933" y="82750"/>
                  </a:lnTo>
                  <a:lnTo>
                    <a:pt x="61266" y="82750"/>
                  </a:lnTo>
                  <a:lnTo>
                    <a:pt x="61266" y="58033"/>
                  </a:lnTo>
                  <a:lnTo>
                    <a:pt x="64933" y="58033"/>
                  </a:lnTo>
                  <a:lnTo>
                    <a:pt x="64933" y="66044"/>
                  </a:lnTo>
                  <a:cubicBezTo>
                    <a:pt x="65488" y="65455"/>
                    <a:pt x="66872" y="64211"/>
                    <a:pt x="68594" y="64211"/>
                  </a:cubicBezTo>
                  <a:cubicBezTo>
                    <a:pt x="70844" y="64211"/>
                    <a:pt x="71694" y="66088"/>
                    <a:pt x="71694" y="68511"/>
                  </a:cubicBezTo>
                  <a:cubicBezTo>
                    <a:pt x="71694" y="68511"/>
                    <a:pt x="71694" y="78716"/>
                    <a:pt x="71694" y="78716"/>
                  </a:cubicBezTo>
                  <a:close/>
                  <a:moveTo>
                    <a:pt x="58450" y="82750"/>
                  </a:moveTo>
                  <a:lnTo>
                    <a:pt x="55072" y="82750"/>
                  </a:lnTo>
                  <a:lnTo>
                    <a:pt x="55072" y="81138"/>
                  </a:lnTo>
                  <a:cubicBezTo>
                    <a:pt x="55072" y="81138"/>
                    <a:pt x="53100" y="83016"/>
                    <a:pt x="50844" y="83016"/>
                  </a:cubicBezTo>
                  <a:cubicBezTo>
                    <a:pt x="48594" y="83016"/>
                    <a:pt x="48311" y="80866"/>
                    <a:pt x="48311" y="80866"/>
                  </a:cubicBezTo>
                  <a:lnTo>
                    <a:pt x="48311" y="64211"/>
                  </a:lnTo>
                  <a:lnTo>
                    <a:pt x="51688" y="64211"/>
                  </a:lnTo>
                  <a:lnTo>
                    <a:pt x="51688" y="79788"/>
                  </a:lnTo>
                  <a:cubicBezTo>
                    <a:pt x="51688" y="79788"/>
                    <a:pt x="51688" y="80600"/>
                    <a:pt x="52816" y="80600"/>
                  </a:cubicBezTo>
                  <a:cubicBezTo>
                    <a:pt x="53944" y="80600"/>
                    <a:pt x="55072" y="79255"/>
                    <a:pt x="55072" y="79255"/>
                  </a:cubicBezTo>
                  <a:lnTo>
                    <a:pt x="55072" y="64211"/>
                  </a:lnTo>
                  <a:lnTo>
                    <a:pt x="58450" y="64211"/>
                  </a:lnTo>
                  <a:cubicBezTo>
                    <a:pt x="58450" y="64211"/>
                    <a:pt x="58450" y="82750"/>
                    <a:pt x="58450" y="82750"/>
                  </a:cubicBezTo>
                  <a:close/>
                  <a:moveTo>
                    <a:pt x="47750" y="61522"/>
                  </a:moveTo>
                  <a:lnTo>
                    <a:pt x="43522" y="61522"/>
                  </a:lnTo>
                  <a:lnTo>
                    <a:pt x="43522" y="82750"/>
                  </a:lnTo>
                  <a:lnTo>
                    <a:pt x="39577" y="82750"/>
                  </a:lnTo>
                  <a:lnTo>
                    <a:pt x="39577" y="61522"/>
                  </a:lnTo>
                  <a:lnTo>
                    <a:pt x="35355" y="61522"/>
                  </a:lnTo>
                  <a:lnTo>
                    <a:pt x="35355" y="58033"/>
                  </a:lnTo>
                  <a:lnTo>
                    <a:pt x="47750" y="58033"/>
                  </a:lnTo>
                  <a:cubicBezTo>
                    <a:pt x="47750" y="58033"/>
                    <a:pt x="47750" y="61522"/>
                    <a:pt x="47750" y="61522"/>
                  </a:cubicBezTo>
                  <a:close/>
                  <a:moveTo>
                    <a:pt x="80705" y="52388"/>
                  </a:moveTo>
                  <a:cubicBezTo>
                    <a:pt x="80705" y="52388"/>
                    <a:pt x="70372" y="51855"/>
                    <a:pt x="60000" y="51855"/>
                  </a:cubicBezTo>
                  <a:cubicBezTo>
                    <a:pt x="49672" y="51855"/>
                    <a:pt x="39300" y="52388"/>
                    <a:pt x="39300" y="52388"/>
                  </a:cubicBezTo>
                  <a:cubicBezTo>
                    <a:pt x="34633" y="52388"/>
                    <a:pt x="30844" y="56000"/>
                    <a:pt x="30844" y="60450"/>
                  </a:cubicBezTo>
                  <a:cubicBezTo>
                    <a:pt x="30844" y="60450"/>
                    <a:pt x="30000" y="65677"/>
                    <a:pt x="30000" y="70927"/>
                  </a:cubicBezTo>
                  <a:cubicBezTo>
                    <a:pt x="30000" y="76155"/>
                    <a:pt x="30844" y="81400"/>
                    <a:pt x="30844" y="81400"/>
                  </a:cubicBezTo>
                  <a:cubicBezTo>
                    <a:pt x="30844" y="85855"/>
                    <a:pt x="34633" y="89466"/>
                    <a:pt x="39300" y="89466"/>
                  </a:cubicBezTo>
                  <a:cubicBezTo>
                    <a:pt x="39300" y="89466"/>
                    <a:pt x="49472" y="90000"/>
                    <a:pt x="60000" y="90000"/>
                  </a:cubicBezTo>
                  <a:cubicBezTo>
                    <a:pt x="70172" y="90000"/>
                    <a:pt x="80705" y="89466"/>
                    <a:pt x="80705" y="89466"/>
                  </a:cubicBezTo>
                  <a:cubicBezTo>
                    <a:pt x="85372" y="89466"/>
                    <a:pt x="89161" y="85855"/>
                    <a:pt x="89161" y="81400"/>
                  </a:cubicBezTo>
                  <a:cubicBezTo>
                    <a:pt x="89161" y="81400"/>
                    <a:pt x="90000" y="76111"/>
                    <a:pt x="90000" y="70927"/>
                  </a:cubicBezTo>
                  <a:cubicBezTo>
                    <a:pt x="90000" y="65633"/>
                    <a:pt x="89161" y="60450"/>
                    <a:pt x="89161" y="60450"/>
                  </a:cubicBezTo>
                  <a:cubicBezTo>
                    <a:pt x="89161" y="56000"/>
                    <a:pt x="85372" y="52388"/>
                    <a:pt x="80705" y="52388"/>
                  </a:cubicBezTo>
                  <a:moveTo>
                    <a:pt x="66622" y="67166"/>
                  </a:moveTo>
                  <a:cubicBezTo>
                    <a:pt x="65888" y="67166"/>
                    <a:pt x="65316" y="67594"/>
                    <a:pt x="64933" y="68016"/>
                  </a:cubicBezTo>
                  <a:lnTo>
                    <a:pt x="64933" y="79311"/>
                  </a:lnTo>
                  <a:cubicBezTo>
                    <a:pt x="65283" y="79694"/>
                    <a:pt x="65822" y="80061"/>
                    <a:pt x="66622" y="80061"/>
                  </a:cubicBezTo>
                  <a:cubicBezTo>
                    <a:pt x="68311" y="80061"/>
                    <a:pt x="68311" y="78177"/>
                    <a:pt x="68311" y="78177"/>
                  </a:cubicBezTo>
                  <a:lnTo>
                    <a:pt x="68311" y="69050"/>
                  </a:lnTo>
                  <a:cubicBezTo>
                    <a:pt x="68311" y="69050"/>
                    <a:pt x="68027" y="67166"/>
                    <a:pt x="66622" y="67166"/>
                  </a:cubicBezTo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4366" y="48616"/>
                  </a:moveTo>
                  <a:lnTo>
                    <a:pt x="48311" y="48616"/>
                  </a:lnTo>
                  <a:lnTo>
                    <a:pt x="48311" y="39933"/>
                  </a:lnTo>
                  <a:lnTo>
                    <a:pt x="52816" y="27611"/>
                  </a:lnTo>
                  <a:lnTo>
                    <a:pt x="49155" y="27611"/>
                  </a:lnTo>
                  <a:lnTo>
                    <a:pt x="46338" y="35738"/>
                  </a:lnTo>
                  <a:lnTo>
                    <a:pt x="43522" y="27611"/>
                  </a:lnTo>
                  <a:lnTo>
                    <a:pt x="39577" y="27611"/>
                  </a:lnTo>
                  <a:lnTo>
                    <a:pt x="44366" y="39933"/>
                  </a:lnTo>
                  <a:cubicBezTo>
                    <a:pt x="44366" y="39933"/>
                    <a:pt x="44366" y="48616"/>
                    <a:pt x="44366" y="48616"/>
                  </a:cubicBezTo>
                  <a:close/>
                  <a:moveTo>
                    <a:pt x="56477" y="36855"/>
                  </a:moveTo>
                  <a:cubicBezTo>
                    <a:pt x="56477" y="35927"/>
                    <a:pt x="57238" y="35177"/>
                    <a:pt x="58172" y="35177"/>
                  </a:cubicBezTo>
                  <a:cubicBezTo>
                    <a:pt x="59105" y="35177"/>
                    <a:pt x="59861" y="35927"/>
                    <a:pt x="59861" y="36855"/>
                  </a:cubicBezTo>
                  <a:lnTo>
                    <a:pt x="59861" y="44694"/>
                  </a:lnTo>
                  <a:cubicBezTo>
                    <a:pt x="59861" y="45622"/>
                    <a:pt x="59105" y="46377"/>
                    <a:pt x="58172" y="46377"/>
                  </a:cubicBezTo>
                  <a:cubicBezTo>
                    <a:pt x="57238" y="46377"/>
                    <a:pt x="56477" y="45622"/>
                    <a:pt x="56477" y="44694"/>
                  </a:cubicBezTo>
                  <a:cubicBezTo>
                    <a:pt x="56477" y="44694"/>
                    <a:pt x="56477" y="36855"/>
                    <a:pt x="56477" y="36855"/>
                  </a:cubicBezTo>
                  <a:close/>
                  <a:moveTo>
                    <a:pt x="57605" y="48894"/>
                  </a:moveTo>
                  <a:lnTo>
                    <a:pt x="58733" y="48894"/>
                  </a:lnTo>
                  <a:cubicBezTo>
                    <a:pt x="61222" y="48894"/>
                    <a:pt x="63238" y="46888"/>
                    <a:pt x="63238" y="44416"/>
                  </a:cubicBezTo>
                  <a:lnTo>
                    <a:pt x="63238" y="37133"/>
                  </a:lnTo>
                  <a:cubicBezTo>
                    <a:pt x="63238" y="34661"/>
                    <a:pt x="61222" y="32650"/>
                    <a:pt x="58733" y="32650"/>
                  </a:cubicBezTo>
                  <a:lnTo>
                    <a:pt x="57605" y="32650"/>
                  </a:lnTo>
                  <a:cubicBezTo>
                    <a:pt x="55116" y="32650"/>
                    <a:pt x="53100" y="34661"/>
                    <a:pt x="53100" y="37133"/>
                  </a:cubicBezTo>
                  <a:lnTo>
                    <a:pt x="53100" y="44416"/>
                  </a:lnTo>
                  <a:cubicBezTo>
                    <a:pt x="53100" y="46888"/>
                    <a:pt x="55116" y="48894"/>
                    <a:pt x="57605" y="48894"/>
                  </a:cubicBezTo>
                  <a:moveTo>
                    <a:pt x="68877" y="48894"/>
                  </a:moveTo>
                  <a:cubicBezTo>
                    <a:pt x="71127" y="48894"/>
                    <a:pt x="73100" y="46938"/>
                    <a:pt x="73100" y="46938"/>
                  </a:cubicBezTo>
                  <a:lnTo>
                    <a:pt x="73100" y="48616"/>
                  </a:lnTo>
                  <a:lnTo>
                    <a:pt x="76483" y="48616"/>
                  </a:lnTo>
                  <a:lnTo>
                    <a:pt x="76483" y="32650"/>
                  </a:lnTo>
                  <a:lnTo>
                    <a:pt x="73100" y="32650"/>
                  </a:lnTo>
                  <a:lnTo>
                    <a:pt x="73100" y="44977"/>
                  </a:lnTo>
                  <a:cubicBezTo>
                    <a:pt x="73100" y="44977"/>
                    <a:pt x="71972" y="46377"/>
                    <a:pt x="70844" y="46377"/>
                  </a:cubicBezTo>
                  <a:cubicBezTo>
                    <a:pt x="69722" y="46377"/>
                    <a:pt x="69722" y="45538"/>
                    <a:pt x="69722" y="45538"/>
                  </a:cubicBezTo>
                  <a:lnTo>
                    <a:pt x="69722" y="32650"/>
                  </a:lnTo>
                  <a:lnTo>
                    <a:pt x="66338" y="32650"/>
                  </a:lnTo>
                  <a:lnTo>
                    <a:pt x="66338" y="46655"/>
                  </a:lnTo>
                  <a:cubicBezTo>
                    <a:pt x="66338" y="46655"/>
                    <a:pt x="66622" y="48894"/>
                    <a:pt x="68877" y="4889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1" name="Shape 4843"/>
            <p:cNvSpPr/>
            <p:nvPr/>
          </p:nvSpPr>
          <p:spPr>
            <a:xfrm>
              <a:off x="1587362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59288" y="35455"/>
                  </a:moveTo>
                  <a:cubicBezTo>
                    <a:pt x="58127" y="35605"/>
                    <a:pt x="56972" y="35750"/>
                    <a:pt x="55805" y="35888"/>
                  </a:cubicBezTo>
                  <a:cubicBezTo>
                    <a:pt x="53622" y="36433"/>
                    <a:pt x="51238" y="36944"/>
                    <a:pt x="49472" y="37977"/>
                  </a:cubicBezTo>
                  <a:cubicBezTo>
                    <a:pt x="44750" y="40738"/>
                    <a:pt x="41483" y="43961"/>
                    <a:pt x="39294" y="49200"/>
                  </a:cubicBezTo>
                  <a:cubicBezTo>
                    <a:pt x="38938" y="50050"/>
                    <a:pt x="38927" y="50872"/>
                    <a:pt x="38666" y="51811"/>
                  </a:cubicBezTo>
                  <a:cubicBezTo>
                    <a:pt x="36988" y="57916"/>
                    <a:pt x="39966" y="64238"/>
                    <a:pt x="43577" y="66422"/>
                  </a:cubicBezTo>
                  <a:cubicBezTo>
                    <a:pt x="44272" y="66844"/>
                    <a:pt x="45855" y="67588"/>
                    <a:pt x="46433" y="66594"/>
                  </a:cubicBezTo>
                  <a:cubicBezTo>
                    <a:pt x="46755" y="66050"/>
                    <a:pt x="46683" y="65322"/>
                    <a:pt x="46877" y="64683"/>
                  </a:cubicBezTo>
                  <a:cubicBezTo>
                    <a:pt x="47011" y="64266"/>
                    <a:pt x="47422" y="63466"/>
                    <a:pt x="47327" y="62944"/>
                  </a:cubicBezTo>
                  <a:cubicBezTo>
                    <a:pt x="47166" y="62055"/>
                    <a:pt x="46211" y="61488"/>
                    <a:pt x="45811" y="60772"/>
                  </a:cubicBezTo>
                  <a:cubicBezTo>
                    <a:pt x="44994" y="59311"/>
                    <a:pt x="44955" y="58022"/>
                    <a:pt x="44555" y="56072"/>
                  </a:cubicBezTo>
                  <a:cubicBezTo>
                    <a:pt x="44588" y="55811"/>
                    <a:pt x="44616" y="55550"/>
                    <a:pt x="44650" y="55288"/>
                  </a:cubicBezTo>
                  <a:cubicBezTo>
                    <a:pt x="44766" y="53105"/>
                    <a:pt x="45133" y="51533"/>
                    <a:pt x="45811" y="49983"/>
                  </a:cubicBezTo>
                  <a:cubicBezTo>
                    <a:pt x="47783" y="45427"/>
                    <a:pt x="50955" y="42888"/>
                    <a:pt x="56077" y="41372"/>
                  </a:cubicBezTo>
                  <a:cubicBezTo>
                    <a:pt x="57222" y="41033"/>
                    <a:pt x="60455" y="40488"/>
                    <a:pt x="62150" y="40850"/>
                  </a:cubicBezTo>
                  <a:cubicBezTo>
                    <a:pt x="63161" y="41027"/>
                    <a:pt x="64172" y="41194"/>
                    <a:pt x="65183" y="41372"/>
                  </a:cubicBezTo>
                  <a:cubicBezTo>
                    <a:pt x="68850" y="42527"/>
                    <a:pt x="71522" y="44655"/>
                    <a:pt x="72950" y="47983"/>
                  </a:cubicBezTo>
                  <a:cubicBezTo>
                    <a:pt x="73844" y="50055"/>
                    <a:pt x="74105" y="54022"/>
                    <a:pt x="73483" y="56683"/>
                  </a:cubicBezTo>
                  <a:cubicBezTo>
                    <a:pt x="73188" y="57938"/>
                    <a:pt x="73238" y="59022"/>
                    <a:pt x="72861" y="60161"/>
                  </a:cubicBezTo>
                  <a:cubicBezTo>
                    <a:pt x="71472" y="64383"/>
                    <a:pt x="69433" y="68294"/>
                    <a:pt x="64822" y="69377"/>
                  </a:cubicBezTo>
                  <a:cubicBezTo>
                    <a:pt x="61783" y="70100"/>
                    <a:pt x="59505" y="68244"/>
                    <a:pt x="58755" y="66338"/>
                  </a:cubicBezTo>
                  <a:cubicBezTo>
                    <a:pt x="58544" y="65811"/>
                    <a:pt x="58188" y="64866"/>
                    <a:pt x="58400" y="63988"/>
                  </a:cubicBezTo>
                  <a:cubicBezTo>
                    <a:pt x="59200" y="60561"/>
                    <a:pt x="60361" y="57494"/>
                    <a:pt x="61255" y="54072"/>
                  </a:cubicBezTo>
                  <a:cubicBezTo>
                    <a:pt x="62105" y="50811"/>
                    <a:pt x="60488" y="48238"/>
                    <a:pt x="57950" y="47638"/>
                  </a:cubicBezTo>
                  <a:cubicBezTo>
                    <a:pt x="54794" y="46883"/>
                    <a:pt x="52355" y="49811"/>
                    <a:pt x="51522" y="51722"/>
                  </a:cubicBezTo>
                  <a:cubicBezTo>
                    <a:pt x="50861" y="53244"/>
                    <a:pt x="50461" y="56050"/>
                    <a:pt x="50983" y="58072"/>
                  </a:cubicBezTo>
                  <a:cubicBezTo>
                    <a:pt x="51155" y="58716"/>
                    <a:pt x="51927" y="60433"/>
                    <a:pt x="51788" y="61033"/>
                  </a:cubicBezTo>
                  <a:cubicBezTo>
                    <a:pt x="51183" y="63677"/>
                    <a:pt x="50488" y="66522"/>
                    <a:pt x="49738" y="69116"/>
                  </a:cubicBezTo>
                  <a:cubicBezTo>
                    <a:pt x="48955" y="71827"/>
                    <a:pt x="48533" y="74594"/>
                    <a:pt x="47772" y="77211"/>
                  </a:cubicBezTo>
                  <a:cubicBezTo>
                    <a:pt x="47422" y="78411"/>
                    <a:pt x="47438" y="79700"/>
                    <a:pt x="47150" y="80950"/>
                  </a:cubicBezTo>
                  <a:lnTo>
                    <a:pt x="47150" y="82777"/>
                  </a:lnTo>
                  <a:cubicBezTo>
                    <a:pt x="46888" y="83933"/>
                    <a:pt x="47083" y="85988"/>
                    <a:pt x="47327" y="87127"/>
                  </a:cubicBezTo>
                  <a:cubicBezTo>
                    <a:pt x="47488" y="87861"/>
                    <a:pt x="47233" y="88766"/>
                    <a:pt x="47594" y="89300"/>
                  </a:cubicBezTo>
                  <a:cubicBezTo>
                    <a:pt x="47600" y="89688"/>
                    <a:pt x="47650" y="89777"/>
                    <a:pt x="47772" y="90000"/>
                  </a:cubicBezTo>
                  <a:cubicBezTo>
                    <a:pt x="48888" y="89966"/>
                    <a:pt x="50433" y="87027"/>
                    <a:pt x="50983" y="86172"/>
                  </a:cubicBezTo>
                  <a:cubicBezTo>
                    <a:pt x="52050" y="84533"/>
                    <a:pt x="53033" y="82783"/>
                    <a:pt x="53844" y="80866"/>
                  </a:cubicBezTo>
                  <a:cubicBezTo>
                    <a:pt x="54572" y="79138"/>
                    <a:pt x="54688" y="77227"/>
                    <a:pt x="55272" y="75383"/>
                  </a:cubicBezTo>
                  <a:cubicBezTo>
                    <a:pt x="55694" y="74050"/>
                    <a:pt x="56294" y="72494"/>
                    <a:pt x="56433" y="71033"/>
                  </a:cubicBezTo>
                  <a:lnTo>
                    <a:pt x="56522" y="71033"/>
                  </a:lnTo>
                  <a:cubicBezTo>
                    <a:pt x="56755" y="71833"/>
                    <a:pt x="57594" y="72416"/>
                    <a:pt x="58222" y="72861"/>
                  </a:cubicBezTo>
                  <a:cubicBezTo>
                    <a:pt x="60183" y="74261"/>
                    <a:pt x="63566" y="75555"/>
                    <a:pt x="67233" y="74688"/>
                  </a:cubicBezTo>
                  <a:cubicBezTo>
                    <a:pt x="71388" y="73705"/>
                    <a:pt x="74700" y="71755"/>
                    <a:pt x="76877" y="68855"/>
                  </a:cubicBezTo>
                  <a:cubicBezTo>
                    <a:pt x="78483" y="66727"/>
                    <a:pt x="79694" y="64261"/>
                    <a:pt x="80627" y="61466"/>
                  </a:cubicBezTo>
                  <a:cubicBezTo>
                    <a:pt x="81088" y="60094"/>
                    <a:pt x="81183" y="58572"/>
                    <a:pt x="81522" y="57116"/>
                  </a:cubicBezTo>
                  <a:cubicBezTo>
                    <a:pt x="82372" y="53466"/>
                    <a:pt x="81238" y="49072"/>
                    <a:pt x="80183" y="46677"/>
                  </a:cubicBezTo>
                  <a:cubicBezTo>
                    <a:pt x="76977" y="39433"/>
                    <a:pt x="70166" y="35300"/>
                    <a:pt x="59288" y="3545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2" name="Shape 4844"/>
            <p:cNvSpPr/>
            <p:nvPr/>
          </p:nvSpPr>
          <p:spPr>
            <a:xfrm>
              <a:off x="2209593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338" y="38172"/>
                  </a:moveTo>
                  <a:cubicBezTo>
                    <a:pt x="71750" y="37944"/>
                    <a:pt x="66611" y="41872"/>
                    <a:pt x="63916" y="49955"/>
                  </a:cubicBezTo>
                  <a:cubicBezTo>
                    <a:pt x="65300" y="49427"/>
                    <a:pt x="66655" y="49161"/>
                    <a:pt x="67955" y="49161"/>
                  </a:cubicBezTo>
                  <a:cubicBezTo>
                    <a:pt x="70733" y="49161"/>
                    <a:pt x="71955" y="50600"/>
                    <a:pt x="71627" y="53466"/>
                  </a:cubicBezTo>
                  <a:cubicBezTo>
                    <a:pt x="71461" y="55205"/>
                    <a:pt x="70238" y="57738"/>
                    <a:pt x="67955" y="61061"/>
                  </a:cubicBezTo>
                  <a:cubicBezTo>
                    <a:pt x="65672" y="64383"/>
                    <a:pt x="63955" y="66044"/>
                    <a:pt x="62816" y="66044"/>
                  </a:cubicBezTo>
                  <a:cubicBezTo>
                    <a:pt x="61350" y="66044"/>
                    <a:pt x="60000" y="63477"/>
                    <a:pt x="58777" y="58344"/>
                  </a:cubicBezTo>
                  <a:cubicBezTo>
                    <a:pt x="58366" y="56833"/>
                    <a:pt x="57633" y="52977"/>
                    <a:pt x="56572" y="46783"/>
                  </a:cubicBezTo>
                  <a:cubicBezTo>
                    <a:pt x="55594" y="41044"/>
                    <a:pt x="52983" y="38355"/>
                    <a:pt x="48738" y="38733"/>
                  </a:cubicBezTo>
                  <a:cubicBezTo>
                    <a:pt x="46944" y="38888"/>
                    <a:pt x="44255" y="40400"/>
                    <a:pt x="40666" y="43266"/>
                  </a:cubicBezTo>
                  <a:cubicBezTo>
                    <a:pt x="38050" y="45461"/>
                    <a:pt x="35400" y="47650"/>
                    <a:pt x="32705" y="49844"/>
                  </a:cubicBezTo>
                  <a:lnTo>
                    <a:pt x="35277" y="52900"/>
                  </a:lnTo>
                  <a:cubicBezTo>
                    <a:pt x="37722" y="51316"/>
                    <a:pt x="39150" y="50522"/>
                    <a:pt x="39561" y="50522"/>
                  </a:cubicBezTo>
                  <a:cubicBezTo>
                    <a:pt x="41438" y="50522"/>
                    <a:pt x="43188" y="53238"/>
                    <a:pt x="44822" y="58683"/>
                  </a:cubicBezTo>
                  <a:cubicBezTo>
                    <a:pt x="46294" y="63672"/>
                    <a:pt x="47761" y="68655"/>
                    <a:pt x="49227" y="73638"/>
                  </a:cubicBezTo>
                  <a:cubicBezTo>
                    <a:pt x="51433" y="79077"/>
                    <a:pt x="54127" y="81794"/>
                    <a:pt x="57311" y="81794"/>
                  </a:cubicBezTo>
                  <a:cubicBezTo>
                    <a:pt x="62450" y="81794"/>
                    <a:pt x="68727" y="77338"/>
                    <a:pt x="76161" y="68427"/>
                  </a:cubicBezTo>
                  <a:cubicBezTo>
                    <a:pt x="83338" y="59888"/>
                    <a:pt x="87050" y="53166"/>
                    <a:pt x="87294" y="48255"/>
                  </a:cubicBezTo>
                  <a:cubicBezTo>
                    <a:pt x="87622" y="41683"/>
                    <a:pt x="84972" y="38327"/>
                    <a:pt x="79338" y="38172"/>
                  </a:cubicBezTo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894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894"/>
                    <a:pt x="7894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894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3" name="Shape 4845"/>
            <p:cNvSpPr/>
            <p:nvPr/>
          </p:nvSpPr>
          <p:spPr>
            <a:xfrm>
              <a:off x="2831824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894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894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00" y="40888"/>
                  </a:moveTo>
                  <a:lnTo>
                    <a:pt x="76344" y="40888"/>
                  </a:lnTo>
                  <a:lnTo>
                    <a:pt x="76344" y="49072"/>
                  </a:lnTo>
                  <a:lnTo>
                    <a:pt x="68138" y="49072"/>
                  </a:lnTo>
                  <a:lnTo>
                    <a:pt x="68138" y="54527"/>
                  </a:lnTo>
                  <a:lnTo>
                    <a:pt x="76344" y="54527"/>
                  </a:lnTo>
                  <a:lnTo>
                    <a:pt x="76344" y="62683"/>
                  </a:lnTo>
                  <a:lnTo>
                    <a:pt x="81800" y="62683"/>
                  </a:lnTo>
                  <a:lnTo>
                    <a:pt x="81800" y="54527"/>
                  </a:lnTo>
                  <a:lnTo>
                    <a:pt x="90022" y="54527"/>
                  </a:lnTo>
                  <a:lnTo>
                    <a:pt x="90022" y="49072"/>
                  </a:lnTo>
                  <a:lnTo>
                    <a:pt x="81800" y="49072"/>
                  </a:lnTo>
                  <a:cubicBezTo>
                    <a:pt x="81800" y="49072"/>
                    <a:pt x="81800" y="40888"/>
                    <a:pt x="81800" y="40888"/>
                  </a:cubicBezTo>
                  <a:close/>
                  <a:moveTo>
                    <a:pt x="51783" y="77477"/>
                  </a:moveTo>
                  <a:cubicBezTo>
                    <a:pt x="47888" y="77477"/>
                    <a:pt x="44833" y="74972"/>
                    <a:pt x="44833" y="71772"/>
                  </a:cubicBezTo>
                  <a:cubicBezTo>
                    <a:pt x="44833" y="68844"/>
                    <a:pt x="48405" y="66272"/>
                    <a:pt x="52477" y="66272"/>
                  </a:cubicBezTo>
                  <a:lnTo>
                    <a:pt x="52477" y="65127"/>
                  </a:lnTo>
                  <a:lnTo>
                    <a:pt x="52583" y="66272"/>
                  </a:lnTo>
                  <a:cubicBezTo>
                    <a:pt x="53461" y="66277"/>
                    <a:pt x="54316" y="66411"/>
                    <a:pt x="55122" y="66666"/>
                  </a:cubicBezTo>
                  <a:lnTo>
                    <a:pt x="55927" y="67244"/>
                  </a:lnTo>
                  <a:cubicBezTo>
                    <a:pt x="57994" y="68727"/>
                    <a:pt x="59094" y="69561"/>
                    <a:pt x="59416" y="70911"/>
                  </a:cubicBezTo>
                  <a:cubicBezTo>
                    <a:pt x="59500" y="71261"/>
                    <a:pt x="59538" y="71616"/>
                    <a:pt x="59538" y="71966"/>
                  </a:cubicBezTo>
                  <a:cubicBezTo>
                    <a:pt x="59538" y="75622"/>
                    <a:pt x="56927" y="77477"/>
                    <a:pt x="51783" y="77477"/>
                  </a:cubicBezTo>
                  <a:moveTo>
                    <a:pt x="47455" y="48550"/>
                  </a:moveTo>
                  <a:cubicBezTo>
                    <a:pt x="47188" y="46455"/>
                    <a:pt x="47633" y="44522"/>
                    <a:pt x="48633" y="43366"/>
                  </a:cubicBezTo>
                  <a:cubicBezTo>
                    <a:pt x="49244" y="42666"/>
                    <a:pt x="50033" y="42288"/>
                    <a:pt x="50905" y="42288"/>
                  </a:cubicBezTo>
                  <a:lnTo>
                    <a:pt x="50905" y="41161"/>
                  </a:lnTo>
                  <a:lnTo>
                    <a:pt x="50911" y="41161"/>
                  </a:lnTo>
                  <a:lnTo>
                    <a:pt x="51011" y="42294"/>
                  </a:lnTo>
                  <a:cubicBezTo>
                    <a:pt x="53627" y="42377"/>
                    <a:pt x="56138" y="45472"/>
                    <a:pt x="56605" y="49194"/>
                  </a:cubicBezTo>
                  <a:cubicBezTo>
                    <a:pt x="56872" y="51327"/>
                    <a:pt x="56411" y="53305"/>
                    <a:pt x="55383" y="54494"/>
                  </a:cubicBezTo>
                  <a:cubicBezTo>
                    <a:pt x="54777" y="55194"/>
                    <a:pt x="54005" y="55566"/>
                    <a:pt x="53055" y="55561"/>
                  </a:cubicBezTo>
                  <a:lnTo>
                    <a:pt x="53050" y="55561"/>
                  </a:lnTo>
                  <a:cubicBezTo>
                    <a:pt x="50483" y="55488"/>
                    <a:pt x="47916" y="52272"/>
                    <a:pt x="47455" y="48550"/>
                  </a:cubicBezTo>
                  <a:moveTo>
                    <a:pt x="60211" y="62200"/>
                  </a:moveTo>
                  <a:cubicBezTo>
                    <a:pt x="58811" y="61161"/>
                    <a:pt x="57505" y="59622"/>
                    <a:pt x="57455" y="59150"/>
                  </a:cubicBezTo>
                  <a:cubicBezTo>
                    <a:pt x="57455" y="58327"/>
                    <a:pt x="57455" y="57950"/>
                    <a:pt x="59383" y="56377"/>
                  </a:cubicBezTo>
                  <a:cubicBezTo>
                    <a:pt x="61877" y="54333"/>
                    <a:pt x="63255" y="51644"/>
                    <a:pt x="63255" y="48800"/>
                  </a:cubicBezTo>
                  <a:cubicBezTo>
                    <a:pt x="63255" y="46344"/>
                    <a:pt x="62566" y="44150"/>
                    <a:pt x="61383" y="42555"/>
                  </a:cubicBezTo>
                  <a:lnTo>
                    <a:pt x="62433" y="42555"/>
                  </a:lnTo>
                  <a:lnTo>
                    <a:pt x="68200" y="38183"/>
                  </a:lnTo>
                  <a:lnTo>
                    <a:pt x="52572" y="38183"/>
                  </a:lnTo>
                  <a:cubicBezTo>
                    <a:pt x="46300" y="38183"/>
                    <a:pt x="40805" y="43111"/>
                    <a:pt x="40805" y="48716"/>
                  </a:cubicBezTo>
                  <a:cubicBezTo>
                    <a:pt x="40805" y="54511"/>
                    <a:pt x="45050" y="58916"/>
                    <a:pt x="50755" y="59155"/>
                  </a:cubicBezTo>
                  <a:cubicBezTo>
                    <a:pt x="50672" y="59566"/>
                    <a:pt x="50627" y="59972"/>
                    <a:pt x="50627" y="60372"/>
                  </a:cubicBezTo>
                  <a:cubicBezTo>
                    <a:pt x="50627" y="61211"/>
                    <a:pt x="50816" y="62011"/>
                    <a:pt x="51200" y="62777"/>
                  </a:cubicBezTo>
                  <a:cubicBezTo>
                    <a:pt x="44122" y="62827"/>
                    <a:pt x="38161" y="67561"/>
                    <a:pt x="38161" y="73150"/>
                  </a:cubicBezTo>
                  <a:cubicBezTo>
                    <a:pt x="38161" y="78172"/>
                    <a:pt x="43900" y="81816"/>
                    <a:pt x="51805" y="81816"/>
                  </a:cubicBezTo>
                  <a:cubicBezTo>
                    <a:pt x="60338" y="81816"/>
                    <a:pt x="64944" y="76477"/>
                    <a:pt x="64944" y="71444"/>
                  </a:cubicBezTo>
                  <a:cubicBezTo>
                    <a:pt x="64944" y="67266"/>
                    <a:pt x="63661" y="64755"/>
                    <a:pt x="60211" y="6220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4" name="Shape 4846"/>
            <p:cNvSpPr/>
            <p:nvPr/>
          </p:nvSpPr>
          <p:spPr>
            <a:xfrm>
              <a:off x="3454055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4611" y="51783"/>
                  </a:moveTo>
                  <a:cubicBezTo>
                    <a:pt x="66527" y="51783"/>
                    <a:pt x="65444" y="56644"/>
                    <a:pt x="65444" y="56644"/>
                  </a:cubicBezTo>
                  <a:lnTo>
                    <a:pt x="65455" y="51816"/>
                  </a:lnTo>
                  <a:lnTo>
                    <a:pt x="54544" y="51816"/>
                  </a:lnTo>
                  <a:lnTo>
                    <a:pt x="54544" y="81816"/>
                  </a:lnTo>
                  <a:lnTo>
                    <a:pt x="65455" y="81816"/>
                  </a:lnTo>
                  <a:lnTo>
                    <a:pt x="65455" y="65455"/>
                  </a:lnTo>
                  <a:cubicBezTo>
                    <a:pt x="65455" y="65455"/>
                    <a:pt x="65455" y="59961"/>
                    <a:pt x="70088" y="59961"/>
                  </a:cubicBezTo>
                  <a:cubicBezTo>
                    <a:pt x="72700" y="59961"/>
                    <a:pt x="73638" y="62400"/>
                    <a:pt x="73638" y="65455"/>
                  </a:cubicBezTo>
                  <a:lnTo>
                    <a:pt x="73638" y="81816"/>
                  </a:lnTo>
                  <a:lnTo>
                    <a:pt x="84544" y="81816"/>
                  </a:lnTo>
                  <a:lnTo>
                    <a:pt x="84544" y="65455"/>
                  </a:lnTo>
                  <a:cubicBezTo>
                    <a:pt x="84544" y="56916"/>
                    <a:pt x="80833" y="51783"/>
                    <a:pt x="74611" y="51783"/>
                  </a:cubicBezTo>
                  <a:moveTo>
                    <a:pt x="38183" y="81816"/>
                  </a:moveTo>
                  <a:lnTo>
                    <a:pt x="49050" y="81816"/>
                  </a:lnTo>
                  <a:lnTo>
                    <a:pt x="49050" y="51783"/>
                  </a:lnTo>
                  <a:lnTo>
                    <a:pt x="38183" y="51783"/>
                  </a:lnTo>
                  <a:cubicBezTo>
                    <a:pt x="38183" y="51783"/>
                    <a:pt x="38183" y="81816"/>
                    <a:pt x="38183" y="81816"/>
                  </a:cubicBezTo>
                  <a:close/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894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894"/>
                    <a:pt x="7894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894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3616" y="38183"/>
                  </a:moveTo>
                  <a:cubicBezTo>
                    <a:pt x="40616" y="38183"/>
                    <a:pt x="38183" y="40627"/>
                    <a:pt x="38183" y="43644"/>
                  </a:cubicBezTo>
                  <a:cubicBezTo>
                    <a:pt x="38183" y="46661"/>
                    <a:pt x="40616" y="49105"/>
                    <a:pt x="43616" y="49105"/>
                  </a:cubicBezTo>
                  <a:cubicBezTo>
                    <a:pt x="46616" y="49105"/>
                    <a:pt x="49050" y="46661"/>
                    <a:pt x="49050" y="43644"/>
                  </a:cubicBezTo>
                  <a:cubicBezTo>
                    <a:pt x="49050" y="40627"/>
                    <a:pt x="46616" y="38183"/>
                    <a:pt x="43616" y="3818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5" name="Shape 4847"/>
            <p:cNvSpPr/>
            <p:nvPr/>
          </p:nvSpPr>
          <p:spPr>
            <a:xfrm>
              <a:off x="4076286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64400" y="73838"/>
                  </a:moveTo>
                  <a:cubicBezTo>
                    <a:pt x="63622" y="73405"/>
                    <a:pt x="63011" y="72822"/>
                    <a:pt x="62727" y="72100"/>
                  </a:cubicBezTo>
                  <a:cubicBezTo>
                    <a:pt x="62688" y="71977"/>
                    <a:pt x="62722" y="57216"/>
                    <a:pt x="62722" y="57216"/>
                  </a:cubicBezTo>
                  <a:lnTo>
                    <a:pt x="73644" y="57216"/>
                  </a:lnTo>
                  <a:lnTo>
                    <a:pt x="73644" y="49088"/>
                  </a:lnTo>
                  <a:lnTo>
                    <a:pt x="62733" y="49088"/>
                  </a:lnTo>
                  <a:lnTo>
                    <a:pt x="62733" y="38183"/>
                  </a:lnTo>
                  <a:lnTo>
                    <a:pt x="55788" y="38216"/>
                  </a:lnTo>
                  <a:cubicBezTo>
                    <a:pt x="55488" y="40466"/>
                    <a:pt x="54950" y="42322"/>
                    <a:pt x="54166" y="43772"/>
                  </a:cubicBezTo>
                  <a:cubicBezTo>
                    <a:pt x="53377" y="45233"/>
                    <a:pt x="52333" y="46477"/>
                    <a:pt x="51038" y="47516"/>
                  </a:cubicBezTo>
                  <a:cubicBezTo>
                    <a:pt x="49738" y="48555"/>
                    <a:pt x="48177" y="49350"/>
                    <a:pt x="46355" y="49911"/>
                  </a:cubicBezTo>
                  <a:lnTo>
                    <a:pt x="46361" y="57272"/>
                  </a:lnTo>
                  <a:lnTo>
                    <a:pt x="51822" y="57216"/>
                  </a:lnTo>
                  <a:lnTo>
                    <a:pt x="51822" y="71366"/>
                  </a:lnTo>
                  <a:cubicBezTo>
                    <a:pt x="51822" y="73355"/>
                    <a:pt x="52044" y="74877"/>
                    <a:pt x="52488" y="75922"/>
                  </a:cubicBezTo>
                  <a:cubicBezTo>
                    <a:pt x="52933" y="76977"/>
                    <a:pt x="53727" y="77966"/>
                    <a:pt x="54883" y="78900"/>
                  </a:cubicBezTo>
                  <a:cubicBezTo>
                    <a:pt x="56033" y="79833"/>
                    <a:pt x="57422" y="80544"/>
                    <a:pt x="59050" y="81050"/>
                  </a:cubicBezTo>
                  <a:cubicBezTo>
                    <a:pt x="60677" y="81550"/>
                    <a:pt x="62433" y="81816"/>
                    <a:pt x="64550" y="81816"/>
                  </a:cubicBezTo>
                  <a:cubicBezTo>
                    <a:pt x="66416" y="81816"/>
                    <a:pt x="67933" y="81627"/>
                    <a:pt x="69538" y="81272"/>
                  </a:cubicBezTo>
                  <a:cubicBezTo>
                    <a:pt x="71144" y="80916"/>
                    <a:pt x="73450" y="80305"/>
                    <a:pt x="75433" y="79427"/>
                  </a:cubicBezTo>
                  <a:lnTo>
                    <a:pt x="75461" y="72727"/>
                  </a:lnTo>
                  <a:cubicBezTo>
                    <a:pt x="73138" y="74161"/>
                    <a:pt x="70266" y="74705"/>
                    <a:pt x="67916" y="74705"/>
                  </a:cubicBezTo>
                  <a:cubicBezTo>
                    <a:pt x="66594" y="74705"/>
                    <a:pt x="65422" y="74416"/>
                    <a:pt x="64400" y="73838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6" name="Shape 4848"/>
            <p:cNvSpPr/>
            <p:nvPr/>
          </p:nvSpPr>
          <p:spPr>
            <a:xfrm>
              <a:off x="5320748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5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79394" y="38811"/>
                  </a:moveTo>
                  <a:cubicBezTo>
                    <a:pt x="79116" y="38755"/>
                    <a:pt x="78816" y="38727"/>
                    <a:pt x="78522" y="38727"/>
                  </a:cubicBezTo>
                  <a:cubicBezTo>
                    <a:pt x="76711" y="38727"/>
                    <a:pt x="75544" y="39811"/>
                    <a:pt x="75400" y="41633"/>
                  </a:cubicBezTo>
                  <a:cubicBezTo>
                    <a:pt x="73566" y="65022"/>
                    <a:pt x="72466" y="71716"/>
                    <a:pt x="72455" y="71783"/>
                  </a:cubicBezTo>
                  <a:lnTo>
                    <a:pt x="72477" y="72333"/>
                  </a:lnTo>
                  <a:lnTo>
                    <a:pt x="73011" y="72400"/>
                  </a:lnTo>
                  <a:lnTo>
                    <a:pt x="73177" y="72394"/>
                  </a:lnTo>
                  <a:cubicBezTo>
                    <a:pt x="73783" y="72394"/>
                    <a:pt x="74366" y="72500"/>
                    <a:pt x="74850" y="72688"/>
                  </a:cubicBezTo>
                  <a:lnTo>
                    <a:pt x="75438" y="72922"/>
                  </a:lnTo>
                  <a:lnTo>
                    <a:pt x="75544" y="72288"/>
                  </a:lnTo>
                  <a:cubicBezTo>
                    <a:pt x="76872" y="64011"/>
                    <a:pt x="79422" y="52916"/>
                    <a:pt x="80788" y="46961"/>
                  </a:cubicBezTo>
                  <a:cubicBezTo>
                    <a:pt x="81211" y="45116"/>
                    <a:pt x="81527" y="43761"/>
                    <a:pt x="81655" y="43127"/>
                  </a:cubicBezTo>
                  <a:cubicBezTo>
                    <a:pt x="81916" y="41833"/>
                    <a:pt x="81800" y="40794"/>
                    <a:pt x="81311" y="40033"/>
                  </a:cubicBezTo>
                  <a:cubicBezTo>
                    <a:pt x="80905" y="39400"/>
                    <a:pt x="80261" y="38988"/>
                    <a:pt x="79394" y="38811"/>
                  </a:cubicBezTo>
                  <a:moveTo>
                    <a:pt x="73777" y="75588"/>
                  </a:moveTo>
                  <a:cubicBezTo>
                    <a:pt x="71783" y="75133"/>
                    <a:pt x="70333" y="76011"/>
                    <a:pt x="69827" y="77944"/>
                  </a:cubicBezTo>
                  <a:cubicBezTo>
                    <a:pt x="69605" y="78816"/>
                    <a:pt x="69716" y="79638"/>
                    <a:pt x="70166" y="80327"/>
                  </a:cubicBezTo>
                  <a:cubicBezTo>
                    <a:pt x="70588" y="80966"/>
                    <a:pt x="71283" y="81444"/>
                    <a:pt x="72122" y="81672"/>
                  </a:cubicBezTo>
                  <a:cubicBezTo>
                    <a:pt x="72472" y="81772"/>
                    <a:pt x="72827" y="81822"/>
                    <a:pt x="73177" y="81822"/>
                  </a:cubicBezTo>
                  <a:cubicBezTo>
                    <a:pt x="74655" y="81822"/>
                    <a:pt x="75772" y="80988"/>
                    <a:pt x="76100" y="79655"/>
                  </a:cubicBezTo>
                  <a:cubicBezTo>
                    <a:pt x="76338" y="78638"/>
                    <a:pt x="76233" y="77716"/>
                    <a:pt x="75788" y="76988"/>
                  </a:cubicBezTo>
                  <a:cubicBezTo>
                    <a:pt x="75372" y="76294"/>
                    <a:pt x="74661" y="75794"/>
                    <a:pt x="73777" y="75588"/>
                  </a:cubicBezTo>
                  <a:moveTo>
                    <a:pt x="72300" y="39044"/>
                  </a:moveTo>
                  <a:lnTo>
                    <a:pt x="72766" y="38244"/>
                  </a:lnTo>
                  <a:lnTo>
                    <a:pt x="71838" y="38244"/>
                  </a:lnTo>
                  <a:lnTo>
                    <a:pt x="71700" y="38261"/>
                  </a:lnTo>
                  <a:cubicBezTo>
                    <a:pt x="70255" y="38672"/>
                    <a:pt x="68022" y="38672"/>
                    <a:pt x="66572" y="38261"/>
                  </a:cubicBezTo>
                  <a:lnTo>
                    <a:pt x="66116" y="38244"/>
                  </a:lnTo>
                  <a:lnTo>
                    <a:pt x="55488" y="56422"/>
                  </a:lnTo>
                  <a:lnTo>
                    <a:pt x="44816" y="38177"/>
                  </a:lnTo>
                  <a:lnTo>
                    <a:pt x="44444" y="38277"/>
                  </a:lnTo>
                  <a:cubicBezTo>
                    <a:pt x="42994" y="38677"/>
                    <a:pt x="40816" y="38672"/>
                    <a:pt x="39377" y="38261"/>
                  </a:cubicBezTo>
                  <a:lnTo>
                    <a:pt x="38211" y="38244"/>
                  </a:lnTo>
                  <a:lnTo>
                    <a:pt x="52677" y="63288"/>
                  </a:lnTo>
                  <a:lnTo>
                    <a:pt x="52244" y="81255"/>
                  </a:lnTo>
                  <a:lnTo>
                    <a:pt x="52261" y="81788"/>
                  </a:lnTo>
                  <a:lnTo>
                    <a:pt x="52788" y="81788"/>
                  </a:lnTo>
                  <a:lnTo>
                    <a:pt x="52922" y="81772"/>
                  </a:lnTo>
                  <a:cubicBezTo>
                    <a:pt x="54366" y="81361"/>
                    <a:pt x="56611" y="81361"/>
                    <a:pt x="58050" y="81772"/>
                  </a:cubicBezTo>
                  <a:lnTo>
                    <a:pt x="58738" y="81788"/>
                  </a:lnTo>
                  <a:lnTo>
                    <a:pt x="58400" y="63277"/>
                  </a:lnTo>
                  <a:cubicBezTo>
                    <a:pt x="58888" y="62383"/>
                    <a:pt x="61944" y="56694"/>
                    <a:pt x="65211" y="51000"/>
                  </a:cubicBezTo>
                  <a:cubicBezTo>
                    <a:pt x="68566" y="45144"/>
                    <a:pt x="72266" y="39111"/>
                    <a:pt x="72300" y="39044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7" name="Shape 4849"/>
            <p:cNvSpPr/>
            <p:nvPr/>
          </p:nvSpPr>
          <p:spPr>
            <a:xfrm>
              <a:off x="5942979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566" y="32722"/>
                  </a:moveTo>
                  <a:lnTo>
                    <a:pt x="59922" y="43200"/>
                  </a:lnTo>
                  <a:lnTo>
                    <a:pt x="77361" y="54027"/>
                  </a:lnTo>
                  <a:lnTo>
                    <a:pt x="90000" y="44033"/>
                  </a:lnTo>
                  <a:cubicBezTo>
                    <a:pt x="90000" y="44033"/>
                    <a:pt x="72566" y="32722"/>
                    <a:pt x="72566" y="32722"/>
                  </a:cubicBezTo>
                  <a:close/>
                  <a:moveTo>
                    <a:pt x="114544" y="109088"/>
                  </a:moveTo>
                  <a:cubicBezTo>
                    <a:pt x="114544" y="112105"/>
                    <a:pt x="112105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5"/>
                    <a:pt x="5455" y="109088"/>
                  </a:cubicBezTo>
                  <a:lnTo>
                    <a:pt x="5455" y="10911"/>
                  </a:lnTo>
                  <a:cubicBezTo>
                    <a:pt x="5455" y="7894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5" y="5455"/>
                    <a:pt x="114544" y="7894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30000" y="44594"/>
                  </a:moveTo>
                  <a:lnTo>
                    <a:pt x="42483" y="54238"/>
                  </a:lnTo>
                  <a:lnTo>
                    <a:pt x="59922" y="43200"/>
                  </a:lnTo>
                  <a:lnTo>
                    <a:pt x="47944" y="32727"/>
                  </a:lnTo>
                  <a:cubicBezTo>
                    <a:pt x="47944" y="32727"/>
                    <a:pt x="30000" y="44594"/>
                    <a:pt x="30000" y="44594"/>
                  </a:cubicBezTo>
                  <a:close/>
                  <a:moveTo>
                    <a:pt x="77361" y="54033"/>
                  </a:moveTo>
                  <a:lnTo>
                    <a:pt x="77361" y="54027"/>
                  </a:lnTo>
                  <a:lnTo>
                    <a:pt x="77361" y="54027"/>
                  </a:lnTo>
                  <a:lnTo>
                    <a:pt x="77355" y="54027"/>
                  </a:lnTo>
                  <a:cubicBezTo>
                    <a:pt x="77355" y="54027"/>
                    <a:pt x="77361" y="54033"/>
                    <a:pt x="77361" y="54033"/>
                  </a:cubicBezTo>
                  <a:close/>
                  <a:moveTo>
                    <a:pt x="72027" y="81661"/>
                  </a:moveTo>
                  <a:lnTo>
                    <a:pt x="71994" y="81705"/>
                  </a:lnTo>
                  <a:lnTo>
                    <a:pt x="60005" y="72783"/>
                  </a:lnTo>
                  <a:lnTo>
                    <a:pt x="48505" y="81583"/>
                  </a:lnTo>
                  <a:lnTo>
                    <a:pt x="48400" y="81750"/>
                  </a:lnTo>
                  <a:lnTo>
                    <a:pt x="42061" y="77916"/>
                  </a:lnTo>
                  <a:lnTo>
                    <a:pt x="42061" y="81261"/>
                  </a:lnTo>
                  <a:lnTo>
                    <a:pt x="59994" y="92733"/>
                  </a:lnTo>
                  <a:lnTo>
                    <a:pt x="77783" y="81261"/>
                  </a:lnTo>
                  <a:lnTo>
                    <a:pt x="77783" y="78150"/>
                  </a:lnTo>
                  <a:lnTo>
                    <a:pt x="72027" y="81661"/>
                  </a:lnTo>
                  <a:cubicBezTo>
                    <a:pt x="72027" y="81661"/>
                    <a:pt x="72027" y="81661"/>
                    <a:pt x="72027" y="81661"/>
                  </a:cubicBezTo>
                  <a:close/>
                  <a:moveTo>
                    <a:pt x="42450" y="54255"/>
                  </a:moveTo>
                  <a:lnTo>
                    <a:pt x="30022" y="64316"/>
                  </a:lnTo>
                  <a:lnTo>
                    <a:pt x="40833" y="70811"/>
                  </a:lnTo>
                  <a:lnTo>
                    <a:pt x="40838" y="70805"/>
                  </a:lnTo>
                  <a:lnTo>
                    <a:pt x="43011" y="72122"/>
                  </a:lnTo>
                  <a:lnTo>
                    <a:pt x="47950" y="75088"/>
                  </a:lnTo>
                  <a:lnTo>
                    <a:pt x="55888" y="69061"/>
                  </a:lnTo>
                  <a:lnTo>
                    <a:pt x="59888" y="65994"/>
                  </a:lnTo>
                  <a:lnTo>
                    <a:pt x="59905" y="66011"/>
                  </a:lnTo>
                  <a:lnTo>
                    <a:pt x="59922" y="66000"/>
                  </a:lnTo>
                  <a:lnTo>
                    <a:pt x="59988" y="66044"/>
                  </a:lnTo>
                  <a:lnTo>
                    <a:pt x="60022" y="65994"/>
                  </a:lnTo>
                  <a:lnTo>
                    <a:pt x="69527" y="73072"/>
                  </a:lnTo>
                  <a:lnTo>
                    <a:pt x="72261" y="75083"/>
                  </a:lnTo>
                  <a:lnTo>
                    <a:pt x="89994" y="64305"/>
                  </a:lnTo>
                  <a:lnTo>
                    <a:pt x="77361" y="54033"/>
                  </a:lnTo>
                  <a:lnTo>
                    <a:pt x="59927" y="65083"/>
                  </a:lnTo>
                  <a:cubicBezTo>
                    <a:pt x="59927" y="65083"/>
                    <a:pt x="42450" y="54255"/>
                    <a:pt x="42450" y="542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8" name="Shape 4850"/>
            <p:cNvSpPr/>
            <p:nvPr/>
          </p:nvSpPr>
          <p:spPr>
            <a:xfrm>
              <a:off x="6565210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816" y="76361"/>
                  </a:moveTo>
                  <a:cubicBezTo>
                    <a:pt x="81816" y="79377"/>
                    <a:pt x="79372" y="81816"/>
                    <a:pt x="76361" y="81816"/>
                  </a:cubicBezTo>
                  <a:lnTo>
                    <a:pt x="43638" y="81816"/>
                  </a:lnTo>
                  <a:cubicBezTo>
                    <a:pt x="40627" y="81816"/>
                    <a:pt x="38183" y="79377"/>
                    <a:pt x="38183" y="76361"/>
                  </a:cubicBezTo>
                  <a:lnTo>
                    <a:pt x="38183" y="57272"/>
                  </a:lnTo>
                  <a:lnTo>
                    <a:pt x="43911" y="57272"/>
                  </a:lnTo>
                  <a:cubicBezTo>
                    <a:pt x="43761" y="58166"/>
                    <a:pt x="43638" y="59066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9066"/>
                    <a:pt x="76238" y="58166"/>
                    <a:pt x="76088" y="57272"/>
                  </a:cubicBezTo>
                  <a:lnTo>
                    <a:pt x="81816" y="57272"/>
                  </a:lnTo>
                  <a:cubicBezTo>
                    <a:pt x="81816" y="57272"/>
                    <a:pt x="81816" y="76361"/>
                    <a:pt x="81816" y="76361"/>
                  </a:cubicBezTo>
                  <a:close/>
                  <a:moveTo>
                    <a:pt x="60000" y="49088"/>
                  </a:move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moveTo>
                    <a:pt x="70911" y="40911"/>
                  </a:moveTo>
                  <a:lnTo>
                    <a:pt x="79088" y="40911"/>
                  </a:lnTo>
                  <a:lnTo>
                    <a:pt x="79088" y="49088"/>
                  </a:lnTo>
                  <a:lnTo>
                    <a:pt x="70911" y="49088"/>
                  </a:lnTo>
                  <a:cubicBezTo>
                    <a:pt x="70911" y="49088"/>
                    <a:pt x="70911" y="40911"/>
                    <a:pt x="70911" y="40911"/>
                  </a:cubicBezTo>
                  <a:close/>
                  <a:moveTo>
                    <a:pt x="76361" y="32727"/>
                  </a:moveTo>
                  <a:lnTo>
                    <a:pt x="43638" y="32727"/>
                  </a:lnTo>
                  <a:cubicBezTo>
                    <a:pt x="37611" y="32727"/>
                    <a:pt x="32727" y="37611"/>
                    <a:pt x="32727" y="43638"/>
                  </a:cubicBezTo>
                  <a:lnTo>
                    <a:pt x="32727" y="76361"/>
                  </a:lnTo>
                  <a:cubicBezTo>
                    <a:pt x="32727" y="82388"/>
                    <a:pt x="37611" y="87272"/>
                    <a:pt x="43638" y="87272"/>
                  </a:cubicBezTo>
                  <a:lnTo>
                    <a:pt x="76361" y="87272"/>
                  </a:lnTo>
                  <a:cubicBezTo>
                    <a:pt x="82388" y="87272"/>
                    <a:pt x="87272" y="82388"/>
                    <a:pt x="87272" y="76361"/>
                  </a:cubicBezTo>
                  <a:lnTo>
                    <a:pt x="87272" y="43638"/>
                  </a:lnTo>
                  <a:cubicBezTo>
                    <a:pt x="87272" y="37611"/>
                    <a:pt x="82388" y="32727"/>
                    <a:pt x="76361" y="32727"/>
                  </a:cubicBezTo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29" name="Shape 4851"/>
            <p:cNvSpPr/>
            <p:nvPr/>
          </p:nvSpPr>
          <p:spPr>
            <a:xfrm>
              <a:off x="7187441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60000"/>
                  </a:moveTo>
                  <a:cubicBezTo>
                    <a:pt x="87272" y="69861"/>
                    <a:pt x="82022" y="78472"/>
                    <a:pt x="74183" y="83261"/>
                  </a:cubicBezTo>
                  <a:lnTo>
                    <a:pt x="82411" y="59477"/>
                  </a:lnTo>
                  <a:cubicBezTo>
                    <a:pt x="83988" y="55522"/>
                    <a:pt x="84516" y="52361"/>
                    <a:pt x="84516" y="49544"/>
                  </a:cubicBezTo>
                  <a:cubicBezTo>
                    <a:pt x="84516" y="48950"/>
                    <a:pt x="84450" y="48433"/>
                    <a:pt x="84411" y="47888"/>
                  </a:cubicBezTo>
                  <a:cubicBezTo>
                    <a:pt x="86227" y="51538"/>
                    <a:pt x="87272" y="55644"/>
                    <a:pt x="87272" y="60000"/>
                  </a:cubicBezTo>
                  <a:moveTo>
                    <a:pt x="63822" y="47000"/>
                  </a:moveTo>
                  <a:cubicBezTo>
                    <a:pt x="65488" y="46911"/>
                    <a:pt x="66994" y="46738"/>
                    <a:pt x="66994" y="46738"/>
                  </a:cubicBezTo>
                  <a:cubicBezTo>
                    <a:pt x="68488" y="46555"/>
                    <a:pt x="68311" y="44366"/>
                    <a:pt x="66816" y="44450"/>
                  </a:cubicBezTo>
                  <a:cubicBezTo>
                    <a:pt x="66816" y="44450"/>
                    <a:pt x="62327" y="44805"/>
                    <a:pt x="59427" y="44805"/>
                  </a:cubicBezTo>
                  <a:cubicBezTo>
                    <a:pt x="56700" y="44805"/>
                    <a:pt x="52122" y="44450"/>
                    <a:pt x="52122" y="44450"/>
                  </a:cubicBezTo>
                  <a:cubicBezTo>
                    <a:pt x="50627" y="44366"/>
                    <a:pt x="50455" y="46644"/>
                    <a:pt x="51944" y="46738"/>
                  </a:cubicBezTo>
                  <a:cubicBezTo>
                    <a:pt x="51944" y="46738"/>
                    <a:pt x="53361" y="46911"/>
                    <a:pt x="54855" y="47000"/>
                  </a:cubicBezTo>
                  <a:lnTo>
                    <a:pt x="59177" y="58838"/>
                  </a:lnTo>
                  <a:lnTo>
                    <a:pt x="53111" y="77033"/>
                  </a:lnTo>
                  <a:lnTo>
                    <a:pt x="43011" y="47000"/>
                  </a:lnTo>
                  <a:cubicBezTo>
                    <a:pt x="44677" y="46911"/>
                    <a:pt x="46183" y="46738"/>
                    <a:pt x="46183" y="46738"/>
                  </a:cubicBezTo>
                  <a:cubicBezTo>
                    <a:pt x="47677" y="46555"/>
                    <a:pt x="47500" y="44366"/>
                    <a:pt x="46005" y="44450"/>
                  </a:cubicBezTo>
                  <a:cubicBezTo>
                    <a:pt x="46005" y="44450"/>
                    <a:pt x="41516" y="44805"/>
                    <a:pt x="38616" y="44805"/>
                  </a:cubicBezTo>
                  <a:cubicBezTo>
                    <a:pt x="38250" y="44805"/>
                    <a:pt x="37800" y="44794"/>
                    <a:pt x="37372" y="44783"/>
                  </a:cubicBezTo>
                  <a:cubicBezTo>
                    <a:pt x="42266" y="37511"/>
                    <a:pt x="50572" y="32727"/>
                    <a:pt x="60000" y="32727"/>
                  </a:cubicBezTo>
                  <a:cubicBezTo>
                    <a:pt x="66916" y="32727"/>
                    <a:pt x="73211" y="35322"/>
                    <a:pt x="78022" y="39566"/>
                  </a:cubicBezTo>
                  <a:cubicBezTo>
                    <a:pt x="75500" y="39761"/>
                    <a:pt x="73883" y="42016"/>
                    <a:pt x="73883" y="44450"/>
                  </a:cubicBezTo>
                  <a:cubicBezTo>
                    <a:pt x="73883" y="46738"/>
                    <a:pt x="75027" y="48672"/>
                    <a:pt x="76433" y="50955"/>
                  </a:cubicBezTo>
                  <a:cubicBezTo>
                    <a:pt x="77488" y="52800"/>
                    <a:pt x="78716" y="55172"/>
                    <a:pt x="78716" y="58600"/>
                  </a:cubicBezTo>
                  <a:cubicBezTo>
                    <a:pt x="78716" y="60972"/>
                    <a:pt x="77805" y="63727"/>
                    <a:pt x="76605" y="67566"/>
                  </a:cubicBezTo>
                  <a:lnTo>
                    <a:pt x="73838" y="76805"/>
                  </a:lnTo>
                  <a:cubicBezTo>
                    <a:pt x="73838" y="76805"/>
                    <a:pt x="63822" y="47000"/>
                    <a:pt x="63822" y="47000"/>
                  </a:cubicBezTo>
                  <a:close/>
                  <a:moveTo>
                    <a:pt x="60000" y="87272"/>
                  </a:moveTo>
                  <a:cubicBezTo>
                    <a:pt x="57327" y="87272"/>
                    <a:pt x="54761" y="86872"/>
                    <a:pt x="52322" y="86155"/>
                  </a:cubicBezTo>
                  <a:lnTo>
                    <a:pt x="60483" y="62422"/>
                  </a:lnTo>
                  <a:cubicBezTo>
                    <a:pt x="60483" y="62422"/>
                    <a:pt x="67838" y="82583"/>
                    <a:pt x="69027" y="85711"/>
                  </a:cubicBezTo>
                  <a:cubicBezTo>
                    <a:pt x="66200" y="86705"/>
                    <a:pt x="63172" y="87272"/>
                    <a:pt x="60000" y="87272"/>
                  </a:cubicBezTo>
                  <a:moveTo>
                    <a:pt x="32727" y="60000"/>
                  </a:moveTo>
                  <a:cubicBezTo>
                    <a:pt x="32727" y="56211"/>
                    <a:pt x="33500" y="52611"/>
                    <a:pt x="34894" y="49333"/>
                  </a:cubicBezTo>
                  <a:lnTo>
                    <a:pt x="47661" y="84300"/>
                  </a:lnTo>
                  <a:cubicBezTo>
                    <a:pt x="38805" y="79788"/>
                    <a:pt x="32727" y="70616"/>
                    <a:pt x="32727" y="60000"/>
                  </a:cubicBezTo>
                  <a:moveTo>
                    <a:pt x="60000" y="27272"/>
                  </a:moveTo>
                  <a:cubicBezTo>
                    <a:pt x="41927" y="27272"/>
                    <a:pt x="27272" y="41927"/>
                    <a:pt x="27272" y="60000"/>
                  </a:cubicBezTo>
                  <a:cubicBezTo>
                    <a:pt x="27272" y="78077"/>
                    <a:pt x="41927" y="92727"/>
                    <a:pt x="60000" y="92727"/>
                  </a:cubicBezTo>
                  <a:cubicBezTo>
                    <a:pt x="78072" y="92727"/>
                    <a:pt x="92727" y="78077"/>
                    <a:pt x="92727" y="60000"/>
                  </a:cubicBezTo>
                  <a:cubicBezTo>
                    <a:pt x="92727" y="41927"/>
                    <a:pt x="78072" y="27272"/>
                    <a:pt x="60000" y="27272"/>
                  </a:cubicBezTo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30" name="Shape 4852"/>
            <p:cNvSpPr/>
            <p:nvPr/>
          </p:nvSpPr>
          <p:spPr>
            <a:xfrm>
              <a:off x="7809676" y="2719255"/>
              <a:ext cx="374204" cy="3742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088" y="57272"/>
                  </a:moveTo>
                  <a:cubicBezTo>
                    <a:pt x="75283" y="57272"/>
                    <a:pt x="71605" y="57783"/>
                    <a:pt x="68066" y="58644"/>
                  </a:cubicBezTo>
                  <a:cubicBezTo>
                    <a:pt x="67244" y="56616"/>
                    <a:pt x="66338" y="54633"/>
                    <a:pt x="65350" y="52688"/>
                  </a:cubicBezTo>
                  <a:cubicBezTo>
                    <a:pt x="71016" y="50005"/>
                    <a:pt x="76266" y="46611"/>
                    <a:pt x="81066" y="42677"/>
                  </a:cubicBezTo>
                  <a:cubicBezTo>
                    <a:pt x="84566" y="46933"/>
                    <a:pt x="86772" y="52261"/>
                    <a:pt x="87177" y="58094"/>
                  </a:cubicBezTo>
                  <a:cubicBezTo>
                    <a:pt x="84544" y="57611"/>
                    <a:pt x="81866" y="57272"/>
                    <a:pt x="79088" y="57272"/>
                  </a:cubicBezTo>
                  <a:moveTo>
                    <a:pt x="73477" y="83694"/>
                  </a:moveTo>
                  <a:cubicBezTo>
                    <a:pt x="73155" y="76783"/>
                    <a:pt x="71983" y="70100"/>
                    <a:pt x="69944" y="63794"/>
                  </a:cubicBezTo>
                  <a:cubicBezTo>
                    <a:pt x="72888" y="63116"/>
                    <a:pt x="75938" y="62727"/>
                    <a:pt x="79088" y="62727"/>
                  </a:cubicBezTo>
                  <a:cubicBezTo>
                    <a:pt x="81811" y="62727"/>
                    <a:pt x="84438" y="63100"/>
                    <a:pt x="87005" y="63616"/>
                  </a:cubicBezTo>
                  <a:cubicBezTo>
                    <a:pt x="85861" y="72227"/>
                    <a:pt x="80711" y="79566"/>
                    <a:pt x="73477" y="83694"/>
                  </a:cubicBezTo>
                  <a:moveTo>
                    <a:pt x="60000" y="87272"/>
                  </a:moveTo>
                  <a:cubicBezTo>
                    <a:pt x="54144" y="87272"/>
                    <a:pt x="48733" y="85411"/>
                    <a:pt x="44283" y="82266"/>
                  </a:cubicBezTo>
                  <a:cubicBezTo>
                    <a:pt x="49011" y="74605"/>
                    <a:pt x="56155" y="68600"/>
                    <a:pt x="64700" y="65377"/>
                  </a:cubicBezTo>
                  <a:cubicBezTo>
                    <a:pt x="66816" y="71905"/>
                    <a:pt x="68005" y="78838"/>
                    <a:pt x="68133" y="86038"/>
                  </a:cubicBezTo>
                  <a:cubicBezTo>
                    <a:pt x="65561" y="86838"/>
                    <a:pt x="62833" y="87272"/>
                    <a:pt x="60000" y="87272"/>
                  </a:cubicBezTo>
                  <a:moveTo>
                    <a:pt x="32727" y="60000"/>
                  </a:moveTo>
                  <a:cubicBezTo>
                    <a:pt x="42444" y="60000"/>
                    <a:pt x="51733" y="58161"/>
                    <a:pt x="60288" y="54850"/>
                  </a:cubicBezTo>
                  <a:cubicBezTo>
                    <a:pt x="61194" y="56622"/>
                    <a:pt x="62061" y="58416"/>
                    <a:pt x="62827" y="60266"/>
                  </a:cubicBezTo>
                  <a:cubicBezTo>
                    <a:pt x="53411" y="63800"/>
                    <a:pt x="45500" y="70322"/>
                    <a:pt x="40138" y="78650"/>
                  </a:cubicBezTo>
                  <a:cubicBezTo>
                    <a:pt x="35555" y="73772"/>
                    <a:pt x="32727" y="67222"/>
                    <a:pt x="32727" y="60000"/>
                  </a:cubicBezTo>
                  <a:moveTo>
                    <a:pt x="46433" y="36366"/>
                  </a:moveTo>
                  <a:cubicBezTo>
                    <a:pt x="50650" y="40438"/>
                    <a:pt x="54405" y="44988"/>
                    <a:pt x="57516" y="50005"/>
                  </a:cubicBezTo>
                  <a:cubicBezTo>
                    <a:pt x="49950" y="52827"/>
                    <a:pt x="41811" y="54450"/>
                    <a:pt x="33277" y="54516"/>
                  </a:cubicBezTo>
                  <a:cubicBezTo>
                    <a:pt x="34866" y="46744"/>
                    <a:pt x="39766" y="40200"/>
                    <a:pt x="46433" y="36366"/>
                  </a:cubicBezTo>
                  <a:moveTo>
                    <a:pt x="60000" y="32727"/>
                  </a:moveTo>
                  <a:cubicBezTo>
                    <a:pt x="66488" y="32727"/>
                    <a:pt x="72444" y="35000"/>
                    <a:pt x="77122" y="38788"/>
                  </a:cubicBezTo>
                  <a:cubicBezTo>
                    <a:pt x="72705" y="42344"/>
                    <a:pt x="67872" y="45411"/>
                    <a:pt x="62677" y="47844"/>
                  </a:cubicBezTo>
                  <a:cubicBezTo>
                    <a:pt x="59622" y="42788"/>
                    <a:pt x="55961" y="38161"/>
                    <a:pt x="51850" y="33966"/>
                  </a:cubicBezTo>
                  <a:cubicBezTo>
                    <a:pt x="54427" y="33166"/>
                    <a:pt x="57161" y="32727"/>
                    <a:pt x="60000" y="32727"/>
                  </a:cubicBezTo>
                  <a:moveTo>
                    <a:pt x="60000" y="27272"/>
                  </a:moveTo>
                  <a:cubicBezTo>
                    <a:pt x="41927" y="27272"/>
                    <a:pt x="27272" y="41927"/>
                    <a:pt x="27272" y="60000"/>
                  </a:cubicBezTo>
                  <a:cubicBezTo>
                    <a:pt x="27272" y="78077"/>
                    <a:pt x="41927" y="92727"/>
                    <a:pt x="60000" y="92727"/>
                  </a:cubicBezTo>
                  <a:cubicBezTo>
                    <a:pt x="78072" y="92727"/>
                    <a:pt x="92727" y="78077"/>
                    <a:pt x="92727" y="60000"/>
                  </a:cubicBezTo>
                  <a:cubicBezTo>
                    <a:pt x="92727" y="41927"/>
                    <a:pt x="78072" y="27272"/>
                    <a:pt x="60000" y="27272"/>
                  </a:cubicBezTo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  <p:sp>
          <p:nvSpPr>
            <p:cNvPr id="31" name="Shape 4917"/>
            <p:cNvSpPr/>
            <p:nvPr/>
          </p:nvSpPr>
          <p:spPr>
            <a:xfrm>
              <a:off x="8426896" y="2063814"/>
              <a:ext cx="374204" cy="374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861" y="55444"/>
                  </a:moveTo>
                  <a:cubicBezTo>
                    <a:pt x="108816" y="54966"/>
                    <a:pt x="108750" y="54505"/>
                    <a:pt x="108694" y="54033"/>
                  </a:cubicBezTo>
                  <a:cubicBezTo>
                    <a:pt x="108566" y="52994"/>
                    <a:pt x="108411" y="51972"/>
                    <a:pt x="108222" y="50955"/>
                  </a:cubicBezTo>
                  <a:cubicBezTo>
                    <a:pt x="108127" y="50433"/>
                    <a:pt x="108022" y="49922"/>
                    <a:pt x="107911" y="49405"/>
                  </a:cubicBezTo>
                  <a:cubicBezTo>
                    <a:pt x="107688" y="48400"/>
                    <a:pt x="107427" y="47405"/>
                    <a:pt x="107144" y="46422"/>
                  </a:cubicBezTo>
                  <a:cubicBezTo>
                    <a:pt x="107016" y="45977"/>
                    <a:pt x="106911" y="45527"/>
                    <a:pt x="106766" y="45088"/>
                  </a:cubicBezTo>
                  <a:cubicBezTo>
                    <a:pt x="106350" y="43772"/>
                    <a:pt x="105872" y="42477"/>
                    <a:pt x="105350" y="41211"/>
                  </a:cubicBezTo>
                  <a:cubicBezTo>
                    <a:pt x="105127" y="40672"/>
                    <a:pt x="104866" y="40161"/>
                    <a:pt x="104627" y="39633"/>
                  </a:cubicBezTo>
                  <a:cubicBezTo>
                    <a:pt x="104283" y="38883"/>
                    <a:pt x="103933" y="38138"/>
                    <a:pt x="103555" y="37411"/>
                  </a:cubicBezTo>
                  <a:cubicBezTo>
                    <a:pt x="103222" y="36766"/>
                    <a:pt x="102866" y="36133"/>
                    <a:pt x="102500" y="35505"/>
                  </a:cubicBezTo>
                  <a:cubicBezTo>
                    <a:pt x="102177" y="34950"/>
                    <a:pt x="101838" y="34400"/>
                    <a:pt x="101494" y="33855"/>
                  </a:cubicBezTo>
                  <a:cubicBezTo>
                    <a:pt x="101066" y="33172"/>
                    <a:pt x="100633" y="32494"/>
                    <a:pt x="100172" y="31838"/>
                  </a:cubicBezTo>
                  <a:cubicBezTo>
                    <a:pt x="99922" y="31483"/>
                    <a:pt x="99644" y="31138"/>
                    <a:pt x="99383" y="30783"/>
                  </a:cubicBezTo>
                  <a:cubicBezTo>
                    <a:pt x="97466" y="28222"/>
                    <a:pt x="95327" y="25838"/>
                    <a:pt x="92955" y="23694"/>
                  </a:cubicBezTo>
                  <a:cubicBezTo>
                    <a:pt x="92805" y="23561"/>
                    <a:pt x="92661" y="23422"/>
                    <a:pt x="92511" y="23288"/>
                  </a:cubicBezTo>
                  <a:cubicBezTo>
                    <a:pt x="91661" y="22544"/>
                    <a:pt x="90794" y="21816"/>
                    <a:pt x="89894" y="21127"/>
                  </a:cubicBezTo>
                  <a:cubicBezTo>
                    <a:pt x="89850" y="21088"/>
                    <a:pt x="89805" y="21055"/>
                    <a:pt x="89755" y="21022"/>
                  </a:cubicBezTo>
                  <a:cubicBezTo>
                    <a:pt x="85883" y="18066"/>
                    <a:pt x="81555" y="15672"/>
                    <a:pt x="76900" y="13961"/>
                  </a:cubicBezTo>
                  <a:cubicBezTo>
                    <a:pt x="75511" y="16177"/>
                    <a:pt x="74094" y="19000"/>
                    <a:pt x="72444" y="19944"/>
                  </a:cubicBezTo>
                  <a:cubicBezTo>
                    <a:pt x="70055" y="21305"/>
                    <a:pt x="70227" y="26761"/>
                    <a:pt x="74827" y="26250"/>
                  </a:cubicBezTo>
                  <a:cubicBezTo>
                    <a:pt x="74827" y="26250"/>
                    <a:pt x="73466" y="27611"/>
                    <a:pt x="74827" y="32555"/>
                  </a:cubicBezTo>
                  <a:cubicBezTo>
                    <a:pt x="76194" y="37500"/>
                    <a:pt x="78477" y="38572"/>
                    <a:pt x="85227" y="35794"/>
                  </a:cubicBezTo>
                  <a:cubicBezTo>
                    <a:pt x="88122" y="34600"/>
                    <a:pt x="90322" y="35222"/>
                    <a:pt x="90000" y="38183"/>
                  </a:cubicBezTo>
                  <a:cubicBezTo>
                    <a:pt x="89316" y="44488"/>
                    <a:pt x="84455" y="44222"/>
                    <a:pt x="88122" y="54377"/>
                  </a:cubicBezTo>
                  <a:cubicBezTo>
                    <a:pt x="90338" y="60511"/>
                    <a:pt x="95794" y="62900"/>
                    <a:pt x="97838" y="67672"/>
                  </a:cubicBezTo>
                  <a:cubicBezTo>
                    <a:pt x="98966" y="70294"/>
                    <a:pt x="103283" y="72711"/>
                    <a:pt x="106944" y="74355"/>
                  </a:cubicBezTo>
                  <a:cubicBezTo>
                    <a:pt x="107338" y="73072"/>
                    <a:pt x="107666" y="71761"/>
                    <a:pt x="107955" y="70427"/>
                  </a:cubicBezTo>
                  <a:cubicBezTo>
                    <a:pt x="108066" y="69927"/>
                    <a:pt x="108150" y="69411"/>
                    <a:pt x="108244" y="68900"/>
                  </a:cubicBezTo>
                  <a:cubicBezTo>
                    <a:pt x="108427" y="67911"/>
                    <a:pt x="108583" y="66911"/>
                    <a:pt x="108700" y="65900"/>
                  </a:cubicBezTo>
                  <a:cubicBezTo>
                    <a:pt x="108755" y="65422"/>
                    <a:pt x="108822" y="64950"/>
                    <a:pt x="108866" y="64466"/>
                  </a:cubicBezTo>
                  <a:cubicBezTo>
                    <a:pt x="109000" y="63000"/>
                    <a:pt x="109088" y="61511"/>
                    <a:pt x="109088" y="60000"/>
                  </a:cubicBezTo>
                  <a:cubicBezTo>
                    <a:pt x="109088" y="58461"/>
                    <a:pt x="109000" y="56944"/>
                    <a:pt x="108861" y="55444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90127"/>
                    <a:pt x="90122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  <a:moveTo>
                    <a:pt x="46705" y="54033"/>
                  </a:moveTo>
                  <a:cubicBezTo>
                    <a:pt x="47044" y="50111"/>
                    <a:pt x="53350" y="46022"/>
                    <a:pt x="57611" y="44150"/>
                  </a:cubicBezTo>
                  <a:cubicBezTo>
                    <a:pt x="61872" y="42272"/>
                    <a:pt x="65794" y="41588"/>
                    <a:pt x="65283" y="38350"/>
                  </a:cubicBezTo>
                  <a:cubicBezTo>
                    <a:pt x="64772" y="35111"/>
                    <a:pt x="63577" y="32727"/>
                    <a:pt x="56933" y="32727"/>
                  </a:cubicBezTo>
                  <a:cubicBezTo>
                    <a:pt x="50283" y="32727"/>
                    <a:pt x="53183" y="41588"/>
                    <a:pt x="47727" y="36305"/>
                  </a:cubicBezTo>
                  <a:cubicBezTo>
                    <a:pt x="42272" y="31022"/>
                    <a:pt x="48916" y="32388"/>
                    <a:pt x="51644" y="31194"/>
                  </a:cubicBezTo>
                  <a:cubicBezTo>
                    <a:pt x="54372" y="30000"/>
                    <a:pt x="57100" y="25055"/>
                    <a:pt x="52327" y="24716"/>
                  </a:cubicBezTo>
                  <a:cubicBezTo>
                    <a:pt x="47555" y="24377"/>
                    <a:pt x="48577" y="26761"/>
                    <a:pt x="44827" y="25400"/>
                  </a:cubicBezTo>
                  <a:cubicBezTo>
                    <a:pt x="41077" y="24033"/>
                    <a:pt x="39372" y="30172"/>
                    <a:pt x="36988" y="29316"/>
                  </a:cubicBezTo>
                  <a:cubicBezTo>
                    <a:pt x="35405" y="28755"/>
                    <a:pt x="31183" y="25583"/>
                    <a:pt x="28388" y="22466"/>
                  </a:cubicBezTo>
                  <a:cubicBezTo>
                    <a:pt x="22744" y="27222"/>
                    <a:pt x="18205" y="33233"/>
                    <a:pt x="15161" y="40066"/>
                  </a:cubicBezTo>
                  <a:cubicBezTo>
                    <a:pt x="15972" y="49233"/>
                    <a:pt x="20966" y="54033"/>
                    <a:pt x="20966" y="54033"/>
                  </a:cubicBezTo>
                  <a:cubicBezTo>
                    <a:pt x="20966" y="54033"/>
                    <a:pt x="23522" y="60000"/>
                    <a:pt x="38861" y="67327"/>
                  </a:cubicBezTo>
                  <a:cubicBezTo>
                    <a:pt x="38861" y="67327"/>
                    <a:pt x="41761" y="67500"/>
                    <a:pt x="38350" y="64088"/>
                  </a:cubicBezTo>
                  <a:cubicBezTo>
                    <a:pt x="34944" y="60683"/>
                    <a:pt x="31194" y="56422"/>
                    <a:pt x="35455" y="54205"/>
                  </a:cubicBezTo>
                  <a:cubicBezTo>
                    <a:pt x="39716" y="51988"/>
                    <a:pt x="40911" y="52161"/>
                    <a:pt x="41933" y="56250"/>
                  </a:cubicBezTo>
                  <a:cubicBezTo>
                    <a:pt x="42955" y="60338"/>
                    <a:pt x="46361" y="57955"/>
                    <a:pt x="46705" y="54033"/>
                  </a:cubicBezTo>
                  <a:moveTo>
                    <a:pt x="90255" y="71505"/>
                  </a:moveTo>
                  <a:cubicBezTo>
                    <a:pt x="88294" y="72700"/>
                    <a:pt x="88377" y="75338"/>
                    <a:pt x="90000" y="76788"/>
                  </a:cubicBezTo>
                  <a:cubicBezTo>
                    <a:pt x="91616" y="78238"/>
                    <a:pt x="94855" y="80111"/>
                    <a:pt x="95877" y="76788"/>
                  </a:cubicBezTo>
                  <a:cubicBezTo>
                    <a:pt x="96900" y="73466"/>
                    <a:pt x="92216" y="70311"/>
                    <a:pt x="90255" y="71505"/>
                  </a:cubicBezTo>
                  <a:moveTo>
                    <a:pt x="66816" y="71933"/>
                  </a:moveTo>
                  <a:cubicBezTo>
                    <a:pt x="61022" y="66988"/>
                    <a:pt x="61705" y="64772"/>
                    <a:pt x="54372" y="64772"/>
                  </a:cubicBezTo>
                  <a:cubicBezTo>
                    <a:pt x="47044" y="64772"/>
                    <a:pt x="42444" y="66477"/>
                    <a:pt x="44316" y="76705"/>
                  </a:cubicBezTo>
                  <a:cubicBezTo>
                    <a:pt x="46194" y="86933"/>
                    <a:pt x="51644" y="82327"/>
                    <a:pt x="51138" y="90172"/>
                  </a:cubicBezTo>
                  <a:cubicBezTo>
                    <a:pt x="50622" y="98011"/>
                    <a:pt x="52500" y="99716"/>
                    <a:pt x="53694" y="101588"/>
                  </a:cubicBezTo>
                  <a:cubicBezTo>
                    <a:pt x="54888" y="103466"/>
                    <a:pt x="58466" y="108922"/>
                    <a:pt x="59827" y="101250"/>
                  </a:cubicBezTo>
                  <a:cubicBezTo>
                    <a:pt x="61194" y="93577"/>
                    <a:pt x="63750" y="89316"/>
                    <a:pt x="66644" y="85566"/>
                  </a:cubicBezTo>
                  <a:cubicBezTo>
                    <a:pt x="69544" y="81816"/>
                    <a:pt x="72611" y="76872"/>
                    <a:pt x="66816" y="7193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19038" tIns="19038" rIns="19038" bIns="19038" anchor="ctr" anchorCtr="0">
              <a:noAutofit/>
            </a:bodyPr>
            <a:lstStyle/>
            <a:p>
              <a:endParaRPr sz="1500" dirty="0">
                <a:solidFill>
                  <a:schemeClr val="dk1"/>
                </a:solidFill>
                <a:latin typeface="Calibri" panose="020B0604020202020204" pitchFamily="34" charset="-128"/>
                <a:ea typeface="Calibri" panose="020B0604020202020204" pitchFamily="34" charset="-128"/>
                <a:cs typeface="Calibri" panose="020B0604020202020204" pitchFamily="34" charset="-128"/>
                <a:sym typeface="Calibri"/>
              </a:endParaRPr>
            </a:p>
          </p:txBody>
        </p:sp>
      </p:grpSp>
      <p:grpSp>
        <p:nvGrpSpPr>
          <p:cNvPr id="34" name="Group 33"/>
          <p:cNvGrpSpPr/>
          <p:nvPr userDrawn="1"/>
        </p:nvGrpSpPr>
        <p:grpSpPr>
          <a:xfrm>
            <a:off x="477367" y="6305336"/>
            <a:ext cx="8458200" cy="300757"/>
            <a:chOff x="342900" y="5944520"/>
            <a:chExt cx="8458200" cy="300757"/>
          </a:xfrm>
        </p:grpSpPr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8510714" y="5944520"/>
              <a:ext cx="290386" cy="300757"/>
            </a:xfrm>
            <a:custGeom>
              <a:avLst/>
              <a:gdLst>
                <a:gd name="T0" fmla="*/ 110816 w 619"/>
                <a:gd name="T1" fmla="*/ 0 h 635"/>
                <a:gd name="T2" fmla="*/ 110816 w 619"/>
                <a:gd name="T3" fmla="*/ 0 h 635"/>
                <a:gd name="T4" fmla="*/ 0 w 619"/>
                <a:gd name="T5" fmla="*/ 117651 h 635"/>
                <a:gd name="T6" fmla="*/ 110816 w 619"/>
                <a:gd name="T7" fmla="*/ 229509 h 635"/>
                <a:gd name="T8" fmla="*/ 221632 w 619"/>
                <a:gd name="T9" fmla="*/ 117651 h 635"/>
                <a:gd name="T10" fmla="*/ 110816 w 619"/>
                <a:gd name="T11" fmla="*/ 0 h 635"/>
                <a:gd name="T12" fmla="*/ 110816 w 619"/>
                <a:gd name="T13" fmla="*/ 213219 h 635"/>
                <a:gd name="T14" fmla="*/ 110816 w 619"/>
                <a:gd name="T15" fmla="*/ 213219 h 635"/>
                <a:gd name="T16" fmla="*/ 10400 w 619"/>
                <a:gd name="T17" fmla="*/ 117651 h 635"/>
                <a:gd name="T18" fmla="*/ 110816 w 619"/>
                <a:gd name="T19" fmla="*/ 16290 h 635"/>
                <a:gd name="T20" fmla="*/ 211232 w 619"/>
                <a:gd name="T21" fmla="*/ 117651 h 635"/>
                <a:gd name="T22" fmla="*/ 110816 w 619"/>
                <a:gd name="T23" fmla="*/ 213219 h 635"/>
                <a:gd name="T24" fmla="*/ 153134 w 619"/>
                <a:gd name="T25" fmla="*/ 64074 h 635"/>
                <a:gd name="T26" fmla="*/ 153134 w 619"/>
                <a:gd name="T27" fmla="*/ 64074 h 635"/>
                <a:gd name="T28" fmla="*/ 142375 w 619"/>
                <a:gd name="T29" fmla="*/ 69504 h 635"/>
                <a:gd name="T30" fmla="*/ 100416 w 619"/>
                <a:gd name="T31" fmla="*/ 149507 h 635"/>
                <a:gd name="T32" fmla="*/ 73877 w 619"/>
                <a:gd name="T33" fmla="*/ 122719 h 635"/>
                <a:gd name="T34" fmla="*/ 63477 w 619"/>
                <a:gd name="T35" fmla="*/ 122719 h 635"/>
                <a:gd name="T36" fmla="*/ 63477 w 619"/>
                <a:gd name="T37" fmla="*/ 133579 h 635"/>
                <a:gd name="T38" fmla="*/ 95037 w 619"/>
                <a:gd name="T39" fmla="*/ 165435 h 635"/>
                <a:gd name="T40" fmla="*/ 105437 w 619"/>
                <a:gd name="T41" fmla="*/ 165435 h 635"/>
                <a:gd name="T42" fmla="*/ 158155 w 619"/>
                <a:gd name="T43" fmla="*/ 74934 h 635"/>
                <a:gd name="T44" fmla="*/ 153134 w 619"/>
                <a:gd name="T45" fmla="*/ 64074 h 6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9" h="635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8"/>
                    <a:pt x="0" y="325"/>
                  </a:cubicBezTo>
                  <a:cubicBezTo>
                    <a:pt x="0" y="487"/>
                    <a:pt x="132" y="634"/>
                    <a:pt x="309" y="634"/>
                  </a:cubicBezTo>
                  <a:cubicBezTo>
                    <a:pt x="486" y="634"/>
                    <a:pt x="618" y="487"/>
                    <a:pt x="618" y="325"/>
                  </a:cubicBezTo>
                  <a:cubicBezTo>
                    <a:pt x="618" y="148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2"/>
                    <a:pt x="29" y="325"/>
                  </a:cubicBezTo>
                  <a:cubicBezTo>
                    <a:pt x="29" y="162"/>
                    <a:pt x="162" y="45"/>
                    <a:pt x="309" y="45"/>
                  </a:cubicBezTo>
                  <a:cubicBezTo>
                    <a:pt x="456" y="45"/>
                    <a:pt x="589" y="162"/>
                    <a:pt x="589" y="325"/>
                  </a:cubicBezTo>
                  <a:cubicBezTo>
                    <a:pt x="589" y="472"/>
                    <a:pt x="456" y="589"/>
                    <a:pt x="309" y="589"/>
                  </a:cubicBezTo>
                  <a:close/>
                  <a:moveTo>
                    <a:pt x="427" y="177"/>
                  </a:moveTo>
                  <a:lnTo>
                    <a:pt x="427" y="177"/>
                  </a:lnTo>
                  <a:cubicBezTo>
                    <a:pt x="412" y="177"/>
                    <a:pt x="412" y="177"/>
                    <a:pt x="397" y="192"/>
                  </a:cubicBezTo>
                  <a:cubicBezTo>
                    <a:pt x="280" y="413"/>
                    <a:pt x="280" y="413"/>
                    <a:pt x="280" y="413"/>
                  </a:cubicBezTo>
                  <a:cubicBezTo>
                    <a:pt x="206" y="339"/>
                    <a:pt x="206" y="339"/>
                    <a:pt x="206" y="339"/>
                  </a:cubicBezTo>
                  <a:cubicBezTo>
                    <a:pt x="191" y="339"/>
                    <a:pt x="191" y="339"/>
                    <a:pt x="177" y="339"/>
                  </a:cubicBezTo>
                  <a:cubicBezTo>
                    <a:pt x="162" y="354"/>
                    <a:pt x="162" y="369"/>
                    <a:pt x="177" y="369"/>
                  </a:cubicBezTo>
                  <a:cubicBezTo>
                    <a:pt x="265" y="457"/>
                    <a:pt x="265" y="457"/>
                    <a:pt x="265" y="457"/>
                  </a:cubicBezTo>
                  <a:cubicBezTo>
                    <a:pt x="280" y="457"/>
                    <a:pt x="280" y="457"/>
                    <a:pt x="294" y="457"/>
                  </a:cubicBezTo>
                  <a:lnTo>
                    <a:pt x="441" y="207"/>
                  </a:lnTo>
                  <a:cubicBezTo>
                    <a:pt x="441" y="207"/>
                    <a:pt x="441" y="192"/>
                    <a:pt x="427" y="17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7831652" y="5945383"/>
              <a:ext cx="290386" cy="299030"/>
            </a:xfrm>
            <a:custGeom>
              <a:avLst/>
              <a:gdLst>
                <a:gd name="T0" fmla="*/ 153134 w 619"/>
                <a:gd name="T1" fmla="*/ 74261 h 634"/>
                <a:gd name="T2" fmla="*/ 153134 w 619"/>
                <a:gd name="T3" fmla="*/ 74261 h 634"/>
                <a:gd name="T4" fmla="*/ 142734 w 619"/>
                <a:gd name="T5" fmla="*/ 74261 h 634"/>
                <a:gd name="T6" fmla="*/ 110816 w 619"/>
                <a:gd name="T7" fmla="*/ 100937 h 634"/>
                <a:gd name="T8" fmla="*/ 79257 w 619"/>
                <a:gd name="T9" fmla="*/ 74261 h 634"/>
                <a:gd name="T10" fmla="*/ 68498 w 619"/>
                <a:gd name="T11" fmla="*/ 74261 h 634"/>
                <a:gd name="T12" fmla="*/ 68498 w 619"/>
                <a:gd name="T13" fmla="*/ 84715 h 634"/>
                <a:gd name="T14" fmla="*/ 100416 w 619"/>
                <a:gd name="T15" fmla="*/ 111392 h 634"/>
                <a:gd name="T16" fmla="*/ 68498 w 619"/>
                <a:gd name="T17" fmla="*/ 143115 h 634"/>
                <a:gd name="T18" fmla="*/ 68498 w 619"/>
                <a:gd name="T19" fmla="*/ 153929 h 634"/>
                <a:gd name="T20" fmla="*/ 79257 w 619"/>
                <a:gd name="T21" fmla="*/ 153929 h 634"/>
                <a:gd name="T22" fmla="*/ 110816 w 619"/>
                <a:gd name="T23" fmla="*/ 121846 h 634"/>
                <a:gd name="T24" fmla="*/ 142734 w 619"/>
                <a:gd name="T25" fmla="*/ 153929 h 634"/>
                <a:gd name="T26" fmla="*/ 153134 w 619"/>
                <a:gd name="T27" fmla="*/ 153929 h 634"/>
                <a:gd name="T28" fmla="*/ 153134 w 619"/>
                <a:gd name="T29" fmla="*/ 143115 h 634"/>
                <a:gd name="T30" fmla="*/ 121575 w 619"/>
                <a:gd name="T31" fmla="*/ 111392 h 634"/>
                <a:gd name="T32" fmla="*/ 153134 w 619"/>
                <a:gd name="T33" fmla="*/ 84715 h 634"/>
                <a:gd name="T34" fmla="*/ 153134 w 619"/>
                <a:gd name="T35" fmla="*/ 74261 h 634"/>
                <a:gd name="T36" fmla="*/ 110816 w 619"/>
                <a:gd name="T37" fmla="*/ 0 h 634"/>
                <a:gd name="T38" fmla="*/ 110816 w 619"/>
                <a:gd name="T39" fmla="*/ 0 h 634"/>
                <a:gd name="T40" fmla="*/ 0 w 619"/>
                <a:gd name="T41" fmla="*/ 111392 h 634"/>
                <a:gd name="T42" fmla="*/ 110816 w 619"/>
                <a:gd name="T43" fmla="*/ 228191 h 634"/>
                <a:gd name="T44" fmla="*/ 221632 w 619"/>
                <a:gd name="T45" fmla="*/ 111392 h 634"/>
                <a:gd name="T46" fmla="*/ 110816 w 619"/>
                <a:gd name="T47" fmla="*/ 0 h 634"/>
                <a:gd name="T48" fmla="*/ 110816 w 619"/>
                <a:gd name="T49" fmla="*/ 212329 h 634"/>
                <a:gd name="T50" fmla="*/ 110816 w 619"/>
                <a:gd name="T51" fmla="*/ 212329 h 634"/>
                <a:gd name="T52" fmla="*/ 10400 w 619"/>
                <a:gd name="T53" fmla="*/ 111392 h 634"/>
                <a:gd name="T54" fmla="*/ 110816 w 619"/>
                <a:gd name="T55" fmla="*/ 15862 h 634"/>
                <a:gd name="T56" fmla="*/ 211232 w 619"/>
                <a:gd name="T57" fmla="*/ 111392 h 634"/>
                <a:gd name="T58" fmla="*/ 110816 w 619"/>
                <a:gd name="T59" fmla="*/ 212329 h 6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19" h="634">
                  <a:moveTo>
                    <a:pt x="427" y="206"/>
                  </a:moveTo>
                  <a:lnTo>
                    <a:pt x="427" y="206"/>
                  </a:lnTo>
                  <a:cubicBezTo>
                    <a:pt x="412" y="191"/>
                    <a:pt x="398" y="191"/>
                    <a:pt x="398" y="206"/>
                  </a:cubicBezTo>
                  <a:cubicBezTo>
                    <a:pt x="309" y="280"/>
                    <a:pt x="309" y="280"/>
                    <a:pt x="309" y="280"/>
                  </a:cubicBezTo>
                  <a:cubicBezTo>
                    <a:pt x="221" y="206"/>
                    <a:pt x="221" y="206"/>
                    <a:pt x="221" y="206"/>
                  </a:cubicBezTo>
                  <a:cubicBezTo>
                    <a:pt x="221" y="191"/>
                    <a:pt x="206" y="191"/>
                    <a:pt x="191" y="206"/>
                  </a:cubicBezTo>
                  <a:cubicBezTo>
                    <a:pt x="191" y="206"/>
                    <a:pt x="191" y="221"/>
                    <a:pt x="191" y="235"/>
                  </a:cubicBezTo>
                  <a:cubicBezTo>
                    <a:pt x="280" y="309"/>
                    <a:pt x="280" y="309"/>
                    <a:pt x="280" y="309"/>
                  </a:cubicBezTo>
                  <a:cubicBezTo>
                    <a:pt x="191" y="397"/>
                    <a:pt x="191" y="397"/>
                    <a:pt x="191" y="397"/>
                  </a:cubicBezTo>
                  <a:cubicBezTo>
                    <a:pt x="191" y="412"/>
                    <a:pt x="191" y="412"/>
                    <a:pt x="191" y="427"/>
                  </a:cubicBezTo>
                  <a:cubicBezTo>
                    <a:pt x="206" y="427"/>
                    <a:pt x="221" y="427"/>
                    <a:pt x="221" y="427"/>
                  </a:cubicBezTo>
                  <a:cubicBezTo>
                    <a:pt x="309" y="338"/>
                    <a:pt x="309" y="338"/>
                    <a:pt x="309" y="338"/>
                  </a:cubicBezTo>
                  <a:cubicBezTo>
                    <a:pt x="398" y="427"/>
                    <a:pt x="398" y="427"/>
                    <a:pt x="398" y="427"/>
                  </a:cubicBezTo>
                  <a:cubicBezTo>
                    <a:pt x="398" y="427"/>
                    <a:pt x="412" y="427"/>
                    <a:pt x="427" y="427"/>
                  </a:cubicBezTo>
                  <a:cubicBezTo>
                    <a:pt x="427" y="412"/>
                    <a:pt x="427" y="412"/>
                    <a:pt x="427" y="397"/>
                  </a:cubicBezTo>
                  <a:cubicBezTo>
                    <a:pt x="339" y="309"/>
                    <a:pt x="339" y="309"/>
                    <a:pt x="339" y="309"/>
                  </a:cubicBezTo>
                  <a:cubicBezTo>
                    <a:pt x="427" y="235"/>
                    <a:pt x="427" y="235"/>
                    <a:pt x="427" y="235"/>
                  </a:cubicBezTo>
                  <a:cubicBezTo>
                    <a:pt x="427" y="221"/>
                    <a:pt x="427" y="206"/>
                    <a:pt x="427" y="206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7"/>
                    <a:pt x="0" y="309"/>
                  </a:cubicBezTo>
                  <a:cubicBezTo>
                    <a:pt x="0" y="485"/>
                    <a:pt x="132" y="633"/>
                    <a:pt x="309" y="633"/>
                  </a:cubicBezTo>
                  <a:cubicBezTo>
                    <a:pt x="486" y="633"/>
                    <a:pt x="618" y="485"/>
                    <a:pt x="618" y="309"/>
                  </a:cubicBezTo>
                  <a:cubicBezTo>
                    <a:pt x="618" y="147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1"/>
                    <a:pt x="29" y="309"/>
                  </a:cubicBezTo>
                  <a:cubicBezTo>
                    <a:pt x="29" y="162"/>
                    <a:pt x="162" y="44"/>
                    <a:pt x="309" y="44"/>
                  </a:cubicBezTo>
                  <a:cubicBezTo>
                    <a:pt x="457" y="44"/>
                    <a:pt x="589" y="162"/>
                    <a:pt x="589" y="309"/>
                  </a:cubicBezTo>
                  <a:cubicBezTo>
                    <a:pt x="589" y="471"/>
                    <a:pt x="457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7143942" y="5945383"/>
              <a:ext cx="299029" cy="299030"/>
            </a:xfrm>
            <a:custGeom>
              <a:avLst/>
              <a:gdLst>
                <a:gd name="T0" fmla="*/ 159370 w 634"/>
                <a:gd name="T1" fmla="*/ 105984 h 634"/>
                <a:gd name="T2" fmla="*/ 159370 w 634"/>
                <a:gd name="T3" fmla="*/ 105984 h 634"/>
                <a:gd name="T4" fmla="*/ 74637 w 634"/>
                <a:gd name="T5" fmla="*/ 105984 h 634"/>
                <a:gd name="T6" fmla="*/ 63820 w 634"/>
                <a:gd name="T7" fmla="*/ 111392 h 634"/>
                <a:gd name="T8" fmla="*/ 74637 w 634"/>
                <a:gd name="T9" fmla="*/ 121846 h 634"/>
                <a:gd name="T10" fmla="*/ 159370 w 634"/>
                <a:gd name="T11" fmla="*/ 121846 h 634"/>
                <a:gd name="T12" fmla="*/ 164778 w 634"/>
                <a:gd name="T13" fmla="*/ 111392 h 634"/>
                <a:gd name="T14" fmla="*/ 159370 w 634"/>
                <a:gd name="T15" fmla="*/ 105984 h 634"/>
                <a:gd name="T16" fmla="*/ 116823 w 634"/>
                <a:gd name="T17" fmla="*/ 0 h 634"/>
                <a:gd name="T18" fmla="*/ 116823 w 634"/>
                <a:gd name="T19" fmla="*/ 0 h 634"/>
                <a:gd name="T20" fmla="*/ 0 w 634"/>
                <a:gd name="T21" fmla="*/ 111392 h 634"/>
                <a:gd name="T22" fmla="*/ 116823 w 634"/>
                <a:gd name="T23" fmla="*/ 228191 h 634"/>
                <a:gd name="T24" fmla="*/ 228237 w 634"/>
                <a:gd name="T25" fmla="*/ 111392 h 634"/>
                <a:gd name="T26" fmla="*/ 116823 w 634"/>
                <a:gd name="T27" fmla="*/ 0 h 634"/>
                <a:gd name="T28" fmla="*/ 116823 w 634"/>
                <a:gd name="T29" fmla="*/ 212329 h 634"/>
                <a:gd name="T30" fmla="*/ 116823 w 634"/>
                <a:gd name="T31" fmla="*/ 212329 h 634"/>
                <a:gd name="T32" fmla="*/ 16225 w 634"/>
                <a:gd name="T33" fmla="*/ 111392 h 634"/>
                <a:gd name="T34" fmla="*/ 116823 w 634"/>
                <a:gd name="T35" fmla="*/ 15862 h 634"/>
                <a:gd name="T36" fmla="*/ 212373 w 634"/>
                <a:gd name="T37" fmla="*/ 111392 h 634"/>
                <a:gd name="T38" fmla="*/ 116823 w 634"/>
                <a:gd name="T39" fmla="*/ 212329 h 6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34" h="634">
                  <a:moveTo>
                    <a:pt x="442" y="294"/>
                  </a:moveTo>
                  <a:lnTo>
                    <a:pt x="442" y="294"/>
                  </a:lnTo>
                  <a:cubicBezTo>
                    <a:pt x="207" y="294"/>
                    <a:pt x="207" y="294"/>
                    <a:pt x="207" y="294"/>
                  </a:cubicBezTo>
                  <a:cubicBezTo>
                    <a:pt x="192" y="294"/>
                    <a:pt x="177" y="309"/>
                    <a:pt x="177" y="309"/>
                  </a:cubicBezTo>
                  <a:cubicBezTo>
                    <a:pt x="177" y="324"/>
                    <a:pt x="192" y="338"/>
                    <a:pt x="207" y="338"/>
                  </a:cubicBezTo>
                  <a:cubicBezTo>
                    <a:pt x="442" y="338"/>
                    <a:pt x="442" y="338"/>
                    <a:pt x="442" y="338"/>
                  </a:cubicBezTo>
                  <a:cubicBezTo>
                    <a:pt x="442" y="338"/>
                    <a:pt x="457" y="324"/>
                    <a:pt x="457" y="309"/>
                  </a:cubicBezTo>
                  <a:lnTo>
                    <a:pt x="442" y="294"/>
                  </a:lnTo>
                  <a:close/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09"/>
                  </a:cubicBezTo>
                  <a:cubicBezTo>
                    <a:pt x="0" y="485"/>
                    <a:pt x="148" y="633"/>
                    <a:pt x="324" y="633"/>
                  </a:cubicBezTo>
                  <a:cubicBezTo>
                    <a:pt x="486" y="633"/>
                    <a:pt x="633" y="485"/>
                    <a:pt x="633" y="309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324" y="589"/>
                  </a:moveTo>
                  <a:lnTo>
                    <a:pt x="324" y="589"/>
                  </a:lnTo>
                  <a:cubicBezTo>
                    <a:pt x="162" y="589"/>
                    <a:pt x="45" y="471"/>
                    <a:pt x="45" y="309"/>
                  </a:cubicBezTo>
                  <a:cubicBezTo>
                    <a:pt x="45" y="162"/>
                    <a:pt x="162" y="44"/>
                    <a:pt x="324" y="44"/>
                  </a:cubicBezTo>
                  <a:cubicBezTo>
                    <a:pt x="471" y="44"/>
                    <a:pt x="589" y="162"/>
                    <a:pt x="589" y="309"/>
                  </a:cubicBezTo>
                  <a:cubicBezTo>
                    <a:pt x="589" y="471"/>
                    <a:pt x="471" y="589"/>
                    <a:pt x="324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6456232" y="5945383"/>
              <a:ext cx="299029" cy="299030"/>
            </a:xfrm>
            <a:custGeom>
              <a:avLst/>
              <a:gdLst>
                <a:gd name="T0" fmla="*/ 153601 w 634"/>
                <a:gd name="T1" fmla="*/ 105984 h 634"/>
                <a:gd name="T2" fmla="*/ 153601 w 634"/>
                <a:gd name="T3" fmla="*/ 105984 h 634"/>
                <a:gd name="T4" fmla="*/ 121871 w 634"/>
                <a:gd name="T5" fmla="*/ 105984 h 634"/>
                <a:gd name="T6" fmla="*/ 121871 w 634"/>
                <a:gd name="T7" fmla="*/ 68854 h 634"/>
                <a:gd name="T8" fmla="*/ 111414 w 634"/>
                <a:gd name="T9" fmla="*/ 63446 h 634"/>
                <a:gd name="T10" fmla="*/ 106006 w 634"/>
                <a:gd name="T11" fmla="*/ 68854 h 634"/>
                <a:gd name="T12" fmla="*/ 106006 w 634"/>
                <a:gd name="T13" fmla="*/ 105984 h 634"/>
                <a:gd name="T14" fmla="*/ 68868 w 634"/>
                <a:gd name="T15" fmla="*/ 105984 h 634"/>
                <a:gd name="T16" fmla="*/ 63459 w 634"/>
                <a:gd name="T17" fmla="*/ 111392 h 634"/>
                <a:gd name="T18" fmla="*/ 68868 w 634"/>
                <a:gd name="T19" fmla="*/ 121846 h 634"/>
                <a:gd name="T20" fmla="*/ 106006 w 634"/>
                <a:gd name="T21" fmla="*/ 121846 h 634"/>
                <a:gd name="T22" fmla="*/ 106006 w 634"/>
                <a:gd name="T23" fmla="*/ 153929 h 634"/>
                <a:gd name="T24" fmla="*/ 111414 w 634"/>
                <a:gd name="T25" fmla="*/ 164384 h 634"/>
                <a:gd name="T26" fmla="*/ 121871 w 634"/>
                <a:gd name="T27" fmla="*/ 153929 h 634"/>
                <a:gd name="T28" fmla="*/ 121871 w 634"/>
                <a:gd name="T29" fmla="*/ 121846 h 634"/>
                <a:gd name="T30" fmla="*/ 153601 w 634"/>
                <a:gd name="T31" fmla="*/ 121846 h 634"/>
                <a:gd name="T32" fmla="*/ 164417 w 634"/>
                <a:gd name="T33" fmla="*/ 111392 h 634"/>
                <a:gd name="T34" fmla="*/ 153601 w 634"/>
                <a:gd name="T35" fmla="*/ 105984 h 634"/>
                <a:gd name="T36" fmla="*/ 111414 w 634"/>
                <a:gd name="T37" fmla="*/ 0 h 634"/>
                <a:gd name="T38" fmla="*/ 111414 w 634"/>
                <a:gd name="T39" fmla="*/ 0 h 634"/>
                <a:gd name="T40" fmla="*/ 0 w 634"/>
                <a:gd name="T41" fmla="*/ 111392 h 634"/>
                <a:gd name="T42" fmla="*/ 111414 w 634"/>
                <a:gd name="T43" fmla="*/ 228191 h 634"/>
                <a:gd name="T44" fmla="*/ 228237 w 634"/>
                <a:gd name="T45" fmla="*/ 111392 h 634"/>
                <a:gd name="T46" fmla="*/ 111414 w 634"/>
                <a:gd name="T47" fmla="*/ 0 h 634"/>
                <a:gd name="T48" fmla="*/ 111414 w 634"/>
                <a:gd name="T49" fmla="*/ 212329 h 634"/>
                <a:gd name="T50" fmla="*/ 111414 w 634"/>
                <a:gd name="T51" fmla="*/ 212329 h 634"/>
                <a:gd name="T52" fmla="*/ 15865 w 634"/>
                <a:gd name="T53" fmla="*/ 111392 h 634"/>
                <a:gd name="T54" fmla="*/ 111414 w 634"/>
                <a:gd name="T55" fmla="*/ 15862 h 634"/>
                <a:gd name="T56" fmla="*/ 212012 w 634"/>
                <a:gd name="T57" fmla="*/ 111392 h 634"/>
                <a:gd name="T58" fmla="*/ 111414 w 634"/>
                <a:gd name="T59" fmla="*/ 212329 h 63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34" h="634">
                  <a:moveTo>
                    <a:pt x="426" y="294"/>
                  </a:moveTo>
                  <a:lnTo>
                    <a:pt x="426" y="294"/>
                  </a:lnTo>
                  <a:cubicBezTo>
                    <a:pt x="338" y="294"/>
                    <a:pt x="338" y="294"/>
                    <a:pt x="338" y="294"/>
                  </a:cubicBezTo>
                  <a:cubicBezTo>
                    <a:pt x="338" y="191"/>
                    <a:pt x="338" y="191"/>
                    <a:pt x="338" y="191"/>
                  </a:cubicBezTo>
                  <a:cubicBezTo>
                    <a:pt x="338" y="191"/>
                    <a:pt x="324" y="176"/>
                    <a:pt x="309" y="176"/>
                  </a:cubicBezTo>
                  <a:lnTo>
                    <a:pt x="294" y="191"/>
                  </a:lnTo>
                  <a:cubicBezTo>
                    <a:pt x="294" y="294"/>
                    <a:pt x="294" y="294"/>
                    <a:pt x="294" y="294"/>
                  </a:cubicBezTo>
                  <a:cubicBezTo>
                    <a:pt x="191" y="294"/>
                    <a:pt x="191" y="294"/>
                    <a:pt x="191" y="294"/>
                  </a:cubicBezTo>
                  <a:lnTo>
                    <a:pt x="176" y="309"/>
                  </a:lnTo>
                  <a:cubicBezTo>
                    <a:pt x="176" y="324"/>
                    <a:pt x="191" y="338"/>
                    <a:pt x="191" y="338"/>
                  </a:cubicBezTo>
                  <a:cubicBezTo>
                    <a:pt x="294" y="338"/>
                    <a:pt x="294" y="338"/>
                    <a:pt x="294" y="338"/>
                  </a:cubicBezTo>
                  <a:cubicBezTo>
                    <a:pt x="294" y="427"/>
                    <a:pt x="294" y="427"/>
                    <a:pt x="294" y="427"/>
                  </a:cubicBezTo>
                  <a:cubicBezTo>
                    <a:pt x="294" y="442"/>
                    <a:pt x="309" y="456"/>
                    <a:pt x="309" y="456"/>
                  </a:cubicBezTo>
                  <a:cubicBezTo>
                    <a:pt x="324" y="456"/>
                    <a:pt x="338" y="442"/>
                    <a:pt x="338" y="427"/>
                  </a:cubicBezTo>
                  <a:cubicBezTo>
                    <a:pt x="338" y="338"/>
                    <a:pt x="338" y="338"/>
                    <a:pt x="338" y="338"/>
                  </a:cubicBezTo>
                  <a:cubicBezTo>
                    <a:pt x="426" y="338"/>
                    <a:pt x="426" y="338"/>
                    <a:pt x="426" y="338"/>
                  </a:cubicBezTo>
                  <a:cubicBezTo>
                    <a:pt x="442" y="338"/>
                    <a:pt x="456" y="324"/>
                    <a:pt x="456" y="309"/>
                  </a:cubicBezTo>
                  <a:cubicBezTo>
                    <a:pt x="456" y="309"/>
                    <a:pt x="442" y="294"/>
                    <a:pt x="426" y="294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5763337" y="5970447"/>
              <a:ext cx="304214" cy="248903"/>
            </a:xfrm>
            <a:custGeom>
              <a:avLst/>
              <a:gdLst>
                <a:gd name="T0" fmla="*/ 216437 w 649"/>
                <a:gd name="T1" fmla="*/ 10748 h 531"/>
                <a:gd name="T2" fmla="*/ 216437 w 649"/>
                <a:gd name="T3" fmla="*/ 10748 h 531"/>
                <a:gd name="T4" fmla="*/ 179528 w 649"/>
                <a:gd name="T5" fmla="*/ 10748 h 531"/>
                <a:gd name="T6" fmla="*/ 74176 w 649"/>
                <a:gd name="T7" fmla="*/ 116077 h 531"/>
                <a:gd name="T8" fmla="*/ 53034 w 649"/>
                <a:gd name="T9" fmla="*/ 89924 h 531"/>
                <a:gd name="T10" fmla="*/ 10750 w 649"/>
                <a:gd name="T11" fmla="*/ 89924 h 531"/>
                <a:gd name="T12" fmla="*/ 10750 w 649"/>
                <a:gd name="T13" fmla="*/ 132199 h 531"/>
                <a:gd name="T14" fmla="*/ 58051 w 649"/>
                <a:gd name="T15" fmla="*/ 174116 h 531"/>
                <a:gd name="T16" fmla="*/ 95318 w 649"/>
                <a:gd name="T17" fmla="*/ 174116 h 531"/>
                <a:gd name="T18" fmla="*/ 216437 w 649"/>
                <a:gd name="T19" fmla="*/ 53023 h 531"/>
                <a:gd name="T20" fmla="*/ 216437 w 649"/>
                <a:gd name="T21" fmla="*/ 10748 h 531"/>
                <a:gd name="T22" fmla="*/ 206045 w 649"/>
                <a:gd name="T23" fmla="*/ 42275 h 531"/>
                <a:gd name="T24" fmla="*/ 206045 w 649"/>
                <a:gd name="T25" fmla="*/ 42275 h 531"/>
                <a:gd name="T26" fmla="*/ 84568 w 649"/>
                <a:gd name="T27" fmla="*/ 163726 h 531"/>
                <a:gd name="T28" fmla="*/ 68801 w 649"/>
                <a:gd name="T29" fmla="*/ 163726 h 531"/>
                <a:gd name="T30" fmla="*/ 21142 w 649"/>
                <a:gd name="T31" fmla="*/ 116077 h 531"/>
                <a:gd name="T32" fmla="*/ 21142 w 649"/>
                <a:gd name="T33" fmla="*/ 100314 h 531"/>
                <a:gd name="T34" fmla="*/ 42284 w 649"/>
                <a:gd name="T35" fmla="*/ 100314 h 531"/>
                <a:gd name="T36" fmla="*/ 74176 w 649"/>
                <a:gd name="T37" fmla="*/ 132199 h 531"/>
                <a:gd name="T38" fmla="*/ 189920 w 649"/>
                <a:gd name="T39" fmla="*/ 21138 h 531"/>
                <a:gd name="T40" fmla="*/ 206045 w 649"/>
                <a:gd name="T41" fmla="*/ 21138 h 531"/>
                <a:gd name="T42" fmla="*/ 206045 w 649"/>
                <a:gd name="T43" fmla="*/ 42275 h 5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649" h="531">
                  <a:moveTo>
                    <a:pt x="604" y="30"/>
                  </a:moveTo>
                  <a:lnTo>
                    <a:pt x="604" y="30"/>
                  </a:lnTo>
                  <a:cubicBezTo>
                    <a:pt x="575" y="0"/>
                    <a:pt x="530" y="0"/>
                    <a:pt x="501" y="30"/>
                  </a:cubicBezTo>
                  <a:cubicBezTo>
                    <a:pt x="207" y="324"/>
                    <a:pt x="207" y="324"/>
                    <a:pt x="207" y="324"/>
                  </a:cubicBezTo>
                  <a:cubicBezTo>
                    <a:pt x="148" y="251"/>
                    <a:pt x="148" y="251"/>
                    <a:pt x="148" y="251"/>
                  </a:cubicBezTo>
                  <a:cubicBezTo>
                    <a:pt x="103" y="207"/>
                    <a:pt x="59" y="207"/>
                    <a:pt x="30" y="251"/>
                  </a:cubicBezTo>
                  <a:cubicBezTo>
                    <a:pt x="0" y="280"/>
                    <a:pt x="0" y="324"/>
                    <a:pt x="30" y="369"/>
                  </a:cubicBezTo>
                  <a:cubicBezTo>
                    <a:pt x="162" y="486"/>
                    <a:pt x="162" y="486"/>
                    <a:pt x="162" y="486"/>
                  </a:cubicBezTo>
                  <a:cubicBezTo>
                    <a:pt x="192" y="530"/>
                    <a:pt x="236" y="530"/>
                    <a:pt x="266" y="486"/>
                  </a:cubicBezTo>
                  <a:cubicBezTo>
                    <a:pt x="604" y="148"/>
                    <a:pt x="604" y="148"/>
                    <a:pt x="604" y="148"/>
                  </a:cubicBezTo>
                  <a:cubicBezTo>
                    <a:pt x="648" y="118"/>
                    <a:pt x="648" y="59"/>
                    <a:pt x="604" y="30"/>
                  </a:cubicBezTo>
                  <a:close/>
                  <a:moveTo>
                    <a:pt x="575" y="118"/>
                  </a:moveTo>
                  <a:lnTo>
                    <a:pt x="575" y="118"/>
                  </a:lnTo>
                  <a:cubicBezTo>
                    <a:pt x="575" y="118"/>
                    <a:pt x="251" y="457"/>
                    <a:pt x="236" y="457"/>
                  </a:cubicBezTo>
                  <a:cubicBezTo>
                    <a:pt x="221" y="471"/>
                    <a:pt x="207" y="471"/>
                    <a:pt x="192" y="457"/>
                  </a:cubicBezTo>
                  <a:lnTo>
                    <a:pt x="59" y="324"/>
                  </a:lnTo>
                  <a:cubicBezTo>
                    <a:pt x="45" y="310"/>
                    <a:pt x="45" y="295"/>
                    <a:pt x="59" y="280"/>
                  </a:cubicBezTo>
                  <a:cubicBezTo>
                    <a:pt x="74" y="265"/>
                    <a:pt x="103" y="265"/>
                    <a:pt x="118" y="280"/>
                  </a:cubicBezTo>
                  <a:cubicBezTo>
                    <a:pt x="207" y="369"/>
                    <a:pt x="207" y="369"/>
                    <a:pt x="207" y="369"/>
                  </a:cubicBezTo>
                  <a:cubicBezTo>
                    <a:pt x="530" y="59"/>
                    <a:pt x="530" y="59"/>
                    <a:pt x="530" y="59"/>
                  </a:cubicBezTo>
                  <a:cubicBezTo>
                    <a:pt x="545" y="45"/>
                    <a:pt x="560" y="45"/>
                    <a:pt x="575" y="59"/>
                  </a:cubicBezTo>
                  <a:cubicBezTo>
                    <a:pt x="604" y="74"/>
                    <a:pt x="604" y="103"/>
                    <a:pt x="575" y="1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5130938" y="5973039"/>
              <a:ext cx="243718" cy="243718"/>
            </a:xfrm>
            <a:custGeom>
              <a:avLst/>
              <a:gdLst>
                <a:gd name="T0" fmla="*/ 132875 w 516"/>
                <a:gd name="T1" fmla="*/ 95664 h 516"/>
                <a:gd name="T2" fmla="*/ 132875 w 516"/>
                <a:gd name="T3" fmla="*/ 95664 h 516"/>
                <a:gd name="T4" fmla="*/ 175482 w 516"/>
                <a:gd name="T5" fmla="*/ 53067 h 516"/>
                <a:gd name="T6" fmla="*/ 175482 w 516"/>
                <a:gd name="T7" fmla="*/ 15884 h 516"/>
                <a:gd name="T8" fmla="*/ 132875 w 516"/>
                <a:gd name="T9" fmla="*/ 15884 h 516"/>
                <a:gd name="T10" fmla="*/ 95685 w 516"/>
                <a:gd name="T11" fmla="*/ 53067 h 516"/>
                <a:gd name="T12" fmla="*/ 53078 w 516"/>
                <a:gd name="T13" fmla="*/ 15884 h 516"/>
                <a:gd name="T14" fmla="*/ 15887 w 516"/>
                <a:gd name="T15" fmla="*/ 15884 h 516"/>
                <a:gd name="T16" fmla="*/ 15887 w 516"/>
                <a:gd name="T17" fmla="*/ 53067 h 516"/>
                <a:gd name="T18" fmla="*/ 53078 w 516"/>
                <a:gd name="T19" fmla="*/ 95664 h 516"/>
                <a:gd name="T20" fmla="*/ 15887 w 516"/>
                <a:gd name="T21" fmla="*/ 132847 h 516"/>
                <a:gd name="T22" fmla="*/ 15887 w 516"/>
                <a:gd name="T23" fmla="*/ 175445 h 516"/>
                <a:gd name="T24" fmla="*/ 53078 w 516"/>
                <a:gd name="T25" fmla="*/ 175445 h 516"/>
                <a:gd name="T26" fmla="*/ 95685 w 516"/>
                <a:gd name="T27" fmla="*/ 132847 h 516"/>
                <a:gd name="T28" fmla="*/ 132875 w 516"/>
                <a:gd name="T29" fmla="*/ 175445 h 516"/>
                <a:gd name="T30" fmla="*/ 175482 w 516"/>
                <a:gd name="T31" fmla="*/ 175445 h 516"/>
                <a:gd name="T32" fmla="*/ 175482 w 516"/>
                <a:gd name="T33" fmla="*/ 132847 h 516"/>
                <a:gd name="T34" fmla="*/ 132875 w 516"/>
                <a:gd name="T35" fmla="*/ 95664 h 516"/>
                <a:gd name="T36" fmla="*/ 164650 w 516"/>
                <a:gd name="T37" fmla="*/ 164615 h 516"/>
                <a:gd name="T38" fmla="*/ 164650 w 516"/>
                <a:gd name="T39" fmla="*/ 164615 h 516"/>
                <a:gd name="T40" fmla="*/ 143707 w 516"/>
                <a:gd name="T41" fmla="*/ 164615 h 516"/>
                <a:gd name="T42" fmla="*/ 95685 w 516"/>
                <a:gd name="T43" fmla="*/ 111548 h 516"/>
                <a:gd name="T44" fmla="*/ 42607 w 516"/>
                <a:gd name="T45" fmla="*/ 164615 h 516"/>
                <a:gd name="T46" fmla="*/ 21303 w 516"/>
                <a:gd name="T47" fmla="*/ 164615 h 516"/>
                <a:gd name="T48" fmla="*/ 21303 w 516"/>
                <a:gd name="T49" fmla="*/ 143677 h 516"/>
                <a:gd name="T50" fmla="*/ 74381 w 516"/>
                <a:gd name="T51" fmla="*/ 95664 h 516"/>
                <a:gd name="T52" fmla="*/ 21303 w 516"/>
                <a:gd name="T53" fmla="*/ 42598 h 516"/>
                <a:gd name="T54" fmla="*/ 21303 w 516"/>
                <a:gd name="T55" fmla="*/ 21299 h 516"/>
                <a:gd name="T56" fmla="*/ 42607 w 516"/>
                <a:gd name="T57" fmla="*/ 21299 h 516"/>
                <a:gd name="T58" fmla="*/ 95685 w 516"/>
                <a:gd name="T59" fmla="*/ 74366 h 516"/>
                <a:gd name="T60" fmla="*/ 143707 w 516"/>
                <a:gd name="T61" fmla="*/ 21299 h 516"/>
                <a:gd name="T62" fmla="*/ 164650 w 516"/>
                <a:gd name="T63" fmla="*/ 21299 h 516"/>
                <a:gd name="T64" fmla="*/ 164650 w 516"/>
                <a:gd name="T65" fmla="*/ 42598 h 516"/>
                <a:gd name="T66" fmla="*/ 111572 w 516"/>
                <a:gd name="T67" fmla="*/ 95664 h 516"/>
                <a:gd name="T68" fmla="*/ 164650 w 516"/>
                <a:gd name="T69" fmla="*/ 143677 h 516"/>
                <a:gd name="T70" fmla="*/ 164650 w 516"/>
                <a:gd name="T71" fmla="*/ 164615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16" h="516">
                  <a:moveTo>
                    <a:pt x="368" y="265"/>
                  </a:moveTo>
                  <a:lnTo>
                    <a:pt x="368" y="265"/>
                  </a:lnTo>
                  <a:cubicBezTo>
                    <a:pt x="486" y="147"/>
                    <a:pt x="486" y="147"/>
                    <a:pt x="486" y="147"/>
                  </a:cubicBezTo>
                  <a:cubicBezTo>
                    <a:pt x="515" y="118"/>
                    <a:pt x="515" y="73"/>
                    <a:pt x="486" y="44"/>
                  </a:cubicBezTo>
                  <a:cubicBezTo>
                    <a:pt x="456" y="0"/>
                    <a:pt x="398" y="0"/>
                    <a:pt x="368" y="44"/>
                  </a:cubicBezTo>
                  <a:cubicBezTo>
                    <a:pt x="265" y="147"/>
                    <a:pt x="265" y="147"/>
                    <a:pt x="265" y="147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18" y="0"/>
                    <a:pt x="73" y="0"/>
                    <a:pt x="44" y="44"/>
                  </a:cubicBezTo>
                  <a:cubicBezTo>
                    <a:pt x="0" y="73"/>
                    <a:pt x="0" y="118"/>
                    <a:pt x="44" y="147"/>
                  </a:cubicBezTo>
                  <a:cubicBezTo>
                    <a:pt x="147" y="265"/>
                    <a:pt x="147" y="265"/>
                    <a:pt x="147" y="265"/>
                  </a:cubicBezTo>
                  <a:cubicBezTo>
                    <a:pt x="44" y="368"/>
                    <a:pt x="44" y="368"/>
                    <a:pt x="44" y="368"/>
                  </a:cubicBezTo>
                  <a:cubicBezTo>
                    <a:pt x="0" y="398"/>
                    <a:pt x="0" y="456"/>
                    <a:pt x="44" y="486"/>
                  </a:cubicBezTo>
                  <a:cubicBezTo>
                    <a:pt x="73" y="515"/>
                    <a:pt x="118" y="515"/>
                    <a:pt x="147" y="486"/>
                  </a:cubicBezTo>
                  <a:cubicBezTo>
                    <a:pt x="265" y="368"/>
                    <a:pt x="265" y="368"/>
                    <a:pt x="265" y="368"/>
                  </a:cubicBezTo>
                  <a:cubicBezTo>
                    <a:pt x="368" y="486"/>
                    <a:pt x="368" y="486"/>
                    <a:pt x="368" y="486"/>
                  </a:cubicBezTo>
                  <a:cubicBezTo>
                    <a:pt x="398" y="515"/>
                    <a:pt x="456" y="515"/>
                    <a:pt x="486" y="486"/>
                  </a:cubicBezTo>
                  <a:cubicBezTo>
                    <a:pt x="515" y="456"/>
                    <a:pt x="515" y="398"/>
                    <a:pt x="486" y="368"/>
                  </a:cubicBezTo>
                  <a:lnTo>
                    <a:pt x="368" y="265"/>
                  </a:lnTo>
                  <a:close/>
                  <a:moveTo>
                    <a:pt x="456" y="456"/>
                  </a:moveTo>
                  <a:lnTo>
                    <a:pt x="456" y="456"/>
                  </a:lnTo>
                  <a:cubicBezTo>
                    <a:pt x="441" y="471"/>
                    <a:pt x="412" y="471"/>
                    <a:pt x="398" y="456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118" y="456"/>
                    <a:pt x="118" y="456"/>
                    <a:pt x="118" y="456"/>
                  </a:cubicBezTo>
                  <a:cubicBezTo>
                    <a:pt x="103" y="471"/>
                    <a:pt x="73" y="471"/>
                    <a:pt x="59" y="456"/>
                  </a:cubicBezTo>
                  <a:cubicBezTo>
                    <a:pt x="44" y="441"/>
                    <a:pt x="44" y="412"/>
                    <a:pt x="59" y="398"/>
                  </a:cubicBezTo>
                  <a:cubicBezTo>
                    <a:pt x="206" y="265"/>
                    <a:pt x="206" y="265"/>
                    <a:pt x="206" y="265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44" y="103"/>
                    <a:pt x="44" y="73"/>
                    <a:pt x="59" y="59"/>
                  </a:cubicBezTo>
                  <a:cubicBezTo>
                    <a:pt x="73" y="44"/>
                    <a:pt x="103" y="44"/>
                    <a:pt x="118" y="59"/>
                  </a:cubicBezTo>
                  <a:cubicBezTo>
                    <a:pt x="265" y="206"/>
                    <a:pt x="265" y="206"/>
                    <a:pt x="265" y="206"/>
                  </a:cubicBezTo>
                  <a:cubicBezTo>
                    <a:pt x="398" y="59"/>
                    <a:pt x="398" y="59"/>
                    <a:pt x="398" y="59"/>
                  </a:cubicBezTo>
                  <a:cubicBezTo>
                    <a:pt x="412" y="44"/>
                    <a:pt x="441" y="44"/>
                    <a:pt x="456" y="59"/>
                  </a:cubicBezTo>
                  <a:cubicBezTo>
                    <a:pt x="471" y="73"/>
                    <a:pt x="471" y="103"/>
                    <a:pt x="456" y="118"/>
                  </a:cubicBezTo>
                  <a:cubicBezTo>
                    <a:pt x="309" y="265"/>
                    <a:pt x="309" y="265"/>
                    <a:pt x="309" y="265"/>
                  </a:cubicBezTo>
                  <a:cubicBezTo>
                    <a:pt x="456" y="398"/>
                    <a:pt x="456" y="398"/>
                    <a:pt x="456" y="398"/>
                  </a:cubicBezTo>
                  <a:cubicBezTo>
                    <a:pt x="471" y="412"/>
                    <a:pt x="471" y="441"/>
                    <a:pt x="456" y="45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1" name="Freeform 40"/>
            <p:cNvSpPr>
              <a:spLocks noChangeArrowheads="1"/>
            </p:cNvSpPr>
            <p:nvPr/>
          </p:nvSpPr>
          <p:spPr bwMode="auto">
            <a:xfrm>
              <a:off x="4451871" y="6059464"/>
              <a:ext cx="290386" cy="70868"/>
            </a:xfrm>
            <a:custGeom>
              <a:avLst/>
              <a:gdLst>
                <a:gd name="T0" fmla="*/ 195452 w 619"/>
                <a:gd name="T1" fmla="*/ 0 h 148"/>
                <a:gd name="T2" fmla="*/ 195452 w 619"/>
                <a:gd name="T3" fmla="*/ 0 h 148"/>
                <a:gd name="T4" fmla="*/ 26180 w 619"/>
                <a:gd name="T5" fmla="*/ 0 h 148"/>
                <a:gd name="T6" fmla="*/ 0 w 619"/>
                <a:gd name="T7" fmla="*/ 26717 h 148"/>
                <a:gd name="T8" fmla="*/ 26180 w 619"/>
                <a:gd name="T9" fmla="*/ 53799 h 148"/>
                <a:gd name="T10" fmla="*/ 195452 w 619"/>
                <a:gd name="T11" fmla="*/ 53799 h 148"/>
                <a:gd name="T12" fmla="*/ 221632 w 619"/>
                <a:gd name="T13" fmla="*/ 26717 h 148"/>
                <a:gd name="T14" fmla="*/ 195452 w 619"/>
                <a:gd name="T15" fmla="*/ 0 h 148"/>
                <a:gd name="T16" fmla="*/ 195452 w 619"/>
                <a:gd name="T17" fmla="*/ 42820 h 148"/>
                <a:gd name="T18" fmla="*/ 195452 w 619"/>
                <a:gd name="T19" fmla="*/ 42820 h 148"/>
                <a:gd name="T20" fmla="*/ 26180 w 619"/>
                <a:gd name="T21" fmla="*/ 42820 h 148"/>
                <a:gd name="T22" fmla="*/ 10400 w 619"/>
                <a:gd name="T23" fmla="*/ 26717 h 148"/>
                <a:gd name="T24" fmla="*/ 26180 w 619"/>
                <a:gd name="T25" fmla="*/ 10613 h 148"/>
                <a:gd name="T26" fmla="*/ 195452 w 619"/>
                <a:gd name="T27" fmla="*/ 10613 h 148"/>
                <a:gd name="T28" fmla="*/ 211232 w 619"/>
                <a:gd name="T29" fmla="*/ 26717 h 148"/>
                <a:gd name="T30" fmla="*/ 195452 w 619"/>
                <a:gd name="T31" fmla="*/ 42820 h 14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619" h="148"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3"/>
                  </a:cubicBezTo>
                  <a:cubicBezTo>
                    <a:pt x="0" y="117"/>
                    <a:pt x="29" y="147"/>
                    <a:pt x="73" y="147"/>
                  </a:cubicBezTo>
                  <a:cubicBezTo>
                    <a:pt x="545" y="147"/>
                    <a:pt x="545" y="147"/>
                    <a:pt x="545" y="147"/>
                  </a:cubicBezTo>
                  <a:cubicBezTo>
                    <a:pt x="589" y="147"/>
                    <a:pt x="618" y="117"/>
                    <a:pt x="618" y="73"/>
                  </a:cubicBezTo>
                  <a:cubicBezTo>
                    <a:pt x="618" y="29"/>
                    <a:pt x="589" y="0"/>
                    <a:pt x="545" y="0"/>
                  </a:cubicBezTo>
                  <a:close/>
                  <a:moveTo>
                    <a:pt x="545" y="117"/>
                  </a:moveTo>
                  <a:lnTo>
                    <a:pt x="545" y="117"/>
                  </a:lnTo>
                  <a:cubicBezTo>
                    <a:pt x="73" y="117"/>
                    <a:pt x="73" y="117"/>
                    <a:pt x="73" y="117"/>
                  </a:cubicBezTo>
                  <a:cubicBezTo>
                    <a:pt x="59" y="117"/>
                    <a:pt x="29" y="88"/>
                    <a:pt x="29" y="73"/>
                  </a:cubicBezTo>
                  <a:cubicBezTo>
                    <a:pt x="29" y="58"/>
                    <a:pt x="59" y="29"/>
                    <a:pt x="73" y="29"/>
                  </a:cubicBezTo>
                  <a:cubicBezTo>
                    <a:pt x="545" y="29"/>
                    <a:pt x="545" y="29"/>
                    <a:pt x="545" y="29"/>
                  </a:cubicBezTo>
                  <a:cubicBezTo>
                    <a:pt x="559" y="29"/>
                    <a:pt x="589" y="58"/>
                    <a:pt x="589" y="73"/>
                  </a:cubicBezTo>
                  <a:cubicBezTo>
                    <a:pt x="589" y="88"/>
                    <a:pt x="559" y="117"/>
                    <a:pt x="545" y="11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3764162" y="5948841"/>
              <a:ext cx="299028" cy="292115"/>
            </a:xfrm>
            <a:custGeom>
              <a:avLst/>
              <a:gdLst>
                <a:gd name="T0" fmla="*/ 201915 w 634"/>
                <a:gd name="T1" fmla="*/ 85122 h 619"/>
                <a:gd name="T2" fmla="*/ 201915 w 634"/>
                <a:gd name="T3" fmla="*/ 85122 h 619"/>
                <a:gd name="T4" fmla="*/ 143504 w 634"/>
                <a:gd name="T5" fmla="*/ 85122 h 619"/>
                <a:gd name="T6" fmla="*/ 143504 w 634"/>
                <a:gd name="T7" fmla="*/ 26691 h 619"/>
                <a:gd name="T8" fmla="*/ 116822 w 634"/>
                <a:gd name="T9" fmla="*/ 0 h 619"/>
                <a:gd name="T10" fmla="*/ 85093 w 634"/>
                <a:gd name="T11" fmla="*/ 26691 h 619"/>
                <a:gd name="T12" fmla="*/ 85093 w 634"/>
                <a:gd name="T13" fmla="*/ 85122 h 619"/>
                <a:gd name="T14" fmla="*/ 32090 w 634"/>
                <a:gd name="T15" fmla="*/ 85122 h 619"/>
                <a:gd name="T16" fmla="*/ 0 w 634"/>
                <a:gd name="T17" fmla="*/ 111453 h 619"/>
                <a:gd name="T18" fmla="*/ 32090 w 634"/>
                <a:gd name="T19" fmla="*/ 138144 h 619"/>
                <a:gd name="T20" fmla="*/ 85093 w 634"/>
                <a:gd name="T21" fmla="*/ 138144 h 619"/>
                <a:gd name="T22" fmla="*/ 85093 w 634"/>
                <a:gd name="T23" fmla="*/ 196575 h 619"/>
                <a:gd name="T24" fmla="*/ 116822 w 634"/>
                <a:gd name="T25" fmla="*/ 222905 h 619"/>
                <a:gd name="T26" fmla="*/ 143504 w 634"/>
                <a:gd name="T27" fmla="*/ 196575 h 619"/>
                <a:gd name="T28" fmla="*/ 143504 w 634"/>
                <a:gd name="T29" fmla="*/ 138144 h 619"/>
                <a:gd name="T30" fmla="*/ 201915 w 634"/>
                <a:gd name="T31" fmla="*/ 138144 h 619"/>
                <a:gd name="T32" fmla="*/ 228236 w 634"/>
                <a:gd name="T33" fmla="*/ 111453 h 619"/>
                <a:gd name="T34" fmla="*/ 201915 w 634"/>
                <a:gd name="T35" fmla="*/ 85122 h 619"/>
                <a:gd name="T36" fmla="*/ 201915 w 634"/>
                <a:gd name="T37" fmla="*/ 127323 h 619"/>
                <a:gd name="T38" fmla="*/ 201915 w 634"/>
                <a:gd name="T39" fmla="*/ 127323 h 619"/>
                <a:gd name="T40" fmla="*/ 127639 w 634"/>
                <a:gd name="T41" fmla="*/ 127323 h 619"/>
                <a:gd name="T42" fmla="*/ 127639 w 634"/>
                <a:gd name="T43" fmla="*/ 196575 h 619"/>
                <a:gd name="T44" fmla="*/ 116822 w 634"/>
                <a:gd name="T45" fmla="*/ 212445 h 619"/>
                <a:gd name="T46" fmla="*/ 100958 w 634"/>
                <a:gd name="T47" fmla="*/ 196575 h 619"/>
                <a:gd name="T48" fmla="*/ 100958 w 634"/>
                <a:gd name="T49" fmla="*/ 127323 h 619"/>
                <a:gd name="T50" fmla="*/ 32090 w 634"/>
                <a:gd name="T51" fmla="*/ 127323 h 619"/>
                <a:gd name="T52" fmla="*/ 16225 w 634"/>
                <a:gd name="T53" fmla="*/ 111453 h 619"/>
                <a:gd name="T54" fmla="*/ 32090 w 634"/>
                <a:gd name="T55" fmla="*/ 95582 h 619"/>
                <a:gd name="T56" fmla="*/ 100958 w 634"/>
                <a:gd name="T57" fmla="*/ 95582 h 619"/>
                <a:gd name="T58" fmla="*/ 100958 w 634"/>
                <a:gd name="T59" fmla="*/ 26691 h 619"/>
                <a:gd name="T60" fmla="*/ 116822 w 634"/>
                <a:gd name="T61" fmla="*/ 10460 h 619"/>
                <a:gd name="T62" fmla="*/ 127639 w 634"/>
                <a:gd name="T63" fmla="*/ 26691 h 619"/>
                <a:gd name="T64" fmla="*/ 127639 w 634"/>
                <a:gd name="T65" fmla="*/ 95582 h 619"/>
                <a:gd name="T66" fmla="*/ 201915 w 634"/>
                <a:gd name="T67" fmla="*/ 95582 h 619"/>
                <a:gd name="T68" fmla="*/ 212372 w 634"/>
                <a:gd name="T69" fmla="*/ 111453 h 619"/>
                <a:gd name="T70" fmla="*/ 201915 w 634"/>
                <a:gd name="T71" fmla="*/ 127323 h 6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4" h="619">
                  <a:moveTo>
                    <a:pt x="560" y="236"/>
                  </a:moveTo>
                  <a:lnTo>
                    <a:pt x="560" y="236"/>
                  </a:lnTo>
                  <a:cubicBezTo>
                    <a:pt x="398" y="236"/>
                    <a:pt x="398" y="236"/>
                    <a:pt x="398" y="236"/>
                  </a:cubicBezTo>
                  <a:cubicBezTo>
                    <a:pt x="398" y="74"/>
                    <a:pt x="398" y="74"/>
                    <a:pt x="398" y="74"/>
                  </a:cubicBezTo>
                  <a:cubicBezTo>
                    <a:pt x="398" y="29"/>
                    <a:pt x="369" y="0"/>
                    <a:pt x="324" y="0"/>
                  </a:cubicBezTo>
                  <a:cubicBezTo>
                    <a:pt x="280" y="0"/>
                    <a:pt x="236" y="29"/>
                    <a:pt x="236" y="74"/>
                  </a:cubicBezTo>
                  <a:cubicBezTo>
                    <a:pt x="236" y="236"/>
                    <a:pt x="236" y="236"/>
                    <a:pt x="236" y="236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45" y="236"/>
                    <a:pt x="0" y="265"/>
                    <a:pt x="0" y="309"/>
                  </a:cubicBezTo>
                  <a:cubicBezTo>
                    <a:pt x="0" y="353"/>
                    <a:pt x="45" y="383"/>
                    <a:pt x="89" y="383"/>
                  </a:cubicBezTo>
                  <a:cubicBezTo>
                    <a:pt x="236" y="383"/>
                    <a:pt x="236" y="383"/>
                    <a:pt x="236" y="383"/>
                  </a:cubicBezTo>
                  <a:cubicBezTo>
                    <a:pt x="236" y="545"/>
                    <a:pt x="236" y="545"/>
                    <a:pt x="236" y="545"/>
                  </a:cubicBezTo>
                  <a:cubicBezTo>
                    <a:pt x="236" y="589"/>
                    <a:pt x="280" y="618"/>
                    <a:pt x="324" y="618"/>
                  </a:cubicBezTo>
                  <a:cubicBezTo>
                    <a:pt x="369" y="618"/>
                    <a:pt x="398" y="589"/>
                    <a:pt x="398" y="545"/>
                  </a:cubicBezTo>
                  <a:cubicBezTo>
                    <a:pt x="398" y="383"/>
                    <a:pt x="398" y="383"/>
                    <a:pt x="398" y="383"/>
                  </a:cubicBezTo>
                  <a:cubicBezTo>
                    <a:pt x="560" y="383"/>
                    <a:pt x="560" y="383"/>
                    <a:pt x="560" y="383"/>
                  </a:cubicBezTo>
                  <a:cubicBezTo>
                    <a:pt x="604" y="383"/>
                    <a:pt x="633" y="353"/>
                    <a:pt x="633" y="309"/>
                  </a:cubicBezTo>
                  <a:cubicBezTo>
                    <a:pt x="633" y="265"/>
                    <a:pt x="604" y="236"/>
                    <a:pt x="560" y="236"/>
                  </a:cubicBezTo>
                  <a:close/>
                  <a:moveTo>
                    <a:pt x="560" y="353"/>
                  </a:moveTo>
                  <a:lnTo>
                    <a:pt x="560" y="353"/>
                  </a:lnTo>
                  <a:cubicBezTo>
                    <a:pt x="354" y="353"/>
                    <a:pt x="354" y="353"/>
                    <a:pt x="354" y="353"/>
                  </a:cubicBezTo>
                  <a:cubicBezTo>
                    <a:pt x="354" y="545"/>
                    <a:pt x="354" y="545"/>
                    <a:pt x="354" y="545"/>
                  </a:cubicBezTo>
                  <a:cubicBezTo>
                    <a:pt x="354" y="559"/>
                    <a:pt x="339" y="589"/>
                    <a:pt x="324" y="589"/>
                  </a:cubicBezTo>
                  <a:cubicBezTo>
                    <a:pt x="295" y="589"/>
                    <a:pt x="280" y="559"/>
                    <a:pt x="280" y="545"/>
                  </a:cubicBezTo>
                  <a:cubicBezTo>
                    <a:pt x="280" y="353"/>
                    <a:pt x="280" y="353"/>
                    <a:pt x="280" y="353"/>
                  </a:cubicBezTo>
                  <a:cubicBezTo>
                    <a:pt x="89" y="353"/>
                    <a:pt x="89" y="353"/>
                    <a:pt x="89" y="353"/>
                  </a:cubicBezTo>
                  <a:cubicBezTo>
                    <a:pt x="59" y="353"/>
                    <a:pt x="45" y="324"/>
                    <a:pt x="45" y="309"/>
                  </a:cubicBezTo>
                  <a:cubicBezTo>
                    <a:pt x="45" y="294"/>
                    <a:pt x="59" y="265"/>
                    <a:pt x="89" y="265"/>
                  </a:cubicBezTo>
                  <a:cubicBezTo>
                    <a:pt x="280" y="265"/>
                    <a:pt x="280" y="265"/>
                    <a:pt x="280" y="265"/>
                  </a:cubicBezTo>
                  <a:cubicBezTo>
                    <a:pt x="280" y="74"/>
                    <a:pt x="280" y="74"/>
                    <a:pt x="280" y="74"/>
                  </a:cubicBezTo>
                  <a:cubicBezTo>
                    <a:pt x="280" y="59"/>
                    <a:pt x="295" y="29"/>
                    <a:pt x="324" y="29"/>
                  </a:cubicBezTo>
                  <a:cubicBezTo>
                    <a:pt x="339" y="29"/>
                    <a:pt x="354" y="59"/>
                    <a:pt x="354" y="74"/>
                  </a:cubicBezTo>
                  <a:cubicBezTo>
                    <a:pt x="354" y="265"/>
                    <a:pt x="354" y="265"/>
                    <a:pt x="354" y="265"/>
                  </a:cubicBezTo>
                  <a:cubicBezTo>
                    <a:pt x="560" y="265"/>
                    <a:pt x="560" y="265"/>
                    <a:pt x="560" y="265"/>
                  </a:cubicBezTo>
                  <a:cubicBezTo>
                    <a:pt x="575" y="265"/>
                    <a:pt x="589" y="294"/>
                    <a:pt x="589" y="309"/>
                  </a:cubicBezTo>
                  <a:cubicBezTo>
                    <a:pt x="589" y="324"/>
                    <a:pt x="575" y="353"/>
                    <a:pt x="560" y="35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3" name="Freeform 42"/>
            <p:cNvSpPr>
              <a:spLocks noChangeArrowheads="1"/>
            </p:cNvSpPr>
            <p:nvPr/>
          </p:nvSpPr>
          <p:spPr bwMode="auto">
            <a:xfrm>
              <a:off x="3076452" y="5963533"/>
              <a:ext cx="299029" cy="262731"/>
            </a:xfrm>
            <a:custGeom>
              <a:avLst/>
              <a:gdLst>
                <a:gd name="T0" fmla="*/ 26321 w 634"/>
                <a:gd name="T1" fmla="*/ 57987 h 561"/>
                <a:gd name="T2" fmla="*/ 26321 w 634"/>
                <a:gd name="T3" fmla="*/ 57987 h 561"/>
                <a:gd name="T4" fmla="*/ 196147 w 634"/>
                <a:gd name="T5" fmla="*/ 57987 h 561"/>
                <a:gd name="T6" fmla="*/ 228237 w 634"/>
                <a:gd name="T7" fmla="*/ 31857 h 561"/>
                <a:gd name="T8" fmla="*/ 196147 w 634"/>
                <a:gd name="T9" fmla="*/ 0 h 561"/>
                <a:gd name="T10" fmla="*/ 26321 w 634"/>
                <a:gd name="T11" fmla="*/ 0 h 561"/>
                <a:gd name="T12" fmla="*/ 0 w 634"/>
                <a:gd name="T13" fmla="*/ 31857 h 561"/>
                <a:gd name="T14" fmla="*/ 26321 w 634"/>
                <a:gd name="T15" fmla="*/ 57987 h 561"/>
                <a:gd name="T16" fmla="*/ 26321 w 634"/>
                <a:gd name="T17" fmla="*/ 16108 h 561"/>
                <a:gd name="T18" fmla="*/ 26321 w 634"/>
                <a:gd name="T19" fmla="*/ 16108 h 561"/>
                <a:gd name="T20" fmla="*/ 196147 w 634"/>
                <a:gd name="T21" fmla="*/ 16108 h 561"/>
                <a:gd name="T22" fmla="*/ 212012 w 634"/>
                <a:gd name="T23" fmla="*/ 31857 h 561"/>
                <a:gd name="T24" fmla="*/ 196147 w 634"/>
                <a:gd name="T25" fmla="*/ 42237 h 561"/>
                <a:gd name="T26" fmla="*/ 26321 w 634"/>
                <a:gd name="T27" fmla="*/ 42237 h 561"/>
                <a:gd name="T28" fmla="*/ 15865 w 634"/>
                <a:gd name="T29" fmla="*/ 31857 h 561"/>
                <a:gd name="T30" fmla="*/ 26321 w 634"/>
                <a:gd name="T31" fmla="*/ 16108 h 561"/>
                <a:gd name="T32" fmla="*/ 196147 w 634"/>
                <a:gd name="T33" fmla="*/ 74095 h 561"/>
                <a:gd name="T34" fmla="*/ 196147 w 634"/>
                <a:gd name="T35" fmla="*/ 74095 h 561"/>
                <a:gd name="T36" fmla="*/ 26321 w 634"/>
                <a:gd name="T37" fmla="*/ 74095 h 561"/>
                <a:gd name="T38" fmla="*/ 0 w 634"/>
                <a:gd name="T39" fmla="*/ 100225 h 561"/>
                <a:gd name="T40" fmla="*/ 26321 w 634"/>
                <a:gd name="T41" fmla="*/ 126712 h 561"/>
                <a:gd name="T42" fmla="*/ 196147 w 634"/>
                <a:gd name="T43" fmla="*/ 126712 h 561"/>
                <a:gd name="T44" fmla="*/ 228237 w 634"/>
                <a:gd name="T45" fmla="*/ 100225 h 561"/>
                <a:gd name="T46" fmla="*/ 196147 w 634"/>
                <a:gd name="T47" fmla="*/ 74095 h 561"/>
                <a:gd name="T48" fmla="*/ 196147 w 634"/>
                <a:gd name="T49" fmla="*/ 115974 h 561"/>
                <a:gd name="T50" fmla="*/ 196147 w 634"/>
                <a:gd name="T51" fmla="*/ 115974 h 561"/>
                <a:gd name="T52" fmla="*/ 26321 w 634"/>
                <a:gd name="T53" fmla="*/ 115974 h 561"/>
                <a:gd name="T54" fmla="*/ 15865 w 634"/>
                <a:gd name="T55" fmla="*/ 100225 h 561"/>
                <a:gd name="T56" fmla="*/ 26321 w 634"/>
                <a:gd name="T57" fmla="*/ 84475 h 561"/>
                <a:gd name="T58" fmla="*/ 196147 w 634"/>
                <a:gd name="T59" fmla="*/ 84475 h 561"/>
                <a:gd name="T60" fmla="*/ 212012 w 634"/>
                <a:gd name="T61" fmla="*/ 100225 h 561"/>
                <a:gd name="T62" fmla="*/ 196147 w 634"/>
                <a:gd name="T63" fmla="*/ 115974 h 561"/>
                <a:gd name="T64" fmla="*/ 196147 w 634"/>
                <a:gd name="T65" fmla="*/ 142462 h 561"/>
                <a:gd name="T66" fmla="*/ 196147 w 634"/>
                <a:gd name="T67" fmla="*/ 142462 h 561"/>
                <a:gd name="T68" fmla="*/ 26321 w 634"/>
                <a:gd name="T69" fmla="*/ 142462 h 561"/>
                <a:gd name="T70" fmla="*/ 0 w 634"/>
                <a:gd name="T71" fmla="*/ 168592 h 561"/>
                <a:gd name="T72" fmla="*/ 26321 w 634"/>
                <a:gd name="T73" fmla="*/ 200449 h 561"/>
                <a:gd name="T74" fmla="*/ 196147 w 634"/>
                <a:gd name="T75" fmla="*/ 200449 h 561"/>
                <a:gd name="T76" fmla="*/ 228237 w 634"/>
                <a:gd name="T77" fmla="*/ 168592 h 561"/>
                <a:gd name="T78" fmla="*/ 196147 w 634"/>
                <a:gd name="T79" fmla="*/ 142462 h 561"/>
                <a:gd name="T80" fmla="*/ 196147 w 634"/>
                <a:gd name="T81" fmla="*/ 184699 h 561"/>
                <a:gd name="T82" fmla="*/ 196147 w 634"/>
                <a:gd name="T83" fmla="*/ 184699 h 561"/>
                <a:gd name="T84" fmla="*/ 26321 w 634"/>
                <a:gd name="T85" fmla="*/ 184699 h 561"/>
                <a:gd name="T86" fmla="*/ 15865 w 634"/>
                <a:gd name="T87" fmla="*/ 168592 h 561"/>
                <a:gd name="T88" fmla="*/ 26321 w 634"/>
                <a:gd name="T89" fmla="*/ 158212 h 561"/>
                <a:gd name="T90" fmla="*/ 196147 w 634"/>
                <a:gd name="T91" fmla="*/ 158212 h 561"/>
                <a:gd name="T92" fmla="*/ 212012 w 634"/>
                <a:gd name="T93" fmla="*/ 168592 h 561"/>
                <a:gd name="T94" fmla="*/ 196147 w 634"/>
                <a:gd name="T95" fmla="*/ 184699 h 56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34" h="561">
                  <a:moveTo>
                    <a:pt x="73" y="162"/>
                  </a:moveTo>
                  <a:lnTo>
                    <a:pt x="73" y="162"/>
                  </a:lnTo>
                  <a:cubicBezTo>
                    <a:pt x="544" y="162"/>
                    <a:pt x="544" y="162"/>
                    <a:pt x="544" y="162"/>
                  </a:cubicBezTo>
                  <a:cubicBezTo>
                    <a:pt x="588" y="162"/>
                    <a:pt x="633" y="133"/>
                    <a:pt x="633" y="89"/>
                  </a:cubicBezTo>
                  <a:cubicBezTo>
                    <a:pt x="633" y="45"/>
                    <a:pt x="588" y="0"/>
                    <a:pt x="54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133"/>
                    <a:pt x="29" y="162"/>
                    <a:pt x="73" y="162"/>
                  </a:cubicBezTo>
                  <a:close/>
                  <a:moveTo>
                    <a:pt x="73" y="45"/>
                  </a:moveTo>
                  <a:lnTo>
                    <a:pt x="73" y="45"/>
                  </a:lnTo>
                  <a:cubicBezTo>
                    <a:pt x="544" y="45"/>
                    <a:pt x="544" y="45"/>
                    <a:pt x="544" y="45"/>
                  </a:cubicBezTo>
                  <a:cubicBezTo>
                    <a:pt x="574" y="45"/>
                    <a:pt x="588" y="59"/>
                    <a:pt x="588" y="89"/>
                  </a:cubicBezTo>
                  <a:cubicBezTo>
                    <a:pt x="588" y="103"/>
                    <a:pt x="574" y="118"/>
                    <a:pt x="544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58" y="118"/>
                    <a:pt x="44" y="103"/>
                    <a:pt x="44" y="89"/>
                  </a:cubicBezTo>
                  <a:cubicBezTo>
                    <a:pt x="44" y="59"/>
                    <a:pt x="58" y="45"/>
                    <a:pt x="73" y="45"/>
                  </a:cubicBezTo>
                  <a:close/>
                  <a:moveTo>
                    <a:pt x="544" y="207"/>
                  </a:moveTo>
                  <a:lnTo>
                    <a:pt x="544" y="207"/>
                  </a:lnTo>
                  <a:cubicBezTo>
                    <a:pt x="73" y="207"/>
                    <a:pt x="73" y="207"/>
                    <a:pt x="73" y="207"/>
                  </a:cubicBezTo>
                  <a:cubicBezTo>
                    <a:pt x="29" y="207"/>
                    <a:pt x="0" y="236"/>
                    <a:pt x="0" y="280"/>
                  </a:cubicBezTo>
                  <a:cubicBezTo>
                    <a:pt x="0" y="324"/>
                    <a:pt x="29" y="354"/>
                    <a:pt x="73" y="354"/>
                  </a:cubicBezTo>
                  <a:cubicBezTo>
                    <a:pt x="544" y="354"/>
                    <a:pt x="544" y="354"/>
                    <a:pt x="544" y="354"/>
                  </a:cubicBezTo>
                  <a:cubicBezTo>
                    <a:pt x="588" y="354"/>
                    <a:pt x="633" y="324"/>
                    <a:pt x="633" y="280"/>
                  </a:cubicBezTo>
                  <a:cubicBezTo>
                    <a:pt x="633" y="236"/>
                    <a:pt x="588" y="207"/>
                    <a:pt x="544" y="207"/>
                  </a:cubicBezTo>
                  <a:close/>
                  <a:moveTo>
                    <a:pt x="544" y="324"/>
                  </a:moveTo>
                  <a:lnTo>
                    <a:pt x="544" y="324"/>
                  </a:lnTo>
                  <a:cubicBezTo>
                    <a:pt x="73" y="324"/>
                    <a:pt x="73" y="324"/>
                    <a:pt x="73" y="324"/>
                  </a:cubicBezTo>
                  <a:cubicBezTo>
                    <a:pt x="58" y="324"/>
                    <a:pt x="44" y="295"/>
                    <a:pt x="44" y="280"/>
                  </a:cubicBezTo>
                  <a:cubicBezTo>
                    <a:pt x="44" y="265"/>
                    <a:pt x="58" y="236"/>
                    <a:pt x="73" y="236"/>
                  </a:cubicBezTo>
                  <a:cubicBezTo>
                    <a:pt x="544" y="236"/>
                    <a:pt x="544" y="236"/>
                    <a:pt x="544" y="236"/>
                  </a:cubicBezTo>
                  <a:cubicBezTo>
                    <a:pt x="574" y="236"/>
                    <a:pt x="588" y="265"/>
                    <a:pt x="588" y="280"/>
                  </a:cubicBezTo>
                  <a:cubicBezTo>
                    <a:pt x="588" y="295"/>
                    <a:pt x="574" y="324"/>
                    <a:pt x="544" y="324"/>
                  </a:cubicBezTo>
                  <a:close/>
                  <a:moveTo>
                    <a:pt x="544" y="398"/>
                  </a:moveTo>
                  <a:lnTo>
                    <a:pt x="544" y="398"/>
                  </a:lnTo>
                  <a:cubicBezTo>
                    <a:pt x="73" y="398"/>
                    <a:pt x="73" y="398"/>
                    <a:pt x="73" y="398"/>
                  </a:cubicBezTo>
                  <a:cubicBezTo>
                    <a:pt x="29" y="398"/>
                    <a:pt x="0" y="428"/>
                    <a:pt x="0" y="471"/>
                  </a:cubicBezTo>
                  <a:cubicBezTo>
                    <a:pt x="0" y="516"/>
                    <a:pt x="29" y="560"/>
                    <a:pt x="73" y="560"/>
                  </a:cubicBezTo>
                  <a:cubicBezTo>
                    <a:pt x="544" y="560"/>
                    <a:pt x="544" y="560"/>
                    <a:pt x="544" y="560"/>
                  </a:cubicBezTo>
                  <a:cubicBezTo>
                    <a:pt x="588" y="560"/>
                    <a:pt x="633" y="516"/>
                    <a:pt x="633" y="471"/>
                  </a:cubicBezTo>
                  <a:cubicBezTo>
                    <a:pt x="633" y="428"/>
                    <a:pt x="588" y="398"/>
                    <a:pt x="544" y="398"/>
                  </a:cubicBezTo>
                  <a:close/>
                  <a:moveTo>
                    <a:pt x="544" y="516"/>
                  </a:moveTo>
                  <a:lnTo>
                    <a:pt x="544" y="516"/>
                  </a:lnTo>
                  <a:cubicBezTo>
                    <a:pt x="73" y="516"/>
                    <a:pt x="73" y="516"/>
                    <a:pt x="73" y="516"/>
                  </a:cubicBezTo>
                  <a:cubicBezTo>
                    <a:pt x="58" y="516"/>
                    <a:pt x="44" y="501"/>
                    <a:pt x="44" y="471"/>
                  </a:cubicBezTo>
                  <a:cubicBezTo>
                    <a:pt x="44" y="457"/>
                    <a:pt x="58" y="442"/>
                    <a:pt x="73" y="442"/>
                  </a:cubicBezTo>
                  <a:cubicBezTo>
                    <a:pt x="544" y="442"/>
                    <a:pt x="544" y="442"/>
                    <a:pt x="544" y="442"/>
                  </a:cubicBezTo>
                  <a:cubicBezTo>
                    <a:pt x="574" y="442"/>
                    <a:pt x="588" y="457"/>
                    <a:pt x="588" y="471"/>
                  </a:cubicBezTo>
                  <a:cubicBezTo>
                    <a:pt x="588" y="501"/>
                    <a:pt x="574" y="516"/>
                    <a:pt x="544" y="51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4" name="Freeform 43"/>
            <p:cNvSpPr>
              <a:spLocks noChangeArrowheads="1"/>
            </p:cNvSpPr>
            <p:nvPr/>
          </p:nvSpPr>
          <p:spPr bwMode="auto">
            <a:xfrm>
              <a:off x="2397385" y="5948841"/>
              <a:ext cx="290386" cy="292115"/>
            </a:xfrm>
            <a:custGeom>
              <a:avLst/>
              <a:gdLst>
                <a:gd name="T0" fmla="*/ 153134 w 619"/>
                <a:gd name="T1" fmla="*/ 63842 h 619"/>
                <a:gd name="T2" fmla="*/ 153134 w 619"/>
                <a:gd name="T3" fmla="*/ 63842 h 619"/>
                <a:gd name="T4" fmla="*/ 142734 w 619"/>
                <a:gd name="T5" fmla="*/ 63842 h 619"/>
                <a:gd name="T6" fmla="*/ 100416 w 619"/>
                <a:gd name="T7" fmla="*/ 143554 h 619"/>
                <a:gd name="T8" fmla="*/ 73877 w 619"/>
                <a:gd name="T9" fmla="*/ 122273 h 619"/>
                <a:gd name="T10" fmla="*/ 63477 w 619"/>
                <a:gd name="T11" fmla="*/ 122273 h 619"/>
                <a:gd name="T12" fmla="*/ 63477 w 619"/>
                <a:gd name="T13" fmla="*/ 127323 h 619"/>
                <a:gd name="T14" fmla="*/ 95037 w 619"/>
                <a:gd name="T15" fmla="*/ 159063 h 619"/>
                <a:gd name="T16" fmla="*/ 105437 w 619"/>
                <a:gd name="T17" fmla="*/ 159063 h 619"/>
                <a:gd name="T18" fmla="*/ 158155 w 619"/>
                <a:gd name="T19" fmla="*/ 74302 h 619"/>
                <a:gd name="T20" fmla="*/ 153134 w 619"/>
                <a:gd name="T21" fmla="*/ 63842 h 619"/>
                <a:gd name="T22" fmla="*/ 195452 w 619"/>
                <a:gd name="T23" fmla="*/ 0 h 619"/>
                <a:gd name="T24" fmla="*/ 195452 w 619"/>
                <a:gd name="T25" fmla="*/ 0 h 619"/>
                <a:gd name="T26" fmla="*/ 26180 w 619"/>
                <a:gd name="T27" fmla="*/ 0 h 619"/>
                <a:gd name="T28" fmla="*/ 0 w 619"/>
                <a:gd name="T29" fmla="*/ 26691 h 619"/>
                <a:gd name="T30" fmla="*/ 0 w 619"/>
                <a:gd name="T31" fmla="*/ 196575 h 619"/>
                <a:gd name="T32" fmla="*/ 26180 w 619"/>
                <a:gd name="T33" fmla="*/ 222905 h 619"/>
                <a:gd name="T34" fmla="*/ 195452 w 619"/>
                <a:gd name="T35" fmla="*/ 222905 h 619"/>
                <a:gd name="T36" fmla="*/ 221632 w 619"/>
                <a:gd name="T37" fmla="*/ 196575 h 619"/>
                <a:gd name="T38" fmla="*/ 221632 w 619"/>
                <a:gd name="T39" fmla="*/ 26691 h 619"/>
                <a:gd name="T40" fmla="*/ 195452 w 619"/>
                <a:gd name="T41" fmla="*/ 0 h 619"/>
                <a:gd name="T42" fmla="*/ 211232 w 619"/>
                <a:gd name="T43" fmla="*/ 196575 h 619"/>
                <a:gd name="T44" fmla="*/ 211232 w 619"/>
                <a:gd name="T45" fmla="*/ 196575 h 619"/>
                <a:gd name="T46" fmla="*/ 195452 w 619"/>
                <a:gd name="T47" fmla="*/ 212445 h 619"/>
                <a:gd name="T48" fmla="*/ 26180 w 619"/>
                <a:gd name="T49" fmla="*/ 212445 h 619"/>
                <a:gd name="T50" fmla="*/ 10400 w 619"/>
                <a:gd name="T51" fmla="*/ 196575 h 619"/>
                <a:gd name="T52" fmla="*/ 10400 w 619"/>
                <a:gd name="T53" fmla="*/ 26691 h 619"/>
                <a:gd name="T54" fmla="*/ 26180 w 619"/>
                <a:gd name="T55" fmla="*/ 10460 h 619"/>
                <a:gd name="T56" fmla="*/ 195452 w 619"/>
                <a:gd name="T57" fmla="*/ 10460 h 619"/>
                <a:gd name="T58" fmla="*/ 211232 w 619"/>
                <a:gd name="T59" fmla="*/ 26691 h 619"/>
                <a:gd name="T60" fmla="*/ 211232 w 619"/>
                <a:gd name="T61" fmla="*/ 196575 h 61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19" h="619">
                  <a:moveTo>
                    <a:pt x="427" y="177"/>
                  </a:moveTo>
                  <a:lnTo>
                    <a:pt x="427" y="177"/>
                  </a:lnTo>
                  <a:cubicBezTo>
                    <a:pt x="412" y="162"/>
                    <a:pt x="412" y="177"/>
                    <a:pt x="398" y="177"/>
                  </a:cubicBezTo>
                  <a:cubicBezTo>
                    <a:pt x="280" y="398"/>
                    <a:pt x="280" y="398"/>
                    <a:pt x="280" y="398"/>
                  </a:cubicBezTo>
                  <a:cubicBezTo>
                    <a:pt x="206" y="339"/>
                    <a:pt x="206" y="339"/>
                    <a:pt x="206" y="339"/>
                  </a:cubicBezTo>
                  <a:cubicBezTo>
                    <a:pt x="191" y="324"/>
                    <a:pt x="191" y="324"/>
                    <a:pt x="177" y="339"/>
                  </a:cubicBezTo>
                  <a:cubicBezTo>
                    <a:pt x="162" y="339"/>
                    <a:pt x="162" y="353"/>
                    <a:pt x="177" y="353"/>
                  </a:cubicBezTo>
                  <a:cubicBezTo>
                    <a:pt x="265" y="441"/>
                    <a:pt x="265" y="441"/>
                    <a:pt x="265" y="441"/>
                  </a:cubicBezTo>
                  <a:cubicBezTo>
                    <a:pt x="280" y="457"/>
                    <a:pt x="280" y="457"/>
                    <a:pt x="294" y="441"/>
                  </a:cubicBezTo>
                  <a:lnTo>
                    <a:pt x="441" y="206"/>
                  </a:lnTo>
                  <a:cubicBezTo>
                    <a:pt x="441" y="191"/>
                    <a:pt x="441" y="177"/>
                    <a:pt x="427" y="177"/>
                  </a:cubicBez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545" y="618"/>
                    <a:pt x="545" y="618"/>
                    <a:pt x="545" y="618"/>
                  </a:cubicBezTo>
                  <a:cubicBezTo>
                    <a:pt x="589" y="618"/>
                    <a:pt x="618" y="589"/>
                    <a:pt x="618" y="545"/>
                  </a:cubicBezTo>
                  <a:cubicBezTo>
                    <a:pt x="618" y="74"/>
                    <a:pt x="618" y="74"/>
                    <a:pt x="618" y="74"/>
                  </a:cubicBezTo>
                  <a:cubicBezTo>
                    <a:pt x="618" y="29"/>
                    <a:pt x="589" y="0"/>
                    <a:pt x="545" y="0"/>
                  </a:cubicBezTo>
                  <a:close/>
                  <a:moveTo>
                    <a:pt x="589" y="545"/>
                  </a:moveTo>
                  <a:lnTo>
                    <a:pt x="589" y="545"/>
                  </a:lnTo>
                  <a:cubicBezTo>
                    <a:pt x="589" y="559"/>
                    <a:pt x="559" y="589"/>
                    <a:pt x="545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29"/>
                    <a:pt x="73" y="29"/>
                  </a:cubicBezTo>
                  <a:cubicBezTo>
                    <a:pt x="545" y="29"/>
                    <a:pt x="545" y="29"/>
                    <a:pt x="545" y="29"/>
                  </a:cubicBezTo>
                  <a:cubicBezTo>
                    <a:pt x="559" y="29"/>
                    <a:pt x="589" y="59"/>
                    <a:pt x="589" y="74"/>
                  </a:cubicBezTo>
                  <a:lnTo>
                    <a:pt x="589" y="5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5" name="Freeform 44"/>
            <p:cNvSpPr>
              <a:spLocks noChangeArrowheads="1"/>
            </p:cNvSpPr>
            <p:nvPr/>
          </p:nvSpPr>
          <p:spPr bwMode="auto">
            <a:xfrm>
              <a:off x="1709676" y="5948841"/>
              <a:ext cx="299028" cy="292115"/>
            </a:xfrm>
            <a:custGeom>
              <a:avLst/>
              <a:gdLst>
                <a:gd name="T0" fmla="*/ 201915 w 634"/>
                <a:gd name="T1" fmla="*/ 0 h 619"/>
                <a:gd name="T2" fmla="*/ 201915 w 634"/>
                <a:gd name="T3" fmla="*/ 0 h 619"/>
                <a:gd name="T4" fmla="*/ 32090 w 634"/>
                <a:gd name="T5" fmla="*/ 0 h 619"/>
                <a:gd name="T6" fmla="*/ 0 w 634"/>
                <a:gd name="T7" fmla="*/ 26691 h 619"/>
                <a:gd name="T8" fmla="*/ 0 w 634"/>
                <a:gd name="T9" fmla="*/ 196575 h 619"/>
                <a:gd name="T10" fmla="*/ 32090 w 634"/>
                <a:gd name="T11" fmla="*/ 222905 h 619"/>
                <a:gd name="T12" fmla="*/ 201915 w 634"/>
                <a:gd name="T13" fmla="*/ 222905 h 619"/>
                <a:gd name="T14" fmla="*/ 228236 w 634"/>
                <a:gd name="T15" fmla="*/ 196575 h 619"/>
                <a:gd name="T16" fmla="*/ 228236 w 634"/>
                <a:gd name="T17" fmla="*/ 26691 h 619"/>
                <a:gd name="T18" fmla="*/ 201915 w 634"/>
                <a:gd name="T19" fmla="*/ 0 h 619"/>
                <a:gd name="T20" fmla="*/ 212372 w 634"/>
                <a:gd name="T21" fmla="*/ 196575 h 619"/>
                <a:gd name="T22" fmla="*/ 212372 w 634"/>
                <a:gd name="T23" fmla="*/ 196575 h 619"/>
                <a:gd name="T24" fmla="*/ 201915 w 634"/>
                <a:gd name="T25" fmla="*/ 212445 h 619"/>
                <a:gd name="T26" fmla="*/ 32090 w 634"/>
                <a:gd name="T27" fmla="*/ 212445 h 619"/>
                <a:gd name="T28" fmla="*/ 15865 w 634"/>
                <a:gd name="T29" fmla="*/ 196575 h 619"/>
                <a:gd name="T30" fmla="*/ 15865 w 634"/>
                <a:gd name="T31" fmla="*/ 26691 h 619"/>
                <a:gd name="T32" fmla="*/ 32090 w 634"/>
                <a:gd name="T33" fmla="*/ 10460 h 619"/>
                <a:gd name="T34" fmla="*/ 201915 w 634"/>
                <a:gd name="T35" fmla="*/ 10460 h 619"/>
                <a:gd name="T36" fmla="*/ 212372 w 634"/>
                <a:gd name="T37" fmla="*/ 26691 h 619"/>
                <a:gd name="T38" fmla="*/ 212372 w 634"/>
                <a:gd name="T39" fmla="*/ 196575 h 619"/>
                <a:gd name="T40" fmla="*/ 148552 w 634"/>
                <a:gd name="T41" fmla="*/ 74302 h 619"/>
                <a:gd name="T42" fmla="*/ 148552 w 634"/>
                <a:gd name="T43" fmla="*/ 74302 h 619"/>
                <a:gd name="T44" fmla="*/ 138096 w 634"/>
                <a:gd name="T45" fmla="*/ 74302 h 619"/>
                <a:gd name="T46" fmla="*/ 116822 w 634"/>
                <a:gd name="T47" fmla="*/ 100993 h 619"/>
                <a:gd name="T48" fmla="*/ 90501 w 634"/>
                <a:gd name="T49" fmla="*/ 74302 h 619"/>
                <a:gd name="T50" fmla="*/ 79684 w 634"/>
                <a:gd name="T51" fmla="*/ 74302 h 619"/>
                <a:gd name="T52" fmla="*/ 79684 w 634"/>
                <a:gd name="T53" fmla="*/ 85122 h 619"/>
                <a:gd name="T54" fmla="*/ 106366 w 634"/>
                <a:gd name="T55" fmla="*/ 111453 h 619"/>
                <a:gd name="T56" fmla="*/ 79684 w 634"/>
                <a:gd name="T57" fmla="*/ 138144 h 619"/>
                <a:gd name="T58" fmla="*/ 79684 w 634"/>
                <a:gd name="T59" fmla="*/ 148604 h 619"/>
                <a:gd name="T60" fmla="*/ 90501 w 634"/>
                <a:gd name="T61" fmla="*/ 148604 h 619"/>
                <a:gd name="T62" fmla="*/ 116822 w 634"/>
                <a:gd name="T63" fmla="*/ 122273 h 619"/>
                <a:gd name="T64" fmla="*/ 138096 w 634"/>
                <a:gd name="T65" fmla="*/ 148604 h 619"/>
                <a:gd name="T66" fmla="*/ 148552 w 634"/>
                <a:gd name="T67" fmla="*/ 148604 h 619"/>
                <a:gd name="T68" fmla="*/ 148552 w 634"/>
                <a:gd name="T69" fmla="*/ 138144 h 619"/>
                <a:gd name="T70" fmla="*/ 127639 w 634"/>
                <a:gd name="T71" fmla="*/ 111453 h 619"/>
                <a:gd name="T72" fmla="*/ 148552 w 634"/>
                <a:gd name="T73" fmla="*/ 85122 h 619"/>
                <a:gd name="T74" fmla="*/ 148552 w 634"/>
                <a:gd name="T75" fmla="*/ 74302 h 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4" h="619">
                  <a:moveTo>
                    <a:pt x="560" y="0"/>
                  </a:moveTo>
                  <a:lnTo>
                    <a:pt x="56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44" y="618"/>
                    <a:pt x="89" y="618"/>
                  </a:cubicBezTo>
                  <a:cubicBezTo>
                    <a:pt x="560" y="618"/>
                    <a:pt x="560" y="618"/>
                    <a:pt x="560" y="618"/>
                  </a:cubicBezTo>
                  <a:cubicBezTo>
                    <a:pt x="604" y="618"/>
                    <a:pt x="633" y="589"/>
                    <a:pt x="633" y="545"/>
                  </a:cubicBezTo>
                  <a:cubicBezTo>
                    <a:pt x="633" y="74"/>
                    <a:pt x="633" y="74"/>
                    <a:pt x="633" y="74"/>
                  </a:cubicBezTo>
                  <a:cubicBezTo>
                    <a:pt x="633" y="29"/>
                    <a:pt x="604" y="0"/>
                    <a:pt x="560" y="0"/>
                  </a:cubicBezTo>
                  <a:close/>
                  <a:moveTo>
                    <a:pt x="589" y="545"/>
                  </a:moveTo>
                  <a:lnTo>
                    <a:pt x="589" y="545"/>
                  </a:lnTo>
                  <a:cubicBezTo>
                    <a:pt x="589" y="559"/>
                    <a:pt x="574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59"/>
                    <a:pt x="44" y="54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9" y="29"/>
                    <a:pt x="89" y="29"/>
                  </a:cubicBezTo>
                  <a:cubicBezTo>
                    <a:pt x="560" y="29"/>
                    <a:pt x="560" y="29"/>
                    <a:pt x="560" y="29"/>
                  </a:cubicBezTo>
                  <a:cubicBezTo>
                    <a:pt x="574" y="29"/>
                    <a:pt x="589" y="59"/>
                    <a:pt x="589" y="74"/>
                  </a:cubicBezTo>
                  <a:lnTo>
                    <a:pt x="589" y="545"/>
                  </a:lnTo>
                  <a:close/>
                  <a:moveTo>
                    <a:pt x="412" y="206"/>
                  </a:moveTo>
                  <a:lnTo>
                    <a:pt x="412" y="206"/>
                  </a:lnTo>
                  <a:cubicBezTo>
                    <a:pt x="412" y="206"/>
                    <a:pt x="398" y="206"/>
                    <a:pt x="383" y="206"/>
                  </a:cubicBezTo>
                  <a:cubicBezTo>
                    <a:pt x="324" y="280"/>
                    <a:pt x="324" y="280"/>
                    <a:pt x="324" y="280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36" y="206"/>
                    <a:pt x="236" y="206"/>
                    <a:pt x="221" y="206"/>
                  </a:cubicBezTo>
                  <a:cubicBezTo>
                    <a:pt x="221" y="221"/>
                    <a:pt x="221" y="236"/>
                    <a:pt x="221" y="236"/>
                  </a:cubicBezTo>
                  <a:cubicBezTo>
                    <a:pt x="295" y="309"/>
                    <a:pt x="295" y="309"/>
                    <a:pt x="295" y="309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221" y="383"/>
                    <a:pt x="221" y="398"/>
                    <a:pt x="221" y="412"/>
                  </a:cubicBezTo>
                  <a:cubicBezTo>
                    <a:pt x="236" y="412"/>
                    <a:pt x="236" y="412"/>
                    <a:pt x="251" y="412"/>
                  </a:cubicBezTo>
                  <a:cubicBezTo>
                    <a:pt x="324" y="339"/>
                    <a:pt x="324" y="339"/>
                    <a:pt x="324" y="339"/>
                  </a:cubicBezTo>
                  <a:cubicBezTo>
                    <a:pt x="383" y="412"/>
                    <a:pt x="383" y="412"/>
                    <a:pt x="383" y="412"/>
                  </a:cubicBezTo>
                  <a:cubicBezTo>
                    <a:pt x="398" y="412"/>
                    <a:pt x="412" y="412"/>
                    <a:pt x="412" y="412"/>
                  </a:cubicBezTo>
                  <a:cubicBezTo>
                    <a:pt x="427" y="398"/>
                    <a:pt x="427" y="383"/>
                    <a:pt x="412" y="383"/>
                  </a:cubicBezTo>
                  <a:cubicBezTo>
                    <a:pt x="354" y="309"/>
                    <a:pt x="354" y="309"/>
                    <a:pt x="354" y="309"/>
                  </a:cubicBezTo>
                  <a:cubicBezTo>
                    <a:pt x="412" y="236"/>
                    <a:pt x="412" y="236"/>
                    <a:pt x="412" y="236"/>
                  </a:cubicBezTo>
                  <a:cubicBezTo>
                    <a:pt x="427" y="236"/>
                    <a:pt x="427" y="221"/>
                    <a:pt x="412" y="20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6" name="Freeform 45"/>
            <p:cNvSpPr>
              <a:spLocks noChangeArrowheads="1"/>
            </p:cNvSpPr>
            <p:nvPr/>
          </p:nvSpPr>
          <p:spPr bwMode="auto">
            <a:xfrm>
              <a:off x="1021967" y="5948841"/>
              <a:ext cx="299028" cy="292115"/>
            </a:xfrm>
            <a:custGeom>
              <a:avLst/>
              <a:gdLst>
                <a:gd name="T0" fmla="*/ 196146 w 634"/>
                <a:gd name="T1" fmla="*/ 0 h 619"/>
                <a:gd name="T2" fmla="*/ 196146 w 634"/>
                <a:gd name="T3" fmla="*/ 0 h 619"/>
                <a:gd name="T4" fmla="*/ 26321 w 634"/>
                <a:gd name="T5" fmla="*/ 0 h 619"/>
                <a:gd name="T6" fmla="*/ 0 w 634"/>
                <a:gd name="T7" fmla="*/ 26691 h 619"/>
                <a:gd name="T8" fmla="*/ 0 w 634"/>
                <a:gd name="T9" fmla="*/ 196575 h 619"/>
                <a:gd name="T10" fmla="*/ 26321 w 634"/>
                <a:gd name="T11" fmla="*/ 222905 h 619"/>
                <a:gd name="T12" fmla="*/ 196146 w 634"/>
                <a:gd name="T13" fmla="*/ 222905 h 619"/>
                <a:gd name="T14" fmla="*/ 228236 w 634"/>
                <a:gd name="T15" fmla="*/ 196575 h 619"/>
                <a:gd name="T16" fmla="*/ 228236 w 634"/>
                <a:gd name="T17" fmla="*/ 26691 h 619"/>
                <a:gd name="T18" fmla="*/ 196146 w 634"/>
                <a:gd name="T19" fmla="*/ 0 h 619"/>
                <a:gd name="T20" fmla="*/ 212011 w 634"/>
                <a:gd name="T21" fmla="*/ 196575 h 619"/>
                <a:gd name="T22" fmla="*/ 212011 w 634"/>
                <a:gd name="T23" fmla="*/ 196575 h 619"/>
                <a:gd name="T24" fmla="*/ 196146 w 634"/>
                <a:gd name="T25" fmla="*/ 212445 h 619"/>
                <a:gd name="T26" fmla="*/ 26321 w 634"/>
                <a:gd name="T27" fmla="*/ 212445 h 619"/>
                <a:gd name="T28" fmla="*/ 15865 w 634"/>
                <a:gd name="T29" fmla="*/ 196575 h 619"/>
                <a:gd name="T30" fmla="*/ 15865 w 634"/>
                <a:gd name="T31" fmla="*/ 26691 h 619"/>
                <a:gd name="T32" fmla="*/ 26321 w 634"/>
                <a:gd name="T33" fmla="*/ 10460 h 619"/>
                <a:gd name="T34" fmla="*/ 196146 w 634"/>
                <a:gd name="T35" fmla="*/ 10460 h 619"/>
                <a:gd name="T36" fmla="*/ 212011 w 634"/>
                <a:gd name="T37" fmla="*/ 26691 h 619"/>
                <a:gd name="T38" fmla="*/ 212011 w 634"/>
                <a:gd name="T39" fmla="*/ 196575 h 619"/>
                <a:gd name="T40" fmla="*/ 153600 w 634"/>
                <a:gd name="T41" fmla="*/ 106042 h 619"/>
                <a:gd name="T42" fmla="*/ 153600 w 634"/>
                <a:gd name="T43" fmla="*/ 106042 h 619"/>
                <a:gd name="T44" fmla="*/ 68868 w 634"/>
                <a:gd name="T45" fmla="*/ 106042 h 619"/>
                <a:gd name="T46" fmla="*/ 63459 w 634"/>
                <a:gd name="T47" fmla="*/ 111453 h 619"/>
                <a:gd name="T48" fmla="*/ 68868 w 634"/>
                <a:gd name="T49" fmla="*/ 116863 h 619"/>
                <a:gd name="T50" fmla="*/ 153600 w 634"/>
                <a:gd name="T51" fmla="*/ 116863 h 619"/>
                <a:gd name="T52" fmla="*/ 164417 w 634"/>
                <a:gd name="T53" fmla="*/ 111453 h 619"/>
                <a:gd name="T54" fmla="*/ 153600 w 634"/>
                <a:gd name="T55" fmla="*/ 106042 h 6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34" h="619"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544" y="618"/>
                    <a:pt x="544" y="618"/>
                    <a:pt x="544" y="618"/>
                  </a:cubicBezTo>
                  <a:cubicBezTo>
                    <a:pt x="588" y="618"/>
                    <a:pt x="633" y="589"/>
                    <a:pt x="633" y="545"/>
                  </a:cubicBezTo>
                  <a:cubicBezTo>
                    <a:pt x="633" y="74"/>
                    <a:pt x="633" y="74"/>
                    <a:pt x="633" y="74"/>
                  </a:cubicBezTo>
                  <a:cubicBezTo>
                    <a:pt x="633" y="29"/>
                    <a:pt x="588" y="0"/>
                    <a:pt x="544" y="0"/>
                  </a:cubicBezTo>
                  <a:close/>
                  <a:moveTo>
                    <a:pt x="588" y="545"/>
                  </a:moveTo>
                  <a:lnTo>
                    <a:pt x="588" y="545"/>
                  </a:lnTo>
                  <a:cubicBezTo>
                    <a:pt x="588" y="559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59"/>
                    <a:pt x="44" y="54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59"/>
                    <a:pt x="58" y="29"/>
                    <a:pt x="73" y="29"/>
                  </a:cubicBezTo>
                  <a:cubicBezTo>
                    <a:pt x="544" y="29"/>
                    <a:pt x="544" y="29"/>
                    <a:pt x="544" y="29"/>
                  </a:cubicBezTo>
                  <a:cubicBezTo>
                    <a:pt x="574" y="29"/>
                    <a:pt x="588" y="59"/>
                    <a:pt x="588" y="74"/>
                  </a:cubicBezTo>
                  <a:lnTo>
                    <a:pt x="588" y="545"/>
                  </a:lnTo>
                  <a:close/>
                  <a:moveTo>
                    <a:pt x="426" y="294"/>
                  </a:moveTo>
                  <a:lnTo>
                    <a:pt x="426" y="294"/>
                  </a:lnTo>
                  <a:cubicBezTo>
                    <a:pt x="191" y="294"/>
                    <a:pt x="191" y="294"/>
                    <a:pt x="191" y="294"/>
                  </a:cubicBezTo>
                  <a:cubicBezTo>
                    <a:pt x="191" y="294"/>
                    <a:pt x="176" y="294"/>
                    <a:pt x="176" y="309"/>
                  </a:cubicBezTo>
                  <a:cubicBezTo>
                    <a:pt x="176" y="324"/>
                    <a:pt x="191" y="324"/>
                    <a:pt x="191" y="324"/>
                  </a:cubicBezTo>
                  <a:cubicBezTo>
                    <a:pt x="426" y="324"/>
                    <a:pt x="426" y="324"/>
                    <a:pt x="426" y="324"/>
                  </a:cubicBezTo>
                  <a:cubicBezTo>
                    <a:pt x="441" y="324"/>
                    <a:pt x="456" y="324"/>
                    <a:pt x="456" y="309"/>
                  </a:cubicBezTo>
                  <a:cubicBezTo>
                    <a:pt x="456" y="294"/>
                    <a:pt x="441" y="294"/>
                    <a:pt x="426" y="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47" name="Freeform 46"/>
            <p:cNvSpPr>
              <a:spLocks noChangeArrowheads="1"/>
            </p:cNvSpPr>
            <p:nvPr/>
          </p:nvSpPr>
          <p:spPr bwMode="auto">
            <a:xfrm>
              <a:off x="342900" y="5948841"/>
              <a:ext cx="290386" cy="292115"/>
            </a:xfrm>
            <a:custGeom>
              <a:avLst/>
              <a:gdLst>
                <a:gd name="T0" fmla="*/ 153134 w 619"/>
                <a:gd name="T1" fmla="*/ 106042 h 619"/>
                <a:gd name="T2" fmla="*/ 153134 w 619"/>
                <a:gd name="T3" fmla="*/ 106042 h 619"/>
                <a:gd name="T4" fmla="*/ 116196 w 619"/>
                <a:gd name="T5" fmla="*/ 106042 h 619"/>
                <a:gd name="T6" fmla="*/ 116196 w 619"/>
                <a:gd name="T7" fmla="*/ 68891 h 619"/>
                <a:gd name="T8" fmla="*/ 110816 w 619"/>
                <a:gd name="T9" fmla="*/ 63842 h 619"/>
                <a:gd name="T10" fmla="*/ 105437 w 619"/>
                <a:gd name="T11" fmla="*/ 68891 h 619"/>
                <a:gd name="T12" fmla="*/ 105437 w 619"/>
                <a:gd name="T13" fmla="*/ 106042 h 619"/>
                <a:gd name="T14" fmla="*/ 68498 w 619"/>
                <a:gd name="T15" fmla="*/ 106042 h 619"/>
                <a:gd name="T16" fmla="*/ 63477 w 619"/>
                <a:gd name="T17" fmla="*/ 111453 h 619"/>
                <a:gd name="T18" fmla="*/ 68498 w 619"/>
                <a:gd name="T19" fmla="*/ 116863 h 619"/>
                <a:gd name="T20" fmla="*/ 105437 w 619"/>
                <a:gd name="T21" fmla="*/ 116863 h 619"/>
                <a:gd name="T22" fmla="*/ 105437 w 619"/>
                <a:gd name="T23" fmla="*/ 154014 h 619"/>
                <a:gd name="T24" fmla="*/ 110816 w 619"/>
                <a:gd name="T25" fmla="*/ 159063 h 619"/>
                <a:gd name="T26" fmla="*/ 116196 w 619"/>
                <a:gd name="T27" fmla="*/ 154014 h 619"/>
                <a:gd name="T28" fmla="*/ 116196 w 619"/>
                <a:gd name="T29" fmla="*/ 116863 h 619"/>
                <a:gd name="T30" fmla="*/ 153134 w 619"/>
                <a:gd name="T31" fmla="*/ 116863 h 619"/>
                <a:gd name="T32" fmla="*/ 158155 w 619"/>
                <a:gd name="T33" fmla="*/ 111453 h 619"/>
                <a:gd name="T34" fmla="*/ 153134 w 619"/>
                <a:gd name="T35" fmla="*/ 106042 h 619"/>
                <a:gd name="T36" fmla="*/ 195094 w 619"/>
                <a:gd name="T37" fmla="*/ 0 h 619"/>
                <a:gd name="T38" fmla="*/ 195094 w 619"/>
                <a:gd name="T39" fmla="*/ 0 h 619"/>
                <a:gd name="T40" fmla="*/ 26180 w 619"/>
                <a:gd name="T41" fmla="*/ 0 h 619"/>
                <a:gd name="T42" fmla="*/ 0 w 619"/>
                <a:gd name="T43" fmla="*/ 26691 h 619"/>
                <a:gd name="T44" fmla="*/ 0 w 619"/>
                <a:gd name="T45" fmla="*/ 196575 h 619"/>
                <a:gd name="T46" fmla="*/ 26180 w 619"/>
                <a:gd name="T47" fmla="*/ 222905 h 619"/>
                <a:gd name="T48" fmla="*/ 195094 w 619"/>
                <a:gd name="T49" fmla="*/ 222905 h 619"/>
                <a:gd name="T50" fmla="*/ 221632 w 619"/>
                <a:gd name="T51" fmla="*/ 196575 h 619"/>
                <a:gd name="T52" fmla="*/ 221632 w 619"/>
                <a:gd name="T53" fmla="*/ 26691 h 619"/>
                <a:gd name="T54" fmla="*/ 195094 w 619"/>
                <a:gd name="T55" fmla="*/ 0 h 619"/>
                <a:gd name="T56" fmla="*/ 211232 w 619"/>
                <a:gd name="T57" fmla="*/ 196575 h 619"/>
                <a:gd name="T58" fmla="*/ 211232 w 619"/>
                <a:gd name="T59" fmla="*/ 196575 h 619"/>
                <a:gd name="T60" fmla="*/ 195094 w 619"/>
                <a:gd name="T61" fmla="*/ 212445 h 619"/>
                <a:gd name="T62" fmla="*/ 26180 w 619"/>
                <a:gd name="T63" fmla="*/ 212445 h 619"/>
                <a:gd name="T64" fmla="*/ 10400 w 619"/>
                <a:gd name="T65" fmla="*/ 196575 h 619"/>
                <a:gd name="T66" fmla="*/ 10400 w 619"/>
                <a:gd name="T67" fmla="*/ 26691 h 619"/>
                <a:gd name="T68" fmla="*/ 26180 w 619"/>
                <a:gd name="T69" fmla="*/ 10460 h 619"/>
                <a:gd name="T70" fmla="*/ 195094 w 619"/>
                <a:gd name="T71" fmla="*/ 10460 h 619"/>
                <a:gd name="T72" fmla="*/ 211232 w 619"/>
                <a:gd name="T73" fmla="*/ 26691 h 619"/>
                <a:gd name="T74" fmla="*/ 211232 w 619"/>
                <a:gd name="T75" fmla="*/ 196575 h 6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19" h="619">
                  <a:moveTo>
                    <a:pt x="427" y="294"/>
                  </a:moveTo>
                  <a:lnTo>
                    <a:pt x="427" y="294"/>
                  </a:lnTo>
                  <a:cubicBezTo>
                    <a:pt x="324" y="294"/>
                    <a:pt x="324" y="294"/>
                    <a:pt x="324" y="294"/>
                  </a:cubicBezTo>
                  <a:cubicBezTo>
                    <a:pt x="324" y="191"/>
                    <a:pt x="324" y="191"/>
                    <a:pt x="324" y="191"/>
                  </a:cubicBezTo>
                  <a:cubicBezTo>
                    <a:pt x="324" y="177"/>
                    <a:pt x="324" y="177"/>
                    <a:pt x="309" y="177"/>
                  </a:cubicBezTo>
                  <a:cubicBezTo>
                    <a:pt x="294" y="177"/>
                    <a:pt x="294" y="177"/>
                    <a:pt x="294" y="191"/>
                  </a:cubicBezTo>
                  <a:cubicBezTo>
                    <a:pt x="294" y="294"/>
                    <a:pt x="294" y="294"/>
                    <a:pt x="294" y="294"/>
                  </a:cubicBezTo>
                  <a:cubicBezTo>
                    <a:pt x="191" y="294"/>
                    <a:pt x="191" y="294"/>
                    <a:pt x="191" y="294"/>
                  </a:cubicBezTo>
                  <a:cubicBezTo>
                    <a:pt x="177" y="294"/>
                    <a:pt x="177" y="294"/>
                    <a:pt x="177" y="309"/>
                  </a:cubicBezTo>
                  <a:cubicBezTo>
                    <a:pt x="177" y="324"/>
                    <a:pt x="177" y="324"/>
                    <a:pt x="191" y="324"/>
                  </a:cubicBezTo>
                  <a:cubicBezTo>
                    <a:pt x="294" y="324"/>
                    <a:pt x="294" y="324"/>
                    <a:pt x="294" y="324"/>
                  </a:cubicBezTo>
                  <a:cubicBezTo>
                    <a:pt x="294" y="427"/>
                    <a:pt x="294" y="427"/>
                    <a:pt x="294" y="427"/>
                  </a:cubicBezTo>
                  <a:cubicBezTo>
                    <a:pt x="294" y="441"/>
                    <a:pt x="294" y="441"/>
                    <a:pt x="309" y="441"/>
                  </a:cubicBezTo>
                  <a:cubicBezTo>
                    <a:pt x="324" y="441"/>
                    <a:pt x="324" y="441"/>
                    <a:pt x="324" y="427"/>
                  </a:cubicBezTo>
                  <a:cubicBezTo>
                    <a:pt x="324" y="324"/>
                    <a:pt x="324" y="324"/>
                    <a:pt x="324" y="324"/>
                  </a:cubicBezTo>
                  <a:cubicBezTo>
                    <a:pt x="427" y="324"/>
                    <a:pt x="427" y="324"/>
                    <a:pt x="427" y="324"/>
                  </a:cubicBezTo>
                  <a:cubicBezTo>
                    <a:pt x="441" y="324"/>
                    <a:pt x="441" y="324"/>
                    <a:pt x="441" y="309"/>
                  </a:cubicBezTo>
                  <a:cubicBezTo>
                    <a:pt x="441" y="294"/>
                    <a:pt x="441" y="294"/>
                    <a:pt x="427" y="294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4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544" y="618"/>
                    <a:pt x="544" y="618"/>
                    <a:pt x="544" y="618"/>
                  </a:cubicBezTo>
                  <a:cubicBezTo>
                    <a:pt x="589" y="618"/>
                    <a:pt x="618" y="589"/>
                    <a:pt x="618" y="545"/>
                  </a:cubicBezTo>
                  <a:cubicBezTo>
                    <a:pt x="618" y="74"/>
                    <a:pt x="618" y="74"/>
                    <a:pt x="618" y="74"/>
                  </a:cubicBezTo>
                  <a:cubicBezTo>
                    <a:pt x="618" y="29"/>
                    <a:pt x="589" y="0"/>
                    <a:pt x="544" y="0"/>
                  </a:cubicBezTo>
                  <a:close/>
                  <a:moveTo>
                    <a:pt x="589" y="545"/>
                  </a:moveTo>
                  <a:lnTo>
                    <a:pt x="589" y="545"/>
                  </a:lnTo>
                  <a:cubicBezTo>
                    <a:pt x="589" y="559"/>
                    <a:pt x="559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59"/>
                    <a:pt x="59" y="29"/>
                    <a:pt x="73" y="29"/>
                  </a:cubicBezTo>
                  <a:cubicBezTo>
                    <a:pt x="544" y="29"/>
                    <a:pt x="544" y="29"/>
                    <a:pt x="544" y="29"/>
                  </a:cubicBezTo>
                  <a:cubicBezTo>
                    <a:pt x="559" y="29"/>
                    <a:pt x="589" y="59"/>
                    <a:pt x="589" y="74"/>
                  </a:cubicBezTo>
                  <a:lnTo>
                    <a:pt x="589" y="54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</p:grpSp>
      <p:grpSp>
        <p:nvGrpSpPr>
          <p:cNvPr id="48" name="Group 47"/>
          <p:cNvGrpSpPr/>
          <p:nvPr userDrawn="1"/>
        </p:nvGrpSpPr>
        <p:grpSpPr>
          <a:xfrm>
            <a:off x="477367" y="3994464"/>
            <a:ext cx="8458200" cy="1486867"/>
            <a:chOff x="342900" y="4059681"/>
            <a:chExt cx="8458200" cy="1486867"/>
          </a:xfrm>
        </p:grpSpPr>
        <p:sp>
          <p:nvSpPr>
            <p:cNvPr id="49" name="Freeform 48"/>
            <p:cNvSpPr>
              <a:spLocks noChangeArrowheads="1"/>
            </p:cNvSpPr>
            <p:nvPr/>
          </p:nvSpPr>
          <p:spPr bwMode="auto">
            <a:xfrm>
              <a:off x="3905239" y="4764578"/>
              <a:ext cx="222976" cy="124452"/>
            </a:xfrm>
            <a:custGeom>
              <a:avLst/>
              <a:gdLst>
                <a:gd name="T0" fmla="*/ 170097 w 472"/>
                <a:gd name="T1" fmla="*/ 0 h 266"/>
                <a:gd name="T2" fmla="*/ 170097 w 472"/>
                <a:gd name="T3" fmla="*/ 0 h 266"/>
                <a:gd name="T4" fmla="*/ 159263 w 472"/>
                <a:gd name="T5" fmla="*/ 0 h 266"/>
                <a:gd name="T6" fmla="*/ 84868 w 472"/>
                <a:gd name="T7" fmla="*/ 79027 h 266"/>
                <a:gd name="T8" fmla="*/ 10473 w 472"/>
                <a:gd name="T9" fmla="*/ 0 h 266"/>
                <a:gd name="T10" fmla="*/ 0 w 472"/>
                <a:gd name="T11" fmla="*/ 0 h 266"/>
                <a:gd name="T12" fmla="*/ 0 w 472"/>
                <a:gd name="T13" fmla="*/ 10370 h 266"/>
                <a:gd name="T14" fmla="*/ 79451 w 472"/>
                <a:gd name="T15" fmla="*/ 94761 h 266"/>
                <a:gd name="T16" fmla="*/ 84868 w 472"/>
                <a:gd name="T17" fmla="*/ 94761 h 266"/>
                <a:gd name="T18" fmla="*/ 90285 w 472"/>
                <a:gd name="T19" fmla="*/ 94761 h 266"/>
                <a:gd name="T20" fmla="*/ 170097 w 472"/>
                <a:gd name="T21" fmla="*/ 10370 h 266"/>
                <a:gd name="T22" fmla="*/ 170097 w 472"/>
                <a:gd name="T23" fmla="*/ 0 h 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2" h="266">
                  <a:moveTo>
                    <a:pt x="471" y="0"/>
                  </a:moveTo>
                  <a:lnTo>
                    <a:pt x="471" y="0"/>
                  </a:lnTo>
                  <a:cubicBezTo>
                    <a:pt x="456" y="0"/>
                    <a:pt x="441" y="0"/>
                    <a:pt x="441" y="0"/>
                  </a:cubicBezTo>
                  <a:cubicBezTo>
                    <a:pt x="235" y="221"/>
                    <a:pt x="235" y="221"/>
                    <a:pt x="235" y="221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14" y="0"/>
                    <a:pt x="0" y="0"/>
                  </a:cubicBezTo>
                  <a:cubicBezTo>
                    <a:pt x="0" y="14"/>
                    <a:pt x="0" y="14"/>
                    <a:pt x="0" y="29"/>
                  </a:cubicBezTo>
                  <a:cubicBezTo>
                    <a:pt x="220" y="265"/>
                    <a:pt x="220" y="265"/>
                    <a:pt x="220" y="265"/>
                  </a:cubicBezTo>
                  <a:lnTo>
                    <a:pt x="235" y="265"/>
                  </a:lnTo>
                  <a:lnTo>
                    <a:pt x="250" y="265"/>
                  </a:lnTo>
                  <a:cubicBezTo>
                    <a:pt x="471" y="29"/>
                    <a:pt x="471" y="29"/>
                    <a:pt x="471" y="29"/>
                  </a:cubicBezTo>
                  <a:cubicBezTo>
                    <a:pt x="471" y="14"/>
                    <a:pt x="471" y="14"/>
                    <a:pt x="471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0" name="Freeform 49"/>
            <p:cNvSpPr>
              <a:spLocks noChangeArrowheads="1"/>
            </p:cNvSpPr>
            <p:nvPr/>
          </p:nvSpPr>
          <p:spPr bwMode="auto">
            <a:xfrm>
              <a:off x="4360687" y="4764578"/>
              <a:ext cx="222975" cy="124452"/>
            </a:xfrm>
            <a:custGeom>
              <a:avLst/>
              <a:gdLst>
                <a:gd name="T0" fmla="*/ 170096 w 472"/>
                <a:gd name="T1" fmla="*/ 84034 h 266"/>
                <a:gd name="T2" fmla="*/ 170096 w 472"/>
                <a:gd name="T3" fmla="*/ 84034 h 266"/>
                <a:gd name="T4" fmla="*/ 90646 w 472"/>
                <a:gd name="T5" fmla="*/ 0 h 266"/>
                <a:gd name="T6" fmla="*/ 85229 w 472"/>
                <a:gd name="T7" fmla="*/ 0 h 266"/>
                <a:gd name="T8" fmla="*/ 79811 w 472"/>
                <a:gd name="T9" fmla="*/ 0 h 266"/>
                <a:gd name="T10" fmla="*/ 5417 w 472"/>
                <a:gd name="T11" fmla="*/ 84034 h 266"/>
                <a:gd name="T12" fmla="*/ 5417 w 472"/>
                <a:gd name="T13" fmla="*/ 94761 h 266"/>
                <a:gd name="T14" fmla="*/ 15890 w 472"/>
                <a:gd name="T15" fmla="*/ 94761 h 266"/>
                <a:gd name="T16" fmla="*/ 85229 w 472"/>
                <a:gd name="T17" fmla="*/ 15734 h 266"/>
                <a:gd name="T18" fmla="*/ 159623 w 472"/>
                <a:gd name="T19" fmla="*/ 94761 h 266"/>
                <a:gd name="T20" fmla="*/ 170096 w 472"/>
                <a:gd name="T21" fmla="*/ 94761 h 266"/>
                <a:gd name="T22" fmla="*/ 170096 w 472"/>
                <a:gd name="T23" fmla="*/ 84034 h 26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72" h="266">
                  <a:moveTo>
                    <a:pt x="471" y="235"/>
                  </a:moveTo>
                  <a:lnTo>
                    <a:pt x="471" y="235"/>
                  </a:lnTo>
                  <a:cubicBezTo>
                    <a:pt x="251" y="0"/>
                    <a:pt x="251" y="0"/>
                    <a:pt x="251" y="0"/>
                  </a:cubicBezTo>
                  <a:cubicBezTo>
                    <a:pt x="251" y="0"/>
                    <a:pt x="251" y="0"/>
                    <a:pt x="236" y="0"/>
                  </a:cubicBezTo>
                  <a:cubicBezTo>
                    <a:pt x="236" y="0"/>
                    <a:pt x="236" y="0"/>
                    <a:pt x="221" y="0"/>
                  </a:cubicBezTo>
                  <a:cubicBezTo>
                    <a:pt x="15" y="235"/>
                    <a:pt x="15" y="235"/>
                    <a:pt x="15" y="235"/>
                  </a:cubicBezTo>
                  <a:cubicBezTo>
                    <a:pt x="0" y="250"/>
                    <a:pt x="0" y="250"/>
                    <a:pt x="15" y="265"/>
                  </a:cubicBezTo>
                  <a:cubicBezTo>
                    <a:pt x="15" y="265"/>
                    <a:pt x="30" y="265"/>
                    <a:pt x="44" y="265"/>
                  </a:cubicBezTo>
                  <a:cubicBezTo>
                    <a:pt x="236" y="44"/>
                    <a:pt x="236" y="44"/>
                    <a:pt x="236" y="44"/>
                  </a:cubicBezTo>
                  <a:cubicBezTo>
                    <a:pt x="442" y="265"/>
                    <a:pt x="442" y="265"/>
                    <a:pt x="442" y="265"/>
                  </a:cubicBezTo>
                  <a:cubicBezTo>
                    <a:pt x="457" y="265"/>
                    <a:pt x="457" y="265"/>
                    <a:pt x="471" y="265"/>
                  </a:cubicBezTo>
                  <a:cubicBezTo>
                    <a:pt x="471" y="250"/>
                    <a:pt x="471" y="250"/>
                    <a:pt x="471" y="23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1" name="Freeform 50"/>
            <p:cNvSpPr>
              <a:spLocks noChangeArrowheads="1"/>
            </p:cNvSpPr>
            <p:nvPr/>
          </p:nvSpPr>
          <p:spPr bwMode="auto">
            <a:xfrm>
              <a:off x="3182749" y="4715317"/>
              <a:ext cx="133094" cy="222975"/>
            </a:xfrm>
            <a:custGeom>
              <a:avLst/>
              <a:gdLst>
                <a:gd name="T0" fmla="*/ 96315 w 281"/>
                <a:gd name="T1" fmla="*/ 79795 h 472"/>
                <a:gd name="T2" fmla="*/ 96315 w 281"/>
                <a:gd name="T3" fmla="*/ 79795 h 472"/>
                <a:gd name="T4" fmla="*/ 10863 w 281"/>
                <a:gd name="T5" fmla="*/ 0 h 472"/>
                <a:gd name="T6" fmla="*/ 0 w 281"/>
                <a:gd name="T7" fmla="*/ 0 h 472"/>
                <a:gd name="T8" fmla="*/ 0 w 281"/>
                <a:gd name="T9" fmla="*/ 10471 h 472"/>
                <a:gd name="T10" fmla="*/ 80021 w 281"/>
                <a:gd name="T11" fmla="*/ 84849 h 472"/>
                <a:gd name="T12" fmla="*/ 0 w 281"/>
                <a:gd name="T13" fmla="*/ 159589 h 472"/>
                <a:gd name="T14" fmla="*/ 0 w 281"/>
                <a:gd name="T15" fmla="*/ 170060 h 472"/>
                <a:gd name="T16" fmla="*/ 10863 w 281"/>
                <a:gd name="T17" fmla="*/ 170060 h 472"/>
                <a:gd name="T18" fmla="*/ 96315 w 281"/>
                <a:gd name="T19" fmla="*/ 90265 h 472"/>
                <a:gd name="T20" fmla="*/ 101384 w 281"/>
                <a:gd name="T21" fmla="*/ 84849 h 472"/>
                <a:gd name="T22" fmla="*/ 96315 w 281"/>
                <a:gd name="T23" fmla="*/ 79795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81" h="472">
                  <a:moveTo>
                    <a:pt x="266" y="221"/>
                  </a:moveTo>
                  <a:lnTo>
                    <a:pt x="266" y="221"/>
                  </a:ln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15" y="0"/>
                    <a:pt x="0" y="0"/>
                  </a:cubicBezTo>
                  <a:cubicBezTo>
                    <a:pt x="0" y="14"/>
                    <a:pt x="0" y="29"/>
                    <a:pt x="0" y="29"/>
                  </a:cubicBezTo>
                  <a:cubicBezTo>
                    <a:pt x="221" y="235"/>
                    <a:pt x="221" y="235"/>
                    <a:pt x="221" y="235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0" y="442"/>
                    <a:pt x="0" y="456"/>
                    <a:pt x="0" y="471"/>
                  </a:cubicBezTo>
                  <a:cubicBezTo>
                    <a:pt x="15" y="471"/>
                    <a:pt x="30" y="471"/>
                    <a:pt x="30" y="471"/>
                  </a:cubicBezTo>
                  <a:cubicBezTo>
                    <a:pt x="266" y="250"/>
                    <a:pt x="266" y="250"/>
                    <a:pt x="266" y="250"/>
                  </a:cubicBezTo>
                  <a:cubicBezTo>
                    <a:pt x="280" y="250"/>
                    <a:pt x="280" y="235"/>
                    <a:pt x="280" y="235"/>
                  </a:cubicBezTo>
                  <a:cubicBezTo>
                    <a:pt x="280" y="235"/>
                    <a:pt x="280" y="221"/>
                    <a:pt x="266" y="221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2" name="Freeform 51"/>
            <p:cNvSpPr>
              <a:spLocks noChangeArrowheads="1"/>
            </p:cNvSpPr>
            <p:nvPr/>
          </p:nvSpPr>
          <p:spPr bwMode="auto">
            <a:xfrm>
              <a:off x="3548315" y="4715317"/>
              <a:ext cx="124452" cy="222975"/>
            </a:xfrm>
            <a:custGeom>
              <a:avLst/>
              <a:gdLst>
                <a:gd name="T0" fmla="*/ 15797 w 265"/>
                <a:gd name="T1" fmla="*/ 84849 h 472"/>
                <a:gd name="T2" fmla="*/ 15797 w 265"/>
                <a:gd name="T3" fmla="*/ 84849 h 472"/>
                <a:gd name="T4" fmla="*/ 94780 w 265"/>
                <a:gd name="T5" fmla="*/ 10471 h 472"/>
                <a:gd name="T6" fmla="*/ 94780 w 265"/>
                <a:gd name="T7" fmla="*/ 0 h 472"/>
                <a:gd name="T8" fmla="*/ 84369 w 265"/>
                <a:gd name="T9" fmla="*/ 0 h 472"/>
                <a:gd name="T10" fmla="*/ 0 w 265"/>
                <a:gd name="T11" fmla="*/ 79795 h 472"/>
                <a:gd name="T12" fmla="*/ 0 w 265"/>
                <a:gd name="T13" fmla="*/ 84849 h 472"/>
                <a:gd name="T14" fmla="*/ 0 w 265"/>
                <a:gd name="T15" fmla="*/ 90265 h 472"/>
                <a:gd name="T16" fmla="*/ 84369 w 265"/>
                <a:gd name="T17" fmla="*/ 170060 h 472"/>
                <a:gd name="T18" fmla="*/ 94780 w 265"/>
                <a:gd name="T19" fmla="*/ 170060 h 472"/>
                <a:gd name="T20" fmla="*/ 94780 w 265"/>
                <a:gd name="T21" fmla="*/ 159589 h 472"/>
                <a:gd name="T22" fmla="*/ 15797 w 265"/>
                <a:gd name="T23" fmla="*/ 84849 h 4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5" h="472">
                  <a:moveTo>
                    <a:pt x="44" y="235"/>
                  </a:moveTo>
                  <a:lnTo>
                    <a:pt x="44" y="235"/>
                  </a:lnTo>
                  <a:cubicBezTo>
                    <a:pt x="264" y="29"/>
                    <a:pt x="264" y="29"/>
                    <a:pt x="264" y="29"/>
                  </a:cubicBezTo>
                  <a:cubicBezTo>
                    <a:pt x="264" y="29"/>
                    <a:pt x="264" y="14"/>
                    <a:pt x="264" y="0"/>
                  </a:cubicBezTo>
                  <a:cubicBezTo>
                    <a:pt x="250" y="0"/>
                    <a:pt x="250" y="0"/>
                    <a:pt x="235" y="0"/>
                  </a:cubicBezTo>
                  <a:cubicBezTo>
                    <a:pt x="0" y="221"/>
                    <a:pt x="0" y="221"/>
                    <a:pt x="0" y="221"/>
                  </a:cubicBezTo>
                  <a:lnTo>
                    <a:pt x="0" y="235"/>
                  </a:lnTo>
                  <a:lnTo>
                    <a:pt x="0" y="250"/>
                  </a:lnTo>
                  <a:cubicBezTo>
                    <a:pt x="235" y="471"/>
                    <a:pt x="235" y="471"/>
                    <a:pt x="235" y="471"/>
                  </a:cubicBezTo>
                  <a:cubicBezTo>
                    <a:pt x="250" y="471"/>
                    <a:pt x="250" y="471"/>
                    <a:pt x="264" y="471"/>
                  </a:cubicBezTo>
                  <a:cubicBezTo>
                    <a:pt x="264" y="456"/>
                    <a:pt x="264" y="442"/>
                    <a:pt x="264" y="442"/>
                  </a:cubicBezTo>
                  <a:lnTo>
                    <a:pt x="44" y="235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3" name="Freeform 52"/>
            <p:cNvSpPr>
              <a:spLocks noChangeArrowheads="1"/>
            </p:cNvSpPr>
            <p:nvPr/>
          </p:nvSpPr>
          <p:spPr bwMode="auto">
            <a:xfrm>
              <a:off x="1222682" y="4681611"/>
              <a:ext cx="299028" cy="290386"/>
            </a:xfrm>
            <a:custGeom>
              <a:avLst/>
              <a:gdLst>
                <a:gd name="T0" fmla="*/ 95549 w 634"/>
                <a:gd name="T1" fmla="*/ 126570 h 619"/>
                <a:gd name="T2" fmla="*/ 95549 w 634"/>
                <a:gd name="T3" fmla="*/ 126570 h 619"/>
                <a:gd name="T4" fmla="*/ 32090 w 634"/>
                <a:gd name="T5" fmla="*/ 126570 h 619"/>
                <a:gd name="T6" fmla="*/ 21273 w 634"/>
                <a:gd name="T7" fmla="*/ 131948 h 619"/>
                <a:gd name="T8" fmla="*/ 32090 w 634"/>
                <a:gd name="T9" fmla="*/ 137326 h 619"/>
                <a:gd name="T10" fmla="*/ 79684 w 634"/>
                <a:gd name="T11" fmla="*/ 137326 h 619"/>
                <a:gd name="T12" fmla="*/ 0 w 634"/>
                <a:gd name="T13" fmla="*/ 211188 h 619"/>
                <a:gd name="T14" fmla="*/ 10817 w 634"/>
                <a:gd name="T15" fmla="*/ 221586 h 619"/>
                <a:gd name="T16" fmla="*/ 85093 w 634"/>
                <a:gd name="T17" fmla="*/ 147724 h 619"/>
                <a:gd name="T18" fmla="*/ 85093 w 634"/>
                <a:gd name="T19" fmla="*/ 195412 h 619"/>
                <a:gd name="T20" fmla="*/ 95549 w 634"/>
                <a:gd name="T21" fmla="*/ 200432 h 619"/>
                <a:gd name="T22" fmla="*/ 100958 w 634"/>
                <a:gd name="T23" fmla="*/ 195412 h 619"/>
                <a:gd name="T24" fmla="*/ 100958 w 634"/>
                <a:gd name="T25" fmla="*/ 131948 h 619"/>
                <a:gd name="T26" fmla="*/ 100958 w 634"/>
                <a:gd name="T27" fmla="*/ 126570 h 619"/>
                <a:gd name="T28" fmla="*/ 95549 w 634"/>
                <a:gd name="T29" fmla="*/ 126570 h 619"/>
                <a:gd name="T30" fmla="*/ 201915 w 634"/>
                <a:gd name="T31" fmla="*/ 84619 h 619"/>
                <a:gd name="T32" fmla="*/ 201915 w 634"/>
                <a:gd name="T33" fmla="*/ 84619 h 619"/>
                <a:gd name="T34" fmla="*/ 154321 w 634"/>
                <a:gd name="T35" fmla="*/ 84619 h 619"/>
                <a:gd name="T36" fmla="*/ 228236 w 634"/>
                <a:gd name="T37" fmla="*/ 10398 h 619"/>
                <a:gd name="T38" fmla="*/ 217780 w 634"/>
                <a:gd name="T39" fmla="*/ 0 h 619"/>
                <a:gd name="T40" fmla="*/ 143504 w 634"/>
                <a:gd name="T41" fmla="*/ 73862 h 619"/>
                <a:gd name="T42" fmla="*/ 143504 w 634"/>
                <a:gd name="T43" fmla="*/ 26533 h 619"/>
                <a:gd name="T44" fmla="*/ 138096 w 634"/>
                <a:gd name="T45" fmla="*/ 21155 h 619"/>
                <a:gd name="T46" fmla="*/ 127639 w 634"/>
                <a:gd name="T47" fmla="*/ 26533 h 619"/>
                <a:gd name="T48" fmla="*/ 127639 w 634"/>
                <a:gd name="T49" fmla="*/ 89639 h 619"/>
                <a:gd name="T50" fmla="*/ 133048 w 634"/>
                <a:gd name="T51" fmla="*/ 95017 h 619"/>
                <a:gd name="T52" fmla="*/ 138096 w 634"/>
                <a:gd name="T53" fmla="*/ 95017 h 619"/>
                <a:gd name="T54" fmla="*/ 201915 w 634"/>
                <a:gd name="T55" fmla="*/ 95017 h 619"/>
                <a:gd name="T56" fmla="*/ 207324 w 634"/>
                <a:gd name="T57" fmla="*/ 89639 h 619"/>
                <a:gd name="T58" fmla="*/ 201915 w 634"/>
                <a:gd name="T59" fmla="*/ 84619 h 6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34" h="619">
                  <a:moveTo>
                    <a:pt x="265" y="353"/>
                  </a:moveTo>
                  <a:lnTo>
                    <a:pt x="265" y="353"/>
                  </a:lnTo>
                  <a:cubicBezTo>
                    <a:pt x="89" y="353"/>
                    <a:pt x="89" y="353"/>
                    <a:pt x="89" y="353"/>
                  </a:cubicBezTo>
                  <a:cubicBezTo>
                    <a:pt x="74" y="353"/>
                    <a:pt x="59" y="353"/>
                    <a:pt x="59" y="368"/>
                  </a:cubicBezTo>
                  <a:cubicBezTo>
                    <a:pt x="59" y="383"/>
                    <a:pt x="74" y="383"/>
                    <a:pt x="89" y="383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0" y="589"/>
                    <a:pt x="0" y="589"/>
                    <a:pt x="0" y="589"/>
                  </a:cubicBezTo>
                  <a:cubicBezTo>
                    <a:pt x="30" y="618"/>
                    <a:pt x="30" y="618"/>
                    <a:pt x="30" y="618"/>
                  </a:cubicBezTo>
                  <a:cubicBezTo>
                    <a:pt x="236" y="412"/>
                    <a:pt x="236" y="412"/>
                    <a:pt x="236" y="412"/>
                  </a:cubicBezTo>
                  <a:cubicBezTo>
                    <a:pt x="236" y="545"/>
                    <a:pt x="236" y="545"/>
                    <a:pt x="236" y="545"/>
                  </a:cubicBezTo>
                  <a:cubicBezTo>
                    <a:pt x="236" y="559"/>
                    <a:pt x="251" y="559"/>
                    <a:pt x="265" y="559"/>
                  </a:cubicBezTo>
                  <a:cubicBezTo>
                    <a:pt x="265" y="559"/>
                    <a:pt x="280" y="559"/>
                    <a:pt x="280" y="545"/>
                  </a:cubicBezTo>
                  <a:cubicBezTo>
                    <a:pt x="280" y="368"/>
                    <a:pt x="280" y="368"/>
                    <a:pt x="280" y="368"/>
                  </a:cubicBezTo>
                  <a:lnTo>
                    <a:pt x="280" y="353"/>
                  </a:lnTo>
                  <a:cubicBezTo>
                    <a:pt x="265" y="353"/>
                    <a:pt x="265" y="353"/>
                    <a:pt x="265" y="353"/>
                  </a:cubicBezTo>
                  <a:close/>
                  <a:moveTo>
                    <a:pt x="560" y="236"/>
                  </a:moveTo>
                  <a:lnTo>
                    <a:pt x="560" y="236"/>
                  </a:lnTo>
                  <a:cubicBezTo>
                    <a:pt x="428" y="236"/>
                    <a:pt x="428" y="236"/>
                    <a:pt x="428" y="236"/>
                  </a:cubicBezTo>
                  <a:cubicBezTo>
                    <a:pt x="633" y="29"/>
                    <a:pt x="633" y="29"/>
                    <a:pt x="633" y="29"/>
                  </a:cubicBezTo>
                  <a:cubicBezTo>
                    <a:pt x="604" y="0"/>
                    <a:pt x="604" y="0"/>
                    <a:pt x="604" y="0"/>
                  </a:cubicBezTo>
                  <a:cubicBezTo>
                    <a:pt x="398" y="206"/>
                    <a:pt x="398" y="206"/>
                    <a:pt x="398" y="206"/>
                  </a:cubicBezTo>
                  <a:cubicBezTo>
                    <a:pt x="398" y="74"/>
                    <a:pt x="398" y="74"/>
                    <a:pt x="398" y="74"/>
                  </a:cubicBezTo>
                  <a:cubicBezTo>
                    <a:pt x="398" y="59"/>
                    <a:pt x="383" y="59"/>
                    <a:pt x="383" y="59"/>
                  </a:cubicBezTo>
                  <a:cubicBezTo>
                    <a:pt x="369" y="59"/>
                    <a:pt x="354" y="59"/>
                    <a:pt x="354" y="74"/>
                  </a:cubicBezTo>
                  <a:cubicBezTo>
                    <a:pt x="354" y="250"/>
                    <a:pt x="354" y="250"/>
                    <a:pt x="354" y="250"/>
                  </a:cubicBezTo>
                  <a:cubicBezTo>
                    <a:pt x="354" y="250"/>
                    <a:pt x="354" y="265"/>
                    <a:pt x="369" y="265"/>
                  </a:cubicBezTo>
                  <a:cubicBezTo>
                    <a:pt x="369" y="265"/>
                    <a:pt x="369" y="265"/>
                    <a:pt x="383" y="265"/>
                  </a:cubicBezTo>
                  <a:cubicBezTo>
                    <a:pt x="560" y="265"/>
                    <a:pt x="560" y="265"/>
                    <a:pt x="560" y="265"/>
                  </a:cubicBezTo>
                  <a:cubicBezTo>
                    <a:pt x="560" y="265"/>
                    <a:pt x="575" y="265"/>
                    <a:pt x="575" y="250"/>
                  </a:cubicBezTo>
                  <a:cubicBezTo>
                    <a:pt x="575" y="236"/>
                    <a:pt x="560" y="236"/>
                    <a:pt x="560" y="23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4" name="Freeform 53"/>
            <p:cNvSpPr>
              <a:spLocks noChangeArrowheads="1"/>
            </p:cNvSpPr>
            <p:nvPr/>
          </p:nvSpPr>
          <p:spPr bwMode="auto">
            <a:xfrm>
              <a:off x="1754182" y="4681611"/>
              <a:ext cx="299029" cy="290386"/>
            </a:xfrm>
            <a:custGeom>
              <a:avLst/>
              <a:gdLst>
                <a:gd name="T0" fmla="*/ 90141 w 634"/>
                <a:gd name="T1" fmla="*/ 121550 h 619"/>
                <a:gd name="T2" fmla="*/ 90141 w 634"/>
                <a:gd name="T3" fmla="*/ 121550 h 619"/>
                <a:gd name="T4" fmla="*/ 15865 w 634"/>
                <a:gd name="T5" fmla="*/ 200432 h 619"/>
                <a:gd name="T6" fmla="*/ 15865 w 634"/>
                <a:gd name="T7" fmla="*/ 153103 h 619"/>
                <a:gd name="T8" fmla="*/ 5048 w 634"/>
                <a:gd name="T9" fmla="*/ 147724 h 619"/>
                <a:gd name="T10" fmla="*/ 0 w 634"/>
                <a:gd name="T11" fmla="*/ 153103 h 619"/>
                <a:gd name="T12" fmla="*/ 0 w 634"/>
                <a:gd name="T13" fmla="*/ 216567 h 619"/>
                <a:gd name="T14" fmla="*/ 0 w 634"/>
                <a:gd name="T15" fmla="*/ 221586 h 619"/>
                <a:gd name="T16" fmla="*/ 5048 w 634"/>
                <a:gd name="T17" fmla="*/ 221586 h 619"/>
                <a:gd name="T18" fmla="*/ 68868 w 634"/>
                <a:gd name="T19" fmla="*/ 221586 h 619"/>
                <a:gd name="T20" fmla="*/ 79685 w 634"/>
                <a:gd name="T21" fmla="*/ 216567 h 619"/>
                <a:gd name="T22" fmla="*/ 68868 w 634"/>
                <a:gd name="T23" fmla="*/ 211188 h 619"/>
                <a:gd name="T24" fmla="*/ 20913 w 634"/>
                <a:gd name="T25" fmla="*/ 211188 h 619"/>
                <a:gd name="T26" fmla="*/ 100598 w 634"/>
                <a:gd name="T27" fmla="*/ 131948 h 619"/>
                <a:gd name="T28" fmla="*/ 90141 w 634"/>
                <a:gd name="T29" fmla="*/ 121550 h 619"/>
                <a:gd name="T30" fmla="*/ 222829 w 634"/>
                <a:gd name="T31" fmla="*/ 0 h 619"/>
                <a:gd name="T32" fmla="*/ 222829 w 634"/>
                <a:gd name="T33" fmla="*/ 0 h 619"/>
                <a:gd name="T34" fmla="*/ 217420 w 634"/>
                <a:gd name="T35" fmla="*/ 0 h 619"/>
                <a:gd name="T36" fmla="*/ 153601 w 634"/>
                <a:gd name="T37" fmla="*/ 0 h 619"/>
                <a:gd name="T38" fmla="*/ 148553 w 634"/>
                <a:gd name="T39" fmla="*/ 5378 h 619"/>
                <a:gd name="T40" fmla="*/ 153601 w 634"/>
                <a:gd name="T41" fmla="*/ 10398 h 619"/>
                <a:gd name="T42" fmla="*/ 201556 w 634"/>
                <a:gd name="T43" fmla="*/ 10398 h 619"/>
                <a:gd name="T44" fmla="*/ 127279 w 634"/>
                <a:gd name="T45" fmla="*/ 89639 h 619"/>
                <a:gd name="T46" fmla="*/ 138096 w 634"/>
                <a:gd name="T47" fmla="*/ 100395 h 619"/>
                <a:gd name="T48" fmla="*/ 212012 w 634"/>
                <a:gd name="T49" fmla="*/ 21155 h 619"/>
                <a:gd name="T50" fmla="*/ 212012 w 634"/>
                <a:gd name="T51" fmla="*/ 68484 h 619"/>
                <a:gd name="T52" fmla="*/ 217420 w 634"/>
                <a:gd name="T53" fmla="*/ 73862 h 619"/>
                <a:gd name="T54" fmla="*/ 228237 w 634"/>
                <a:gd name="T55" fmla="*/ 68484 h 619"/>
                <a:gd name="T56" fmla="*/ 228237 w 634"/>
                <a:gd name="T57" fmla="*/ 5378 h 619"/>
                <a:gd name="T58" fmla="*/ 222829 w 634"/>
                <a:gd name="T59" fmla="*/ 0 h 61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634" h="619">
                  <a:moveTo>
                    <a:pt x="250" y="339"/>
                  </a:moveTo>
                  <a:lnTo>
                    <a:pt x="250" y="339"/>
                  </a:lnTo>
                  <a:cubicBezTo>
                    <a:pt x="44" y="559"/>
                    <a:pt x="44" y="559"/>
                    <a:pt x="44" y="559"/>
                  </a:cubicBezTo>
                  <a:cubicBezTo>
                    <a:pt x="44" y="427"/>
                    <a:pt x="44" y="427"/>
                    <a:pt x="44" y="427"/>
                  </a:cubicBezTo>
                  <a:cubicBezTo>
                    <a:pt x="44" y="412"/>
                    <a:pt x="29" y="412"/>
                    <a:pt x="14" y="412"/>
                  </a:cubicBezTo>
                  <a:cubicBezTo>
                    <a:pt x="14" y="412"/>
                    <a:pt x="0" y="412"/>
                    <a:pt x="0" y="427"/>
                  </a:cubicBezTo>
                  <a:cubicBezTo>
                    <a:pt x="0" y="604"/>
                    <a:pt x="0" y="604"/>
                    <a:pt x="0" y="604"/>
                  </a:cubicBezTo>
                  <a:lnTo>
                    <a:pt x="0" y="618"/>
                  </a:lnTo>
                  <a:cubicBezTo>
                    <a:pt x="14" y="618"/>
                    <a:pt x="14" y="618"/>
                    <a:pt x="14" y="618"/>
                  </a:cubicBezTo>
                  <a:cubicBezTo>
                    <a:pt x="191" y="618"/>
                    <a:pt x="191" y="618"/>
                    <a:pt x="191" y="618"/>
                  </a:cubicBezTo>
                  <a:cubicBezTo>
                    <a:pt x="206" y="618"/>
                    <a:pt x="221" y="618"/>
                    <a:pt x="221" y="604"/>
                  </a:cubicBezTo>
                  <a:cubicBezTo>
                    <a:pt x="221" y="589"/>
                    <a:pt x="206" y="589"/>
                    <a:pt x="191" y="589"/>
                  </a:cubicBezTo>
                  <a:cubicBezTo>
                    <a:pt x="58" y="589"/>
                    <a:pt x="58" y="589"/>
                    <a:pt x="58" y="589"/>
                  </a:cubicBezTo>
                  <a:cubicBezTo>
                    <a:pt x="279" y="368"/>
                    <a:pt x="279" y="368"/>
                    <a:pt x="279" y="368"/>
                  </a:cubicBezTo>
                  <a:lnTo>
                    <a:pt x="250" y="339"/>
                  </a:lnTo>
                  <a:close/>
                  <a:moveTo>
                    <a:pt x="618" y="0"/>
                  </a:moveTo>
                  <a:lnTo>
                    <a:pt x="618" y="0"/>
                  </a:lnTo>
                  <a:cubicBezTo>
                    <a:pt x="618" y="0"/>
                    <a:pt x="618" y="0"/>
                    <a:pt x="603" y="0"/>
                  </a:cubicBezTo>
                  <a:cubicBezTo>
                    <a:pt x="426" y="0"/>
                    <a:pt x="426" y="0"/>
                    <a:pt x="426" y="0"/>
                  </a:cubicBezTo>
                  <a:cubicBezTo>
                    <a:pt x="426" y="0"/>
                    <a:pt x="412" y="0"/>
                    <a:pt x="412" y="15"/>
                  </a:cubicBezTo>
                  <a:cubicBezTo>
                    <a:pt x="412" y="29"/>
                    <a:pt x="426" y="29"/>
                    <a:pt x="426" y="29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353" y="250"/>
                    <a:pt x="353" y="250"/>
                    <a:pt x="353" y="250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588" y="59"/>
                    <a:pt x="588" y="59"/>
                    <a:pt x="588" y="59"/>
                  </a:cubicBezTo>
                  <a:cubicBezTo>
                    <a:pt x="588" y="191"/>
                    <a:pt x="588" y="191"/>
                    <a:pt x="588" y="191"/>
                  </a:cubicBezTo>
                  <a:cubicBezTo>
                    <a:pt x="588" y="206"/>
                    <a:pt x="603" y="206"/>
                    <a:pt x="603" y="206"/>
                  </a:cubicBezTo>
                  <a:cubicBezTo>
                    <a:pt x="618" y="206"/>
                    <a:pt x="633" y="206"/>
                    <a:pt x="633" y="191"/>
                  </a:cubicBezTo>
                  <a:cubicBezTo>
                    <a:pt x="633" y="15"/>
                    <a:pt x="633" y="15"/>
                    <a:pt x="633" y="15"/>
                  </a:cubicBezTo>
                  <a:cubicBezTo>
                    <a:pt x="633" y="15"/>
                    <a:pt x="633" y="0"/>
                    <a:pt x="61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5" name="Freeform 54"/>
            <p:cNvSpPr>
              <a:spLocks noChangeArrowheads="1"/>
            </p:cNvSpPr>
            <p:nvPr/>
          </p:nvSpPr>
          <p:spPr bwMode="auto">
            <a:xfrm>
              <a:off x="342900" y="4764578"/>
              <a:ext cx="290386" cy="124452"/>
            </a:xfrm>
            <a:custGeom>
              <a:avLst/>
              <a:gdLst>
                <a:gd name="T0" fmla="*/ 221632 w 619"/>
                <a:gd name="T1" fmla="*/ 42196 h 266"/>
                <a:gd name="T2" fmla="*/ 221632 w 619"/>
                <a:gd name="T3" fmla="*/ 42196 h 266"/>
                <a:gd name="T4" fmla="*/ 179314 w 619"/>
                <a:gd name="T5" fmla="*/ 0 h 266"/>
                <a:gd name="T6" fmla="*/ 168914 w 619"/>
                <a:gd name="T7" fmla="*/ 0 h 266"/>
                <a:gd name="T8" fmla="*/ 168914 w 619"/>
                <a:gd name="T9" fmla="*/ 10370 h 266"/>
                <a:gd name="T10" fmla="*/ 200473 w 619"/>
                <a:gd name="T11" fmla="*/ 42196 h 266"/>
                <a:gd name="T12" fmla="*/ 21159 w 619"/>
                <a:gd name="T13" fmla="*/ 42196 h 266"/>
                <a:gd name="T14" fmla="*/ 52718 w 619"/>
                <a:gd name="T15" fmla="*/ 10370 h 266"/>
                <a:gd name="T16" fmla="*/ 52718 w 619"/>
                <a:gd name="T17" fmla="*/ 0 h 266"/>
                <a:gd name="T18" fmla="*/ 42318 w 619"/>
                <a:gd name="T19" fmla="*/ 0 h 266"/>
                <a:gd name="T20" fmla="*/ 0 w 619"/>
                <a:gd name="T21" fmla="*/ 42196 h 266"/>
                <a:gd name="T22" fmla="*/ 0 w 619"/>
                <a:gd name="T23" fmla="*/ 47202 h 266"/>
                <a:gd name="T24" fmla="*/ 0 w 619"/>
                <a:gd name="T25" fmla="*/ 52566 h 266"/>
                <a:gd name="T26" fmla="*/ 42318 w 619"/>
                <a:gd name="T27" fmla="*/ 94761 h 266"/>
                <a:gd name="T28" fmla="*/ 52718 w 619"/>
                <a:gd name="T29" fmla="*/ 94761 h 266"/>
                <a:gd name="T30" fmla="*/ 52718 w 619"/>
                <a:gd name="T31" fmla="*/ 84034 h 266"/>
                <a:gd name="T32" fmla="*/ 21159 w 619"/>
                <a:gd name="T33" fmla="*/ 52566 h 266"/>
                <a:gd name="T34" fmla="*/ 200473 w 619"/>
                <a:gd name="T35" fmla="*/ 52566 h 266"/>
                <a:gd name="T36" fmla="*/ 168914 w 619"/>
                <a:gd name="T37" fmla="*/ 84034 h 266"/>
                <a:gd name="T38" fmla="*/ 168914 w 619"/>
                <a:gd name="T39" fmla="*/ 94761 h 266"/>
                <a:gd name="T40" fmla="*/ 179314 w 619"/>
                <a:gd name="T41" fmla="*/ 94761 h 266"/>
                <a:gd name="T42" fmla="*/ 221632 w 619"/>
                <a:gd name="T43" fmla="*/ 52566 h 266"/>
                <a:gd name="T44" fmla="*/ 221632 w 619"/>
                <a:gd name="T45" fmla="*/ 47202 h 266"/>
                <a:gd name="T46" fmla="*/ 221632 w 619"/>
                <a:gd name="T47" fmla="*/ 42196 h 2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266">
                  <a:moveTo>
                    <a:pt x="618" y="118"/>
                  </a:moveTo>
                  <a:lnTo>
                    <a:pt x="618" y="118"/>
                  </a:lnTo>
                  <a:cubicBezTo>
                    <a:pt x="500" y="0"/>
                    <a:pt x="500" y="0"/>
                    <a:pt x="500" y="0"/>
                  </a:cubicBezTo>
                  <a:cubicBezTo>
                    <a:pt x="500" y="0"/>
                    <a:pt x="486" y="0"/>
                    <a:pt x="471" y="0"/>
                  </a:cubicBezTo>
                  <a:cubicBezTo>
                    <a:pt x="471" y="14"/>
                    <a:pt x="471" y="14"/>
                    <a:pt x="471" y="29"/>
                  </a:cubicBezTo>
                  <a:cubicBezTo>
                    <a:pt x="559" y="118"/>
                    <a:pt x="559" y="118"/>
                    <a:pt x="5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7" y="14"/>
                    <a:pt x="147" y="14"/>
                    <a:pt x="147" y="0"/>
                  </a:cubicBezTo>
                  <a:cubicBezTo>
                    <a:pt x="132" y="0"/>
                    <a:pt x="118" y="0"/>
                    <a:pt x="118" y="0"/>
                  </a:cubicBezTo>
                  <a:cubicBezTo>
                    <a:pt x="0" y="118"/>
                    <a:pt x="0" y="118"/>
                    <a:pt x="0" y="118"/>
                  </a:cubicBezTo>
                  <a:lnTo>
                    <a:pt x="0" y="132"/>
                  </a:lnTo>
                  <a:lnTo>
                    <a:pt x="0" y="147"/>
                  </a:lnTo>
                  <a:cubicBezTo>
                    <a:pt x="118" y="265"/>
                    <a:pt x="118" y="265"/>
                    <a:pt x="118" y="265"/>
                  </a:cubicBezTo>
                  <a:cubicBezTo>
                    <a:pt x="118" y="265"/>
                    <a:pt x="132" y="265"/>
                    <a:pt x="147" y="265"/>
                  </a:cubicBezTo>
                  <a:cubicBezTo>
                    <a:pt x="147" y="250"/>
                    <a:pt x="147" y="250"/>
                    <a:pt x="147" y="235"/>
                  </a:cubicBezTo>
                  <a:cubicBezTo>
                    <a:pt x="59" y="147"/>
                    <a:pt x="59" y="147"/>
                    <a:pt x="59" y="147"/>
                  </a:cubicBezTo>
                  <a:cubicBezTo>
                    <a:pt x="559" y="147"/>
                    <a:pt x="559" y="147"/>
                    <a:pt x="559" y="147"/>
                  </a:cubicBezTo>
                  <a:cubicBezTo>
                    <a:pt x="471" y="235"/>
                    <a:pt x="471" y="235"/>
                    <a:pt x="471" y="235"/>
                  </a:cubicBezTo>
                  <a:cubicBezTo>
                    <a:pt x="471" y="250"/>
                    <a:pt x="471" y="250"/>
                    <a:pt x="471" y="265"/>
                  </a:cubicBezTo>
                  <a:cubicBezTo>
                    <a:pt x="486" y="265"/>
                    <a:pt x="500" y="265"/>
                    <a:pt x="500" y="265"/>
                  </a:cubicBezTo>
                  <a:cubicBezTo>
                    <a:pt x="618" y="147"/>
                    <a:pt x="618" y="147"/>
                    <a:pt x="618" y="147"/>
                  </a:cubicBezTo>
                  <a:lnTo>
                    <a:pt x="618" y="132"/>
                  </a:lnTo>
                  <a:lnTo>
                    <a:pt x="618" y="118"/>
                  </a:ln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6" name="Freeform 55"/>
            <p:cNvSpPr>
              <a:spLocks noChangeArrowheads="1"/>
            </p:cNvSpPr>
            <p:nvPr/>
          </p:nvSpPr>
          <p:spPr bwMode="auto">
            <a:xfrm>
              <a:off x="865758" y="4681611"/>
              <a:ext cx="124452" cy="290386"/>
            </a:xfrm>
            <a:custGeom>
              <a:avLst/>
              <a:gdLst>
                <a:gd name="T0" fmla="*/ 84369 w 265"/>
                <a:gd name="T1" fmla="*/ 168879 h 619"/>
                <a:gd name="T2" fmla="*/ 84369 w 265"/>
                <a:gd name="T3" fmla="*/ 168879 h 619"/>
                <a:gd name="T4" fmla="*/ 52775 w 265"/>
                <a:gd name="T5" fmla="*/ 200432 h 619"/>
                <a:gd name="T6" fmla="*/ 52775 w 265"/>
                <a:gd name="T7" fmla="*/ 21155 h 619"/>
                <a:gd name="T8" fmla="*/ 84369 w 265"/>
                <a:gd name="T9" fmla="*/ 52707 h 619"/>
                <a:gd name="T10" fmla="*/ 94780 w 265"/>
                <a:gd name="T11" fmla="*/ 52707 h 619"/>
                <a:gd name="T12" fmla="*/ 94780 w 265"/>
                <a:gd name="T13" fmla="*/ 42309 h 619"/>
                <a:gd name="T14" fmla="*/ 52775 w 265"/>
                <a:gd name="T15" fmla="*/ 0 h 619"/>
                <a:gd name="T16" fmla="*/ 47390 w 265"/>
                <a:gd name="T17" fmla="*/ 0 h 619"/>
                <a:gd name="T18" fmla="*/ 42005 w 265"/>
                <a:gd name="T19" fmla="*/ 0 h 619"/>
                <a:gd name="T20" fmla="*/ 0 w 265"/>
                <a:gd name="T21" fmla="*/ 42309 h 619"/>
                <a:gd name="T22" fmla="*/ 0 w 265"/>
                <a:gd name="T23" fmla="*/ 52707 h 619"/>
                <a:gd name="T24" fmla="*/ 10411 w 265"/>
                <a:gd name="T25" fmla="*/ 52707 h 619"/>
                <a:gd name="T26" fmla="*/ 42005 w 265"/>
                <a:gd name="T27" fmla="*/ 21155 h 619"/>
                <a:gd name="T28" fmla="*/ 42005 w 265"/>
                <a:gd name="T29" fmla="*/ 200432 h 619"/>
                <a:gd name="T30" fmla="*/ 10411 w 265"/>
                <a:gd name="T31" fmla="*/ 168879 h 619"/>
                <a:gd name="T32" fmla="*/ 0 w 265"/>
                <a:gd name="T33" fmla="*/ 168879 h 619"/>
                <a:gd name="T34" fmla="*/ 0 w 265"/>
                <a:gd name="T35" fmla="*/ 179277 h 619"/>
                <a:gd name="T36" fmla="*/ 42005 w 265"/>
                <a:gd name="T37" fmla="*/ 221586 h 619"/>
                <a:gd name="T38" fmla="*/ 47390 w 265"/>
                <a:gd name="T39" fmla="*/ 221586 h 619"/>
                <a:gd name="T40" fmla="*/ 52775 w 265"/>
                <a:gd name="T41" fmla="*/ 221586 h 619"/>
                <a:gd name="T42" fmla="*/ 94780 w 265"/>
                <a:gd name="T43" fmla="*/ 179277 h 619"/>
                <a:gd name="T44" fmla="*/ 94780 w 265"/>
                <a:gd name="T45" fmla="*/ 168879 h 619"/>
                <a:gd name="T46" fmla="*/ 84369 w 265"/>
                <a:gd name="T47" fmla="*/ 168879 h 6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65" h="619">
                  <a:moveTo>
                    <a:pt x="235" y="471"/>
                  </a:moveTo>
                  <a:lnTo>
                    <a:pt x="235" y="471"/>
                  </a:lnTo>
                  <a:cubicBezTo>
                    <a:pt x="147" y="559"/>
                    <a:pt x="147" y="559"/>
                    <a:pt x="147" y="559"/>
                  </a:cubicBezTo>
                  <a:cubicBezTo>
                    <a:pt x="147" y="59"/>
                    <a:pt x="147" y="59"/>
                    <a:pt x="147" y="59"/>
                  </a:cubicBezTo>
                  <a:cubicBezTo>
                    <a:pt x="235" y="147"/>
                    <a:pt x="235" y="147"/>
                    <a:pt x="235" y="147"/>
                  </a:cubicBezTo>
                  <a:cubicBezTo>
                    <a:pt x="250" y="147"/>
                    <a:pt x="250" y="147"/>
                    <a:pt x="264" y="147"/>
                  </a:cubicBezTo>
                  <a:cubicBezTo>
                    <a:pt x="264" y="133"/>
                    <a:pt x="264" y="118"/>
                    <a:pt x="264" y="118"/>
                  </a:cubicBezTo>
                  <a:cubicBezTo>
                    <a:pt x="147" y="0"/>
                    <a:pt x="147" y="0"/>
                    <a:pt x="147" y="0"/>
                  </a:cubicBezTo>
                  <a:lnTo>
                    <a:pt x="132" y="0"/>
                  </a:lnTo>
                  <a:lnTo>
                    <a:pt x="117" y="0"/>
                  </a:ln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33"/>
                    <a:pt x="0" y="147"/>
                  </a:cubicBezTo>
                  <a:cubicBezTo>
                    <a:pt x="14" y="147"/>
                    <a:pt x="14" y="147"/>
                    <a:pt x="29" y="147"/>
                  </a:cubicBezTo>
                  <a:cubicBezTo>
                    <a:pt x="117" y="59"/>
                    <a:pt x="117" y="59"/>
                    <a:pt x="117" y="59"/>
                  </a:cubicBezTo>
                  <a:cubicBezTo>
                    <a:pt x="117" y="559"/>
                    <a:pt x="117" y="559"/>
                    <a:pt x="117" y="559"/>
                  </a:cubicBezTo>
                  <a:cubicBezTo>
                    <a:pt x="29" y="471"/>
                    <a:pt x="29" y="471"/>
                    <a:pt x="29" y="471"/>
                  </a:cubicBezTo>
                  <a:cubicBezTo>
                    <a:pt x="14" y="471"/>
                    <a:pt x="14" y="471"/>
                    <a:pt x="0" y="471"/>
                  </a:cubicBezTo>
                  <a:cubicBezTo>
                    <a:pt x="0" y="486"/>
                    <a:pt x="0" y="500"/>
                    <a:pt x="0" y="500"/>
                  </a:cubicBezTo>
                  <a:cubicBezTo>
                    <a:pt x="117" y="618"/>
                    <a:pt x="117" y="618"/>
                    <a:pt x="117" y="618"/>
                  </a:cubicBezTo>
                  <a:lnTo>
                    <a:pt x="132" y="618"/>
                  </a:lnTo>
                  <a:lnTo>
                    <a:pt x="147" y="618"/>
                  </a:lnTo>
                  <a:cubicBezTo>
                    <a:pt x="264" y="500"/>
                    <a:pt x="264" y="500"/>
                    <a:pt x="264" y="500"/>
                  </a:cubicBezTo>
                  <a:cubicBezTo>
                    <a:pt x="264" y="500"/>
                    <a:pt x="264" y="486"/>
                    <a:pt x="264" y="471"/>
                  </a:cubicBezTo>
                  <a:cubicBezTo>
                    <a:pt x="250" y="471"/>
                    <a:pt x="250" y="471"/>
                    <a:pt x="235" y="471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7" name="Freeform 56"/>
            <p:cNvSpPr>
              <a:spLocks noChangeArrowheads="1"/>
            </p:cNvSpPr>
            <p:nvPr/>
          </p:nvSpPr>
          <p:spPr bwMode="auto">
            <a:xfrm>
              <a:off x="3175279" y="5263940"/>
              <a:ext cx="248903" cy="264459"/>
            </a:xfrm>
            <a:custGeom>
              <a:avLst/>
              <a:gdLst>
                <a:gd name="T0" fmla="*/ 189920 w 531"/>
                <a:gd name="T1" fmla="*/ 79626 h 561"/>
                <a:gd name="T2" fmla="*/ 189920 w 531"/>
                <a:gd name="T3" fmla="*/ 79626 h 561"/>
                <a:gd name="T4" fmla="*/ 121477 w 531"/>
                <a:gd name="T5" fmla="*/ 5404 h 561"/>
                <a:gd name="T6" fmla="*/ 111085 w 531"/>
                <a:gd name="T7" fmla="*/ 5404 h 561"/>
                <a:gd name="T8" fmla="*/ 105710 w 531"/>
                <a:gd name="T9" fmla="*/ 10809 h 561"/>
                <a:gd name="T10" fmla="*/ 105710 w 531"/>
                <a:gd name="T11" fmla="*/ 53324 h 561"/>
                <a:gd name="T12" fmla="*/ 0 w 531"/>
                <a:gd name="T13" fmla="*/ 159252 h 561"/>
                <a:gd name="T14" fmla="*/ 10750 w 531"/>
                <a:gd name="T15" fmla="*/ 201768 h 561"/>
                <a:gd name="T16" fmla="*/ 105710 w 531"/>
                <a:gd name="T17" fmla="*/ 122142 h 561"/>
                <a:gd name="T18" fmla="*/ 105710 w 531"/>
                <a:gd name="T19" fmla="*/ 164657 h 561"/>
                <a:gd name="T20" fmla="*/ 111085 w 531"/>
                <a:gd name="T21" fmla="*/ 169701 h 561"/>
                <a:gd name="T22" fmla="*/ 111085 w 531"/>
                <a:gd name="T23" fmla="*/ 169701 h 561"/>
                <a:gd name="T24" fmla="*/ 116102 w 531"/>
                <a:gd name="T25" fmla="*/ 169701 h 561"/>
                <a:gd name="T26" fmla="*/ 121477 w 531"/>
                <a:gd name="T27" fmla="*/ 169701 h 561"/>
                <a:gd name="T28" fmla="*/ 189920 w 531"/>
                <a:gd name="T29" fmla="*/ 90435 h 561"/>
                <a:gd name="T30" fmla="*/ 189920 w 531"/>
                <a:gd name="T31" fmla="*/ 85031 h 561"/>
                <a:gd name="T32" fmla="*/ 189920 w 531"/>
                <a:gd name="T33" fmla="*/ 79626 h 561"/>
                <a:gd name="T34" fmla="*/ 121477 w 531"/>
                <a:gd name="T35" fmla="*/ 148804 h 561"/>
                <a:gd name="T36" fmla="*/ 121477 w 531"/>
                <a:gd name="T37" fmla="*/ 148804 h 561"/>
                <a:gd name="T38" fmla="*/ 121477 w 531"/>
                <a:gd name="T39" fmla="*/ 106288 h 561"/>
                <a:gd name="T40" fmla="*/ 100335 w 531"/>
                <a:gd name="T41" fmla="*/ 106288 h 561"/>
                <a:gd name="T42" fmla="*/ 15767 w 531"/>
                <a:gd name="T43" fmla="*/ 148804 h 561"/>
                <a:gd name="T44" fmla="*/ 100335 w 531"/>
                <a:gd name="T45" fmla="*/ 63773 h 561"/>
                <a:gd name="T46" fmla="*/ 121477 w 531"/>
                <a:gd name="T47" fmla="*/ 63773 h 561"/>
                <a:gd name="T48" fmla="*/ 121477 w 531"/>
                <a:gd name="T49" fmla="*/ 26662 h 561"/>
                <a:gd name="T50" fmla="*/ 174153 w 531"/>
                <a:gd name="T51" fmla="*/ 85031 h 561"/>
                <a:gd name="T52" fmla="*/ 121477 w 531"/>
                <a:gd name="T53" fmla="*/ 148804 h 5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1" h="561">
                  <a:moveTo>
                    <a:pt x="530" y="221"/>
                  </a:moveTo>
                  <a:lnTo>
                    <a:pt x="530" y="221"/>
                  </a:lnTo>
                  <a:cubicBezTo>
                    <a:pt x="339" y="15"/>
                    <a:pt x="339" y="15"/>
                    <a:pt x="339" y="15"/>
                  </a:cubicBezTo>
                  <a:cubicBezTo>
                    <a:pt x="324" y="0"/>
                    <a:pt x="310" y="0"/>
                    <a:pt x="310" y="15"/>
                  </a:cubicBezTo>
                  <a:cubicBezTo>
                    <a:pt x="295" y="15"/>
                    <a:pt x="295" y="15"/>
                    <a:pt x="295" y="30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133" y="148"/>
                    <a:pt x="0" y="280"/>
                    <a:pt x="0" y="442"/>
                  </a:cubicBezTo>
                  <a:cubicBezTo>
                    <a:pt x="0" y="487"/>
                    <a:pt x="15" y="516"/>
                    <a:pt x="30" y="560"/>
                  </a:cubicBezTo>
                  <a:cubicBezTo>
                    <a:pt x="59" y="428"/>
                    <a:pt x="177" y="339"/>
                    <a:pt x="295" y="339"/>
                  </a:cubicBezTo>
                  <a:lnTo>
                    <a:pt x="295" y="457"/>
                  </a:lnTo>
                  <a:cubicBezTo>
                    <a:pt x="295" y="457"/>
                    <a:pt x="295" y="471"/>
                    <a:pt x="310" y="471"/>
                  </a:cubicBezTo>
                  <a:cubicBezTo>
                    <a:pt x="310" y="471"/>
                    <a:pt x="310" y="471"/>
                    <a:pt x="324" y="471"/>
                  </a:cubicBezTo>
                  <a:cubicBezTo>
                    <a:pt x="324" y="471"/>
                    <a:pt x="324" y="471"/>
                    <a:pt x="339" y="471"/>
                  </a:cubicBezTo>
                  <a:cubicBezTo>
                    <a:pt x="530" y="251"/>
                    <a:pt x="530" y="251"/>
                    <a:pt x="530" y="251"/>
                  </a:cubicBezTo>
                  <a:cubicBezTo>
                    <a:pt x="530" y="251"/>
                    <a:pt x="530" y="251"/>
                    <a:pt x="530" y="236"/>
                  </a:cubicBezTo>
                  <a:cubicBezTo>
                    <a:pt x="530" y="236"/>
                    <a:pt x="530" y="236"/>
                    <a:pt x="530" y="221"/>
                  </a:cubicBezTo>
                  <a:close/>
                  <a:moveTo>
                    <a:pt x="339" y="413"/>
                  </a:moveTo>
                  <a:lnTo>
                    <a:pt x="339" y="413"/>
                  </a:lnTo>
                  <a:cubicBezTo>
                    <a:pt x="339" y="295"/>
                    <a:pt x="339" y="295"/>
                    <a:pt x="339" y="295"/>
                  </a:cubicBezTo>
                  <a:cubicBezTo>
                    <a:pt x="339" y="295"/>
                    <a:pt x="295" y="295"/>
                    <a:pt x="280" y="295"/>
                  </a:cubicBezTo>
                  <a:cubicBezTo>
                    <a:pt x="192" y="295"/>
                    <a:pt x="89" y="369"/>
                    <a:pt x="44" y="413"/>
                  </a:cubicBezTo>
                  <a:cubicBezTo>
                    <a:pt x="44" y="339"/>
                    <a:pt x="148" y="192"/>
                    <a:pt x="280" y="177"/>
                  </a:cubicBezTo>
                  <a:cubicBezTo>
                    <a:pt x="295" y="177"/>
                    <a:pt x="339" y="177"/>
                    <a:pt x="339" y="177"/>
                  </a:cubicBezTo>
                  <a:cubicBezTo>
                    <a:pt x="339" y="74"/>
                    <a:pt x="339" y="74"/>
                    <a:pt x="339" y="74"/>
                  </a:cubicBezTo>
                  <a:cubicBezTo>
                    <a:pt x="486" y="236"/>
                    <a:pt x="486" y="236"/>
                    <a:pt x="486" y="236"/>
                  </a:cubicBezTo>
                  <a:lnTo>
                    <a:pt x="339" y="41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8" name="Freeform 57"/>
            <p:cNvSpPr>
              <a:spLocks noChangeArrowheads="1"/>
            </p:cNvSpPr>
            <p:nvPr/>
          </p:nvSpPr>
          <p:spPr bwMode="auto">
            <a:xfrm>
              <a:off x="2647175" y="5263940"/>
              <a:ext cx="248903" cy="264459"/>
            </a:xfrm>
            <a:custGeom>
              <a:avLst/>
              <a:gdLst>
                <a:gd name="T0" fmla="*/ 84210 w 531"/>
                <a:gd name="T1" fmla="*/ 53324 h 561"/>
                <a:gd name="T2" fmla="*/ 84210 w 531"/>
                <a:gd name="T3" fmla="*/ 53324 h 561"/>
                <a:gd name="T4" fmla="*/ 84210 w 531"/>
                <a:gd name="T5" fmla="*/ 10809 h 561"/>
                <a:gd name="T6" fmla="*/ 79193 w 531"/>
                <a:gd name="T7" fmla="*/ 5404 h 561"/>
                <a:gd name="T8" fmla="*/ 68443 w 531"/>
                <a:gd name="T9" fmla="*/ 5404 h 561"/>
                <a:gd name="T10" fmla="*/ 0 w 531"/>
                <a:gd name="T11" fmla="*/ 79626 h 561"/>
                <a:gd name="T12" fmla="*/ 0 w 531"/>
                <a:gd name="T13" fmla="*/ 85031 h 561"/>
                <a:gd name="T14" fmla="*/ 0 w 531"/>
                <a:gd name="T15" fmla="*/ 90435 h 561"/>
                <a:gd name="T16" fmla="*/ 68443 w 531"/>
                <a:gd name="T17" fmla="*/ 169701 h 561"/>
                <a:gd name="T18" fmla="*/ 73818 w 531"/>
                <a:gd name="T19" fmla="*/ 169701 h 561"/>
                <a:gd name="T20" fmla="*/ 79193 w 531"/>
                <a:gd name="T21" fmla="*/ 169701 h 561"/>
                <a:gd name="T22" fmla="*/ 79193 w 531"/>
                <a:gd name="T23" fmla="*/ 169701 h 561"/>
                <a:gd name="T24" fmla="*/ 84210 w 531"/>
                <a:gd name="T25" fmla="*/ 164657 h 561"/>
                <a:gd name="T26" fmla="*/ 84210 w 531"/>
                <a:gd name="T27" fmla="*/ 122142 h 561"/>
                <a:gd name="T28" fmla="*/ 179169 w 531"/>
                <a:gd name="T29" fmla="*/ 201768 h 561"/>
                <a:gd name="T30" fmla="*/ 189920 w 531"/>
                <a:gd name="T31" fmla="*/ 159252 h 561"/>
                <a:gd name="T32" fmla="*/ 84210 w 531"/>
                <a:gd name="T33" fmla="*/ 53324 h 561"/>
                <a:gd name="T34" fmla="*/ 89585 w 531"/>
                <a:gd name="T35" fmla="*/ 106288 h 561"/>
                <a:gd name="T36" fmla="*/ 89585 w 531"/>
                <a:gd name="T37" fmla="*/ 106288 h 561"/>
                <a:gd name="T38" fmla="*/ 68443 w 531"/>
                <a:gd name="T39" fmla="*/ 106288 h 561"/>
                <a:gd name="T40" fmla="*/ 68443 w 531"/>
                <a:gd name="T41" fmla="*/ 148804 h 561"/>
                <a:gd name="T42" fmla="*/ 15767 w 531"/>
                <a:gd name="T43" fmla="*/ 85031 h 561"/>
                <a:gd name="T44" fmla="*/ 68443 w 531"/>
                <a:gd name="T45" fmla="*/ 26662 h 561"/>
                <a:gd name="T46" fmla="*/ 68443 w 531"/>
                <a:gd name="T47" fmla="*/ 63773 h 561"/>
                <a:gd name="T48" fmla="*/ 89585 w 531"/>
                <a:gd name="T49" fmla="*/ 63773 h 561"/>
                <a:gd name="T50" fmla="*/ 174153 w 531"/>
                <a:gd name="T51" fmla="*/ 148804 h 561"/>
                <a:gd name="T52" fmla="*/ 89585 w 531"/>
                <a:gd name="T53" fmla="*/ 106288 h 5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31" h="561">
                  <a:moveTo>
                    <a:pt x="235" y="148"/>
                  </a:moveTo>
                  <a:lnTo>
                    <a:pt x="235" y="148"/>
                  </a:lnTo>
                  <a:cubicBezTo>
                    <a:pt x="235" y="30"/>
                    <a:pt x="235" y="30"/>
                    <a:pt x="235" y="30"/>
                  </a:cubicBezTo>
                  <a:cubicBezTo>
                    <a:pt x="235" y="15"/>
                    <a:pt x="235" y="15"/>
                    <a:pt x="221" y="15"/>
                  </a:cubicBezTo>
                  <a:cubicBezTo>
                    <a:pt x="221" y="0"/>
                    <a:pt x="206" y="0"/>
                    <a:pt x="191" y="15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191" y="471"/>
                    <a:pt x="191" y="471"/>
                    <a:pt x="191" y="471"/>
                  </a:cubicBezTo>
                  <a:cubicBezTo>
                    <a:pt x="206" y="471"/>
                    <a:pt x="206" y="471"/>
                    <a:pt x="206" y="471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5" y="471"/>
                    <a:pt x="235" y="457"/>
                    <a:pt x="235" y="457"/>
                  </a:cubicBezTo>
                  <a:lnTo>
                    <a:pt x="235" y="339"/>
                  </a:lnTo>
                  <a:cubicBezTo>
                    <a:pt x="353" y="339"/>
                    <a:pt x="471" y="428"/>
                    <a:pt x="500" y="560"/>
                  </a:cubicBezTo>
                  <a:cubicBezTo>
                    <a:pt x="515" y="516"/>
                    <a:pt x="530" y="487"/>
                    <a:pt x="530" y="442"/>
                  </a:cubicBezTo>
                  <a:cubicBezTo>
                    <a:pt x="530" y="280"/>
                    <a:pt x="397" y="148"/>
                    <a:pt x="235" y="148"/>
                  </a:cubicBezTo>
                  <a:close/>
                  <a:moveTo>
                    <a:pt x="250" y="295"/>
                  </a:moveTo>
                  <a:lnTo>
                    <a:pt x="250" y="295"/>
                  </a:lnTo>
                  <a:cubicBezTo>
                    <a:pt x="235" y="295"/>
                    <a:pt x="191" y="295"/>
                    <a:pt x="191" y="295"/>
                  </a:cubicBezTo>
                  <a:cubicBezTo>
                    <a:pt x="191" y="413"/>
                    <a:pt x="191" y="413"/>
                    <a:pt x="191" y="413"/>
                  </a:cubicBezTo>
                  <a:cubicBezTo>
                    <a:pt x="44" y="236"/>
                    <a:pt x="44" y="236"/>
                    <a:pt x="44" y="23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177"/>
                    <a:pt x="191" y="177"/>
                    <a:pt x="191" y="177"/>
                  </a:cubicBezTo>
                  <a:cubicBezTo>
                    <a:pt x="191" y="177"/>
                    <a:pt x="235" y="177"/>
                    <a:pt x="250" y="177"/>
                  </a:cubicBezTo>
                  <a:cubicBezTo>
                    <a:pt x="382" y="192"/>
                    <a:pt x="486" y="339"/>
                    <a:pt x="486" y="413"/>
                  </a:cubicBezTo>
                  <a:cubicBezTo>
                    <a:pt x="441" y="369"/>
                    <a:pt x="339" y="295"/>
                    <a:pt x="250" y="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59" name="Freeform 58"/>
            <p:cNvSpPr>
              <a:spLocks noChangeArrowheads="1"/>
            </p:cNvSpPr>
            <p:nvPr/>
          </p:nvSpPr>
          <p:spPr bwMode="auto">
            <a:xfrm>
              <a:off x="2077588" y="5295052"/>
              <a:ext cx="290386" cy="202234"/>
            </a:xfrm>
            <a:custGeom>
              <a:avLst/>
              <a:gdLst>
                <a:gd name="T0" fmla="*/ 195452 w 619"/>
                <a:gd name="T1" fmla="*/ 0 h 427"/>
                <a:gd name="T2" fmla="*/ 195452 w 619"/>
                <a:gd name="T3" fmla="*/ 0 h 427"/>
                <a:gd name="T4" fmla="*/ 68498 w 619"/>
                <a:gd name="T5" fmla="*/ 0 h 427"/>
                <a:gd name="T6" fmla="*/ 63477 w 619"/>
                <a:gd name="T7" fmla="*/ 0 h 427"/>
                <a:gd name="T8" fmla="*/ 0 w 619"/>
                <a:gd name="T9" fmla="*/ 74570 h 427"/>
                <a:gd name="T10" fmla="*/ 0 w 619"/>
                <a:gd name="T11" fmla="*/ 79999 h 427"/>
                <a:gd name="T12" fmla="*/ 0 w 619"/>
                <a:gd name="T13" fmla="*/ 85067 h 427"/>
                <a:gd name="T14" fmla="*/ 63477 w 619"/>
                <a:gd name="T15" fmla="*/ 154207 h 427"/>
                <a:gd name="T16" fmla="*/ 68498 w 619"/>
                <a:gd name="T17" fmla="*/ 154207 h 427"/>
                <a:gd name="T18" fmla="*/ 68498 w 619"/>
                <a:gd name="T19" fmla="*/ 154207 h 427"/>
                <a:gd name="T20" fmla="*/ 195452 w 619"/>
                <a:gd name="T21" fmla="*/ 154207 h 427"/>
                <a:gd name="T22" fmla="*/ 221632 w 619"/>
                <a:gd name="T23" fmla="*/ 127782 h 427"/>
                <a:gd name="T24" fmla="*/ 221632 w 619"/>
                <a:gd name="T25" fmla="*/ 26425 h 427"/>
                <a:gd name="T26" fmla="*/ 195452 w 619"/>
                <a:gd name="T27" fmla="*/ 0 h 427"/>
                <a:gd name="T28" fmla="*/ 211232 w 619"/>
                <a:gd name="T29" fmla="*/ 127782 h 427"/>
                <a:gd name="T30" fmla="*/ 211232 w 619"/>
                <a:gd name="T31" fmla="*/ 127782 h 427"/>
                <a:gd name="T32" fmla="*/ 195452 w 619"/>
                <a:gd name="T33" fmla="*/ 143709 h 427"/>
                <a:gd name="T34" fmla="*/ 73877 w 619"/>
                <a:gd name="T35" fmla="*/ 143709 h 427"/>
                <a:gd name="T36" fmla="*/ 15780 w 619"/>
                <a:gd name="T37" fmla="*/ 79999 h 427"/>
                <a:gd name="T38" fmla="*/ 73877 w 619"/>
                <a:gd name="T39" fmla="*/ 15927 h 427"/>
                <a:gd name="T40" fmla="*/ 195452 w 619"/>
                <a:gd name="T41" fmla="*/ 15927 h 427"/>
                <a:gd name="T42" fmla="*/ 211232 w 619"/>
                <a:gd name="T43" fmla="*/ 26425 h 427"/>
                <a:gd name="T44" fmla="*/ 211232 w 619"/>
                <a:gd name="T45" fmla="*/ 127782 h 4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19" h="427">
                  <a:moveTo>
                    <a:pt x="545" y="0"/>
                  </a:moveTo>
                  <a:lnTo>
                    <a:pt x="545" y="0"/>
                  </a:lnTo>
                  <a:cubicBezTo>
                    <a:pt x="191" y="0"/>
                    <a:pt x="191" y="0"/>
                    <a:pt x="191" y="0"/>
                  </a:cubicBezTo>
                  <a:lnTo>
                    <a:pt x="177" y="0"/>
                  </a:lnTo>
                  <a:cubicBezTo>
                    <a:pt x="0" y="206"/>
                    <a:pt x="0" y="206"/>
                    <a:pt x="0" y="206"/>
                  </a:cubicBezTo>
                  <a:cubicBezTo>
                    <a:pt x="0" y="206"/>
                    <a:pt x="0" y="206"/>
                    <a:pt x="0" y="221"/>
                  </a:cubicBezTo>
                  <a:cubicBezTo>
                    <a:pt x="0" y="221"/>
                    <a:pt x="0" y="221"/>
                    <a:pt x="0" y="235"/>
                  </a:cubicBezTo>
                  <a:cubicBezTo>
                    <a:pt x="177" y="426"/>
                    <a:pt x="177" y="426"/>
                    <a:pt x="177" y="426"/>
                  </a:cubicBezTo>
                  <a:lnTo>
                    <a:pt x="191" y="426"/>
                  </a:lnTo>
                  <a:cubicBezTo>
                    <a:pt x="545" y="426"/>
                    <a:pt x="545" y="426"/>
                    <a:pt x="545" y="426"/>
                  </a:cubicBezTo>
                  <a:cubicBezTo>
                    <a:pt x="589" y="426"/>
                    <a:pt x="618" y="397"/>
                    <a:pt x="618" y="353"/>
                  </a:cubicBezTo>
                  <a:cubicBezTo>
                    <a:pt x="618" y="73"/>
                    <a:pt x="618" y="73"/>
                    <a:pt x="618" y="73"/>
                  </a:cubicBezTo>
                  <a:cubicBezTo>
                    <a:pt x="618" y="29"/>
                    <a:pt x="589" y="0"/>
                    <a:pt x="545" y="0"/>
                  </a:cubicBezTo>
                  <a:close/>
                  <a:moveTo>
                    <a:pt x="589" y="353"/>
                  </a:moveTo>
                  <a:lnTo>
                    <a:pt x="589" y="353"/>
                  </a:lnTo>
                  <a:cubicBezTo>
                    <a:pt x="589" y="368"/>
                    <a:pt x="559" y="397"/>
                    <a:pt x="545" y="397"/>
                  </a:cubicBezTo>
                  <a:cubicBezTo>
                    <a:pt x="206" y="397"/>
                    <a:pt x="206" y="397"/>
                    <a:pt x="206" y="397"/>
                  </a:cubicBezTo>
                  <a:cubicBezTo>
                    <a:pt x="44" y="221"/>
                    <a:pt x="44" y="221"/>
                    <a:pt x="44" y="221"/>
                  </a:cubicBezTo>
                  <a:cubicBezTo>
                    <a:pt x="206" y="44"/>
                    <a:pt x="206" y="44"/>
                    <a:pt x="206" y="44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59" y="44"/>
                    <a:pt x="589" y="58"/>
                    <a:pt x="589" y="73"/>
                  </a:cubicBezTo>
                  <a:lnTo>
                    <a:pt x="589" y="35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0" name="Freeform 59"/>
            <p:cNvSpPr>
              <a:spLocks noChangeArrowheads="1"/>
            </p:cNvSpPr>
            <p:nvPr/>
          </p:nvSpPr>
          <p:spPr bwMode="auto">
            <a:xfrm>
              <a:off x="1499358" y="5295052"/>
              <a:ext cx="299029" cy="202234"/>
            </a:xfrm>
            <a:custGeom>
              <a:avLst/>
              <a:gdLst>
                <a:gd name="T0" fmla="*/ 201916 w 634"/>
                <a:gd name="T1" fmla="*/ 0 h 427"/>
                <a:gd name="T2" fmla="*/ 201916 w 634"/>
                <a:gd name="T3" fmla="*/ 0 h 427"/>
                <a:gd name="T4" fmla="*/ 74637 w 634"/>
                <a:gd name="T5" fmla="*/ 0 h 427"/>
                <a:gd name="T6" fmla="*/ 69228 w 634"/>
                <a:gd name="T7" fmla="*/ 0 h 427"/>
                <a:gd name="T8" fmla="*/ 5408 w 634"/>
                <a:gd name="T9" fmla="*/ 74570 h 427"/>
                <a:gd name="T10" fmla="*/ 0 w 634"/>
                <a:gd name="T11" fmla="*/ 79999 h 427"/>
                <a:gd name="T12" fmla="*/ 5408 w 634"/>
                <a:gd name="T13" fmla="*/ 85067 h 427"/>
                <a:gd name="T14" fmla="*/ 69228 w 634"/>
                <a:gd name="T15" fmla="*/ 154207 h 427"/>
                <a:gd name="T16" fmla="*/ 74637 w 634"/>
                <a:gd name="T17" fmla="*/ 154207 h 427"/>
                <a:gd name="T18" fmla="*/ 74637 w 634"/>
                <a:gd name="T19" fmla="*/ 154207 h 427"/>
                <a:gd name="T20" fmla="*/ 201916 w 634"/>
                <a:gd name="T21" fmla="*/ 154207 h 427"/>
                <a:gd name="T22" fmla="*/ 228237 w 634"/>
                <a:gd name="T23" fmla="*/ 127782 h 427"/>
                <a:gd name="T24" fmla="*/ 228237 w 634"/>
                <a:gd name="T25" fmla="*/ 26425 h 427"/>
                <a:gd name="T26" fmla="*/ 201916 w 634"/>
                <a:gd name="T27" fmla="*/ 0 h 427"/>
                <a:gd name="T28" fmla="*/ 212373 w 634"/>
                <a:gd name="T29" fmla="*/ 127782 h 427"/>
                <a:gd name="T30" fmla="*/ 212373 w 634"/>
                <a:gd name="T31" fmla="*/ 127782 h 427"/>
                <a:gd name="T32" fmla="*/ 201916 w 634"/>
                <a:gd name="T33" fmla="*/ 143709 h 427"/>
                <a:gd name="T34" fmla="*/ 74637 w 634"/>
                <a:gd name="T35" fmla="*/ 143709 h 427"/>
                <a:gd name="T36" fmla="*/ 16225 w 634"/>
                <a:gd name="T37" fmla="*/ 79999 h 427"/>
                <a:gd name="T38" fmla="*/ 74637 w 634"/>
                <a:gd name="T39" fmla="*/ 15927 h 427"/>
                <a:gd name="T40" fmla="*/ 201916 w 634"/>
                <a:gd name="T41" fmla="*/ 15927 h 427"/>
                <a:gd name="T42" fmla="*/ 212373 w 634"/>
                <a:gd name="T43" fmla="*/ 26425 h 427"/>
                <a:gd name="T44" fmla="*/ 212373 w 634"/>
                <a:gd name="T45" fmla="*/ 127782 h 427"/>
                <a:gd name="T46" fmla="*/ 164778 w 634"/>
                <a:gd name="T47" fmla="*/ 53212 h 427"/>
                <a:gd name="T48" fmla="*/ 164778 w 634"/>
                <a:gd name="T49" fmla="*/ 53212 h 427"/>
                <a:gd name="T50" fmla="*/ 154322 w 634"/>
                <a:gd name="T51" fmla="*/ 53212 h 427"/>
                <a:gd name="T52" fmla="*/ 138096 w 634"/>
                <a:gd name="T53" fmla="*/ 69140 h 427"/>
                <a:gd name="T54" fmla="*/ 122231 w 634"/>
                <a:gd name="T55" fmla="*/ 53212 h 427"/>
                <a:gd name="T56" fmla="*/ 111775 w 634"/>
                <a:gd name="T57" fmla="*/ 53212 h 427"/>
                <a:gd name="T58" fmla="*/ 111775 w 634"/>
                <a:gd name="T59" fmla="*/ 63710 h 427"/>
                <a:gd name="T60" fmla="*/ 127640 w 634"/>
                <a:gd name="T61" fmla="*/ 79999 h 427"/>
                <a:gd name="T62" fmla="*/ 111775 w 634"/>
                <a:gd name="T63" fmla="*/ 95927 h 427"/>
                <a:gd name="T64" fmla="*/ 111775 w 634"/>
                <a:gd name="T65" fmla="*/ 106425 h 427"/>
                <a:gd name="T66" fmla="*/ 122231 w 634"/>
                <a:gd name="T67" fmla="*/ 106425 h 427"/>
                <a:gd name="T68" fmla="*/ 138096 w 634"/>
                <a:gd name="T69" fmla="*/ 90497 h 427"/>
                <a:gd name="T70" fmla="*/ 154322 w 634"/>
                <a:gd name="T71" fmla="*/ 106425 h 427"/>
                <a:gd name="T72" fmla="*/ 164778 w 634"/>
                <a:gd name="T73" fmla="*/ 106425 h 427"/>
                <a:gd name="T74" fmla="*/ 164778 w 634"/>
                <a:gd name="T75" fmla="*/ 95927 h 427"/>
                <a:gd name="T76" fmla="*/ 148553 w 634"/>
                <a:gd name="T77" fmla="*/ 79999 h 427"/>
                <a:gd name="T78" fmla="*/ 164778 w 634"/>
                <a:gd name="T79" fmla="*/ 63710 h 427"/>
                <a:gd name="T80" fmla="*/ 164778 w 634"/>
                <a:gd name="T81" fmla="*/ 53212 h 4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634" h="427">
                  <a:moveTo>
                    <a:pt x="560" y="0"/>
                  </a:moveTo>
                  <a:lnTo>
                    <a:pt x="560" y="0"/>
                  </a:lnTo>
                  <a:cubicBezTo>
                    <a:pt x="207" y="0"/>
                    <a:pt x="207" y="0"/>
                    <a:pt x="207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0" y="206"/>
                    <a:pt x="0" y="206"/>
                    <a:pt x="0" y="221"/>
                  </a:cubicBezTo>
                  <a:cubicBezTo>
                    <a:pt x="0" y="221"/>
                    <a:pt x="0" y="221"/>
                    <a:pt x="15" y="235"/>
                  </a:cubicBezTo>
                  <a:cubicBezTo>
                    <a:pt x="192" y="426"/>
                    <a:pt x="192" y="426"/>
                    <a:pt x="192" y="426"/>
                  </a:cubicBezTo>
                  <a:cubicBezTo>
                    <a:pt x="192" y="426"/>
                    <a:pt x="192" y="426"/>
                    <a:pt x="207" y="426"/>
                  </a:cubicBezTo>
                  <a:cubicBezTo>
                    <a:pt x="560" y="426"/>
                    <a:pt x="560" y="426"/>
                    <a:pt x="560" y="426"/>
                  </a:cubicBezTo>
                  <a:cubicBezTo>
                    <a:pt x="604" y="426"/>
                    <a:pt x="633" y="397"/>
                    <a:pt x="633" y="353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33" y="29"/>
                    <a:pt x="604" y="0"/>
                    <a:pt x="560" y="0"/>
                  </a:cubicBezTo>
                  <a:close/>
                  <a:moveTo>
                    <a:pt x="589" y="353"/>
                  </a:moveTo>
                  <a:lnTo>
                    <a:pt x="589" y="353"/>
                  </a:lnTo>
                  <a:cubicBezTo>
                    <a:pt x="589" y="368"/>
                    <a:pt x="575" y="397"/>
                    <a:pt x="560" y="397"/>
                  </a:cubicBezTo>
                  <a:cubicBezTo>
                    <a:pt x="207" y="397"/>
                    <a:pt x="207" y="397"/>
                    <a:pt x="207" y="397"/>
                  </a:cubicBezTo>
                  <a:cubicBezTo>
                    <a:pt x="45" y="221"/>
                    <a:pt x="45" y="221"/>
                    <a:pt x="45" y="221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560" y="44"/>
                    <a:pt x="560" y="44"/>
                    <a:pt x="560" y="44"/>
                  </a:cubicBezTo>
                  <a:cubicBezTo>
                    <a:pt x="575" y="44"/>
                    <a:pt x="589" y="58"/>
                    <a:pt x="589" y="73"/>
                  </a:cubicBezTo>
                  <a:lnTo>
                    <a:pt x="589" y="353"/>
                  </a:lnTo>
                  <a:close/>
                  <a:moveTo>
                    <a:pt x="457" y="147"/>
                  </a:moveTo>
                  <a:lnTo>
                    <a:pt x="457" y="147"/>
                  </a:lnTo>
                  <a:cubicBezTo>
                    <a:pt x="442" y="132"/>
                    <a:pt x="428" y="132"/>
                    <a:pt x="428" y="147"/>
                  </a:cubicBezTo>
                  <a:cubicBezTo>
                    <a:pt x="383" y="191"/>
                    <a:pt x="383" y="191"/>
                    <a:pt x="383" y="191"/>
                  </a:cubicBezTo>
                  <a:cubicBezTo>
                    <a:pt x="339" y="147"/>
                    <a:pt x="339" y="147"/>
                    <a:pt x="339" y="147"/>
                  </a:cubicBezTo>
                  <a:cubicBezTo>
                    <a:pt x="324" y="132"/>
                    <a:pt x="310" y="132"/>
                    <a:pt x="310" y="147"/>
                  </a:cubicBezTo>
                  <a:cubicBezTo>
                    <a:pt x="295" y="147"/>
                    <a:pt x="295" y="162"/>
                    <a:pt x="310" y="176"/>
                  </a:cubicBezTo>
                  <a:cubicBezTo>
                    <a:pt x="354" y="221"/>
                    <a:pt x="354" y="221"/>
                    <a:pt x="354" y="221"/>
                  </a:cubicBezTo>
                  <a:cubicBezTo>
                    <a:pt x="310" y="265"/>
                    <a:pt x="310" y="265"/>
                    <a:pt x="310" y="265"/>
                  </a:cubicBezTo>
                  <a:cubicBezTo>
                    <a:pt x="295" y="265"/>
                    <a:pt x="295" y="279"/>
                    <a:pt x="310" y="294"/>
                  </a:cubicBezTo>
                  <a:cubicBezTo>
                    <a:pt x="310" y="294"/>
                    <a:pt x="324" y="294"/>
                    <a:pt x="339" y="294"/>
                  </a:cubicBezTo>
                  <a:cubicBezTo>
                    <a:pt x="383" y="250"/>
                    <a:pt x="383" y="250"/>
                    <a:pt x="383" y="250"/>
                  </a:cubicBezTo>
                  <a:cubicBezTo>
                    <a:pt x="428" y="294"/>
                    <a:pt x="428" y="294"/>
                    <a:pt x="428" y="294"/>
                  </a:cubicBezTo>
                  <a:cubicBezTo>
                    <a:pt x="428" y="294"/>
                    <a:pt x="442" y="294"/>
                    <a:pt x="457" y="294"/>
                  </a:cubicBezTo>
                  <a:cubicBezTo>
                    <a:pt x="457" y="279"/>
                    <a:pt x="457" y="265"/>
                    <a:pt x="457" y="265"/>
                  </a:cubicBezTo>
                  <a:cubicBezTo>
                    <a:pt x="412" y="221"/>
                    <a:pt x="412" y="221"/>
                    <a:pt x="412" y="221"/>
                  </a:cubicBezTo>
                  <a:cubicBezTo>
                    <a:pt x="457" y="176"/>
                    <a:pt x="457" y="176"/>
                    <a:pt x="457" y="176"/>
                  </a:cubicBezTo>
                  <a:cubicBezTo>
                    <a:pt x="457" y="162"/>
                    <a:pt x="457" y="147"/>
                    <a:pt x="457" y="14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4272971" y="5284681"/>
              <a:ext cx="299029" cy="222976"/>
            </a:xfrm>
            <a:custGeom>
              <a:avLst/>
              <a:gdLst>
                <a:gd name="T0" fmla="*/ 116823 w 634"/>
                <a:gd name="T1" fmla="*/ 47920 h 473"/>
                <a:gd name="T2" fmla="*/ 116823 w 634"/>
                <a:gd name="T3" fmla="*/ 47920 h 473"/>
                <a:gd name="T4" fmla="*/ 111414 w 634"/>
                <a:gd name="T5" fmla="*/ 42515 h 473"/>
                <a:gd name="T6" fmla="*/ 106006 w 634"/>
                <a:gd name="T7" fmla="*/ 47920 h 473"/>
                <a:gd name="T8" fmla="*/ 63459 w 634"/>
                <a:gd name="T9" fmla="*/ 90435 h 473"/>
                <a:gd name="T10" fmla="*/ 63459 w 634"/>
                <a:gd name="T11" fmla="*/ 95840 h 473"/>
                <a:gd name="T12" fmla="*/ 74276 w 634"/>
                <a:gd name="T13" fmla="*/ 95840 h 473"/>
                <a:gd name="T14" fmla="*/ 106006 w 634"/>
                <a:gd name="T15" fmla="*/ 69178 h 473"/>
                <a:gd name="T16" fmla="*/ 106006 w 634"/>
                <a:gd name="T17" fmla="*/ 137995 h 473"/>
                <a:gd name="T18" fmla="*/ 111414 w 634"/>
                <a:gd name="T19" fmla="*/ 143399 h 473"/>
                <a:gd name="T20" fmla="*/ 121871 w 634"/>
                <a:gd name="T21" fmla="*/ 137995 h 473"/>
                <a:gd name="T22" fmla="*/ 121871 w 634"/>
                <a:gd name="T23" fmla="*/ 69178 h 473"/>
                <a:gd name="T24" fmla="*/ 148553 w 634"/>
                <a:gd name="T25" fmla="*/ 95840 h 473"/>
                <a:gd name="T26" fmla="*/ 159370 w 634"/>
                <a:gd name="T27" fmla="*/ 95840 h 473"/>
                <a:gd name="T28" fmla="*/ 159370 w 634"/>
                <a:gd name="T29" fmla="*/ 90435 h 473"/>
                <a:gd name="T30" fmla="*/ 116823 w 634"/>
                <a:gd name="T31" fmla="*/ 47920 h 473"/>
                <a:gd name="T32" fmla="*/ 164417 w 634"/>
                <a:gd name="T33" fmla="*/ 37471 h 473"/>
                <a:gd name="T34" fmla="*/ 164417 w 634"/>
                <a:gd name="T35" fmla="*/ 37471 h 473"/>
                <a:gd name="T36" fmla="*/ 106006 w 634"/>
                <a:gd name="T37" fmla="*/ 0 h 473"/>
                <a:gd name="T38" fmla="*/ 42186 w 634"/>
                <a:gd name="T39" fmla="*/ 58369 h 473"/>
                <a:gd name="T40" fmla="*/ 0 w 634"/>
                <a:gd name="T41" fmla="*/ 117098 h 473"/>
                <a:gd name="T42" fmla="*/ 58411 w 634"/>
                <a:gd name="T43" fmla="*/ 170062 h 473"/>
                <a:gd name="T44" fmla="*/ 174874 w 634"/>
                <a:gd name="T45" fmla="*/ 170062 h 473"/>
                <a:gd name="T46" fmla="*/ 228237 w 634"/>
                <a:gd name="T47" fmla="*/ 106289 h 473"/>
                <a:gd name="T48" fmla="*/ 164417 w 634"/>
                <a:gd name="T49" fmla="*/ 37471 h 473"/>
                <a:gd name="T50" fmla="*/ 174874 w 634"/>
                <a:gd name="T51" fmla="*/ 159253 h 473"/>
                <a:gd name="T52" fmla="*/ 174874 w 634"/>
                <a:gd name="T53" fmla="*/ 159253 h 473"/>
                <a:gd name="T54" fmla="*/ 58411 w 634"/>
                <a:gd name="T55" fmla="*/ 159253 h 473"/>
                <a:gd name="T56" fmla="*/ 15865 w 634"/>
                <a:gd name="T57" fmla="*/ 117098 h 473"/>
                <a:gd name="T58" fmla="*/ 58411 w 634"/>
                <a:gd name="T59" fmla="*/ 74582 h 473"/>
                <a:gd name="T60" fmla="*/ 106006 w 634"/>
                <a:gd name="T61" fmla="*/ 16214 h 473"/>
                <a:gd name="T62" fmla="*/ 153601 w 634"/>
                <a:gd name="T63" fmla="*/ 53324 h 473"/>
                <a:gd name="T64" fmla="*/ 212012 w 634"/>
                <a:gd name="T65" fmla="*/ 100884 h 473"/>
                <a:gd name="T66" fmla="*/ 174874 w 634"/>
                <a:gd name="T67" fmla="*/ 159253 h 4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34" h="473">
                  <a:moveTo>
                    <a:pt x="324" y="133"/>
                  </a:moveTo>
                  <a:lnTo>
                    <a:pt x="324" y="133"/>
                  </a:lnTo>
                  <a:cubicBezTo>
                    <a:pt x="324" y="118"/>
                    <a:pt x="324" y="118"/>
                    <a:pt x="309" y="118"/>
                  </a:cubicBezTo>
                  <a:cubicBezTo>
                    <a:pt x="309" y="118"/>
                    <a:pt x="309" y="118"/>
                    <a:pt x="294" y="133"/>
                  </a:cubicBezTo>
                  <a:cubicBezTo>
                    <a:pt x="176" y="251"/>
                    <a:pt x="176" y="251"/>
                    <a:pt x="176" y="251"/>
                  </a:cubicBezTo>
                  <a:lnTo>
                    <a:pt x="176" y="266"/>
                  </a:lnTo>
                  <a:cubicBezTo>
                    <a:pt x="191" y="280"/>
                    <a:pt x="206" y="280"/>
                    <a:pt x="206" y="266"/>
                  </a:cubicBezTo>
                  <a:cubicBezTo>
                    <a:pt x="294" y="192"/>
                    <a:pt x="294" y="192"/>
                    <a:pt x="294" y="192"/>
                  </a:cubicBezTo>
                  <a:cubicBezTo>
                    <a:pt x="294" y="383"/>
                    <a:pt x="294" y="383"/>
                    <a:pt x="294" y="383"/>
                  </a:cubicBezTo>
                  <a:lnTo>
                    <a:pt x="309" y="398"/>
                  </a:lnTo>
                  <a:cubicBezTo>
                    <a:pt x="324" y="398"/>
                    <a:pt x="338" y="383"/>
                    <a:pt x="338" y="383"/>
                  </a:cubicBezTo>
                  <a:cubicBezTo>
                    <a:pt x="338" y="192"/>
                    <a:pt x="338" y="192"/>
                    <a:pt x="338" y="192"/>
                  </a:cubicBezTo>
                  <a:cubicBezTo>
                    <a:pt x="412" y="266"/>
                    <a:pt x="412" y="266"/>
                    <a:pt x="412" y="266"/>
                  </a:cubicBezTo>
                  <a:cubicBezTo>
                    <a:pt x="426" y="280"/>
                    <a:pt x="442" y="280"/>
                    <a:pt x="442" y="266"/>
                  </a:cubicBezTo>
                  <a:cubicBezTo>
                    <a:pt x="456" y="266"/>
                    <a:pt x="456" y="251"/>
                    <a:pt x="442" y="251"/>
                  </a:cubicBezTo>
                  <a:lnTo>
                    <a:pt x="324" y="133"/>
                  </a:lnTo>
                  <a:close/>
                  <a:moveTo>
                    <a:pt x="456" y="104"/>
                  </a:moveTo>
                  <a:lnTo>
                    <a:pt x="456" y="104"/>
                  </a:lnTo>
                  <a:cubicBezTo>
                    <a:pt x="426" y="45"/>
                    <a:pt x="368" y="0"/>
                    <a:pt x="294" y="0"/>
                  </a:cubicBezTo>
                  <a:cubicBezTo>
                    <a:pt x="206" y="0"/>
                    <a:pt x="117" y="74"/>
                    <a:pt x="117" y="162"/>
                  </a:cubicBezTo>
                  <a:cubicBezTo>
                    <a:pt x="44" y="192"/>
                    <a:pt x="0" y="251"/>
                    <a:pt x="0" y="325"/>
                  </a:cubicBezTo>
                  <a:cubicBezTo>
                    <a:pt x="0" y="398"/>
                    <a:pt x="73" y="472"/>
                    <a:pt x="162" y="472"/>
                  </a:cubicBezTo>
                  <a:cubicBezTo>
                    <a:pt x="485" y="472"/>
                    <a:pt x="485" y="472"/>
                    <a:pt x="485" y="472"/>
                  </a:cubicBezTo>
                  <a:cubicBezTo>
                    <a:pt x="559" y="442"/>
                    <a:pt x="633" y="369"/>
                    <a:pt x="633" y="295"/>
                  </a:cubicBezTo>
                  <a:cubicBezTo>
                    <a:pt x="633" y="192"/>
                    <a:pt x="544" y="104"/>
                    <a:pt x="456" y="104"/>
                  </a:cubicBezTo>
                  <a:close/>
                  <a:moveTo>
                    <a:pt x="485" y="442"/>
                  </a:moveTo>
                  <a:lnTo>
                    <a:pt x="485" y="442"/>
                  </a:lnTo>
                  <a:cubicBezTo>
                    <a:pt x="162" y="442"/>
                    <a:pt x="162" y="442"/>
                    <a:pt x="162" y="442"/>
                  </a:cubicBezTo>
                  <a:cubicBezTo>
                    <a:pt x="162" y="442"/>
                    <a:pt x="44" y="428"/>
                    <a:pt x="44" y="325"/>
                  </a:cubicBezTo>
                  <a:cubicBezTo>
                    <a:pt x="44" y="266"/>
                    <a:pt x="88" y="207"/>
                    <a:pt x="162" y="207"/>
                  </a:cubicBezTo>
                  <a:cubicBezTo>
                    <a:pt x="162" y="118"/>
                    <a:pt x="206" y="45"/>
                    <a:pt x="294" y="45"/>
                  </a:cubicBezTo>
                  <a:cubicBezTo>
                    <a:pt x="368" y="45"/>
                    <a:pt x="412" y="89"/>
                    <a:pt x="426" y="148"/>
                  </a:cubicBezTo>
                  <a:cubicBezTo>
                    <a:pt x="515" y="133"/>
                    <a:pt x="588" y="221"/>
                    <a:pt x="588" y="280"/>
                  </a:cubicBezTo>
                  <a:cubicBezTo>
                    <a:pt x="588" y="339"/>
                    <a:pt x="544" y="413"/>
                    <a:pt x="485" y="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3703383" y="5284681"/>
              <a:ext cx="290386" cy="222976"/>
            </a:xfrm>
            <a:custGeom>
              <a:avLst/>
              <a:gdLst>
                <a:gd name="T0" fmla="*/ 147755 w 619"/>
                <a:gd name="T1" fmla="*/ 90435 h 473"/>
                <a:gd name="T2" fmla="*/ 147755 w 619"/>
                <a:gd name="T3" fmla="*/ 90435 h 473"/>
                <a:gd name="T4" fmla="*/ 116196 w 619"/>
                <a:gd name="T5" fmla="*/ 122142 h 473"/>
                <a:gd name="T6" fmla="*/ 116196 w 619"/>
                <a:gd name="T7" fmla="*/ 53324 h 473"/>
                <a:gd name="T8" fmla="*/ 110816 w 619"/>
                <a:gd name="T9" fmla="*/ 42515 h 473"/>
                <a:gd name="T10" fmla="*/ 105437 w 619"/>
                <a:gd name="T11" fmla="*/ 53324 h 473"/>
                <a:gd name="T12" fmla="*/ 105437 w 619"/>
                <a:gd name="T13" fmla="*/ 122142 h 473"/>
                <a:gd name="T14" fmla="*/ 73877 w 619"/>
                <a:gd name="T15" fmla="*/ 90435 h 473"/>
                <a:gd name="T16" fmla="*/ 63477 w 619"/>
                <a:gd name="T17" fmla="*/ 90435 h 473"/>
                <a:gd name="T18" fmla="*/ 63477 w 619"/>
                <a:gd name="T19" fmla="*/ 100884 h 473"/>
                <a:gd name="T20" fmla="*/ 105437 w 619"/>
                <a:gd name="T21" fmla="*/ 143399 h 473"/>
                <a:gd name="T22" fmla="*/ 110816 w 619"/>
                <a:gd name="T23" fmla="*/ 143399 h 473"/>
                <a:gd name="T24" fmla="*/ 116196 w 619"/>
                <a:gd name="T25" fmla="*/ 143399 h 473"/>
                <a:gd name="T26" fmla="*/ 158155 w 619"/>
                <a:gd name="T27" fmla="*/ 100884 h 473"/>
                <a:gd name="T28" fmla="*/ 158155 w 619"/>
                <a:gd name="T29" fmla="*/ 90435 h 473"/>
                <a:gd name="T30" fmla="*/ 147755 w 619"/>
                <a:gd name="T31" fmla="*/ 90435 h 473"/>
                <a:gd name="T32" fmla="*/ 158155 w 619"/>
                <a:gd name="T33" fmla="*/ 37471 h 473"/>
                <a:gd name="T34" fmla="*/ 158155 w 619"/>
                <a:gd name="T35" fmla="*/ 37471 h 473"/>
                <a:gd name="T36" fmla="*/ 105437 w 619"/>
                <a:gd name="T37" fmla="*/ 0 h 473"/>
                <a:gd name="T38" fmla="*/ 42318 w 619"/>
                <a:gd name="T39" fmla="*/ 58369 h 473"/>
                <a:gd name="T40" fmla="*/ 0 w 619"/>
                <a:gd name="T41" fmla="*/ 117098 h 473"/>
                <a:gd name="T42" fmla="*/ 52718 w 619"/>
                <a:gd name="T43" fmla="*/ 170062 h 473"/>
                <a:gd name="T44" fmla="*/ 174293 w 619"/>
                <a:gd name="T45" fmla="*/ 170062 h 473"/>
                <a:gd name="T46" fmla="*/ 221632 w 619"/>
                <a:gd name="T47" fmla="*/ 106289 h 473"/>
                <a:gd name="T48" fmla="*/ 158155 w 619"/>
                <a:gd name="T49" fmla="*/ 37471 h 473"/>
                <a:gd name="T50" fmla="*/ 174293 w 619"/>
                <a:gd name="T51" fmla="*/ 159253 h 473"/>
                <a:gd name="T52" fmla="*/ 174293 w 619"/>
                <a:gd name="T53" fmla="*/ 159253 h 473"/>
                <a:gd name="T54" fmla="*/ 52718 w 619"/>
                <a:gd name="T55" fmla="*/ 159253 h 473"/>
                <a:gd name="T56" fmla="*/ 10400 w 619"/>
                <a:gd name="T57" fmla="*/ 117098 h 473"/>
                <a:gd name="T58" fmla="*/ 52718 w 619"/>
                <a:gd name="T59" fmla="*/ 74582 h 473"/>
                <a:gd name="T60" fmla="*/ 105437 w 619"/>
                <a:gd name="T61" fmla="*/ 16214 h 473"/>
                <a:gd name="T62" fmla="*/ 147755 w 619"/>
                <a:gd name="T63" fmla="*/ 53324 h 473"/>
                <a:gd name="T64" fmla="*/ 211232 w 619"/>
                <a:gd name="T65" fmla="*/ 100884 h 473"/>
                <a:gd name="T66" fmla="*/ 174293 w 619"/>
                <a:gd name="T67" fmla="*/ 159253 h 4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19" h="473">
                  <a:moveTo>
                    <a:pt x="412" y="251"/>
                  </a:moveTo>
                  <a:lnTo>
                    <a:pt x="412" y="251"/>
                  </a:lnTo>
                  <a:cubicBezTo>
                    <a:pt x="324" y="339"/>
                    <a:pt x="324" y="339"/>
                    <a:pt x="324" y="339"/>
                  </a:cubicBezTo>
                  <a:cubicBezTo>
                    <a:pt x="324" y="148"/>
                    <a:pt x="324" y="148"/>
                    <a:pt x="324" y="148"/>
                  </a:cubicBezTo>
                  <a:cubicBezTo>
                    <a:pt x="324" y="133"/>
                    <a:pt x="324" y="118"/>
                    <a:pt x="309" y="118"/>
                  </a:cubicBezTo>
                  <a:cubicBezTo>
                    <a:pt x="294" y="118"/>
                    <a:pt x="294" y="133"/>
                    <a:pt x="294" y="148"/>
                  </a:cubicBezTo>
                  <a:cubicBezTo>
                    <a:pt x="294" y="339"/>
                    <a:pt x="294" y="339"/>
                    <a:pt x="294" y="339"/>
                  </a:cubicBezTo>
                  <a:cubicBezTo>
                    <a:pt x="206" y="251"/>
                    <a:pt x="206" y="251"/>
                    <a:pt x="206" y="251"/>
                  </a:cubicBezTo>
                  <a:cubicBezTo>
                    <a:pt x="191" y="236"/>
                    <a:pt x="191" y="236"/>
                    <a:pt x="177" y="251"/>
                  </a:cubicBezTo>
                  <a:cubicBezTo>
                    <a:pt x="177" y="251"/>
                    <a:pt x="177" y="266"/>
                    <a:pt x="177" y="280"/>
                  </a:cubicBezTo>
                  <a:cubicBezTo>
                    <a:pt x="294" y="398"/>
                    <a:pt x="294" y="398"/>
                    <a:pt x="294" y="398"/>
                  </a:cubicBezTo>
                  <a:lnTo>
                    <a:pt x="309" y="398"/>
                  </a:lnTo>
                  <a:lnTo>
                    <a:pt x="324" y="398"/>
                  </a:lnTo>
                  <a:cubicBezTo>
                    <a:pt x="441" y="280"/>
                    <a:pt x="441" y="280"/>
                    <a:pt x="441" y="280"/>
                  </a:cubicBezTo>
                  <a:cubicBezTo>
                    <a:pt x="441" y="266"/>
                    <a:pt x="441" y="251"/>
                    <a:pt x="441" y="251"/>
                  </a:cubicBezTo>
                  <a:cubicBezTo>
                    <a:pt x="427" y="236"/>
                    <a:pt x="427" y="236"/>
                    <a:pt x="412" y="251"/>
                  </a:cubicBezTo>
                  <a:close/>
                  <a:moveTo>
                    <a:pt x="441" y="104"/>
                  </a:moveTo>
                  <a:lnTo>
                    <a:pt x="441" y="104"/>
                  </a:lnTo>
                  <a:cubicBezTo>
                    <a:pt x="412" y="45"/>
                    <a:pt x="353" y="0"/>
                    <a:pt x="294" y="0"/>
                  </a:cubicBezTo>
                  <a:cubicBezTo>
                    <a:pt x="191" y="0"/>
                    <a:pt x="118" y="74"/>
                    <a:pt x="118" y="162"/>
                  </a:cubicBezTo>
                  <a:cubicBezTo>
                    <a:pt x="44" y="192"/>
                    <a:pt x="0" y="251"/>
                    <a:pt x="0" y="325"/>
                  </a:cubicBezTo>
                  <a:cubicBezTo>
                    <a:pt x="0" y="398"/>
                    <a:pt x="59" y="472"/>
                    <a:pt x="147" y="472"/>
                  </a:cubicBezTo>
                  <a:cubicBezTo>
                    <a:pt x="486" y="472"/>
                    <a:pt x="486" y="472"/>
                    <a:pt x="486" y="472"/>
                  </a:cubicBezTo>
                  <a:cubicBezTo>
                    <a:pt x="559" y="442"/>
                    <a:pt x="618" y="369"/>
                    <a:pt x="618" y="295"/>
                  </a:cubicBezTo>
                  <a:cubicBezTo>
                    <a:pt x="618" y="192"/>
                    <a:pt x="545" y="104"/>
                    <a:pt x="441" y="104"/>
                  </a:cubicBezTo>
                  <a:close/>
                  <a:moveTo>
                    <a:pt x="486" y="442"/>
                  </a:moveTo>
                  <a:lnTo>
                    <a:pt x="486" y="442"/>
                  </a:lnTo>
                  <a:cubicBezTo>
                    <a:pt x="147" y="442"/>
                    <a:pt x="147" y="442"/>
                    <a:pt x="147" y="442"/>
                  </a:cubicBezTo>
                  <a:cubicBezTo>
                    <a:pt x="147" y="442"/>
                    <a:pt x="29" y="428"/>
                    <a:pt x="29" y="325"/>
                  </a:cubicBezTo>
                  <a:cubicBezTo>
                    <a:pt x="29" y="266"/>
                    <a:pt x="88" y="207"/>
                    <a:pt x="147" y="207"/>
                  </a:cubicBezTo>
                  <a:cubicBezTo>
                    <a:pt x="147" y="118"/>
                    <a:pt x="206" y="45"/>
                    <a:pt x="294" y="45"/>
                  </a:cubicBezTo>
                  <a:cubicBezTo>
                    <a:pt x="353" y="45"/>
                    <a:pt x="398" y="89"/>
                    <a:pt x="412" y="148"/>
                  </a:cubicBezTo>
                  <a:cubicBezTo>
                    <a:pt x="515" y="133"/>
                    <a:pt x="574" y="221"/>
                    <a:pt x="589" y="280"/>
                  </a:cubicBezTo>
                  <a:cubicBezTo>
                    <a:pt x="589" y="339"/>
                    <a:pt x="545" y="413"/>
                    <a:pt x="486" y="44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3" name="Freeform 62"/>
            <p:cNvSpPr>
              <a:spLocks noChangeArrowheads="1"/>
            </p:cNvSpPr>
            <p:nvPr/>
          </p:nvSpPr>
          <p:spPr bwMode="auto">
            <a:xfrm>
              <a:off x="921129" y="5245791"/>
              <a:ext cx="299028" cy="300757"/>
            </a:xfrm>
            <a:custGeom>
              <a:avLst/>
              <a:gdLst>
                <a:gd name="T0" fmla="*/ 10817 w 634"/>
                <a:gd name="T1" fmla="*/ 85432 h 635"/>
                <a:gd name="T2" fmla="*/ 10817 w 634"/>
                <a:gd name="T3" fmla="*/ 85432 h 635"/>
                <a:gd name="T4" fmla="*/ 79684 w 634"/>
                <a:gd name="T5" fmla="*/ 85432 h 635"/>
                <a:gd name="T6" fmla="*/ 85093 w 634"/>
                <a:gd name="T7" fmla="*/ 80002 h 635"/>
                <a:gd name="T8" fmla="*/ 79684 w 634"/>
                <a:gd name="T9" fmla="*/ 74934 h 635"/>
                <a:gd name="T10" fmla="*/ 26682 w 634"/>
                <a:gd name="T11" fmla="*/ 74934 h 635"/>
                <a:gd name="T12" fmla="*/ 116822 w 634"/>
                <a:gd name="T13" fmla="*/ 16290 h 635"/>
                <a:gd name="T14" fmla="*/ 212372 w 634"/>
                <a:gd name="T15" fmla="*/ 101360 h 635"/>
                <a:gd name="T16" fmla="*/ 228236 w 634"/>
                <a:gd name="T17" fmla="*/ 101360 h 635"/>
                <a:gd name="T18" fmla="*/ 116822 w 634"/>
                <a:gd name="T19" fmla="*/ 0 h 635"/>
                <a:gd name="T20" fmla="*/ 15865 w 634"/>
                <a:gd name="T21" fmla="*/ 58644 h 635"/>
                <a:gd name="T22" fmla="*/ 15865 w 634"/>
                <a:gd name="T23" fmla="*/ 10860 h 635"/>
                <a:gd name="T24" fmla="*/ 10817 w 634"/>
                <a:gd name="T25" fmla="*/ 0 h 635"/>
                <a:gd name="T26" fmla="*/ 0 w 634"/>
                <a:gd name="T27" fmla="*/ 10860 h 635"/>
                <a:gd name="T28" fmla="*/ 0 w 634"/>
                <a:gd name="T29" fmla="*/ 80002 h 635"/>
                <a:gd name="T30" fmla="*/ 10817 w 634"/>
                <a:gd name="T31" fmla="*/ 85432 h 635"/>
                <a:gd name="T32" fmla="*/ 223189 w 634"/>
                <a:gd name="T33" fmla="*/ 144077 h 635"/>
                <a:gd name="T34" fmla="*/ 223189 w 634"/>
                <a:gd name="T35" fmla="*/ 144077 h 635"/>
                <a:gd name="T36" fmla="*/ 148552 w 634"/>
                <a:gd name="T37" fmla="*/ 144077 h 635"/>
                <a:gd name="T38" fmla="*/ 143504 w 634"/>
                <a:gd name="T39" fmla="*/ 149507 h 635"/>
                <a:gd name="T40" fmla="*/ 148552 w 634"/>
                <a:gd name="T41" fmla="*/ 160005 h 635"/>
                <a:gd name="T42" fmla="*/ 206963 w 634"/>
                <a:gd name="T43" fmla="*/ 160005 h 635"/>
                <a:gd name="T44" fmla="*/ 116822 w 634"/>
                <a:gd name="T45" fmla="*/ 213219 h 635"/>
                <a:gd name="T46" fmla="*/ 15865 w 634"/>
                <a:gd name="T47" fmla="*/ 128149 h 635"/>
                <a:gd name="T48" fmla="*/ 5408 w 634"/>
                <a:gd name="T49" fmla="*/ 128149 h 635"/>
                <a:gd name="T50" fmla="*/ 116822 w 634"/>
                <a:gd name="T51" fmla="*/ 229509 h 635"/>
                <a:gd name="T52" fmla="*/ 212372 w 634"/>
                <a:gd name="T53" fmla="*/ 170865 h 635"/>
                <a:gd name="T54" fmla="*/ 212372 w 634"/>
                <a:gd name="T55" fmla="*/ 224079 h 635"/>
                <a:gd name="T56" fmla="*/ 223189 w 634"/>
                <a:gd name="T57" fmla="*/ 229509 h 635"/>
                <a:gd name="T58" fmla="*/ 228236 w 634"/>
                <a:gd name="T59" fmla="*/ 224079 h 635"/>
                <a:gd name="T60" fmla="*/ 228236 w 634"/>
                <a:gd name="T61" fmla="*/ 149507 h 635"/>
                <a:gd name="T62" fmla="*/ 223189 w 634"/>
                <a:gd name="T63" fmla="*/ 144077 h 6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5">
                  <a:moveTo>
                    <a:pt x="30" y="236"/>
                  </a:moveTo>
                  <a:lnTo>
                    <a:pt x="30" y="236"/>
                  </a:lnTo>
                  <a:cubicBezTo>
                    <a:pt x="221" y="236"/>
                    <a:pt x="221" y="236"/>
                    <a:pt x="221" y="236"/>
                  </a:cubicBezTo>
                  <a:cubicBezTo>
                    <a:pt x="236" y="236"/>
                    <a:pt x="236" y="236"/>
                    <a:pt x="236" y="221"/>
                  </a:cubicBezTo>
                  <a:cubicBezTo>
                    <a:pt x="236" y="207"/>
                    <a:pt x="236" y="207"/>
                    <a:pt x="221" y="207"/>
                  </a:cubicBezTo>
                  <a:cubicBezTo>
                    <a:pt x="74" y="207"/>
                    <a:pt x="74" y="207"/>
                    <a:pt x="74" y="207"/>
                  </a:cubicBezTo>
                  <a:cubicBezTo>
                    <a:pt x="118" y="104"/>
                    <a:pt x="207" y="45"/>
                    <a:pt x="324" y="45"/>
                  </a:cubicBezTo>
                  <a:cubicBezTo>
                    <a:pt x="457" y="45"/>
                    <a:pt x="574" y="148"/>
                    <a:pt x="589" y="280"/>
                  </a:cubicBezTo>
                  <a:cubicBezTo>
                    <a:pt x="633" y="280"/>
                    <a:pt x="633" y="280"/>
                    <a:pt x="633" y="280"/>
                  </a:cubicBezTo>
                  <a:cubicBezTo>
                    <a:pt x="619" y="118"/>
                    <a:pt x="486" y="0"/>
                    <a:pt x="324" y="0"/>
                  </a:cubicBezTo>
                  <a:cubicBezTo>
                    <a:pt x="207" y="0"/>
                    <a:pt x="103" y="74"/>
                    <a:pt x="44" y="162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4" y="15"/>
                    <a:pt x="30" y="0"/>
                    <a:pt x="30" y="0"/>
                  </a:cubicBezTo>
                  <a:cubicBezTo>
                    <a:pt x="15" y="0"/>
                    <a:pt x="0" y="15"/>
                    <a:pt x="0" y="30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0" y="236"/>
                    <a:pt x="30" y="236"/>
                    <a:pt x="30" y="236"/>
                  </a:cubicBezTo>
                  <a:close/>
                  <a:moveTo>
                    <a:pt x="619" y="398"/>
                  </a:moveTo>
                  <a:lnTo>
                    <a:pt x="619" y="398"/>
                  </a:lnTo>
                  <a:cubicBezTo>
                    <a:pt x="412" y="398"/>
                    <a:pt x="412" y="398"/>
                    <a:pt x="412" y="398"/>
                  </a:cubicBezTo>
                  <a:lnTo>
                    <a:pt x="398" y="413"/>
                  </a:lnTo>
                  <a:cubicBezTo>
                    <a:pt x="398" y="428"/>
                    <a:pt x="412" y="442"/>
                    <a:pt x="412" y="442"/>
                  </a:cubicBezTo>
                  <a:cubicBezTo>
                    <a:pt x="574" y="442"/>
                    <a:pt x="574" y="442"/>
                    <a:pt x="574" y="442"/>
                  </a:cubicBezTo>
                  <a:cubicBezTo>
                    <a:pt x="530" y="530"/>
                    <a:pt x="427" y="589"/>
                    <a:pt x="324" y="589"/>
                  </a:cubicBezTo>
                  <a:cubicBezTo>
                    <a:pt x="177" y="589"/>
                    <a:pt x="74" y="487"/>
                    <a:pt x="44" y="354"/>
                  </a:cubicBezTo>
                  <a:cubicBezTo>
                    <a:pt x="15" y="354"/>
                    <a:pt x="15" y="354"/>
                    <a:pt x="15" y="354"/>
                  </a:cubicBezTo>
                  <a:cubicBezTo>
                    <a:pt x="30" y="516"/>
                    <a:pt x="162" y="634"/>
                    <a:pt x="324" y="634"/>
                  </a:cubicBezTo>
                  <a:cubicBezTo>
                    <a:pt x="442" y="634"/>
                    <a:pt x="545" y="575"/>
                    <a:pt x="589" y="472"/>
                  </a:cubicBezTo>
                  <a:cubicBezTo>
                    <a:pt x="589" y="619"/>
                    <a:pt x="589" y="619"/>
                    <a:pt x="589" y="619"/>
                  </a:cubicBezTo>
                  <a:cubicBezTo>
                    <a:pt x="589" y="619"/>
                    <a:pt x="604" y="634"/>
                    <a:pt x="619" y="634"/>
                  </a:cubicBezTo>
                  <a:lnTo>
                    <a:pt x="633" y="619"/>
                  </a:lnTo>
                  <a:cubicBezTo>
                    <a:pt x="633" y="413"/>
                    <a:pt x="633" y="413"/>
                    <a:pt x="633" y="413"/>
                  </a:cubicBezTo>
                  <a:cubicBezTo>
                    <a:pt x="633" y="398"/>
                    <a:pt x="619" y="398"/>
                    <a:pt x="619" y="3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4" name="Freeform 63"/>
            <p:cNvSpPr>
              <a:spLocks noChangeArrowheads="1"/>
            </p:cNvSpPr>
            <p:nvPr/>
          </p:nvSpPr>
          <p:spPr bwMode="auto">
            <a:xfrm>
              <a:off x="342900" y="5245791"/>
              <a:ext cx="299028" cy="300757"/>
            </a:xfrm>
            <a:custGeom>
              <a:avLst/>
              <a:gdLst>
                <a:gd name="T0" fmla="*/ 169825 w 634"/>
                <a:gd name="T1" fmla="*/ 16290 h 635"/>
                <a:gd name="T2" fmla="*/ 169825 w 634"/>
                <a:gd name="T3" fmla="*/ 16290 h 635"/>
                <a:gd name="T4" fmla="*/ 217420 w 634"/>
                <a:gd name="T5" fmla="*/ 16290 h 635"/>
                <a:gd name="T6" fmla="*/ 228236 w 634"/>
                <a:gd name="T7" fmla="*/ 10860 h 635"/>
                <a:gd name="T8" fmla="*/ 217420 w 634"/>
                <a:gd name="T9" fmla="*/ 0 h 635"/>
                <a:gd name="T10" fmla="*/ 148552 w 634"/>
                <a:gd name="T11" fmla="*/ 0 h 635"/>
                <a:gd name="T12" fmla="*/ 143144 w 634"/>
                <a:gd name="T13" fmla="*/ 10860 h 635"/>
                <a:gd name="T14" fmla="*/ 143144 w 634"/>
                <a:gd name="T15" fmla="*/ 80002 h 635"/>
                <a:gd name="T16" fmla="*/ 148552 w 634"/>
                <a:gd name="T17" fmla="*/ 85432 h 635"/>
                <a:gd name="T18" fmla="*/ 153600 w 634"/>
                <a:gd name="T19" fmla="*/ 80002 h 635"/>
                <a:gd name="T20" fmla="*/ 153600 w 634"/>
                <a:gd name="T21" fmla="*/ 26788 h 635"/>
                <a:gd name="T22" fmla="*/ 212011 w 634"/>
                <a:gd name="T23" fmla="*/ 117651 h 635"/>
                <a:gd name="T24" fmla="*/ 111414 w 634"/>
                <a:gd name="T25" fmla="*/ 213219 h 635"/>
                <a:gd name="T26" fmla="*/ 15865 w 634"/>
                <a:gd name="T27" fmla="*/ 117651 h 635"/>
                <a:gd name="T28" fmla="*/ 100597 w 634"/>
                <a:gd name="T29" fmla="*/ 16290 h 635"/>
                <a:gd name="T30" fmla="*/ 100597 w 634"/>
                <a:gd name="T31" fmla="*/ 5430 h 635"/>
                <a:gd name="T32" fmla="*/ 0 w 634"/>
                <a:gd name="T33" fmla="*/ 117651 h 635"/>
                <a:gd name="T34" fmla="*/ 111414 w 634"/>
                <a:gd name="T35" fmla="*/ 229509 h 635"/>
                <a:gd name="T36" fmla="*/ 228236 w 634"/>
                <a:gd name="T37" fmla="*/ 117651 h 635"/>
                <a:gd name="T38" fmla="*/ 169825 w 634"/>
                <a:gd name="T39" fmla="*/ 16290 h 6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634" h="635">
                  <a:moveTo>
                    <a:pt x="471" y="45"/>
                  </a:moveTo>
                  <a:lnTo>
                    <a:pt x="471" y="45"/>
                  </a:lnTo>
                  <a:cubicBezTo>
                    <a:pt x="603" y="45"/>
                    <a:pt x="603" y="45"/>
                    <a:pt x="603" y="45"/>
                  </a:cubicBezTo>
                  <a:cubicBezTo>
                    <a:pt x="618" y="45"/>
                    <a:pt x="633" y="30"/>
                    <a:pt x="633" y="30"/>
                  </a:cubicBezTo>
                  <a:cubicBezTo>
                    <a:pt x="633" y="15"/>
                    <a:pt x="618" y="0"/>
                    <a:pt x="603" y="0"/>
                  </a:cubicBezTo>
                  <a:cubicBezTo>
                    <a:pt x="412" y="0"/>
                    <a:pt x="412" y="0"/>
                    <a:pt x="412" y="0"/>
                  </a:cubicBezTo>
                  <a:cubicBezTo>
                    <a:pt x="412" y="0"/>
                    <a:pt x="397" y="0"/>
                    <a:pt x="397" y="3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36"/>
                    <a:pt x="397" y="236"/>
                    <a:pt x="412" y="236"/>
                  </a:cubicBezTo>
                  <a:cubicBezTo>
                    <a:pt x="426" y="236"/>
                    <a:pt x="426" y="236"/>
                    <a:pt x="426" y="221"/>
                  </a:cubicBezTo>
                  <a:cubicBezTo>
                    <a:pt x="426" y="74"/>
                    <a:pt x="426" y="74"/>
                    <a:pt x="426" y="74"/>
                  </a:cubicBezTo>
                  <a:cubicBezTo>
                    <a:pt x="530" y="118"/>
                    <a:pt x="588" y="207"/>
                    <a:pt x="588" y="325"/>
                  </a:cubicBezTo>
                  <a:cubicBezTo>
                    <a:pt x="588" y="472"/>
                    <a:pt x="471" y="589"/>
                    <a:pt x="309" y="589"/>
                  </a:cubicBezTo>
                  <a:cubicBezTo>
                    <a:pt x="162" y="589"/>
                    <a:pt x="44" y="472"/>
                    <a:pt x="44" y="325"/>
                  </a:cubicBezTo>
                  <a:cubicBezTo>
                    <a:pt x="44" y="177"/>
                    <a:pt x="147" y="74"/>
                    <a:pt x="279" y="45"/>
                  </a:cubicBezTo>
                  <a:cubicBezTo>
                    <a:pt x="279" y="15"/>
                    <a:pt x="279" y="15"/>
                    <a:pt x="279" y="15"/>
                  </a:cubicBezTo>
                  <a:cubicBezTo>
                    <a:pt x="117" y="30"/>
                    <a:pt x="0" y="162"/>
                    <a:pt x="0" y="325"/>
                  </a:cubicBezTo>
                  <a:cubicBezTo>
                    <a:pt x="0" y="487"/>
                    <a:pt x="147" y="634"/>
                    <a:pt x="309" y="634"/>
                  </a:cubicBezTo>
                  <a:cubicBezTo>
                    <a:pt x="485" y="634"/>
                    <a:pt x="633" y="487"/>
                    <a:pt x="633" y="325"/>
                  </a:cubicBezTo>
                  <a:cubicBezTo>
                    <a:pt x="633" y="207"/>
                    <a:pt x="559" y="104"/>
                    <a:pt x="471" y="4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5" name="Freeform 64"/>
            <p:cNvSpPr>
              <a:spLocks noChangeArrowheads="1"/>
            </p:cNvSpPr>
            <p:nvPr/>
          </p:nvSpPr>
          <p:spPr bwMode="auto">
            <a:xfrm>
              <a:off x="6401993" y="4677289"/>
              <a:ext cx="290386" cy="299030"/>
            </a:xfrm>
            <a:custGeom>
              <a:avLst/>
              <a:gdLst>
                <a:gd name="T0" fmla="*/ 147755 w 619"/>
                <a:gd name="T1" fmla="*/ 111392 h 634"/>
                <a:gd name="T2" fmla="*/ 147755 w 619"/>
                <a:gd name="T3" fmla="*/ 111392 h 634"/>
                <a:gd name="T4" fmla="*/ 116196 w 619"/>
                <a:gd name="T5" fmla="*/ 138068 h 634"/>
                <a:gd name="T6" fmla="*/ 116196 w 619"/>
                <a:gd name="T7" fmla="*/ 63446 h 634"/>
                <a:gd name="T8" fmla="*/ 110816 w 619"/>
                <a:gd name="T9" fmla="*/ 58399 h 634"/>
                <a:gd name="T10" fmla="*/ 105437 w 619"/>
                <a:gd name="T11" fmla="*/ 63446 h 634"/>
                <a:gd name="T12" fmla="*/ 105437 w 619"/>
                <a:gd name="T13" fmla="*/ 138068 h 634"/>
                <a:gd name="T14" fmla="*/ 73877 w 619"/>
                <a:gd name="T15" fmla="*/ 111392 h 634"/>
                <a:gd name="T16" fmla="*/ 63477 w 619"/>
                <a:gd name="T17" fmla="*/ 111392 h 634"/>
                <a:gd name="T18" fmla="*/ 63477 w 619"/>
                <a:gd name="T19" fmla="*/ 121846 h 634"/>
                <a:gd name="T20" fmla="*/ 105437 w 619"/>
                <a:gd name="T21" fmla="*/ 159337 h 634"/>
                <a:gd name="T22" fmla="*/ 110816 w 619"/>
                <a:gd name="T23" fmla="*/ 159337 h 634"/>
                <a:gd name="T24" fmla="*/ 116196 w 619"/>
                <a:gd name="T25" fmla="*/ 159337 h 634"/>
                <a:gd name="T26" fmla="*/ 158155 w 619"/>
                <a:gd name="T27" fmla="*/ 121846 h 634"/>
                <a:gd name="T28" fmla="*/ 158155 w 619"/>
                <a:gd name="T29" fmla="*/ 111392 h 634"/>
                <a:gd name="T30" fmla="*/ 147755 w 619"/>
                <a:gd name="T31" fmla="*/ 111392 h 634"/>
                <a:gd name="T32" fmla="*/ 110816 w 619"/>
                <a:gd name="T33" fmla="*/ 0 h 634"/>
                <a:gd name="T34" fmla="*/ 110816 w 619"/>
                <a:gd name="T35" fmla="*/ 0 h 634"/>
                <a:gd name="T36" fmla="*/ 0 w 619"/>
                <a:gd name="T37" fmla="*/ 111392 h 634"/>
                <a:gd name="T38" fmla="*/ 110816 w 619"/>
                <a:gd name="T39" fmla="*/ 228191 h 634"/>
                <a:gd name="T40" fmla="*/ 221632 w 619"/>
                <a:gd name="T41" fmla="*/ 111392 h 634"/>
                <a:gd name="T42" fmla="*/ 110816 w 619"/>
                <a:gd name="T43" fmla="*/ 0 h 634"/>
                <a:gd name="T44" fmla="*/ 110816 w 619"/>
                <a:gd name="T45" fmla="*/ 212329 h 634"/>
                <a:gd name="T46" fmla="*/ 110816 w 619"/>
                <a:gd name="T47" fmla="*/ 212329 h 634"/>
                <a:gd name="T48" fmla="*/ 10400 w 619"/>
                <a:gd name="T49" fmla="*/ 111392 h 634"/>
                <a:gd name="T50" fmla="*/ 110816 w 619"/>
                <a:gd name="T51" fmla="*/ 15862 h 634"/>
                <a:gd name="T52" fmla="*/ 211232 w 619"/>
                <a:gd name="T53" fmla="*/ 111392 h 634"/>
                <a:gd name="T54" fmla="*/ 110816 w 619"/>
                <a:gd name="T55" fmla="*/ 212329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9" h="634">
                  <a:moveTo>
                    <a:pt x="412" y="309"/>
                  </a:moveTo>
                  <a:lnTo>
                    <a:pt x="412" y="309"/>
                  </a:lnTo>
                  <a:cubicBezTo>
                    <a:pt x="324" y="383"/>
                    <a:pt x="324" y="383"/>
                    <a:pt x="324" y="383"/>
                  </a:cubicBezTo>
                  <a:cubicBezTo>
                    <a:pt x="324" y="176"/>
                    <a:pt x="324" y="176"/>
                    <a:pt x="324" y="176"/>
                  </a:cubicBezTo>
                  <a:cubicBezTo>
                    <a:pt x="324" y="162"/>
                    <a:pt x="324" y="162"/>
                    <a:pt x="309" y="162"/>
                  </a:cubicBezTo>
                  <a:cubicBezTo>
                    <a:pt x="294" y="162"/>
                    <a:pt x="294" y="162"/>
                    <a:pt x="294" y="176"/>
                  </a:cubicBezTo>
                  <a:cubicBezTo>
                    <a:pt x="294" y="383"/>
                    <a:pt x="294" y="383"/>
                    <a:pt x="294" y="383"/>
                  </a:cubicBezTo>
                  <a:cubicBezTo>
                    <a:pt x="206" y="309"/>
                    <a:pt x="206" y="309"/>
                    <a:pt x="206" y="309"/>
                  </a:cubicBezTo>
                  <a:cubicBezTo>
                    <a:pt x="206" y="294"/>
                    <a:pt x="191" y="294"/>
                    <a:pt x="177" y="309"/>
                  </a:cubicBezTo>
                  <a:cubicBezTo>
                    <a:pt x="177" y="309"/>
                    <a:pt x="177" y="324"/>
                    <a:pt x="177" y="338"/>
                  </a:cubicBezTo>
                  <a:cubicBezTo>
                    <a:pt x="294" y="442"/>
                    <a:pt x="294" y="442"/>
                    <a:pt x="294" y="442"/>
                  </a:cubicBezTo>
                  <a:lnTo>
                    <a:pt x="309" y="442"/>
                  </a:lnTo>
                  <a:lnTo>
                    <a:pt x="324" y="442"/>
                  </a:lnTo>
                  <a:cubicBezTo>
                    <a:pt x="441" y="338"/>
                    <a:pt x="441" y="338"/>
                    <a:pt x="441" y="338"/>
                  </a:cubicBezTo>
                  <a:cubicBezTo>
                    <a:pt x="441" y="324"/>
                    <a:pt x="441" y="309"/>
                    <a:pt x="441" y="309"/>
                  </a:cubicBezTo>
                  <a:cubicBezTo>
                    <a:pt x="427" y="294"/>
                    <a:pt x="412" y="294"/>
                    <a:pt x="412" y="309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7"/>
                    <a:pt x="0" y="309"/>
                  </a:cubicBezTo>
                  <a:cubicBezTo>
                    <a:pt x="0" y="485"/>
                    <a:pt x="132" y="633"/>
                    <a:pt x="309" y="633"/>
                  </a:cubicBezTo>
                  <a:cubicBezTo>
                    <a:pt x="486" y="633"/>
                    <a:pt x="618" y="485"/>
                    <a:pt x="618" y="309"/>
                  </a:cubicBezTo>
                  <a:cubicBezTo>
                    <a:pt x="618" y="147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1"/>
                    <a:pt x="29" y="309"/>
                  </a:cubicBezTo>
                  <a:cubicBezTo>
                    <a:pt x="29" y="162"/>
                    <a:pt x="162" y="44"/>
                    <a:pt x="309" y="44"/>
                  </a:cubicBezTo>
                  <a:cubicBezTo>
                    <a:pt x="456" y="44"/>
                    <a:pt x="589" y="162"/>
                    <a:pt x="589" y="309"/>
                  </a:cubicBezTo>
                  <a:cubicBezTo>
                    <a:pt x="589" y="471"/>
                    <a:pt x="456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6" name="Freeform 65"/>
            <p:cNvSpPr>
              <a:spLocks noChangeArrowheads="1"/>
            </p:cNvSpPr>
            <p:nvPr/>
          </p:nvSpPr>
          <p:spPr bwMode="auto">
            <a:xfrm>
              <a:off x="5870493" y="4677289"/>
              <a:ext cx="299028" cy="299030"/>
            </a:xfrm>
            <a:custGeom>
              <a:avLst/>
              <a:gdLst>
                <a:gd name="T0" fmla="*/ 122231 w 634"/>
                <a:gd name="T1" fmla="*/ 68854 h 634"/>
                <a:gd name="T2" fmla="*/ 122231 w 634"/>
                <a:gd name="T3" fmla="*/ 68854 h 634"/>
                <a:gd name="T4" fmla="*/ 116822 w 634"/>
                <a:gd name="T5" fmla="*/ 63446 h 634"/>
                <a:gd name="T6" fmla="*/ 106366 w 634"/>
                <a:gd name="T7" fmla="*/ 68854 h 634"/>
                <a:gd name="T8" fmla="*/ 69228 w 634"/>
                <a:gd name="T9" fmla="*/ 105984 h 634"/>
                <a:gd name="T10" fmla="*/ 69228 w 634"/>
                <a:gd name="T11" fmla="*/ 116799 h 634"/>
                <a:gd name="T12" fmla="*/ 79684 w 634"/>
                <a:gd name="T13" fmla="*/ 116799 h 634"/>
                <a:gd name="T14" fmla="*/ 106366 w 634"/>
                <a:gd name="T15" fmla="*/ 90123 h 634"/>
                <a:gd name="T16" fmla="*/ 106366 w 634"/>
                <a:gd name="T17" fmla="*/ 164384 h 634"/>
                <a:gd name="T18" fmla="*/ 116822 w 634"/>
                <a:gd name="T19" fmla="*/ 169791 h 634"/>
                <a:gd name="T20" fmla="*/ 122231 w 634"/>
                <a:gd name="T21" fmla="*/ 164384 h 634"/>
                <a:gd name="T22" fmla="*/ 122231 w 634"/>
                <a:gd name="T23" fmla="*/ 90123 h 634"/>
                <a:gd name="T24" fmla="*/ 148552 w 634"/>
                <a:gd name="T25" fmla="*/ 116799 h 634"/>
                <a:gd name="T26" fmla="*/ 159369 w 634"/>
                <a:gd name="T27" fmla="*/ 116799 h 634"/>
                <a:gd name="T28" fmla="*/ 159369 w 634"/>
                <a:gd name="T29" fmla="*/ 105984 h 634"/>
                <a:gd name="T30" fmla="*/ 122231 w 634"/>
                <a:gd name="T31" fmla="*/ 68854 h 634"/>
                <a:gd name="T32" fmla="*/ 116822 w 634"/>
                <a:gd name="T33" fmla="*/ 0 h 634"/>
                <a:gd name="T34" fmla="*/ 116822 w 634"/>
                <a:gd name="T35" fmla="*/ 0 h 634"/>
                <a:gd name="T36" fmla="*/ 0 w 634"/>
                <a:gd name="T37" fmla="*/ 111392 h 634"/>
                <a:gd name="T38" fmla="*/ 116822 w 634"/>
                <a:gd name="T39" fmla="*/ 228191 h 634"/>
                <a:gd name="T40" fmla="*/ 228236 w 634"/>
                <a:gd name="T41" fmla="*/ 111392 h 634"/>
                <a:gd name="T42" fmla="*/ 116822 w 634"/>
                <a:gd name="T43" fmla="*/ 0 h 634"/>
                <a:gd name="T44" fmla="*/ 116822 w 634"/>
                <a:gd name="T45" fmla="*/ 212329 h 634"/>
                <a:gd name="T46" fmla="*/ 116822 w 634"/>
                <a:gd name="T47" fmla="*/ 212329 h 634"/>
                <a:gd name="T48" fmla="*/ 16225 w 634"/>
                <a:gd name="T49" fmla="*/ 111392 h 634"/>
                <a:gd name="T50" fmla="*/ 116822 w 634"/>
                <a:gd name="T51" fmla="*/ 15862 h 634"/>
                <a:gd name="T52" fmla="*/ 212372 w 634"/>
                <a:gd name="T53" fmla="*/ 111392 h 634"/>
                <a:gd name="T54" fmla="*/ 116822 w 634"/>
                <a:gd name="T55" fmla="*/ 212329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34" h="634">
                  <a:moveTo>
                    <a:pt x="339" y="191"/>
                  </a:moveTo>
                  <a:lnTo>
                    <a:pt x="339" y="191"/>
                  </a:lnTo>
                  <a:cubicBezTo>
                    <a:pt x="339" y="176"/>
                    <a:pt x="324" y="176"/>
                    <a:pt x="324" y="176"/>
                  </a:cubicBezTo>
                  <a:cubicBezTo>
                    <a:pt x="310" y="176"/>
                    <a:pt x="310" y="176"/>
                    <a:pt x="295" y="191"/>
                  </a:cubicBezTo>
                  <a:cubicBezTo>
                    <a:pt x="192" y="294"/>
                    <a:pt x="192" y="294"/>
                    <a:pt x="192" y="294"/>
                  </a:cubicBezTo>
                  <a:cubicBezTo>
                    <a:pt x="177" y="309"/>
                    <a:pt x="177" y="324"/>
                    <a:pt x="192" y="324"/>
                  </a:cubicBezTo>
                  <a:cubicBezTo>
                    <a:pt x="192" y="338"/>
                    <a:pt x="207" y="338"/>
                    <a:pt x="221" y="324"/>
                  </a:cubicBezTo>
                  <a:cubicBezTo>
                    <a:pt x="295" y="250"/>
                    <a:pt x="295" y="250"/>
                    <a:pt x="295" y="250"/>
                  </a:cubicBezTo>
                  <a:cubicBezTo>
                    <a:pt x="295" y="456"/>
                    <a:pt x="295" y="456"/>
                    <a:pt x="295" y="456"/>
                  </a:cubicBezTo>
                  <a:cubicBezTo>
                    <a:pt x="295" y="456"/>
                    <a:pt x="310" y="471"/>
                    <a:pt x="324" y="471"/>
                  </a:cubicBezTo>
                  <a:lnTo>
                    <a:pt x="339" y="456"/>
                  </a:lnTo>
                  <a:cubicBezTo>
                    <a:pt x="339" y="250"/>
                    <a:pt x="339" y="250"/>
                    <a:pt x="339" y="250"/>
                  </a:cubicBezTo>
                  <a:cubicBezTo>
                    <a:pt x="412" y="324"/>
                    <a:pt x="412" y="324"/>
                    <a:pt x="412" y="324"/>
                  </a:cubicBezTo>
                  <a:cubicBezTo>
                    <a:pt x="428" y="338"/>
                    <a:pt x="442" y="338"/>
                    <a:pt x="442" y="324"/>
                  </a:cubicBezTo>
                  <a:cubicBezTo>
                    <a:pt x="457" y="324"/>
                    <a:pt x="457" y="309"/>
                    <a:pt x="442" y="294"/>
                  </a:cubicBezTo>
                  <a:lnTo>
                    <a:pt x="339" y="191"/>
                  </a:lnTo>
                  <a:close/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09"/>
                  </a:cubicBezTo>
                  <a:cubicBezTo>
                    <a:pt x="0" y="485"/>
                    <a:pt x="148" y="633"/>
                    <a:pt x="324" y="633"/>
                  </a:cubicBezTo>
                  <a:cubicBezTo>
                    <a:pt x="486" y="633"/>
                    <a:pt x="633" y="485"/>
                    <a:pt x="633" y="309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324" y="589"/>
                  </a:moveTo>
                  <a:lnTo>
                    <a:pt x="324" y="589"/>
                  </a:lnTo>
                  <a:cubicBezTo>
                    <a:pt x="162" y="589"/>
                    <a:pt x="45" y="471"/>
                    <a:pt x="45" y="309"/>
                  </a:cubicBezTo>
                  <a:cubicBezTo>
                    <a:pt x="45" y="162"/>
                    <a:pt x="162" y="44"/>
                    <a:pt x="324" y="44"/>
                  </a:cubicBezTo>
                  <a:cubicBezTo>
                    <a:pt x="471" y="44"/>
                    <a:pt x="589" y="162"/>
                    <a:pt x="589" y="309"/>
                  </a:cubicBezTo>
                  <a:cubicBezTo>
                    <a:pt x="589" y="471"/>
                    <a:pt x="471" y="589"/>
                    <a:pt x="324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7" name="Freeform 66"/>
            <p:cNvSpPr>
              <a:spLocks noChangeArrowheads="1"/>
            </p:cNvSpPr>
            <p:nvPr/>
          </p:nvSpPr>
          <p:spPr bwMode="auto">
            <a:xfrm>
              <a:off x="5338992" y="4677289"/>
              <a:ext cx="299029" cy="299030"/>
            </a:xfrm>
            <a:custGeom>
              <a:avLst/>
              <a:gdLst>
                <a:gd name="T0" fmla="*/ 159009 w 634"/>
                <a:gd name="T1" fmla="*/ 105984 h 634"/>
                <a:gd name="T2" fmla="*/ 159009 w 634"/>
                <a:gd name="T3" fmla="*/ 105984 h 634"/>
                <a:gd name="T4" fmla="*/ 121871 w 634"/>
                <a:gd name="T5" fmla="*/ 68854 h 634"/>
                <a:gd name="T6" fmla="*/ 111414 w 634"/>
                <a:gd name="T7" fmla="*/ 68854 h 634"/>
                <a:gd name="T8" fmla="*/ 111414 w 634"/>
                <a:gd name="T9" fmla="*/ 79668 h 634"/>
                <a:gd name="T10" fmla="*/ 138096 w 634"/>
                <a:gd name="T11" fmla="*/ 105984 h 634"/>
                <a:gd name="T12" fmla="*/ 63459 w 634"/>
                <a:gd name="T13" fmla="*/ 105984 h 634"/>
                <a:gd name="T14" fmla="*/ 58411 w 634"/>
                <a:gd name="T15" fmla="*/ 111392 h 634"/>
                <a:gd name="T16" fmla="*/ 63459 w 634"/>
                <a:gd name="T17" fmla="*/ 121846 h 634"/>
                <a:gd name="T18" fmla="*/ 138096 w 634"/>
                <a:gd name="T19" fmla="*/ 121846 h 634"/>
                <a:gd name="T20" fmla="*/ 111414 w 634"/>
                <a:gd name="T21" fmla="*/ 148522 h 634"/>
                <a:gd name="T22" fmla="*/ 111414 w 634"/>
                <a:gd name="T23" fmla="*/ 159337 h 634"/>
                <a:gd name="T24" fmla="*/ 121871 w 634"/>
                <a:gd name="T25" fmla="*/ 159337 h 634"/>
                <a:gd name="T26" fmla="*/ 159009 w 634"/>
                <a:gd name="T27" fmla="*/ 121846 h 634"/>
                <a:gd name="T28" fmla="*/ 159009 w 634"/>
                <a:gd name="T29" fmla="*/ 111392 h 634"/>
                <a:gd name="T30" fmla="*/ 159009 w 634"/>
                <a:gd name="T31" fmla="*/ 105984 h 634"/>
                <a:gd name="T32" fmla="*/ 111414 w 634"/>
                <a:gd name="T33" fmla="*/ 0 h 634"/>
                <a:gd name="T34" fmla="*/ 111414 w 634"/>
                <a:gd name="T35" fmla="*/ 0 h 634"/>
                <a:gd name="T36" fmla="*/ 0 w 634"/>
                <a:gd name="T37" fmla="*/ 111392 h 634"/>
                <a:gd name="T38" fmla="*/ 111414 w 634"/>
                <a:gd name="T39" fmla="*/ 228191 h 634"/>
                <a:gd name="T40" fmla="*/ 228237 w 634"/>
                <a:gd name="T41" fmla="*/ 111392 h 634"/>
                <a:gd name="T42" fmla="*/ 111414 w 634"/>
                <a:gd name="T43" fmla="*/ 0 h 634"/>
                <a:gd name="T44" fmla="*/ 111414 w 634"/>
                <a:gd name="T45" fmla="*/ 212329 h 634"/>
                <a:gd name="T46" fmla="*/ 111414 w 634"/>
                <a:gd name="T47" fmla="*/ 212329 h 634"/>
                <a:gd name="T48" fmla="*/ 15865 w 634"/>
                <a:gd name="T49" fmla="*/ 111392 h 634"/>
                <a:gd name="T50" fmla="*/ 111414 w 634"/>
                <a:gd name="T51" fmla="*/ 15862 h 634"/>
                <a:gd name="T52" fmla="*/ 212012 w 634"/>
                <a:gd name="T53" fmla="*/ 111392 h 634"/>
                <a:gd name="T54" fmla="*/ 111414 w 634"/>
                <a:gd name="T55" fmla="*/ 212329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34" h="634">
                  <a:moveTo>
                    <a:pt x="441" y="294"/>
                  </a:moveTo>
                  <a:lnTo>
                    <a:pt x="441" y="294"/>
                  </a:lnTo>
                  <a:cubicBezTo>
                    <a:pt x="338" y="191"/>
                    <a:pt x="338" y="191"/>
                    <a:pt x="338" y="191"/>
                  </a:cubicBezTo>
                  <a:cubicBezTo>
                    <a:pt x="324" y="176"/>
                    <a:pt x="309" y="176"/>
                    <a:pt x="309" y="191"/>
                  </a:cubicBezTo>
                  <a:cubicBezTo>
                    <a:pt x="294" y="191"/>
                    <a:pt x="294" y="206"/>
                    <a:pt x="309" y="221"/>
                  </a:cubicBezTo>
                  <a:cubicBezTo>
                    <a:pt x="383" y="294"/>
                    <a:pt x="383" y="294"/>
                    <a:pt x="383" y="294"/>
                  </a:cubicBezTo>
                  <a:cubicBezTo>
                    <a:pt x="176" y="294"/>
                    <a:pt x="176" y="294"/>
                    <a:pt x="176" y="294"/>
                  </a:cubicBezTo>
                  <a:cubicBezTo>
                    <a:pt x="162" y="294"/>
                    <a:pt x="162" y="309"/>
                    <a:pt x="162" y="309"/>
                  </a:cubicBezTo>
                  <a:cubicBezTo>
                    <a:pt x="162" y="324"/>
                    <a:pt x="162" y="338"/>
                    <a:pt x="176" y="338"/>
                  </a:cubicBezTo>
                  <a:cubicBezTo>
                    <a:pt x="383" y="338"/>
                    <a:pt x="383" y="338"/>
                    <a:pt x="383" y="338"/>
                  </a:cubicBezTo>
                  <a:cubicBezTo>
                    <a:pt x="309" y="412"/>
                    <a:pt x="309" y="412"/>
                    <a:pt x="309" y="412"/>
                  </a:cubicBezTo>
                  <a:cubicBezTo>
                    <a:pt x="294" y="427"/>
                    <a:pt x="294" y="442"/>
                    <a:pt x="309" y="442"/>
                  </a:cubicBezTo>
                  <a:cubicBezTo>
                    <a:pt x="309" y="456"/>
                    <a:pt x="324" y="456"/>
                    <a:pt x="338" y="442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41" y="324"/>
                    <a:pt x="441" y="324"/>
                    <a:pt x="441" y="309"/>
                  </a:cubicBezTo>
                  <a:lnTo>
                    <a:pt x="441" y="294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8" name="Freeform 67"/>
            <p:cNvSpPr>
              <a:spLocks noChangeArrowheads="1"/>
            </p:cNvSpPr>
            <p:nvPr/>
          </p:nvSpPr>
          <p:spPr bwMode="auto">
            <a:xfrm>
              <a:off x="4816134" y="4677289"/>
              <a:ext cx="290386" cy="299030"/>
            </a:xfrm>
            <a:custGeom>
              <a:avLst/>
              <a:gdLst>
                <a:gd name="T0" fmla="*/ 110816 w 619"/>
                <a:gd name="T1" fmla="*/ 0 h 634"/>
                <a:gd name="T2" fmla="*/ 110816 w 619"/>
                <a:gd name="T3" fmla="*/ 0 h 634"/>
                <a:gd name="T4" fmla="*/ 0 w 619"/>
                <a:gd name="T5" fmla="*/ 111392 h 634"/>
                <a:gd name="T6" fmla="*/ 110816 w 619"/>
                <a:gd name="T7" fmla="*/ 228191 h 634"/>
                <a:gd name="T8" fmla="*/ 221632 w 619"/>
                <a:gd name="T9" fmla="*/ 111392 h 634"/>
                <a:gd name="T10" fmla="*/ 110816 w 619"/>
                <a:gd name="T11" fmla="*/ 0 h 634"/>
                <a:gd name="T12" fmla="*/ 110816 w 619"/>
                <a:gd name="T13" fmla="*/ 212329 h 634"/>
                <a:gd name="T14" fmla="*/ 110816 w 619"/>
                <a:gd name="T15" fmla="*/ 212329 h 634"/>
                <a:gd name="T16" fmla="*/ 10400 w 619"/>
                <a:gd name="T17" fmla="*/ 111392 h 634"/>
                <a:gd name="T18" fmla="*/ 110816 w 619"/>
                <a:gd name="T19" fmla="*/ 15862 h 634"/>
                <a:gd name="T20" fmla="*/ 211232 w 619"/>
                <a:gd name="T21" fmla="*/ 111392 h 634"/>
                <a:gd name="T22" fmla="*/ 110816 w 619"/>
                <a:gd name="T23" fmla="*/ 212329 h 634"/>
                <a:gd name="T24" fmla="*/ 158155 w 619"/>
                <a:gd name="T25" fmla="*/ 105984 h 634"/>
                <a:gd name="T26" fmla="*/ 158155 w 619"/>
                <a:gd name="T27" fmla="*/ 105984 h 634"/>
                <a:gd name="T28" fmla="*/ 84278 w 619"/>
                <a:gd name="T29" fmla="*/ 105984 h 634"/>
                <a:gd name="T30" fmla="*/ 116196 w 619"/>
                <a:gd name="T31" fmla="*/ 79668 h 634"/>
                <a:gd name="T32" fmla="*/ 116196 w 619"/>
                <a:gd name="T33" fmla="*/ 68854 h 634"/>
                <a:gd name="T34" fmla="*/ 105437 w 619"/>
                <a:gd name="T35" fmla="*/ 68854 h 634"/>
                <a:gd name="T36" fmla="*/ 63477 w 619"/>
                <a:gd name="T37" fmla="*/ 105984 h 634"/>
                <a:gd name="T38" fmla="*/ 63477 w 619"/>
                <a:gd name="T39" fmla="*/ 111392 h 634"/>
                <a:gd name="T40" fmla="*/ 63477 w 619"/>
                <a:gd name="T41" fmla="*/ 121846 h 634"/>
                <a:gd name="T42" fmla="*/ 105437 w 619"/>
                <a:gd name="T43" fmla="*/ 159337 h 634"/>
                <a:gd name="T44" fmla="*/ 116196 w 619"/>
                <a:gd name="T45" fmla="*/ 159337 h 634"/>
                <a:gd name="T46" fmla="*/ 116196 w 619"/>
                <a:gd name="T47" fmla="*/ 148522 h 634"/>
                <a:gd name="T48" fmla="*/ 84278 w 619"/>
                <a:gd name="T49" fmla="*/ 121846 h 634"/>
                <a:gd name="T50" fmla="*/ 158155 w 619"/>
                <a:gd name="T51" fmla="*/ 121846 h 634"/>
                <a:gd name="T52" fmla="*/ 168914 w 619"/>
                <a:gd name="T53" fmla="*/ 111392 h 634"/>
                <a:gd name="T54" fmla="*/ 158155 w 619"/>
                <a:gd name="T55" fmla="*/ 105984 h 6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619" h="634"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7"/>
                    <a:pt x="0" y="309"/>
                  </a:cubicBezTo>
                  <a:cubicBezTo>
                    <a:pt x="0" y="485"/>
                    <a:pt x="132" y="633"/>
                    <a:pt x="309" y="633"/>
                  </a:cubicBezTo>
                  <a:cubicBezTo>
                    <a:pt x="486" y="633"/>
                    <a:pt x="618" y="485"/>
                    <a:pt x="618" y="309"/>
                  </a:cubicBezTo>
                  <a:cubicBezTo>
                    <a:pt x="618" y="147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1"/>
                    <a:pt x="29" y="309"/>
                  </a:cubicBezTo>
                  <a:cubicBezTo>
                    <a:pt x="29" y="162"/>
                    <a:pt x="162" y="44"/>
                    <a:pt x="309" y="44"/>
                  </a:cubicBezTo>
                  <a:cubicBezTo>
                    <a:pt x="456" y="44"/>
                    <a:pt x="589" y="162"/>
                    <a:pt x="589" y="309"/>
                  </a:cubicBezTo>
                  <a:cubicBezTo>
                    <a:pt x="589" y="471"/>
                    <a:pt x="456" y="589"/>
                    <a:pt x="309" y="589"/>
                  </a:cubicBezTo>
                  <a:close/>
                  <a:moveTo>
                    <a:pt x="441" y="294"/>
                  </a:moveTo>
                  <a:lnTo>
                    <a:pt x="441" y="294"/>
                  </a:lnTo>
                  <a:cubicBezTo>
                    <a:pt x="235" y="294"/>
                    <a:pt x="235" y="294"/>
                    <a:pt x="235" y="294"/>
                  </a:cubicBezTo>
                  <a:cubicBezTo>
                    <a:pt x="324" y="221"/>
                    <a:pt x="324" y="221"/>
                    <a:pt x="324" y="221"/>
                  </a:cubicBezTo>
                  <a:cubicBezTo>
                    <a:pt x="324" y="206"/>
                    <a:pt x="324" y="191"/>
                    <a:pt x="324" y="191"/>
                  </a:cubicBezTo>
                  <a:cubicBezTo>
                    <a:pt x="309" y="176"/>
                    <a:pt x="294" y="176"/>
                    <a:pt x="294" y="191"/>
                  </a:cubicBezTo>
                  <a:cubicBezTo>
                    <a:pt x="177" y="294"/>
                    <a:pt x="177" y="294"/>
                    <a:pt x="177" y="294"/>
                  </a:cubicBezTo>
                  <a:lnTo>
                    <a:pt x="177" y="309"/>
                  </a:lnTo>
                  <a:cubicBezTo>
                    <a:pt x="177" y="324"/>
                    <a:pt x="177" y="324"/>
                    <a:pt x="177" y="338"/>
                  </a:cubicBezTo>
                  <a:cubicBezTo>
                    <a:pt x="294" y="442"/>
                    <a:pt x="294" y="442"/>
                    <a:pt x="294" y="442"/>
                  </a:cubicBezTo>
                  <a:cubicBezTo>
                    <a:pt x="294" y="456"/>
                    <a:pt x="309" y="456"/>
                    <a:pt x="324" y="442"/>
                  </a:cubicBezTo>
                  <a:cubicBezTo>
                    <a:pt x="324" y="442"/>
                    <a:pt x="324" y="427"/>
                    <a:pt x="324" y="412"/>
                  </a:cubicBezTo>
                  <a:cubicBezTo>
                    <a:pt x="235" y="338"/>
                    <a:pt x="235" y="338"/>
                    <a:pt x="235" y="338"/>
                  </a:cubicBezTo>
                  <a:cubicBezTo>
                    <a:pt x="441" y="338"/>
                    <a:pt x="441" y="338"/>
                    <a:pt x="441" y="338"/>
                  </a:cubicBezTo>
                  <a:cubicBezTo>
                    <a:pt x="456" y="338"/>
                    <a:pt x="471" y="324"/>
                    <a:pt x="471" y="309"/>
                  </a:cubicBezTo>
                  <a:cubicBezTo>
                    <a:pt x="471" y="309"/>
                    <a:pt x="456" y="294"/>
                    <a:pt x="441" y="294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69" name="Freeform 68"/>
            <p:cNvSpPr>
              <a:spLocks noChangeArrowheads="1"/>
            </p:cNvSpPr>
            <p:nvPr/>
          </p:nvSpPr>
          <p:spPr bwMode="auto">
            <a:xfrm>
              <a:off x="8502072" y="4677289"/>
              <a:ext cx="299028" cy="299030"/>
            </a:xfrm>
            <a:custGeom>
              <a:avLst/>
              <a:gdLst>
                <a:gd name="T0" fmla="*/ 116822 w 634"/>
                <a:gd name="T1" fmla="*/ 0 h 634"/>
                <a:gd name="T2" fmla="*/ 116822 w 634"/>
                <a:gd name="T3" fmla="*/ 0 h 634"/>
                <a:gd name="T4" fmla="*/ 0 w 634"/>
                <a:gd name="T5" fmla="*/ 111392 h 634"/>
                <a:gd name="T6" fmla="*/ 116822 w 634"/>
                <a:gd name="T7" fmla="*/ 228191 h 634"/>
                <a:gd name="T8" fmla="*/ 228236 w 634"/>
                <a:gd name="T9" fmla="*/ 111392 h 634"/>
                <a:gd name="T10" fmla="*/ 116822 w 634"/>
                <a:gd name="T11" fmla="*/ 0 h 634"/>
                <a:gd name="T12" fmla="*/ 116822 w 634"/>
                <a:gd name="T13" fmla="*/ 212329 h 634"/>
                <a:gd name="T14" fmla="*/ 116822 w 634"/>
                <a:gd name="T15" fmla="*/ 212329 h 634"/>
                <a:gd name="T16" fmla="*/ 15865 w 634"/>
                <a:gd name="T17" fmla="*/ 111392 h 634"/>
                <a:gd name="T18" fmla="*/ 116822 w 634"/>
                <a:gd name="T19" fmla="*/ 15862 h 634"/>
                <a:gd name="T20" fmla="*/ 212372 w 634"/>
                <a:gd name="T21" fmla="*/ 111392 h 634"/>
                <a:gd name="T22" fmla="*/ 116822 w 634"/>
                <a:gd name="T23" fmla="*/ 212329 h 634"/>
                <a:gd name="T24" fmla="*/ 164777 w 634"/>
                <a:gd name="T25" fmla="*/ 79668 h 634"/>
                <a:gd name="T26" fmla="*/ 164777 w 634"/>
                <a:gd name="T27" fmla="*/ 79668 h 634"/>
                <a:gd name="T28" fmla="*/ 116822 w 634"/>
                <a:gd name="T29" fmla="*/ 132661 h 634"/>
                <a:gd name="T30" fmla="*/ 63820 w 634"/>
                <a:gd name="T31" fmla="*/ 79668 h 634"/>
                <a:gd name="T32" fmla="*/ 53363 w 634"/>
                <a:gd name="T33" fmla="*/ 79668 h 634"/>
                <a:gd name="T34" fmla="*/ 53363 w 634"/>
                <a:gd name="T35" fmla="*/ 90123 h 634"/>
                <a:gd name="T36" fmla="*/ 106366 w 634"/>
                <a:gd name="T37" fmla="*/ 143115 h 634"/>
                <a:gd name="T38" fmla="*/ 116822 w 634"/>
                <a:gd name="T39" fmla="*/ 148522 h 634"/>
                <a:gd name="T40" fmla="*/ 122231 w 634"/>
                <a:gd name="T41" fmla="*/ 143115 h 634"/>
                <a:gd name="T42" fmla="*/ 175234 w 634"/>
                <a:gd name="T43" fmla="*/ 90123 h 634"/>
                <a:gd name="T44" fmla="*/ 175234 w 634"/>
                <a:gd name="T45" fmla="*/ 79668 h 634"/>
                <a:gd name="T46" fmla="*/ 164777 w 634"/>
                <a:gd name="T47" fmla="*/ 79668 h 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34" h="634">
                  <a:moveTo>
                    <a:pt x="324" y="0"/>
                  </a:moveTo>
                  <a:lnTo>
                    <a:pt x="324" y="0"/>
                  </a:lnTo>
                  <a:cubicBezTo>
                    <a:pt x="148" y="0"/>
                    <a:pt x="0" y="147"/>
                    <a:pt x="0" y="309"/>
                  </a:cubicBezTo>
                  <a:cubicBezTo>
                    <a:pt x="0" y="485"/>
                    <a:pt x="148" y="633"/>
                    <a:pt x="324" y="633"/>
                  </a:cubicBezTo>
                  <a:cubicBezTo>
                    <a:pt x="486" y="633"/>
                    <a:pt x="633" y="485"/>
                    <a:pt x="633" y="309"/>
                  </a:cubicBezTo>
                  <a:cubicBezTo>
                    <a:pt x="633" y="147"/>
                    <a:pt x="486" y="0"/>
                    <a:pt x="324" y="0"/>
                  </a:cubicBezTo>
                  <a:close/>
                  <a:moveTo>
                    <a:pt x="324" y="589"/>
                  </a:moveTo>
                  <a:lnTo>
                    <a:pt x="324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24" y="44"/>
                  </a:cubicBezTo>
                  <a:cubicBezTo>
                    <a:pt x="471" y="44"/>
                    <a:pt x="589" y="162"/>
                    <a:pt x="589" y="309"/>
                  </a:cubicBezTo>
                  <a:cubicBezTo>
                    <a:pt x="589" y="471"/>
                    <a:pt x="471" y="589"/>
                    <a:pt x="324" y="589"/>
                  </a:cubicBezTo>
                  <a:close/>
                  <a:moveTo>
                    <a:pt x="457" y="221"/>
                  </a:moveTo>
                  <a:lnTo>
                    <a:pt x="457" y="221"/>
                  </a:lnTo>
                  <a:cubicBezTo>
                    <a:pt x="324" y="368"/>
                    <a:pt x="324" y="368"/>
                    <a:pt x="324" y="368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221"/>
                    <a:pt x="162" y="221"/>
                    <a:pt x="148" y="221"/>
                  </a:cubicBezTo>
                  <a:cubicBezTo>
                    <a:pt x="148" y="235"/>
                    <a:pt x="148" y="250"/>
                    <a:pt x="148" y="250"/>
                  </a:cubicBezTo>
                  <a:cubicBezTo>
                    <a:pt x="295" y="397"/>
                    <a:pt x="295" y="397"/>
                    <a:pt x="295" y="397"/>
                  </a:cubicBezTo>
                  <a:cubicBezTo>
                    <a:pt x="310" y="412"/>
                    <a:pt x="310" y="412"/>
                    <a:pt x="324" y="412"/>
                  </a:cubicBezTo>
                  <a:cubicBezTo>
                    <a:pt x="324" y="412"/>
                    <a:pt x="339" y="412"/>
                    <a:pt x="339" y="397"/>
                  </a:cubicBezTo>
                  <a:cubicBezTo>
                    <a:pt x="486" y="250"/>
                    <a:pt x="486" y="250"/>
                    <a:pt x="486" y="250"/>
                  </a:cubicBezTo>
                  <a:cubicBezTo>
                    <a:pt x="501" y="250"/>
                    <a:pt x="501" y="235"/>
                    <a:pt x="486" y="221"/>
                  </a:cubicBezTo>
                  <a:cubicBezTo>
                    <a:pt x="486" y="221"/>
                    <a:pt x="471" y="221"/>
                    <a:pt x="457" y="22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0" name="Freeform 69"/>
            <p:cNvSpPr>
              <a:spLocks noChangeArrowheads="1"/>
            </p:cNvSpPr>
            <p:nvPr/>
          </p:nvSpPr>
          <p:spPr bwMode="auto">
            <a:xfrm>
              <a:off x="7970567" y="4677289"/>
              <a:ext cx="299028" cy="299030"/>
            </a:xfrm>
            <a:custGeom>
              <a:avLst/>
              <a:gdLst>
                <a:gd name="T0" fmla="*/ 121870 w 634"/>
                <a:gd name="T1" fmla="*/ 79668 h 634"/>
                <a:gd name="T2" fmla="*/ 121870 w 634"/>
                <a:gd name="T3" fmla="*/ 79668 h 634"/>
                <a:gd name="T4" fmla="*/ 111414 w 634"/>
                <a:gd name="T5" fmla="*/ 79668 h 634"/>
                <a:gd name="T6" fmla="*/ 106006 w 634"/>
                <a:gd name="T7" fmla="*/ 79668 h 634"/>
                <a:gd name="T8" fmla="*/ 53003 w 634"/>
                <a:gd name="T9" fmla="*/ 132661 h 634"/>
                <a:gd name="T10" fmla="*/ 53003 w 634"/>
                <a:gd name="T11" fmla="*/ 143115 h 634"/>
                <a:gd name="T12" fmla="*/ 63459 w 634"/>
                <a:gd name="T13" fmla="*/ 143115 h 634"/>
                <a:gd name="T14" fmla="*/ 111414 w 634"/>
                <a:gd name="T15" fmla="*/ 95530 h 634"/>
                <a:gd name="T16" fmla="*/ 164417 w 634"/>
                <a:gd name="T17" fmla="*/ 143115 h 634"/>
                <a:gd name="T18" fmla="*/ 174873 w 634"/>
                <a:gd name="T19" fmla="*/ 143115 h 634"/>
                <a:gd name="T20" fmla="*/ 174873 w 634"/>
                <a:gd name="T21" fmla="*/ 132661 h 634"/>
                <a:gd name="T22" fmla="*/ 121870 w 634"/>
                <a:gd name="T23" fmla="*/ 79668 h 634"/>
                <a:gd name="T24" fmla="*/ 111414 w 634"/>
                <a:gd name="T25" fmla="*/ 0 h 634"/>
                <a:gd name="T26" fmla="*/ 111414 w 634"/>
                <a:gd name="T27" fmla="*/ 0 h 634"/>
                <a:gd name="T28" fmla="*/ 0 w 634"/>
                <a:gd name="T29" fmla="*/ 111392 h 634"/>
                <a:gd name="T30" fmla="*/ 111414 w 634"/>
                <a:gd name="T31" fmla="*/ 228191 h 634"/>
                <a:gd name="T32" fmla="*/ 228236 w 634"/>
                <a:gd name="T33" fmla="*/ 111392 h 634"/>
                <a:gd name="T34" fmla="*/ 111414 w 634"/>
                <a:gd name="T35" fmla="*/ 0 h 634"/>
                <a:gd name="T36" fmla="*/ 111414 w 634"/>
                <a:gd name="T37" fmla="*/ 212329 h 634"/>
                <a:gd name="T38" fmla="*/ 111414 w 634"/>
                <a:gd name="T39" fmla="*/ 212329 h 634"/>
                <a:gd name="T40" fmla="*/ 15865 w 634"/>
                <a:gd name="T41" fmla="*/ 111392 h 634"/>
                <a:gd name="T42" fmla="*/ 111414 w 634"/>
                <a:gd name="T43" fmla="*/ 15862 h 634"/>
                <a:gd name="T44" fmla="*/ 212011 w 634"/>
                <a:gd name="T45" fmla="*/ 111392 h 634"/>
                <a:gd name="T46" fmla="*/ 111414 w 634"/>
                <a:gd name="T47" fmla="*/ 212329 h 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34" h="634">
                  <a:moveTo>
                    <a:pt x="338" y="221"/>
                  </a:moveTo>
                  <a:lnTo>
                    <a:pt x="338" y="221"/>
                  </a:lnTo>
                  <a:cubicBezTo>
                    <a:pt x="324" y="221"/>
                    <a:pt x="324" y="221"/>
                    <a:pt x="309" y="221"/>
                  </a:cubicBezTo>
                  <a:lnTo>
                    <a:pt x="294" y="221"/>
                  </a:lnTo>
                  <a:cubicBezTo>
                    <a:pt x="147" y="368"/>
                    <a:pt x="147" y="368"/>
                    <a:pt x="147" y="368"/>
                  </a:cubicBezTo>
                  <a:cubicBezTo>
                    <a:pt x="132" y="383"/>
                    <a:pt x="132" y="397"/>
                    <a:pt x="147" y="397"/>
                  </a:cubicBezTo>
                  <a:cubicBezTo>
                    <a:pt x="147" y="412"/>
                    <a:pt x="162" y="412"/>
                    <a:pt x="176" y="397"/>
                  </a:cubicBezTo>
                  <a:cubicBezTo>
                    <a:pt x="309" y="265"/>
                    <a:pt x="309" y="265"/>
                    <a:pt x="309" y="265"/>
                  </a:cubicBezTo>
                  <a:cubicBezTo>
                    <a:pt x="456" y="397"/>
                    <a:pt x="456" y="397"/>
                    <a:pt x="456" y="397"/>
                  </a:cubicBezTo>
                  <a:cubicBezTo>
                    <a:pt x="456" y="412"/>
                    <a:pt x="471" y="412"/>
                    <a:pt x="485" y="397"/>
                  </a:cubicBezTo>
                  <a:cubicBezTo>
                    <a:pt x="485" y="397"/>
                    <a:pt x="485" y="383"/>
                    <a:pt x="485" y="368"/>
                  </a:cubicBezTo>
                  <a:lnTo>
                    <a:pt x="338" y="221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47" y="0"/>
                    <a:pt x="0" y="147"/>
                    <a:pt x="0" y="309"/>
                  </a:cubicBezTo>
                  <a:cubicBezTo>
                    <a:pt x="0" y="485"/>
                    <a:pt x="147" y="633"/>
                    <a:pt x="309" y="633"/>
                  </a:cubicBezTo>
                  <a:cubicBezTo>
                    <a:pt x="485" y="633"/>
                    <a:pt x="633" y="485"/>
                    <a:pt x="633" y="309"/>
                  </a:cubicBezTo>
                  <a:cubicBezTo>
                    <a:pt x="633" y="147"/>
                    <a:pt x="485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44" y="471"/>
                    <a:pt x="44" y="309"/>
                  </a:cubicBezTo>
                  <a:cubicBezTo>
                    <a:pt x="44" y="162"/>
                    <a:pt x="162" y="44"/>
                    <a:pt x="309" y="44"/>
                  </a:cubicBezTo>
                  <a:cubicBezTo>
                    <a:pt x="471" y="44"/>
                    <a:pt x="588" y="162"/>
                    <a:pt x="588" y="309"/>
                  </a:cubicBezTo>
                  <a:cubicBezTo>
                    <a:pt x="588" y="471"/>
                    <a:pt x="471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1" name="Freeform 70"/>
            <p:cNvSpPr>
              <a:spLocks noChangeArrowheads="1"/>
            </p:cNvSpPr>
            <p:nvPr/>
          </p:nvSpPr>
          <p:spPr bwMode="auto">
            <a:xfrm>
              <a:off x="7447709" y="4677289"/>
              <a:ext cx="290386" cy="299030"/>
            </a:xfrm>
            <a:custGeom>
              <a:avLst/>
              <a:gdLst>
                <a:gd name="T0" fmla="*/ 142375 w 619"/>
                <a:gd name="T1" fmla="*/ 105984 h 634"/>
                <a:gd name="T2" fmla="*/ 142375 w 619"/>
                <a:gd name="T3" fmla="*/ 105984 h 634"/>
                <a:gd name="T4" fmla="*/ 89657 w 619"/>
                <a:gd name="T5" fmla="*/ 52992 h 634"/>
                <a:gd name="T6" fmla="*/ 79257 w 619"/>
                <a:gd name="T7" fmla="*/ 52992 h 634"/>
                <a:gd name="T8" fmla="*/ 79257 w 619"/>
                <a:gd name="T9" fmla="*/ 63446 h 634"/>
                <a:gd name="T10" fmla="*/ 126596 w 619"/>
                <a:gd name="T11" fmla="*/ 111392 h 634"/>
                <a:gd name="T12" fmla="*/ 79257 w 619"/>
                <a:gd name="T13" fmla="*/ 164384 h 634"/>
                <a:gd name="T14" fmla="*/ 79257 w 619"/>
                <a:gd name="T15" fmla="*/ 174838 h 634"/>
                <a:gd name="T16" fmla="*/ 89657 w 619"/>
                <a:gd name="T17" fmla="*/ 174838 h 634"/>
                <a:gd name="T18" fmla="*/ 142375 w 619"/>
                <a:gd name="T19" fmla="*/ 121846 h 634"/>
                <a:gd name="T20" fmla="*/ 142375 w 619"/>
                <a:gd name="T21" fmla="*/ 111392 h 634"/>
                <a:gd name="T22" fmla="*/ 142375 w 619"/>
                <a:gd name="T23" fmla="*/ 105984 h 634"/>
                <a:gd name="T24" fmla="*/ 110816 w 619"/>
                <a:gd name="T25" fmla="*/ 0 h 634"/>
                <a:gd name="T26" fmla="*/ 110816 w 619"/>
                <a:gd name="T27" fmla="*/ 0 h 634"/>
                <a:gd name="T28" fmla="*/ 0 w 619"/>
                <a:gd name="T29" fmla="*/ 111392 h 634"/>
                <a:gd name="T30" fmla="*/ 110816 w 619"/>
                <a:gd name="T31" fmla="*/ 228191 h 634"/>
                <a:gd name="T32" fmla="*/ 221632 w 619"/>
                <a:gd name="T33" fmla="*/ 111392 h 634"/>
                <a:gd name="T34" fmla="*/ 110816 w 619"/>
                <a:gd name="T35" fmla="*/ 0 h 634"/>
                <a:gd name="T36" fmla="*/ 110816 w 619"/>
                <a:gd name="T37" fmla="*/ 212329 h 634"/>
                <a:gd name="T38" fmla="*/ 110816 w 619"/>
                <a:gd name="T39" fmla="*/ 212329 h 634"/>
                <a:gd name="T40" fmla="*/ 10400 w 619"/>
                <a:gd name="T41" fmla="*/ 111392 h 634"/>
                <a:gd name="T42" fmla="*/ 110816 w 619"/>
                <a:gd name="T43" fmla="*/ 15862 h 634"/>
                <a:gd name="T44" fmla="*/ 211232 w 619"/>
                <a:gd name="T45" fmla="*/ 111392 h 634"/>
                <a:gd name="T46" fmla="*/ 110816 w 619"/>
                <a:gd name="T47" fmla="*/ 212329 h 63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634">
                  <a:moveTo>
                    <a:pt x="397" y="294"/>
                  </a:moveTo>
                  <a:lnTo>
                    <a:pt x="397" y="294"/>
                  </a:lnTo>
                  <a:cubicBezTo>
                    <a:pt x="250" y="147"/>
                    <a:pt x="250" y="147"/>
                    <a:pt x="250" y="147"/>
                  </a:cubicBezTo>
                  <a:cubicBezTo>
                    <a:pt x="235" y="132"/>
                    <a:pt x="221" y="132"/>
                    <a:pt x="221" y="147"/>
                  </a:cubicBezTo>
                  <a:cubicBezTo>
                    <a:pt x="206" y="147"/>
                    <a:pt x="206" y="162"/>
                    <a:pt x="221" y="176"/>
                  </a:cubicBezTo>
                  <a:cubicBezTo>
                    <a:pt x="353" y="309"/>
                    <a:pt x="353" y="309"/>
                    <a:pt x="353" y="309"/>
                  </a:cubicBezTo>
                  <a:cubicBezTo>
                    <a:pt x="221" y="456"/>
                    <a:pt x="221" y="456"/>
                    <a:pt x="221" y="456"/>
                  </a:cubicBezTo>
                  <a:cubicBezTo>
                    <a:pt x="206" y="456"/>
                    <a:pt x="206" y="471"/>
                    <a:pt x="221" y="485"/>
                  </a:cubicBezTo>
                  <a:cubicBezTo>
                    <a:pt x="221" y="485"/>
                    <a:pt x="235" y="485"/>
                    <a:pt x="250" y="485"/>
                  </a:cubicBezTo>
                  <a:cubicBezTo>
                    <a:pt x="397" y="338"/>
                    <a:pt x="397" y="338"/>
                    <a:pt x="397" y="338"/>
                  </a:cubicBezTo>
                  <a:cubicBezTo>
                    <a:pt x="397" y="324"/>
                    <a:pt x="397" y="324"/>
                    <a:pt x="397" y="309"/>
                  </a:cubicBezTo>
                  <a:lnTo>
                    <a:pt x="397" y="294"/>
                  </a:ln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47"/>
                    <a:pt x="0" y="309"/>
                  </a:cubicBezTo>
                  <a:cubicBezTo>
                    <a:pt x="0" y="485"/>
                    <a:pt x="132" y="633"/>
                    <a:pt x="309" y="633"/>
                  </a:cubicBezTo>
                  <a:cubicBezTo>
                    <a:pt x="486" y="633"/>
                    <a:pt x="618" y="485"/>
                    <a:pt x="618" y="309"/>
                  </a:cubicBezTo>
                  <a:cubicBezTo>
                    <a:pt x="618" y="147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71"/>
                    <a:pt x="29" y="309"/>
                  </a:cubicBezTo>
                  <a:cubicBezTo>
                    <a:pt x="29" y="162"/>
                    <a:pt x="162" y="44"/>
                    <a:pt x="309" y="44"/>
                  </a:cubicBezTo>
                  <a:cubicBezTo>
                    <a:pt x="456" y="44"/>
                    <a:pt x="589" y="162"/>
                    <a:pt x="589" y="309"/>
                  </a:cubicBezTo>
                  <a:cubicBezTo>
                    <a:pt x="589" y="471"/>
                    <a:pt x="456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2" name="Freeform 71"/>
            <p:cNvSpPr>
              <a:spLocks noChangeArrowheads="1"/>
            </p:cNvSpPr>
            <p:nvPr/>
          </p:nvSpPr>
          <p:spPr bwMode="auto">
            <a:xfrm>
              <a:off x="6924851" y="4680747"/>
              <a:ext cx="290386" cy="292115"/>
            </a:xfrm>
            <a:custGeom>
              <a:avLst/>
              <a:gdLst>
                <a:gd name="T0" fmla="*/ 142734 w 619"/>
                <a:gd name="T1" fmla="*/ 53021 h 619"/>
                <a:gd name="T2" fmla="*/ 142734 w 619"/>
                <a:gd name="T3" fmla="*/ 53021 h 619"/>
                <a:gd name="T4" fmla="*/ 131975 w 619"/>
                <a:gd name="T5" fmla="*/ 53021 h 619"/>
                <a:gd name="T6" fmla="*/ 79257 w 619"/>
                <a:gd name="T7" fmla="*/ 106042 h 619"/>
                <a:gd name="T8" fmla="*/ 79257 w 619"/>
                <a:gd name="T9" fmla="*/ 111453 h 619"/>
                <a:gd name="T10" fmla="*/ 79257 w 619"/>
                <a:gd name="T11" fmla="*/ 116863 h 619"/>
                <a:gd name="T12" fmla="*/ 131975 w 619"/>
                <a:gd name="T13" fmla="*/ 169884 h 619"/>
                <a:gd name="T14" fmla="*/ 142734 w 619"/>
                <a:gd name="T15" fmla="*/ 169884 h 619"/>
                <a:gd name="T16" fmla="*/ 142734 w 619"/>
                <a:gd name="T17" fmla="*/ 159063 h 619"/>
                <a:gd name="T18" fmla="*/ 95037 w 619"/>
                <a:gd name="T19" fmla="*/ 111453 h 619"/>
                <a:gd name="T20" fmla="*/ 142734 w 619"/>
                <a:gd name="T21" fmla="*/ 63842 h 619"/>
                <a:gd name="T22" fmla="*/ 142734 w 619"/>
                <a:gd name="T23" fmla="*/ 53021 h 619"/>
                <a:gd name="T24" fmla="*/ 110816 w 619"/>
                <a:gd name="T25" fmla="*/ 0 h 619"/>
                <a:gd name="T26" fmla="*/ 110816 w 619"/>
                <a:gd name="T27" fmla="*/ 0 h 619"/>
                <a:gd name="T28" fmla="*/ 0 w 619"/>
                <a:gd name="T29" fmla="*/ 111453 h 619"/>
                <a:gd name="T30" fmla="*/ 110816 w 619"/>
                <a:gd name="T31" fmla="*/ 222905 h 619"/>
                <a:gd name="T32" fmla="*/ 221632 w 619"/>
                <a:gd name="T33" fmla="*/ 111453 h 619"/>
                <a:gd name="T34" fmla="*/ 110816 w 619"/>
                <a:gd name="T35" fmla="*/ 0 h 619"/>
                <a:gd name="T36" fmla="*/ 110816 w 619"/>
                <a:gd name="T37" fmla="*/ 212445 h 619"/>
                <a:gd name="T38" fmla="*/ 110816 w 619"/>
                <a:gd name="T39" fmla="*/ 212445 h 619"/>
                <a:gd name="T40" fmla="*/ 10400 w 619"/>
                <a:gd name="T41" fmla="*/ 111453 h 619"/>
                <a:gd name="T42" fmla="*/ 110816 w 619"/>
                <a:gd name="T43" fmla="*/ 10460 h 619"/>
                <a:gd name="T44" fmla="*/ 211232 w 619"/>
                <a:gd name="T45" fmla="*/ 111453 h 619"/>
                <a:gd name="T46" fmla="*/ 110816 w 619"/>
                <a:gd name="T47" fmla="*/ 212445 h 61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19" h="619">
                  <a:moveTo>
                    <a:pt x="398" y="147"/>
                  </a:moveTo>
                  <a:lnTo>
                    <a:pt x="398" y="147"/>
                  </a:lnTo>
                  <a:cubicBezTo>
                    <a:pt x="398" y="132"/>
                    <a:pt x="383" y="132"/>
                    <a:pt x="368" y="147"/>
                  </a:cubicBezTo>
                  <a:cubicBezTo>
                    <a:pt x="221" y="294"/>
                    <a:pt x="221" y="294"/>
                    <a:pt x="221" y="294"/>
                  </a:cubicBezTo>
                  <a:lnTo>
                    <a:pt x="221" y="309"/>
                  </a:lnTo>
                  <a:lnTo>
                    <a:pt x="221" y="324"/>
                  </a:lnTo>
                  <a:cubicBezTo>
                    <a:pt x="368" y="471"/>
                    <a:pt x="368" y="471"/>
                    <a:pt x="368" y="471"/>
                  </a:cubicBezTo>
                  <a:cubicBezTo>
                    <a:pt x="383" y="486"/>
                    <a:pt x="398" y="486"/>
                    <a:pt x="398" y="471"/>
                  </a:cubicBezTo>
                  <a:cubicBezTo>
                    <a:pt x="412" y="471"/>
                    <a:pt x="412" y="457"/>
                    <a:pt x="398" y="441"/>
                  </a:cubicBezTo>
                  <a:cubicBezTo>
                    <a:pt x="265" y="309"/>
                    <a:pt x="265" y="309"/>
                    <a:pt x="265" y="309"/>
                  </a:cubicBezTo>
                  <a:cubicBezTo>
                    <a:pt x="398" y="177"/>
                    <a:pt x="398" y="177"/>
                    <a:pt x="398" y="177"/>
                  </a:cubicBezTo>
                  <a:cubicBezTo>
                    <a:pt x="412" y="162"/>
                    <a:pt x="412" y="147"/>
                    <a:pt x="398" y="147"/>
                  </a:cubicBezTo>
                  <a:close/>
                  <a:moveTo>
                    <a:pt x="309" y="0"/>
                  </a:moveTo>
                  <a:lnTo>
                    <a:pt x="309" y="0"/>
                  </a:lnTo>
                  <a:cubicBezTo>
                    <a:pt x="132" y="0"/>
                    <a:pt x="0" y="132"/>
                    <a:pt x="0" y="309"/>
                  </a:cubicBezTo>
                  <a:cubicBezTo>
                    <a:pt x="0" y="486"/>
                    <a:pt x="132" y="618"/>
                    <a:pt x="309" y="618"/>
                  </a:cubicBezTo>
                  <a:cubicBezTo>
                    <a:pt x="486" y="618"/>
                    <a:pt x="618" y="486"/>
                    <a:pt x="618" y="309"/>
                  </a:cubicBezTo>
                  <a:cubicBezTo>
                    <a:pt x="618" y="132"/>
                    <a:pt x="486" y="0"/>
                    <a:pt x="309" y="0"/>
                  </a:cubicBezTo>
                  <a:close/>
                  <a:moveTo>
                    <a:pt x="309" y="589"/>
                  </a:moveTo>
                  <a:lnTo>
                    <a:pt x="309" y="589"/>
                  </a:lnTo>
                  <a:cubicBezTo>
                    <a:pt x="162" y="589"/>
                    <a:pt x="29" y="457"/>
                    <a:pt x="29" y="309"/>
                  </a:cubicBezTo>
                  <a:cubicBezTo>
                    <a:pt x="29" y="162"/>
                    <a:pt x="162" y="29"/>
                    <a:pt x="309" y="29"/>
                  </a:cubicBezTo>
                  <a:cubicBezTo>
                    <a:pt x="457" y="29"/>
                    <a:pt x="589" y="162"/>
                    <a:pt x="589" y="309"/>
                  </a:cubicBezTo>
                  <a:cubicBezTo>
                    <a:pt x="589" y="457"/>
                    <a:pt x="457" y="589"/>
                    <a:pt x="309" y="58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3" name="Freeform 72"/>
            <p:cNvSpPr>
              <a:spLocks noChangeArrowheads="1"/>
            </p:cNvSpPr>
            <p:nvPr/>
          </p:nvSpPr>
          <p:spPr bwMode="auto">
            <a:xfrm>
              <a:off x="6428568" y="4071111"/>
              <a:ext cx="290386" cy="299028"/>
            </a:xfrm>
            <a:custGeom>
              <a:avLst/>
              <a:gdLst>
                <a:gd name="T0" fmla="*/ 147755 w 619"/>
                <a:gd name="T1" fmla="*/ 116798 h 634"/>
                <a:gd name="T2" fmla="*/ 147755 w 619"/>
                <a:gd name="T3" fmla="*/ 116798 h 634"/>
                <a:gd name="T4" fmla="*/ 116196 w 619"/>
                <a:gd name="T5" fmla="*/ 148521 h 634"/>
                <a:gd name="T6" fmla="*/ 116196 w 619"/>
                <a:gd name="T7" fmla="*/ 74621 h 634"/>
                <a:gd name="T8" fmla="*/ 110816 w 619"/>
                <a:gd name="T9" fmla="*/ 63807 h 634"/>
                <a:gd name="T10" fmla="*/ 105437 w 619"/>
                <a:gd name="T11" fmla="*/ 74621 h 634"/>
                <a:gd name="T12" fmla="*/ 105437 w 619"/>
                <a:gd name="T13" fmla="*/ 148521 h 634"/>
                <a:gd name="T14" fmla="*/ 73877 w 619"/>
                <a:gd name="T15" fmla="*/ 116798 h 634"/>
                <a:gd name="T16" fmla="*/ 63477 w 619"/>
                <a:gd name="T17" fmla="*/ 116798 h 634"/>
                <a:gd name="T18" fmla="*/ 63477 w 619"/>
                <a:gd name="T19" fmla="*/ 127613 h 634"/>
                <a:gd name="T20" fmla="*/ 105437 w 619"/>
                <a:gd name="T21" fmla="*/ 169790 h 634"/>
                <a:gd name="T22" fmla="*/ 110816 w 619"/>
                <a:gd name="T23" fmla="*/ 169790 h 634"/>
                <a:gd name="T24" fmla="*/ 116196 w 619"/>
                <a:gd name="T25" fmla="*/ 169790 h 634"/>
                <a:gd name="T26" fmla="*/ 158155 w 619"/>
                <a:gd name="T27" fmla="*/ 127613 h 634"/>
                <a:gd name="T28" fmla="*/ 158155 w 619"/>
                <a:gd name="T29" fmla="*/ 116798 h 634"/>
                <a:gd name="T30" fmla="*/ 147755 w 619"/>
                <a:gd name="T31" fmla="*/ 116798 h 634"/>
                <a:gd name="T32" fmla="*/ 195452 w 619"/>
                <a:gd name="T33" fmla="*/ 0 h 634"/>
                <a:gd name="T34" fmla="*/ 195452 w 619"/>
                <a:gd name="T35" fmla="*/ 0 h 634"/>
                <a:gd name="T36" fmla="*/ 26539 w 619"/>
                <a:gd name="T37" fmla="*/ 0 h 634"/>
                <a:gd name="T38" fmla="*/ 0 w 619"/>
                <a:gd name="T39" fmla="*/ 32084 h 634"/>
                <a:gd name="T40" fmla="*/ 0 w 619"/>
                <a:gd name="T41" fmla="*/ 201874 h 634"/>
                <a:gd name="T42" fmla="*/ 26539 w 619"/>
                <a:gd name="T43" fmla="*/ 228190 h 634"/>
                <a:gd name="T44" fmla="*/ 195452 w 619"/>
                <a:gd name="T45" fmla="*/ 228190 h 634"/>
                <a:gd name="T46" fmla="*/ 221632 w 619"/>
                <a:gd name="T47" fmla="*/ 201874 h 634"/>
                <a:gd name="T48" fmla="*/ 221632 w 619"/>
                <a:gd name="T49" fmla="*/ 32084 h 634"/>
                <a:gd name="T50" fmla="*/ 195452 w 619"/>
                <a:gd name="T51" fmla="*/ 0 h 634"/>
                <a:gd name="T52" fmla="*/ 211232 w 619"/>
                <a:gd name="T53" fmla="*/ 201874 h 634"/>
                <a:gd name="T54" fmla="*/ 211232 w 619"/>
                <a:gd name="T55" fmla="*/ 201874 h 634"/>
                <a:gd name="T56" fmla="*/ 195452 w 619"/>
                <a:gd name="T57" fmla="*/ 212328 h 634"/>
                <a:gd name="T58" fmla="*/ 26539 w 619"/>
                <a:gd name="T59" fmla="*/ 212328 h 634"/>
                <a:gd name="T60" fmla="*/ 10400 w 619"/>
                <a:gd name="T61" fmla="*/ 201874 h 634"/>
                <a:gd name="T62" fmla="*/ 10400 w 619"/>
                <a:gd name="T63" fmla="*/ 32084 h 634"/>
                <a:gd name="T64" fmla="*/ 26539 w 619"/>
                <a:gd name="T65" fmla="*/ 16222 h 634"/>
                <a:gd name="T66" fmla="*/ 195452 w 619"/>
                <a:gd name="T67" fmla="*/ 16222 h 634"/>
                <a:gd name="T68" fmla="*/ 211232 w 619"/>
                <a:gd name="T69" fmla="*/ 32084 h 634"/>
                <a:gd name="T70" fmla="*/ 211232 w 619"/>
                <a:gd name="T71" fmla="*/ 201874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9" h="634">
                  <a:moveTo>
                    <a:pt x="412" y="324"/>
                  </a:moveTo>
                  <a:lnTo>
                    <a:pt x="412" y="324"/>
                  </a:lnTo>
                  <a:cubicBezTo>
                    <a:pt x="324" y="412"/>
                    <a:pt x="324" y="412"/>
                    <a:pt x="324" y="412"/>
                  </a:cubicBezTo>
                  <a:cubicBezTo>
                    <a:pt x="324" y="207"/>
                    <a:pt x="324" y="207"/>
                    <a:pt x="324" y="207"/>
                  </a:cubicBezTo>
                  <a:cubicBezTo>
                    <a:pt x="324" y="192"/>
                    <a:pt x="324" y="177"/>
                    <a:pt x="309" y="177"/>
                  </a:cubicBezTo>
                  <a:cubicBezTo>
                    <a:pt x="294" y="177"/>
                    <a:pt x="294" y="192"/>
                    <a:pt x="294" y="207"/>
                  </a:cubicBezTo>
                  <a:cubicBezTo>
                    <a:pt x="294" y="412"/>
                    <a:pt x="294" y="412"/>
                    <a:pt x="294" y="412"/>
                  </a:cubicBezTo>
                  <a:cubicBezTo>
                    <a:pt x="206" y="324"/>
                    <a:pt x="206" y="324"/>
                    <a:pt x="206" y="324"/>
                  </a:cubicBezTo>
                  <a:cubicBezTo>
                    <a:pt x="206" y="324"/>
                    <a:pt x="191" y="324"/>
                    <a:pt x="177" y="324"/>
                  </a:cubicBezTo>
                  <a:cubicBezTo>
                    <a:pt x="177" y="339"/>
                    <a:pt x="177" y="354"/>
                    <a:pt x="177" y="354"/>
                  </a:cubicBezTo>
                  <a:cubicBezTo>
                    <a:pt x="294" y="471"/>
                    <a:pt x="294" y="471"/>
                    <a:pt x="294" y="471"/>
                  </a:cubicBezTo>
                  <a:lnTo>
                    <a:pt x="309" y="471"/>
                  </a:lnTo>
                  <a:lnTo>
                    <a:pt x="324" y="471"/>
                  </a:lnTo>
                  <a:cubicBezTo>
                    <a:pt x="441" y="354"/>
                    <a:pt x="441" y="354"/>
                    <a:pt x="441" y="354"/>
                  </a:cubicBezTo>
                  <a:cubicBezTo>
                    <a:pt x="441" y="354"/>
                    <a:pt x="441" y="339"/>
                    <a:pt x="441" y="324"/>
                  </a:cubicBezTo>
                  <a:cubicBezTo>
                    <a:pt x="427" y="324"/>
                    <a:pt x="412" y="324"/>
                    <a:pt x="412" y="324"/>
                  </a:cubicBez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4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5"/>
                    <a:pt x="589" y="0"/>
                    <a:pt x="545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59" y="589"/>
                    <a:pt x="545" y="589"/>
                  </a:cubicBezTo>
                  <a:cubicBezTo>
                    <a:pt x="74" y="589"/>
                    <a:pt x="74" y="589"/>
                    <a:pt x="74" y="589"/>
                  </a:cubicBezTo>
                  <a:cubicBezTo>
                    <a:pt x="59" y="589"/>
                    <a:pt x="29" y="575"/>
                    <a:pt x="29" y="56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5"/>
                    <a:pt x="74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59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4" name="Freeform 73"/>
            <p:cNvSpPr>
              <a:spLocks noChangeArrowheads="1"/>
            </p:cNvSpPr>
            <p:nvPr/>
          </p:nvSpPr>
          <p:spPr bwMode="auto">
            <a:xfrm>
              <a:off x="5905872" y="4071111"/>
              <a:ext cx="299029" cy="299028"/>
            </a:xfrm>
            <a:custGeom>
              <a:avLst/>
              <a:gdLst>
                <a:gd name="T0" fmla="*/ 122231 w 634"/>
                <a:gd name="T1" fmla="*/ 63807 h 634"/>
                <a:gd name="T2" fmla="*/ 122231 w 634"/>
                <a:gd name="T3" fmla="*/ 63807 h 634"/>
                <a:gd name="T4" fmla="*/ 116823 w 634"/>
                <a:gd name="T5" fmla="*/ 58399 h 634"/>
                <a:gd name="T6" fmla="*/ 106367 w 634"/>
                <a:gd name="T7" fmla="*/ 63807 h 634"/>
                <a:gd name="T8" fmla="*/ 69228 w 634"/>
                <a:gd name="T9" fmla="*/ 100937 h 634"/>
                <a:gd name="T10" fmla="*/ 69228 w 634"/>
                <a:gd name="T11" fmla="*/ 111752 h 634"/>
                <a:gd name="T12" fmla="*/ 79685 w 634"/>
                <a:gd name="T13" fmla="*/ 111752 h 634"/>
                <a:gd name="T14" fmla="*/ 106367 w 634"/>
                <a:gd name="T15" fmla="*/ 85075 h 634"/>
                <a:gd name="T16" fmla="*/ 106367 w 634"/>
                <a:gd name="T17" fmla="*/ 159336 h 634"/>
                <a:gd name="T18" fmla="*/ 116823 w 634"/>
                <a:gd name="T19" fmla="*/ 164743 h 634"/>
                <a:gd name="T20" fmla="*/ 122231 w 634"/>
                <a:gd name="T21" fmla="*/ 159336 h 634"/>
                <a:gd name="T22" fmla="*/ 122231 w 634"/>
                <a:gd name="T23" fmla="*/ 85075 h 634"/>
                <a:gd name="T24" fmla="*/ 148553 w 634"/>
                <a:gd name="T25" fmla="*/ 111752 h 634"/>
                <a:gd name="T26" fmla="*/ 159370 w 634"/>
                <a:gd name="T27" fmla="*/ 111752 h 634"/>
                <a:gd name="T28" fmla="*/ 159370 w 634"/>
                <a:gd name="T29" fmla="*/ 100937 h 634"/>
                <a:gd name="T30" fmla="*/ 122231 w 634"/>
                <a:gd name="T31" fmla="*/ 63807 h 634"/>
                <a:gd name="T32" fmla="*/ 201916 w 634"/>
                <a:gd name="T33" fmla="*/ 0 h 634"/>
                <a:gd name="T34" fmla="*/ 201916 w 634"/>
                <a:gd name="T35" fmla="*/ 0 h 634"/>
                <a:gd name="T36" fmla="*/ 32090 w 634"/>
                <a:gd name="T37" fmla="*/ 0 h 634"/>
                <a:gd name="T38" fmla="*/ 0 w 634"/>
                <a:gd name="T39" fmla="*/ 32084 h 634"/>
                <a:gd name="T40" fmla="*/ 0 w 634"/>
                <a:gd name="T41" fmla="*/ 201874 h 634"/>
                <a:gd name="T42" fmla="*/ 32090 w 634"/>
                <a:gd name="T43" fmla="*/ 228190 h 634"/>
                <a:gd name="T44" fmla="*/ 201916 w 634"/>
                <a:gd name="T45" fmla="*/ 228190 h 634"/>
                <a:gd name="T46" fmla="*/ 228237 w 634"/>
                <a:gd name="T47" fmla="*/ 201874 h 634"/>
                <a:gd name="T48" fmla="*/ 228237 w 634"/>
                <a:gd name="T49" fmla="*/ 32084 h 634"/>
                <a:gd name="T50" fmla="*/ 201916 w 634"/>
                <a:gd name="T51" fmla="*/ 0 h 634"/>
                <a:gd name="T52" fmla="*/ 212373 w 634"/>
                <a:gd name="T53" fmla="*/ 201874 h 634"/>
                <a:gd name="T54" fmla="*/ 212373 w 634"/>
                <a:gd name="T55" fmla="*/ 201874 h 634"/>
                <a:gd name="T56" fmla="*/ 201916 w 634"/>
                <a:gd name="T57" fmla="*/ 212328 h 634"/>
                <a:gd name="T58" fmla="*/ 32090 w 634"/>
                <a:gd name="T59" fmla="*/ 212328 h 634"/>
                <a:gd name="T60" fmla="*/ 16225 w 634"/>
                <a:gd name="T61" fmla="*/ 201874 h 634"/>
                <a:gd name="T62" fmla="*/ 16225 w 634"/>
                <a:gd name="T63" fmla="*/ 32084 h 634"/>
                <a:gd name="T64" fmla="*/ 32090 w 634"/>
                <a:gd name="T65" fmla="*/ 16222 h 634"/>
                <a:gd name="T66" fmla="*/ 201916 w 634"/>
                <a:gd name="T67" fmla="*/ 16222 h 634"/>
                <a:gd name="T68" fmla="*/ 212373 w 634"/>
                <a:gd name="T69" fmla="*/ 32084 h 634"/>
                <a:gd name="T70" fmla="*/ 212373 w 634"/>
                <a:gd name="T71" fmla="*/ 201874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4" h="634">
                  <a:moveTo>
                    <a:pt x="339" y="177"/>
                  </a:moveTo>
                  <a:lnTo>
                    <a:pt x="339" y="177"/>
                  </a:lnTo>
                  <a:cubicBezTo>
                    <a:pt x="339" y="162"/>
                    <a:pt x="324" y="162"/>
                    <a:pt x="324" y="162"/>
                  </a:cubicBezTo>
                  <a:cubicBezTo>
                    <a:pt x="310" y="162"/>
                    <a:pt x="310" y="162"/>
                    <a:pt x="295" y="177"/>
                  </a:cubicBezTo>
                  <a:cubicBezTo>
                    <a:pt x="192" y="280"/>
                    <a:pt x="192" y="280"/>
                    <a:pt x="192" y="280"/>
                  </a:cubicBezTo>
                  <a:cubicBezTo>
                    <a:pt x="177" y="295"/>
                    <a:pt x="177" y="310"/>
                    <a:pt x="192" y="310"/>
                  </a:cubicBezTo>
                  <a:cubicBezTo>
                    <a:pt x="192" y="324"/>
                    <a:pt x="207" y="324"/>
                    <a:pt x="221" y="310"/>
                  </a:cubicBezTo>
                  <a:cubicBezTo>
                    <a:pt x="295" y="236"/>
                    <a:pt x="295" y="236"/>
                    <a:pt x="295" y="236"/>
                  </a:cubicBezTo>
                  <a:cubicBezTo>
                    <a:pt x="295" y="442"/>
                    <a:pt x="295" y="442"/>
                    <a:pt x="295" y="442"/>
                  </a:cubicBezTo>
                  <a:cubicBezTo>
                    <a:pt x="295" y="442"/>
                    <a:pt x="310" y="457"/>
                    <a:pt x="324" y="457"/>
                  </a:cubicBezTo>
                  <a:lnTo>
                    <a:pt x="339" y="442"/>
                  </a:lnTo>
                  <a:cubicBezTo>
                    <a:pt x="339" y="236"/>
                    <a:pt x="339" y="236"/>
                    <a:pt x="339" y="236"/>
                  </a:cubicBezTo>
                  <a:cubicBezTo>
                    <a:pt x="412" y="310"/>
                    <a:pt x="412" y="310"/>
                    <a:pt x="412" y="310"/>
                  </a:cubicBezTo>
                  <a:cubicBezTo>
                    <a:pt x="428" y="324"/>
                    <a:pt x="442" y="324"/>
                    <a:pt x="442" y="310"/>
                  </a:cubicBezTo>
                  <a:cubicBezTo>
                    <a:pt x="457" y="310"/>
                    <a:pt x="457" y="295"/>
                    <a:pt x="442" y="280"/>
                  </a:cubicBezTo>
                  <a:lnTo>
                    <a:pt x="339" y="177"/>
                  </a:lnTo>
                  <a:close/>
                  <a:moveTo>
                    <a:pt x="560" y="0"/>
                  </a:moveTo>
                  <a:lnTo>
                    <a:pt x="56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5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45" y="633"/>
                    <a:pt x="89" y="633"/>
                  </a:cubicBezTo>
                  <a:cubicBezTo>
                    <a:pt x="560" y="633"/>
                    <a:pt x="560" y="633"/>
                    <a:pt x="560" y="633"/>
                  </a:cubicBezTo>
                  <a:cubicBezTo>
                    <a:pt x="604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604" y="0"/>
                    <a:pt x="560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75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75"/>
                    <a:pt x="45" y="5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59"/>
                    <a:pt x="59" y="45"/>
                    <a:pt x="89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75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5" name="Freeform 74"/>
            <p:cNvSpPr>
              <a:spLocks noChangeArrowheads="1"/>
            </p:cNvSpPr>
            <p:nvPr/>
          </p:nvSpPr>
          <p:spPr bwMode="auto">
            <a:xfrm>
              <a:off x="5383176" y="4071111"/>
              <a:ext cx="299029" cy="299028"/>
            </a:xfrm>
            <a:custGeom>
              <a:avLst/>
              <a:gdLst>
                <a:gd name="T0" fmla="*/ 164417 w 634"/>
                <a:gd name="T1" fmla="*/ 106344 h 634"/>
                <a:gd name="T2" fmla="*/ 164417 w 634"/>
                <a:gd name="T3" fmla="*/ 106344 h 634"/>
                <a:gd name="T4" fmla="*/ 127279 w 634"/>
                <a:gd name="T5" fmla="*/ 69214 h 634"/>
                <a:gd name="T6" fmla="*/ 116823 w 634"/>
                <a:gd name="T7" fmla="*/ 69214 h 634"/>
                <a:gd name="T8" fmla="*/ 116823 w 634"/>
                <a:gd name="T9" fmla="*/ 79668 h 634"/>
                <a:gd name="T10" fmla="*/ 143144 w 634"/>
                <a:gd name="T11" fmla="*/ 106344 h 634"/>
                <a:gd name="T12" fmla="*/ 68868 w 634"/>
                <a:gd name="T13" fmla="*/ 106344 h 634"/>
                <a:gd name="T14" fmla="*/ 63459 w 634"/>
                <a:gd name="T15" fmla="*/ 116798 h 634"/>
                <a:gd name="T16" fmla="*/ 68868 w 634"/>
                <a:gd name="T17" fmla="*/ 122206 h 634"/>
                <a:gd name="T18" fmla="*/ 143144 w 634"/>
                <a:gd name="T19" fmla="*/ 122206 h 634"/>
                <a:gd name="T20" fmla="*/ 116823 w 634"/>
                <a:gd name="T21" fmla="*/ 148521 h 634"/>
                <a:gd name="T22" fmla="*/ 116823 w 634"/>
                <a:gd name="T23" fmla="*/ 159336 h 634"/>
                <a:gd name="T24" fmla="*/ 127279 w 634"/>
                <a:gd name="T25" fmla="*/ 159336 h 634"/>
                <a:gd name="T26" fmla="*/ 164417 w 634"/>
                <a:gd name="T27" fmla="*/ 122206 h 634"/>
                <a:gd name="T28" fmla="*/ 169826 w 634"/>
                <a:gd name="T29" fmla="*/ 116798 h 634"/>
                <a:gd name="T30" fmla="*/ 164417 w 634"/>
                <a:gd name="T31" fmla="*/ 106344 h 634"/>
                <a:gd name="T32" fmla="*/ 196147 w 634"/>
                <a:gd name="T33" fmla="*/ 0 h 634"/>
                <a:gd name="T34" fmla="*/ 196147 w 634"/>
                <a:gd name="T35" fmla="*/ 0 h 634"/>
                <a:gd name="T36" fmla="*/ 26321 w 634"/>
                <a:gd name="T37" fmla="*/ 0 h 634"/>
                <a:gd name="T38" fmla="*/ 0 w 634"/>
                <a:gd name="T39" fmla="*/ 32084 h 634"/>
                <a:gd name="T40" fmla="*/ 0 w 634"/>
                <a:gd name="T41" fmla="*/ 201874 h 634"/>
                <a:gd name="T42" fmla="*/ 26321 w 634"/>
                <a:gd name="T43" fmla="*/ 228190 h 634"/>
                <a:gd name="T44" fmla="*/ 196147 w 634"/>
                <a:gd name="T45" fmla="*/ 228190 h 634"/>
                <a:gd name="T46" fmla="*/ 228237 w 634"/>
                <a:gd name="T47" fmla="*/ 201874 h 634"/>
                <a:gd name="T48" fmla="*/ 228237 w 634"/>
                <a:gd name="T49" fmla="*/ 32084 h 634"/>
                <a:gd name="T50" fmla="*/ 196147 w 634"/>
                <a:gd name="T51" fmla="*/ 0 h 634"/>
                <a:gd name="T52" fmla="*/ 212012 w 634"/>
                <a:gd name="T53" fmla="*/ 201874 h 634"/>
                <a:gd name="T54" fmla="*/ 212012 w 634"/>
                <a:gd name="T55" fmla="*/ 201874 h 634"/>
                <a:gd name="T56" fmla="*/ 196147 w 634"/>
                <a:gd name="T57" fmla="*/ 212328 h 634"/>
                <a:gd name="T58" fmla="*/ 26321 w 634"/>
                <a:gd name="T59" fmla="*/ 212328 h 634"/>
                <a:gd name="T60" fmla="*/ 15865 w 634"/>
                <a:gd name="T61" fmla="*/ 201874 h 634"/>
                <a:gd name="T62" fmla="*/ 15865 w 634"/>
                <a:gd name="T63" fmla="*/ 32084 h 634"/>
                <a:gd name="T64" fmla="*/ 26321 w 634"/>
                <a:gd name="T65" fmla="*/ 16222 h 634"/>
                <a:gd name="T66" fmla="*/ 196147 w 634"/>
                <a:gd name="T67" fmla="*/ 16222 h 634"/>
                <a:gd name="T68" fmla="*/ 212012 w 634"/>
                <a:gd name="T69" fmla="*/ 32084 h 634"/>
                <a:gd name="T70" fmla="*/ 212012 w 634"/>
                <a:gd name="T71" fmla="*/ 201874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34" h="634">
                  <a:moveTo>
                    <a:pt x="456" y="295"/>
                  </a:moveTo>
                  <a:lnTo>
                    <a:pt x="456" y="295"/>
                  </a:lnTo>
                  <a:cubicBezTo>
                    <a:pt x="353" y="192"/>
                    <a:pt x="353" y="192"/>
                    <a:pt x="353" y="192"/>
                  </a:cubicBezTo>
                  <a:cubicBezTo>
                    <a:pt x="338" y="177"/>
                    <a:pt x="324" y="177"/>
                    <a:pt x="324" y="192"/>
                  </a:cubicBezTo>
                  <a:cubicBezTo>
                    <a:pt x="309" y="192"/>
                    <a:pt x="309" y="207"/>
                    <a:pt x="324" y="221"/>
                  </a:cubicBezTo>
                  <a:cubicBezTo>
                    <a:pt x="397" y="295"/>
                    <a:pt x="397" y="295"/>
                    <a:pt x="397" y="295"/>
                  </a:cubicBezTo>
                  <a:cubicBezTo>
                    <a:pt x="191" y="295"/>
                    <a:pt x="191" y="295"/>
                    <a:pt x="191" y="295"/>
                  </a:cubicBezTo>
                  <a:cubicBezTo>
                    <a:pt x="191" y="295"/>
                    <a:pt x="176" y="310"/>
                    <a:pt x="176" y="324"/>
                  </a:cubicBezTo>
                  <a:lnTo>
                    <a:pt x="191" y="339"/>
                  </a:lnTo>
                  <a:cubicBezTo>
                    <a:pt x="397" y="339"/>
                    <a:pt x="397" y="339"/>
                    <a:pt x="397" y="339"/>
                  </a:cubicBezTo>
                  <a:cubicBezTo>
                    <a:pt x="324" y="412"/>
                    <a:pt x="324" y="412"/>
                    <a:pt x="324" y="412"/>
                  </a:cubicBezTo>
                  <a:cubicBezTo>
                    <a:pt x="309" y="428"/>
                    <a:pt x="309" y="442"/>
                    <a:pt x="324" y="442"/>
                  </a:cubicBezTo>
                  <a:cubicBezTo>
                    <a:pt x="324" y="457"/>
                    <a:pt x="338" y="457"/>
                    <a:pt x="353" y="442"/>
                  </a:cubicBezTo>
                  <a:cubicBezTo>
                    <a:pt x="456" y="339"/>
                    <a:pt x="456" y="339"/>
                    <a:pt x="456" y="339"/>
                  </a:cubicBezTo>
                  <a:cubicBezTo>
                    <a:pt x="471" y="339"/>
                    <a:pt x="471" y="324"/>
                    <a:pt x="471" y="324"/>
                  </a:cubicBezTo>
                  <a:cubicBezTo>
                    <a:pt x="471" y="310"/>
                    <a:pt x="471" y="310"/>
                    <a:pt x="456" y="295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588" y="0"/>
                    <a:pt x="544" y="0"/>
                  </a:cubicBezTo>
                  <a:close/>
                  <a:moveTo>
                    <a:pt x="588" y="560"/>
                  </a:moveTo>
                  <a:lnTo>
                    <a:pt x="588" y="560"/>
                  </a:lnTo>
                  <a:cubicBezTo>
                    <a:pt x="588" y="575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44" y="575"/>
                    <a:pt x="44" y="56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59"/>
                    <a:pt x="59" y="45"/>
                    <a:pt x="73" y="45"/>
                  </a:cubicBezTo>
                  <a:cubicBezTo>
                    <a:pt x="544" y="45"/>
                    <a:pt x="544" y="45"/>
                    <a:pt x="544" y="45"/>
                  </a:cubicBezTo>
                  <a:cubicBezTo>
                    <a:pt x="574" y="45"/>
                    <a:pt x="588" y="59"/>
                    <a:pt x="588" y="89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4890831" y="4059681"/>
              <a:ext cx="290386" cy="299028"/>
            </a:xfrm>
            <a:custGeom>
              <a:avLst/>
              <a:gdLst>
                <a:gd name="T0" fmla="*/ 195452 w 619"/>
                <a:gd name="T1" fmla="*/ 0 h 634"/>
                <a:gd name="T2" fmla="*/ 195452 w 619"/>
                <a:gd name="T3" fmla="*/ 0 h 634"/>
                <a:gd name="T4" fmla="*/ 26180 w 619"/>
                <a:gd name="T5" fmla="*/ 0 h 634"/>
                <a:gd name="T6" fmla="*/ 0 w 619"/>
                <a:gd name="T7" fmla="*/ 32084 h 634"/>
                <a:gd name="T8" fmla="*/ 0 w 619"/>
                <a:gd name="T9" fmla="*/ 201874 h 634"/>
                <a:gd name="T10" fmla="*/ 26180 w 619"/>
                <a:gd name="T11" fmla="*/ 228190 h 634"/>
                <a:gd name="T12" fmla="*/ 195452 w 619"/>
                <a:gd name="T13" fmla="*/ 228190 h 634"/>
                <a:gd name="T14" fmla="*/ 221632 w 619"/>
                <a:gd name="T15" fmla="*/ 201874 h 634"/>
                <a:gd name="T16" fmla="*/ 221632 w 619"/>
                <a:gd name="T17" fmla="*/ 32084 h 634"/>
                <a:gd name="T18" fmla="*/ 195452 w 619"/>
                <a:gd name="T19" fmla="*/ 0 h 634"/>
                <a:gd name="T20" fmla="*/ 211232 w 619"/>
                <a:gd name="T21" fmla="*/ 201874 h 634"/>
                <a:gd name="T22" fmla="*/ 211232 w 619"/>
                <a:gd name="T23" fmla="*/ 201874 h 634"/>
                <a:gd name="T24" fmla="*/ 195452 w 619"/>
                <a:gd name="T25" fmla="*/ 212328 h 634"/>
                <a:gd name="T26" fmla="*/ 26180 w 619"/>
                <a:gd name="T27" fmla="*/ 212328 h 634"/>
                <a:gd name="T28" fmla="*/ 10400 w 619"/>
                <a:gd name="T29" fmla="*/ 201874 h 634"/>
                <a:gd name="T30" fmla="*/ 10400 w 619"/>
                <a:gd name="T31" fmla="*/ 32084 h 634"/>
                <a:gd name="T32" fmla="*/ 26180 w 619"/>
                <a:gd name="T33" fmla="*/ 16222 h 634"/>
                <a:gd name="T34" fmla="*/ 195452 w 619"/>
                <a:gd name="T35" fmla="*/ 16222 h 634"/>
                <a:gd name="T36" fmla="*/ 211232 w 619"/>
                <a:gd name="T37" fmla="*/ 32084 h 634"/>
                <a:gd name="T38" fmla="*/ 211232 w 619"/>
                <a:gd name="T39" fmla="*/ 201874 h 634"/>
                <a:gd name="T40" fmla="*/ 153134 w 619"/>
                <a:gd name="T41" fmla="*/ 106344 h 634"/>
                <a:gd name="T42" fmla="*/ 153134 w 619"/>
                <a:gd name="T43" fmla="*/ 106344 h 634"/>
                <a:gd name="T44" fmla="*/ 79257 w 619"/>
                <a:gd name="T45" fmla="*/ 106344 h 634"/>
                <a:gd name="T46" fmla="*/ 105437 w 619"/>
                <a:gd name="T47" fmla="*/ 79668 h 634"/>
                <a:gd name="T48" fmla="*/ 105437 w 619"/>
                <a:gd name="T49" fmla="*/ 69214 h 634"/>
                <a:gd name="T50" fmla="*/ 95037 w 619"/>
                <a:gd name="T51" fmla="*/ 69214 h 634"/>
                <a:gd name="T52" fmla="*/ 58098 w 619"/>
                <a:gd name="T53" fmla="*/ 106344 h 634"/>
                <a:gd name="T54" fmla="*/ 58098 w 619"/>
                <a:gd name="T55" fmla="*/ 116798 h 634"/>
                <a:gd name="T56" fmla="*/ 58098 w 619"/>
                <a:gd name="T57" fmla="*/ 122206 h 634"/>
                <a:gd name="T58" fmla="*/ 95037 w 619"/>
                <a:gd name="T59" fmla="*/ 159336 h 634"/>
                <a:gd name="T60" fmla="*/ 105437 w 619"/>
                <a:gd name="T61" fmla="*/ 159336 h 634"/>
                <a:gd name="T62" fmla="*/ 105437 w 619"/>
                <a:gd name="T63" fmla="*/ 148521 h 634"/>
                <a:gd name="T64" fmla="*/ 79257 w 619"/>
                <a:gd name="T65" fmla="*/ 122206 h 634"/>
                <a:gd name="T66" fmla="*/ 153134 w 619"/>
                <a:gd name="T67" fmla="*/ 122206 h 634"/>
                <a:gd name="T68" fmla="*/ 158155 w 619"/>
                <a:gd name="T69" fmla="*/ 116798 h 634"/>
                <a:gd name="T70" fmla="*/ 153134 w 619"/>
                <a:gd name="T71" fmla="*/ 106344 h 63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19" h="634"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5"/>
                    <a:pt x="589" y="0"/>
                    <a:pt x="545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59" y="589"/>
                    <a:pt x="545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5"/>
                    <a:pt x="29" y="56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5"/>
                    <a:pt x="73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59" y="45"/>
                    <a:pt x="589" y="59"/>
                    <a:pt x="589" y="89"/>
                  </a:cubicBezTo>
                  <a:lnTo>
                    <a:pt x="589" y="560"/>
                  </a:lnTo>
                  <a:close/>
                  <a:moveTo>
                    <a:pt x="427" y="295"/>
                  </a:moveTo>
                  <a:lnTo>
                    <a:pt x="427" y="295"/>
                  </a:lnTo>
                  <a:cubicBezTo>
                    <a:pt x="221" y="295"/>
                    <a:pt x="221" y="295"/>
                    <a:pt x="221" y="295"/>
                  </a:cubicBezTo>
                  <a:cubicBezTo>
                    <a:pt x="294" y="221"/>
                    <a:pt x="294" y="221"/>
                    <a:pt x="294" y="221"/>
                  </a:cubicBezTo>
                  <a:cubicBezTo>
                    <a:pt x="309" y="207"/>
                    <a:pt x="309" y="192"/>
                    <a:pt x="294" y="192"/>
                  </a:cubicBezTo>
                  <a:cubicBezTo>
                    <a:pt x="294" y="177"/>
                    <a:pt x="280" y="177"/>
                    <a:pt x="265" y="192"/>
                  </a:cubicBezTo>
                  <a:cubicBezTo>
                    <a:pt x="162" y="295"/>
                    <a:pt x="162" y="295"/>
                    <a:pt x="162" y="295"/>
                  </a:cubicBezTo>
                  <a:cubicBezTo>
                    <a:pt x="162" y="310"/>
                    <a:pt x="162" y="310"/>
                    <a:pt x="162" y="324"/>
                  </a:cubicBezTo>
                  <a:lnTo>
                    <a:pt x="162" y="339"/>
                  </a:lnTo>
                  <a:cubicBezTo>
                    <a:pt x="265" y="442"/>
                    <a:pt x="265" y="442"/>
                    <a:pt x="265" y="442"/>
                  </a:cubicBezTo>
                  <a:cubicBezTo>
                    <a:pt x="280" y="457"/>
                    <a:pt x="294" y="457"/>
                    <a:pt x="294" y="442"/>
                  </a:cubicBezTo>
                  <a:cubicBezTo>
                    <a:pt x="309" y="442"/>
                    <a:pt x="309" y="428"/>
                    <a:pt x="294" y="412"/>
                  </a:cubicBezTo>
                  <a:cubicBezTo>
                    <a:pt x="221" y="339"/>
                    <a:pt x="221" y="339"/>
                    <a:pt x="221" y="339"/>
                  </a:cubicBezTo>
                  <a:cubicBezTo>
                    <a:pt x="427" y="339"/>
                    <a:pt x="427" y="339"/>
                    <a:pt x="427" y="339"/>
                  </a:cubicBezTo>
                  <a:cubicBezTo>
                    <a:pt x="441" y="339"/>
                    <a:pt x="441" y="324"/>
                    <a:pt x="441" y="324"/>
                  </a:cubicBezTo>
                  <a:cubicBezTo>
                    <a:pt x="441" y="310"/>
                    <a:pt x="441" y="295"/>
                    <a:pt x="427" y="29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7" name="Freeform 76"/>
            <p:cNvSpPr>
              <a:spLocks noChangeArrowheads="1"/>
            </p:cNvSpPr>
            <p:nvPr/>
          </p:nvSpPr>
          <p:spPr bwMode="auto">
            <a:xfrm>
              <a:off x="7979369" y="4071111"/>
              <a:ext cx="299028" cy="299028"/>
            </a:xfrm>
            <a:custGeom>
              <a:avLst/>
              <a:gdLst>
                <a:gd name="T0" fmla="*/ 175234 w 634"/>
                <a:gd name="T1" fmla="*/ 74621 h 634"/>
                <a:gd name="T2" fmla="*/ 175234 w 634"/>
                <a:gd name="T3" fmla="*/ 74621 h 634"/>
                <a:gd name="T4" fmla="*/ 116822 w 634"/>
                <a:gd name="T5" fmla="*/ 133020 h 634"/>
                <a:gd name="T6" fmla="*/ 58411 w 634"/>
                <a:gd name="T7" fmla="*/ 74621 h 634"/>
                <a:gd name="T8" fmla="*/ 47955 w 634"/>
                <a:gd name="T9" fmla="*/ 74621 h 634"/>
                <a:gd name="T10" fmla="*/ 47955 w 634"/>
                <a:gd name="T11" fmla="*/ 85075 h 634"/>
                <a:gd name="T12" fmla="*/ 111775 w 634"/>
                <a:gd name="T13" fmla="*/ 148521 h 634"/>
                <a:gd name="T14" fmla="*/ 116822 w 634"/>
                <a:gd name="T15" fmla="*/ 148521 h 634"/>
                <a:gd name="T16" fmla="*/ 122231 w 634"/>
                <a:gd name="T17" fmla="*/ 148521 h 634"/>
                <a:gd name="T18" fmla="*/ 186051 w 634"/>
                <a:gd name="T19" fmla="*/ 85075 h 634"/>
                <a:gd name="T20" fmla="*/ 186051 w 634"/>
                <a:gd name="T21" fmla="*/ 74621 h 634"/>
                <a:gd name="T22" fmla="*/ 175234 w 634"/>
                <a:gd name="T23" fmla="*/ 74621 h 634"/>
                <a:gd name="T24" fmla="*/ 201915 w 634"/>
                <a:gd name="T25" fmla="*/ 0 h 634"/>
                <a:gd name="T26" fmla="*/ 201915 w 634"/>
                <a:gd name="T27" fmla="*/ 0 h 634"/>
                <a:gd name="T28" fmla="*/ 32090 w 634"/>
                <a:gd name="T29" fmla="*/ 0 h 634"/>
                <a:gd name="T30" fmla="*/ 0 w 634"/>
                <a:gd name="T31" fmla="*/ 32084 h 634"/>
                <a:gd name="T32" fmla="*/ 0 w 634"/>
                <a:gd name="T33" fmla="*/ 201874 h 634"/>
                <a:gd name="T34" fmla="*/ 32090 w 634"/>
                <a:gd name="T35" fmla="*/ 228190 h 634"/>
                <a:gd name="T36" fmla="*/ 201915 w 634"/>
                <a:gd name="T37" fmla="*/ 228190 h 634"/>
                <a:gd name="T38" fmla="*/ 228236 w 634"/>
                <a:gd name="T39" fmla="*/ 201874 h 634"/>
                <a:gd name="T40" fmla="*/ 228236 w 634"/>
                <a:gd name="T41" fmla="*/ 32084 h 634"/>
                <a:gd name="T42" fmla="*/ 201915 w 634"/>
                <a:gd name="T43" fmla="*/ 0 h 634"/>
                <a:gd name="T44" fmla="*/ 212372 w 634"/>
                <a:gd name="T45" fmla="*/ 201874 h 634"/>
                <a:gd name="T46" fmla="*/ 212372 w 634"/>
                <a:gd name="T47" fmla="*/ 201874 h 634"/>
                <a:gd name="T48" fmla="*/ 201915 w 634"/>
                <a:gd name="T49" fmla="*/ 212328 h 634"/>
                <a:gd name="T50" fmla="*/ 32090 w 634"/>
                <a:gd name="T51" fmla="*/ 212328 h 634"/>
                <a:gd name="T52" fmla="*/ 16225 w 634"/>
                <a:gd name="T53" fmla="*/ 201874 h 634"/>
                <a:gd name="T54" fmla="*/ 16225 w 634"/>
                <a:gd name="T55" fmla="*/ 32084 h 634"/>
                <a:gd name="T56" fmla="*/ 32090 w 634"/>
                <a:gd name="T57" fmla="*/ 16222 h 634"/>
                <a:gd name="T58" fmla="*/ 201915 w 634"/>
                <a:gd name="T59" fmla="*/ 16222 h 634"/>
                <a:gd name="T60" fmla="*/ 212372 w 634"/>
                <a:gd name="T61" fmla="*/ 32084 h 634"/>
                <a:gd name="T62" fmla="*/ 212372 w 634"/>
                <a:gd name="T63" fmla="*/ 201874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4">
                  <a:moveTo>
                    <a:pt x="486" y="207"/>
                  </a:moveTo>
                  <a:lnTo>
                    <a:pt x="486" y="207"/>
                  </a:lnTo>
                  <a:cubicBezTo>
                    <a:pt x="324" y="369"/>
                    <a:pt x="324" y="369"/>
                    <a:pt x="324" y="369"/>
                  </a:cubicBezTo>
                  <a:cubicBezTo>
                    <a:pt x="162" y="207"/>
                    <a:pt x="162" y="207"/>
                    <a:pt x="162" y="207"/>
                  </a:cubicBezTo>
                  <a:cubicBezTo>
                    <a:pt x="148" y="207"/>
                    <a:pt x="133" y="207"/>
                    <a:pt x="133" y="207"/>
                  </a:cubicBezTo>
                  <a:cubicBezTo>
                    <a:pt x="118" y="221"/>
                    <a:pt x="118" y="221"/>
                    <a:pt x="133" y="236"/>
                  </a:cubicBezTo>
                  <a:cubicBezTo>
                    <a:pt x="310" y="412"/>
                    <a:pt x="310" y="412"/>
                    <a:pt x="310" y="412"/>
                  </a:cubicBezTo>
                  <a:cubicBezTo>
                    <a:pt x="310" y="412"/>
                    <a:pt x="310" y="412"/>
                    <a:pt x="324" y="412"/>
                  </a:cubicBezTo>
                  <a:cubicBezTo>
                    <a:pt x="324" y="412"/>
                    <a:pt x="324" y="412"/>
                    <a:pt x="339" y="412"/>
                  </a:cubicBezTo>
                  <a:cubicBezTo>
                    <a:pt x="516" y="236"/>
                    <a:pt x="516" y="236"/>
                    <a:pt x="516" y="236"/>
                  </a:cubicBezTo>
                  <a:cubicBezTo>
                    <a:pt x="516" y="221"/>
                    <a:pt x="516" y="221"/>
                    <a:pt x="516" y="207"/>
                  </a:cubicBezTo>
                  <a:cubicBezTo>
                    <a:pt x="501" y="207"/>
                    <a:pt x="486" y="207"/>
                    <a:pt x="486" y="207"/>
                  </a:cubicBezTo>
                  <a:close/>
                  <a:moveTo>
                    <a:pt x="560" y="0"/>
                  </a:moveTo>
                  <a:lnTo>
                    <a:pt x="56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5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45" y="633"/>
                    <a:pt x="89" y="633"/>
                  </a:cubicBezTo>
                  <a:cubicBezTo>
                    <a:pt x="560" y="633"/>
                    <a:pt x="560" y="633"/>
                    <a:pt x="560" y="633"/>
                  </a:cubicBezTo>
                  <a:cubicBezTo>
                    <a:pt x="604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604" y="0"/>
                    <a:pt x="560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75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5" y="575"/>
                    <a:pt x="45" y="56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59"/>
                    <a:pt x="59" y="45"/>
                    <a:pt x="89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75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8" name="Freeform 77"/>
            <p:cNvSpPr>
              <a:spLocks noChangeArrowheads="1"/>
            </p:cNvSpPr>
            <p:nvPr/>
          </p:nvSpPr>
          <p:spPr bwMode="auto">
            <a:xfrm>
              <a:off x="8502071" y="4071111"/>
              <a:ext cx="299029" cy="299028"/>
            </a:xfrm>
            <a:custGeom>
              <a:avLst/>
              <a:gdLst>
                <a:gd name="T0" fmla="*/ 116823 w 634"/>
                <a:gd name="T1" fmla="*/ 79668 h 634"/>
                <a:gd name="T2" fmla="*/ 116823 w 634"/>
                <a:gd name="T3" fmla="*/ 79668 h 634"/>
                <a:gd name="T4" fmla="*/ 111414 w 634"/>
                <a:gd name="T5" fmla="*/ 79668 h 634"/>
                <a:gd name="T6" fmla="*/ 106006 w 634"/>
                <a:gd name="T7" fmla="*/ 79668 h 634"/>
                <a:gd name="T8" fmla="*/ 42186 w 634"/>
                <a:gd name="T9" fmla="*/ 143475 h 634"/>
                <a:gd name="T10" fmla="*/ 42186 w 634"/>
                <a:gd name="T11" fmla="*/ 154289 h 634"/>
                <a:gd name="T12" fmla="*/ 53003 w 634"/>
                <a:gd name="T13" fmla="*/ 154289 h 634"/>
                <a:gd name="T14" fmla="*/ 111414 w 634"/>
                <a:gd name="T15" fmla="*/ 95890 h 634"/>
                <a:gd name="T16" fmla="*/ 169826 w 634"/>
                <a:gd name="T17" fmla="*/ 154289 h 634"/>
                <a:gd name="T18" fmla="*/ 180282 w 634"/>
                <a:gd name="T19" fmla="*/ 154289 h 634"/>
                <a:gd name="T20" fmla="*/ 180282 w 634"/>
                <a:gd name="T21" fmla="*/ 143475 h 634"/>
                <a:gd name="T22" fmla="*/ 116823 w 634"/>
                <a:gd name="T23" fmla="*/ 79668 h 634"/>
                <a:gd name="T24" fmla="*/ 196147 w 634"/>
                <a:gd name="T25" fmla="*/ 0 h 634"/>
                <a:gd name="T26" fmla="*/ 196147 w 634"/>
                <a:gd name="T27" fmla="*/ 0 h 634"/>
                <a:gd name="T28" fmla="*/ 26321 w 634"/>
                <a:gd name="T29" fmla="*/ 0 h 634"/>
                <a:gd name="T30" fmla="*/ 0 w 634"/>
                <a:gd name="T31" fmla="*/ 32084 h 634"/>
                <a:gd name="T32" fmla="*/ 0 w 634"/>
                <a:gd name="T33" fmla="*/ 201874 h 634"/>
                <a:gd name="T34" fmla="*/ 26321 w 634"/>
                <a:gd name="T35" fmla="*/ 228190 h 634"/>
                <a:gd name="T36" fmla="*/ 196147 w 634"/>
                <a:gd name="T37" fmla="*/ 228190 h 634"/>
                <a:gd name="T38" fmla="*/ 228237 w 634"/>
                <a:gd name="T39" fmla="*/ 201874 h 634"/>
                <a:gd name="T40" fmla="*/ 228237 w 634"/>
                <a:gd name="T41" fmla="*/ 32084 h 634"/>
                <a:gd name="T42" fmla="*/ 196147 w 634"/>
                <a:gd name="T43" fmla="*/ 0 h 634"/>
                <a:gd name="T44" fmla="*/ 212012 w 634"/>
                <a:gd name="T45" fmla="*/ 201874 h 634"/>
                <a:gd name="T46" fmla="*/ 212012 w 634"/>
                <a:gd name="T47" fmla="*/ 201874 h 634"/>
                <a:gd name="T48" fmla="*/ 196147 w 634"/>
                <a:gd name="T49" fmla="*/ 212328 h 634"/>
                <a:gd name="T50" fmla="*/ 26321 w 634"/>
                <a:gd name="T51" fmla="*/ 212328 h 634"/>
                <a:gd name="T52" fmla="*/ 15865 w 634"/>
                <a:gd name="T53" fmla="*/ 201874 h 634"/>
                <a:gd name="T54" fmla="*/ 15865 w 634"/>
                <a:gd name="T55" fmla="*/ 32084 h 634"/>
                <a:gd name="T56" fmla="*/ 26321 w 634"/>
                <a:gd name="T57" fmla="*/ 16222 h 634"/>
                <a:gd name="T58" fmla="*/ 196147 w 634"/>
                <a:gd name="T59" fmla="*/ 16222 h 634"/>
                <a:gd name="T60" fmla="*/ 212012 w 634"/>
                <a:gd name="T61" fmla="*/ 32084 h 634"/>
                <a:gd name="T62" fmla="*/ 212012 w 634"/>
                <a:gd name="T63" fmla="*/ 201874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4">
                  <a:moveTo>
                    <a:pt x="324" y="221"/>
                  </a:moveTo>
                  <a:lnTo>
                    <a:pt x="324" y="221"/>
                  </a:lnTo>
                  <a:cubicBezTo>
                    <a:pt x="324" y="221"/>
                    <a:pt x="324" y="221"/>
                    <a:pt x="309" y="221"/>
                  </a:cubicBezTo>
                  <a:cubicBezTo>
                    <a:pt x="309" y="221"/>
                    <a:pt x="309" y="221"/>
                    <a:pt x="294" y="221"/>
                  </a:cubicBezTo>
                  <a:cubicBezTo>
                    <a:pt x="117" y="398"/>
                    <a:pt x="117" y="398"/>
                    <a:pt x="117" y="398"/>
                  </a:cubicBezTo>
                  <a:cubicBezTo>
                    <a:pt x="117" y="412"/>
                    <a:pt x="117" y="428"/>
                    <a:pt x="117" y="428"/>
                  </a:cubicBezTo>
                  <a:cubicBezTo>
                    <a:pt x="132" y="442"/>
                    <a:pt x="147" y="442"/>
                    <a:pt x="147" y="428"/>
                  </a:cubicBezTo>
                  <a:cubicBezTo>
                    <a:pt x="309" y="266"/>
                    <a:pt x="309" y="266"/>
                    <a:pt x="309" y="266"/>
                  </a:cubicBezTo>
                  <a:cubicBezTo>
                    <a:pt x="471" y="428"/>
                    <a:pt x="471" y="428"/>
                    <a:pt x="471" y="428"/>
                  </a:cubicBezTo>
                  <a:cubicBezTo>
                    <a:pt x="485" y="442"/>
                    <a:pt x="500" y="442"/>
                    <a:pt x="500" y="428"/>
                  </a:cubicBezTo>
                  <a:cubicBezTo>
                    <a:pt x="515" y="428"/>
                    <a:pt x="515" y="412"/>
                    <a:pt x="500" y="398"/>
                  </a:cubicBezTo>
                  <a:lnTo>
                    <a:pt x="324" y="221"/>
                  </a:ln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588" y="0"/>
                    <a:pt x="544" y="0"/>
                  </a:cubicBezTo>
                  <a:close/>
                  <a:moveTo>
                    <a:pt x="588" y="560"/>
                  </a:moveTo>
                  <a:lnTo>
                    <a:pt x="588" y="560"/>
                  </a:lnTo>
                  <a:cubicBezTo>
                    <a:pt x="588" y="575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5"/>
                    <a:pt x="44" y="56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59"/>
                    <a:pt x="58" y="45"/>
                    <a:pt x="73" y="45"/>
                  </a:cubicBezTo>
                  <a:cubicBezTo>
                    <a:pt x="544" y="45"/>
                    <a:pt x="544" y="45"/>
                    <a:pt x="544" y="45"/>
                  </a:cubicBezTo>
                  <a:cubicBezTo>
                    <a:pt x="574" y="45"/>
                    <a:pt x="588" y="59"/>
                    <a:pt x="588" y="89"/>
                  </a:cubicBezTo>
                  <a:lnTo>
                    <a:pt x="588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79" name="Freeform 78"/>
            <p:cNvSpPr>
              <a:spLocks noChangeArrowheads="1"/>
            </p:cNvSpPr>
            <p:nvPr/>
          </p:nvSpPr>
          <p:spPr bwMode="auto">
            <a:xfrm>
              <a:off x="7465316" y="4071111"/>
              <a:ext cx="290386" cy="299028"/>
            </a:xfrm>
            <a:custGeom>
              <a:avLst/>
              <a:gdLst>
                <a:gd name="T0" fmla="*/ 79257 w 619"/>
                <a:gd name="T1" fmla="*/ 47945 h 634"/>
                <a:gd name="T2" fmla="*/ 79257 w 619"/>
                <a:gd name="T3" fmla="*/ 47945 h 634"/>
                <a:gd name="T4" fmla="*/ 68498 w 619"/>
                <a:gd name="T5" fmla="*/ 47945 h 634"/>
                <a:gd name="T6" fmla="*/ 68498 w 619"/>
                <a:gd name="T7" fmla="*/ 58399 h 634"/>
                <a:gd name="T8" fmla="*/ 126596 w 619"/>
                <a:gd name="T9" fmla="*/ 116798 h 634"/>
                <a:gd name="T10" fmla="*/ 68498 w 619"/>
                <a:gd name="T11" fmla="*/ 175198 h 634"/>
                <a:gd name="T12" fmla="*/ 68498 w 619"/>
                <a:gd name="T13" fmla="*/ 186012 h 634"/>
                <a:gd name="T14" fmla="*/ 79257 w 619"/>
                <a:gd name="T15" fmla="*/ 186012 h 634"/>
                <a:gd name="T16" fmla="*/ 142734 w 619"/>
                <a:gd name="T17" fmla="*/ 122206 h 634"/>
                <a:gd name="T18" fmla="*/ 147755 w 619"/>
                <a:gd name="T19" fmla="*/ 116798 h 634"/>
                <a:gd name="T20" fmla="*/ 142734 w 619"/>
                <a:gd name="T21" fmla="*/ 111752 h 634"/>
                <a:gd name="T22" fmla="*/ 79257 w 619"/>
                <a:gd name="T23" fmla="*/ 47945 h 634"/>
                <a:gd name="T24" fmla="*/ 195452 w 619"/>
                <a:gd name="T25" fmla="*/ 0 h 634"/>
                <a:gd name="T26" fmla="*/ 195452 w 619"/>
                <a:gd name="T27" fmla="*/ 0 h 634"/>
                <a:gd name="T28" fmla="*/ 26180 w 619"/>
                <a:gd name="T29" fmla="*/ 0 h 634"/>
                <a:gd name="T30" fmla="*/ 0 w 619"/>
                <a:gd name="T31" fmla="*/ 32084 h 634"/>
                <a:gd name="T32" fmla="*/ 0 w 619"/>
                <a:gd name="T33" fmla="*/ 201874 h 634"/>
                <a:gd name="T34" fmla="*/ 26180 w 619"/>
                <a:gd name="T35" fmla="*/ 228190 h 634"/>
                <a:gd name="T36" fmla="*/ 195452 w 619"/>
                <a:gd name="T37" fmla="*/ 228190 h 634"/>
                <a:gd name="T38" fmla="*/ 221632 w 619"/>
                <a:gd name="T39" fmla="*/ 201874 h 634"/>
                <a:gd name="T40" fmla="*/ 221632 w 619"/>
                <a:gd name="T41" fmla="*/ 32084 h 634"/>
                <a:gd name="T42" fmla="*/ 195452 w 619"/>
                <a:gd name="T43" fmla="*/ 0 h 634"/>
                <a:gd name="T44" fmla="*/ 211232 w 619"/>
                <a:gd name="T45" fmla="*/ 201874 h 634"/>
                <a:gd name="T46" fmla="*/ 211232 w 619"/>
                <a:gd name="T47" fmla="*/ 201874 h 634"/>
                <a:gd name="T48" fmla="*/ 195452 w 619"/>
                <a:gd name="T49" fmla="*/ 212328 h 634"/>
                <a:gd name="T50" fmla="*/ 26180 w 619"/>
                <a:gd name="T51" fmla="*/ 212328 h 634"/>
                <a:gd name="T52" fmla="*/ 10400 w 619"/>
                <a:gd name="T53" fmla="*/ 201874 h 634"/>
                <a:gd name="T54" fmla="*/ 10400 w 619"/>
                <a:gd name="T55" fmla="*/ 32084 h 634"/>
                <a:gd name="T56" fmla="*/ 26180 w 619"/>
                <a:gd name="T57" fmla="*/ 16222 h 634"/>
                <a:gd name="T58" fmla="*/ 195452 w 619"/>
                <a:gd name="T59" fmla="*/ 16222 h 634"/>
                <a:gd name="T60" fmla="*/ 211232 w 619"/>
                <a:gd name="T61" fmla="*/ 32084 h 634"/>
                <a:gd name="T62" fmla="*/ 211232 w 619"/>
                <a:gd name="T63" fmla="*/ 201874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9" h="634">
                  <a:moveTo>
                    <a:pt x="221" y="133"/>
                  </a:moveTo>
                  <a:lnTo>
                    <a:pt x="221" y="133"/>
                  </a:lnTo>
                  <a:cubicBezTo>
                    <a:pt x="221" y="118"/>
                    <a:pt x="206" y="118"/>
                    <a:pt x="191" y="133"/>
                  </a:cubicBezTo>
                  <a:cubicBezTo>
                    <a:pt x="191" y="133"/>
                    <a:pt x="191" y="148"/>
                    <a:pt x="191" y="162"/>
                  </a:cubicBezTo>
                  <a:cubicBezTo>
                    <a:pt x="353" y="324"/>
                    <a:pt x="353" y="324"/>
                    <a:pt x="353" y="324"/>
                  </a:cubicBezTo>
                  <a:cubicBezTo>
                    <a:pt x="191" y="486"/>
                    <a:pt x="191" y="486"/>
                    <a:pt x="191" y="486"/>
                  </a:cubicBezTo>
                  <a:cubicBezTo>
                    <a:pt x="191" y="486"/>
                    <a:pt x="191" y="501"/>
                    <a:pt x="191" y="516"/>
                  </a:cubicBezTo>
                  <a:cubicBezTo>
                    <a:pt x="206" y="516"/>
                    <a:pt x="221" y="516"/>
                    <a:pt x="221" y="516"/>
                  </a:cubicBezTo>
                  <a:cubicBezTo>
                    <a:pt x="398" y="339"/>
                    <a:pt x="398" y="339"/>
                    <a:pt x="398" y="339"/>
                  </a:cubicBezTo>
                  <a:cubicBezTo>
                    <a:pt x="412" y="324"/>
                    <a:pt x="412" y="324"/>
                    <a:pt x="412" y="324"/>
                  </a:cubicBezTo>
                  <a:cubicBezTo>
                    <a:pt x="412" y="310"/>
                    <a:pt x="412" y="310"/>
                    <a:pt x="398" y="310"/>
                  </a:cubicBezTo>
                  <a:lnTo>
                    <a:pt x="221" y="133"/>
                  </a:ln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5"/>
                    <a:pt x="589" y="0"/>
                    <a:pt x="545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59" y="589"/>
                    <a:pt x="545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5"/>
                    <a:pt x="29" y="56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5"/>
                    <a:pt x="73" y="45"/>
                  </a:cubicBezTo>
                  <a:cubicBezTo>
                    <a:pt x="545" y="45"/>
                    <a:pt x="545" y="45"/>
                    <a:pt x="545" y="45"/>
                  </a:cubicBezTo>
                  <a:cubicBezTo>
                    <a:pt x="559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0" name="Freeform 79"/>
            <p:cNvSpPr>
              <a:spLocks noChangeArrowheads="1"/>
            </p:cNvSpPr>
            <p:nvPr/>
          </p:nvSpPr>
          <p:spPr bwMode="auto">
            <a:xfrm>
              <a:off x="6942621" y="4071111"/>
              <a:ext cx="299028" cy="299028"/>
            </a:xfrm>
            <a:custGeom>
              <a:avLst/>
              <a:gdLst>
                <a:gd name="T0" fmla="*/ 153960 w 634"/>
                <a:gd name="T1" fmla="*/ 47945 h 634"/>
                <a:gd name="T2" fmla="*/ 153960 w 634"/>
                <a:gd name="T3" fmla="*/ 47945 h 634"/>
                <a:gd name="T4" fmla="*/ 143504 w 634"/>
                <a:gd name="T5" fmla="*/ 47945 h 634"/>
                <a:gd name="T6" fmla="*/ 79684 w 634"/>
                <a:gd name="T7" fmla="*/ 111752 h 634"/>
                <a:gd name="T8" fmla="*/ 79684 w 634"/>
                <a:gd name="T9" fmla="*/ 116798 h 634"/>
                <a:gd name="T10" fmla="*/ 79684 w 634"/>
                <a:gd name="T11" fmla="*/ 122206 h 634"/>
                <a:gd name="T12" fmla="*/ 143504 w 634"/>
                <a:gd name="T13" fmla="*/ 186012 h 634"/>
                <a:gd name="T14" fmla="*/ 153960 w 634"/>
                <a:gd name="T15" fmla="*/ 186012 h 634"/>
                <a:gd name="T16" fmla="*/ 153960 w 634"/>
                <a:gd name="T17" fmla="*/ 175198 h 634"/>
                <a:gd name="T18" fmla="*/ 95549 w 634"/>
                <a:gd name="T19" fmla="*/ 116798 h 634"/>
                <a:gd name="T20" fmla="*/ 153960 w 634"/>
                <a:gd name="T21" fmla="*/ 58399 h 634"/>
                <a:gd name="T22" fmla="*/ 153960 w 634"/>
                <a:gd name="T23" fmla="*/ 47945 h 634"/>
                <a:gd name="T24" fmla="*/ 201915 w 634"/>
                <a:gd name="T25" fmla="*/ 0 h 634"/>
                <a:gd name="T26" fmla="*/ 201915 w 634"/>
                <a:gd name="T27" fmla="*/ 0 h 634"/>
                <a:gd name="T28" fmla="*/ 32090 w 634"/>
                <a:gd name="T29" fmla="*/ 0 h 634"/>
                <a:gd name="T30" fmla="*/ 0 w 634"/>
                <a:gd name="T31" fmla="*/ 32084 h 634"/>
                <a:gd name="T32" fmla="*/ 0 w 634"/>
                <a:gd name="T33" fmla="*/ 201874 h 634"/>
                <a:gd name="T34" fmla="*/ 32090 w 634"/>
                <a:gd name="T35" fmla="*/ 228190 h 634"/>
                <a:gd name="T36" fmla="*/ 201915 w 634"/>
                <a:gd name="T37" fmla="*/ 228190 h 634"/>
                <a:gd name="T38" fmla="*/ 228236 w 634"/>
                <a:gd name="T39" fmla="*/ 201874 h 634"/>
                <a:gd name="T40" fmla="*/ 228236 w 634"/>
                <a:gd name="T41" fmla="*/ 32084 h 634"/>
                <a:gd name="T42" fmla="*/ 201915 w 634"/>
                <a:gd name="T43" fmla="*/ 0 h 634"/>
                <a:gd name="T44" fmla="*/ 212372 w 634"/>
                <a:gd name="T45" fmla="*/ 201874 h 634"/>
                <a:gd name="T46" fmla="*/ 212372 w 634"/>
                <a:gd name="T47" fmla="*/ 201874 h 634"/>
                <a:gd name="T48" fmla="*/ 201915 w 634"/>
                <a:gd name="T49" fmla="*/ 212328 h 634"/>
                <a:gd name="T50" fmla="*/ 32090 w 634"/>
                <a:gd name="T51" fmla="*/ 212328 h 634"/>
                <a:gd name="T52" fmla="*/ 15865 w 634"/>
                <a:gd name="T53" fmla="*/ 201874 h 634"/>
                <a:gd name="T54" fmla="*/ 15865 w 634"/>
                <a:gd name="T55" fmla="*/ 32084 h 634"/>
                <a:gd name="T56" fmla="*/ 32090 w 634"/>
                <a:gd name="T57" fmla="*/ 16222 h 634"/>
                <a:gd name="T58" fmla="*/ 201915 w 634"/>
                <a:gd name="T59" fmla="*/ 16222 h 634"/>
                <a:gd name="T60" fmla="*/ 212372 w 634"/>
                <a:gd name="T61" fmla="*/ 32084 h 634"/>
                <a:gd name="T62" fmla="*/ 212372 w 634"/>
                <a:gd name="T63" fmla="*/ 201874 h 6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34" h="634">
                  <a:moveTo>
                    <a:pt x="427" y="133"/>
                  </a:moveTo>
                  <a:lnTo>
                    <a:pt x="427" y="133"/>
                  </a:lnTo>
                  <a:cubicBezTo>
                    <a:pt x="427" y="118"/>
                    <a:pt x="412" y="118"/>
                    <a:pt x="398" y="133"/>
                  </a:cubicBezTo>
                  <a:cubicBezTo>
                    <a:pt x="221" y="310"/>
                    <a:pt x="221" y="310"/>
                    <a:pt x="221" y="310"/>
                  </a:cubicBezTo>
                  <a:cubicBezTo>
                    <a:pt x="221" y="310"/>
                    <a:pt x="221" y="310"/>
                    <a:pt x="221" y="324"/>
                  </a:cubicBezTo>
                  <a:cubicBezTo>
                    <a:pt x="221" y="324"/>
                    <a:pt x="221" y="324"/>
                    <a:pt x="221" y="339"/>
                  </a:cubicBezTo>
                  <a:cubicBezTo>
                    <a:pt x="398" y="516"/>
                    <a:pt x="398" y="516"/>
                    <a:pt x="398" y="516"/>
                  </a:cubicBezTo>
                  <a:cubicBezTo>
                    <a:pt x="412" y="516"/>
                    <a:pt x="427" y="516"/>
                    <a:pt x="427" y="516"/>
                  </a:cubicBezTo>
                  <a:cubicBezTo>
                    <a:pt x="442" y="501"/>
                    <a:pt x="442" y="486"/>
                    <a:pt x="427" y="486"/>
                  </a:cubicBezTo>
                  <a:cubicBezTo>
                    <a:pt x="265" y="324"/>
                    <a:pt x="265" y="324"/>
                    <a:pt x="265" y="324"/>
                  </a:cubicBezTo>
                  <a:cubicBezTo>
                    <a:pt x="427" y="162"/>
                    <a:pt x="427" y="162"/>
                    <a:pt x="427" y="162"/>
                  </a:cubicBezTo>
                  <a:cubicBezTo>
                    <a:pt x="442" y="148"/>
                    <a:pt x="442" y="133"/>
                    <a:pt x="427" y="133"/>
                  </a:cubicBezTo>
                  <a:close/>
                  <a:moveTo>
                    <a:pt x="560" y="0"/>
                  </a:moveTo>
                  <a:lnTo>
                    <a:pt x="560" y="0"/>
                  </a:ln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44" y="633"/>
                    <a:pt x="89" y="633"/>
                  </a:cubicBezTo>
                  <a:cubicBezTo>
                    <a:pt x="560" y="633"/>
                    <a:pt x="560" y="633"/>
                    <a:pt x="560" y="633"/>
                  </a:cubicBezTo>
                  <a:cubicBezTo>
                    <a:pt x="604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604" y="0"/>
                    <a:pt x="560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74" y="589"/>
                    <a:pt x="560" y="589"/>
                  </a:cubicBezTo>
                  <a:cubicBezTo>
                    <a:pt x="89" y="589"/>
                    <a:pt x="89" y="589"/>
                    <a:pt x="89" y="589"/>
                  </a:cubicBezTo>
                  <a:cubicBezTo>
                    <a:pt x="59" y="589"/>
                    <a:pt x="44" y="575"/>
                    <a:pt x="44" y="56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59"/>
                    <a:pt x="59" y="45"/>
                    <a:pt x="89" y="45"/>
                  </a:cubicBezTo>
                  <a:cubicBezTo>
                    <a:pt x="560" y="45"/>
                    <a:pt x="560" y="45"/>
                    <a:pt x="560" y="45"/>
                  </a:cubicBezTo>
                  <a:cubicBezTo>
                    <a:pt x="574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1" name="Freeform 80"/>
            <p:cNvSpPr>
              <a:spLocks noChangeArrowheads="1"/>
            </p:cNvSpPr>
            <p:nvPr/>
          </p:nvSpPr>
          <p:spPr bwMode="auto">
            <a:xfrm>
              <a:off x="2340343" y="4071111"/>
              <a:ext cx="299028" cy="299028"/>
            </a:xfrm>
            <a:custGeom>
              <a:avLst/>
              <a:gdLst>
                <a:gd name="T0" fmla="*/ 84732 w 634"/>
                <a:gd name="T1" fmla="*/ 58399 h 634"/>
                <a:gd name="T2" fmla="*/ 84732 w 634"/>
                <a:gd name="T3" fmla="*/ 42538 h 634"/>
                <a:gd name="T4" fmla="*/ 42186 w 634"/>
                <a:gd name="T5" fmla="*/ 47945 h 634"/>
                <a:gd name="T6" fmla="*/ 42186 w 634"/>
                <a:gd name="T7" fmla="*/ 85075 h 634"/>
                <a:gd name="T8" fmla="*/ 58411 w 634"/>
                <a:gd name="T9" fmla="*/ 85075 h 634"/>
                <a:gd name="T10" fmla="*/ 90141 w 634"/>
                <a:gd name="T11" fmla="*/ 100937 h 634"/>
                <a:gd name="T12" fmla="*/ 63459 w 634"/>
                <a:gd name="T13" fmla="*/ 58399 h 634"/>
                <a:gd name="T14" fmla="*/ 174873 w 634"/>
                <a:gd name="T15" fmla="*/ 138067 h 634"/>
                <a:gd name="T16" fmla="*/ 169825 w 634"/>
                <a:gd name="T17" fmla="*/ 143475 h 634"/>
                <a:gd name="T18" fmla="*/ 138096 w 634"/>
                <a:gd name="T19" fmla="*/ 127613 h 634"/>
                <a:gd name="T20" fmla="*/ 159008 w 634"/>
                <a:gd name="T21" fmla="*/ 169790 h 634"/>
                <a:gd name="T22" fmla="*/ 132327 w 634"/>
                <a:gd name="T23" fmla="*/ 180605 h 634"/>
                <a:gd name="T24" fmla="*/ 174873 w 634"/>
                <a:gd name="T25" fmla="*/ 186012 h 634"/>
                <a:gd name="T26" fmla="*/ 185690 w 634"/>
                <a:gd name="T27" fmla="*/ 180605 h 634"/>
                <a:gd name="T28" fmla="*/ 174873 w 634"/>
                <a:gd name="T29" fmla="*/ 138067 h 634"/>
                <a:gd name="T30" fmla="*/ 90141 w 634"/>
                <a:gd name="T31" fmla="*/ 127613 h 634"/>
                <a:gd name="T32" fmla="*/ 58411 w 634"/>
                <a:gd name="T33" fmla="*/ 143475 h 634"/>
                <a:gd name="T34" fmla="*/ 42186 w 634"/>
                <a:gd name="T35" fmla="*/ 143475 h 634"/>
                <a:gd name="T36" fmla="*/ 42186 w 634"/>
                <a:gd name="T37" fmla="*/ 186012 h 634"/>
                <a:gd name="T38" fmla="*/ 84732 w 634"/>
                <a:gd name="T39" fmla="*/ 186012 h 634"/>
                <a:gd name="T40" fmla="*/ 84732 w 634"/>
                <a:gd name="T41" fmla="*/ 169790 h 634"/>
                <a:gd name="T42" fmla="*/ 100597 w 634"/>
                <a:gd name="T43" fmla="*/ 138067 h 634"/>
                <a:gd name="T44" fmla="*/ 196146 w 634"/>
                <a:gd name="T45" fmla="*/ 0 h 634"/>
                <a:gd name="T46" fmla="*/ 26321 w 634"/>
                <a:gd name="T47" fmla="*/ 0 h 634"/>
                <a:gd name="T48" fmla="*/ 0 w 634"/>
                <a:gd name="T49" fmla="*/ 201874 h 634"/>
                <a:gd name="T50" fmla="*/ 196146 w 634"/>
                <a:gd name="T51" fmla="*/ 228190 h 634"/>
                <a:gd name="T52" fmla="*/ 228236 w 634"/>
                <a:gd name="T53" fmla="*/ 32084 h 634"/>
                <a:gd name="T54" fmla="*/ 212011 w 634"/>
                <a:gd name="T55" fmla="*/ 201874 h 634"/>
                <a:gd name="T56" fmla="*/ 196146 w 634"/>
                <a:gd name="T57" fmla="*/ 212328 h 634"/>
                <a:gd name="T58" fmla="*/ 15865 w 634"/>
                <a:gd name="T59" fmla="*/ 201874 h 634"/>
                <a:gd name="T60" fmla="*/ 26321 w 634"/>
                <a:gd name="T61" fmla="*/ 16222 h 634"/>
                <a:gd name="T62" fmla="*/ 212011 w 634"/>
                <a:gd name="T63" fmla="*/ 32084 h 634"/>
                <a:gd name="T64" fmla="*/ 174873 w 634"/>
                <a:gd name="T65" fmla="*/ 42538 h 634"/>
                <a:gd name="T66" fmla="*/ 143144 w 634"/>
                <a:gd name="T67" fmla="*/ 42538 h 634"/>
                <a:gd name="T68" fmla="*/ 143144 w 634"/>
                <a:gd name="T69" fmla="*/ 58399 h 634"/>
                <a:gd name="T70" fmla="*/ 127279 w 634"/>
                <a:gd name="T71" fmla="*/ 90483 h 634"/>
                <a:gd name="T72" fmla="*/ 169825 w 634"/>
                <a:gd name="T73" fmla="*/ 69214 h 634"/>
                <a:gd name="T74" fmla="*/ 174873 w 634"/>
                <a:gd name="T75" fmla="*/ 95890 h 634"/>
                <a:gd name="T76" fmla="*/ 185690 w 634"/>
                <a:gd name="T77" fmla="*/ 53352 h 634"/>
                <a:gd name="T78" fmla="*/ 174873 w 634"/>
                <a:gd name="T79" fmla="*/ 42538 h 6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634" h="634">
                  <a:moveTo>
                    <a:pt x="235" y="162"/>
                  </a:moveTo>
                  <a:lnTo>
                    <a:pt x="235" y="162"/>
                  </a:lnTo>
                  <a:cubicBezTo>
                    <a:pt x="250" y="162"/>
                    <a:pt x="250" y="148"/>
                    <a:pt x="250" y="148"/>
                  </a:cubicBezTo>
                  <a:cubicBezTo>
                    <a:pt x="250" y="133"/>
                    <a:pt x="250" y="118"/>
                    <a:pt x="235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18"/>
                    <a:pt x="132" y="118"/>
                    <a:pt x="117" y="133"/>
                  </a:cubicBezTo>
                  <a:cubicBezTo>
                    <a:pt x="117" y="133"/>
                    <a:pt x="117" y="133"/>
                    <a:pt x="117" y="148"/>
                  </a:cubicBezTo>
                  <a:cubicBezTo>
                    <a:pt x="117" y="236"/>
                    <a:pt x="117" y="236"/>
                    <a:pt x="117" y="236"/>
                  </a:cubicBezTo>
                  <a:cubicBezTo>
                    <a:pt x="117" y="251"/>
                    <a:pt x="132" y="266"/>
                    <a:pt x="132" y="266"/>
                  </a:cubicBezTo>
                  <a:cubicBezTo>
                    <a:pt x="147" y="266"/>
                    <a:pt x="162" y="251"/>
                    <a:pt x="162" y="236"/>
                  </a:cubicBezTo>
                  <a:cubicBezTo>
                    <a:pt x="162" y="192"/>
                    <a:pt x="162" y="192"/>
                    <a:pt x="162" y="192"/>
                  </a:cubicBezTo>
                  <a:cubicBezTo>
                    <a:pt x="250" y="280"/>
                    <a:pt x="250" y="280"/>
                    <a:pt x="250" y="280"/>
                  </a:cubicBezTo>
                  <a:cubicBezTo>
                    <a:pt x="279" y="251"/>
                    <a:pt x="279" y="251"/>
                    <a:pt x="279" y="251"/>
                  </a:cubicBezTo>
                  <a:cubicBezTo>
                    <a:pt x="176" y="162"/>
                    <a:pt x="176" y="162"/>
                    <a:pt x="176" y="162"/>
                  </a:cubicBezTo>
                  <a:lnTo>
                    <a:pt x="235" y="162"/>
                  </a:lnTo>
                  <a:close/>
                  <a:moveTo>
                    <a:pt x="485" y="383"/>
                  </a:moveTo>
                  <a:lnTo>
                    <a:pt x="485" y="383"/>
                  </a:lnTo>
                  <a:cubicBezTo>
                    <a:pt x="485" y="383"/>
                    <a:pt x="471" y="383"/>
                    <a:pt x="471" y="398"/>
                  </a:cubicBezTo>
                  <a:cubicBezTo>
                    <a:pt x="471" y="442"/>
                    <a:pt x="471" y="442"/>
                    <a:pt x="471" y="442"/>
                  </a:cubicBezTo>
                  <a:cubicBezTo>
                    <a:pt x="383" y="354"/>
                    <a:pt x="383" y="354"/>
                    <a:pt x="383" y="354"/>
                  </a:cubicBezTo>
                  <a:cubicBezTo>
                    <a:pt x="353" y="383"/>
                    <a:pt x="353" y="383"/>
                    <a:pt x="353" y="383"/>
                  </a:cubicBezTo>
                  <a:cubicBezTo>
                    <a:pt x="441" y="471"/>
                    <a:pt x="441" y="471"/>
                    <a:pt x="441" y="471"/>
                  </a:cubicBezTo>
                  <a:cubicBezTo>
                    <a:pt x="397" y="471"/>
                    <a:pt x="397" y="471"/>
                    <a:pt x="397" y="471"/>
                  </a:cubicBezTo>
                  <a:cubicBezTo>
                    <a:pt x="383" y="471"/>
                    <a:pt x="367" y="486"/>
                    <a:pt x="367" y="501"/>
                  </a:cubicBezTo>
                  <a:cubicBezTo>
                    <a:pt x="367" y="501"/>
                    <a:pt x="383" y="516"/>
                    <a:pt x="397" y="516"/>
                  </a:cubicBezTo>
                  <a:cubicBezTo>
                    <a:pt x="485" y="516"/>
                    <a:pt x="485" y="516"/>
                    <a:pt x="485" y="516"/>
                  </a:cubicBezTo>
                  <a:cubicBezTo>
                    <a:pt x="500" y="516"/>
                    <a:pt x="500" y="516"/>
                    <a:pt x="500" y="516"/>
                  </a:cubicBezTo>
                  <a:cubicBezTo>
                    <a:pt x="515" y="501"/>
                    <a:pt x="515" y="501"/>
                    <a:pt x="515" y="501"/>
                  </a:cubicBezTo>
                  <a:cubicBezTo>
                    <a:pt x="515" y="398"/>
                    <a:pt x="515" y="398"/>
                    <a:pt x="515" y="398"/>
                  </a:cubicBezTo>
                  <a:cubicBezTo>
                    <a:pt x="515" y="383"/>
                    <a:pt x="500" y="383"/>
                    <a:pt x="485" y="383"/>
                  </a:cubicBezTo>
                  <a:close/>
                  <a:moveTo>
                    <a:pt x="250" y="354"/>
                  </a:moveTo>
                  <a:lnTo>
                    <a:pt x="250" y="354"/>
                  </a:lnTo>
                  <a:cubicBezTo>
                    <a:pt x="162" y="442"/>
                    <a:pt x="162" y="442"/>
                    <a:pt x="162" y="442"/>
                  </a:cubicBezTo>
                  <a:cubicBezTo>
                    <a:pt x="162" y="398"/>
                    <a:pt x="162" y="398"/>
                    <a:pt x="162" y="398"/>
                  </a:cubicBezTo>
                  <a:cubicBezTo>
                    <a:pt x="162" y="383"/>
                    <a:pt x="147" y="383"/>
                    <a:pt x="132" y="383"/>
                  </a:cubicBezTo>
                  <a:cubicBezTo>
                    <a:pt x="132" y="383"/>
                    <a:pt x="117" y="383"/>
                    <a:pt x="117" y="398"/>
                  </a:cubicBezTo>
                  <a:cubicBezTo>
                    <a:pt x="117" y="501"/>
                    <a:pt x="117" y="501"/>
                    <a:pt x="117" y="501"/>
                  </a:cubicBezTo>
                  <a:cubicBezTo>
                    <a:pt x="117" y="501"/>
                    <a:pt x="117" y="501"/>
                    <a:pt x="117" y="516"/>
                  </a:cubicBezTo>
                  <a:cubicBezTo>
                    <a:pt x="132" y="516"/>
                    <a:pt x="132" y="516"/>
                    <a:pt x="132" y="516"/>
                  </a:cubicBezTo>
                  <a:cubicBezTo>
                    <a:pt x="235" y="516"/>
                    <a:pt x="235" y="516"/>
                    <a:pt x="235" y="516"/>
                  </a:cubicBezTo>
                  <a:cubicBezTo>
                    <a:pt x="250" y="516"/>
                    <a:pt x="250" y="501"/>
                    <a:pt x="250" y="501"/>
                  </a:cubicBezTo>
                  <a:cubicBezTo>
                    <a:pt x="250" y="486"/>
                    <a:pt x="250" y="471"/>
                    <a:pt x="235" y="471"/>
                  </a:cubicBezTo>
                  <a:cubicBezTo>
                    <a:pt x="176" y="471"/>
                    <a:pt x="176" y="471"/>
                    <a:pt x="176" y="471"/>
                  </a:cubicBezTo>
                  <a:cubicBezTo>
                    <a:pt x="279" y="383"/>
                    <a:pt x="279" y="383"/>
                    <a:pt x="279" y="383"/>
                  </a:cubicBezTo>
                  <a:lnTo>
                    <a:pt x="250" y="354"/>
                  </a:ln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8" y="633"/>
                    <a:pt x="633" y="604"/>
                    <a:pt x="633" y="560"/>
                  </a:cubicBezTo>
                  <a:cubicBezTo>
                    <a:pt x="633" y="89"/>
                    <a:pt x="633" y="89"/>
                    <a:pt x="633" y="89"/>
                  </a:cubicBezTo>
                  <a:cubicBezTo>
                    <a:pt x="633" y="45"/>
                    <a:pt x="588" y="0"/>
                    <a:pt x="544" y="0"/>
                  </a:cubicBezTo>
                  <a:close/>
                  <a:moveTo>
                    <a:pt x="588" y="560"/>
                  </a:moveTo>
                  <a:lnTo>
                    <a:pt x="588" y="560"/>
                  </a:lnTo>
                  <a:cubicBezTo>
                    <a:pt x="588" y="575"/>
                    <a:pt x="574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8" y="589"/>
                    <a:pt x="44" y="575"/>
                    <a:pt x="44" y="560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59"/>
                    <a:pt x="58" y="45"/>
                    <a:pt x="73" y="45"/>
                  </a:cubicBezTo>
                  <a:cubicBezTo>
                    <a:pt x="544" y="45"/>
                    <a:pt x="544" y="45"/>
                    <a:pt x="544" y="45"/>
                  </a:cubicBezTo>
                  <a:cubicBezTo>
                    <a:pt x="574" y="45"/>
                    <a:pt x="588" y="59"/>
                    <a:pt x="588" y="89"/>
                  </a:cubicBezTo>
                  <a:lnTo>
                    <a:pt x="588" y="560"/>
                  </a:lnTo>
                  <a:close/>
                  <a:moveTo>
                    <a:pt x="485" y="118"/>
                  </a:moveTo>
                  <a:lnTo>
                    <a:pt x="485" y="118"/>
                  </a:lnTo>
                  <a:cubicBezTo>
                    <a:pt x="397" y="118"/>
                    <a:pt x="397" y="118"/>
                    <a:pt x="397" y="118"/>
                  </a:cubicBezTo>
                  <a:cubicBezTo>
                    <a:pt x="383" y="118"/>
                    <a:pt x="367" y="133"/>
                    <a:pt x="367" y="148"/>
                  </a:cubicBezTo>
                  <a:cubicBezTo>
                    <a:pt x="367" y="148"/>
                    <a:pt x="383" y="162"/>
                    <a:pt x="397" y="162"/>
                  </a:cubicBezTo>
                  <a:cubicBezTo>
                    <a:pt x="441" y="162"/>
                    <a:pt x="441" y="162"/>
                    <a:pt x="441" y="162"/>
                  </a:cubicBezTo>
                  <a:cubicBezTo>
                    <a:pt x="353" y="251"/>
                    <a:pt x="353" y="251"/>
                    <a:pt x="353" y="251"/>
                  </a:cubicBezTo>
                  <a:cubicBezTo>
                    <a:pt x="383" y="280"/>
                    <a:pt x="383" y="280"/>
                    <a:pt x="383" y="280"/>
                  </a:cubicBezTo>
                  <a:cubicBezTo>
                    <a:pt x="471" y="192"/>
                    <a:pt x="471" y="192"/>
                    <a:pt x="471" y="192"/>
                  </a:cubicBezTo>
                  <a:cubicBezTo>
                    <a:pt x="471" y="236"/>
                    <a:pt x="471" y="236"/>
                    <a:pt x="471" y="236"/>
                  </a:cubicBezTo>
                  <a:cubicBezTo>
                    <a:pt x="471" y="251"/>
                    <a:pt x="485" y="266"/>
                    <a:pt x="485" y="266"/>
                  </a:cubicBezTo>
                  <a:cubicBezTo>
                    <a:pt x="500" y="266"/>
                    <a:pt x="515" y="251"/>
                    <a:pt x="515" y="236"/>
                  </a:cubicBezTo>
                  <a:cubicBezTo>
                    <a:pt x="515" y="148"/>
                    <a:pt x="515" y="148"/>
                    <a:pt x="515" y="148"/>
                  </a:cubicBezTo>
                  <a:cubicBezTo>
                    <a:pt x="515" y="133"/>
                    <a:pt x="515" y="133"/>
                    <a:pt x="500" y="133"/>
                  </a:cubicBezTo>
                  <a:cubicBezTo>
                    <a:pt x="500" y="118"/>
                    <a:pt x="500" y="118"/>
                    <a:pt x="485" y="11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2" name="Freeform 81"/>
            <p:cNvSpPr>
              <a:spLocks noChangeArrowheads="1"/>
            </p:cNvSpPr>
            <p:nvPr/>
          </p:nvSpPr>
          <p:spPr bwMode="auto">
            <a:xfrm>
              <a:off x="1312237" y="4071111"/>
              <a:ext cx="290386" cy="299028"/>
            </a:xfrm>
            <a:custGeom>
              <a:avLst/>
              <a:gdLst>
                <a:gd name="T0" fmla="*/ 95037 w 619"/>
                <a:gd name="T1" fmla="*/ 122206 h 634"/>
                <a:gd name="T2" fmla="*/ 95037 w 619"/>
                <a:gd name="T3" fmla="*/ 122206 h 634"/>
                <a:gd name="T4" fmla="*/ 31559 w 619"/>
                <a:gd name="T5" fmla="*/ 122206 h 634"/>
                <a:gd name="T6" fmla="*/ 26180 w 619"/>
                <a:gd name="T7" fmla="*/ 127613 h 634"/>
                <a:gd name="T8" fmla="*/ 31559 w 619"/>
                <a:gd name="T9" fmla="*/ 138067 h 634"/>
                <a:gd name="T10" fmla="*/ 79257 w 619"/>
                <a:gd name="T11" fmla="*/ 138067 h 634"/>
                <a:gd name="T12" fmla="*/ 31559 w 619"/>
                <a:gd name="T13" fmla="*/ 186012 h 634"/>
                <a:gd name="T14" fmla="*/ 42318 w 619"/>
                <a:gd name="T15" fmla="*/ 196466 h 634"/>
                <a:gd name="T16" fmla="*/ 89657 w 619"/>
                <a:gd name="T17" fmla="*/ 148521 h 634"/>
                <a:gd name="T18" fmla="*/ 89657 w 619"/>
                <a:gd name="T19" fmla="*/ 191059 h 634"/>
                <a:gd name="T20" fmla="*/ 95037 w 619"/>
                <a:gd name="T21" fmla="*/ 201874 h 634"/>
                <a:gd name="T22" fmla="*/ 105437 w 619"/>
                <a:gd name="T23" fmla="*/ 191059 h 634"/>
                <a:gd name="T24" fmla="*/ 105437 w 619"/>
                <a:gd name="T25" fmla="*/ 127613 h 634"/>
                <a:gd name="T26" fmla="*/ 100416 w 619"/>
                <a:gd name="T27" fmla="*/ 122206 h 634"/>
                <a:gd name="T28" fmla="*/ 95037 w 619"/>
                <a:gd name="T29" fmla="*/ 122206 h 634"/>
                <a:gd name="T30" fmla="*/ 190073 w 619"/>
                <a:gd name="T31" fmla="*/ 95890 h 634"/>
                <a:gd name="T32" fmla="*/ 190073 w 619"/>
                <a:gd name="T33" fmla="*/ 95890 h 634"/>
                <a:gd name="T34" fmla="*/ 142375 w 619"/>
                <a:gd name="T35" fmla="*/ 95890 h 634"/>
                <a:gd name="T36" fmla="*/ 190073 w 619"/>
                <a:gd name="T37" fmla="*/ 47945 h 634"/>
                <a:gd name="T38" fmla="*/ 179314 w 619"/>
                <a:gd name="T39" fmla="*/ 37130 h 634"/>
                <a:gd name="T40" fmla="*/ 131975 w 619"/>
                <a:gd name="T41" fmla="*/ 85075 h 634"/>
                <a:gd name="T42" fmla="*/ 131975 w 619"/>
                <a:gd name="T43" fmla="*/ 37130 h 634"/>
                <a:gd name="T44" fmla="*/ 126596 w 619"/>
                <a:gd name="T45" fmla="*/ 32084 h 634"/>
                <a:gd name="T46" fmla="*/ 116196 w 619"/>
                <a:gd name="T47" fmla="*/ 37130 h 634"/>
                <a:gd name="T48" fmla="*/ 116196 w 619"/>
                <a:gd name="T49" fmla="*/ 100937 h 634"/>
                <a:gd name="T50" fmla="*/ 121575 w 619"/>
                <a:gd name="T51" fmla="*/ 106344 h 634"/>
                <a:gd name="T52" fmla="*/ 126596 w 619"/>
                <a:gd name="T53" fmla="*/ 106344 h 634"/>
                <a:gd name="T54" fmla="*/ 190073 w 619"/>
                <a:gd name="T55" fmla="*/ 106344 h 634"/>
                <a:gd name="T56" fmla="*/ 195094 w 619"/>
                <a:gd name="T57" fmla="*/ 100937 h 634"/>
                <a:gd name="T58" fmla="*/ 190073 w 619"/>
                <a:gd name="T59" fmla="*/ 95890 h 634"/>
                <a:gd name="T60" fmla="*/ 195094 w 619"/>
                <a:gd name="T61" fmla="*/ 0 h 634"/>
                <a:gd name="T62" fmla="*/ 195094 w 619"/>
                <a:gd name="T63" fmla="*/ 0 h 634"/>
                <a:gd name="T64" fmla="*/ 26180 w 619"/>
                <a:gd name="T65" fmla="*/ 0 h 634"/>
                <a:gd name="T66" fmla="*/ 0 w 619"/>
                <a:gd name="T67" fmla="*/ 32084 h 634"/>
                <a:gd name="T68" fmla="*/ 0 w 619"/>
                <a:gd name="T69" fmla="*/ 201874 h 634"/>
                <a:gd name="T70" fmla="*/ 26180 w 619"/>
                <a:gd name="T71" fmla="*/ 228190 h 634"/>
                <a:gd name="T72" fmla="*/ 195094 w 619"/>
                <a:gd name="T73" fmla="*/ 228190 h 634"/>
                <a:gd name="T74" fmla="*/ 221632 w 619"/>
                <a:gd name="T75" fmla="*/ 201874 h 634"/>
                <a:gd name="T76" fmla="*/ 221632 w 619"/>
                <a:gd name="T77" fmla="*/ 32084 h 634"/>
                <a:gd name="T78" fmla="*/ 195094 w 619"/>
                <a:gd name="T79" fmla="*/ 0 h 634"/>
                <a:gd name="T80" fmla="*/ 211232 w 619"/>
                <a:gd name="T81" fmla="*/ 201874 h 634"/>
                <a:gd name="T82" fmla="*/ 211232 w 619"/>
                <a:gd name="T83" fmla="*/ 201874 h 634"/>
                <a:gd name="T84" fmla="*/ 195094 w 619"/>
                <a:gd name="T85" fmla="*/ 212328 h 634"/>
                <a:gd name="T86" fmla="*/ 26180 w 619"/>
                <a:gd name="T87" fmla="*/ 212328 h 634"/>
                <a:gd name="T88" fmla="*/ 10400 w 619"/>
                <a:gd name="T89" fmla="*/ 201874 h 634"/>
                <a:gd name="T90" fmla="*/ 10400 w 619"/>
                <a:gd name="T91" fmla="*/ 32084 h 634"/>
                <a:gd name="T92" fmla="*/ 26180 w 619"/>
                <a:gd name="T93" fmla="*/ 16222 h 634"/>
                <a:gd name="T94" fmla="*/ 195094 w 619"/>
                <a:gd name="T95" fmla="*/ 16222 h 634"/>
                <a:gd name="T96" fmla="*/ 211232 w 619"/>
                <a:gd name="T97" fmla="*/ 32084 h 634"/>
                <a:gd name="T98" fmla="*/ 211232 w 619"/>
                <a:gd name="T99" fmla="*/ 201874 h 6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19" h="634">
                  <a:moveTo>
                    <a:pt x="265" y="339"/>
                  </a:moveTo>
                  <a:lnTo>
                    <a:pt x="265" y="339"/>
                  </a:lnTo>
                  <a:cubicBezTo>
                    <a:pt x="88" y="339"/>
                    <a:pt x="88" y="339"/>
                    <a:pt x="88" y="339"/>
                  </a:cubicBezTo>
                  <a:lnTo>
                    <a:pt x="73" y="354"/>
                  </a:lnTo>
                  <a:cubicBezTo>
                    <a:pt x="73" y="369"/>
                    <a:pt x="88" y="383"/>
                    <a:pt x="88" y="383"/>
                  </a:cubicBezTo>
                  <a:cubicBezTo>
                    <a:pt x="221" y="383"/>
                    <a:pt x="221" y="383"/>
                    <a:pt x="221" y="383"/>
                  </a:cubicBezTo>
                  <a:cubicBezTo>
                    <a:pt x="88" y="516"/>
                    <a:pt x="88" y="516"/>
                    <a:pt x="88" y="516"/>
                  </a:cubicBezTo>
                  <a:cubicBezTo>
                    <a:pt x="118" y="545"/>
                    <a:pt x="118" y="545"/>
                    <a:pt x="118" y="545"/>
                  </a:cubicBezTo>
                  <a:cubicBezTo>
                    <a:pt x="250" y="412"/>
                    <a:pt x="250" y="412"/>
                    <a:pt x="250" y="412"/>
                  </a:cubicBezTo>
                  <a:cubicBezTo>
                    <a:pt x="250" y="530"/>
                    <a:pt x="250" y="530"/>
                    <a:pt x="250" y="530"/>
                  </a:cubicBezTo>
                  <a:cubicBezTo>
                    <a:pt x="250" y="545"/>
                    <a:pt x="265" y="560"/>
                    <a:pt x="265" y="560"/>
                  </a:cubicBezTo>
                  <a:cubicBezTo>
                    <a:pt x="280" y="560"/>
                    <a:pt x="294" y="545"/>
                    <a:pt x="294" y="530"/>
                  </a:cubicBezTo>
                  <a:cubicBezTo>
                    <a:pt x="294" y="354"/>
                    <a:pt x="294" y="354"/>
                    <a:pt x="294" y="354"/>
                  </a:cubicBezTo>
                  <a:cubicBezTo>
                    <a:pt x="294" y="354"/>
                    <a:pt x="294" y="354"/>
                    <a:pt x="280" y="339"/>
                  </a:cubicBezTo>
                  <a:cubicBezTo>
                    <a:pt x="280" y="339"/>
                    <a:pt x="280" y="339"/>
                    <a:pt x="265" y="339"/>
                  </a:cubicBezTo>
                  <a:close/>
                  <a:moveTo>
                    <a:pt x="530" y="266"/>
                  </a:moveTo>
                  <a:lnTo>
                    <a:pt x="530" y="266"/>
                  </a:lnTo>
                  <a:cubicBezTo>
                    <a:pt x="397" y="266"/>
                    <a:pt x="397" y="266"/>
                    <a:pt x="397" y="266"/>
                  </a:cubicBezTo>
                  <a:cubicBezTo>
                    <a:pt x="530" y="133"/>
                    <a:pt x="530" y="133"/>
                    <a:pt x="530" y="133"/>
                  </a:cubicBezTo>
                  <a:cubicBezTo>
                    <a:pt x="500" y="103"/>
                    <a:pt x="500" y="103"/>
                    <a:pt x="500" y="103"/>
                  </a:cubicBezTo>
                  <a:cubicBezTo>
                    <a:pt x="368" y="236"/>
                    <a:pt x="368" y="236"/>
                    <a:pt x="368" y="236"/>
                  </a:cubicBezTo>
                  <a:cubicBezTo>
                    <a:pt x="368" y="103"/>
                    <a:pt x="368" y="103"/>
                    <a:pt x="368" y="103"/>
                  </a:cubicBezTo>
                  <a:cubicBezTo>
                    <a:pt x="368" y="89"/>
                    <a:pt x="353" y="89"/>
                    <a:pt x="353" y="89"/>
                  </a:cubicBezTo>
                  <a:cubicBezTo>
                    <a:pt x="339" y="89"/>
                    <a:pt x="324" y="89"/>
                    <a:pt x="324" y="103"/>
                  </a:cubicBezTo>
                  <a:cubicBezTo>
                    <a:pt x="324" y="280"/>
                    <a:pt x="324" y="280"/>
                    <a:pt x="324" y="280"/>
                  </a:cubicBezTo>
                  <a:cubicBezTo>
                    <a:pt x="324" y="280"/>
                    <a:pt x="324" y="295"/>
                    <a:pt x="339" y="295"/>
                  </a:cubicBezTo>
                  <a:cubicBezTo>
                    <a:pt x="339" y="295"/>
                    <a:pt x="339" y="295"/>
                    <a:pt x="353" y="295"/>
                  </a:cubicBezTo>
                  <a:cubicBezTo>
                    <a:pt x="530" y="295"/>
                    <a:pt x="530" y="295"/>
                    <a:pt x="530" y="295"/>
                  </a:cubicBezTo>
                  <a:cubicBezTo>
                    <a:pt x="530" y="295"/>
                    <a:pt x="544" y="295"/>
                    <a:pt x="544" y="280"/>
                  </a:cubicBezTo>
                  <a:cubicBezTo>
                    <a:pt x="544" y="266"/>
                    <a:pt x="530" y="266"/>
                    <a:pt x="530" y="266"/>
                  </a:cubicBezTo>
                  <a:close/>
                  <a:moveTo>
                    <a:pt x="544" y="0"/>
                  </a:moveTo>
                  <a:lnTo>
                    <a:pt x="544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5"/>
                    <a:pt x="0" y="89"/>
                  </a:cubicBezTo>
                  <a:cubicBezTo>
                    <a:pt x="0" y="560"/>
                    <a:pt x="0" y="560"/>
                    <a:pt x="0" y="560"/>
                  </a:cubicBezTo>
                  <a:cubicBezTo>
                    <a:pt x="0" y="604"/>
                    <a:pt x="29" y="633"/>
                    <a:pt x="73" y="633"/>
                  </a:cubicBezTo>
                  <a:cubicBezTo>
                    <a:pt x="544" y="633"/>
                    <a:pt x="544" y="633"/>
                    <a:pt x="544" y="633"/>
                  </a:cubicBezTo>
                  <a:cubicBezTo>
                    <a:pt x="589" y="633"/>
                    <a:pt x="618" y="604"/>
                    <a:pt x="618" y="560"/>
                  </a:cubicBezTo>
                  <a:cubicBezTo>
                    <a:pt x="618" y="89"/>
                    <a:pt x="618" y="89"/>
                    <a:pt x="618" y="89"/>
                  </a:cubicBezTo>
                  <a:cubicBezTo>
                    <a:pt x="618" y="45"/>
                    <a:pt x="589" y="0"/>
                    <a:pt x="544" y="0"/>
                  </a:cubicBezTo>
                  <a:close/>
                  <a:moveTo>
                    <a:pt x="589" y="560"/>
                  </a:moveTo>
                  <a:lnTo>
                    <a:pt x="589" y="560"/>
                  </a:lnTo>
                  <a:cubicBezTo>
                    <a:pt x="589" y="575"/>
                    <a:pt x="559" y="589"/>
                    <a:pt x="544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75"/>
                    <a:pt x="29" y="560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59"/>
                    <a:pt x="59" y="45"/>
                    <a:pt x="73" y="45"/>
                  </a:cubicBezTo>
                  <a:cubicBezTo>
                    <a:pt x="544" y="45"/>
                    <a:pt x="544" y="45"/>
                    <a:pt x="544" y="45"/>
                  </a:cubicBezTo>
                  <a:cubicBezTo>
                    <a:pt x="559" y="45"/>
                    <a:pt x="589" y="59"/>
                    <a:pt x="589" y="89"/>
                  </a:cubicBezTo>
                  <a:lnTo>
                    <a:pt x="589" y="5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3" name="Freeform 82"/>
            <p:cNvSpPr>
              <a:spLocks noChangeArrowheads="1"/>
            </p:cNvSpPr>
            <p:nvPr/>
          </p:nvSpPr>
          <p:spPr bwMode="auto">
            <a:xfrm>
              <a:off x="1826290" y="4071111"/>
              <a:ext cx="290386" cy="299028"/>
            </a:xfrm>
            <a:custGeom>
              <a:avLst/>
              <a:gdLst>
                <a:gd name="T0" fmla="*/ 95037 w 619"/>
                <a:gd name="T1" fmla="*/ 185652 h 634"/>
                <a:gd name="T2" fmla="*/ 95037 w 619"/>
                <a:gd name="T3" fmla="*/ 185652 h 634"/>
                <a:gd name="T4" fmla="*/ 47339 w 619"/>
                <a:gd name="T5" fmla="*/ 185652 h 634"/>
                <a:gd name="T6" fmla="*/ 100416 w 619"/>
                <a:gd name="T7" fmla="*/ 138067 h 634"/>
                <a:gd name="T8" fmla="*/ 89657 w 619"/>
                <a:gd name="T9" fmla="*/ 127253 h 634"/>
                <a:gd name="T10" fmla="*/ 42318 w 619"/>
                <a:gd name="T11" fmla="*/ 174837 h 634"/>
                <a:gd name="T12" fmla="*/ 42318 w 619"/>
                <a:gd name="T13" fmla="*/ 127253 h 634"/>
                <a:gd name="T14" fmla="*/ 31559 w 619"/>
                <a:gd name="T15" fmla="*/ 121845 h 634"/>
                <a:gd name="T16" fmla="*/ 26539 w 619"/>
                <a:gd name="T17" fmla="*/ 127253 h 634"/>
                <a:gd name="T18" fmla="*/ 26539 w 619"/>
                <a:gd name="T19" fmla="*/ 191059 h 634"/>
                <a:gd name="T20" fmla="*/ 26539 w 619"/>
                <a:gd name="T21" fmla="*/ 196106 h 634"/>
                <a:gd name="T22" fmla="*/ 31559 w 619"/>
                <a:gd name="T23" fmla="*/ 196106 h 634"/>
                <a:gd name="T24" fmla="*/ 95037 w 619"/>
                <a:gd name="T25" fmla="*/ 196106 h 634"/>
                <a:gd name="T26" fmla="*/ 105437 w 619"/>
                <a:gd name="T27" fmla="*/ 191059 h 634"/>
                <a:gd name="T28" fmla="*/ 95037 w 619"/>
                <a:gd name="T29" fmla="*/ 185652 h 634"/>
                <a:gd name="T30" fmla="*/ 190073 w 619"/>
                <a:gd name="T31" fmla="*/ 26316 h 634"/>
                <a:gd name="T32" fmla="*/ 190073 w 619"/>
                <a:gd name="T33" fmla="*/ 26316 h 634"/>
                <a:gd name="T34" fmla="*/ 126596 w 619"/>
                <a:gd name="T35" fmla="*/ 26316 h 634"/>
                <a:gd name="T36" fmla="*/ 116196 w 619"/>
                <a:gd name="T37" fmla="*/ 37130 h 634"/>
                <a:gd name="T38" fmla="*/ 126596 w 619"/>
                <a:gd name="T39" fmla="*/ 42177 h 634"/>
                <a:gd name="T40" fmla="*/ 174293 w 619"/>
                <a:gd name="T41" fmla="*/ 42177 h 634"/>
                <a:gd name="T42" fmla="*/ 121575 w 619"/>
                <a:gd name="T43" fmla="*/ 90122 h 634"/>
                <a:gd name="T44" fmla="*/ 131975 w 619"/>
                <a:gd name="T45" fmla="*/ 100576 h 634"/>
                <a:gd name="T46" fmla="*/ 179314 w 619"/>
                <a:gd name="T47" fmla="*/ 52992 h 634"/>
                <a:gd name="T48" fmla="*/ 179314 w 619"/>
                <a:gd name="T49" fmla="*/ 100576 h 634"/>
                <a:gd name="T50" fmla="*/ 190073 w 619"/>
                <a:gd name="T51" fmla="*/ 105984 h 634"/>
                <a:gd name="T52" fmla="*/ 195452 w 619"/>
                <a:gd name="T53" fmla="*/ 100576 h 634"/>
                <a:gd name="T54" fmla="*/ 195452 w 619"/>
                <a:gd name="T55" fmla="*/ 37130 h 634"/>
                <a:gd name="T56" fmla="*/ 195452 w 619"/>
                <a:gd name="T57" fmla="*/ 31723 h 634"/>
                <a:gd name="T58" fmla="*/ 190073 w 619"/>
                <a:gd name="T59" fmla="*/ 26316 h 634"/>
                <a:gd name="T60" fmla="*/ 195452 w 619"/>
                <a:gd name="T61" fmla="*/ 0 h 634"/>
                <a:gd name="T62" fmla="*/ 195452 w 619"/>
                <a:gd name="T63" fmla="*/ 0 h 634"/>
                <a:gd name="T64" fmla="*/ 26539 w 619"/>
                <a:gd name="T65" fmla="*/ 0 h 634"/>
                <a:gd name="T66" fmla="*/ 0 w 619"/>
                <a:gd name="T67" fmla="*/ 26316 h 634"/>
                <a:gd name="T68" fmla="*/ 0 w 619"/>
                <a:gd name="T69" fmla="*/ 196106 h 634"/>
                <a:gd name="T70" fmla="*/ 26539 w 619"/>
                <a:gd name="T71" fmla="*/ 228190 h 634"/>
                <a:gd name="T72" fmla="*/ 195452 w 619"/>
                <a:gd name="T73" fmla="*/ 228190 h 634"/>
                <a:gd name="T74" fmla="*/ 221632 w 619"/>
                <a:gd name="T75" fmla="*/ 196106 h 634"/>
                <a:gd name="T76" fmla="*/ 221632 w 619"/>
                <a:gd name="T77" fmla="*/ 26316 h 634"/>
                <a:gd name="T78" fmla="*/ 195452 w 619"/>
                <a:gd name="T79" fmla="*/ 0 h 634"/>
                <a:gd name="T80" fmla="*/ 211232 w 619"/>
                <a:gd name="T81" fmla="*/ 196106 h 634"/>
                <a:gd name="T82" fmla="*/ 211232 w 619"/>
                <a:gd name="T83" fmla="*/ 196106 h 634"/>
                <a:gd name="T84" fmla="*/ 195452 w 619"/>
                <a:gd name="T85" fmla="*/ 211968 h 634"/>
                <a:gd name="T86" fmla="*/ 26539 w 619"/>
                <a:gd name="T87" fmla="*/ 211968 h 634"/>
                <a:gd name="T88" fmla="*/ 10400 w 619"/>
                <a:gd name="T89" fmla="*/ 196106 h 634"/>
                <a:gd name="T90" fmla="*/ 10400 w 619"/>
                <a:gd name="T91" fmla="*/ 26316 h 634"/>
                <a:gd name="T92" fmla="*/ 26539 w 619"/>
                <a:gd name="T93" fmla="*/ 15862 h 634"/>
                <a:gd name="T94" fmla="*/ 195452 w 619"/>
                <a:gd name="T95" fmla="*/ 15862 h 634"/>
                <a:gd name="T96" fmla="*/ 211232 w 619"/>
                <a:gd name="T97" fmla="*/ 26316 h 634"/>
                <a:gd name="T98" fmla="*/ 211232 w 619"/>
                <a:gd name="T99" fmla="*/ 196106 h 6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19" h="634">
                  <a:moveTo>
                    <a:pt x="265" y="515"/>
                  </a:moveTo>
                  <a:lnTo>
                    <a:pt x="265" y="515"/>
                  </a:lnTo>
                  <a:cubicBezTo>
                    <a:pt x="132" y="515"/>
                    <a:pt x="132" y="515"/>
                    <a:pt x="132" y="515"/>
                  </a:cubicBezTo>
                  <a:cubicBezTo>
                    <a:pt x="280" y="383"/>
                    <a:pt x="280" y="383"/>
                    <a:pt x="280" y="383"/>
                  </a:cubicBezTo>
                  <a:cubicBezTo>
                    <a:pt x="250" y="353"/>
                    <a:pt x="250" y="353"/>
                    <a:pt x="250" y="353"/>
                  </a:cubicBezTo>
                  <a:cubicBezTo>
                    <a:pt x="118" y="485"/>
                    <a:pt x="118" y="485"/>
                    <a:pt x="118" y="485"/>
                  </a:cubicBezTo>
                  <a:cubicBezTo>
                    <a:pt x="118" y="353"/>
                    <a:pt x="118" y="353"/>
                    <a:pt x="118" y="353"/>
                  </a:cubicBezTo>
                  <a:cubicBezTo>
                    <a:pt x="118" y="338"/>
                    <a:pt x="103" y="338"/>
                    <a:pt x="88" y="338"/>
                  </a:cubicBezTo>
                  <a:cubicBezTo>
                    <a:pt x="88" y="338"/>
                    <a:pt x="74" y="338"/>
                    <a:pt x="74" y="353"/>
                  </a:cubicBezTo>
                  <a:cubicBezTo>
                    <a:pt x="74" y="530"/>
                    <a:pt x="74" y="530"/>
                    <a:pt x="74" y="530"/>
                  </a:cubicBezTo>
                  <a:lnTo>
                    <a:pt x="74" y="544"/>
                  </a:lnTo>
                  <a:cubicBezTo>
                    <a:pt x="88" y="544"/>
                    <a:pt x="88" y="544"/>
                    <a:pt x="88" y="544"/>
                  </a:cubicBezTo>
                  <a:cubicBezTo>
                    <a:pt x="265" y="544"/>
                    <a:pt x="265" y="544"/>
                    <a:pt x="265" y="544"/>
                  </a:cubicBezTo>
                  <a:cubicBezTo>
                    <a:pt x="280" y="544"/>
                    <a:pt x="294" y="544"/>
                    <a:pt x="294" y="530"/>
                  </a:cubicBezTo>
                  <a:cubicBezTo>
                    <a:pt x="294" y="515"/>
                    <a:pt x="280" y="515"/>
                    <a:pt x="265" y="515"/>
                  </a:cubicBezTo>
                  <a:close/>
                  <a:moveTo>
                    <a:pt x="530" y="73"/>
                  </a:moveTo>
                  <a:lnTo>
                    <a:pt x="530" y="73"/>
                  </a:lnTo>
                  <a:cubicBezTo>
                    <a:pt x="353" y="73"/>
                    <a:pt x="353" y="73"/>
                    <a:pt x="353" y="73"/>
                  </a:cubicBezTo>
                  <a:cubicBezTo>
                    <a:pt x="339" y="73"/>
                    <a:pt x="324" y="88"/>
                    <a:pt x="324" y="103"/>
                  </a:cubicBezTo>
                  <a:cubicBezTo>
                    <a:pt x="324" y="103"/>
                    <a:pt x="339" y="117"/>
                    <a:pt x="353" y="117"/>
                  </a:cubicBezTo>
                  <a:cubicBezTo>
                    <a:pt x="486" y="117"/>
                    <a:pt x="486" y="117"/>
                    <a:pt x="486" y="117"/>
                  </a:cubicBezTo>
                  <a:cubicBezTo>
                    <a:pt x="339" y="250"/>
                    <a:pt x="339" y="250"/>
                    <a:pt x="339" y="250"/>
                  </a:cubicBezTo>
                  <a:cubicBezTo>
                    <a:pt x="368" y="279"/>
                    <a:pt x="368" y="279"/>
                    <a:pt x="368" y="279"/>
                  </a:cubicBezTo>
                  <a:cubicBezTo>
                    <a:pt x="500" y="147"/>
                    <a:pt x="500" y="147"/>
                    <a:pt x="500" y="147"/>
                  </a:cubicBezTo>
                  <a:cubicBezTo>
                    <a:pt x="500" y="279"/>
                    <a:pt x="500" y="279"/>
                    <a:pt x="500" y="279"/>
                  </a:cubicBezTo>
                  <a:cubicBezTo>
                    <a:pt x="500" y="279"/>
                    <a:pt x="515" y="294"/>
                    <a:pt x="530" y="294"/>
                  </a:cubicBezTo>
                  <a:lnTo>
                    <a:pt x="545" y="279"/>
                  </a:lnTo>
                  <a:cubicBezTo>
                    <a:pt x="545" y="103"/>
                    <a:pt x="545" y="103"/>
                    <a:pt x="545" y="103"/>
                  </a:cubicBezTo>
                  <a:cubicBezTo>
                    <a:pt x="545" y="88"/>
                    <a:pt x="545" y="88"/>
                    <a:pt x="545" y="88"/>
                  </a:cubicBezTo>
                  <a:cubicBezTo>
                    <a:pt x="530" y="73"/>
                    <a:pt x="530" y="73"/>
                    <a:pt x="530" y="73"/>
                  </a:cubicBezTo>
                  <a:close/>
                  <a:moveTo>
                    <a:pt x="545" y="0"/>
                  </a:moveTo>
                  <a:lnTo>
                    <a:pt x="545" y="0"/>
                  </a:lnTo>
                  <a:cubicBezTo>
                    <a:pt x="74" y="0"/>
                    <a:pt x="74" y="0"/>
                    <a:pt x="74" y="0"/>
                  </a:cubicBezTo>
                  <a:cubicBezTo>
                    <a:pt x="29" y="0"/>
                    <a:pt x="0" y="29"/>
                    <a:pt x="0" y="73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8"/>
                    <a:pt x="29" y="633"/>
                    <a:pt x="74" y="633"/>
                  </a:cubicBezTo>
                  <a:cubicBezTo>
                    <a:pt x="545" y="633"/>
                    <a:pt x="545" y="633"/>
                    <a:pt x="545" y="633"/>
                  </a:cubicBezTo>
                  <a:cubicBezTo>
                    <a:pt x="589" y="633"/>
                    <a:pt x="618" y="588"/>
                    <a:pt x="618" y="544"/>
                  </a:cubicBezTo>
                  <a:cubicBezTo>
                    <a:pt x="618" y="73"/>
                    <a:pt x="618" y="73"/>
                    <a:pt x="618" y="73"/>
                  </a:cubicBezTo>
                  <a:cubicBezTo>
                    <a:pt x="618" y="29"/>
                    <a:pt x="589" y="0"/>
                    <a:pt x="545" y="0"/>
                  </a:cubicBezTo>
                  <a:close/>
                  <a:moveTo>
                    <a:pt x="589" y="544"/>
                  </a:moveTo>
                  <a:lnTo>
                    <a:pt x="589" y="544"/>
                  </a:lnTo>
                  <a:cubicBezTo>
                    <a:pt x="589" y="574"/>
                    <a:pt x="559" y="588"/>
                    <a:pt x="545" y="588"/>
                  </a:cubicBezTo>
                  <a:cubicBezTo>
                    <a:pt x="74" y="588"/>
                    <a:pt x="74" y="588"/>
                    <a:pt x="74" y="588"/>
                  </a:cubicBezTo>
                  <a:cubicBezTo>
                    <a:pt x="59" y="588"/>
                    <a:pt x="29" y="574"/>
                    <a:pt x="29" y="544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58"/>
                    <a:pt x="59" y="44"/>
                    <a:pt x="74" y="44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59" y="44"/>
                    <a:pt x="589" y="58"/>
                    <a:pt x="589" y="73"/>
                  </a:cubicBezTo>
                  <a:lnTo>
                    <a:pt x="589" y="5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4" name="Freeform 83"/>
            <p:cNvSpPr>
              <a:spLocks noChangeArrowheads="1"/>
            </p:cNvSpPr>
            <p:nvPr/>
          </p:nvSpPr>
          <p:spPr bwMode="auto">
            <a:xfrm>
              <a:off x="3899786" y="4071111"/>
              <a:ext cx="264458" cy="299028"/>
            </a:xfrm>
            <a:custGeom>
              <a:avLst/>
              <a:gdLst>
                <a:gd name="T0" fmla="*/ 47930 w 561"/>
                <a:gd name="T1" fmla="*/ 132660 h 634"/>
                <a:gd name="T2" fmla="*/ 47930 w 561"/>
                <a:gd name="T3" fmla="*/ 132660 h 634"/>
                <a:gd name="T4" fmla="*/ 95499 w 561"/>
                <a:gd name="T5" fmla="*/ 180244 h 634"/>
                <a:gd name="T6" fmla="*/ 100905 w 561"/>
                <a:gd name="T7" fmla="*/ 185652 h 634"/>
                <a:gd name="T8" fmla="*/ 106310 w 561"/>
                <a:gd name="T9" fmla="*/ 180244 h 634"/>
                <a:gd name="T10" fmla="*/ 153880 w 561"/>
                <a:gd name="T11" fmla="*/ 132660 h 634"/>
                <a:gd name="T12" fmla="*/ 153880 w 561"/>
                <a:gd name="T13" fmla="*/ 121845 h 634"/>
                <a:gd name="T14" fmla="*/ 143429 w 561"/>
                <a:gd name="T15" fmla="*/ 121845 h 634"/>
                <a:gd name="T16" fmla="*/ 106310 w 561"/>
                <a:gd name="T17" fmla="*/ 158976 h 634"/>
                <a:gd name="T18" fmla="*/ 106310 w 561"/>
                <a:gd name="T19" fmla="*/ 5047 h 634"/>
                <a:gd name="T20" fmla="*/ 100905 w 561"/>
                <a:gd name="T21" fmla="*/ 0 h 634"/>
                <a:gd name="T22" fmla="*/ 95499 w 561"/>
                <a:gd name="T23" fmla="*/ 5047 h 634"/>
                <a:gd name="T24" fmla="*/ 95499 w 561"/>
                <a:gd name="T25" fmla="*/ 158976 h 634"/>
                <a:gd name="T26" fmla="*/ 58381 w 561"/>
                <a:gd name="T27" fmla="*/ 121845 h 634"/>
                <a:gd name="T28" fmla="*/ 47930 w 561"/>
                <a:gd name="T29" fmla="*/ 121845 h 634"/>
                <a:gd name="T30" fmla="*/ 47930 w 561"/>
                <a:gd name="T31" fmla="*/ 132660 h 634"/>
                <a:gd name="T32" fmla="*/ 169736 w 561"/>
                <a:gd name="T33" fmla="*/ 26316 h 634"/>
                <a:gd name="T34" fmla="*/ 169736 w 561"/>
                <a:gd name="T35" fmla="*/ 26316 h 634"/>
                <a:gd name="T36" fmla="*/ 148474 w 561"/>
                <a:gd name="T37" fmla="*/ 26316 h 634"/>
                <a:gd name="T38" fmla="*/ 148474 w 561"/>
                <a:gd name="T39" fmla="*/ 42177 h 634"/>
                <a:gd name="T40" fmla="*/ 169736 w 561"/>
                <a:gd name="T41" fmla="*/ 42177 h 634"/>
                <a:gd name="T42" fmla="*/ 185953 w 561"/>
                <a:gd name="T43" fmla="*/ 58399 h 634"/>
                <a:gd name="T44" fmla="*/ 185953 w 561"/>
                <a:gd name="T45" fmla="*/ 196106 h 634"/>
                <a:gd name="T46" fmla="*/ 169736 w 561"/>
                <a:gd name="T47" fmla="*/ 211968 h 634"/>
                <a:gd name="T48" fmla="*/ 32073 w 561"/>
                <a:gd name="T49" fmla="*/ 211968 h 634"/>
                <a:gd name="T50" fmla="*/ 15856 w 561"/>
                <a:gd name="T51" fmla="*/ 196106 h 634"/>
                <a:gd name="T52" fmla="*/ 15856 w 561"/>
                <a:gd name="T53" fmla="*/ 58399 h 634"/>
                <a:gd name="T54" fmla="*/ 32073 w 561"/>
                <a:gd name="T55" fmla="*/ 42177 h 634"/>
                <a:gd name="T56" fmla="*/ 53335 w 561"/>
                <a:gd name="T57" fmla="*/ 42177 h 634"/>
                <a:gd name="T58" fmla="*/ 53335 w 561"/>
                <a:gd name="T59" fmla="*/ 26316 h 634"/>
                <a:gd name="T60" fmla="*/ 32073 w 561"/>
                <a:gd name="T61" fmla="*/ 26316 h 634"/>
                <a:gd name="T62" fmla="*/ 0 w 561"/>
                <a:gd name="T63" fmla="*/ 58399 h 634"/>
                <a:gd name="T64" fmla="*/ 0 w 561"/>
                <a:gd name="T65" fmla="*/ 196106 h 634"/>
                <a:gd name="T66" fmla="*/ 32073 w 561"/>
                <a:gd name="T67" fmla="*/ 228190 h 634"/>
                <a:gd name="T68" fmla="*/ 169736 w 561"/>
                <a:gd name="T69" fmla="*/ 228190 h 634"/>
                <a:gd name="T70" fmla="*/ 201810 w 561"/>
                <a:gd name="T71" fmla="*/ 196106 h 634"/>
                <a:gd name="T72" fmla="*/ 201810 w 561"/>
                <a:gd name="T73" fmla="*/ 58399 h 634"/>
                <a:gd name="T74" fmla="*/ 169736 w 561"/>
                <a:gd name="T75" fmla="*/ 26316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61" h="634">
                  <a:moveTo>
                    <a:pt x="133" y="368"/>
                  </a:moveTo>
                  <a:lnTo>
                    <a:pt x="133" y="368"/>
                  </a:lnTo>
                  <a:cubicBezTo>
                    <a:pt x="265" y="500"/>
                    <a:pt x="265" y="500"/>
                    <a:pt x="265" y="500"/>
                  </a:cubicBezTo>
                  <a:lnTo>
                    <a:pt x="280" y="515"/>
                  </a:lnTo>
                  <a:lnTo>
                    <a:pt x="295" y="500"/>
                  </a:lnTo>
                  <a:cubicBezTo>
                    <a:pt x="427" y="368"/>
                    <a:pt x="427" y="368"/>
                    <a:pt x="427" y="368"/>
                  </a:cubicBezTo>
                  <a:cubicBezTo>
                    <a:pt x="442" y="353"/>
                    <a:pt x="442" y="353"/>
                    <a:pt x="427" y="338"/>
                  </a:cubicBezTo>
                  <a:cubicBezTo>
                    <a:pt x="427" y="338"/>
                    <a:pt x="412" y="338"/>
                    <a:pt x="398" y="338"/>
                  </a:cubicBezTo>
                  <a:cubicBezTo>
                    <a:pt x="295" y="441"/>
                    <a:pt x="295" y="441"/>
                    <a:pt x="295" y="441"/>
                  </a:cubicBezTo>
                  <a:cubicBezTo>
                    <a:pt x="295" y="14"/>
                    <a:pt x="295" y="14"/>
                    <a:pt x="295" y="14"/>
                  </a:cubicBezTo>
                  <a:cubicBezTo>
                    <a:pt x="295" y="14"/>
                    <a:pt x="295" y="0"/>
                    <a:pt x="280" y="0"/>
                  </a:cubicBezTo>
                  <a:cubicBezTo>
                    <a:pt x="265" y="0"/>
                    <a:pt x="265" y="14"/>
                    <a:pt x="265" y="14"/>
                  </a:cubicBezTo>
                  <a:cubicBezTo>
                    <a:pt x="265" y="441"/>
                    <a:pt x="265" y="441"/>
                    <a:pt x="265" y="441"/>
                  </a:cubicBezTo>
                  <a:cubicBezTo>
                    <a:pt x="162" y="338"/>
                    <a:pt x="162" y="338"/>
                    <a:pt x="162" y="338"/>
                  </a:cubicBezTo>
                  <a:cubicBezTo>
                    <a:pt x="148" y="338"/>
                    <a:pt x="133" y="338"/>
                    <a:pt x="133" y="338"/>
                  </a:cubicBezTo>
                  <a:cubicBezTo>
                    <a:pt x="118" y="353"/>
                    <a:pt x="118" y="353"/>
                    <a:pt x="133" y="368"/>
                  </a:cubicBezTo>
                  <a:close/>
                  <a:moveTo>
                    <a:pt x="471" y="73"/>
                  </a:moveTo>
                  <a:lnTo>
                    <a:pt x="471" y="73"/>
                  </a:lnTo>
                  <a:cubicBezTo>
                    <a:pt x="412" y="73"/>
                    <a:pt x="412" y="73"/>
                    <a:pt x="412" y="73"/>
                  </a:cubicBezTo>
                  <a:cubicBezTo>
                    <a:pt x="412" y="117"/>
                    <a:pt x="412" y="117"/>
                    <a:pt x="412" y="117"/>
                  </a:cubicBezTo>
                  <a:cubicBezTo>
                    <a:pt x="471" y="117"/>
                    <a:pt x="471" y="117"/>
                    <a:pt x="471" y="117"/>
                  </a:cubicBezTo>
                  <a:cubicBezTo>
                    <a:pt x="501" y="117"/>
                    <a:pt x="516" y="132"/>
                    <a:pt x="516" y="162"/>
                  </a:cubicBezTo>
                  <a:cubicBezTo>
                    <a:pt x="516" y="544"/>
                    <a:pt x="516" y="544"/>
                    <a:pt x="516" y="544"/>
                  </a:cubicBezTo>
                  <a:cubicBezTo>
                    <a:pt x="516" y="574"/>
                    <a:pt x="501" y="588"/>
                    <a:pt x="471" y="588"/>
                  </a:cubicBezTo>
                  <a:cubicBezTo>
                    <a:pt x="89" y="588"/>
                    <a:pt x="89" y="588"/>
                    <a:pt x="89" y="588"/>
                  </a:cubicBezTo>
                  <a:cubicBezTo>
                    <a:pt x="59" y="588"/>
                    <a:pt x="44" y="574"/>
                    <a:pt x="44" y="544"/>
                  </a:cubicBezTo>
                  <a:cubicBezTo>
                    <a:pt x="44" y="162"/>
                    <a:pt x="44" y="162"/>
                    <a:pt x="44" y="162"/>
                  </a:cubicBezTo>
                  <a:cubicBezTo>
                    <a:pt x="44" y="132"/>
                    <a:pt x="59" y="117"/>
                    <a:pt x="89" y="117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73"/>
                    <a:pt x="148" y="73"/>
                    <a:pt x="148" y="73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44" y="73"/>
                    <a:pt x="0" y="117"/>
                    <a:pt x="0" y="162"/>
                  </a:cubicBezTo>
                  <a:cubicBezTo>
                    <a:pt x="0" y="544"/>
                    <a:pt x="0" y="544"/>
                    <a:pt x="0" y="544"/>
                  </a:cubicBezTo>
                  <a:cubicBezTo>
                    <a:pt x="0" y="588"/>
                    <a:pt x="44" y="633"/>
                    <a:pt x="89" y="633"/>
                  </a:cubicBezTo>
                  <a:cubicBezTo>
                    <a:pt x="471" y="633"/>
                    <a:pt x="471" y="633"/>
                    <a:pt x="471" y="633"/>
                  </a:cubicBezTo>
                  <a:cubicBezTo>
                    <a:pt x="516" y="633"/>
                    <a:pt x="560" y="588"/>
                    <a:pt x="560" y="544"/>
                  </a:cubicBezTo>
                  <a:cubicBezTo>
                    <a:pt x="560" y="162"/>
                    <a:pt x="560" y="162"/>
                    <a:pt x="560" y="162"/>
                  </a:cubicBezTo>
                  <a:cubicBezTo>
                    <a:pt x="560" y="117"/>
                    <a:pt x="516" y="73"/>
                    <a:pt x="471" y="7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5" name="Freeform 84"/>
            <p:cNvSpPr>
              <a:spLocks noChangeArrowheads="1"/>
            </p:cNvSpPr>
            <p:nvPr/>
          </p:nvSpPr>
          <p:spPr bwMode="auto">
            <a:xfrm>
              <a:off x="4390655" y="4093971"/>
              <a:ext cx="257545" cy="299028"/>
            </a:xfrm>
            <a:custGeom>
              <a:avLst/>
              <a:gdLst>
                <a:gd name="T0" fmla="*/ 154257 w 545"/>
                <a:gd name="T1" fmla="*/ 95530 h 634"/>
                <a:gd name="T2" fmla="*/ 154257 w 545"/>
                <a:gd name="T3" fmla="*/ 95530 h 634"/>
                <a:gd name="T4" fmla="*/ 101152 w 545"/>
                <a:gd name="T5" fmla="*/ 42177 h 634"/>
                <a:gd name="T6" fmla="*/ 95733 w 545"/>
                <a:gd name="T7" fmla="*/ 42177 h 634"/>
                <a:gd name="T8" fmla="*/ 90314 w 545"/>
                <a:gd name="T9" fmla="*/ 42177 h 634"/>
                <a:gd name="T10" fmla="*/ 42628 w 545"/>
                <a:gd name="T11" fmla="*/ 95530 h 634"/>
                <a:gd name="T12" fmla="*/ 42628 w 545"/>
                <a:gd name="T13" fmla="*/ 105984 h 634"/>
                <a:gd name="T14" fmla="*/ 53105 w 545"/>
                <a:gd name="T15" fmla="*/ 105984 h 634"/>
                <a:gd name="T16" fmla="*/ 90314 w 545"/>
                <a:gd name="T17" fmla="*/ 68853 h 634"/>
                <a:gd name="T18" fmla="*/ 90314 w 545"/>
                <a:gd name="T19" fmla="*/ 217375 h 634"/>
                <a:gd name="T20" fmla="*/ 95733 w 545"/>
                <a:gd name="T21" fmla="*/ 228190 h 634"/>
                <a:gd name="T22" fmla="*/ 106210 w 545"/>
                <a:gd name="T23" fmla="*/ 217375 h 634"/>
                <a:gd name="T24" fmla="*/ 106210 w 545"/>
                <a:gd name="T25" fmla="*/ 68853 h 634"/>
                <a:gd name="T26" fmla="*/ 143780 w 545"/>
                <a:gd name="T27" fmla="*/ 105984 h 634"/>
                <a:gd name="T28" fmla="*/ 154257 w 545"/>
                <a:gd name="T29" fmla="*/ 105984 h 634"/>
                <a:gd name="T30" fmla="*/ 154257 w 545"/>
                <a:gd name="T31" fmla="*/ 95530 h 634"/>
                <a:gd name="T32" fmla="*/ 170152 w 545"/>
                <a:gd name="T33" fmla="*/ 0 h 634"/>
                <a:gd name="T34" fmla="*/ 170152 w 545"/>
                <a:gd name="T35" fmla="*/ 0 h 634"/>
                <a:gd name="T36" fmla="*/ 26372 w 545"/>
                <a:gd name="T37" fmla="*/ 0 h 634"/>
                <a:gd name="T38" fmla="*/ 0 w 545"/>
                <a:gd name="T39" fmla="*/ 26316 h 634"/>
                <a:gd name="T40" fmla="*/ 0 w 545"/>
                <a:gd name="T41" fmla="*/ 169790 h 634"/>
                <a:gd name="T42" fmla="*/ 26372 w 545"/>
                <a:gd name="T43" fmla="*/ 196106 h 634"/>
                <a:gd name="T44" fmla="*/ 47686 w 545"/>
                <a:gd name="T45" fmla="*/ 196106 h 634"/>
                <a:gd name="T46" fmla="*/ 47686 w 545"/>
                <a:gd name="T47" fmla="*/ 185652 h 634"/>
                <a:gd name="T48" fmla="*/ 26372 w 545"/>
                <a:gd name="T49" fmla="*/ 185652 h 634"/>
                <a:gd name="T50" fmla="*/ 10476 w 545"/>
                <a:gd name="T51" fmla="*/ 169790 h 634"/>
                <a:gd name="T52" fmla="*/ 10476 w 545"/>
                <a:gd name="T53" fmla="*/ 26316 h 634"/>
                <a:gd name="T54" fmla="*/ 26372 w 545"/>
                <a:gd name="T55" fmla="*/ 15862 h 634"/>
                <a:gd name="T56" fmla="*/ 170152 w 545"/>
                <a:gd name="T57" fmla="*/ 15862 h 634"/>
                <a:gd name="T58" fmla="*/ 180628 w 545"/>
                <a:gd name="T59" fmla="*/ 26316 h 634"/>
                <a:gd name="T60" fmla="*/ 180628 w 545"/>
                <a:gd name="T61" fmla="*/ 169790 h 634"/>
                <a:gd name="T62" fmla="*/ 170152 w 545"/>
                <a:gd name="T63" fmla="*/ 185652 h 634"/>
                <a:gd name="T64" fmla="*/ 148838 w 545"/>
                <a:gd name="T65" fmla="*/ 185652 h 634"/>
                <a:gd name="T66" fmla="*/ 148838 w 545"/>
                <a:gd name="T67" fmla="*/ 196106 h 634"/>
                <a:gd name="T68" fmla="*/ 170152 w 545"/>
                <a:gd name="T69" fmla="*/ 196106 h 634"/>
                <a:gd name="T70" fmla="*/ 196524 w 545"/>
                <a:gd name="T71" fmla="*/ 169790 h 634"/>
                <a:gd name="T72" fmla="*/ 196524 w 545"/>
                <a:gd name="T73" fmla="*/ 26316 h 634"/>
                <a:gd name="T74" fmla="*/ 170152 w 545"/>
                <a:gd name="T75" fmla="*/ 0 h 6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45" h="634">
                  <a:moveTo>
                    <a:pt x="427" y="265"/>
                  </a:moveTo>
                  <a:lnTo>
                    <a:pt x="427" y="265"/>
                  </a:lnTo>
                  <a:cubicBezTo>
                    <a:pt x="280" y="117"/>
                    <a:pt x="280" y="117"/>
                    <a:pt x="280" y="117"/>
                  </a:cubicBezTo>
                  <a:cubicBezTo>
                    <a:pt x="280" y="117"/>
                    <a:pt x="280" y="117"/>
                    <a:pt x="265" y="117"/>
                  </a:cubicBezTo>
                  <a:cubicBezTo>
                    <a:pt x="265" y="117"/>
                    <a:pt x="265" y="117"/>
                    <a:pt x="250" y="117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8" y="265"/>
                    <a:pt x="118" y="279"/>
                    <a:pt x="118" y="294"/>
                  </a:cubicBezTo>
                  <a:cubicBezTo>
                    <a:pt x="132" y="294"/>
                    <a:pt x="132" y="294"/>
                    <a:pt x="147" y="294"/>
                  </a:cubicBezTo>
                  <a:cubicBezTo>
                    <a:pt x="250" y="191"/>
                    <a:pt x="250" y="191"/>
                    <a:pt x="250" y="191"/>
                  </a:cubicBezTo>
                  <a:cubicBezTo>
                    <a:pt x="250" y="603"/>
                    <a:pt x="250" y="603"/>
                    <a:pt x="250" y="603"/>
                  </a:cubicBezTo>
                  <a:cubicBezTo>
                    <a:pt x="250" y="618"/>
                    <a:pt x="265" y="633"/>
                    <a:pt x="265" y="633"/>
                  </a:cubicBezTo>
                  <a:cubicBezTo>
                    <a:pt x="280" y="633"/>
                    <a:pt x="294" y="618"/>
                    <a:pt x="294" y="603"/>
                  </a:cubicBezTo>
                  <a:cubicBezTo>
                    <a:pt x="294" y="191"/>
                    <a:pt x="294" y="191"/>
                    <a:pt x="294" y="191"/>
                  </a:cubicBezTo>
                  <a:cubicBezTo>
                    <a:pt x="398" y="294"/>
                    <a:pt x="398" y="294"/>
                    <a:pt x="398" y="294"/>
                  </a:cubicBezTo>
                  <a:cubicBezTo>
                    <a:pt x="398" y="294"/>
                    <a:pt x="412" y="294"/>
                    <a:pt x="427" y="294"/>
                  </a:cubicBezTo>
                  <a:cubicBezTo>
                    <a:pt x="427" y="279"/>
                    <a:pt x="427" y="265"/>
                    <a:pt x="427" y="265"/>
                  </a:cubicBezTo>
                  <a:close/>
                  <a:moveTo>
                    <a:pt x="471" y="0"/>
                  </a:moveTo>
                  <a:lnTo>
                    <a:pt x="471" y="0"/>
                  </a:ln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3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29" y="544"/>
                    <a:pt x="73" y="544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32" y="515"/>
                    <a:pt x="132" y="515"/>
                    <a:pt x="132" y="515"/>
                  </a:cubicBezTo>
                  <a:cubicBezTo>
                    <a:pt x="73" y="515"/>
                    <a:pt x="73" y="515"/>
                    <a:pt x="73" y="515"/>
                  </a:cubicBezTo>
                  <a:cubicBezTo>
                    <a:pt x="59" y="515"/>
                    <a:pt x="29" y="485"/>
                    <a:pt x="29" y="471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58"/>
                    <a:pt x="59" y="44"/>
                    <a:pt x="73" y="44"/>
                  </a:cubicBezTo>
                  <a:cubicBezTo>
                    <a:pt x="471" y="44"/>
                    <a:pt x="471" y="44"/>
                    <a:pt x="471" y="44"/>
                  </a:cubicBezTo>
                  <a:cubicBezTo>
                    <a:pt x="486" y="44"/>
                    <a:pt x="500" y="58"/>
                    <a:pt x="500" y="73"/>
                  </a:cubicBezTo>
                  <a:cubicBezTo>
                    <a:pt x="500" y="471"/>
                    <a:pt x="500" y="471"/>
                    <a:pt x="500" y="471"/>
                  </a:cubicBezTo>
                  <a:cubicBezTo>
                    <a:pt x="500" y="485"/>
                    <a:pt x="486" y="515"/>
                    <a:pt x="471" y="515"/>
                  </a:cubicBezTo>
                  <a:cubicBezTo>
                    <a:pt x="412" y="515"/>
                    <a:pt x="412" y="515"/>
                    <a:pt x="412" y="515"/>
                  </a:cubicBezTo>
                  <a:cubicBezTo>
                    <a:pt x="412" y="544"/>
                    <a:pt x="412" y="544"/>
                    <a:pt x="412" y="544"/>
                  </a:cubicBezTo>
                  <a:cubicBezTo>
                    <a:pt x="471" y="544"/>
                    <a:pt x="471" y="544"/>
                    <a:pt x="471" y="544"/>
                  </a:cubicBezTo>
                  <a:cubicBezTo>
                    <a:pt x="515" y="544"/>
                    <a:pt x="544" y="515"/>
                    <a:pt x="544" y="471"/>
                  </a:cubicBezTo>
                  <a:cubicBezTo>
                    <a:pt x="544" y="73"/>
                    <a:pt x="544" y="73"/>
                    <a:pt x="544" y="73"/>
                  </a:cubicBezTo>
                  <a:cubicBezTo>
                    <a:pt x="544" y="29"/>
                    <a:pt x="515" y="0"/>
                    <a:pt x="471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6" name="Freeform 85"/>
            <p:cNvSpPr>
              <a:spLocks noChangeArrowheads="1"/>
            </p:cNvSpPr>
            <p:nvPr/>
          </p:nvSpPr>
          <p:spPr bwMode="auto">
            <a:xfrm>
              <a:off x="3385733" y="4091853"/>
              <a:ext cx="290386" cy="257545"/>
            </a:xfrm>
            <a:custGeom>
              <a:avLst/>
              <a:gdLst>
                <a:gd name="T0" fmla="*/ 216253 w 619"/>
                <a:gd name="T1" fmla="*/ 90295 h 545"/>
                <a:gd name="T2" fmla="*/ 216253 w 619"/>
                <a:gd name="T3" fmla="*/ 90295 h 545"/>
                <a:gd name="T4" fmla="*/ 63477 w 619"/>
                <a:gd name="T5" fmla="*/ 90295 h 545"/>
                <a:gd name="T6" fmla="*/ 100416 w 619"/>
                <a:gd name="T7" fmla="*/ 53093 h 545"/>
                <a:gd name="T8" fmla="*/ 100416 w 619"/>
                <a:gd name="T9" fmla="*/ 42619 h 545"/>
                <a:gd name="T10" fmla="*/ 89657 w 619"/>
                <a:gd name="T11" fmla="*/ 42619 h 545"/>
                <a:gd name="T12" fmla="*/ 42318 w 619"/>
                <a:gd name="T13" fmla="*/ 90295 h 545"/>
                <a:gd name="T14" fmla="*/ 42318 w 619"/>
                <a:gd name="T15" fmla="*/ 95713 h 545"/>
                <a:gd name="T16" fmla="*/ 42318 w 619"/>
                <a:gd name="T17" fmla="*/ 101130 h 545"/>
                <a:gd name="T18" fmla="*/ 89657 w 619"/>
                <a:gd name="T19" fmla="*/ 154224 h 545"/>
                <a:gd name="T20" fmla="*/ 100416 w 619"/>
                <a:gd name="T21" fmla="*/ 154224 h 545"/>
                <a:gd name="T22" fmla="*/ 100416 w 619"/>
                <a:gd name="T23" fmla="*/ 143388 h 545"/>
                <a:gd name="T24" fmla="*/ 63477 w 619"/>
                <a:gd name="T25" fmla="*/ 106187 h 545"/>
                <a:gd name="T26" fmla="*/ 216253 w 619"/>
                <a:gd name="T27" fmla="*/ 106187 h 545"/>
                <a:gd name="T28" fmla="*/ 221632 w 619"/>
                <a:gd name="T29" fmla="*/ 95713 h 545"/>
                <a:gd name="T30" fmla="*/ 216253 w 619"/>
                <a:gd name="T31" fmla="*/ 90295 h 545"/>
                <a:gd name="T32" fmla="*/ 179314 w 619"/>
                <a:gd name="T33" fmla="*/ 170116 h 545"/>
                <a:gd name="T34" fmla="*/ 179314 w 619"/>
                <a:gd name="T35" fmla="*/ 170116 h 545"/>
                <a:gd name="T36" fmla="*/ 168914 w 619"/>
                <a:gd name="T37" fmla="*/ 180590 h 545"/>
                <a:gd name="T38" fmla="*/ 26180 w 619"/>
                <a:gd name="T39" fmla="*/ 180590 h 545"/>
                <a:gd name="T40" fmla="*/ 10400 w 619"/>
                <a:gd name="T41" fmla="*/ 170116 h 545"/>
                <a:gd name="T42" fmla="*/ 10400 w 619"/>
                <a:gd name="T43" fmla="*/ 26366 h 545"/>
                <a:gd name="T44" fmla="*/ 26180 w 619"/>
                <a:gd name="T45" fmla="*/ 10474 h 545"/>
                <a:gd name="T46" fmla="*/ 168914 w 619"/>
                <a:gd name="T47" fmla="*/ 10474 h 545"/>
                <a:gd name="T48" fmla="*/ 179314 w 619"/>
                <a:gd name="T49" fmla="*/ 26366 h 545"/>
                <a:gd name="T50" fmla="*/ 179314 w 619"/>
                <a:gd name="T51" fmla="*/ 47676 h 545"/>
                <a:gd name="T52" fmla="*/ 195452 w 619"/>
                <a:gd name="T53" fmla="*/ 47676 h 545"/>
                <a:gd name="T54" fmla="*/ 195452 w 619"/>
                <a:gd name="T55" fmla="*/ 26366 h 545"/>
                <a:gd name="T56" fmla="*/ 168914 w 619"/>
                <a:gd name="T57" fmla="*/ 0 h 545"/>
                <a:gd name="T58" fmla="*/ 26180 w 619"/>
                <a:gd name="T59" fmla="*/ 0 h 545"/>
                <a:gd name="T60" fmla="*/ 0 w 619"/>
                <a:gd name="T61" fmla="*/ 26366 h 545"/>
                <a:gd name="T62" fmla="*/ 0 w 619"/>
                <a:gd name="T63" fmla="*/ 170116 h 545"/>
                <a:gd name="T64" fmla="*/ 26180 w 619"/>
                <a:gd name="T65" fmla="*/ 196482 h 545"/>
                <a:gd name="T66" fmla="*/ 168914 w 619"/>
                <a:gd name="T67" fmla="*/ 196482 h 545"/>
                <a:gd name="T68" fmla="*/ 195452 w 619"/>
                <a:gd name="T69" fmla="*/ 170116 h 545"/>
                <a:gd name="T70" fmla="*/ 195452 w 619"/>
                <a:gd name="T71" fmla="*/ 148806 h 545"/>
                <a:gd name="T72" fmla="*/ 179314 w 619"/>
                <a:gd name="T73" fmla="*/ 148806 h 545"/>
                <a:gd name="T74" fmla="*/ 179314 w 619"/>
                <a:gd name="T75" fmla="*/ 170116 h 5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19" h="545">
                  <a:moveTo>
                    <a:pt x="603" y="250"/>
                  </a:moveTo>
                  <a:lnTo>
                    <a:pt x="603" y="250"/>
                  </a:lnTo>
                  <a:cubicBezTo>
                    <a:pt x="177" y="250"/>
                    <a:pt x="177" y="250"/>
                    <a:pt x="177" y="250"/>
                  </a:cubicBezTo>
                  <a:cubicBezTo>
                    <a:pt x="280" y="147"/>
                    <a:pt x="280" y="147"/>
                    <a:pt x="280" y="147"/>
                  </a:cubicBezTo>
                  <a:cubicBezTo>
                    <a:pt x="294" y="132"/>
                    <a:pt x="294" y="132"/>
                    <a:pt x="280" y="118"/>
                  </a:cubicBezTo>
                  <a:cubicBezTo>
                    <a:pt x="280" y="118"/>
                    <a:pt x="265" y="118"/>
                    <a:pt x="250" y="118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18" y="265"/>
                    <a:pt x="118" y="265"/>
                    <a:pt x="118" y="265"/>
                  </a:cubicBezTo>
                  <a:cubicBezTo>
                    <a:pt x="118" y="280"/>
                    <a:pt x="118" y="280"/>
                    <a:pt x="118" y="280"/>
                  </a:cubicBezTo>
                  <a:cubicBezTo>
                    <a:pt x="250" y="427"/>
                    <a:pt x="250" y="427"/>
                    <a:pt x="250" y="427"/>
                  </a:cubicBezTo>
                  <a:cubicBezTo>
                    <a:pt x="265" y="427"/>
                    <a:pt x="280" y="427"/>
                    <a:pt x="280" y="427"/>
                  </a:cubicBezTo>
                  <a:cubicBezTo>
                    <a:pt x="294" y="412"/>
                    <a:pt x="294" y="397"/>
                    <a:pt x="280" y="397"/>
                  </a:cubicBezTo>
                  <a:cubicBezTo>
                    <a:pt x="177" y="294"/>
                    <a:pt x="177" y="294"/>
                    <a:pt x="177" y="294"/>
                  </a:cubicBezTo>
                  <a:cubicBezTo>
                    <a:pt x="603" y="294"/>
                    <a:pt x="603" y="294"/>
                    <a:pt x="603" y="294"/>
                  </a:cubicBezTo>
                  <a:cubicBezTo>
                    <a:pt x="618" y="294"/>
                    <a:pt x="618" y="280"/>
                    <a:pt x="618" y="265"/>
                  </a:cubicBezTo>
                  <a:cubicBezTo>
                    <a:pt x="618" y="265"/>
                    <a:pt x="618" y="250"/>
                    <a:pt x="603" y="250"/>
                  </a:cubicBezTo>
                  <a:close/>
                  <a:moveTo>
                    <a:pt x="500" y="471"/>
                  </a:moveTo>
                  <a:lnTo>
                    <a:pt x="500" y="471"/>
                  </a:lnTo>
                  <a:cubicBezTo>
                    <a:pt x="500" y="486"/>
                    <a:pt x="486" y="500"/>
                    <a:pt x="471" y="500"/>
                  </a:cubicBezTo>
                  <a:cubicBezTo>
                    <a:pt x="73" y="500"/>
                    <a:pt x="73" y="500"/>
                    <a:pt x="73" y="500"/>
                  </a:cubicBezTo>
                  <a:cubicBezTo>
                    <a:pt x="59" y="500"/>
                    <a:pt x="29" y="486"/>
                    <a:pt x="29" y="471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59"/>
                    <a:pt x="59" y="29"/>
                    <a:pt x="73" y="29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486" y="29"/>
                    <a:pt x="500" y="59"/>
                    <a:pt x="500" y="73"/>
                  </a:cubicBezTo>
                  <a:cubicBezTo>
                    <a:pt x="500" y="132"/>
                    <a:pt x="500" y="132"/>
                    <a:pt x="500" y="132"/>
                  </a:cubicBezTo>
                  <a:cubicBezTo>
                    <a:pt x="545" y="132"/>
                    <a:pt x="545" y="132"/>
                    <a:pt x="545" y="132"/>
                  </a:cubicBezTo>
                  <a:cubicBezTo>
                    <a:pt x="545" y="73"/>
                    <a:pt x="545" y="73"/>
                    <a:pt x="545" y="73"/>
                  </a:cubicBezTo>
                  <a:cubicBezTo>
                    <a:pt x="545" y="29"/>
                    <a:pt x="515" y="0"/>
                    <a:pt x="471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29"/>
                    <a:pt x="0" y="73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29" y="544"/>
                    <a:pt x="73" y="544"/>
                  </a:cubicBezTo>
                  <a:cubicBezTo>
                    <a:pt x="471" y="544"/>
                    <a:pt x="471" y="544"/>
                    <a:pt x="471" y="544"/>
                  </a:cubicBezTo>
                  <a:cubicBezTo>
                    <a:pt x="515" y="544"/>
                    <a:pt x="545" y="515"/>
                    <a:pt x="545" y="471"/>
                  </a:cubicBezTo>
                  <a:cubicBezTo>
                    <a:pt x="545" y="412"/>
                    <a:pt x="545" y="412"/>
                    <a:pt x="545" y="412"/>
                  </a:cubicBezTo>
                  <a:cubicBezTo>
                    <a:pt x="500" y="412"/>
                    <a:pt x="500" y="412"/>
                    <a:pt x="500" y="412"/>
                  </a:cubicBezTo>
                  <a:lnTo>
                    <a:pt x="500" y="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7" name="Freeform 86"/>
            <p:cNvSpPr>
              <a:spLocks noChangeArrowheads="1"/>
            </p:cNvSpPr>
            <p:nvPr/>
          </p:nvSpPr>
          <p:spPr bwMode="auto">
            <a:xfrm>
              <a:off x="2863038" y="4091853"/>
              <a:ext cx="299028" cy="257545"/>
            </a:xfrm>
            <a:custGeom>
              <a:avLst/>
              <a:gdLst>
                <a:gd name="T0" fmla="*/ 122231 w 634"/>
                <a:gd name="T1" fmla="*/ 143388 h 545"/>
                <a:gd name="T2" fmla="*/ 122231 w 634"/>
                <a:gd name="T3" fmla="*/ 143388 h 545"/>
                <a:gd name="T4" fmla="*/ 122231 w 634"/>
                <a:gd name="T5" fmla="*/ 154224 h 545"/>
                <a:gd name="T6" fmla="*/ 133048 w 634"/>
                <a:gd name="T7" fmla="*/ 154224 h 545"/>
                <a:gd name="T8" fmla="*/ 186051 w 634"/>
                <a:gd name="T9" fmla="*/ 101130 h 545"/>
                <a:gd name="T10" fmla="*/ 186051 w 634"/>
                <a:gd name="T11" fmla="*/ 95713 h 545"/>
                <a:gd name="T12" fmla="*/ 186051 w 634"/>
                <a:gd name="T13" fmla="*/ 90295 h 545"/>
                <a:gd name="T14" fmla="*/ 133048 w 634"/>
                <a:gd name="T15" fmla="*/ 42619 h 545"/>
                <a:gd name="T16" fmla="*/ 122231 w 634"/>
                <a:gd name="T17" fmla="*/ 42619 h 545"/>
                <a:gd name="T18" fmla="*/ 122231 w 634"/>
                <a:gd name="T19" fmla="*/ 53093 h 545"/>
                <a:gd name="T20" fmla="*/ 159369 w 634"/>
                <a:gd name="T21" fmla="*/ 90295 h 545"/>
                <a:gd name="T22" fmla="*/ 10817 w 634"/>
                <a:gd name="T23" fmla="*/ 90295 h 545"/>
                <a:gd name="T24" fmla="*/ 0 w 634"/>
                <a:gd name="T25" fmla="*/ 95713 h 545"/>
                <a:gd name="T26" fmla="*/ 10817 w 634"/>
                <a:gd name="T27" fmla="*/ 106187 h 545"/>
                <a:gd name="T28" fmla="*/ 159369 w 634"/>
                <a:gd name="T29" fmla="*/ 106187 h 545"/>
                <a:gd name="T30" fmla="*/ 122231 w 634"/>
                <a:gd name="T31" fmla="*/ 143388 h 545"/>
                <a:gd name="T32" fmla="*/ 201915 w 634"/>
                <a:gd name="T33" fmla="*/ 0 h 545"/>
                <a:gd name="T34" fmla="*/ 201915 w 634"/>
                <a:gd name="T35" fmla="*/ 0 h 545"/>
                <a:gd name="T36" fmla="*/ 58411 w 634"/>
                <a:gd name="T37" fmla="*/ 0 h 545"/>
                <a:gd name="T38" fmla="*/ 32090 w 634"/>
                <a:gd name="T39" fmla="*/ 26366 h 545"/>
                <a:gd name="T40" fmla="*/ 32090 w 634"/>
                <a:gd name="T41" fmla="*/ 53093 h 545"/>
                <a:gd name="T42" fmla="*/ 42546 w 634"/>
                <a:gd name="T43" fmla="*/ 53093 h 545"/>
                <a:gd name="T44" fmla="*/ 42546 w 634"/>
                <a:gd name="T45" fmla="*/ 26366 h 545"/>
                <a:gd name="T46" fmla="*/ 58411 w 634"/>
                <a:gd name="T47" fmla="*/ 10474 h 545"/>
                <a:gd name="T48" fmla="*/ 201915 w 634"/>
                <a:gd name="T49" fmla="*/ 10474 h 545"/>
                <a:gd name="T50" fmla="*/ 212372 w 634"/>
                <a:gd name="T51" fmla="*/ 26366 h 545"/>
                <a:gd name="T52" fmla="*/ 212372 w 634"/>
                <a:gd name="T53" fmla="*/ 170116 h 545"/>
                <a:gd name="T54" fmla="*/ 201915 w 634"/>
                <a:gd name="T55" fmla="*/ 180590 h 545"/>
                <a:gd name="T56" fmla="*/ 58411 w 634"/>
                <a:gd name="T57" fmla="*/ 180590 h 545"/>
                <a:gd name="T58" fmla="*/ 42546 w 634"/>
                <a:gd name="T59" fmla="*/ 170116 h 545"/>
                <a:gd name="T60" fmla="*/ 42546 w 634"/>
                <a:gd name="T61" fmla="*/ 137971 h 545"/>
                <a:gd name="T62" fmla="*/ 32090 w 634"/>
                <a:gd name="T63" fmla="*/ 137971 h 545"/>
                <a:gd name="T64" fmla="*/ 32090 w 634"/>
                <a:gd name="T65" fmla="*/ 170116 h 545"/>
                <a:gd name="T66" fmla="*/ 58411 w 634"/>
                <a:gd name="T67" fmla="*/ 196482 h 545"/>
                <a:gd name="T68" fmla="*/ 201915 w 634"/>
                <a:gd name="T69" fmla="*/ 196482 h 545"/>
                <a:gd name="T70" fmla="*/ 228236 w 634"/>
                <a:gd name="T71" fmla="*/ 170116 h 545"/>
                <a:gd name="T72" fmla="*/ 228236 w 634"/>
                <a:gd name="T73" fmla="*/ 26366 h 545"/>
                <a:gd name="T74" fmla="*/ 201915 w 634"/>
                <a:gd name="T75" fmla="*/ 0 h 5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34" h="545">
                  <a:moveTo>
                    <a:pt x="339" y="397"/>
                  </a:moveTo>
                  <a:lnTo>
                    <a:pt x="339" y="397"/>
                  </a:lnTo>
                  <a:cubicBezTo>
                    <a:pt x="339" y="397"/>
                    <a:pt x="339" y="412"/>
                    <a:pt x="339" y="427"/>
                  </a:cubicBezTo>
                  <a:cubicBezTo>
                    <a:pt x="354" y="427"/>
                    <a:pt x="369" y="427"/>
                    <a:pt x="369" y="427"/>
                  </a:cubicBezTo>
                  <a:cubicBezTo>
                    <a:pt x="516" y="280"/>
                    <a:pt x="516" y="280"/>
                    <a:pt x="516" y="280"/>
                  </a:cubicBezTo>
                  <a:cubicBezTo>
                    <a:pt x="516" y="280"/>
                    <a:pt x="516" y="280"/>
                    <a:pt x="516" y="265"/>
                  </a:cubicBezTo>
                  <a:cubicBezTo>
                    <a:pt x="516" y="265"/>
                    <a:pt x="516" y="265"/>
                    <a:pt x="516" y="250"/>
                  </a:cubicBezTo>
                  <a:cubicBezTo>
                    <a:pt x="369" y="118"/>
                    <a:pt x="369" y="118"/>
                    <a:pt x="369" y="118"/>
                  </a:cubicBezTo>
                  <a:cubicBezTo>
                    <a:pt x="369" y="118"/>
                    <a:pt x="354" y="118"/>
                    <a:pt x="339" y="118"/>
                  </a:cubicBezTo>
                  <a:cubicBezTo>
                    <a:pt x="339" y="132"/>
                    <a:pt x="339" y="132"/>
                    <a:pt x="339" y="147"/>
                  </a:cubicBezTo>
                  <a:cubicBezTo>
                    <a:pt x="442" y="250"/>
                    <a:pt x="442" y="250"/>
                    <a:pt x="442" y="250"/>
                  </a:cubicBezTo>
                  <a:cubicBezTo>
                    <a:pt x="30" y="250"/>
                    <a:pt x="30" y="250"/>
                    <a:pt x="30" y="250"/>
                  </a:cubicBezTo>
                  <a:cubicBezTo>
                    <a:pt x="15" y="250"/>
                    <a:pt x="0" y="265"/>
                    <a:pt x="0" y="265"/>
                  </a:cubicBezTo>
                  <a:cubicBezTo>
                    <a:pt x="0" y="280"/>
                    <a:pt x="15" y="294"/>
                    <a:pt x="30" y="294"/>
                  </a:cubicBezTo>
                  <a:cubicBezTo>
                    <a:pt x="442" y="294"/>
                    <a:pt x="442" y="294"/>
                    <a:pt x="442" y="294"/>
                  </a:cubicBezTo>
                  <a:lnTo>
                    <a:pt x="339" y="397"/>
                  </a:lnTo>
                  <a:close/>
                  <a:moveTo>
                    <a:pt x="560" y="0"/>
                  </a:moveTo>
                  <a:lnTo>
                    <a:pt x="560" y="0"/>
                  </a:lnTo>
                  <a:cubicBezTo>
                    <a:pt x="162" y="0"/>
                    <a:pt x="162" y="0"/>
                    <a:pt x="162" y="0"/>
                  </a:cubicBezTo>
                  <a:cubicBezTo>
                    <a:pt x="118" y="0"/>
                    <a:pt x="89" y="29"/>
                    <a:pt x="89" y="73"/>
                  </a:cubicBezTo>
                  <a:cubicBezTo>
                    <a:pt x="89" y="147"/>
                    <a:pt x="89" y="147"/>
                    <a:pt x="89" y="147"/>
                  </a:cubicBezTo>
                  <a:cubicBezTo>
                    <a:pt x="118" y="147"/>
                    <a:pt x="118" y="147"/>
                    <a:pt x="118" y="147"/>
                  </a:cubicBezTo>
                  <a:cubicBezTo>
                    <a:pt x="118" y="73"/>
                    <a:pt x="118" y="73"/>
                    <a:pt x="118" y="73"/>
                  </a:cubicBezTo>
                  <a:cubicBezTo>
                    <a:pt x="118" y="59"/>
                    <a:pt x="148" y="29"/>
                    <a:pt x="162" y="29"/>
                  </a:cubicBezTo>
                  <a:cubicBezTo>
                    <a:pt x="560" y="29"/>
                    <a:pt x="560" y="29"/>
                    <a:pt x="560" y="29"/>
                  </a:cubicBezTo>
                  <a:cubicBezTo>
                    <a:pt x="575" y="29"/>
                    <a:pt x="589" y="59"/>
                    <a:pt x="589" y="73"/>
                  </a:cubicBezTo>
                  <a:cubicBezTo>
                    <a:pt x="589" y="471"/>
                    <a:pt x="589" y="471"/>
                    <a:pt x="589" y="471"/>
                  </a:cubicBezTo>
                  <a:cubicBezTo>
                    <a:pt x="589" y="486"/>
                    <a:pt x="575" y="500"/>
                    <a:pt x="560" y="500"/>
                  </a:cubicBezTo>
                  <a:cubicBezTo>
                    <a:pt x="162" y="500"/>
                    <a:pt x="162" y="500"/>
                    <a:pt x="162" y="500"/>
                  </a:cubicBezTo>
                  <a:cubicBezTo>
                    <a:pt x="148" y="500"/>
                    <a:pt x="118" y="486"/>
                    <a:pt x="118" y="471"/>
                  </a:cubicBezTo>
                  <a:cubicBezTo>
                    <a:pt x="118" y="382"/>
                    <a:pt x="118" y="382"/>
                    <a:pt x="118" y="382"/>
                  </a:cubicBezTo>
                  <a:cubicBezTo>
                    <a:pt x="89" y="382"/>
                    <a:pt x="89" y="382"/>
                    <a:pt x="89" y="382"/>
                  </a:cubicBezTo>
                  <a:cubicBezTo>
                    <a:pt x="89" y="471"/>
                    <a:pt x="89" y="471"/>
                    <a:pt x="89" y="471"/>
                  </a:cubicBezTo>
                  <a:cubicBezTo>
                    <a:pt x="89" y="515"/>
                    <a:pt x="118" y="544"/>
                    <a:pt x="162" y="544"/>
                  </a:cubicBezTo>
                  <a:cubicBezTo>
                    <a:pt x="560" y="544"/>
                    <a:pt x="560" y="544"/>
                    <a:pt x="560" y="544"/>
                  </a:cubicBezTo>
                  <a:cubicBezTo>
                    <a:pt x="604" y="544"/>
                    <a:pt x="633" y="515"/>
                    <a:pt x="633" y="471"/>
                  </a:cubicBezTo>
                  <a:cubicBezTo>
                    <a:pt x="633" y="73"/>
                    <a:pt x="633" y="73"/>
                    <a:pt x="633" y="73"/>
                  </a:cubicBezTo>
                  <a:cubicBezTo>
                    <a:pt x="633" y="29"/>
                    <a:pt x="604" y="0"/>
                    <a:pt x="560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8" name="Freeform 87"/>
            <p:cNvSpPr>
              <a:spLocks noChangeArrowheads="1"/>
            </p:cNvSpPr>
            <p:nvPr/>
          </p:nvSpPr>
          <p:spPr bwMode="auto">
            <a:xfrm>
              <a:off x="831025" y="4091853"/>
              <a:ext cx="257545" cy="257545"/>
            </a:xfrm>
            <a:custGeom>
              <a:avLst/>
              <a:gdLst>
                <a:gd name="T0" fmla="*/ 191466 w 545"/>
                <a:gd name="T1" fmla="*/ 0 h 545"/>
                <a:gd name="T2" fmla="*/ 191466 w 545"/>
                <a:gd name="T3" fmla="*/ 0 h 545"/>
                <a:gd name="T4" fmla="*/ 138000 w 545"/>
                <a:gd name="T5" fmla="*/ 0 h 545"/>
                <a:gd name="T6" fmla="*/ 132943 w 545"/>
                <a:gd name="T7" fmla="*/ 5057 h 545"/>
                <a:gd name="T8" fmla="*/ 138000 w 545"/>
                <a:gd name="T9" fmla="*/ 10474 h 545"/>
                <a:gd name="T10" fmla="*/ 170152 w 545"/>
                <a:gd name="T11" fmla="*/ 10474 h 545"/>
                <a:gd name="T12" fmla="*/ 63942 w 545"/>
                <a:gd name="T13" fmla="*/ 111605 h 545"/>
                <a:gd name="T14" fmla="*/ 63942 w 545"/>
                <a:gd name="T15" fmla="*/ 122440 h 545"/>
                <a:gd name="T16" fmla="*/ 74419 w 545"/>
                <a:gd name="T17" fmla="*/ 122440 h 545"/>
                <a:gd name="T18" fmla="*/ 180628 w 545"/>
                <a:gd name="T19" fmla="*/ 21310 h 545"/>
                <a:gd name="T20" fmla="*/ 180628 w 545"/>
                <a:gd name="T21" fmla="*/ 53093 h 545"/>
                <a:gd name="T22" fmla="*/ 191466 w 545"/>
                <a:gd name="T23" fmla="*/ 63929 h 545"/>
                <a:gd name="T24" fmla="*/ 196524 w 545"/>
                <a:gd name="T25" fmla="*/ 53093 h 545"/>
                <a:gd name="T26" fmla="*/ 196524 w 545"/>
                <a:gd name="T27" fmla="*/ 5057 h 545"/>
                <a:gd name="T28" fmla="*/ 191466 w 545"/>
                <a:gd name="T29" fmla="*/ 0 h 545"/>
                <a:gd name="T30" fmla="*/ 180628 w 545"/>
                <a:gd name="T31" fmla="*/ 170116 h 545"/>
                <a:gd name="T32" fmla="*/ 180628 w 545"/>
                <a:gd name="T33" fmla="*/ 170116 h 545"/>
                <a:gd name="T34" fmla="*/ 170152 w 545"/>
                <a:gd name="T35" fmla="*/ 180590 h 545"/>
                <a:gd name="T36" fmla="*/ 26372 w 545"/>
                <a:gd name="T37" fmla="*/ 180590 h 545"/>
                <a:gd name="T38" fmla="*/ 10476 w 545"/>
                <a:gd name="T39" fmla="*/ 170116 h 545"/>
                <a:gd name="T40" fmla="*/ 10476 w 545"/>
                <a:gd name="T41" fmla="*/ 26366 h 545"/>
                <a:gd name="T42" fmla="*/ 26372 w 545"/>
                <a:gd name="T43" fmla="*/ 10474 h 545"/>
                <a:gd name="T44" fmla="*/ 106210 w 545"/>
                <a:gd name="T45" fmla="*/ 10474 h 545"/>
                <a:gd name="T46" fmla="*/ 106210 w 545"/>
                <a:gd name="T47" fmla="*/ 0 h 545"/>
                <a:gd name="T48" fmla="*/ 26372 w 545"/>
                <a:gd name="T49" fmla="*/ 0 h 545"/>
                <a:gd name="T50" fmla="*/ 0 w 545"/>
                <a:gd name="T51" fmla="*/ 31784 h 545"/>
                <a:gd name="T52" fmla="*/ 0 w 545"/>
                <a:gd name="T53" fmla="*/ 170116 h 545"/>
                <a:gd name="T54" fmla="*/ 26372 w 545"/>
                <a:gd name="T55" fmla="*/ 196482 h 545"/>
                <a:gd name="T56" fmla="*/ 164733 w 545"/>
                <a:gd name="T57" fmla="*/ 196482 h 545"/>
                <a:gd name="T58" fmla="*/ 196524 w 545"/>
                <a:gd name="T59" fmla="*/ 170116 h 545"/>
                <a:gd name="T60" fmla="*/ 196524 w 545"/>
                <a:gd name="T61" fmla="*/ 90295 h 545"/>
                <a:gd name="T62" fmla="*/ 180628 w 545"/>
                <a:gd name="T63" fmla="*/ 90295 h 545"/>
                <a:gd name="T64" fmla="*/ 180628 w 545"/>
                <a:gd name="T65" fmla="*/ 170116 h 5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45" h="545">
                  <a:moveTo>
                    <a:pt x="530" y="0"/>
                  </a:moveTo>
                  <a:lnTo>
                    <a:pt x="530" y="0"/>
                  </a:lnTo>
                  <a:cubicBezTo>
                    <a:pt x="382" y="0"/>
                    <a:pt x="382" y="0"/>
                    <a:pt x="382" y="0"/>
                  </a:cubicBezTo>
                  <a:cubicBezTo>
                    <a:pt x="382" y="0"/>
                    <a:pt x="368" y="0"/>
                    <a:pt x="368" y="14"/>
                  </a:cubicBezTo>
                  <a:cubicBezTo>
                    <a:pt x="368" y="29"/>
                    <a:pt x="382" y="29"/>
                    <a:pt x="382" y="29"/>
                  </a:cubicBezTo>
                  <a:cubicBezTo>
                    <a:pt x="471" y="29"/>
                    <a:pt x="471" y="29"/>
                    <a:pt x="471" y="29"/>
                  </a:cubicBezTo>
                  <a:cubicBezTo>
                    <a:pt x="177" y="309"/>
                    <a:pt x="177" y="309"/>
                    <a:pt x="177" y="309"/>
                  </a:cubicBezTo>
                  <a:cubicBezTo>
                    <a:pt x="177" y="324"/>
                    <a:pt x="177" y="339"/>
                    <a:pt x="177" y="339"/>
                  </a:cubicBezTo>
                  <a:cubicBezTo>
                    <a:pt x="191" y="353"/>
                    <a:pt x="191" y="353"/>
                    <a:pt x="206" y="339"/>
                  </a:cubicBezTo>
                  <a:cubicBezTo>
                    <a:pt x="500" y="59"/>
                    <a:pt x="500" y="59"/>
                    <a:pt x="500" y="59"/>
                  </a:cubicBezTo>
                  <a:cubicBezTo>
                    <a:pt x="500" y="147"/>
                    <a:pt x="500" y="147"/>
                    <a:pt x="500" y="147"/>
                  </a:cubicBezTo>
                  <a:cubicBezTo>
                    <a:pt x="500" y="162"/>
                    <a:pt x="515" y="177"/>
                    <a:pt x="530" y="177"/>
                  </a:cubicBezTo>
                  <a:cubicBezTo>
                    <a:pt x="530" y="177"/>
                    <a:pt x="544" y="162"/>
                    <a:pt x="544" y="147"/>
                  </a:cubicBezTo>
                  <a:cubicBezTo>
                    <a:pt x="544" y="14"/>
                    <a:pt x="544" y="14"/>
                    <a:pt x="544" y="14"/>
                  </a:cubicBezTo>
                  <a:cubicBezTo>
                    <a:pt x="544" y="0"/>
                    <a:pt x="530" y="0"/>
                    <a:pt x="530" y="0"/>
                  </a:cubicBezTo>
                  <a:close/>
                  <a:moveTo>
                    <a:pt x="500" y="471"/>
                  </a:moveTo>
                  <a:lnTo>
                    <a:pt x="500" y="471"/>
                  </a:lnTo>
                  <a:cubicBezTo>
                    <a:pt x="500" y="486"/>
                    <a:pt x="486" y="500"/>
                    <a:pt x="471" y="500"/>
                  </a:cubicBezTo>
                  <a:cubicBezTo>
                    <a:pt x="73" y="500"/>
                    <a:pt x="73" y="500"/>
                    <a:pt x="73" y="500"/>
                  </a:cubicBezTo>
                  <a:cubicBezTo>
                    <a:pt x="44" y="500"/>
                    <a:pt x="29" y="486"/>
                    <a:pt x="29" y="471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59"/>
                    <a:pt x="59" y="29"/>
                    <a:pt x="73" y="29"/>
                  </a:cubicBezTo>
                  <a:cubicBezTo>
                    <a:pt x="294" y="29"/>
                    <a:pt x="294" y="29"/>
                    <a:pt x="294" y="29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29" y="0"/>
                    <a:pt x="0" y="44"/>
                    <a:pt x="0" y="88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29" y="544"/>
                    <a:pt x="73" y="544"/>
                  </a:cubicBezTo>
                  <a:cubicBezTo>
                    <a:pt x="456" y="544"/>
                    <a:pt x="456" y="544"/>
                    <a:pt x="456" y="544"/>
                  </a:cubicBezTo>
                  <a:cubicBezTo>
                    <a:pt x="500" y="544"/>
                    <a:pt x="544" y="515"/>
                    <a:pt x="544" y="471"/>
                  </a:cubicBezTo>
                  <a:cubicBezTo>
                    <a:pt x="544" y="250"/>
                    <a:pt x="544" y="250"/>
                    <a:pt x="544" y="250"/>
                  </a:cubicBezTo>
                  <a:cubicBezTo>
                    <a:pt x="500" y="250"/>
                    <a:pt x="500" y="250"/>
                    <a:pt x="500" y="250"/>
                  </a:cubicBezTo>
                  <a:lnTo>
                    <a:pt x="500" y="47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89" name="Freeform 88"/>
            <p:cNvSpPr>
              <a:spLocks noChangeArrowheads="1"/>
            </p:cNvSpPr>
            <p:nvPr/>
          </p:nvSpPr>
          <p:spPr bwMode="auto">
            <a:xfrm>
              <a:off x="342900" y="4091853"/>
              <a:ext cx="264458" cy="257545"/>
            </a:xfrm>
            <a:custGeom>
              <a:avLst/>
              <a:gdLst>
                <a:gd name="T0" fmla="*/ 185953 w 561"/>
                <a:gd name="T1" fmla="*/ 90295 h 545"/>
                <a:gd name="T2" fmla="*/ 185953 w 561"/>
                <a:gd name="T3" fmla="*/ 90295 h 545"/>
                <a:gd name="T4" fmla="*/ 185953 w 561"/>
                <a:gd name="T5" fmla="*/ 170116 h 545"/>
                <a:gd name="T6" fmla="*/ 169736 w 561"/>
                <a:gd name="T7" fmla="*/ 180590 h 545"/>
                <a:gd name="T8" fmla="*/ 32073 w 561"/>
                <a:gd name="T9" fmla="*/ 180590 h 545"/>
                <a:gd name="T10" fmla="*/ 15856 w 561"/>
                <a:gd name="T11" fmla="*/ 170116 h 545"/>
                <a:gd name="T12" fmla="*/ 15856 w 561"/>
                <a:gd name="T13" fmla="*/ 26366 h 545"/>
                <a:gd name="T14" fmla="*/ 32073 w 561"/>
                <a:gd name="T15" fmla="*/ 10474 h 545"/>
                <a:gd name="T16" fmla="*/ 106310 w 561"/>
                <a:gd name="T17" fmla="*/ 10474 h 545"/>
                <a:gd name="T18" fmla="*/ 106310 w 561"/>
                <a:gd name="T19" fmla="*/ 0 h 545"/>
                <a:gd name="T20" fmla="*/ 32073 w 561"/>
                <a:gd name="T21" fmla="*/ 0 h 545"/>
                <a:gd name="T22" fmla="*/ 0 w 561"/>
                <a:gd name="T23" fmla="*/ 31784 h 545"/>
                <a:gd name="T24" fmla="*/ 0 w 561"/>
                <a:gd name="T25" fmla="*/ 170116 h 545"/>
                <a:gd name="T26" fmla="*/ 32073 w 561"/>
                <a:gd name="T27" fmla="*/ 196482 h 545"/>
                <a:gd name="T28" fmla="*/ 169736 w 561"/>
                <a:gd name="T29" fmla="*/ 196482 h 545"/>
                <a:gd name="T30" fmla="*/ 201810 w 561"/>
                <a:gd name="T31" fmla="*/ 170116 h 545"/>
                <a:gd name="T32" fmla="*/ 201810 w 561"/>
                <a:gd name="T33" fmla="*/ 90295 h 545"/>
                <a:gd name="T34" fmla="*/ 185953 w 561"/>
                <a:gd name="T35" fmla="*/ 90295 h 545"/>
                <a:gd name="T36" fmla="*/ 79643 w 561"/>
                <a:gd name="T37" fmla="*/ 74403 h 545"/>
                <a:gd name="T38" fmla="*/ 79643 w 561"/>
                <a:gd name="T39" fmla="*/ 74403 h 545"/>
                <a:gd name="T40" fmla="*/ 74237 w 561"/>
                <a:gd name="T41" fmla="*/ 68985 h 545"/>
                <a:gd name="T42" fmla="*/ 63786 w 561"/>
                <a:gd name="T43" fmla="*/ 74403 h 545"/>
                <a:gd name="T44" fmla="*/ 63786 w 561"/>
                <a:gd name="T45" fmla="*/ 127496 h 545"/>
                <a:gd name="T46" fmla="*/ 74237 w 561"/>
                <a:gd name="T47" fmla="*/ 132914 h 545"/>
                <a:gd name="T48" fmla="*/ 122167 w 561"/>
                <a:gd name="T49" fmla="*/ 132914 h 545"/>
                <a:gd name="T50" fmla="*/ 127212 w 561"/>
                <a:gd name="T51" fmla="*/ 127496 h 545"/>
                <a:gd name="T52" fmla="*/ 122167 w 561"/>
                <a:gd name="T53" fmla="*/ 117022 h 545"/>
                <a:gd name="T54" fmla="*/ 90454 w 561"/>
                <a:gd name="T55" fmla="*/ 117022 h 545"/>
                <a:gd name="T56" fmla="*/ 196404 w 561"/>
                <a:gd name="T57" fmla="*/ 15892 h 545"/>
                <a:gd name="T58" fmla="*/ 196404 w 561"/>
                <a:gd name="T59" fmla="*/ 5057 h 545"/>
                <a:gd name="T60" fmla="*/ 185953 w 561"/>
                <a:gd name="T61" fmla="*/ 5057 h 545"/>
                <a:gd name="T62" fmla="*/ 79643 w 561"/>
                <a:gd name="T63" fmla="*/ 111605 h 545"/>
                <a:gd name="T64" fmla="*/ 79643 w 561"/>
                <a:gd name="T65" fmla="*/ 74403 h 54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61" h="545">
                  <a:moveTo>
                    <a:pt x="516" y="250"/>
                  </a:moveTo>
                  <a:lnTo>
                    <a:pt x="516" y="250"/>
                  </a:lnTo>
                  <a:cubicBezTo>
                    <a:pt x="516" y="471"/>
                    <a:pt x="516" y="471"/>
                    <a:pt x="516" y="471"/>
                  </a:cubicBezTo>
                  <a:cubicBezTo>
                    <a:pt x="516" y="486"/>
                    <a:pt x="501" y="500"/>
                    <a:pt x="471" y="500"/>
                  </a:cubicBezTo>
                  <a:cubicBezTo>
                    <a:pt x="89" y="500"/>
                    <a:pt x="89" y="500"/>
                    <a:pt x="89" y="500"/>
                  </a:cubicBezTo>
                  <a:cubicBezTo>
                    <a:pt x="59" y="500"/>
                    <a:pt x="44" y="486"/>
                    <a:pt x="44" y="471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59"/>
                    <a:pt x="59" y="29"/>
                    <a:pt x="89" y="29"/>
                  </a:cubicBezTo>
                  <a:cubicBezTo>
                    <a:pt x="295" y="29"/>
                    <a:pt x="295" y="29"/>
                    <a:pt x="295" y="29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4" y="0"/>
                    <a:pt x="0" y="44"/>
                    <a:pt x="0" y="88"/>
                  </a:cubicBezTo>
                  <a:cubicBezTo>
                    <a:pt x="0" y="471"/>
                    <a:pt x="0" y="471"/>
                    <a:pt x="0" y="471"/>
                  </a:cubicBezTo>
                  <a:cubicBezTo>
                    <a:pt x="0" y="515"/>
                    <a:pt x="44" y="544"/>
                    <a:pt x="89" y="544"/>
                  </a:cubicBezTo>
                  <a:cubicBezTo>
                    <a:pt x="471" y="544"/>
                    <a:pt x="471" y="544"/>
                    <a:pt x="471" y="544"/>
                  </a:cubicBezTo>
                  <a:cubicBezTo>
                    <a:pt x="516" y="544"/>
                    <a:pt x="560" y="515"/>
                    <a:pt x="560" y="471"/>
                  </a:cubicBezTo>
                  <a:cubicBezTo>
                    <a:pt x="560" y="250"/>
                    <a:pt x="560" y="250"/>
                    <a:pt x="560" y="250"/>
                  </a:cubicBezTo>
                  <a:lnTo>
                    <a:pt x="516" y="250"/>
                  </a:lnTo>
                  <a:close/>
                  <a:moveTo>
                    <a:pt x="221" y="206"/>
                  </a:moveTo>
                  <a:lnTo>
                    <a:pt x="221" y="206"/>
                  </a:lnTo>
                  <a:lnTo>
                    <a:pt x="206" y="191"/>
                  </a:lnTo>
                  <a:cubicBezTo>
                    <a:pt x="192" y="191"/>
                    <a:pt x="177" y="206"/>
                    <a:pt x="177" y="206"/>
                  </a:cubicBezTo>
                  <a:cubicBezTo>
                    <a:pt x="177" y="353"/>
                    <a:pt x="177" y="353"/>
                    <a:pt x="177" y="353"/>
                  </a:cubicBezTo>
                  <a:cubicBezTo>
                    <a:pt x="177" y="353"/>
                    <a:pt x="192" y="368"/>
                    <a:pt x="206" y="368"/>
                  </a:cubicBezTo>
                  <a:cubicBezTo>
                    <a:pt x="339" y="368"/>
                    <a:pt x="339" y="368"/>
                    <a:pt x="339" y="368"/>
                  </a:cubicBezTo>
                  <a:cubicBezTo>
                    <a:pt x="353" y="368"/>
                    <a:pt x="353" y="353"/>
                    <a:pt x="353" y="353"/>
                  </a:cubicBezTo>
                  <a:cubicBezTo>
                    <a:pt x="353" y="339"/>
                    <a:pt x="353" y="324"/>
                    <a:pt x="339" y="324"/>
                  </a:cubicBezTo>
                  <a:cubicBezTo>
                    <a:pt x="251" y="324"/>
                    <a:pt x="251" y="324"/>
                    <a:pt x="251" y="324"/>
                  </a:cubicBezTo>
                  <a:cubicBezTo>
                    <a:pt x="545" y="44"/>
                    <a:pt x="545" y="44"/>
                    <a:pt x="545" y="44"/>
                  </a:cubicBezTo>
                  <a:cubicBezTo>
                    <a:pt x="545" y="29"/>
                    <a:pt x="545" y="14"/>
                    <a:pt x="545" y="14"/>
                  </a:cubicBezTo>
                  <a:cubicBezTo>
                    <a:pt x="530" y="0"/>
                    <a:pt x="516" y="0"/>
                    <a:pt x="516" y="14"/>
                  </a:cubicBezTo>
                  <a:cubicBezTo>
                    <a:pt x="221" y="309"/>
                    <a:pt x="221" y="309"/>
                    <a:pt x="221" y="309"/>
                  </a:cubicBezTo>
                  <a:lnTo>
                    <a:pt x="221" y="20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90" name="Freeform 89"/>
            <p:cNvSpPr>
              <a:spLocks noChangeArrowheads="1"/>
            </p:cNvSpPr>
            <p:nvPr/>
          </p:nvSpPr>
          <p:spPr bwMode="auto">
            <a:xfrm>
              <a:off x="2734216" y="4715316"/>
              <a:ext cx="216061" cy="222976"/>
            </a:xfrm>
            <a:custGeom>
              <a:avLst/>
              <a:gdLst>
                <a:gd name="T0" fmla="*/ 164810 w 458"/>
                <a:gd name="T1" fmla="*/ 79795 h 472"/>
                <a:gd name="T2" fmla="*/ 164810 w 458"/>
                <a:gd name="T3" fmla="*/ 79795 h 472"/>
                <a:gd name="T4" fmla="*/ 85110 w 458"/>
                <a:gd name="T5" fmla="*/ 5416 h 472"/>
                <a:gd name="T6" fmla="*/ 74291 w 458"/>
                <a:gd name="T7" fmla="*/ 5416 h 472"/>
                <a:gd name="T8" fmla="*/ 74291 w 458"/>
                <a:gd name="T9" fmla="*/ 15887 h 472"/>
                <a:gd name="T10" fmla="*/ 148582 w 458"/>
                <a:gd name="T11" fmla="*/ 84850 h 472"/>
                <a:gd name="T12" fmla="*/ 74291 w 458"/>
                <a:gd name="T13" fmla="*/ 159590 h 472"/>
                <a:gd name="T14" fmla="*/ 74291 w 458"/>
                <a:gd name="T15" fmla="*/ 170061 h 472"/>
                <a:gd name="T16" fmla="*/ 85110 w 458"/>
                <a:gd name="T17" fmla="*/ 170061 h 472"/>
                <a:gd name="T18" fmla="*/ 164810 w 458"/>
                <a:gd name="T19" fmla="*/ 90266 h 472"/>
                <a:gd name="T20" fmla="*/ 164810 w 458"/>
                <a:gd name="T21" fmla="*/ 84850 h 472"/>
                <a:gd name="T22" fmla="*/ 164810 w 458"/>
                <a:gd name="T23" fmla="*/ 79795 h 472"/>
                <a:gd name="T24" fmla="*/ 79700 w 458"/>
                <a:gd name="T25" fmla="*/ 84850 h 472"/>
                <a:gd name="T26" fmla="*/ 79700 w 458"/>
                <a:gd name="T27" fmla="*/ 84850 h 472"/>
                <a:gd name="T28" fmla="*/ 79700 w 458"/>
                <a:gd name="T29" fmla="*/ 79795 h 472"/>
                <a:gd name="T30" fmla="*/ 15868 w 458"/>
                <a:gd name="T31" fmla="*/ 15887 h 472"/>
                <a:gd name="T32" fmla="*/ 5410 w 458"/>
                <a:gd name="T33" fmla="*/ 15887 h 472"/>
                <a:gd name="T34" fmla="*/ 5410 w 458"/>
                <a:gd name="T35" fmla="*/ 26719 h 472"/>
                <a:gd name="T36" fmla="*/ 63832 w 458"/>
                <a:gd name="T37" fmla="*/ 84850 h 472"/>
                <a:gd name="T38" fmla="*/ 5410 w 458"/>
                <a:gd name="T39" fmla="*/ 143342 h 472"/>
                <a:gd name="T40" fmla="*/ 5410 w 458"/>
                <a:gd name="T41" fmla="*/ 154174 h 472"/>
                <a:gd name="T42" fmla="*/ 15868 w 458"/>
                <a:gd name="T43" fmla="*/ 154174 h 472"/>
                <a:gd name="T44" fmla="*/ 79700 w 458"/>
                <a:gd name="T45" fmla="*/ 90266 h 472"/>
                <a:gd name="T46" fmla="*/ 79700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57" y="221"/>
                  </a:moveTo>
                  <a:lnTo>
                    <a:pt x="457" y="221"/>
                  </a:lnTo>
                  <a:cubicBezTo>
                    <a:pt x="236" y="15"/>
                    <a:pt x="236" y="15"/>
                    <a:pt x="236" y="15"/>
                  </a:cubicBezTo>
                  <a:cubicBezTo>
                    <a:pt x="236" y="0"/>
                    <a:pt x="221" y="0"/>
                    <a:pt x="206" y="15"/>
                  </a:cubicBezTo>
                  <a:cubicBezTo>
                    <a:pt x="206" y="15"/>
                    <a:pt x="206" y="30"/>
                    <a:pt x="206" y="44"/>
                  </a:cubicBezTo>
                  <a:cubicBezTo>
                    <a:pt x="412" y="235"/>
                    <a:pt x="412" y="235"/>
                    <a:pt x="412" y="235"/>
                  </a:cubicBezTo>
                  <a:cubicBezTo>
                    <a:pt x="206" y="442"/>
                    <a:pt x="206" y="442"/>
                    <a:pt x="206" y="442"/>
                  </a:cubicBezTo>
                  <a:cubicBezTo>
                    <a:pt x="206" y="456"/>
                    <a:pt x="206" y="456"/>
                    <a:pt x="206" y="471"/>
                  </a:cubicBezTo>
                  <a:cubicBezTo>
                    <a:pt x="221" y="471"/>
                    <a:pt x="236" y="471"/>
                    <a:pt x="236" y="471"/>
                  </a:cubicBezTo>
                  <a:cubicBezTo>
                    <a:pt x="457" y="250"/>
                    <a:pt x="457" y="250"/>
                    <a:pt x="457" y="250"/>
                  </a:cubicBezTo>
                  <a:cubicBezTo>
                    <a:pt x="457" y="250"/>
                    <a:pt x="457" y="250"/>
                    <a:pt x="457" y="235"/>
                  </a:cubicBezTo>
                  <a:cubicBezTo>
                    <a:pt x="457" y="235"/>
                    <a:pt x="457" y="235"/>
                    <a:pt x="457" y="221"/>
                  </a:cubicBezTo>
                  <a:close/>
                  <a:moveTo>
                    <a:pt x="221" y="235"/>
                  </a:moveTo>
                  <a:lnTo>
                    <a:pt x="221" y="235"/>
                  </a:lnTo>
                  <a:cubicBezTo>
                    <a:pt x="221" y="235"/>
                    <a:pt x="221" y="235"/>
                    <a:pt x="221" y="221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0" y="44"/>
                    <a:pt x="15" y="44"/>
                    <a:pt x="15" y="44"/>
                  </a:cubicBezTo>
                  <a:cubicBezTo>
                    <a:pt x="0" y="59"/>
                    <a:pt x="0" y="74"/>
                    <a:pt x="15" y="74"/>
                  </a:cubicBezTo>
                  <a:cubicBezTo>
                    <a:pt x="177" y="235"/>
                    <a:pt x="177" y="235"/>
                    <a:pt x="177" y="235"/>
                  </a:cubicBezTo>
                  <a:cubicBezTo>
                    <a:pt x="15" y="397"/>
                    <a:pt x="15" y="397"/>
                    <a:pt x="15" y="397"/>
                  </a:cubicBezTo>
                  <a:cubicBezTo>
                    <a:pt x="0" y="412"/>
                    <a:pt x="0" y="427"/>
                    <a:pt x="15" y="427"/>
                  </a:cubicBezTo>
                  <a:cubicBezTo>
                    <a:pt x="15" y="442"/>
                    <a:pt x="30" y="442"/>
                    <a:pt x="44" y="427"/>
                  </a:cubicBezTo>
                  <a:cubicBezTo>
                    <a:pt x="221" y="250"/>
                    <a:pt x="221" y="250"/>
                    <a:pt x="221" y="250"/>
                  </a:cubicBezTo>
                  <a:cubicBezTo>
                    <a:pt x="221" y="250"/>
                    <a:pt x="221" y="250"/>
                    <a:pt x="221" y="23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  <p:sp>
          <p:nvSpPr>
            <p:cNvPr id="91" name="Freeform 90"/>
            <p:cNvSpPr>
              <a:spLocks noChangeArrowheads="1"/>
            </p:cNvSpPr>
            <p:nvPr/>
          </p:nvSpPr>
          <p:spPr bwMode="auto">
            <a:xfrm>
              <a:off x="2285683" y="4715316"/>
              <a:ext cx="216061" cy="222976"/>
            </a:xfrm>
            <a:custGeom>
              <a:avLst/>
              <a:gdLst>
                <a:gd name="T0" fmla="*/ 15868 w 458"/>
                <a:gd name="T1" fmla="*/ 84850 h 472"/>
                <a:gd name="T2" fmla="*/ 15868 w 458"/>
                <a:gd name="T3" fmla="*/ 84850 h 472"/>
                <a:gd name="T4" fmla="*/ 90519 w 458"/>
                <a:gd name="T5" fmla="*/ 15887 h 472"/>
                <a:gd name="T6" fmla="*/ 90519 w 458"/>
                <a:gd name="T7" fmla="*/ 5416 h 472"/>
                <a:gd name="T8" fmla="*/ 79700 w 458"/>
                <a:gd name="T9" fmla="*/ 5416 h 472"/>
                <a:gd name="T10" fmla="*/ 5410 w 458"/>
                <a:gd name="T11" fmla="*/ 79795 h 472"/>
                <a:gd name="T12" fmla="*/ 0 w 458"/>
                <a:gd name="T13" fmla="*/ 84850 h 472"/>
                <a:gd name="T14" fmla="*/ 5410 w 458"/>
                <a:gd name="T15" fmla="*/ 90266 h 472"/>
                <a:gd name="T16" fmla="*/ 79700 w 458"/>
                <a:gd name="T17" fmla="*/ 170061 h 472"/>
                <a:gd name="T18" fmla="*/ 90519 w 458"/>
                <a:gd name="T19" fmla="*/ 170061 h 472"/>
                <a:gd name="T20" fmla="*/ 90519 w 458"/>
                <a:gd name="T21" fmla="*/ 159590 h 472"/>
                <a:gd name="T22" fmla="*/ 15868 w 458"/>
                <a:gd name="T23" fmla="*/ 84850 h 472"/>
                <a:gd name="T24" fmla="*/ 106027 w 458"/>
                <a:gd name="T25" fmla="*/ 84850 h 472"/>
                <a:gd name="T26" fmla="*/ 106027 w 458"/>
                <a:gd name="T27" fmla="*/ 84850 h 472"/>
                <a:gd name="T28" fmla="*/ 164810 w 458"/>
                <a:gd name="T29" fmla="*/ 26719 h 472"/>
                <a:gd name="T30" fmla="*/ 164810 w 458"/>
                <a:gd name="T31" fmla="*/ 15887 h 472"/>
                <a:gd name="T32" fmla="*/ 153991 w 458"/>
                <a:gd name="T33" fmla="*/ 15887 h 472"/>
                <a:gd name="T34" fmla="*/ 90519 w 458"/>
                <a:gd name="T35" fmla="*/ 79795 h 472"/>
                <a:gd name="T36" fmla="*/ 85110 w 458"/>
                <a:gd name="T37" fmla="*/ 84850 h 472"/>
                <a:gd name="T38" fmla="*/ 90519 w 458"/>
                <a:gd name="T39" fmla="*/ 90266 h 472"/>
                <a:gd name="T40" fmla="*/ 153991 w 458"/>
                <a:gd name="T41" fmla="*/ 154174 h 472"/>
                <a:gd name="T42" fmla="*/ 164810 w 458"/>
                <a:gd name="T43" fmla="*/ 154174 h 472"/>
                <a:gd name="T44" fmla="*/ 164810 w 458"/>
                <a:gd name="T45" fmla="*/ 143342 h 472"/>
                <a:gd name="T46" fmla="*/ 106027 w 458"/>
                <a:gd name="T47" fmla="*/ 84850 h 4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458" h="472">
                  <a:moveTo>
                    <a:pt x="44" y="235"/>
                  </a:moveTo>
                  <a:lnTo>
                    <a:pt x="44" y="235"/>
                  </a:lnTo>
                  <a:cubicBezTo>
                    <a:pt x="251" y="44"/>
                    <a:pt x="251" y="44"/>
                    <a:pt x="251" y="44"/>
                  </a:cubicBezTo>
                  <a:cubicBezTo>
                    <a:pt x="265" y="30"/>
                    <a:pt x="265" y="15"/>
                    <a:pt x="251" y="15"/>
                  </a:cubicBezTo>
                  <a:cubicBezTo>
                    <a:pt x="251" y="0"/>
                    <a:pt x="236" y="0"/>
                    <a:pt x="221" y="15"/>
                  </a:cubicBezTo>
                  <a:cubicBezTo>
                    <a:pt x="15" y="221"/>
                    <a:pt x="15" y="221"/>
                    <a:pt x="15" y="221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50"/>
                    <a:pt x="0" y="250"/>
                    <a:pt x="15" y="250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36" y="471"/>
                    <a:pt x="251" y="471"/>
                    <a:pt x="251" y="471"/>
                  </a:cubicBezTo>
                  <a:cubicBezTo>
                    <a:pt x="265" y="456"/>
                    <a:pt x="265" y="456"/>
                    <a:pt x="251" y="442"/>
                  </a:cubicBezTo>
                  <a:lnTo>
                    <a:pt x="44" y="235"/>
                  </a:lnTo>
                  <a:close/>
                  <a:moveTo>
                    <a:pt x="294" y="235"/>
                  </a:moveTo>
                  <a:lnTo>
                    <a:pt x="294" y="235"/>
                  </a:lnTo>
                  <a:cubicBezTo>
                    <a:pt x="457" y="74"/>
                    <a:pt x="457" y="74"/>
                    <a:pt x="457" y="74"/>
                  </a:cubicBezTo>
                  <a:cubicBezTo>
                    <a:pt x="457" y="74"/>
                    <a:pt x="457" y="59"/>
                    <a:pt x="457" y="44"/>
                  </a:cubicBezTo>
                  <a:cubicBezTo>
                    <a:pt x="442" y="44"/>
                    <a:pt x="427" y="44"/>
                    <a:pt x="427" y="44"/>
                  </a:cubicBezTo>
                  <a:cubicBezTo>
                    <a:pt x="251" y="221"/>
                    <a:pt x="251" y="221"/>
                    <a:pt x="251" y="221"/>
                  </a:cubicBezTo>
                  <a:cubicBezTo>
                    <a:pt x="251" y="235"/>
                    <a:pt x="236" y="235"/>
                    <a:pt x="236" y="235"/>
                  </a:cubicBezTo>
                  <a:cubicBezTo>
                    <a:pt x="236" y="250"/>
                    <a:pt x="251" y="250"/>
                    <a:pt x="251" y="250"/>
                  </a:cubicBezTo>
                  <a:cubicBezTo>
                    <a:pt x="427" y="427"/>
                    <a:pt x="427" y="427"/>
                    <a:pt x="427" y="427"/>
                  </a:cubicBezTo>
                  <a:cubicBezTo>
                    <a:pt x="427" y="442"/>
                    <a:pt x="442" y="442"/>
                    <a:pt x="457" y="427"/>
                  </a:cubicBezTo>
                  <a:cubicBezTo>
                    <a:pt x="457" y="427"/>
                    <a:pt x="457" y="412"/>
                    <a:pt x="457" y="397"/>
                  </a:cubicBezTo>
                  <a:lnTo>
                    <a:pt x="294" y="235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2700"/>
            </a:p>
          </p:txBody>
        </p:sp>
      </p:grpSp>
      <p:sp>
        <p:nvSpPr>
          <p:cNvPr id="93" name="Freeform 92"/>
          <p:cNvSpPr>
            <a:spLocks noChangeArrowheads="1"/>
          </p:cNvSpPr>
          <p:nvPr userDrawn="1"/>
        </p:nvSpPr>
        <p:spPr bwMode="auto">
          <a:xfrm>
            <a:off x="6409687" y="5192149"/>
            <a:ext cx="299029" cy="278287"/>
          </a:xfrm>
          <a:custGeom>
            <a:avLst/>
            <a:gdLst>
              <a:gd name="T0" fmla="*/ 201916 w 634"/>
              <a:gd name="T1" fmla="*/ 0 h 590"/>
              <a:gd name="T2" fmla="*/ 201916 w 634"/>
              <a:gd name="T3" fmla="*/ 0 h 590"/>
              <a:gd name="T4" fmla="*/ 32090 w 634"/>
              <a:gd name="T5" fmla="*/ 0 h 590"/>
              <a:gd name="T6" fmla="*/ 0 w 634"/>
              <a:gd name="T7" fmla="*/ 26317 h 590"/>
              <a:gd name="T8" fmla="*/ 0 w 634"/>
              <a:gd name="T9" fmla="*/ 180252 h 590"/>
              <a:gd name="T10" fmla="*/ 32090 w 634"/>
              <a:gd name="T11" fmla="*/ 212336 h 590"/>
              <a:gd name="T12" fmla="*/ 201916 w 634"/>
              <a:gd name="T13" fmla="*/ 212336 h 590"/>
              <a:gd name="T14" fmla="*/ 228237 w 634"/>
              <a:gd name="T15" fmla="*/ 180252 h 590"/>
              <a:gd name="T16" fmla="*/ 228237 w 634"/>
              <a:gd name="T17" fmla="*/ 26317 h 590"/>
              <a:gd name="T18" fmla="*/ 201916 w 634"/>
              <a:gd name="T19" fmla="*/ 0 h 590"/>
              <a:gd name="T20" fmla="*/ 42547 w 634"/>
              <a:gd name="T21" fmla="*/ 196114 h 590"/>
              <a:gd name="T22" fmla="*/ 42547 w 634"/>
              <a:gd name="T23" fmla="*/ 196114 h 590"/>
              <a:gd name="T24" fmla="*/ 32090 w 634"/>
              <a:gd name="T25" fmla="*/ 196114 h 590"/>
              <a:gd name="T26" fmla="*/ 16225 w 634"/>
              <a:gd name="T27" fmla="*/ 180252 h 590"/>
              <a:gd name="T28" fmla="*/ 16225 w 634"/>
              <a:gd name="T29" fmla="*/ 26317 h 590"/>
              <a:gd name="T30" fmla="*/ 32090 w 634"/>
              <a:gd name="T31" fmla="*/ 10455 h 590"/>
              <a:gd name="T32" fmla="*/ 42547 w 634"/>
              <a:gd name="T33" fmla="*/ 10455 h 590"/>
              <a:gd name="T34" fmla="*/ 42547 w 634"/>
              <a:gd name="T35" fmla="*/ 196114 h 590"/>
              <a:gd name="T36" fmla="*/ 212373 w 634"/>
              <a:gd name="T37" fmla="*/ 180252 h 590"/>
              <a:gd name="T38" fmla="*/ 212373 w 634"/>
              <a:gd name="T39" fmla="*/ 180252 h 590"/>
              <a:gd name="T40" fmla="*/ 201916 w 634"/>
              <a:gd name="T41" fmla="*/ 196114 h 590"/>
              <a:gd name="T42" fmla="*/ 58411 w 634"/>
              <a:gd name="T43" fmla="*/ 196114 h 590"/>
              <a:gd name="T44" fmla="*/ 58411 w 634"/>
              <a:gd name="T45" fmla="*/ 10455 h 590"/>
              <a:gd name="T46" fmla="*/ 201916 w 634"/>
              <a:gd name="T47" fmla="*/ 10455 h 590"/>
              <a:gd name="T48" fmla="*/ 212373 w 634"/>
              <a:gd name="T49" fmla="*/ 26317 h 590"/>
              <a:gd name="T50" fmla="*/ 212373 w 634"/>
              <a:gd name="T51" fmla="*/ 180252 h 590"/>
              <a:gd name="T52" fmla="*/ 191099 w 634"/>
              <a:gd name="T53" fmla="*/ 95173 h 590"/>
              <a:gd name="T54" fmla="*/ 191099 w 634"/>
              <a:gd name="T55" fmla="*/ 95173 h 590"/>
              <a:gd name="T56" fmla="*/ 106367 w 634"/>
              <a:gd name="T57" fmla="*/ 95173 h 590"/>
              <a:gd name="T58" fmla="*/ 133048 w 634"/>
              <a:gd name="T59" fmla="*/ 74264 h 590"/>
              <a:gd name="T60" fmla="*/ 133048 w 634"/>
              <a:gd name="T61" fmla="*/ 63449 h 590"/>
              <a:gd name="T62" fmla="*/ 122231 w 634"/>
              <a:gd name="T63" fmla="*/ 63449 h 590"/>
              <a:gd name="T64" fmla="*/ 79685 w 634"/>
              <a:gd name="T65" fmla="*/ 100941 h 590"/>
              <a:gd name="T66" fmla="*/ 79685 w 634"/>
              <a:gd name="T67" fmla="*/ 105988 h 590"/>
              <a:gd name="T68" fmla="*/ 79685 w 634"/>
              <a:gd name="T69" fmla="*/ 111396 h 590"/>
              <a:gd name="T70" fmla="*/ 122231 w 634"/>
              <a:gd name="T71" fmla="*/ 143120 h 590"/>
              <a:gd name="T72" fmla="*/ 133048 w 634"/>
              <a:gd name="T73" fmla="*/ 143120 h 590"/>
              <a:gd name="T74" fmla="*/ 133048 w 634"/>
              <a:gd name="T75" fmla="*/ 132665 h 590"/>
              <a:gd name="T76" fmla="*/ 106367 w 634"/>
              <a:gd name="T77" fmla="*/ 111396 h 590"/>
              <a:gd name="T78" fmla="*/ 191099 w 634"/>
              <a:gd name="T79" fmla="*/ 111396 h 590"/>
              <a:gd name="T80" fmla="*/ 201916 w 634"/>
              <a:gd name="T81" fmla="*/ 105988 h 590"/>
              <a:gd name="T82" fmla="*/ 191099 w 634"/>
              <a:gd name="T83" fmla="*/ 95173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4" name="Freeform 93"/>
          <p:cNvSpPr>
            <a:spLocks noChangeArrowheads="1"/>
          </p:cNvSpPr>
          <p:nvPr userDrawn="1"/>
        </p:nvSpPr>
        <p:spPr bwMode="auto">
          <a:xfrm>
            <a:off x="5930894" y="5192149"/>
            <a:ext cx="299028" cy="278287"/>
          </a:xfrm>
          <a:custGeom>
            <a:avLst/>
            <a:gdLst>
              <a:gd name="T0" fmla="*/ 196146 w 634"/>
              <a:gd name="T1" fmla="*/ 0 h 590"/>
              <a:gd name="T2" fmla="*/ 196146 w 634"/>
              <a:gd name="T3" fmla="*/ 0 h 590"/>
              <a:gd name="T4" fmla="*/ 26321 w 634"/>
              <a:gd name="T5" fmla="*/ 0 h 590"/>
              <a:gd name="T6" fmla="*/ 0 w 634"/>
              <a:gd name="T7" fmla="*/ 26317 h 590"/>
              <a:gd name="T8" fmla="*/ 0 w 634"/>
              <a:gd name="T9" fmla="*/ 180252 h 590"/>
              <a:gd name="T10" fmla="*/ 26321 w 634"/>
              <a:gd name="T11" fmla="*/ 212336 h 590"/>
              <a:gd name="T12" fmla="*/ 196146 w 634"/>
              <a:gd name="T13" fmla="*/ 212336 h 590"/>
              <a:gd name="T14" fmla="*/ 228236 w 634"/>
              <a:gd name="T15" fmla="*/ 180252 h 590"/>
              <a:gd name="T16" fmla="*/ 228236 w 634"/>
              <a:gd name="T17" fmla="*/ 26317 h 590"/>
              <a:gd name="T18" fmla="*/ 196146 w 634"/>
              <a:gd name="T19" fmla="*/ 0 h 590"/>
              <a:gd name="T20" fmla="*/ 169825 w 634"/>
              <a:gd name="T21" fmla="*/ 196114 h 590"/>
              <a:gd name="T22" fmla="*/ 169825 w 634"/>
              <a:gd name="T23" fmla="*/ 196114 h 590"/>
              <a:gd name="T24" fmla="*/ 26321 w 634"/>
              <a:gd name="T25" fmla="*/ 196114 h 590"/>
              <a:gd name="T26" fmla="*/ 15865 w 634"/>
              <a:gd name="T27" fmla="*/ 180252 h 590"/>
              <a:gd name="T28" fmla="*/ 15865 w 634"/>
              <a:gd name="T29" fmla="*/ 26317 h 590"/>
              <a:gd name="T30" fmla="*/ 26321 w 634"/>
              <a:gd name="T31" fmla="*/ 10455 h 590"/>
              <a:gd name="T32" fmla="*/ 169825 w 634"/>
              <a:gd name="T33" fmla="*/ 10455 h 590"/>
              <a:gd name="T34" fmla="*/ 169825 w 634"/>
              <a:gd name="T35" fmla="*/ 196114 h 590"/>
              <a:gd name="T36" fmla="*/ 212011 w 634"/>
              <a:gd name="T37" fmla="*/ 180252 h 590"/>
              <a:gd name="T38" fmla="*/ 212011 w 634"/>
              <a:gd name="T39" fmla="*/ 180252 h 590"/>
              <a:gd name="T40" fmla="*/ 196146 w 634"/>
              <a:gd name="T41" fmla="*/ 196114 h 590"/>
              <a:gd name="T42" fmla="*/ 185690 w 634"/>
              <a:gd name="T43" fmla="*/ 196114 h 590"/>
              <a:gd name="T44" fmla="*/ 185690 w 634"/>
              <a:gd name="T45" fmla="*/ 10455 h 590"/>
              <a:gd name="T46" fmla="*/ 196146 w 634"/>
              <a:gd name="T47" fmla="*/ 10455 h 590"/>
              <a:gd name="T48" fmla="*/ 212011 w 634"/>
              <a:gd name="T49" fmla="*/ 26317 h 590"/>
              <a:gd name="T50" fmla="*/ 212011 w 634"/>
              <a:gd name="T51" fmla="*/ 180252 h 590"/>
              <a:gd name="T52" fmla="*/ 37138 w 634"/>
              <a:gd name="T53" fmla="*/ 111396 h 590"/>
              <a:gd name="T54" fmla="*/ 37138 w 634"/>
              <a:gd name="T55" fmla="*/ 111396 h 590"/>
              <a:gd name="T56" fmla="*/ 121870 w 634"/>
              <a:gd name="T57" fmla="*/ 111396 h 590"/>
              <a:gd name="T58" fmla="*/ 95549 w 634"/>
              <a:gd name="T59" fmla="*/ 132665 h 590"/>
              <a:gd name="T60" fmla="*/ 95549 w 634"/>
              <a:gd name="T61" fmla="*/ 143120 h 590"/>
              <a:gd name="T62" fmla="*/ 106006 w 634"/>
              <a:gd name="T63" fmla="*/ 143120 h 590"/>
              <a:gd name="T64" fmla="*/ 148552 w 634"/>
              <a:gd name="T65" fmla="*/ 111396 h 590"/>
              <a:gd name="T66" fmla="*/ 148552 w 634"/>
              <a:gd name="T67" fmla="*/ 105988 h 590"/>
              <a:gd name="T68" fmla="*/ 148552 w 634"/>
              <a:gd name="T69" fmla="*/ 100941 h 590"/>
              <a:gd name="T70" fmla="*/ 106006 w 634"/>
              <a:gd name="T71" fmla="*/ 63449 h 590"/>
              <a:gd name="T72" fmla="*/ 95549 w 634"/>
              <a:gd name="T73" fmla="*/ 63449 h 590"/>
              <a:gd name="T74" fmla="*/ 95549 w 634"/>
              <a:gd name="T75" fmla="*/ 74264 h 590"/>
              <a:gd name="T76" fmla="*/ 121870 w 634"/>
              <a:gd name="T77" fmla="*/ 95173 h 590"/>
              <a:gd name="T78" fmla="*/ 37138 w 634"/>
              <a:gd name="T79" fmla="*/ 95173 h 590"/>
              <a:gd name="T80" fmla="*/ 26321 w 634"/>
              <a:gd name="T81" fmla="*/ 105988 h 590"/>
              <a:gd name="T82" fmla="*/ 37138 w 634"/>
              <a:gd name="T83" fmla="*/ 111396 h 5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5" name="Freeform 94"/>
          <p:cNvSpPr>
            <a:spLocks noChangeArrowheads="1"/>
          </p:cNvSpPr>
          <p:nvPr userDrawn="1"/>
        </p:nvSpPr>
        <p:spPr bwMode="auto">
          <a:xfrm>
            <a:off x="5459019" y="5180049"/>
            <a:ext cx="278287" cy="299028"/>
          </a:xfrm>
          <a:custGeom>
            <a:avLst/>
            <a:gdLst>
              <a:gd name="T0" fmla="*/ 186014 w 589"/>
              <a:gd name="T1" fmla="*/ 0 h 634"/>
              <a:gd name="T2" fmla="*/ 186014 w 589"/>
              <a:gd name="T3" fmla="*/ 0 h 634"/>
              <a:gd name="T4" fmla="*/ 26367 w 589"/>
              <a:gd name="T5" fmla="*/ 0 h 634"/>
              <a:gd name="T6" fmla="*/ 0 w 589"/>
              <a:gd name="T7" fmla="*/ 32084 h 634"/>
              <a:gd name="T8" fmla="*/ 0 w 589"/>
              <a:gd name="T9" fmla="*/ 201874 h 634"/>
              <a:gd name="T10" fmla="*/ 26367 w 589"/>
              <a:gd name="T11" fmla="*/ 228190 h 634"/>
              <a:gd name="T12" fmla="*/ 186014 w 589"/>
              <a:gd name="T13" fmla="*/ 228190 h 634"/>
              <a:gd name="T14" fmla="*/ 212381 w 589"/>
              <a:gd name="T15" fmla="*/ 201874 h 634"/>
              <a:gd name="T16" fmla="*/ 212381 w 589"/>
              <a:gd name="T17" fmla="*/ 32084 h 634"/>
              <a:gd name="T18" fmla="*/ 186014 w 589"/>
              <a:gd name="T19" fmla="*/ 0 h 634"/>
              <a:gd name="T20" fmla="*/ 196488 w 589"/>
              <a:gd name="T21" fmla="*/ 201874 h 634"/>
              <a:gd name="T22" fmla="*/ 196488 w 589"/>
              <a:gd name="T23" fmla="*/ 201874 h 634"/>
              <a:gd name="T24" fmla="*/ 186014 w 589"/>
              <a:gd name="T25" fmla="*/ 212328 h 634"/>
              <a:gd name="T26" fmla="*/ 26367 w 589"/>
              <a:gd name="T27" fmla="*/ 212328 h 634"/>
              <a:gd name="T28" fmla="*/ 15892 w 589"/>
              <a:gd name="T29" fmla="*/ 201874 h 634"/>
              <a:gd name="T30" fmla="*/ 15892 w 589"/>
              <a:gd name="T31" fmla="*/ 58399 h 634"/>
              <a:gd name="T32" fmla="*/ 196488 w 589"/>
              <a:gd name="T33" fmla="*/ 58399 h 634"/>
              <a:gd name="T34" fmla="*/ 196488 w 589"/>
              <a:gd name="T35" fmla="*/ 201874 h 634"/>
              <a:gd name="T36" fmla="*/ 196488 w 589"/>
              <a:gd name="T37" fmla="*/ 42538 h 634"/>
              <a:gd name="T38" fmla="*/ 196488 w 589"/>
              <a:gd name="T39" fmla="*/ 42538 h 634"/>
              <a:gd name="T40" fmla="*/ 15892 w 589"/>
              <a:gd name="T41" fmla="*/ 42538 h 634"/>
              <a:gd name="T42" fmla="*/ 15892 w 589"/>
              <a:gd name="T43" fmla="*/ 32084 h 634"/>
              <a:gd name="T44" fmla="*/ 26367 w 589"/>
              <a:gd name="T45" fmla="*/ 15862 h 634"/>
              <a:gd name="T46" fmla="*/ 186014 w 589"/>
              <a:gd name="T47" fmla="*/ 15862 h 634"/>
              <a:gd name="T48" fmla="*/ 196488 w 589"/>
              <a:gd name="T49" fmla="*/ 32084 h 634"/>
              <a:gd name="T50" fmla="*/ 196488 w 589"/>
              <a:gd name="T51" fmla="*/ 42538 h 634"/>
              <a:gd name="T52" fmla="*/ 74406 w 589"/>
              <a:gd name="T53" fmla="*/ 132660 h 634"/>
              <a:gd name="T54" fmla="*/ 74406 w 589"/>
              <a:gd name="T55" fmla="*/ 132660 h 634"/>
              <a:gd name="T56" fmla="*/ 100773 w 589"/>
              <a:gd name="T57" fmla="*/ 105984 h 634"/>
              <a:gd name="T58" fmla="*/ 100773 w 589"/>
              <a:gd name="T59" fmla="*/ 191059 h 634"/>
              <a:gd name="T60" fmla="*/ 106190 w 589"/>
              <a:gd name="T61" fmla="*/ 201874 h 634"/>
              <a:gd name="T62" fmla="*/ 111608 w 589"/>
              <a:gd name="T63" fmla="*/ 191059 h 634"/>
              <a:gd name="T64" fmla="*/ 111608 w 589"/>
              <a:gd name="T65" fmla="*/ 105984 h 634"/>
              <a:gd name="T66" fmla="*/ 138336 w 589"/>
              <a:gd name="T67" fmla="*/ 132660 h 634"/>
              <a:gd name="T68" fmla="*/ 148811 w 589"/>
              <a:gd name="T69" fmla="*/ 132660 h 634"/>
              <a:gd name="T70" fmla="*/ 148811 w 589"/>
              <a:gd name="T71" fmla="*/ 122206 h 634"/>
              <a:gd name="T72" fmla="*/ 111608 w 589"/>
              <a:gd name="T73" fmla="*/ 79668 h 634"/>
              <a:gd name="T74" fmla="*/ 106190 w 589"/>
              <a:gd name="T75" fmla="*/ 79668 h 634"/>
              <a:gd name="T76" fmla="*/ 100773 w 589"/>
              <a:gd name="T77" fmla="*/ 79668 h 634"/>
              <a:gd name="T78" fmla="*/ 63570 w 589"/>
              <a:gd name="T79" fmla="*/ 122206 h 634"/>
              <a:gd name="T80" fmla="*/ 63570 w 589"/>
              <a:gd name="T81" fmla="*/ 132660 h 634"/>
              <a:gd name="T82" fmla="*/ 74406 w 589"/>
              <a:gd name="T83" fmla="*/ 132660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6" name="Freeform 95"/>
          <p:cNvSpPr>
            <a:spLocks noChangeArrowheads="1"/>
          </p:cNvSpPr>
          <p:nvPr userDrawn="1"/>
        </p:nvSpPr>
        <p:spPr bwMode="auto">
          <a:xfrm>
            <a:off x="4981955" y="5180049"/>
            <a:ext cx="278287" cy="299028"/>
          </a:xfrm>
          <a:custGeom>
            <a:avLst/>
            <a:gdLst>
              <a:gd name="T0" fmla="*/ 180290 w 590"/>
              <a:gd name="T1" fmla="*/ 0 h 634"/>
              <a:gd name="T2" fmla="*/ 180290 w 590"/>
              <a:gd name="T3" fmla="*/ 0 h 634"/>
              <a:gd name="T4" fmla="*/ 26322 w 590"/>
              <a:gd name="T5" fmla="*/ 0 h 634"/>
              <a:gd name="T6" fmla="*/ 0 w 590"/>
              <a:gd name="T7" fmla="*/ 32084 h 634"/>
              <a:gd name="T8" fmla="*/ 0 w 590"/>
              <a:gd name="T9" fmla="*/ 201874 h 634"/>
              <a:gd name="T10" fmla="*/ 26322 w 590"/>
              <a:gd name="T11" fmla="*/ 228190 h 634"/>
              <a:gd name="T12" fmla="*/ 180290 w 590"/>
              <a:gd name="T13" fmla="*/ 228190 h 634"/>
              <a:gd name="T14" fmla="*/ 212381 w 590"/>
              <a:gd name="T15" fmla="*/ 201874 h 634"/>
              <a:gd name="T16" fmla="*/ 212381 w 590"/>
              <a:gd name="T17" fmla="*/ 32084 h 634"/>
              <a:gd name="T18" fmla="*/ 180290 w 590"/>
              <a:gd name="T19" fmla="*/ 0 h 634"/>
              <a:gd name="T20" fmla="*/ 196516 w 590"/>
              <a:gd name="T21" fmla="*/ 201874 h 634"/>
              <a:gd name="T22" fmla="*/ 196516 w 590"/>
              <a:gd name="T23" fmla="*/ 201874 h 634"/>
              <a:gd name="T24" fmla="*/ 180290 w 590"/>
              <a:gd name="T25" fmla="*/ 212328 h 634"/>
              <a:gd name="T26" fmla="*/ 26322 w 590"/>
              <a:gd name="T27" fmla="*/ 212328 h 634"/>
              <a:gd name="T28" fmla="*/ 10457 w 590"/>
              <a:gd name="T29" fmla="*/ 201874 h 634"/>
              <a:gd name="T30" fmla="*/ 10457 w 590"/>
              <a:gd name="T31" fmla="*/ 185652 h 634"/>
              <a:gd name="T32" fmla="*/ 196516 w 590"/>
              <a:gd name="T33" fmla="*/ 185652 h 634"/>
              <a:gd name="T34" fmla="*/ 196516 w 590"/>
              <a:gd name="T35" fmla="*/ 201874 h 634"/>
              <a:gd name="T36" fmla="*/ 196516 w 590"/>
              <a:gd name="T37" fmla="*/ 169790 h 634"/>
              <a:gd name="T38" fmla="*/ 196516 w 590"/>
              <a:gd name="T39" fmla="*/ 169790 h 634"/>
              <a:gd name="T40" fmla="*/ 10457 w 590"/>
              <a:gd name="T41" fmla="*/ 169790 h 634"/>
              <a:gd name="T42" fmla="*/ 10457 w 590"/>
              <a:gd name="T43" fmla="*/ 32084 h 634"/>
              <a:gd name="T44" fmla="*/ 26322 w 590"/>
              <a:gd name="T45" fmla="*/ 15862 h 634"/>
              <a:gd name="T46" fmla="*/ 180290 w 590"/>
              <a:gd name="T47" fmla="*/ 15862 h 634"/>
              <a:gd name="T48" fmla="*/ 196516 w 590"/>
              <a:gd name="T49" fmla="*/ 32084 h 634"/>
              <a:gd name="T50" fmla="*/ 196516 w 590"/>
              <a:gd name="T51" fmla="*/ 169790 h 634"/>
              <a:gd name="T52" fmla="*/ 132693 w 590"/>
              <a:gd name="T53" fmla="*/ 95530 h 634"/>
              <a:gd name="T54" fmla="*/ 132693 w 590"/>
              <a:gd name="T55" fmla="*/ 95530 h 634"/>
              <a:gd name="T56" fmla="*/ 111419 w 590"/>
              <a:gd name="T57" fmla="*/ 122206 h 634"/>
              <a:gd name="T58" fmla="*/ 111419 w 590"/>
              <a:gd name="T59" fmla="*/ 37130 h 634"/>
              <a:gd name="T60" fmla="*/ 106010 w 590"/>
              <a:gd name="T61" fmla="*/ 32084 h 634"/>
              <a:gd name="T62" fmla="*/ 95554 w 590"/>
              <a:gd name="T63" fmla="*/ 37130 h 634"/>
              <a:gd name="T64" fmla="*/ 95554 w 590"/>
              <a:gd name="T65" fmla="*/ 122206 h 634"/>
              <a:gd name="T66" fmla="*/ 74279 w 590"/>
              <a:gd name="T67" fmla="*/ 95530 h 634"/>
              <a:gd name="T68" fmla="*/ 63823 w 590"/>
              <a:gd name="T69" fmla="*/ 95530 h 634"/>
              <a:gd name="T70" fmla="*/ 63823 w 590"/>
              <a:gd name="T71" fmla="*/ 105984 h 634"/>
              <a:gd name="T72" fmla="*/ 100962 w 590"/>
              <a:gd name="T73" fmla="*/ 148521 h 634"/>
              <a:gd name="T74" fmla="*/ 106010 w 590"/>
              <a:gd name="T75" fmla="*/ 148521 h 634"/>
              <a:gd name="T76" fmla="*/ 111419 w 590"/>
              <a:gd name="T77" fmla="*/ 148521 h 634"/>
              <a:gd name="T78" fmla="*/ 143511 w 590"/>
              <a:gd name="T79" fmla="*/ 105984 h 634"/>
              <a:gd name="T80" fmla="*/ 143511 w 590"/>
              <a:gd name="T81" fmla="*/ 95530 h 634"/>
              <a:gd name="T82" fmla="*/ 132693 w 590"/>
              <a:gd name="T83" fmla="*/ 95530 h 63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7" name="Freeform 96"/>
          <p:cNvSpPr>
            <a:spLocks noChangeArrowheads="1"/>
          </p:cNvSpPr>
          <p:nvPr userDrawn="1"/>
        </p:nvSpPr>
        <p:spPr bwMode="auto">
          <a:xfrm>
            <a:off x="7430271" y="5187415"/>
            <a:ext cx="299028" cy="299028"/>
          </a:xfrm>
          <a:custGeom>
            <a:avLst/>
            <a:gdLst>
              <a:gd name="T0" fmla="*/ 122231 w 634"/>
              <a:gd name="T1" fmla="*/ 58667 h 635"/>
              <a:gd name="T2" fmla="*/ 122231 w 634"/>
              <a:gd name="T3" fmla="*/ 58667 h 635"/>
              <a:gd name="T4" fmla="*/ 116822 w 634"/>
              <a:gd name="T5" fmla="*/ 58667 h 635"/>
              <a:gd name="T6" fmla="*/ 111775 w 634"/>
              <a:gd name="T7" fmla="*/ 58667 h 635"/>
              <a:gd name="T8" fmla="*/ 74637 w 634"/>
              <a:gd name="T9" fmla="*/ 100778 h 635"/>
              <a:gd name="T10" fmla="*/ 74637 w 634"/>
              <a:gd name="T11" fmla="*/ 111576 h 635"/>
              <a:gd name="T12" fmla="*/ 85093 w 634"/>
              <a:gd name="T13" fmla="*/ 111576 h 635"/>
              <a:gd name="T14" fmla="*/ 106366 w 634"/>
              <a:gd name="T15" fmla="*/ 84941 h 635"/>
              <a:gd name="T16" fmla="*/ 106366 w 634"/>
              <a:gd name="T17" fmla="*/ 190758 h 635"/>
              <a:gd name="T18" fmla="*/ 116822 w 634"/>
              <a:gd name="T19" fmla="*/ 196157 h 635"/>
              <a:gd name="T20" fmla="*/ 122231 w 634"/>
              <a:gd name="T21" fmla="*/ 190758 h 635"/>
              <a:gd name="T22" fmla="*/ 122231 w 634"/>
              <a:gd name="T23" fmla="*/ 84941 h 635"/>
              <a:gd name="T24" fmla="*/ 143504 w 634"/>
              <a:gd name="T25" fmla="*/ 111576 h 635"/>
              <a:gd name="T26" fmla="*/ 153960 w 634"/>
              <a:gd name="T27" fmla="*/ 111576 h 635"/>
              <a:gd name="T28" fmla="*/ 153960 w 634"/>
              <a:gd name="T29" fmla="*/ 100778 h 635"/>
              <a:gd name="T30" fmla="*/ 122231 w 634"/>
              <a:gd name="T31" fmla="*/ 58667 h 635"/>
              <a:gd name="T32" fmla="*/ 201915 w 634"/>
              <a:gd name="T33" fmla="*/ 0 h 635"/>
              <a:gd name="T34" fmla="*/ 201915 w 634"/>
              <a:gd name="T35" fmla="*/ 0 h 635"/>
              <a:gd name="T36" fmla="*/ 32090 w 634"/>
              <a:gd name="T37" fmla="*/ 0 h 635"/>
              <a:gd name="T38" fmla="*/ 0 w 634"/>
              <a:gd name="T39" fmla="*/ 26634 h 635"/>
              <a:gd name="T40" fmla="*/ 0 w 634"/>
              <a:gd name="T41" fmla="*/ 196157 h 635"/>
              <a:gd name="T42" fmla="*/ 32090 w 634"/>
              <a:gd name="T43" fmla="*/ 228190 h 635"/>
              <a:gd name="T44" fmla="*/ 201915 w 634"/>
              <a:gd name="T45" fmla="*/ 228190 h 635"/>
              <a:gd name="T46" fmla="*/ 228236 w 634"/>
              <a:gd name="T47" fmla="*/ 196157 h 635"/>
              <a:gd name="T48" fmla="*/ 228236 w 634"/>
              <a:gd name="T49" fmla="*/ 26634 h 635"/>
              <a:gd name="T50" fmla="*/ 201915 w 634"/>
              <a:gd name="T51" fmla="*/ 0 h 635"/>
              <a:gd name="T52" fmla="*/ 212372 w 634"/>
              <a:gd name="T53" fmla="*/ 196157 h 635"/>
              <a:gd name="T54" fmla="*/ 212372 w 634"/>
              <a:gd name="T55" fmla="*/ 196157 h 635"/>
              <a:gd name="T56" fmla="*/ 201915 w 634"/>
              <a:gd name="T57" fmla="*/ 211994 h 635"/>
              <a:gd name="T58" fmla="*/ 32090 w 634"/>
              <a:gd name="T59" fmla="*/ 211994 h 635"/>
              <a:gd name="T60" fmla="*/ 15865 w 634"/>
              <a:gd name="T61" fmla="*/ 196157 h 635"/>
              <a:gd name="T62" fmla="*/ 15865 w 634"/>
              <a:gd name="T63" fmla="*/ 26634 h 635"/>
              <a:gd name="T64" fmla="*/ 32090 w 634"/>
              <a:gd name="T65" fmla="*/ 16196 h 635"/>
              <a:gd name="T66" fmla="*/ 201915 w 634"/>
              <a:gd name="T67" fmla="*/ 16196 h 635"/>
              <a:gd name="T68" fmla="*/ 212372 w 634"/>
              <a:gd name="T69" fmla="*/ 26634 h 635"/>
              <a:gd name="T70" fmla="*/ 212372 w 634"/>
              <a:gd name="T71" fmla="*/ 196157 h 635"/>
              <a:gd name="T72" fmla="*/ 180642 w 634"/>
              <a:gd name="T73" fmla="*/ 26634 h 635"/>
              <a:gd name="T74" fmla="*/ 180642 w 634"/>
              <a:gd name="T75" fmla="*/ 26634 h 635"/>
              <a:gd name="T76" fmla="*/ 53363 w 634"/>
              <a:gd name="T77" fmla="*/ 26634 h 635"/>
              <a:gd name="T78" fmla="*/ 42546 w 634"/>
              <a:gd name="T79" fmla="*/ 37432 h 635"/>
              <a:gd name="T80" fmla="*/ 53363 w 634"/>
              <a:gd name="T81" fmla="*/ 42471 h 635"/>
              <a:gd name="T82" fmla="*/ 180642 w 634"/>
              <a:gd name="T83" fmla="*/ 42471 h 635"/>
              <a:gd name="T84" fmla="*/ 186051 w 634"/>
              <a:gd name="T85" fmla="*/ 37432 h 635"/>
              <a:gd name="T86" fmla="*/ 180642 w 634"/>
              <a:gd name="T87" fmla="*/ 26634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98" name="Freeform 97"/>
          <p:cNvSpPr>
            <a:spLocks noChangeArrowheads="1"/>
          </p:cNvSpPr>
          <p:nvPr userDrawn="1"/>
        </p:nvSpPr>
        <p:spPr bwMode="auto">
          <a:xfrm>
            <a:off x="6953208" y="5187415"/>
            <a:ext cx="299028" cy="299028"/>
          </a:xfrm>
          <a:custGeom>
            <a:avLst/>
            <a:gdLst>
              <a:gd name="T0" fmla="*/ 106006 w 634"/>
              <a:gd name="T1" fmla="*/ 169883 h 635"/>
              <a:gd name="T2" fmla="*/ 106006 w 634"/>
              <a:gd name="T3" fmla="*/ 169883 h 635"/>
              <a:gd name="T4" fmla="*/ 111414 w 634"/>
              <a:gd name="T5" fmla="*/ 169883 h 635"/>
              <a:gd name="T6" fmla="*/ 116822 w 634"/>
              <a:gd name="T7" fmla="*/ 169883 h 635"/>
              <a:gd name="T8" fmla="*/ 153600 w 634"/>
              <a:gd name="T9" fmla="*/ 127412 h 635"/>
              <a:gd name="T10" fmla="*/ 153600 w 634"/>
              <a:gd name="T11" fmla="*/ 116974 h 635"/>
              <a:gd name="T12" fmla="*/ 143144 w 634"/>
              <a:gd name="T13" fmla="*/ 116974 h 635"/>
              <a:gd name="T14" fmla="*/ 121870 w 634"/>
              <a:gd name="T15" fmla="*/ 143249 h 635"/>
              <a:gd name="T16" fmla="*/ 121870 w 634"/>
              <a:gd name="T17" fmla="*/ 37432 h 635"/>
              <a:gd name="T18" fmla="*/ 111414 w 634"/>
              <a:gd name="T19" fmla="*/ 26634 h 635"/>
              <a:gd name="T20" fmla="*/ 106006 w 634"/>
              <a:gd name="T21" fmla="*/ 37432 h 635"/>
              <a:gd name="T22" fmla="*/ 106006 w 634"/>
              <a:gd name="T23" fmla="*/ 143249 h 635"/>
              <a:gd name="T24" fmla="*/ 84732 w 634"/>
              <a:gd name="T25" fmla="*/ 116974 h 635"/>
              <a:gd name="T26" fmla="*/ 74276 w 634"/>
              <a:gd name="T27" fmla="*/ 116974 h 635"/>
              <a:gd name="T28" fmla="*/ 74276 w 634"/>
              <a:gd name="T29" fmla="*/ 127412 h 635"/>
              <a:gd name="T30" fmla="*/ 106006 w 634"/>
              <a:gd name="T31" fmla="*/ 169883 h 635"/>
              <a:gd name="T32" fmla="*/ 174873 w 634"/>
              <a:gd name="T33" fmla="*/ 185719 h 635"/>
              <a:gd name="T34" fmla="*/ 174873 w 634"/>
              <a:gd name="T35" fmla="*/ 185719 h 635"/>
              <a:gd name="T36" fmla="*/ 47594 w 634"/>
              <a:gd name="T37" fmla="*/ 185719 h 635"/>
              <a:gd name="T38" fmla="*/ 42186 w 634"/>
              <a:gd name="T39" fmla="*/ 190758 h 635"/>
              <a:gd name="T40" fmla="*/ 47594 w 634"/>
              <a:gd name="T41" fmla="*/ 196157 h 635"/>
              <a:gd name="T42" fmla="*/ 174873 w 634"/>
              <a:gd name="T43" fmla="*/ 196157 h 635"/>
              <a:gd name="T44" fmla="*/ 185690 w 634"/>
              <a:gd name="T45" fmla="*/ 190758 h 635"/>
              <a:gd name="T46" fmla="*/ 174873 w 634"/>
              <a:gd name="T47" fmla="*/ 185719 h 635"/>
              <a:gd name="T48" fmla="*/ 196146 w 634"/>
              <a:gd name="T49" fmla="*/ 0 h 635"/>
              <a:gd name="T50" fmla="*/ 196146 w 634"/>
              <a:gd name="T51" fmla="*/ 0 h 635"/>
              <a:gd name="T52" fmla="*/ 26321 w 634"/>
              <a:gd name="T53" fmla="*/ 0 h 635"/>
              <a:gd name="T54" fmla="*/ 0 w 634"/>
              <a:gd name="T55" fmla="*/ 26634 h 635"/>
              <a:gd name="T56" fmla="*/ 0 w 634"/>
              <a:gd name="T57" fmla="*/ 196157 h 635"/>
              <a:gd name="T58" fmla="*/ 26321 w 634"/>
              <a:gd name="T59" fmla="*/ 228190 h 635"/>
              <a:gd name="T60" fmla="*/ 196146 w 634"/>
              <a:gd name="T61" fmla="*/ 228190 h 635"/>
              <a:gd name="T62" fmla="*/ 228236 w 634"/>
              <a:gd name="T63" fmla="*/ 196157 h 635"/>
              <a:gd name="T64" fmla="*/ 228236 w 634"/>
              <a:gd name="T65" fmla="*/ 26634 h 635"/>
              <a:gd name="T66" fmla="*/ 196146 w 634"/>
              <a:gd name="T67" fmla="*/ 0 h 635"/>
              <a:gd name="T68" fmla="*/ 212011 w 634"/>
              <a:gd name="T69" fmla="*/ 196157 h 635"/>
              <a:gd name="T70" fmla="*/ 212011 w 634"/>
              <a:gd name="T71" fmla="*/ 196157 h 635"/>
              <a:gd name="T72" fmla="*/ 196146 w 634"/>
              <a:gd name="T73" fmla="*/ 211994 h 635"/>
              <a:gd name="T74" fmla="*/ 26321 w 634"/>
              <a:gd name="T75" fmla="*/ 211994 h 635"/>
              <a:gd name="T76" fmla="*/ 15865 w 634"/>
              <a:gd name="T77" fmla="*/ 196157 h 635"/>
              <a:gd name="T78" fmla="*/ 15865 w 634"/>
              <a:gd name="T79" fmla="*/ 26634 h 635"/>
              <a:gd name="T80" fmla="*/ 26321 w 634"/>
              <a:gd name="T81" fmla="*/ 16196 h 635"/>
              <a:gd name="T82" fmla="*/ 196146 w 634"/>
              <a:gd name="T83" fmla="*/ 16196 h 635"/>
              <a:gd name="T84" fmla="*/ 212011 w 634"/>
              <a:gd name="T85" fmla="*/ 26634 h 635"/>
              <a:gd name="T86" fmla="*/ 212011 w 634"/>
              <a:gd name="T87" fmla="*/ 196157 h 63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126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AutoShape 4"/>
          <p:cNvSpPr>
            <a:spLocks/>
          </p:cNvSpPr>
          <p:nvPr userDrawn="1"/>
        </p:nvSpPr>
        <p:spPr bwMode="auto">
          <a:xfrm>
            <a:off x="477366" y="4116144"/>
            <a:ext cx="331384" cy="33255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6119506" y="4143076"/>
            <a:ext cx="342508" cy="278690"/>
            <a:chOff x="10074275" y="4479132"/>
            <a:chExt cx="464344" cy="3778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" name="AutoShape 5"/>
            <p:cNvSpPr>
              <a:spLocks/>
            </p:cNvSpPr>
            <p:nvPr/>
          </p:nvSpPr>
          <p:spPr bwMode="auto">
            <a:xfrm>
              <a:off x="10393363" y="4595019"/>
              <a:ext cx="87313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999" y="18900"/>
                  </a:moveTo>
                  <a:lnTo>
                    <a:pt x="3600" y="18900"/>
                  </a:lnTo>
                  <a:lnTo>
                    <a:pt x="3600" y="2700"/>
                  </a:lnTo>
                  <a:lnTo>
                    <a:pt x="7200" y="2700"/>
                  </a:lnTo>
                  <a:lnTo>
                    <a:pt x="17999" y="14850"/>
                  </a:lnTo>
                  <a:cubicBezTo>
                    <a:pt x="17999" y="14850"/>
                    <a:pt x="17999" y="18900"/>
                    <a:pt x="17999" y="18900"/>
                  </a:cubicBezTo>
                  <a:close/>
                  <a:moveTo>
                    <a:pt x="10195" y="1202"/>
                  </a:moveTo>
                  <a:cubicBezTo>
                    <a:pt x="9527" y="450"/>
                    <a:pt x="8402" y="0"/>
                    <a:pt x="7200" y="0"/>
                  </a:cubicBezTo>
                  <a:lnTo>
                    <a:pt x="3600" y="0"/>
                  </a:lnTo>
                  <a:cubicBezTo>
                    <a:pt x="1610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610" y="21599"/>
                    <a:pt x="3600" y="21599"/>
                  </a:cubicBezTo>
                  <a:lnTo>
                    <a:pt x="17999" y="21599"/>
                  </a:lnTo>
                  <a:cubicBezTo>
                    <a:pt x="19989" y="21599"/>
                    <a:pt x="21600" y="20392"/>
                    <a:pt x="21600" y="18900"/>
                  </a:cubicBezTo>
                  <a:lnTo>
                    <a:pt x="21600" y="14850"/>
                  </a:lnTo>
                  <a:cubicBezTo>
                    <a:pt x="21600" y="14317"/>
                    <a:pt x="21389" y="13795"/>
                    <a:pt x="20995" y="13352"/>
                  </a:cubicBezTo>
                  <a:cubicBezTo>
                    <a:pt x="20995" y="13352"/>
                    <a:pt x="10195" y="1202"/>
                    <a:pt x="10195" y="1202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" name="AutoShape 6"/>
            <p:cNvSpPr>
              <a:spLocks/>
            </p:cNvSpPr>
            <p:nvPr/>
          </p:nvSpPr>
          <p:spPr bwMode="auto">
            <a:xfrm>
              <a:off x="10074275" y="4479132"/>
              <a:ext cx="464344" cy="3778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50" y="16615"/>
                  </a:moveTo>
                  <a:cubicBezTo>
                    <a:pt x="20250" y="17074"/>
                    <a:pt x="19948" y="17446"/>
                    <a:pt x="19575" y="17446"/>
                  </a:cubicBezTo>
                  <a:lnTo>
                    <a:pt x="18803" y="17446"/>
                  </a:lnTo>
                  <a:cubicBezTo>
                    <a:pt x="18501" y="16016"/>
                    <a:pt x="17453" y="14953"/>
                    <a:pt x="16200" y="14953"/>
                  </a:cubicBezTo>
                  <a:cubicBezTo>
                    <a:pt x="14945" y="14953"/>
                    <a:pt x="13897" y="16016"/>
                    <a:pt x="13595" y="17446"/>
                  </a:cubicBezTo>
                  <a:lnTo>
                    <a:pt x="10029" y="17446"/>
                  </a:lnTo>
                  <a:cubicBezTo>
                    <a:pt x="9727" y="16016"/>
                    <a:pt x="8679" y="14953"/>
                    <a:pt x="7425" y="14953"/>
                  </a:cubicBezTo>
                  <a:cubicBezTo>
                    <a:pt x="6170" y="14953"/>
                    <a:pt x="5122" y="16016"/>
                    <a:pt x="4820" y="17446"/>
                  </a:cubicBezTo>
                  <a:lnTo>
                    <a:pt x="4050" y="17446"/>
                  </a:lnTo>
                  <a:cubicBezTo>
                    <a:pt x="3677" y="17446"/>
                    <a:pt x="3375" y="17074"/>
                    <a:pt x="3375" y="16615"/>
                  </a:cubicBezTo>
                  <a:lnTo>
                    <a:pt x="3375" y="14123"/>
                  </a:lnTo>
                  <a:lnTo>
                    <a:pt x="12150" y="14123"/>
                  </a:lnTo>
                  <a:cubicBezTo>
                    <a:pt x="13266" y="14123"/>
                    <a:pt x="14175" y="13005"/>
                    <a:pt x="14175" y="11630"/>
                  </a:cubicBezTo>
                  <a:lnTo>
                    <a:pt x="14175" y="5815"/>
                  </a:lnTo>
                  <a:lnTo>
                    <a:pt x="16875" y="5815"/>
                  </a:lnTo>
                  <a:cubicBezTo>
                    <a:pt x="17100" y="5815"/>
                    <a:pt x="17311" y="5954"/>
                    <a:pt x="17436" y="6185"/>
                  </a:cubicBezTo>
                  <a:lnTo>
                    <a:pt x="20136" y="11169"/>
                  </a:lnTo>
                  <a:cubicBezTo>
                    <a:pt x="20210" y="11306"/>
                    <a:pt x="20250" y="11466"/>
                    <a:pt x="20250" y="11630"/>
                  </a:cubicBezTo>
                  <a:cubicBezTo>
                    <a:pt x="20250" y="11630"/>
                    <a:pt x="20250" y="16615"/>
                    <a:pt x="20250" y="16615"/>
                  </a:cubicBezTo>
                  <a:close/>
                  <a:moveTo>
                    <a:pt x="16200" y="19938"/>
                  </a:moveTo>
                  <a:cubicBezTo>
                    <a:pt x="15454" y="19938"/>
                    <a:pt x="14850" y="19193"/>
                    <a:pt x="14850" y="18276"/>
                  </a:cubicBezTo>
                  <a:cubicBezTo>
                    <a:pt x="14850" y="17360"/>
                    <a:pt x="15454" y="16615"/>
                    <a:pt x="16200" y="16615"/>
                  </a:cubicBezTo>
                  <a:cubicBezTo>
                    <a:pt x="16945" y="16615"/>
                    <a:pt x="17550" y="17360"/>
                    <a:pt x="17550" y="18276"/>
                  </a:cubicBezTo>
                  <a:cubicBezTo>
                    <a:pt x="17550" y="19193"/>
                    <a:pt x="16945" y="19938"/>
                    <a:pt x="16200" y="19938"/>
                  </a:cubicBezTo>
                  <a:moveTo>
                    <a:pt x="7425" y="19938"/>
                  </a:moveTo>
                  <a:cubicBezTo>
                    <a:pt x="6679" y="19938"/>
                    <a:pt x="6075" y="19193"/>
                    <a:pt x="6075" y="18276"/>
                  </a:cubicBezTo>
                  <a:cubicBezTo>
                    <a:pt x="6075" y="17360"/>
                    <a:pt x="6679" y="16615"/>
                    <a:pt x="7425" y="16615"/>
                  </a:cubicBezTo>
                  <a:cubicBezTo>
                    <a:pt x="8170" y="16615"/>
                    <a:pt x="8775" y="17360"/>
                    <a:pt x="8775" y="18276"/>
                  </a:cubicBezTo>
                  <a:cubicBezTo>
                    <a:pt x="8775" y="19193"/>
                    <a:pt x="8170" y="19938"/>
                    <a:pt x="7425" y="19938"/>
                  </a:cubicBezTo>
                  <a:moveTo>
                    <a:pt x="2024" y="12461"/>
                  </a:moveTo>
                  <a:cubicBezTo>
                    <a:pt x="1652" y="12461"/>
                    <a:pt x="1349" y="12089"/>
                    <a:pt x="1349" y="11630"/>
                  </a:cubicBezTo>
                  <a:lnTo>
                    <a:pt x="1349" y="2492"/>
                  </a:lnTo>
                  <a:cubicBezTo>
                    <a:pt x="1349" y="2033"/>
                    <a:pt x="1652" y="1661"/>
                    <a:pt x="2024" y="1661"/>
                  </a:cubicBezTo>
                  <a:lnTo>
                    <a:pt x="12150" y="1661"/>
                  </a:lnTo>
                  <a:cubicBezTo>
                    <a:pt x="12523" y="1661"/>
                    <a:pt x="12825" y="2033"/>
                    <a:pt x="12825" y="2492"/>
                  </a:cubicBezTo>
                  <a:lnTo>
                    <a:pt x="12825" y="4153"/>
                  </a:lnTo>
                  <a:lnTo>
                    <a:pt x="12825" y="5815"/>
                  </a:lnTo>
                  <a:lnTo>
                    <a:pt x="12825" y="11630"/>
                  </a:lnTo>
                  <a:cubicBezTo>
                    <a:pt x="12825" y="12089"/>
                    <a:pt x="12523" y="12461"/>
                    <a:pt x="12150" y="12461"/>
                  </a:cubicBezTo>
                  <a:cubicBezTo>
                    <a:pt x="12150" y="12461"/>
                    <a:pt x="2024" y="12461"/>
                    <a:pt x="2024" y="12461"/>
                  </a:cubicBezTo>
                  <a:close/>
                  <a:moveTo>
                    <a:pt x="21259" y="10248"/>
                  </a:moveTo>
                  <a:lnTo>
                    <a:pt x="18559" y="5263"/>
                  </a:lnTo>
                  <a:cubicBezTo>
                    <a:pt x="18182" y="4568"/>
                    <a:pt x="17552" y="4153"/>
                    <a:pt x="16875" y="4153"/>
                  </a:cubicBezTo>
                  <a:lnTo>
                    <a:pt x="14175" y="4153"/>
                  </a:lnTo>
                  <a:lnTo>
                    <a:pt x="14175" y="2492"/>
                  </a:lnTo>
                  <a:cubicBezTo>
                    <a:pt x="14175" y="1117"/>
                    <a:pt x="13266" y="0"/>
                    <a:pt x="12150" y="0"/>
                  </a:cubicBezTo>
                  <a:lnTo>
                    <a:pt x="2024" y="0"/>
                  </a:lnTo>
                  <a:cubicBezTo>
                    <a:pt x="908" y="0"/>
                    <a:pt x="0" y="1117"/>
                    <a:pt x="0" y="2492"/>
                  </a:cubicBezTo>
                  <a:lnTo>
                    <a:pt x="0" y="11630"/>
                  </a:lnTo>
                  <a:cubicBezTo>
                    <a:pt x="0" y="13005"/>
                    <a:pt x="908" y="14123"/>
                    <a:pt x="2024" y="14123"/>
                  </a:cubicBezTo>
                  <a:lnTo>
                    <a:pt x="2025" y="14123"/>
                  </a:lnTo>
                  <a:lnTo>
                    <a:pt x="2025" y="16615"/>
                  </a:lnTo>
                  <a:cubicBezTo>
                    <a:pt x="2025" y="17989"/>
                    <a:pt x="2933" y="19107"/>
                    <a:pt x="4050" y="19107"/>
                  </a:cubicBezTo>
                  <a:lnTo>
                    <a:pt x="4820" y="19107"/>
                  </a:lnTo>
                  <a:cubicBezTo>
                    <a:pt x="5122" y="20537"/>
                    <a:pt x="6170" y="21600"/>
                    <a:pt x="7425" y="21600"/>
                  </a:cubicBezTo>
                  <a:cubicBezTo>
                    <a:pt x="8679" y="21600"/>
                    <a:pt x="9727" y="20537"/>
                    <a:pt x="10029" y="19107"/>
                  </a:cubicBezTo>
                  <a:lnTo>
                    <a:pt x="13595" y="19107"/>
                  </a:lnTo>
                  <a:cubicBezTo>
                    <a:pt x="13897" y="20537"/>
                    <a:pt x="14945" y="21600"/>
                    <a:pt x="16200" y="21600"/>
                  </a:cubicBezTo>
                  <a:cubicBezTo>
                    <a:pt x="17453" y="21600"/>
                    <a:pt x="18501" y="20537"/>
                    <a:pt x="18803" y="19107"/>
                  </a:cubicBezTo>
                  <a:lnTo>
                    <a:pt x="19575" y="19107"/>
                  </a:lnTo>
                  <a:cubicBezTo>
                    <a:pt x="20691" y="19107"/>
                    <a:pt x="21599" y="17989"/>
                    <a:pt x="21599" y="16615"/>
                  </a:cubicBezTo>
                  <a:lnTo>
                    <a:pt x="21599" y="11630"/>
                  </a:lnTo>
                  <a:cubicBezTo>
                    <a:pt x="21599" y="11137"/>
                    <a:pt x="21482" y="10658"/>
                    <a:pt x="21259" y="10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3251808" y="5598556"/>
            <a:ext cx="342508" cy="332554"/>
            <a:chOff x="5968475" y="4718513"/>
            <a:chExt cx="342508" cy="332554"/>
          </a:xfrm>
        </p:grpSpPr>
        <p:sp>
          <p:nvSpPr>
            <p:cNvPr id="9" name="AutoShape 16"/>
            <p:cNvSpPr>
              <a:spLocks/>
            </p:cNvSpPr>
            <p:nvPr/>
          </p:nvSpPr>
          <p:spPr bwMode="auto">
            <a:xfrm>
              <a:off x="6140021" y="4900598"/>
              <a:ext cx="42741" cy="43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4841"/>
                    <a:pt x="0" y="10800"/>
                  </a:cubicBezTo>
                  <a:cubicBezTo>
                    <a:pt x="0" y="16758"/>
                    <a:pt x="4838" y="21599"/>
                    <a:pt x="10800" y="21599"/>
                  </a:cubicBezTo>
                  <a:cubicBezTo>
                    <a:pt x="16761" y="21599"/>
                    <a:pt x="21600" y="16758"/>
                    <a:pt x="21600" y="10800"/>
                  </a:cubicBezTo>
                  <a:cubicBezTo>
                    <a:pt x="21600" y="4841"/>
                    <a:pt x="16761" y="0"/>
                    <a:pt x="108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0" name="AutoShape 17"/>
            <p:cNvSpPr>
              <a:spLocks/>
            </p:cNvSpPr>
            <p:nvPr/>
          </p:nvSpPr>
          <p:spPr bwMode="auto">
            <a:xfrm>
              <a:off x="5968475" y="4718513"/>
              <a:ext cx="342508" cy="332554"/>
            </a:xfrm>
            <a:custGeom>
              <a:avLst/>
              <a:gdLst>
                <a:gd name="T0" fmla="*/ 10473 w 20946"/>
                <a:gd name="T1" fmla="*/ 10800 h 21600"/>
                <a:gd name="T2" fmla="*/ 10473 w 20946"/>
                <a:gd name="T3" fmla="*/ 10800 h 21600"/>
                <a:gd name="T4" fmla="*/ 10473 w 20946"/>
                <a:gd name="T5" fmla="*/ 10800 h 21600"/>
                <a:gd name="T6" fmla="*/ 10473 w 20946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46" h="21600">
                  <a:moveTo>
                    <a:pt x="18509" y="15329"/>
                  </a:moveTo>
                  <a:lnTo>
                    <a:pt x="11782" y="15329"/>
                  </a:lnTo>
                  <a:cubicBezTo>
                    <a:pt x="10699" y="15329"/>
                    <a:pt x="9818" y="14391"/>
                    <a:pt x="9818" y="13238"/>
                  </a:cubicBezTo>
                  <a:cubicBezTo>
                    <a:pt x="9818" y="12086"/>
                    <a:pt x="10699" y="11148"/>
                    <a:pt x="11782" y="11148"/>
                  </a:cubicBezTo>
                  <a:lnTo>
                    <a:pt x="17673" y="11148"/>
                  </a:lnTo>
                  <a:cubicBezTo>
                    <a:pt x="18077" y="11142"/>
                    <a:pt x="18477" y="10934"/>
                    <a:pt x="18721" y="10588"/>
                  </a:cubicBezTo>
                  <a:cubicBezTo>
                    <a:pt x="18789" y="10491"/>
                    <a:pt x="18842" y="10381"/>
                    <a:pt x="18885" y="10267"/>
                  </a:cubicBezTo>
                  <a:cubicBezTo>
                    <a:pt x="18890" y="10251"/>
                    <a:pt x="18901" y="10239"/>
                    <a:pt x="18906" y="10224"/>
                  </a:cubicBezTo>
                  <a:cubicBezTo>
                    <a:pt x="19377" y="10880"/>
                    <a:pt x="19636" y="11686"/>
                    <a:pt x="19636" y="12541"/>
                  </a:cubicBezTo>
                  <a:cubicBezTo>
                    <a:pt x="19636" y="13613"/>
                    <a:pt x="19230" y="14607"/>
                    <a:pt x="18509" y="15329"/>
                  </a:cubicBezTo>
                  <a:moveTo>
                    <a:pt x="17673" y="17767"/>
                  </a:moveTo>
                  <a:cubicBezTo>
                    <a:pt x="17673" y="19114"/>
                    <a:pt x="16647" y="20206"/>
                    <a:pt x="15382" y="20206"/>
                  </a:cubicBezTo>
                  <a:lnTo>
                    <a:pt x="3600" y="20206"/>
                  </a:lnTo>
                  <a:cubicBezTo>
                    <a:pt x="2334" y="20206"/>
                    <a:pt x="1309" y="19114"/>
                    <a:pt x="1309" y="17767"/>
                  </a:cubicBezTo>
                  <a:lnTo>
                    <a:pt x="1309" y="6786"/>
                  </a:lnTo>
                  <a:cubicBezTo>
                    <a:pt x="1931" y="7334"/>
                    <a:pt x="2730" y="7664"/>
                    <a:pt x="3600" y="7664"/>
                  </a:cubicBezTo>
                  <a:lnTo>
                    <a:pt x="14400" y="7664"/>
                  </a:lnTo>
                  <a:lnTo>
                    <a:pt x="17018" y="7664"/>
                  </a:lnTo>
                  <a:cubicBezTo>
                    <a:pt x="17379" y="7664"/>
                    <a:pt x="17673" y="7976"/>
                    <a:pt x="17673" y="8361"/>
                  </a:cubicBezTo>
                  <a:lnTo>
                    <a:pt x="17673" y="9754"/>
                  </a:lnTo>
                  <a:lnTo>
                    <a:pt x="11782" y="9754"/>
                  </a:lnTo>
                  <a:cubicBezTo>
                    <a:pt x="9974" y="9754"/>
                    <a:pt x="8509" y="11314"/>
                    <a:pt x="8509" y="13238"/>
                  </a:cubicBezTo>
                  <a:cubicBezTo>
                    <a:pt x="8509" y="15163"/>
                    <a:pt x="9974" y="16722"/>
                    <a:pt x="11782" y="16722"/>
                  </a:cubicBezTo>
                  <a:lnTo>
                    <a:pt x="17673" y="16722"/>
                  </a:lnTo>
                  <a:cubicBezTo>
                    <a:pt x="17673" y="16722"/>
                    <a:pt x="17673" y="17767"/>
                    <a:pt x="17673" y="17767"/>
                  </a:cubicBezTo>
                  <a:close/>
                  <a:moveTo>
                    <a:pt x="16363" y="5574"/>
                  </a:moveTo>
                  <a:lnTo>
                    <a:pt x="16363" y="6270"/>
                  </a:lnTo>
                  <a:lnTo>
                    <a:pt x="14400" y="6270"/>
                  </a:lnTo>
                  <a:lnTo>
                    <a:pt x="3600" y="6270"/>
                  </a:lnTo>
                  <a:cubicBezTo>
                    <a:pt x="3246" y="6270"/>
                    <a:pt x="2916" y="6179"/>
                    <a:pt x="2617" y="6027"/>
                  </a:cubicBezTo>
                  <a:lnTo>
                    <a:pt x="2617" y="5574"/>
                  </a:lnTo>
                  <a:cubicBezTo>
                    <a:pt x="2617" y="5574"/>
                    <a:pt x="16363" y="5574"/>
                    <a:pt x="16363" y="5574"/>
                  </a:cubicBezTo>
                  <a:close/>
                  <a:moveTo>
                    <a:pt x="16363" y="4877"/>
                  </a:moveTo>
                  <a:lnTo>
                    <a:pt x="2617" y="4877"/>
                  </a:lnTo>
                  <a:lnTo>
                    <a:pt x="2617" y="4180"/>
                  </a:lnTo>
                  <a:lnTo>
                    <a:pt x="16363" y="4180"/>
                  </a:lnTo>
                  <a:cubicBezTo>
                    <a:pt x="16363" y="4180"/>
                    <a:pt x="16363" y="4877"/>
                    <a:pt x="16363" y="4877"/>
                  </a:cubicBezTo>
                  <a:close/>
                  <a:moveTo>
                    <a:pt x="16363" y="3483"/>
                  </a:moveTo>
                  <a:lnTo>
                    <a:pt x="2617" y="3483"/>
                  </a:lnTo>
                  <a:lnTo>
                    <a:pt x="2617" y="2787"/>
                  </a:lnTo>
                  <a:lnTo>
                    <a:pt x="16363" y="2787"/>
                  </a:lnTo>
                  <a:cubicBezTo>
                    <a:pt x="16363" y="2787"/>
                    <a:pt x="16363" y="3483"/>
                    <a:pt x="16363" y="3483"/>
                  </a:cubicBezTo>
                  <a:close/>
                  <a:moveTo>
                    <a:pt x="3600" y="1393"/>
                  </a:moveTo>
                  <a:lnTo>
                    <a:pt x="14400" y="1393"/>
                  </a:lnTo>
                  <a:lnTo>
                    <a:pt x="17018" y="1393"/>
                  </a:lnTo>
                  <a:cubicBezTo>
                    <a:pt x="17379" y="1393"/>
                    <a:pt x="17673" y="1705"/>
                    <a:pt x="17673" y="2090"/>
                  </a:cubicBezTo>
                  <a:lnTo>
                    <a:pt x="17673" y="3832"/>
                  </a:lnTo>
                  <a:lnTo>
                    <a:pt x="17673" y="4180"/>
                  </a:lnTo>
                  <a:lnTo>
                    <a:pt x="17673" y="6398"/>
                  </a:lnTo>
                  <a:cubicBezTo>
                    <a:pt x="17466" y="6321"/>
                    <a:pt x="17249" y="6270"/>
                    <a:pt x="17018" y="6270"/>
                  </a:cubicBezTo>
                  <a:lnTo>
                    <a:pt x="17018" y="5574"/>
                  </a:lnTo>
                  <a:lnTo>
                    <a:pt x="17018" y="4180"/>
                  </a:lnTo>
                  <a:lnTo>
                    <a:pt x="17018" y="2787"/>
                  </a:lnTo>
                  <a:cubicBezTo>
                    <a:pt x="17018" y="2401"/>
                    <a:pt x="16724" y="2090"/>
                    <a:pt x="16363" y="2090"/>
                  </a:cubicBezTo>
                  <a:lnTo>
                    <a:pt x="2617" y="2090"/>
                  </a:lnTo>
                  <a:cubicBezTo>
                    <a:pt x="2256" y="2090"/>
                    <a:pt x="1963" y="2401"/>
                    <a:pt x="1963" y="2787"/>
                  </a:cubicBezTo>
                  <a:lnTo>
                    <a:pt x="1963" y="4180"/>
                  </a:lnTo>
                  <a:lnTo>
                    <a:pt x="1963" y="5534"/>
                  </a:lnTo>
                  <a:cubicBezTo>
                    <a:pt x="1559" y="5094"/>
                    <a:pt x="1309" y="4495"/>
                    <a:pt x="1309" y="3832"/>
                  </a:cubicBezTo>
                  <a:cubicBezTo>
                    <a:pt x="1309" y="2485"/>
                    <a:pt x="2334" y="1393"/>
                    <a:pt x="3600" y="1393"/>
                  </a:cubicBezTo>
                  <a:moveTo>
                    <a:pt x="18983" y="8361"/>
                  </a:moveTo>
                  <a:lnTo>
                    <a:pt x="18982" y="8361"/>
                  </a:lnTo>
                  <a:lnTo>
                    <a:pt x="18982" y="4180"/>
                  </a:lnTo>
                  <a:lnTo>
                    <a:pt x="18982" y="3832"/>
                  </a:lnTo>
                  <a:lnTo>
                    <a:pt x="18982" y="2090"/>
                  </a:lnTo>
                  <a:cubicBezTo>
                    <a:pt x="18982" y="935"/>
                    <a:pt x="18102" y="0"/>
                    <a:pt x="17018" y="0"/>
                  </a:cubicBezTo>
                  <a:lnTo>
                    <a:pt x="14400" y="0"/>
                  </a:lnTo>
                  <a:lnTo>
                    <a:pt x="3600" y="0"/>
                  </a:lnTo>
                  <a:cubicBezTo>
                    <a:pt x="1614" y="0"/>
                    <a:pt x="0" y="1719"/>
                    <a:pt x="0" y="3832"/>
                  </a:cubicBezTo>
                  <a:lnTo>
                    <a:pt x="0" y="17767"/>
                  </a:lnTo>
                  <a:cubicBezTo>
                    <a:pt x="0" y="19880"/>
                    <a:pt x="1614" y="21600"/>
                    <a:pt x="3600" y="21600"/>
                  </a:cubicBezTo>
                  <a:lnTo>
                    <a:pt x="15382" y="21600"/>
                  </a:lnTo>
                  <a:cubicBezTo>
                    <a:pt x="17366" y="21600"/>
                    <a:pt x="18982" y="19880"/>
                    <a:pt x="18982" y="17767"/>
                  </a:cubicBezTo>
                  <a:lnTo>
                    <a:pt x="18982" y="16722"/>
                  </a:lnTo>
                  <a:lnTo>
                    <a:pt x="18983" y="16722"/>
                  </a:lnTo>
                  <a:cubicBezTo>
                    <a:pt x="21600" y="14631"/>
                    <a:pt x="21600" y="10452"/>
                    <a:pt x="18983" y="8361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6119506" y="4854108"/>
            <a:ext cx="342508" cy="343093"/>
            <a:chOff x="5283461" y="4707974"/>
            <a:chExt cx="342508" cy="343093"/>
          </a:xfrm>
        </p:grpSpPr>
        <p:sp>
          <p:nvSpPr>
            <p:cNvPr id="12" name="AutoShape 18"/>
            <p:cNvSpPr>
              <a:spLocks/>
            </p:cNvSpPr>
            <p:nvPr/>
          </p:nvSpPr>
          <p:spPr bwMode="auto">
            <a:xfrm>
              <a:off x="5283461" y="4707974"/>
              <a:ext cx="342508" cy="3430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799"/>
                  </a:moveTo>
                  <a:cubicBezTo>
                    <a:pt x="20249" y="20048"/>
                    <a:pt x="20048" y="20249"/>
                    <a:pt x="19799" y="20249"/>
                  </a:cubicBezTo>
                  <a:lnTo>
                    <a:pt x="1800" y="20249"/>
                  </a:lnTo>
                  <a:cubicBezTo>
                    <a:pt x="1551" y="20249"/>
                    <a:pt x="1349" y="20048"/>
                    <a:pt x="1349" y="19799"/>
                  </a:cubicBezTo>
                  <a:lnTo>
                    <a:pt x="1349" y="3824"/>
                  </a:lnTo>
                  <a:cubicBezTo>
                    <a:pt x="1349" y="3576"/>
                    <a:pt x="1551" y="3375"/>
                    <a:pt x="1800" y="3375"/>
                  </a:cubicBezTo>
                  <a:lnTo>
                    <a:pt x="4724" y="3375"/>
                  </a:lnTo>
                  <a:lnTo>
                    <a:pt x="4724" y="4725"/>
                  </a:lnTo>
                  <a:cubicBezTo>
                    <a:pt x="4724" y="5098"/>
                    <a:pt x="5027" y="5400"/>
                    <a:pt x="5399" y="5400"/>
                  </a:cubicBezTo>
                  <a:cubicBezTo>
                    <a:pt x="5772" y="5400"/>
                    <a:pt x="6074" y="5098"/>
                    <a:pt x="6074" y="4725"/>
                  </a:cubicBezTo>
                  <a:lnTo>
                    <a:pt x="6074" y="3375"/>
                  </a:lnTo>
                  <a:lnTo>
                    <a:pt x="10124" y="3375"/>
                  </a:lnTo>
                  <a:lnTo>
                    <a:pt x="10124" y="4725"/>
                  </a:lnTo>
                  <a:cubicBezTo>
                    <a:pt x="10124" y="5098"/>
                    <a:pt x="10427" y="5400"/>
                    <a:pt x="10800" y="5400"/>
                  </a:cubicBezTo>
                  <a:cubicBezTo>
                    <a:pt x="11172" y="5400"/>
                    <a:pt x="11474" y="5098"/>
                    <a:pt x="11474" y="4725"/>
                  </a:cubicBezTo>
                  <a:lnTo>
                    <a:pt x="11474" y="3375"/>
                  </a:lnTo>
                  <a:lnTo>
                    <a:pt x="15524" y="3375"/>
                  </a:lnTo>
                  <a:lnTo>
                    <a:pt x="15524" y="4725"/>
                  </a:lnTo>
                  <a:cubicBezTo>
                    <a:pt x="15524" y="5098"/>
                    <a:pt x="15827" y="5400"/>
                    <a:pt x="16199" y="5400"/>
                  </a:cubicBezTo>
                  <a:cubicBezTo>
                    <a:pt x="16572" y="5400"/>
                    <a:pt x="16874" y="5098"/>
                    <a:pt x="16874" y="4725"/>
                  </a:cubicBezTo>
                  <a:lnTo>
                    <a:pt x="16874" y="3375"/>
                  </a:lnTo>
                  <a:lnTo>
                    <a:pt x="19799" y="3375"/>
                  </a:lnTo>
                  <a:cubicBezTo>
                    <a:pt x="20048" y="3375"/>
                    <a:pt x="20249" y="3576"/>
                    <a:pt x="20249" y="3824"/>
                  </a:cubicBezTo>
                  <a:cubicBezTo>
                    <a:pt x="20249" y="3824"/>
                    <a:pt x="20249" y="19799"/>
                    <a:pt x="20249" y="19799"/>
                  </a:cubicBezTo>
                  <a:close/>
                  <a:moveTo>
                    <a:pt x="19799" y="2025"/>
                  </a:moveTo>
                  <a:lnTo>
                    <a:pt x="16874" y="2025"/>
                  </a:lnTo>
                  <a:lnTo>
                    <a:pt x="16874" y="675"/>
                  </a:lnTo>
                  <a:cubicBezTo>
                    <a:pt x="16874" y="301"/>
                    <a:pt x="16572" y="0"/>
                    <a:pt x="16199" y="0"/>
                  </a:cubicBezTo>
                  <a:cubicBezTo>
                    <a:pt x="15827" y="0"/>
                    <a:pt x="15524" y="301"/>
                    <a:pt x="15524" y="675"/>
                  </a:cubicBezTo>
                  <a:lnTo>
                    <a:pt x="15524" y="2025"/>
                  </a:lnTo>
                  <a:lnTo>
                    <a:pt x="11474" y="2025"/>
                  </a:lnTo>
                  <a:lnTo>
                    <a:pt x="11474" y="675"/>
                  </a:lnTo>
                  <a:cubicBezTo>
                    <a:pt x="11474" y="301"/>
                    <a:pt x="11172" y="0"/>
                    <a:pt x="10800" y="0"/>
                  </a:cubicBezTo>
                  <a:cubicBezTo>
                    <a:pt x="10427" y="0"/>
                    <a:pt x="10124" y="301"/>
                    <a:pt x="10124" y="675"/>
                  </a:cubicBezTo>
                  <a:lnTo>
                    <a:pt x="10124" y="2025"/>
                  </a:lnTo>
                  <a:lnTo>
                    <a:pt x="6074" y="2025"/>
                  </a:lnTo>
                  <a:lnTo>
                    <a:pt x="6074" y="675"/>
                  </a:lnTo>
                  <a:cubicBezTo>
                    <a:pt x="6074" y="301"/>
                    <a:pt x="5772" y="0"/>
                    <a:pt x="5399" y="0"/>
                  </a:cubicBezTo>
                  <a:cubicBezTo>
                    <a:pt x="5027" y="0"/>
                    <a:pt x="4724" y="301"/>
                    <a:pt x="4724" y="675"/>
                  </a:cubicBezTo>
                  <a:lnTo>
                    <a:pt x="4724" y="2025"/>
                  </a:lnTo>
                  <a:lnTo>
                    <a:pt x="1800" y="2025"/>
                  </a:lnTo>
                  <a:cubicBezTo>
                    <a:pt x="805" y="2025"/>
                    <a:pt x="0" y="2830"/>
                    <a:pt x="0" y="3824"/>
                  </a:cubicBezTo>
                  <a:lnTo>
                    <a:pt x="0" y="19799"/>
                  </a:lnTo>
                  <a:cubicBezTo>
                    <a:pt x="0" y="20793"/>
                    <a:pt x="805" y="21599"/>
                    <a:pt x="1800" y="21599"/>
                  </a:cubicBezTo>
                  <a:lnTo>
                    <a:pt x="19799" y="21599"/>
                  </a:lnTo>
                  <a:cubicBezTo>
                    <a:pt x="20794" y="21599"/>
                    <a:pt x="21600" y="20793"/>
                    <a:pt x="21600" y="19799"/>
                  </a:cubicBezTo>
                  <a:lnTo>
                    <a:pt x="21600" y="3824"/>
                  </a:lnTo>
                  <a:cubicBezTo>
                    <a:pt x="21600" y="2830"/>
                    <a:pt x="20794" y="2025"/>
                    <a:pt x="19799" y="2025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3" name="AutoShape 19"/>
            <p:cNvSpPr>
              <a:spLocks/>
            </p:cNvSpPr>
            <p:nvPr/>
          </p:nvSpPr>
          <p:spPr bwMode="auto">
            <a:xfrm>
              <a:off x="5358402" y="4836780"/>
              <a:ext cx="42741" cy="32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4" name="AutoShape 20"/>
            <p:cNvSpPr>
              <a:spLocks/>
            </p:cNvSpPr>
            <p:nvPr/>
          </p:nvSpPr>
          <p:spPr bwMode="auto">
            <a:xfrm>
              <a:off x="5358402" y="4890060"/>
              <a:ext cx="42741" cy="32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5" name="AutoShape 21"/>
            <p:cNvSpPr>
              <a:spLocks/>
            </p:cNvSpPr>
            <p:nvPr/>
          </p:nvSpPr>
          <p:spPr bwMode="auto">
            <a:xfrm>
              <a:off x="5358402" y="4943925"/>
              <a:ext cx="42741" cy="316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6" name="AutoShape 22"/>
            <p:cNvSpPr>
              <a:spLocks/>
            </p:cNvSpPr>
            <p:nvPr/>
          </p:nvSpPr>
          <p:spPr bwMode="auto">
            <a:xfrm>
              <a:off x="5433344" y="4943925"/>
              <a:ext cx="42741" cy="316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7" name="AutoShape 23"/>
            <p:cNvSpPr>
              <a:spLocks/>
            </p:cNvSpPr>
            <p:nvPr/>
          </p:nvSpPr>
          <p:spPr bwMode="auto">
            <a:xfrm>
              <a:off x="5433344" y="4890060"/>
              <a:ext cx="42741" cy="32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8" name="AutoShape 24"/>
            <p:cNvSpPr>
              <a:spLocks/>
            </p:cNvSpPr>
            <p:nvPr/>
          </p:nvSpPr>
          <p:spPr bwMode="auto">
            <a:xfrm>
              <a:off x="5433344" y="4836780"/>
              <a:ext cx="42741" cy="32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9" name="AutoShape 25"/>
            <p:cNvSpPr>
              <a:spLocks/>
            </p:cNvSpPr>
            <p:nvPr/>
          </p:nvSpPr>
          <p:spPr bwMode="auto">
            <a:xfrm>
              <a:off x="5508286" y="4943925"/>
              <a:ext cx="42741" cy="3161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20" name="AutoShape 26"/>
            <p:cNvSpPr>
              <a:spLocks/>
            </p:cNvSpPr>
            <p:nvPr/>
          </p:nvSpPr>
          <p:spPr bwMode="auto">
            <a:xfrm>
              <a:off x="5508286" y="4890060"/>
              <a:ext cx="42741" cy="322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21" name="AutoShape 27"/>
            <p:cNvSpPr>
              <a:spLocks/>
            </p:cNvSpPr>
            <p:nvPr/>
          </p:nvSpPr>
          <p:spPr bwMode="auto">
            <a:xfrm>
              <a:off x="5508286" y="4836780"/>
              <a:ext cx="42741" cy="322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21600" y="21599"/>
                  </a:lnTo>
                  <a:lnTo>
                    <a:pt x="21600" y="0"/>
                  </a:lnTo>
                  <a:lnTo>
                    <a:pt x="0" y="0"/>
                  </a:lnTo>
                  <a:cubicBezTo>
                    <a:pt x="0" y="0"/>
                    <a:pt x="0" y="21599"/>
                    <a:pt x="0" y="2159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22" name="AutoShape 28"/>
          <p:cNvSpPr>
            <a:spLocks/>
          </p:cNvSpPr>
          <p:nvPr userDrawn="1"/>
        </p:nvSpPr>
        <p:spPr bwMode="auto">
          <a:xfrm>
            <a:off x="4254291" y="4854108"/>
            <a:ext cx="343093" cy="34309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9450"/>
                </a:moveTo>
                <a:cubicBezTo>
                  <a:pt x="20249" y="9823"/>
                  <a:pt x="19947" y="10124"/>
                  <a:pt x="19575" y="10124"/>
                </a:cubicBezTo>
                <a:lnTo>
                  <a:pt x="18324" y="10124"/>
                </a:lnTo>
                <a:lnTo>
                  <a:pt x="15624" y="5400"/>
                </a:lnTo>
                <a:lnTo>
                  <a:pt x="17549" y="5400"/>
                </a:lnTo>
                <a:cubicBezTo>
                  <a:pt x="17762" y="5400"/>
                  <a:pt x="17962" y="5500"/>
                  <a:pt x="18089" y="5670"/>
                </a:cubicBezTo>
                <a:lnTo>
                  <a:pt x="20114" y="8370"/>
                </a:lnTo>
                <a:cubicBezTo>
                  <a:pt x="20202" y="8486"/>
                  <a:pt x="20249" y="8628"/>
                  <a:pt x="20249" y="8774"/>
                </a:cubicBezTo>
                <a:cubicBezTo>
                  <a:pt x="20249" y="8774"/>
                  <a:pt x="20249" y="9450"/>
                  <a:pt x="20249" y="9450"/>
                </a:cubicBezTo>
                <a:close/>
                <a:moveTo>
                  <a:pt x="18224" y="20249"/>
                </a:moveTo>
                <a:lnTo>
                  <a:pt x="14174" y="20249"/>
                </a:lnTo>
                <a:lnTo>
                  <a:pt x="14174" y="13500"/>
                </a:lnTo>
                <a:cubicBezTo>
                  <a:pt x="14174" y="13126"/>
                  <a:pt x="13872" y="12825"/>
                  <a:pt x="13499" y="12825"/>
                </a:cubicBezTo>
                <a:lnTo>
                  <a:pt x="8437" y="12825"/>
                </a:lnTo>
                <a:cubicBezTo>
                  <a:pt x="8064" y="12825"/>
                  <a:pt x="7762" y="13126"/>
                  <a:pt x="7762" y="13500"/>
                </a:cubicBezTo>
                <a:lnTo>
                  <a:pt x="7762" y="20249"/>
                </a:lnTo>
                <a:lnTo>
                  <a:pt x="3374" y="20249"/>
                </a:lnTo>
                <a:lnTo>
                  <a:pt x="3374" y="11475"/>
                </a:lnTo>
                <a:lnTo>
                  <a:pt x="18224" y="11475"/>
                </a:lnTo>
                <a:cubicBezTo>
                  <a:pt x="18224" y="11475"/>
                  <a:pt x="18224" y="20249"/>
                  <a:pt x="18224" y="20249"/>
                </a:cubicBezTo>
                <a:close/>
                <a:moveTo>
                  <a:pt x="13499" y="20249"/>
                </a:moveTo>
                <a:lnTo>
                  <a:pt x="8437" y="20249"/>
                </a:lnTo>
                <a:lnTo>
                  <a:pt x="8437" y="13500"/>
                </a:lnTo>
                <a:lnTo>
                  <a:pt x="13499" y="13500"/>
                </a:lnTo>
                <a:cubicBezTo>
                  <a:pt x="13499" y="13500"/>
                  <a:pt x="13499" y="20249"/>
                  <a:pt x="13499" y="20249"/>
                </a:cubicBezTo>
                <a:close/>
                <a:moveTo>
                  <a:pt x="1349" y="9450"/>
                </a:moveTo>
                <a:lnTo>
                  <a:pt x="1349" y="8774"/>
                </a:lnTo>
                <a:cubicBezTo>
                  <a:pt x="1349" y="8628"/>
                  <a:pt x="1397" y="8486"/>
                  <a:pt x="1485" y="8370"/>
                </a:cubicBezTo>
                <a:lnTo>
                  <a:pt x="3510" y="5670"/>
                </a:lnTo>
                <a:cubicBezTo>
                  <a:pt x="3637" y="5500"/>
                  <a:pt x="3837" y="5400"/>
                  <a:pt x="4049" y="5400"/>
                </a:cubicBezTo>
                <a:lnTo>
                  <a:pt x="5975" y="5400"/>
                </a:lnTo>
                <a:lnTo>
                  <a:pt x="3275" y="10124"/>
                </a:lnTo>
                <a:lnTo>
                  <a:pt x="2024" y="10124"/>
                </a:lnTo>
                <a:cubicBezTo>
                  <a:pt x="1652" y="10124"/>
                  <a:pt x="1349" y="9823"/>
                  <a:pt x="1349" y="9450"/>
                </a:cubicBezTo>
                <a:moveTo>
                  <a:pt x="13369" y="5400"/>
                </a:moveTo>
                <a:lnTo>
                  <a:pt x="14846" y="5400"/>
                </a:lnTo>
                <a:lnTo>
                  <a:pt x="17546" y="10124"/>
                </a:lnTo>
                <a:lnTo>
                  <a:pt x="14719" y="10124"/>
                </a:lnTo>
                <a:cubicBezTo>
                  <a:pt x="14719" y="10124"/>
                  <a:pt x="13369" y="5400"/>
                  <a:pt x="13369" y="5400"/>
                </a:cubicBezTo>
                <a:close/>
                <a:moveTo>
                  <a:pt x="11137" y="5400"/>
                </a:moveTo>
                <a:lnTo>
                  <a:pt x="12666" y="5400"/>
                </a:lnTo>
                <a:lnTo>
                  <a:pt x="14016" y="10124"/>
                </a:lnTo>
                <a:lnTo>
                  <a:pt x="11137" y="10124"/>
                </a:lnTo>
                <a:cubicBezTo>
                  <a:pt x="11137" y="10124"/>
                  <a:pt x="11137" y="5400"/>
                  <a:pt x="11137" y="5400"/>
                </a:cubicBezTo>
                <a:close/>
                <a:moveTo>
                  <a:pt x="8932" y="5400"/>
                </a:moveTo>
                <a:lnTo>
                  <a:pt x="10462" y="5400"/>
                </a:lnTo>
                <a:lnTo>
                  <a:pt x="10462" y="10124"/>
                </a:lnTo>
                <a:lnTo>
                  <a:pt x="7582" y="10124"/>
                </a:lnTo>
                <a:cubicBezTo>
                  <a:pt x="7582" y="10124"/>
                  <a:pt x="8932" y="5400"/>
                  <a:pt x="8932" y="5400"/>
                </a:cubicBezTo>
                <a:close/>
                <a:moveTo>
                  <a:pt x="6880" y="10124"/>
                </a:moveTo>
                <a:lnTo>
                  <a:pt x="4052" y="10124"/>
                </a:lnTo>
                <a:lnTo>
                  <a:pt x="6752" y="5400"/>
                </a:lnTo>
                <a:lnTo>
                  <a:pt x="8230" y="5400"/>
                </a:lnTo>
                <a:cubicBezTo>
                  <a:pt x="8230" y="5400"/>
                  <a:pt x="6880" y="10124"/>
                  <a:pt x="6880" y="10124"/>
                </a:cubicBezTo>
                <a:close/>
                <a:moveTo>
                  <a:pt x="17549" y="1350"/>
                </a:moveTo>
                <a:lnTo>
                  <a:pt x="17549" y="4050"/>
                </a:lnTo>
                <a:lnTo>
                  <a:pt x="4049" y="4050"/>
                </a:lnTo>
                <a:lnTo>
                  <a:pt x="4049" y="1350"/>
                </a:lnTo>
                <a:cubicBezTo>
                  <a:pt x="4049" y="1350"/>
                  <a:pt x="17549" y="1350"/>
                  <a:pt x="17549" y="1350"/>
                </a:cubicBezTo>
                <a:close/>
                <a:moveTo>
                  <a:pt x="21194" y="7560"/>
                </a:moveTo>
                <a:lnTo>
                  <a:pt x="19170" y="4861"/>
                </a:lnTo>
                <a:cubicBezTo>
                  <a:pt x="19091" y="4755"/>
                  <a:pt x="18997" y="4663"/>
                  <a:pt x="18899" y="4576"/>
                </a:cubicBezTo>
                <a:lnTo>
                  <a:pt x="18899" y="1350"/>
                </a:lnTo>
                <a:cubicBezTo>
                  <a:pt x="18899" y="605"/>
                  <a:pt x="18295" y="0"/>
                  <a:pt x="17549" y="0"/>
                </a:cubicBezTo>
                <a:lnTo>
                  <a:pt x="4049" y="0"/>
                </a:lnTo>
                <a:cubicBezTo>
                  <a:pt x="3304" y="0"/>
                  <a:pt x="2699" y="605"/>
                  <a:pt x="2699" y="1350"/>
                </a:cubicBezTo>
                <a:lnTo>
                  <a:pt x="2699" y="4576"/>
                </a:lnTo>
                <a:cubicBezTo>
                  <a:pt x="2602" y="4663"/>
                  <a:pt x="2508" y="4754"/>
                  <a:pt x="2430" y="4860"/>
                </a:cubicBezTo>
                <a:lnTo>
                  <a:pt x="406" y="7559"/>
                </a:lnTo>
                <a:cubicBezTo>
                  <a:pt x="143" y="7907"/>
                  <a:pt x="0" y="8338"/>
                  <a:pt x="0" y="8774"/>
                </a:cubicBezTo>
                <a:lnTo>
                  <a:pt x="0" y="9450"/>
                </a:lnTo>
                <a:cubicBezTo>
                  <a:pt x="0" y="10566"/>
                  <a:pt x="908" y="11475"/>
                  <a:pt x="2024" y="11475"/>
                </a:cubicBezTo>
                <a:lnTo>
                  <a:pt x="2024" y="20249"/>
                </a:lnTo>
                <a:cubicBezTo>
                  <a:pt x="2024" y="20994"/>
                  <a:pt x="2629" y="21599"/>
                  <a:pt x="3374" y="21599"/>
                </a:cubicBezTo>
                <a:lnTo>
                  <a:pt x="18224" y="21599"/>
                </a:lnTo>
                <a:cubicBezTo>
                  <a:pt x="18970" y="21599"/>
                  <a:pt x="19575" y="20994"/>
                  <a:pt x="19575" y="20249"/>
                </a:cubicBezTo>
                <a:lnTo>
                  <a:pt x="19575" y="11475"/>
                </a:lnTo>
                <a:cubicBezTo>
                  <a:pt x="20691" y="11475"/>
                  <a:pt x="21600" y="10566"/>
                  <a:pt x="21600" y="9450"/>
                </a:cubicBezTo>
                <a:lnTo>
                  <a:pt x="21600" y="8774"/>
                </a:lnTo>
                <a:cubicBezTo>
                  <a:pt x="21600" y="8338"/>
                  <a:pt x="21456" y="7907"/>
                  <a:pt x="21194" y="756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sp>
        <p:nvSpPr>
          <p:cNvPr id="23" name="AutoShape 29"/>
          <p:cNvSpPr>
            <a:spLocks/>
          </p:cNvSpPr>
          <p:nvPr userDrawn="1"/>
        </p:nvSpPr>
        <p:spPr bwMode="auto">
          <a:xfrm>
            <a:off x="2305343" y="4127268"/>
            <a:ext cx="342508" cy="310306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397225" y="4110876"/>
            <a:ext cx="235950" cy="343093"/>
            <a:chOff x="10146507" y="3505994"/>
            <a:chExt cx="319881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AutoShape 30"/>
            <p:cNvSpPr>
              <a:spLocks/>
            </p:cNvSpPr>
            <p:nvPr/>
          </p:nvSpPr>
          <p:spPr bwMode="auto">
            <a:xfrm>
              <a:off x="10146507" y="3505994"/>
              <a:ext cx="319881" cy="465138"/>
            </a:xfrm>
            <a:custGeom>
              <a:avLst/>
              <a:gdLst>
                <a:gd name="T0" fmla="*/ 10383 w 20767"/>
                <a:gd name="T1" fmla="*/ 10800 h 21600"/>
                <a:gd name="T2" fmla="*/ 10383 w 20767"/>
                <a:gd name="T3" fmla="*/ 10800 h 21600"/>
                <a:gd name="T4" fmla="*/ 10383 w 20767"/>
                <a:gd name="T5" fmla="*/ 10800 h 21600"/>
                <a:gd name="T6" fmla="*/ 10383 w 20767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767" h="21600">
                  <a:moveTo>
                    <a:pt x="18566" y="16551"/>
                  </a:moveTo>
                  <a:cubicBezTo>
                    <a:pt x="17960" y="18284"/>
                    <a:pt x="17274" y="20249"/>
                    <a:pt x="9436" y="20249"/>
                  </a:cubicBezTo>
                  <a:cubicBezTo>
                    <a:pt x="4711" y="20249"/>
                    <a:pt x="1888" y="17809"/>
                    <a:pt x="1888" y="15451"/>
                  </a:cubicBezTo>
                  <a:cubicBezTo>
                    <a:pt x="1888" y="13645"/>
                    <a:pt x="2349" y="12161"/>
                    <a:pt x="2835" y="10591"/>
                  </a:cubicBezTo>
                  <a:cubicBezTo>
                    <a:pt x="3454" y="8600"/>
                    <a:pt x="4088" y="6563"/>
                    <a:pt x="3813" y="3868"/>
                  </a:cubicBezTo>
                  <a:cubicBezTo>
                    <a:pt x="6723" y="6750"/>
                    <a:pt x="7759" y="10567"/>
                    <a:pt x="7759" y="10567"/>
                  </a:cubicBezTo>
                  <a:cubicBezTo>
                    <a:pt x="7759" y="10567"/>
                    <a:pt x="10468" y="7846"/>
                    <a:pt x="11196" y="6582"/>
                  </a:cubicBezTo>
                  <a:cubicBezTo>
                    <a:pt x="11755" y="7395"/>
                    <a:pt x="12267" y="10124"/>
                    <a:pt x="12267" y="12825"/>
                  </a:cubicBezTo>
                  <a:cubicBezTo>
                    <a:pt x="12267" y="12825"/>
                    <a:pt x="14773" y="11347"/>
                    <a:pt x="16653" y="9127"/>
                  </a:cubicBezTo>
                  <a:cubicBezTo>
                    <a:pt x="18632" y="11666"/>
                    <a:pt x="19346" y="14320"/>
                    <a:pt x="18566" y="16551"/>
                  </a:cubicBezTo>
                  <a:moveTo>
                    <a:pt x="16041" y="6075"/>
                  </a:moveTo>
                  <a:cubicBezTo>
                    <a:pt x="15982" y="7879"/>
                    <a:pt x="14088" y="9404"/>
                    <a:pt x="14088" y="9404"/>
                  </a:cubicBezTo>
                  <a:cubicBezTo>
                    <a:pt x="14088" y="6046"/>
                    <a:pt x="10380" y="3375"/>
                    <a:pt x="10380" y="3375"/>
                  </a:cubicBezTo>
                  <a:cubicBezTo>
                    <a:pt x="10380" y="3375"/>
                    <a:pt x="10330" y="5373"/>
                    <a:pt x="8452" y="7389"/>
                  </a:cubicBezTo>
                  <a:cubicBezTo>
                    <a:pt x="6574" y="2686"/>
                    <a:pt x="938" y="0"/>
                    <a:pt x="938" y="0"/>
                  </a:cubicBezTo>
                  <a:cubicBezTo>
                    <a:pt x="3756" y="7389"/>
                    <a:pt x="0" y="10076"/>
                    <a:pt x="0" y="15451"/>
                  </a:cubicBezTo>
                  <a:cubicBezTo>
                    <a:pt x="0" y="18604"/>
                    <a:pt x="3730" y="21599"/>
                    <a:pt x="9436" y="21599"/>
                  </a:cubicBezTo>
                  <a:cubicBezTo>
                    <a:pt x="17888" y="21599"/>
                    <a:pt x="19523" y="19379"/>
                    <a:pt x="20396" y="16878"/>
                  </a:cubicBezTo>
                  <a:cubicBezTo>
                    <a:pt x="21599" y="13436"/>
                    <a:pt x="19797" y="9432"/>
                    <a:pt x="16041" y="607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26" name="AutoShape 31"/>
            <p:cNvSpPr>
              <a:spLocks/>
            </p:cNvSpPr>
            <p:nvPr/>
          </p:nvSpPr>
          <p:spPr bwMode="auto">
            <a:xfrm>
              <a:off x="10205244" y="3709194"/>
              <a:ext cx="205581" cy="166688"/>
            </a:xfrm>
            <a:custGeom>
              <a:avLst/>
              <a:gdLst>
                <a:gd name="T0" fmla="*/ 10641 w 21282"/>
                <a:gd name="T1" fmla="*/ 10800 h 21600"/>
                <a:gd name="T2" fmla="*/ 10641 w 21282"/>
                <a:gd name="T3" fmla="*/ 10800 h 21600"/>
                <a:gd name="T4" fmla="*/ 10641 w 21282"/>
                <a:gd name="T5" fmla="*/ 10800 h 21600"/>
                <a:gd name="T6" fmla="*/ 10641 w 21282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82" h="21600">
                  <a:moveTo>
                    <a:pt x="20698" y="5891"/>
                  </a:moveTo>
                  <a:lnTo>
                    <a:pt x="19424" y="7749"/>
                  </a:lnTo>
                  <a:cubicBezTo>
                    <a:pt x="17846" y="10064"/>
                    <a:pt x="16352" y="12259"/>
                    <a:pt x="12365" y="14784"/>
                  </a:cubicBezTo>
                  <a:cubicBezTo>
                    <a:pt x="11794" y="12631"/>
                    <a:pt x="11275" y="10259"/>
                    <a:pt x="11275" y="6631"/>
                  </a:cubicBezTo>
                  <a:lnTo>
                    <a:pt x="11275" y="3408"/>
                  </a:lnTo>
                  <a:lnTo>
                    <a:pt x="9000" y="7893"/>
                  </a:lnTo>
                  <a:cubicBezTo>
                    <a:pt x="8233" y="9421"/>
                    <a:pt x="7598" y="10690"/>
                    <a:pt x="6649" y="12373"/>
                  </a:cubicBezTo>
                  <a:cubicBezTo>
                    <a:pt x="5211" y="8296"/>
                    <a:pt x="4195" y="5281"/>
                    <a:pt x="3422" y="2545"/>
                  </a:cubicBezTo>
                  <a:lnTo>
                    <a:pt x="2705" y="0"/>
                  </a:lnTo>
                  <a:lnTo>
                    <a:pt x="1926" y="2847"/>
                  </a:lnTo>
                  <a:cubicBezTo>
                    <a:pt x="936" y="6469"/>
                    <a:pt x="0" y="9891"/>
                    <a:pt x="0" y="18771"/>
                  </a:cubicBezTo>
                  <a:cubicBezTo>
                    <a:pt x="0" y="19292"/>
                    <a:pt x="333" y="19714"/>
                    <a:pt x="749" y="19714"/>
                  </a:cubicBezTo>
                  <a:cubicBezTo>
                    <a:pt x="1162" y="19714"/>
                    <a:pt x="1499" y="19292"/>
                    <a:pt x="1499" y="18771"/>
                  </a:cubicBezTo>
                  <a:cubicBezTo>
                    <a:pt x="1499" y="11964"/>
                    <a:pt x="2037" y="8594"/>
                    <a:pt x="2758" y="5681"/>
                  </a:cubicBezTo>
                  <a:cubicBezTo>
                    <a:pt x="3537" y="8174"/>
                    <a:pt x="4520" y="11009"/>
                    <a:pt x="5812" y="14638"/>
                  </a:cubicBezTo>
                  <a:lnTo>
                    <a:pt x="6339" y="16117"/>
                  </a:lnTo>
                  <a:lnTo>
                    <a:pt x="7100" y="14811"/>
                  </a:lnTo>
                  <a:cubicBezTo>
                    <a:pt x="8344" y="12681"/>
                    <a:pt x="9085" y="11248"/>
                    <a:pt x="9896" y="9638"/>
                  </a:cubicBezTo>
                  <a:cubicBezTo>
                    <a:pt x="10133" y="12428"/>
                    <a:pt x="10681" y="14428"/>
                    <a:pt x="11223" y="16408"/>
                  </a:cubicBezTo>
                  <a:lnTo>
                    <a:pt x="11495" y="17404"/>
                  </a:lnTo>
                  <a:lnTo>
                    <a:pt x="12253" y="16953"/>
                  </a:lnTo>
                  <a:cubicBezTo>
                    <a:pt x="16306" y="14531"/>
                    <a:pt x="18203" y="12327"/>
                    <a:pt x="19708" y="10211"/>
                  </a:cubicBezTo>
                  <a:cubicBezTo>
                    <a:pt x="19942" y="13727"/>
                    <a:pt x="19573" y="17574"/>
                    <a:pt x="18698" y="20305"/>
                  </a:cubicBezTo>
                  <a:cubicBezTo>
                    <a:pt x="18543" y="20787"/>
                    <a:pt x="18730" y="21336"/>
                    <a:pt x="19114" y="21531"/>
                  </a:cubicBezTo>
                  <a:cubicBezTo>
                    <a:pt x="19204" y="21577"/>
                    <a:pt x="19301" y="21599"/>
                    <a:pt x="19395" y="21599"/>
                  </a:cubicBezTo>
                  <a:cubicBezTo>
                    <a:pt x="19690" y="21599"/>
                    <a:pt x="19972" y="21377"/>
                    <a:pt x="20089" y="21008"/>
                  </a:cubicBezTo>
                  <a:cubicBezTo>
                    <a:pt x="21251" y="17380"/>
                    <a:pt x="21600" y="12213"/>
                    <a:pt x="20976" y="7841"/>
                  </a:cubicBezTo>
                  <a:cubicBezTo>
                    <a:pt x="20976" y="7841"/>
                    <a:pt x="20698" y="5891"/>
                    <a:pt x="20698" y="5891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5197501" y="5593579"/>
            <a:ext cx="299767" cy="342508"/>
            <a:chOff x="9162373" y="3045147"/>
            <a:chExt cx="406400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AutoShape 48"/>
            <p:cNvSpPr>
              <a:spLocks/>
            </p:cNvSpPr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29" name="AutoShape 49"/>
            <p:cNvSpPr>
              <a:spLocks/>
            </p:cNvSpPr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0" name="AutoShape 50"/>
            <p:cNvSpPr>
              <a:spLocks/>
            </p:cNvSpPr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1" name="AutoShape 51"/>
            <p:cNvSpPr>
              <a:spLocks/>
            </p:cNvSpPr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32" name="Group 31"/>
          <p:cNvGrpSpPr/>
          <p:nvPr userDrawn="1"/>
        </p:nvGrpSpPr>
        <p:grpSpPr>
          <a:xfrm>
            <a:off x="6119506" y="5593579"/>
            <a:ext cx="342508" cy="342508"/>
            <a:chOff x="8216107" y="257730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3" name="AutoShape 52"/>
            <p:cNvSpPr>
              <a:spLocks/>
            </p:cNvSpPr>
            <p:nvPr/>
          </p:nvSpPr>
          <p:spPr bwMode="auto">
            <a:xfrm>
              <a:off x="8216107" y="2577307"/>
              <a:ext cx="464344" cy="464344"/>
            </a:xfrm>
            <a:custGeom>
              <a:avLst/>
              <a:gdLst>
                <a:gd name="T0" fmla="+- 0 10800 87"/>
                <a:gd name="T1" fmla="*/ T0 w 21426"/>
                <a:gd name="T2" fmla="+- 0 10799 73"/>
                <a:gd name="T3" fmla="*/ 10799 h 21453"/>
                <a:gd name="T4" fmla="+- 0 10800 87"/>
                <a:gd name="T5" fmla="*/ T4 w 21426"/>
                <a:gd name="T6" fmla="+- 0 10799 73"/>
                <a:gd name="T7" fmla="*/ 10799 h 21453"/>
                <a:gd name="T8" fmla="+- 0 10800 87"/>
                <a:gd name="T9" fmla="*/ T8 w 21426"/>
                <a:gd name="T10" fmla="+- 0 10799 73"/>
                <a:gd name="T11" fmla="*/ 10799 h 21453"/>
                <a:gd name="T12" fmla="+- 0 10800 87"/>
                <a:gd name="T13" fmla="*/ T12 w 21426"/>
                <a:gd name="T14" fmla="+- 0 10799 73"/>
                <a:gd name="T15" fmla="*/ 10799 h 21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26" h="21453">
                  <a:moveTo>
                    <a:pt x="8034" y="20112"/>
                  </a:moveTo>
                  <a:cubicBezTo>
                    <a:pt x="5816" y="17892"/>
                    <a:pt x="3556" y="15628"/>
                    <a:pt x="1338" y="13408"/>
                  </a:cubicBezTo>
                  <a:cubicBezTo>
                    <a:pt x="3241" y="7240"/>
                    <a:pt x="11488" y="7509"/>
                    <a:pt x="13391" y="1341"/>
                  </a:cubicBezTo>
                  <a:cubicBezTo>
                    <a:pt x="15609" y="3560"/>
                    <a:pt x="17869" y="5825"/>
                    <a:pt x="20087" y="8045"/>
                  </a:cubicBezTo>
                  <a:cubicBezTo>
                    <a:pt x="18184" y="14212"/>
                    <a:pt x="9937" y="13944"/>
                    <a:pt x="8034" y="20112"/>
                  </a:cubicBezTo>
                  <a:moveTo>
                    <a:pt x="21034" y="7097"/>
                  </a:moveTo>
                  <a:lnTo>
                    <a:pt x="14338" y="393"/>
                  </a:lnTo>
                  <a:cubicBezTo>
                    <a:pt x="14006" y="60"/>
                    <a:pt x="13525" y="-73"/>
                    <a:pt x="13069" y="39"/>
                  </a:cubicBezTo>
                  <a:cubicBezTo>
                    <a:pt x="12828" y="98"/>
                    <a:pt x="12614" y="222"/>
                    <a:pt x="12444" y="393"/>
                  </a:cubicBezTo>
                  <a:cubicBezTo>
                    <a:pt x="12292" y="545"/>
                    <a:pt x="12177" y="733"/>
                    <a:pt x="12112" y="944"/>
                  </a:cubicBezTo>
                  <a:cubicBezTo>
                    <a:pt x="11808" y="1929"/>
                    <a:pt x="11283" y="2785"/>
                    <a:pt x="10507" y="3562"/>
                  </a:cubicBezTo>
                  <a:cubicBezTo>
                    <a:pt x="9471" y="4598"/>
                    <a:pt x="8121" y="5384"/>
                    <a:pt x="6693" y="6214"/>
                  </a:cubicBezTo>
                  <a:cubicBezTo>
                    <a:pt x="5177" y="7094"/>
                    <a:pt x="3611" y="8006"/>
                    <a:pt x="2328" y="9290"/>
                  </a:cubicBezTo>
                  <a:cubicBezTo>
                    <a:pt x="1237" y="10383"/>
                    <a:pt x="493" y="11600"/>
                    <a:pt x="59" y="13011"/>
                  </a:cubicBezTo>
                  <a:cubicBezTo>
                    <a:pt x="-87" y="13488"/>
                    <a:pt x="40" y="14004"/>
                    <a:pt x="391" y="14356"/>
                  </a:cubicBezTo>
                  <a:lnTo>
                    <a:pt x="7087" y="21060"/>
                  </a:lnTo>
                  <a:cubicBezTo>
                    <a:pt x="7419" y="21393"/>
                    <a:pt x="7900" y="21526"/>
                    <a:pt x="8356" y="21414"/>
                  </a:cubicBezTo>
                  <a:cubicBezTo>
                    <a:pt x="8597" y="21354"/>
                    <a:pt x="8811" y="21231"/>
                    <a:pt x="8981" y="21060"/>
                  </a:cubicBezTo>
                  <a:cubicBezTo>
                    <a:pt x="9133" y="20908"/>
                    <a:pt x="9248" y="20720"/>
                    <a:pt x="9314" y="20508"/>
                  </a:cubicBezTo>
                  <a:cubicBezTo>
                    <a:pt x="9617" y="19523"/>
                    <a:pt x="10142" y="18667"/>
                    <a:pt x="10918" y="17890"/>
                  </a:cubicBezTo>
                  <a:cubicBezTo>
                    <a:pt x="11954" y="16853"/>
                    <a:pt x="13304" y="16069"/>
                    <a:pt x="14733" y="15239"/>
                  </a:cubicBezTo>
                  <a:cubicBezTo>
                    <a:pt x="16248" y="14357"/>
                    <a:pt x="17814" y="13446"/>
                    <a:pt x="19097" y="12162"/>
                  </a:cubicBezTo>
                  <a:cubicBezTo>
                    <a:pt x="20188" y="11070"/>
                    <a:pt x="20932" y="9852"/>
                    <a:pt x="21366" y="8440"/>
                  </a:cubicBezTo>
                  <a:cubicBezTo>
                    <a:pt x="21512" y="7965"/>
                    <a:pt x="21385" y="7448"/>
                    <a:pt x="21034" y="7097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4" name="AutoShape 53"/>
            <p:cNvSpPr>
              <a:spLocks/>
            </p:cNvSpPr>
            <p:nvPr/>
          </p:nvSpPr>
          <p:spPr bwMode="auto">
            <a:xfrm>
              <a:off x="8390732" y="2736850"/>
              <a:ext cx="125413" cy="130175"/>
            </a:xfrm>
            <a:custGeom>
              <a:avLst/>
              <a:gdLst>
                <a:gd name="T0" fmla="+- 0 10801 59"/>
                <a:gd name="T1" fmla="*/ T0 w 21484"/>
                <a:gd name="T2" fmla="+- 0 10799 41"/>
                <a:gd name="T3" fmla="*/ 10799 h 21516"/>
                <a:gd name="T4" fmla="+- 0 10801 59"/>
                <a:gd name="T5" fmla="*/ T4 w 21484"/>
                <a:gd name="T6" fmla="+- 0 10799 41"/>
                <a:gd name="T7" fmla="*/ 10799 h 21516"/>
                <a:gd name="T8" fmla="+- 0 10801 59"/>
                <a:gd name="T9" fmla="*/ T8 w 21484"/>
                <a:gd name="T10" fmla="+- 0 10799 41"/>
                <a:gd name="T11" fmla="*/ 10799 h 21516"/>
                <a:gd name="T12" fmla="+- 0 10801 59"/>
                <a:gd name="T13" fmla="*/ T12 w 21484"/>
                <a:gd name="T14" fmla="+- 0 10799 41"/>
                <a:gd name="T15" fmla="*/ 10799 h 2151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84" h="21516">
                  <a:moveTo>
                    <a:pt x="17511" y="14987"/>
                  </a:moveTo>
                  <a:cubicBezTo>
                    <a:pt x="17287" y="15384"/>
                    <a:pt x="17032" y="15740"/>
                    <a:pt x="16731" y="16049"/>
                  </a:cubicBezTo>
                  <a:cubicBezTo>
                    <a:pt x="15340" y="14692"/>
                    <a:pt x="13947" y="13205"/>
                    <a:pt x="12559" y="11675"/>
                  </a:cubicBezTo>
                  <a:cubicBezTo>
                    <a:pt x="12912" y="11521"/>
                    <a:pt x="13287" y="11362"/>
                    <a:pt x="13689" y="11198"/>
                  </a:cubicBezTo>
                  <a:cubicBezTo>
                    <a:pt x="14092" y="11034"/>
                    <a:pt x="14494" y="10927"/>
                    <a:pt x="14895" y="10861"/>
                  </a:cubicBezTo>
                  <a:cubicBezTo>
                    <a:pt x="15308" y="10801"/>
                    <a:pt x="15715" y="10819"/>
                    <a:pt x="16122" y="10913"/>
                  </a:cubicBezTo>
                  <a:cubicBezTo>
                    <a:pt x="16527" y="11011"/>
                    <a:pt x="16909" y="11222"/>
                    <a:pt x="17262" y="11554"/>
                  </a:cubicBezTo>
                  <a:cubicBezTo>
                    <a:pt x="17612" y="11890"/>
                    <a:pt x="17835" y="12244"/>
                    <a:pt x="17923" y="12620"/>
                  </a:cubicBezTo>
                  <a:cubicBezTo>
                    <a:pt x="18020" y="13004"/>
                    <a:pt x="18025" y="13392"/>
                    <a:pt x="17958" y="13789"/>
                  </a:cubicBezTo>
                  <a:cubicBezTo>
                    <a:pt x="17883" y="14187"/>
                    <a:pt x="17738" y="14585"/>
                    <a:pt x="17511" y="14987"/>
                  </a:cubicBezTo>
                  <a:moveTo>
                    <a:pt x="5799" y="10193"/>
                  </a:moveTo>
                  <a:cubicBezTo>
                    <a:pt x="5096" y="10221"/>
                    <a:pt x="4482" y="9996"/>
                    <a:pt x="3946" y="9496"/>
                  </a:cubicBezTo>
                  <a:cubicBezTo>
                    <a:pt x="3717" y="9285"/>
                    <a:pt x="3558" y="9028"/>
                    <a:pt x="3461" y="8724"/>
                  </a:cubicBezTo>
                  <a:cubicBezTo>
                    <a:pt x="3359" y="8420"/>
                    <a:pt x="3326" y="8088"/>
                    <a:pt x="3366" y="7723"/>
                  </a:cubicBezTo>
                  <a:cubicBezTo>
                    <a:pt x="3397" y="7363"/>
                    <a:pt x="3509" y="6989"/>
                    <a:pt x="3703" y="6610"/>
                  </a:cubicBezTo>
                  <a:cubicBezTo>
                    <a:pt x="3889" y="6231"/>
                    <a:pt x="4160" y="5852"/>
                    <a:pt x="4510" y="5487"/>
                  </a:cubicBezTo>
                  <a:cubicBezTo>
                    <a:pt x="5768" y="6694"/>
                    <a:pt x="7022" y="8018"/>
                    <a:pt x="8282" y="9388"/>
                  </a:cubicBezTo>
                  <a:cubicBezTo>
                    <a:pt x="7330" y="9893"/>
                    <a:pt x="6501" y="10164"/>
                    <a:pt x="5799" y="10193"/>
                  </a:cubicBezTo>
                  <a:moveTo>
                    <a:pt x="19678" y="8570"/>
                  </a:moveTo>
                  <a:cubicBezTo>
                    <a:pt x="18868" y="7915"/>
                    <a:pt x="18055" y="7470"/>
                    <a:pt x="17235" y="7250"/>
                  </a:cubicBezTo>
                  <a:cubicBezTo>
                    <a:pt x="16421" y="7031"/>
                    <a:pt x="15603" y="6942"/>
                    <a:pt x="14779" y="6998"/>
                  </a:cubicBezTo>
                  <a:cubicBezTo>
                    <a:pt x="13964" y="7059"/>
                    <a:pt x="13130" y="7236"/>
                    <a:pt x="12296" y="7545"/>
                  </a:cubicBezTo>
                  <a:cubicBezTo>
                    <a:pt x="11462" y="7859"/>
                    <a:pt x="10625" y="8200"/>
                    <a:pt x="9782" y="8593"/>
                  </a:cubicBezTo>
                  <a:cubicBezTo>
                    <a:pt x="8448" y="7115"/>
                    <a:pt x="7114" y="5658"/>
                    <a:pt x="5778" y="4299"/>
                  </a:cubicBezTo>
                  <a:cubicBezTo>
                    <a:pt x="6382" y="3775"/>
                    <a:pt x="6963" y="3509"/>
                    <a:pt x="7526" y="3490"/>
                  </a:cubicBezTo>
                  <a:cubicBezTo>
                    <a:pt x="8088" y="3467"/>
                    <a:pt x="8631" y="3523"/>
                    <a:pt x="9145" y="3649"/>
                  </a:cubicBezTo>
                  <a:cubicBezTo>
                    <a:pt x="9669" y="3775"/>
                    <a:pt x="10149" y="3883"/>
                    <a:pt x="10590" y="3967"/>
                  </a:cubicBezTo>
                  <a:cubicBezTo>
                    <a:pt x="11038" y="4051"/>
                    <a:pt x="11424" y="3958"/>
                    <a:pt x="11765" y="3682"/>
                  </a:cubicBezTo>
                  <a:cubicBezTo>
                    <a:pt x="12123" y="3382"/>
                    <a:pt x="12321" y="2994"/>
                    <a:pt x="12351" y="2526"/>
                  </a:cubicBezTo>
                  <a:cubicBezTo>
                    <a:pt x="12376" y="2054"/>
                    <a:pt x="12189" y="1596"/>
                    <a:pt x="11782" y="1147"/>
                  </a:cubicBezTo>
                  <a:cubicBezTo>
                    <a:pt x="11258" y="569"/>
                    <a:pt x="10630" y="216"/>
                    <a:pt x="9872" y="85"/>
                  </a:cubicBezTo>
                  <a:cubicBezTo>
                    <a:pt x="9126" y="-41"/>
                    <a:pt x="8358" y="-30"/>
                    <a:pt x="7564" y="136"/>
                  </a:cubicBezTo>
                  <a:cubicBezTo>
                    <a:pt x="6780" y="309"/>
                    <a:pt x="6032" y="595"/>
                    <a:pt x="5324" y="997"/>
                  </a:cubicBezTo>
                  <a:cubicBezTo>
                    <a:pt x="4617" y="1399"/>
                    <a:pt x="4048" y="1811"/>
                    <a:pt x="3626" y="2213"/>
                  </a:cubicBezTo>
                  <a:cubicBezTo>
                    <a:pt x="3464" y="2066"/>
                    <a:pt x="3302" y="1918"/>
                    <a:pt x="3141" y="1773"/>
                  </a:cubicBezTo>
                  <a:cubicBezTo>
                    <a:pt x="2963" y="1614"/>
                    <a:pt x="2739" y="1530"/>
                    <a:pt x="2471" y="1535"/>
                  </a:cubicBezTo>
                  <a:cubicBezTo>
                    <a:pt x="2200" y="1535"/>
                    <a:pt x="1977" y="1647"/>
                    <a:pt x="1793" y="1853"/>
                  </a:cubicBezTo>
                  <a:cubicBezTo>
                    <a:pt x="1615" y="2054"/>
                    <a:pt x="1530" y="2288"/>
                    <a:pt x="1565" y="2536"/>
                  </a:cubicBezTo>
                  <a:cubicBezTo>
                    <a:pt x="1589" y="2793"/>
                    <a:pt x="1696" y="2989"/>
                    <a:pt x="1880" y="3139"/>
                  </a:cubicBezTo>
                  <a:cubicBezTo>
                    <a:pt x="2044" y="3270"/>
                    <a:pt x="2203" y="3401"/>
                    <a:pt x="2364" y="3537"/>
                  </a:cubicBezTo>
                  <a:cubicBezTo>
                    <a:pt x="1731" y="4276"/>
                    <a:pt x="1207" y="5094"/>
                    <a:pt x="795" y="5957"/>
                  </a:cubicBezTo>
                  <a:cubicBezTo>
                    <a:pt x="378" y="6820"/>
                    <a:pt x="130" y="7676"/>
                    <a:pt x="37" y="8509"/>
                  </a:cubicBezTo>
                  <a:cubicBezTo>
                    <a:pt x="-59" y="9346"/>
                    <a:pt x="33" y="10113"/>
                    <a:pt x="298" y="10824"/>
                  </a:cubicBezTo>
                  <a:cubicBezTo>
                    <a:pt x="566" y="11540"/>
                    <a:pt x="1056" y="12148"/>
                    <a:pt x="1774" y="12723"/>
                  </a:cubicBezTo>
                  <a:cubicBezTo>
                    <a:pt x="2942" y="13658"/>
                    <a:pt x="4321" y="14056"/>
                    <a:pt x="5915" y="13967"/>
                  </a:cubicBezTo>
                  <a:cubicBezTo>
                    <a:pt x="7507" y="13874"/>
                    <a:pt x="9223" y="13415"/>
                    <a:pt x="11064" y="12461"/>
                  </a:cubicBezTo>
                  <a:cubicBezTo>
                    <a:pt x="12532" y="14093"/>
                    <a:pt x="14002" y="15716"/>
                    <a:pt x="15470" y="17223"/>
                  </a:cubicBezTo>
                  <a:cubicBezTo>
                    <a:pt x="14849" y="17728"/>
                    <a:pt x="14305" y="18018"/>
                    <a:pt x="13826" y="18111"/>
                  </a:cubicBezTo>
                  <a:cubicBezTo>
                    <a:pt x="13344" y="18210"/>
                    <a:pt x="12917" y="18200"/>
                    <a:pt x="12530" y="18088"/>
                  </a:cubicBezTo>
                  <a:cubicBezTo>
                    <a:pt x="12142" y="17971"/>
                    <a:pt x="11782" y="17803"/>
                    <a:pt x="11455" y="17587"/>
                  </a:cubicBezTo>
                  <a:cubicBezTo>
                    <a:pt x="11125" y="17368"/>
                    <a:pt x="10799" y="17181"/>
                    <a:pt x="10474" y="17026"/>
                  </a:cubicBezTo>
                  <a:cubicBezTo>
                    <a:pt x="10154" y="16872"/>
                    <a:pt x="9823" y="16788"/>
                    <a:pt x="9486" y="16783"/>
                  </a:cubicBezTo>
                  <a:cubicBezTo>
                    <a:pt x="9145" y="16778"/>
                    <a:pt x="8785" y="16937"/>
                    <a:pt x="8388" y="17265"/>
                  </a:cubicBezTo>
                  <a:cubicBezTo>
                    <a:pt x="7981" y="17606"/>
                    <a:pt x="7777" y="18004"/>
                    <a:pt x="7777" y="18453"/>
                  </a:cubicBezTo>
                  <a:cubicBezTo>
                    <a:pt x="7777" y="18897"/>
                    <a:pt x="7991" y="19351"/>
                    <a:pt x="8408" y="19809"/>
                  </a:cubicBezTo>
                  <a:cubicBezTo>
                    <a:pt x="8830" y="20268"/>
                    <a:pt x="9379" y="20651"/>
                    <a:pt x="10042" y="20955"/>
                  </a:cubicBezTo>
                  <a:cubicBezTo>
                    <a:pt x="10708" y="21259"/>
                    <a:pt x="11455" y="21451"/>
                    <a:pt x="12279" y="21502"/>
                  </a:cubicBezTo>
                  <a:cubicBezTo>
                    <a:pt x="13103" y="21559"/>
                    <a:pt x="13970" y="21437"/>
                    <a:pt x="14886" y="21109"/>
                  </a:cubicBezTo>
                  <a:cubicBezTo>
                    <a:pt x="15807" y="20787"/>
                    <a:pt x="16721" y="20202"/>
                    <a:pt x="17617" y="19332"/>
                  </a:cubicBezTo>
                  <a:cubicBezTo>
                    <a:pt x="18051" y="19739"/>
                    <a:pt x="18489" y="20127"/>
                    <a:pt x="18921" y="20501"/>
                  </a:cubicBezTo>
                  <a:cubicBezTo>
                    <a:pt x="19107" y="20656"/>
                    <a:pt x="19328" y="20731"/>
                    <a:pt x="19601" y="20712"/>
                  </a:cubicBezTo>
                  <a:cubicBezTo>
                    <a:pt x="19861" y="20703"/>
                    <a:pt x="20090" y="20586"/>
                    <a:pt x="20269" y="20375"/>
                  </a:cubicBezTo>
                  <a:cubicBezTo>
                    <a:pt x="20455" y="20160"/>
                    <a:pt x="20532" y="19921"/>
                    <a:pt x="20503" y="19674"/>
                  </a:cubicBezTo>
                  <a:cubicBezTo>
                    <a:pt x="20477" y="19421"/>
                    <a:pt x="20371" y="19229"/>
                    <a:pt x="20192" y="19089"/>
                  </a:cubicBezTo>
                  <a:cubicBezTo>
                    <a:pt x="19755" y="18752"/>
                    <a:pt x="19321" y="18397"/>
                    <a:pt x="18884" y="18022"/>
                  </a:cubicBezTo>
                  <a:cubicBezTo>
                    <a:pt x="19626" y="17143"/>
                    <a:pt x="20221" y="16217"/>
                    <a:pt x="20664" y="15300"/>
                  </a:cubicBezTo>
                  <a:cubicBezTo>
                    <a:pt x="21103" y="14379"/>
                    <a:pt x="21367" y="13490"/>
                    <a:pt x="21453" y="12667"/>
                  </a:cubicBezTo>
                  <a:cubicBezTo>
                    <a:pt x="21540" y="11839"/>
                    <a:pt x="21439" y="11091"/>
                    <a:pt x="21159" y="10412"/>
                  </a:cubicBezTo>
                  <a:cubicBezTo>
                    <a:pt x="20880" y="9725"/>
                    <a:pt x="20386" y="9135"/>
                    <a:pt x="19678" y="857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5" name="AutoShape 54"/>
            <p:cNvSpPr>
              <a:spLocks/>
            </p:cNvSpPr>
            <p:nvPr/>
          </p:nvSpPr>
          <p:spPr bwMode="auto">
            <a:xfrm>
              <a:off x="8375650" y="2896394"/>
              <a:ext cx="70644" cy="73819"/>
            </a:xfrm>
            <a:custGeom>
              <a:avLst/>
              <a:gdLst>
                <a:gd name="T0" fmla="+- 0 10791 197"/>
                <a:gd name="T1" fmla="*/ T0 w 21188"/>
                <a:gd name="T2" fmla="+- 0 10794 193"/>
                <a:gd name="T3" fmla="*/ 10794 h 21203"/>
                <a:gd name="T4" fmla="+- 0 10791 197"/>
                <a:gd name="T5" fmla="*/ T4 w 21188"/>
                <a:gd name="T6" fmla="+- 0 10794 193"/>
                <a:gd name="T7" fmla="*/ 10794 h 21203"/>
                <a:gd name="T8" fmla="+- 0 10791 197"/>
                <a:gd name="T9" fmla="*/ T8 w 21188"/>
                <a:gd name="T10" fmla="+- 0 10794 193"/>
                <a:gd name="T11" fmla="*/ 10794 h 21203"/>
                <a:gd name="T12" fmla="+- 0 10791 197"/>
                <a:gd name="T13" fmla="*/ T12 w 21188"/>
                <a:gd name="T14" fmla="+- 0 10794 193"/>
                <a:gd name="T15" fmla="*/ 10794 h 21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8" h="21203">
                  <a:moveTo>
                    <a:pt x="17615" y="468"/>
                  </a:moveTo>
                  <a:lnTo>
                    <a:pt x="17606" y="468"/>
                  </a:lnTo>
                  <a:cubicBezTo>
                    <a:pt x="14870" y="2476"/>
                    <a:pt x="12200" y="4590"/>
                    <a:pt x="9727" y="6958"/>
                  </a:cubicBezTo>
                  <a:cubicBezTo>
                    <a:pt x="7348" y="9227"/>
                    <a:pt x="5200" y="11619"/>
                    <a:pt x="3329" y="14060"/>
                  </a:cubicBezTo>
                  <a:lnTo>
                    <a:pt x="341" y="17962"/>
                  </a:lnTo>
                  <a:lnTo>
                    <a:pt x="350" y="17970"/>
                  </a:lnTo>
                  <a:cubicBezTo>
                    <a:pt x="-197" y="18786"/>
                    <a:pt x="-106" y="19880"/>
                    <a:pt x="638" y="20590"/>
                  </a:cubicBezTo>
                  <a:cubicBezTo>
                    <a:pt x="1491" y="21407"/>
                    <a:pt x="2889" y="21407"/>
                    <a:pt x="3746" y="20590"/>
                  </a:cubicBezTo>
                  <a:cubicBezTo>
                    <a:pt x="3877" y="20460"/>
                    <a:pt x="3984" y="20321"/>
                    <a:pt x="4069" y="20174"/>
                  </a:cubicBezTo>
                  <a:lnTo>
                    <a:pt x="6867" y="16517"/>
                  </a:lnTo>
                  <a:cubicBezTo>
                    <a:pt x="8601" y="14255"/>
                    <a:pt x="10606" y="12027"/>
                    <a:pt x="12824" y="9913"/>
                  </a:cubicBezTo>
                  <a:cubicBezTo>
                    <a:pt x="15281" y="7570"/>
                    <a:pt x="17557" y="5758"/>
                    <a:pt x="20329" y="3749"/>
                  </a:cubicBezTo>
                  <a:lnTo>
                    <a:pt x="20321" y="3741"/>
                  </a:lnTo>
                  <a:cubicBezTo>
                    <a:pt x="20400" y="3684"/>
                    <a:pt x="20473" y="3635"/>
                    <a:pt x="20543" y="3570"/>
                  </a:cubicBezTo>
                  <a:cubicBezTo>
                    <a:pt x="21402" y="2753"/>
                    <a:pt x="21402" y="1427"/>
                    <a:pt x="20543" y="606"/>
                  </a:cubicBezTo>
                  <a:cubicBezTo>
                    <a:pt x="19742" y="-161"/>
                    <a:pt x="18472" y="-193"/>
                    <a:pt x="17615" y="46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6" name="AutoShape 55"/>
            <p:cNvSpPr>
              <a:spLocks/>
            </p:cNvSpPr>
            <p:nvPr/>
          </p:nvSpPr>
          <p:spPr bwMode="auto">
            <a:xfrm>
              <a:off x="8448675" y="2649538"/>
              <a:ext cx="71438" cy="74613"/>
            </a:xfrm>
            <a:custGeom>
              <a:avLst/>
              <a:gdLst>
                <a:gd name="T0" fmla="+- 0 10803 213"/>
                <a:gd name="T1" fmla="*/ T0 w 21180"/>
                <a:gd name="T2" fmla="+- 0 10801 203"/>
                <a:gd name="T3" fmla="*/ 10801 h 21196"/>
                <a:gd name="T4" fmla="+- 0 10803 213"/>
                <a:gd name="T5" fmla="*/ T4 w 21180"/>
                <a:gd name="T6" fmla="+- 0 10801 203"/>
                <a:gd name="T7" fmla="*/ 10801 h 21196"/>
                <a:gd name="T8" fmla="+- 0 10803 213"/>
                <a:gd name="T9" fmla="*/ T8 w 21180"/>
                <a:gd name="T10" fmla="+- 0 10801 203"/>
                <a:gd name="T11" fmla="*/ 10801 h 21196"/>
                <a:gd name="T12" fmla="+- 0 10803 213"/>
                <a:gd name="T13" fmla="*/ T12 w 21180"/>
                <a:gd name="T14" fmla="+- 0 10801 203"/>
                <a:gd name="T15" fmla="*/ 10801 h 211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80" h="21196">
                  <a:moveTo>
                    <a:pt x="8372" y="11356"/>
                  </a:moveTo>
                  <a:cubicBezTo>
                    <a:pt x="6122" y="13508"/>
                    <a:pt x="3675" y="15444"/>
                    <a:pt x="1144" y="17292"/>
                  </a:cubicBezTo>
                  <a:cubicBezTo>
                    <a:pt x="963" y="17388"/>
                    <a:pt x="786" y="17493"/>
                    <a:pt x="637" y="17645"/>
                  </a:cubicBezTo>
                  <a:cubicBezTo>
                    <a:pt x="-213" y="18457"/>
                    <a:pt x="-213" y="19774"/>
                    <a:pt x="637" y="20585"/>
                  </a:cubicBezTo>
                  <a:cubicBezTo>
                    <a:pt x="1464" y="21380"/>
                    <a:pt x="2796" y="21397"/>
                    <a:pt x="3652" y="20641"/>
                  </a:cubicBezTo>
                  <a:lnTo>
                    <a:pt x="3665" y="20649"/>
                  </a:lnTo>
                  <a:cubicBezTo>
                    <a:pt x="6364" y="18673"/>
                    <a:pt x="8988" y="16581"/>
                    <a:pt x="11419" y="14263"/>
                  </a:cubicBezTo>
                  <a:cubicBezTo>
                    <a:pt x="13759" y="12030"/>
                    <a:pt x="15873" y="9685"/>
                    <a:pt x="17715" y="7283"/>
                  </a:cubicBezTo>
                  <a:lnTo>
                    <a:pt x="20663" y="3427"/>
                  </a:lnTo>
                  <a:lnTo>
                    <a:pt x="20654" y="3419"/>
                  </a:lnTo>
                  <a:cubicBezTo>
                    <a:pt x="21386" y="2600"/>
                    <a:pt x="21357" y="1379"/>
                    <a:pt x="20541" y="608"/>
                  </a:cubicBezTo>
                  <a:cubicBezTo>
                    <a:pt x="19697" y="-203"/>
                    <a:pt x="18323" y="-203"/>
                    <a:pt x="17468" y="608"/>
                  </a:cubicBezTo>
                  <a:cubicBezTo>
                    <a:pt x="17313" y="760"/>
                    <a:pt x="17197" y="937"/>
                    <a:pt x="17094" y="1114"/>
                  </a:cubicBezTo>
                  <a:lnTo>
                    <a:pt x="14228" y="4857"/>
                  </a:lnTo>
                  <a:cubicBezTo>
                    <a:pt x="12526" y="7090"/>
                    <a:pt x="10552" y="9275"/>
                    <a:pt x="8372" y="1135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37" name="Group 36"/>
          <p:cNvGrpSpPr/>
          <p:nvPr userDrawn="1"/>
        </p:nvGrpSpPr>
        <p:grpSpPr>
          <a:xfrm>
            <a:off x="3251808" y="4111167"/>
            <a:ext cx="342508" cy="342508"/>
            <a:chOff x="7275629" y="3045147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8" name="AutoShape 56"/>
            <p:cNvSpPr>
              <a:spLocks/>
            </p:cNvSpPr>
            <p:nvPr/>
          </p:nvSpPr>
          <p:spPr bwMode="auto">
            <a:xfrm>
              <a:off x="7275629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39" name="AutoShape 57"/>
            <p:cNvSpPr>
              <a:spLocks/>
            </p:cNvSpPr>
            <p:nvPr/>
          </p:nvSpPr>
          <p:spPr bwMode="auto">
            <a:xfrm>
              <a:off x="7594717" y="3045147"/>
              <a:ext cx="145256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7316"/>
                  </a:moveTo>
                  <a:cubicBezTo>
                    <a:pt x="16954" y="7352"/>
                    <a:pt x="16923" y="7387"/>
                    <a:pt x="16883" y="7423"/>
                  </a:cubicBezTo>
                  <a:cubicBezTo>
                    <a:pt x="16677" y="7601"/>
                    <a:pt x="16414" y="7770"/>
                    <a:pt x="16066" y="7920"/>
                  </a:cubicBezTo>
                  <a:cubicBezTo>
                    <a:pt x="16057" y="7924"/>
                    <a:pt x="16044" y="7927"/>
                    <a:pt x="16038" y="7931"/>
                  </a:cubicBezTo>
                  <a:cubicBezTo>
                    <a:pt x="15662" y="8092"/>
                    <a:pt x="15214" y="8234"/>
                    <a:pt x="14705" y="8354"/>
                  </a:cubicBezTo>
                  <a:cubicBezTo>
                    <a:pt x="14697" y="8357"/>
                    <a:pt x="14692" y="8358"/>
                    <a:pt x="14686" y="8359"/>
                  </a:cubicBezTo>
                  <a:cubicBezTo>
                    <a:pt x="14163" y="8482"/>
                    <a:pt x="13584" y="8581"/>
                    <a:pt x="12960" y="8649"/>
                  </a:cubicBezTo>
                  <a:cubicBezTo>
                    <a:pt x="12279" y="8726"/>
                    <a:pt x="11560" y="8774"/>
                    <a:pt x="10800" y="8774"/>
                  </a:cubicBezTo>
                  <a:cubicBezTo>
                    <a:pt x="10037" y="8774"/>
                    <a:pt x="9318" y="8726"/>
                    <a:pt x="8640" y="8649"/>
                  </a:cubicBezTo>
                  <a:cubicBezTo>
                    <a:pt x="8016" y="8581"/>
                    <a:pt x="7435" y="8482"/>
                    <a:pt x="6914" y="8359"/>
                  </a:cubicBezTo>
                  <a:cubicBezTo>
                    <a:pt x="6908" y="8358"/>
                    <a:pt x="6901" y="8357"/>
                    <a:pt x="6893" y="8354"/>
                  </a:cubicBezTo>
                  <a:cubicBezTo>
                    <a:pt x="6385" y="8234"/>
                    <a:pt x="5937" y="8092"/>
                    <a:pt x="5562" y="7931"/>
                  </a:cubicBezTo>
                  <a:cubicBezTo>
                    <a:pt x="5553" y="7927"/>
                    <a:pt x="5541" y="7924"/>
                    <a:pt x="5531" y="7920"/>
                  </a:cubicBezTo>
                  <a:cubicBezTo>
                    <a:pt x="5184" y="7770"/>
                    <a:pt x="4921" y="7601"/>
                    <a:pt x="4715" y="7423"/>
                  </a:cubicBezTo>
                  <a:cubicBezTo>
                    <a:pt x="4676" y="7387"/>
                    <a:pt x="4644" y="7352"/>
                    <a:pt x="4612" y="7316"/>
                  </a:cubicBezTo>
                  <a:cubicBezTo>
                    <a:pt x="4437" y="7136"/>
                    <a:pt x="4320" y="6947"/>
                    <a:pt x="4320" y="6750"/>
                  </a:cubicBezTo>
                  <a:cubicBezTo>
                    <a:pt x="4320" y="6550"/>
                    <a:pt x="4437" y="6362"/>
                    <a:pt x="4612" y="6181"/>
                  </a:cubicBezTo>
                  <a:cubicBezTo>
                    <a:pt x="4644" y="6146"/>
                    <a:pt x="4676" y="6110"/>
                    <a:pt x="4715" y="6076"/>
                  </a:cubicBezTo>
                  <a:cubicBezTo>
                    <a:pt x="4921" y="5898"/>
                    <a:pt x="5184" y="5729"/>
                    <a:pt x="5531" y="5577"/>
                  </a:cubicBezTo>
                  <a:cubicBezTo>
                    <a:pt x="5541" y="5574"/>
                    <a:pt x="5553" y="5571"/>
                    <a:pt x="5562" y="5567"/>
                  </a:cubicBezTo>
                  <a:cubicBezTo>
                    <a:pt x="5937" y="5407"/>
                    <a:pt x="6385" y="5264"/>
                    <a:pt x="6893" y="5144"/>
                  </a:cubicBezTo>
                  <a:cubicBezTo>
                    <a:pt x="6901" y="5142"/>
                    <a:pt x="6908" y="5140"/>
                    <a:pt x="6914" y="5138"/>
                  </a:cubicBezTo>
                  <a:cubicBezTo>
                    <a:pt x="7435" y="5017"/>
                    <a:pt x="8016" y="4918"/>
                    <a:pt x="8640" y="4848"/>
                  </a:cubicBezTo>
                  <a:cubicBezTo>
                    <a:pt x="9318" y="4773"/>
                    <a:pt x="10037" y="4725"/>
                    <a:pt x="10800" y="4725"/>
                  </a:cubicBezTo>
                  <a:cubicBezTo>
                    <a:pt x="11560" y="4725"/>
                    <a:pt x="12279" y="4773"/>
                    <a:pt x="12960" y="4848"/>
                  </a:cubicBezTo>
                  <a:cubicBezTo>
                    <a:pt x="13584" y="4918"/>
                    <a:pt x="14163" y="5017"/>
                    <a:pt x="14686" y="5138"/>
                  </a:cubicBezTo>
                  <a:cubicBezTo>
                    <a:pt x="14692" y="5140"/>
                    <a:pt x="14697" y="5142"/>
                    <a:pt x="14705" y="5144"/>
                  </a:cubicBezTo>
                  <a:cubicBezTo>
                    <a:pt x="15214" y="5264"/>
                    <a:pt x="15662" y="5407"/>
                    <a:pt x="16038" y="5567"/>
                  </a:cubicBezTo>
                  <a:cubicBezTo>
                    <a:pt x="16044" y="5571"/>
                    <a:pt x="16057" y="5574"/>
                    <a:pt x="16066" y="5577"/>
                  </a:cubicBezTo>
                  <a:cubicBezTo>
                    <a:pt x="16414" y="5729"/>
                    <a:pt x="16677" y="5898"/>
                    <a:pt x="16883" y="6076"/>
                  </a:cubicBezTo>
                  <a:cubicBezTo>
                    <a:pt x="16923" y="6110"/>
                    <a:pt x="16954" y="6146"/>
                    <a:pt x="16988" y="6181"/>
                  </a:cubicBezTo>
                  <a:cubicBezTo>
                    <a:pt x="17161" y="6362"/>
                    <a:pt x="17280" y="6550"/>
                    <a:pt x="17280" y="6750"/>
                  </a:cubicBezTo>
                  <a:cubicBezTo>
                    <a:pt x="17280" y="6947"/>
                    <a:pt x="17161" y="7136"/>
                    <a:pt x="16988" y="73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0056"/>
                  </a:lnTo>
                  <a:cubicBezTo>
                    <a:pt x="9338" y="10101"/>
                    <a:pt x="10059" y="10124"/>
                    <a:pt x="10800" y="10124"/>
                  </a:cubicBezTo>
                  <a:cubicBezTo>
                    <a:pt x="11541" y="10124"/>
                    <a:pt x="12262" y="10101"/>
                    <a:pt x="12960" y="10056"/>
                  </a:cubicBezTo>
                  <a:cubicBezTo>
                    <a:pt x="12960" y="100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3442"/>
                  </a:lnTo>
                  <a:cubicBezTo>
                    <a:pt x="12262" y="3398"/>
                    <a:pt x="11541" y="3375"/>
                    <a:pt x="10800" y="3375"/>
                  </a:cubicBezTo>
                  <a:cubicBezTo>
                    <a:pt x="10059" y="3375"/>
                    <a:pt x="9338" y="3398"/>
                    <a:pt x="8640" y="3442"/>
                  </a:cubicBezTo>
                  <a:cubicBezTo>
                    <a:pt x="8640" y="3442"/>
                    <a:pt x="8640" y="2025"/>
                    <a:pt x="8640" y="2025"/>
                  </a:cubicBezTo>
                  <a:close/>
                  <a:moveTo>
                    <a:pt x="17280" y="40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4064"/>
                  </a:lnTo>
                  <a:cubicBezTo>
                    <a:pt x="1710" y="4681"/>
                    <a:pt x="0" y="5649"/>
                    <a:pt x="0" y="6750"/>
                  </a:cubicBezTo>
                  <a:cubicBezTo>
                    <a:pt x="0" y="7850"/>
                    <a:pt x="1710" y="8818"/>
                    <a:pt x="4320" y="94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9434"/>
                  </a:lnTo>
                  <a:cubicBezTo>
                    <a:pt x="19889" y="8818"/>
                    <a:pt x="21600" y="7850"/>
                    <a:pt x="21600" y="6750"/>
                  </a:cubicBezTo>
                  <a:cubicBezTo>
                    <a:pt x="21600" y="5649"/>
                    <a:pt x="19889" y="4681"/>
                    <a:pt x="17280" y="40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0" name="AutoShape 58"/>
            <p:cNvSpPr>
              <a:spLocks/>
            </p:cNvSpPr>
            <p:nvPr/>
          </p:nvSpPr>
          <p:spPr bwMode="auto">
            <a:xfrm>
              <a:off x="7435173" y="3045147"/>
              <a:ext cx="145257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88" y="15416"/>
                  </a:moveTo>
                  <a:cubicBezTo>
                    <a:pt x="16954" y="15452"/>
                    <a:pt x="16923" y="15487"/>
                    <a:pt x="16883" y="15523"/>
                  </a:cubicBezTo>
                  <a:cubicBezTo>
                    <a:pt x="16677" y="15701"/>
                    <a:pt x="16414" y="15870"/>
                    <a:pt x="16066" y="16020"/>
                  </a:cubicBezTo>
                  <a:cubicBezTo>
                    <a:pt x="16057" y="16024"/>
                    <a:pt x="16044" y="16027"/>
                    <a:pt x="16038" y="16031"/>
                  </a:cubicBezTo>
                  <a:cubicBezTo>
                    <a:pt x="15662" y="16192"/>
                    <a:pt x="15214" y="16334"/>
                    <a:pt x="14705" y="16454"/>
                  </a:cubicBezTo>
                  <a:cubicBezTo>
                    <a:pt x="14697" y="16457"/>
                    <a:pt x="14692" y="16458"/>
                    <a:pt x="14686" y="16459"/>
                  </a:cubicBezTo>
                  <a:cubicBezTo>
                    <a:pt x="14163" y="16582"/>
                    <a:pt x="13584" y="16681"/>
                    <a:pt x="12960" y="16749"/>
                  </a:cubicBezTo>
                  <a:cubicBezTo>
                    <a:pt x="12279" y="16826"/>
                    <a:pt x="11560" y="16875"/>
                    <a:pt x="10800" y="16875"/>
                  </a:cubicBezTo>
                  <a:cubicBezTo>
                    <a:pt x="10037" y="16875"/>
                    <a:pt x="9318" y="16826"/>
                    <a:pt x="8640" y="16749"/>
                  </a:cubicBezTo>
                  <a:cubicBezTo>
                    <a:pt x="8016" y="16681"/>
                    <a:pt x="7435" y="16582"/>
                    <a:pt x="6914" y="16459"/>
                  </a:cubicBezTo>
                  <a:cubicBezTo>
                    <a:pt x="6908" y="16458"/>
                    <a:pt x="6901" y="16457"/>
                    <a:pt x="6893" y="16454"/>
                  </a:cubicBezTo>
                  <a:cubicBezTo>
                    <a:pt x="6385" y="16334"/>
                    <a:pt x="5937" y="16192"/>
                    <a:pt x="5562" y="16031"/>
                  </a:cubicBezTo>
                  <a:cubicBezTo>
                    <a:pt x="5553" y="16027"/>
                    <a:pt x="5541" y="16024"/>
                    <a:pt x="5531" y="16020"/>
                  </a:cubicBezTo>
                  <a:cubicBezTo>
                    <a:pt x="5184" y="15870"/>
                    <a:pt x="4921" y="15701"/>
                    <a:pt x="4715" y="15523"/>
                  </a:cubicBezTo>
                  <a:cubicBezTo>
                    <a:pt x="4676" y="15487"/>
                    <a:pt x="4644" y="15452"/>
                    <a:pt x="4612" y="15416"/>
                  </a:cubicBezTo>
                  <a:cubicBezTo>
                    <a:pt x="4437" y="15236"/>
                    <a:pt x="4320" y="15047"/>
                    <a:pt x="4320" y="14850"/>
                  </a:cubicBezTo>
                  <a:cubicBezTo>
                    <a:pt x="4320" y="14650"/>
                    <a:pt x="4437" y="14462"/>
                    <a:pt x="4612" y="14281"/>
                  </a:cubicBezTo>
                  <a:cubicBezTo>
                    <a:pt x="4644" y="14246"/>
                    <a:pt x="4676" y="14210"/>
                    <a:pt x="4715" y="14176"/>
                  </a:cubicBezTo>
                  <a:cubicBezTo>
                    <a:pt x="4921" y="13998"/>
                    <a:pt x="5184" y="13829"/>
                    <a:pt x="5531" y="13677"/>
                  </a:cubicBezTo>
                  <a:cubicBezTo>
                    <a:pt x="5541" y="13674"/>
                    <a:pt x="5553" y="13671"/>
                    <a:pt x="5562" y="13667"/>
                  </a:cubicBezTo>
                  <a:cubicBezTo>
                    <a:pt x="5937" y="13507"/>
                    <a:pt x="6385" y="13364"/>
                    <a:pt x="6893" y="13244"/>
                  </a:cubicBezTo>
                  <a:cubicBezTo>
                    <a:pt x="6901" y="13242"/>
                    <a:pt x="6908" y="13240"/>
                    <a:pt x="6914" y="13238"/>
                  </a:cubicBezTo>
                  <a:cubicBezTo>
                    <a:pt x="7435" y="13117"/>
                    <a:pt x="8016" y="13018"/>
                    <a:pt x="8640" y="12948"/>
                  </a:cubicBezTo>
                  <a:cubicBezTo>
                    <a:pt x="9318" y="12873"/>
                    <a:pt x="10037" y="12825"/>
                    <a:pt x="10800" y="12825"/>
                  </a:cubicBezTo>
                  <a:cubicBezTo>
                    <a:pt x="11560" y="12825"/>
                    <a:pt x="12279" y="12873"/>
                    <a:pt x="12960" y="12948"/>
                  </a:cubicBezTo>
                  <a:cubicBezTo>
                    <a:pt x="13584" y="13018"/>
                    <a:pt x="14163" y="13117"/>
                    <a:pt x="14686" y="13238"/>
                  </a:cubicBezTo>
                  <a:cubicBezTo>
                    <a:pt x="14692" y="13240"/>
                    <a:pt x="14697" y="13242"/>
                    <a:pt x="14705" y="13244"/>
                  </a:cubicBezTo>
                  <a:cubicBezTo>
                    <a:pt x="15214" y="13364"/>
                    <a:pt x="15662" y="13507"/>
                    <a:pt x="16038" y="13667"/>
                  </a:cubicBezTo>
                  <a:cubicBezTo>
                    <a:pt x="16044" y="13671"/>
                    <a:pt x="16057" y="13674"/>
                    <a:pt x="16066" y="13677"/>
                  </a:cubicBezTo>
                  <a:cubicBezTo>
                    <a:pt x="16414" y="13829"/>
                    <a:pt x="16677" y="13998"/>
                    <a:pt x="16883" y="14176"/>
                  </a:cubicBezTo>
                  <a:cubicBezTo>
                    <a:pt x="16923" y="14210"/>
                    <a:pt x="16954" y="14246"/>
                    <a:pt x="16988" y="14281"/>
                  </a:cubicBezTo>
                  <a:cubicBezTo>
                    <a:pt x="17161" y="14462"/>
                    <a:pt x="17280" y="14650"/>
                    <a:pt x="17280" y="14850"/>
                  </a:cubicBezTo>
                  <a:cubicBezTo>
                    <a:pt x="17280" y="15047"/>
                    <a:pt x="17161" y="15236"/>
                    <a:pt x="16988" y="15416"/>
                  </a:cubicBezTo>
                  <a:moveTo>
                    <a:pt x="12960" y="19575"/>
                  </a:moveTo>
                  <a:cubicBezTo>
                    <a:pt x="12960" y="19948"/>
                    <a:pt x="11992" y="20249"/>
                    <a:pt x="10800" y="20249"/>
                  </a:cubicBezTo>
                  <a:cubicBezTo>
                    <a:pt x="9606" y="20249"/>
                    <a:pt x="8640" y="19948"/>
                    <a:pt x="8640" y="19575"/>
                  </a:cubicBezTo>
                  <a:lnTo>
                    <a:pt x="8640" y="18156"/>
                  </a:lnTo>
                  <a:cubicBezTo>
                    <a:pt x="9338" y="18201"/>
                    <a:pt x="10059" y="18225"/>
                    <a:pt x="10800" y="18225"/>
                  </a:cubicBezTo>
                  <a:cubicBezTo>
                    <a:pt x="11541" y="18225"/>
                    <a:pt x="12262" y="18201"/>
                    <a:pt x="12960" y="18156"/>
                  </a:cubicBezTo>
                  <a:cubicBezTo>
                    <a:pt x="12960" y="18156"/>
                    <a:pt x="12960" y="19575"/>
                    <a:pt x="12960" y="19575"/>
                  </a:cubicBezTo>
                  <a:close/>
                  <a:moveTo>
                    <a:pt x="8640" y="2025"/>
                  </a:moveTo>
                  <a:cubicBezTo>
                    <a:pt x="8640" y="1651"/>
                    <a:pt x="9606" y="1350"/>
                    <a:pt x="10800" y="1350"/>
                  </a:cubicBezTo>
                  <a:cubicBezTo>
                    <a:pt x="11992" y="1350"/>
                    <a:pt x="12960" y="1651"/>
                    <a:pt x="12960" y="2025"/>
                  </a:cubicBezTo>
                  <a:lnTo>
                    <a:pt x="12960" y="11542"/>
                  </a:lnTo>
                  <a:cubicBezTo>
                    <a:pt x="12262" y="11498"/>
                    <a:pt x="11541" y="11475"/>
                    <a:pt x="10800" y="11475"/>
                  </a:cubicBezTo>
                  <a:cubicBezTo>
                    <a:pt x="10059" y="11475"/>
                    <a:pt x="9338" y="11498"/>
                    <a:pt x="8640" y="11542"/>
                  </a:cubicBezTo>
                  <a:cubicBezTo>
                    <a:pt x="8640" y="11542"/>
                    <a:pt x="8640" y="2025"/>
                    <a:pt x="8640" y="2025"/>
                  </a:cubicBezTo>
                  <a:close/>
                  <a:moveTo>
                    <a:pt x="17280" y="12164"/>
                  </a:moveTo>
                  <a:lnTo>
                    <a:pt x="17280" y="2025"/>
                  </a:lnTo>
                  <a:cubicBezTo>
                    <a:pt x="17280" y="908"/>
                    <a:pt x="14373" y="0"/>
                    <a:pt x="10800" y="0"/>
                  </a:cubicBezTo>
                  <a:cubicBezTo>
                    <a:pt x="7225" y="0"/>
                    <a:pt x="4320" y="908"/>
                    <a:pt x="4320" y="2025"/>
                  </a:cubicBezTo>
                  <a:lnTo>
                    <a:pt x="4320" y="12164"/>
                  </a:lnTo>
                  <a:cubicBezTo>
                    <a:pt x="1710" y="12781"/>
                    <a:pt x="0" y="13749"/>
                    <a:pt x="0" y="14850"/>
                  </a:cubicBezTo>
                  <a:cubicBezTo>
                    <a:pt x="0" y="15950"/>
                    <a:pt x="1710" y="16918"/>
                    <a:pt x="4320" y="17534"/>
                  </a:cubicBezTo>
                  <a:lnTo>
                    <a:pt x="4320" y="19575"/>
                  </a:lnTo>
                  <a:cubicBezTo>
                    <a:pt x="4320" y="20691"/>
                    <a:pt x="7225" y="21599"/>
                    <a:pt x="10800" y="21599"/>
                  </a:cubicBezTo>
                  <a:cubicBezTo>
                    <a:pt x="14373" y="21599"/>
                    <a:pt x="17280" y="20691"/>
                    <a:pt x="17280" y="19575"/>
                  </a:cubicBezTo>
                  <a:lnTo>
                    <a:pt x="17280" y="17534"/>
                  </a:lnTo>
                  <a:cubicBezTo>
                    <a:pt x="19889" y="16918"/>
                    <a:pt x="21600" y="15950"/>
                    <a:pt x="21600" y="14850"/>
                  </a:cubicBezTo>
                  <a:cubicBezTo>
                    <a:pt x="21600" y="13749"/>
                    <a:pt x="19889" y="12781"/>
                    <a:pt x="17280" y="1216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41" name="AutoShape 59"/>
          <p:cNvSpPr>
            <a:spLocks/>
          </p:cNvSpPr>
          <p:nvPr userDrawn="1"/>
        </p:nvSpPr>
        <p:spPr bwMode="auto">
          <a:xfrm>
            <a:off x="8587648" y="4111167"/>
            <a:ext cx="343093" cy="342508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42" name="Group 41"/>
          <p:cNvGrpSpPr/>
          <p:nvPr userDrawn="1"/>
        </p:nvGrpSpPr>
        <p:grpSpPr>
          <a:xfrm>
            <a:off x="4308155" y="5593579"/>
            <a:ext cx="235365" cy="342508"/>
            <a:chOff x="11078485" y="2115665"/>
            <a:chExt cx="31908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3" name="AutoShape 60"/>
            <p:cNvSpPr>
              <a:spLocks/>
            </p:cNvSpPr>
            <p:nvPr/>
          </p:nvSpPr>
          <p:spPr bwMode="auto">
            <a:xfrm>
              <a:off x="11209454" y="2245840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4" name="AutoShape 61"/>
            <p:cNvSpPr>
              <a:spLocks/>
            </p:cNvSpPr>
            <p:nvPr/>
          </p:nvSpPr>
          <p:spPr bwMode="auto">
            <a:xfrm>
              <a:off x="11209454" y="2420465"/>
              <a:ext cx="28575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5" name="AutoShape 62"/>
            <p:cNvSpPr>
              <a:spLocks/>
            </p:cNvSpPr>
            <p:nvPr/>
          </p:nvSpPr>
          <p:spPr bwMode="auto">
            <a:xfrm>
              <a:off x="11122142" y="2333153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0" y="0"/>
                    <a:pt x="0" y="4819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6" name="AutoShape 63"/>
            <p:cNvSpPr>
              <a:spLocks/>
            </p:cNvSpPr>
            <p:nvPr/>
          </p:nvSpPr>
          <p:spPr bwMode="auto">
            <a:xfrm>
              <a:off x="11295973" y="2333153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4830" y="21599"/>
                    <a:pt x="10800" y="21599"/>
                  </a:cubicBez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19"/>
                    <a:pt x="16769" y="0"/>
                    <a:pt x="10800" y="0"/>
                  </a:cubicBezTo>
                  <a:cubicBezTo>
                    <a:pt x="4830" y="0"/>
                    <a:pt x="0" y="4819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7" name="AutoShape 64"/>
            <p:cNvSpPr>
              <a:spLocks/>
            </p:cNvSpPr>
            <p:nvPr/>
          </p:nvSpPr>
          <p:spPr bwMode="auto">
            <a:xfrm>
              <a:off x="11150717" y="2391097"/>
              <a:ext cx="29369" cy="29369"/>
            </a:xfrm>
            <a:custGeom>
              <a:avLst/>
              <a:gdLst>
                <a:gd name="T0" fmla="+- 0 10802 965"/>
                <a:gd name="T1" fmla="*/ T0 w 19675"/>
                <a:gd name="T2" fmla="+- 0 10800 961"/>
                <a:gd name="T3" fmla="*/ 10800 h 19678"/>
                <a:gd name="T4" fmla="+- 0 10802 965"/>
                <a:gd name="T5" fmla="*/ T4 w 19675"/>
                <a:gd name="T6" fmla="+- 0 10800 961"/>
                <a:gd name="T7" fmla="*/ 10800 h 19678"/>
                <a:gd name="T8" fmla="+- 0 10802 965"/>
                <a:gd name="T9" fmla="*/ T8 w 19675"/>
                <a:gd name="T10" fmla="+- 0 10800 961"/>
                <a:gd name="T11" fmla="*/ 10800 h 19678"/>
                <a:gd name="T12" fmla="+- 0 10802 965"/>
                <a:gd name="T13" fmla="*/ T12 w 19675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5" h="19678">
                  <a:moveTo>
                    <a:pt x="2894" y="2882"/>
                  </a:moveTo>
                  <a:cubicBezTo>
                    <a:pt x="-965" y="6725"/>
                    <a:pt x="-965" y="12952"/>
                    <a:pt x="2894" y="16795"/>
                  </a:cubicBezTo>
                  <a:cubicBezTo>
                    <a:pt x="6734" y="20638"/>
                    <a:pt x="12935" y="20638"/>
                    <a:pt x="16794" y="16795"/>
                  </a:cubicBezTo>
                  <a:cubicBezTo>
                    <a:pt x="20634" y="12952"/>
                    <a:pt x="20634" y="6725"/>
                    <a:pt x="16794" y="2882"/>
                  </a:cubicBezTo>
                  <a:cubicBezTo>
                    <a:pt x="12935" y="-961"/>
                    <a:pt x="6734" y="-961"/>
                    <a:pt x="2894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8" name="AutoShape 65"/>
            <p:cNvSpPr>
              <a:spLocks/>
            </p:cNvSpPr>
            <p:nvPr/>
          </p:nvSpPr>
          <p:spPr bwMode="auto">
            <a:xfrm>
              <a:off x="11150717" y="2275209"/>
              <a:ext cx="29369" cy="29369"/>
            </a:xfrm>
            <a:custGeom>
              <a:avLst/>
              <a:gdLst>
                <a:gd name="T0" fmla="+- 0 10801 962"/>
                <a:gd name="T1" fmla="*/ T0 w 19678"/>
                <a:gd name="T2" fmla="+- 0 10801 965"/>
                <a:gd name="T3" fmla="*/ 10801 h 19673"/>
                <a:gd name="T4" fmla="+- 0 10801 962"/>
                <a:gd name="T5" fmla="*/ T4 w 19678"/>
                <a:gd name="T6" fmla="+- 0 10801 965"/>
                <a:gd name="T7" fmla="*/ 10801 h 19673"/>
                <a:gd name="T8" fmla="+- 0 10801 962"/>
                <a:gd name="T9" fmla="*/ T8 w 19678"/>
                <a:gd name="T10" fmla="+- 0 10801 965"/>
                <a:gd name="T11" fmla="*/ 10801 h 19673"/>
                <a:gd name="T12" fmla="+- 0 10801 962"/>
                <a:gd name="T13" fmla="*/ T12 w 19678"/>
                <a:gd name="T14" fmla="+- 0 10801 965"/>
                <a:gd name="T15" fmla="*/ 10801 h 196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3">
                  <a:moveTo>
                    <a:pt x="2897" y="2894"/>
                  </a:moveTo>
                  <a:cubicBezTo>
                    <a:pt x="-962" y="6734"/>
                    <a:pt x="-962" y="12935"/>
                    <a:pt x="2877" y="16785"/>
                  </a:cubicBezTo>
                  <a:cubicBezTo>
                    <a:pt x="6737" y="20635"/>
                    <a:pt x="12938" y="20635"/>
                    <a:pt x="16797" y="16785"/>
                  </a:cubicBezTo>
                  <a:cubicBezTo>
                    <a:pt x="20638" y="12935"/>
                    <a:pt x="20638" y="6734"/>
                    <a:pt x="16797" y="2894"/>
                  </a:cubicBezTo>
                  <a:cubicBezTo>
                    <a:pt x="12938" y="-965"/>
                    <a:pt x="6737" y="-965"/>
                    <a:pt x="2897" y="289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49" name="AutoShape 66"/>
            <p:cNvSpPr>
              <a:spLocks/>
            </p:cNvSpPr>
            <p:nvPr/>
          </p:nvSpPr>
          <p:spPr bwMode="auto">
            <a:xfrm>
              <a:off x="11267398" y="2391097"/>
              <a:ext cx="28575" cy="29369"/>
            </a:xfrm>
            <a:custGeom>
              <a:avLst/>
              <a:gdLst>
                <a:gd name="T0" fmla="+- 0 10800 961"/>
                <a:gd name="T1" fmla="*/ T0 w 19678"/>
                <a:gd name="T2" fmla="+- 0 10800 961"/>
                <a:gd name="T3" fmla="*/ 10800 h 19678"/>
                <a:gd name="T4" fmla="+- 0 10800 961"/>
                <a:gd name="T5" fmla="*/ T4 w 19678"/>
                <a:gd name="T6" fmla="+- 0 10800 961"/>
                <a:gd name="T7" fmla="*/ 10800 h 19678"/>
                <a:gd name="T8" fmla="+- 0 10800 961"/>
                <a:gd name="T9" fmla="*/ T8 w 19678"/>
                <a:gd name="T10" fmla="+- 0 10800 961"/>
                <a:gd name="T11" fmla="*/ 10800 h 19678"/>
                <a:gd name="T12" fmla="+- 0 10800 961"/>
                <a:gd name="T13" fmla="*/ T12 w 19678"/>
                <a:gd name="T14" fmla="+- 0 10800 961"/>
                <a:gd name="T15" fmla="*/ 10800 h 1967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8" h="19678">
                  <a:moveTo>
                    <a:pt x="2882" y="2882"/>
                  </a:moveTo>
                  <a:cubicBezTo>
                    <a:pt x="-961" y="6725"/>
                    <a:pt x="-961" y="12952"/>
                    <a:pt x="2882" y="16795"/>
                  </a:cubicBezTo>
                  <a:cubicBezTo>
                    <a:pt x="6725" y="20638"/>
                    <a:pt x="12952" y="20638"/>
                    <a:pt x="16795" y="16795"/>
                  </a:cubicBezTo>
                  <a:cubicBezTo>
                    <a:pt x="20639" y="12952"/>
                    <a:pt x="20639" y="6725"/>
                    <a:pt x="16795" y="2882"/>
                  </a:cubicBezTo>
                  <a:cubicBezTo>
                    <a:pt x="12952" y="-961"/>
                    <a:pt x="6725" y="-961"/>
                    <a:pt x="2882" y="288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0" name="AutoShape 67"/>
            <p:cNvSpPr>
              <a:spLocks/>
            </p:cNvSpPr>
            <p:nvPr/>
          </p:nvSpPr>
          <p:spPr bwMode="auto">
            <a:xfrm>
              <a:off x="11078485" y="2115665"/>
              <a:ext cx="31908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818" y="16200"/>
                  </a:moveTo>
                  <a:cubicBezTo>
                    <a:pt x="5486" y="16200"/>
                    <a:pt x="1963" y="13776"/>
                    <a:pt x="1963" y="10800"/>
                  </a:cubicBezTo>
                  <a:cubicBezTo>
                    <a:pt x="1963" y="7821"/>
                    <a:pt x="5486" y="5400"/>
                    <a:pt x="9818" y="5400"/>
                  </a:cubicBezTo>
                  <a:cubicBezTo>
                    <a:pt x="14148" y="5400"/>
                    <a:pt x="17672" y="7821"/>
                    <a:pt x="17672" y="10800"/>
                  </a:cubicBezTo>
                  <a:cubicBezTo>
                    <a:pt x="17672" y="13776"/>
                    <a:pt x="14148" y="16200"/>
                    <a:pt x="9818" y="16200"/>
                  </a:cubicBezTo>
                  <a:moveTo>
                    <a:pt x="13745" y="20249"/>
                  </a:moveTo>
                  <a:lnTo>
                    <a:pt x="5890" y="20249"/>
                  </a:lnTo>
                  <a:lnTo>
                    <a:pt x="4909" y="16613"/>
                  </a:lnTo>
                  <a:cubicBezTo>
                    <a:pt x="6358" y="17192"/>
                    <a:pt x="8019" y="17549"/>
                    <a:pt x="9818" y="17549"/>
                  </a:cubicBezTo>
                  <a:cubicBezTo>
                    <a:pt x="11614" y="17549"/>
                    <a:pt x="13277" y="17192"/>
                    <a:pt x="14727" y="16613"/>
                  </a:cubicBezTo>
                  <a:cubicBezTo>
                    <a:pt x="14727" y="16613"/>
                    <a:pt x="13745" y="20249"/>
                    <a:pt x="13745" y="20249"/>
                  </a:cubicBezTo>
                  <a:close/>
                  <a:moveTo>
                    <a:pt x="5992" y="1350"/>
                  </a:moveTo>
                  <a:lnTo>
                    <a:pt x="13847" y="1350"/>
                  </a:lnTo>
                  <a:lnTo>
                    <a:pt x="14828" y="4985"/>
                  </a:lnTo>
                  <a:cubicBezTo>
                    <a:pt x="13379" y="4406"/>
                    <a:pt x="11718" y="4050"/>
                    <a:pt x="9919" y="4050"/>
                  </a:cubicBezTo>
                  <a:cubicBezTo>
                    <a:pt x="8123" y="4050"/>
                    <a:pt x="6460" y="4406"/>
                    <a:pt x="5010" y="4985"/>
                  </a:cubicBezTo>
                  <a:cubicBezTo>
                    <a:pt x="5010" y="4985"/>
                    <a:pt x="5992" y="1350"/>
                    <a:pt x="5992" y="1350"/>
                  </a:cubicBezTo>
                  <a:close/>
                  <a:moveTo>
                    <a:pt x="19636" y="9450"/>
                  </a:moveTo>
                  <a:cubicBezTo>
                    <a:pt x="19567" y="9450"/>
                    <a:pt x="19509" y="9472"/>
                    <a:pt x="19442" y="9477"/>
                  </a:cubicBezTo>
                  <a:cubicBezTo>
                    <a:pt x="19101" y="8298"/>
                    <a:pt x="18294" y="7245"/>
                    <a:pt x="17187" y="6376"/>
                  </a:cubicBezTo>
                  <a:lnTo>
                    <a:pt x="15778" y="1102"/>
                  </a:lnTo>
                  <a:cubicBezTo>
                    <a:pt x="15605" y="464"/>
                    <a:pt x="14794" y="0"/>
                    <a:pt x="13847" y="0"/>
                  </a:cubicBezTo>
                  <a:lnTo>
                    <a:pt x="5992" y="0"/>
                  </a:lnTo>
                  <a:cubicBezTo>
                    <a:pt x="5047" y="0"/>
                    <a:pt x="4236" y="464"/>
                    <a:pt x="4061" y="1102"/>
                  </a:cubicBezTo>
                  <a:lnTo>
                    <a:pt x="2686" y="6198"/>
                  </a:lnTo>
                  <a:cubicBezTo>
                    <a:pt x="1037" y="7405"/>
                    <a:pt x="0" y="9012"/>
                    <a:pt x="0" y="10800"/>
                  </a:cubicBezTo>
                  <a:cubicBezTo>
                    <a:pt x="0" y="12542"/>
                    <a:pt x="995" y="14110"/>
                    <a:pt x="2573" y="15307"/>
                  </a:cubicBezTo>
                  <a:lnTo>
                    <a:pt x="3959" y="20496"/>
                  </a:lnTo>
                  <a:cubicBezTo>
                    <a:pt x="4132" y="21135"/>
                    <a:pt x="4943" y="21599"/>
                    <a:pt x="5890" y="21599"/>
                  </a:cubicBezTo>
                  <a:lnTo>
                    <a:pt x="13745" y="21599"/>
                  </a:lnTo>
                  <a:cubicBezTo>
                    <a:pt x="14690" y="21599"/>
                    <a:pt x="15501" y="21135"/>
                    <a:pt x="15676" y="20496"/>
                  </a:cubicBezTo>
                  <a:lnTo>
                    <a:pt x="17074" y="15311"/>
                  </a:lnTo>
                  <a:cubicBezTo>
                    <a:pt x="18242" y="14426"/>
                    <a:pt x="19089" y="13340"/>
                    <a:pt x="19442" y="12122"/>
                  </a:cubicBezTo>
                  <a:cubicBezTo>
                    <a:pt x="19509" y="12127"/>
                    <a:pt x="19567" y="12150"/>
                    <a:pt x="19636" y="12150"/>
                  </a:cubicBezTo>
                  <a:cubicBezTo>
                    <a:pt x="20719" y="12150"/>
                    <a:pt x="21600" y="11544"/>
                    <a:pt x="21600" y="10800"/>
                  </a:cubicBezTo>
                  <a:cubicBezTo>
                    <a:pt x="21600" y="10053"/>
                    <a:pt x="20719" y="9450"/>
                    <a:pt x="19636" y="945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1" name="AutoShape 68"/>
            <p:cNvSpPr>
              <a:spLocks/>
            </p:cNvSpPr>
            <p:nvPr/>
          </p:nvSpPr>
          <p:spPr bwMode="auto">
            <a:xfrm>
              <a:off x="11209454" y="2275209"/>
              <a:ext cx="87313" cy="88106"/>
            </a:xfrm>
            <a:custGeom>
              <a:avLst/>
              <a:gdLst>
                <a:gd name="T0" fmla="*/ 10740 w 21481"/>
                <a:gd name="T1" fmla="+- 0 10860 120"/>
                <a:gd name="T2" fmla="*/ 10860 h 21480"/>
                <a:gd name="T3" fmla="*/ 10740 w 21481"/>
                <a:gd name="T4" fmla="+- 0 10860 120"/>
                <a:gd name="T5" fmla="*/ 10860 h 21480"/>
                <a:gd name="T6" fmla="*/ 10740 w 21481"/>
                <a:gd name="T7" fmla="+- 0 10860 120"/>
                <a:gd name="T8" fmla="*/ 10860 h 21480"/>
                <a:gd name="T9" fmla="*/ 10740 w 21481"/>
                <a:gd name="T10" fmla="+- 0 10860 120"/>
                <a:gd name="T11" fmla="*/ 10860 h 2148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481" h="21480">
                  <a:moveTo>
                    <a:pt x="21127" y="346"/>
                  </a:moveTo>
                  <a:cubicBezTo>
                    <a:pt x="20697" y="-82"/>
                    <a:pt x="20002" y="-120"/>
                    <a:pt x="19516" y="270"/>
                  </a:cubicBezTo>
                  <a:lnTo>
                    <a:pt x="1055" y="15432"/>
                  </a:lnTo>
                  <a:cubicBezTo>
                    <a:pt x="375" y="16113"/>
                    <a:pt x="0" y="17012"/>
                    <a:pt x="0" y="17972"/>
                  </a:cubicBezTo>
                  <a:cubicBezTo>
                    <a:pt x="0" y="18902"/>
                    <a:pt x="361" y="19783"/>
                    <a:pt x="1027" y="20446"/>
                  </a:cubicBezTo>
                  <a:cubicBezTo>
                    <a:pt x="1694" y="21103"/>
                    <a:pt x="2583" y="21473"/>
                    <a:pt x="3542" y="21479"/>
                  </a:cubicBezTo>
                  <a:cubicBezTo>
                    <a:pt x="4431" y="21473"/>
                    <a:pt x="5354" y="21144"/>
                    <a:pt x="6028" y="20495"/>
                  </a:cubicBezTo>
                  <a:lnTo>
                    <a:pt x="12598" y="12627"/>
                  </a:lnTo>
                  <a:lnTo>
                    <a:pt x="21224" y="1935"/>
                  </a:lnTo>
                  <a:cubicBezTo>
                    <a:pt x="21600" y="1462"/>
                    <a:pt x="21558" y="771"/>
                    <a:pt x="21127" y="34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52" name="Group 51"/>
          <p:cNvGrpSpPr/>
          <p:nvPr userDrawn="1"/>
        </p:nvGrpSpPr>
        <p:grpSpPr>
          <a:xfrm>
            <a:off x="3251808" y="2826733"/>
            <a:ext cx="342508" cy="321431"/>
            <a:chOff x="10062485" y="2115665"/>
            <a:chExt cx="464344" cy="43576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AutoShape 69"/>
            <p:cNvSpPr>
              <a:spLocks/>
            </p:cNvSpPr>
            <p:nvPr/>
          </p:nvSpPr>
          <p:spPr bwMode="auto">
            <a:xfrm>
              <a:off x="10062485" y="2115665"/>
              <a:ext cx="464344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223" y="5760"/>
                  </a:moveTo>
                  <a:lnTo>
                    <a:pt x="17548" y="5760"/>
                  </a:lnTo>
                  <a:cubicBezTo>
                    <a:pt x="16804" y="5760"/>
                    <a:pt x="16198" y="5114"/>
                    <a:pt x="16198" y="4320"/>
                  </a:cubicBezTo>
                  <a:lnTo>
                    <a:pt x="16200" y="4320"/>
                  </a:lnTo>
                  <a:lnTo>
                    <a:pt x="16200" y="1440"/>
                  </a:lnTo>
                  <a:lnTo>
                    <a:pt x="20250" y="5760"/>
                  </a:lnTo>
                  <a:cubicBezTo>
                    <a:pt x="20250" y="5760"/>
                    <a:pt x="18223" y="5760"/>
                    <a:pt x="18223" y="5760"/>
                  </a:cubicBezTo>
                  <a:close/>
                  <a:moveTo>
                    <a:pt x="20250" y="19440"/>
                  </a:moveTo>
                  <a:cubicBezTo>
                    <a:pt x="20250" y="19837"/>
                    <a:pt x="19948" y="20160"/>
                    <a:pt x="19575" y="20160"/>
                  </a:cubicBezTo>
                  <a:lnTo>
                    <a:pt x="2024" y="20160"/>
                  </a:lnTo>
                  <a:cubicBezTo>
                    <a:pt x="1651" y="20160"/>
                    <a:pt x="1349" y="19837"/>
                    <a:pt x="1349" y="19440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5525" y="1440"/>
                  </a:lnTo>
                  <a:lnTo>
                    <a:pt x="15525" y="4320"/>
                  </a:lnTo>
                  <a:lnTo>
                    <a:pt x="15523" y="4320"/>
                  </a:lnTo>
                  <a:cubicBezTo>
                    <a:pt x="15523" y="5513"/>
                    <a:pt x="16430" y="6480"/>
                    <a:pt x="17548" y="6480"/>
                  </a:cubicBezTo>
                  <a:lnTo>
                    <a:pt x="18223" y="6480"/>
                  </a:lnTo>
                  <a:lnTo>
                    <a:pt x="20250" y="6480"/>
                  </a:lnTo>
                  <a:cubicBezTo>
                    <a:pt x="20250" y="6480"/>
                    <a:pt x="20250" y="19440"/>
                    <a:pt x="20250" y="19440"/>
                  </a:cubicBezTo>
                  <a:close/>
                  <a:moveTo>
                    <a:pt x="21204" y="4741"/>
                  </a:moveTo>
                  <a:lnTo>
                    <a:pt x="17154" y="421"/>
                  </a:lnTo>
                  <a:cubicBezTo>
                    <a:pt x="16901" y="151"/>
                    <a:pt x="16557" y="0"/>
                    <a:pt x="16200" y="0"/>
                  </a:cubicBezTo>
                  <a:lnTo>
                    <a:pt x="2024" y="0"/>
                  </a:lnTo>
                  <a:cubicBezTo>
                    <a:pt x="908" y="0"/>
                    <a:pt x="0" y="968"/>
                    <a:pt x="0" y="2160"/>
                  </a:cubicBezTo>
                  <a:lnTo>
                    <a:pt x="0" y="19440"/>
                  </a:lnTo>
                  <a:cubicBezTo>
                    <a:pt x="0" y="20631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599" y="20631"/>
                    <a:pt x="21599" y="19440"/>
                  </a:cubicBezTo>
                  <a:lnTo>
                    <a:pt x="21599" y="5760"/>
                  </a:lnTo>
                  <a:cubicBezTo>
                    <a:pt x="21599" y="5378"/>
                    <a:pt x="21457" y="5011"/>
                    <a:pt x="21204" y="474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4" name="AutoShape 70"/>
            <p:cNvSpPr>
              <a:spLocks/>
            </p:cNvSpPr>
            <p:nvPr/>
          </p:nvSpPr>
          <p:spPr bwMode="auto">
            <a:xfrm>
              <a:off x="10279973" y="2202184"/>
              <a:ext cx="873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5" name="AutoShape 71"/>
            <p:cNvSpPr>
              <a:spLocks/>
            </p:cNvSpPr>
            <p:nvPr/>
          </p:nvSpPr>
          <p:spPr bwMode="auto">
            <a:xfrm>
              <a:off x="10279973" y="2245840"/>
              <a:ext cx="87313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00" y="21599"/>
                  </a:moveTo>
                  <a:lnTo>
                    <a:pt x="19800" y="21599"/>
                  </a:lnTo>
                  <a:cubicBezTo>
                    <a:pt x="20791" y="21599"/>
                    <a:pt x="21600" y="16769"/>
                    <a:pt x="21600" y="10800"/>
                  </a:cubicBezTo>
                  <a:cubicBezTo>
                    <a:pt x="21600" y="4830"/>
                    <a:pt x="20791" y="0"/>
                    <a:pt x="19800" y="0"/>
                  </a:cubicBezTo>
                  <a:lnTo>
                    <a:pt x="1800" y="0"/>
                  </a:lnTo>
                  <a:cubicBezTo>
                    <a:pt x="801" y="0"/>
                    <a:pt x="0" y="4830"/>
                    <a:pt x="0" y="10800"/>
                  </a:cubicBezTo>
                  <a:cubicBezTo>
                    <a:pt x="0" y="16769"/>
                    <a:pt x="801" y="21599"/>
                    <a:pt x="1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6" name="AutoShape 72"/>
            <p:cNvSpPr>
              <a:spLocks/>
            </p:cNvSpPr>
            <p:nvPr/>
          </p:nvSpPr>
          <p:spPr bwMode="auto">
            <a:xfrm>
              <a:off x="10279973" y="2289497"/>
              <a:ext cx="188913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cubicBezTo>
                    <a:pt x="0" y="16769"/>
                    <a:pt x="369" y="21599"/>
                    <a:pt x="830" y="21599"/>
                  </a:cubicBezTo>
                  <a:lnTo>
                    <a:pt x="20769" y="21599"/>
                  </a:lnTo>
                  <a:cubicBezTo>
                    <a:pt x="21226" y="21599"/>
                    <a:pt x="21600" y="16769"/>
                    <a:pt x="21600" y="10800"/>
                  </a:cubicBezTo>
                  <a:cubicBezTo>
                    <a:pt x="21600" y="4830"/>
                    <a:pt x="21226" y="0"/>
                    <a:pt x="20769" y="0"/>
                  </a:cubicBezTo>
                  <a:lnTo>
                    <a:pt x="830" y="0"/>
                  </a:lnTo>
                  <a:cubicBezTo>
                    <a:pt x="369" y="0"/>
                    <a:pt x="0" y="4830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7" name="AutoShape 73"/>
            <p:cNvSpPr>
              <a:spLocks/>
            </p:cNvSpPr>
            <p:nvPr/>
          </p:nvSpPr>
          <p:spPr bwMode="auto">
            <a:xfrm>
              <a:off x="10120429" y="2376809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8" name="AutoShape 74"/>
            <p:cNvSpPr>
              <a:spLocks/>
            </p:cNvSpPr>
            <p:nvPr/>
          </p:nvSpPr>
          <p:spPr bwMode="auto">
            <a:xfrm>
              <a:off x="10120429" y="2420465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59" name="AutoShape 75"/>
            <p:cNvSpPr>
              <a:spLocks/>
            </p:cNvSpPr>
            <p:nvPr/>
          </p:nvSpPr>
          <p:spPr bwMode="auto">
            <a:xfrm>
              <a:off x="10120429" y="2464122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48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48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0" name="AutoShape 76"/>
            <p:cNvSpPr>
              <a:spLocks/>
            </p:cNvSpPr>
            <p:nvPr/>
          </p:nvSpPr>
          <p:spPr bwMode="auto">
            <a:xfrm>
              <a:off x="10120429" y="2333153"/>
              <a:ext cx="348456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150" y="0"/>
                  </a:moveTo>
                  <a:lnTo>
                    <a:pt x="449" y="0"/>
                  </a:lnTo>
                  <a:cubicBezTo>
                    <a:pt x="201" y="0"/>
                    <a:pt x="0" y="4830"/>
                    <a:pt x="0" y="10800"/>
                  </a:cubicBezTo>
                  <a:cubicBezTo>
                    <a:pt x="0" y="16769"/>
                    <a:pt x="201" y="21599"/>
                    <a:pt x="449" y="21599"/>
                  </a:cubicBezTo>
                  <a:lnTo>
                    <a:pt x="21150" y="21599"/>
                  </a:lnTo>
                  <a:cubicBezTo>
                    <a:pt x="21397" y="21599"/>
                    <a:pt x="21599" y="16769"/>
                    <a:pt x="21599" y="10800"/>
                  </a:cubicBezTo>
                  <a:cubicBezTo>
                    <a:pt x="21599" y="4830"/>
                    <a:pt x="21397" y="0"/>
                    <a:pt x="211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1" name="AutoShape 77"/>
            <p:cNvSpPr>
              <a:spLocks/>
            </p:cNvSpPr>
            <p:nvPr/>
          </p:nvSpPr>
          <p:spPr bwMode="auto">
            <a:xfrm>
              <a:off x="10120429" y="2187897"/>
              <a:ext cx="130969" cy="1166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5400"/>
                  </a:moveTo>
                  <a:lnTo>
                    <a:pt x="16800" y="5400"/>
                  </a:lnTo>
                  <a:lnTo>
                    <a:pt x="16800" y="16200"/>
                  </a:lnTo>
                  <a:lnTo>
                    <a:pt x="4799" y="16200"/>
                  </a:lnTo>
                  <a:cubicBezTo>
                    <a:pt x="4799" y="16200"/>
                    <a:pt x="4799" y="5400"/>
                    <a:pt x="4799" y="5400"/>
                  </a:cubicBezTo>
                  <a:close/>
                  <a:moveTo>
                    <a:pt x="2399" y="21599"/>
                  </a:moveTo>
                  <a:lnTo>
                    <a:pt x="19200" y="21599"/>
                  </a:lnTo>
                  <a:cubicBezTo>
                    <a:pt x="20526" y="21599"/>
                    <a:pt x="21599" y="20392"/>
                    <a:pt x="21599" y="18900"/>
                  </a:cubicBezTo>
                  <a:lnTo>
                    <a:pt x="21599" y="2700"/>
                  </a:lnTo>
                  <a:cubicBezTo>
                    <a:pt x="21599" y="1207"/>
                    <a:pt x="20526" y="0"/>
                    <a:pt x="19200" y="0"/>
                  </a:cubicBezTo>
                  <a:lnTo>
                    <a:pt x="2399" y="0"/>
                  </a:lnTo>
                  <a:cubicBezTo>
                    <a:pt x="1073" y="0"/>
                    <a:pt x="0" y="1207"/>
                    <a:pt x="0" y="2700"/>
                  </a:cubicBezTo>
                  <a:lnTo>
                    <a:pt x="0" y="18900"/>
                  </a:lnTo>
                  <a:cubicBezTo>
                    <a:pt x="0" y="20392"/>
                    <a:pt x="1073" y="21599"/>
                    <a:pt x="2399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62" name="Group 61"/>
          <p:cNvGrpSpPr/>
          <p:nvPr userDrawn="1"/>
        </p:nvGrpSpPr>
        <p:grpSpPr>
          <a:xfrm>
            <a:off x="4254582" y="4111167"/>
            <a:ext cx="342508" cy="342508"/>
            <a:chOff x="8204317" y="2115665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3" name="AutoShape 81"/>
            <p:cNvSpPr>
              <a:spLocks/>
            </p:cNvSpPr>
            <p:nvPr/>
          </p:nvSpPr>
          <p:spPr bwMode="auto">
            <a:xfrm>
              <a:off x="8204317" y="2115665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4" name="AutoShape 82"/>
            <p:cNvSpPr>
              <a:spLocks/>
            </p:cNvSpPr>
            <p:nvPr/>
          </p:nvSpPr>
          <p:spPr bwMode="auto">
            <a:xfrm>
              <a:off x="8247973" y="2492697"/>
              <a:ext cx="43657" cy="436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65" name="AutoShape 83"/>
          <p:cNvSpPr>
            <a:spLocks/>
          </p:cNvSpPr>
          <p:nvPr userDrawn="1"/>
        </p:nvSpPr>
        <p:spPr bwMode="auto">
          <a:xfrm>
            <a:off x="7939973" y="2875036"/>
            <a:ext cx="342508" cy="224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610" y="13990"/>
                </a:moveTo>
                <a:cubicBezTo>
                  <a:pt x="11373" y="14259"/>
                  <a:pt x="11093" y="14400"/>
                  <a:pt x="10800" y="14400"/>
                </a:cubicBezTo>
                <a:cubicBezTo>
                  <a:pt x="10505" y="14400"/>
                  <a:pt x="10225" y="14259"/>
                  <a:pt x="9990" y="13990"/>
                </a:cubicBezTo>
                <a:lnTo>
                  <a:pt x="7198" y="10800"/>
                </a:lnTo>
                <a:lnTo>
                  <a:pt x="6636" y="10157"/>
                </a:lnTo>
                <a:lnTo>
                  <a:pt x="1349" y="4115"/>
                </a:lnTo>
                <a:lnTo>
                  <a:pt x="1349" y="4114"/>
                </a:lnTo>
                <a:cubicBezTo>
                  <a:pt x="1349" y="2980"/>
                  <a:pt x="1955" y="2057"/>
                  <a:pt x="2699" y="2057"/>
                </a:cubicBezTo>
                <a:lnTo>
                  <a:pt x="18899" y="2057"/>
                </a:lnTo>
                <a:cubicBezTo>
                  <a:pt x="19643" y="2057"/>
                  <a:pt x="20249" y="2980"/>
                  <a:pt x="20249" y="4114"/>
                </a:cubicBezTo>
                <a:cubicBezTo>
                  <a:pt x="20249" y="4114"/>
                  <a:pt x="11610" y="13990"/>
                  <a:pt x="11610" y="13990"/>
                </a:cubicBezTo>
                <a:close/>
                <a:moveTo>
                  <a:pt x="20249" y="16198"/>
                </a:moveTo>
                <a:lnTo>
                  <a:pt x="15525" y="10800"/>
                </a:lnTo>
                <a:lnTo>
                  <a:pt x="20249" y="5399"/>
                </a:lnTo>
                <a:cubicBezTo>
                  <a:pt x="20249" y="5399"/>
                  <a:pt x="20249" y="16198"/>
                  <a:pt x="20249" y="16198"/>
                </a:cubicBezTo>
                <a:close/>
                <a:moveTo>
                  <a:pt x="20249" y="17484"/>
                </a:moveTo>
                <a:cubicBezTo>
                  <a:pt x="20249" y="18620"/>
                  <a:pt x="19643" y="19541"/>
                  <a:pt x="18899" y="19541"/>
                </a:cubicBezTo>
                <a:lnTo>
                  <a:pt x="2699" y="19541"/>
                </a:lnTo>
                <a:cubicBezTo>
                  <a:pt x="1955" y="19541"/>
                  <a:pt x="1349" y="18620"/>
                  <a:pt x="1349" y="17484"/>
                </a:cubicBezTo>
                <a:lnTo>
                  <a:pt x="6636" y="11442"/>
                </a:lnTo>
                <a:lnTo>
                  <a:pt x="9585" y="14813"/>
                </a:lnTo>
                <a:cubicBezTo>
                  <a:pt x="9945" y="15222"/>
                  <a:pt x="10372" y="15429"/>
                  <a:pt x="10800" y="15429"/>
                </a:cubicBezTo>
                <a:cubicBezTo>
                  <a:pt x="11228" y="15429"/>
                  <a:pt x="11654" y="15222"/>
                  <a:pt x="12015" y="14813"/>
                </a:cubicBezTo>
                <a:lnTo>
                  <a:pt x="14963" y="11442"/>
                </a:lnTo>
                <a:cubicBezTo>
                  <a:pt x="14963" y="11442"/>
                  <a:pt x="20249" y="17484"/>
                  <a:pt x="20249" y="17484"/>
                </a:cubicBezTo>
                <a:close/>
                <a:moveTo>
                  <a:pt x="1349" y="5399"/>
                </a:moveTo>
                <a:lnTo>
                  <a:pt x="6074" y="10800"/>
                </a:lnTo>
                <a:lnTo>
                  <a:pt x="1349" y="16198"/>
                </a:lnTo>
                <a:cubicBezTo>
                  <a:pt x="1349" y="16198"/>
                  <a:pt x="1349" y="5399"/>
                  <a:pt x="1349" y="5399"/>
                </a:cubicBezTo>
                <a:close/>
                <a:moveTo>
                  <a:pt x="18899" y="0"/>
                </a:moveTo>
                <a:lnTo>
                  <a:pt x="2699" y="0"/>
                </a:lnTo>
                <a:cubicBezTo>
                  <a:pt x="1208" y="0"/>
                  <a:pt x="0" y="1842"/>
                  <a:pt x="0" y="4114"/>
                </a:cubicBezTo>
                <a:lnTo>
                  <a:pt x="0" y="17484"/>
                </a:lnTo>
                <a:cubicBezTo>
                  <a:pt x="0" y="19756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19756"/>
                  <a:pt x="21600" y="17484"/>
                </a:cubicBezTo>
                <a:lnTo>
                  <a:pt x="21600" y="4114"/>
                </a:lnTo>
                <a:cubicBezTo>
                  <a:pt x="21600" y="1842"/>
                  <a:pt x="20391" y="0"/>
                  <a:pt x="18899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4254291" y="2816193"/>
            <a:ext cx="343093" cy="342508"/>
            <a:chOff x="6357938" y="1647825"/>
            <a:chExt cx="46513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7" name="AutoShape 84"/>
            <p:cNvSpPr>
              <a:spLocks/>
            </p:cNvSpPr>
            <p:nvPr/>
          </p:nvSpPr>
          <p:spPr bwMode="auto">
            <a:xfrm>
              <a:off x="6357938" y="1647825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900"/>
                  </a:moveTo>
                  <a:cubicBezTo>
                    <a:pt x="20249" y="19643"/>
                    <a:pt x="19644" y="20249"/>
                    <a:pt x="18899" y="20249"/>
                  </a:cubicBezTo>
                  <a:lnTo>
                    <a:pt x="2699" y="20249"/>
                  </a:lnTo>
                  <a:cubicBezTo>
                    <a:pt x="1955" y="20249"/>
                    <a:pt x="1349" y="19643"/>
                    <a:pt x="1349" y="18900"/>
                  </a:cubicBezTo>
                  <a:lnTo>
                    <a:pt x="1349" y="5400"/>
                  </a:lnTo>
                  <a:cubicBezTo>
                    <a:pt x="1349" y="5027"/>
                    <a:pt x="1652" y="4725"/>
                    <a:pt x="2024" y="4725"/>
                  </a:cubicBezTo>
                  <a:lnTo>
                    <a:pt x="2699" y="4725"/>
                  </a:lnTo>
                  <a:lnTo>
                    <a:pt x="2699" y="18225"/>
                  </a:lnTo>
                  <a:cubicBezTo>
                    <a:pt x="2699" y="18598"/>
                    <a:pt x="3001" y="18900"/>
                    <a:pt x="3374" y="18900"/>
                  </a:cubicBezTo>
                  <a:cubicBezTo>
                    <a:pt x="3748" y="18900"/>
                    <a:pt x="4049" y="18598"/>
                    <a:pt x="4049" y="18225"/>
                  </a:cubicBezTo>
                  <a:lnTo>
                    <a:pt x="4049" y="2025"/>
                  </a:lnTo>
                  <a:cubicBezTo>
                    <a:pt x="4049" y="1652"/>
                    <a:pt x="4352" y="1350"/>
                    <a:pt x="4724" y="1350"/>
                  </a:cubicBezTo>
                  <a:lnTo>
                    <a:pt x="19575" y="1350"/>
                  </a:lnTo>
                  <a:cubicBezTo>
                    <a:pt x="19947" y="1350"/>
                    <a:pt x="20249" y="1652"/>
                    <a:pt x="20249" y="2025"/>
                  </a:cubicBezTo>
                  <a:cubicBezTo>
                    <a:pt x="20249" y="2025"/>
                    <a:pt x="20249" y="18900"/>
                    <a:pt x="20249" y="18900"/>
                  </a:cubicBezTo>
                  <a:close/>
                  <a:moveTo>
                    <a:pt x="19575" y="0"/>
                  </a:moveTo>
                  <a:lnTo>
                    <a:pt x="4724" y="0"/>
                  </a:lnTo>
                  <a:cubicBezTo>
                    <a:pt x="3606" y="0"/>
                    <a:pt x="2699" y="905"/>
                    <a:pt x="2699" y="2025"/>
                  </a:cubicBezTo>
                  <a:lnTo>
                    <a:pt x="2699" y="3375"/>
                  </a:lnTo>
                  <a:lnTo>
                    <a:pt x="2024" y="3375"/>
                  </a:lnTo>
                  <a:cubicBezTo>
                    <a:pt x="906" y="3375"/>
                    <a:pt x="0" y="4280"/>
                    <a:pt x="0" y="5400"/>
                  </a:cubicBezTo>
                  <a:lnTo>
                    <a:pt x="0" y="18900"/>
                  </a:lnTo>
                  <a:cubicBezTo>
                    <a:pt x="0" y="20391"/>
                    <a:pt x="1208" y="21599"/>
                    <a:pt x="2699" y="21599"/>
                  </a:cubicBezTo>
                  <a:lnTo>
                    <a:pt x="18899" y="21599"/>
                  </a:lnTo>
                  <a:cubicBezTo>
                    <a:pt x="20391" y="21599"/>
                    <a:pt x="21600" y="20391"/>
                    <a:pt x="21600" y="18900"/>
                  </a:cubicBezTo>
                  <a:lnTo>
                    <a:pt x="21600" y="2025"/>
                  </a:lnTo>
                  <a:cubicBezTo>
                    <a:pt x="21600" y="905"/>
                    <a:pt x="20693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8" name="AutoShape 85"/>
            <p:cNvSpPr>
              <a:spLocks/>
            </p:cNvSpPr>
            <p:nvPr/>
          </p:nvSpPr>
          <p:spPr bwMode="auto">
            <a:xfrm>
              <a:off x="6634163" y="1821657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69" name="AutoShape 86"/>
            <p:cNvSpPr>
              <a:spLocks/>
            </p:cNvSpPr>
            <p:nvPr/>
          </p:nvSpPr>
          <p:spPr bwMode="auto">
            <a:xfrm>
              <a:off x="6634163" y="1778000"/>
              <a:ext cx="130175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0" name="AutoShape 87"/>
            <p:cNvSpPr>
              <a:spLocks/>
            </p:cNvSpPr>
            <p:nvPr/>
          </p:nvSpPr>
          <p:spPr bwMode="auto">
            <a:xfrm>
              <a:off x="6634163" y="1734344"/>
              <a:ext cx="130175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00" y="21599"/>
                  </a:moveTo>
                  <a:lnTo>
                    <a:pt x="20400" y="21599"/>
                  </a:lnTo>
                  <a:cubicBezTo>
                    <a:pt x="21062" y="21599"/>
                    <a:pt x="21600" y="16748"/>
                    <a:pt x="21600" y="10800"/>
                  </a:cubicBezTo>
                  <a:cubicBezTo>
                    <a:pt x="21600" y="4830"/>
                    <a:pt x="21062" y="0"/>
                    <a:pt x="20400" y="0"/>
                  </a:cubicBezTo>
                  <a:lnTo>
                    <a:pt x="1200" y="0"/>
                  </a:lnTo>
                  <a:cubicBezTo>
                    <a:pt x="537" y="0"/>
                    <a:pt x="0" y="4830"/>
                    <a:pt x="0" y="10800"/>
                  </a:cubicBezTo>
                  <a:cubicBezTo>
                    <a:pt x="0" y="16748"/>
                    <a:pt x="537" y="21599"/>
                    <a:pt x="12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1" name="AutoShape 88"/>
            <p:cNvSpPr>
              <a:spLocks/>
            </p:cNvSpPr>
            <p:nvPr/>
          </p:nvSpPr>
          <p:spPr bwMode="auto">
            <a:xfrm>
              <a:off x="6474619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2" name="AutoShape 89"/>
            <p:cNvSpPr>
              <a:spLocks/>
            </p:cNvSpPr>
            <p:nvPr/>
          </p:nvSpPr>
          <p:spPr bwMode="auto">
            <a:xfrm>
              <a:off x="6474619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3" name="AutoShape 90"/>
            <p:cNvSpPr>
              <a:spLocks/>
            </p:cNvSpPr>
            <p:nvPr/>
          </p:nvSpPr>
          <p:spPr bwMode="auto">
            <a:xfrm>
              <a:off x="6474619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4" name="AutoShape 91"/>
            <p:cNvSpPr>
              <a:spLocks/>
            </p:cNvSpPr>
            <p:nvPr/>
          </p:nvSpPr>
          <p:spPr bwMode="auto">
            <a:xfrm>
              <a:off x="6634163" y="2039938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5" name="AutoShape 92"/>
            <p:cNvSpPr>
              <a:spLocks/>
            </p:cNvSpPr>
            <p:nvPr/>
          </p:nvSpPr>
          <p:spPr bwMode="auto">
            <a:xfrm>
              <a:off x="6634163" y="1996282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6" name="AutoShape 93"/>
            <p:cNvSpPr>
              <a:spLocks/>
            </p:cNvSpPr>
            <p:nvPr/>
          </p:nvSpPr>
          <p:spPr bwMode="auto">
            <a:xfrm>
              <a:off x="6634163" y="1952625"/>
              <a:ext cx="1301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851"/>
                    <a:pt x="0" y="10800"/>
                  </a:cubicBezTo>
                  <a:cubicBezTo>
                    <a:pt x="0" y="16790"/>
                    <a:pt x="537" y="21599"/>
                    <a:pt x="1200" y="21599"/>
                  </a:cubicBezTo>
                  <a:lnTo>
                    <a:pt x="20400" y="21599"/>
                  </a:lnTo>
                  <a:cubicBezTo>
                    <a:pt x="21062" y="21599"/>
                    <a:pt x="21600" y="16790"/>
                    <a:pt x="21600" y="10800"/>
                  </a:cubicBezTo>
                  <a:cubicBezTo>
                    <a:pt x="21600" y="4851"/>
                    <a:pt x="21062" y="0"/>
                    <a:pt x="204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7" name="AutoShape 94"/>
            <p:cNvSpPr>
              <a:spLocks/>
            </p:cNvSpPr>
            <p:nvPr/>
          </p:nvSpPr>
          <p:spPr bwMode="auto">
            <a:xfrm>
              <a:off x="6474619" y="1865313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69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69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8" name="AutoShape 95"/>
            <p:cNvSpPr>
              <a:spLocks/>
            </p:cNvSpPr>
            <p:nvPr/>
          </p:nvSpPr>
          <p:spPr bwMode="auto">
            <a:xfrm>
              <a:off x="6474619" y="1908969"/>
              <a:ext cx="289719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060" y="0"/>
                  </a:moveTo>
                  <a:lnTo>
                    <a:pt x="540" y="0"/>
                  </a:lnTo>
                  <a:cubicBezTo>
                    <a:pt x="242" y="0"/>
                    <a:pt x="0" y="4851"/>
                    <a:pt x="0" y="10800"/>
                  </a:cubicBezTo>
                  <a:cubicBezTo>
                    <a:pt x="0" y="16790"/>
                    <a:pt x="242" y="21599"/>
                    <a:pt x="540" y="21599"/>
                  </a:cubicBezTo>
                  <a:lnTo>
                    <a:pt x="21060" y="21599"/>
                  </a:lnTo>
                  <a:cubicBezTo>
                    <a:pt x="21357" y="21599"/>
                    <a:pt x="21600" y="16790"/>
                    <a:pt x="21600" y="10800"/>
                  </a:cubicBezTo>
                  <a:cubicBezTo>
                    <a:pt x="21600" y="4851"/>
                    <a:pt x="21357" y="0"/>
                    <a:pt x="210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79" name="AutoShape 96"/>
            <p:cNvSpPr>
              <a:spLocks/>
            </p:cNvSpPr>
            <p:nvPr/>
          </p:nvSpPr>
          <p:spPr bwMode="auto">
            <a:xfrm>
              <a:off x="6474619" y="1705769"/>
              <a:ext cx="130175" cy="130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799" y="4792"/>
                  </a:moveTo>
                  <a:lnTo>
                    <a:pt x="16800" y="4792"/>
                  </a:lnTo>
                  <a:lnTo>
                    <a:pt x="16800" y="16797"/>
                  </a:lnTo>
                  <a:lnTo>
                    <a:pt x="4799" y="16797"/>
                  </a:lnTo>
                  <a:cubicBezTo>
                    <a:pt x="4799" y="16797"/>
                    <a:pt x="4799" y="4792"/>
                    <a:pt x="4799" y="4792"/>
                  </a:cubicBezTo>
                  <a:close/>
                  <a:moveTo>
                    <a:pt x="2399" y="21600"/>
                  </a:moveTo>
                  <a:lnTo>
                    <a:pt x="19199" y="21600"/>
                  </a:lnTo>
                  <a:cubicBezTo>
                    <a:pt x="20527" y="21600"/>
                    <a:pt x="21600" y="20523"/>
                    <a:pt x="21600" y="19198"/>
                  </a:cubicBezTo>
                  <a:lnTo>
                    <a:pt x="21600" y="2401"/>
                  </a:lnTo>
                  <a:cubicBezTo>
                    <a:pt x="21600" y="1076"/>
                    <a:pt x="20527" y="0"/>
                    <a:pt x="19199" y="0"/>
                  </a:cubicBezTo>
                  <a:lnTo>
                    <a:pt x="2399" y="0"/>
                  </a:lnTo>
                  <a:cubicBezTo>
                    <a:pt x="1072" y="0"/>
                    <a:pt x="0" y="1076"/>
                    <a:pt x="0" y="2401"/>
                  </a:cubicBezTo>
                  <a:lnTo>
                    <a:pt x="0" y="19198"/>
                  </a:lnTo>
                  <a:cubicBezTo>
                    <a:pt x="0" y="20523"/>
                    <a:pt x="1072" y="21600"/>
                    <a:pt x="2399" y="216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80" name="Group 79"/>
          <p:cNvGrpSpPr/>
          <p:nvPr userDrawn="1"/>
        </p:nvGrpSpPr>
        <p:grpSpPr>
          <a:xfrm>
            <a:off x="5229702" y="4854108"/>
            <a:ext cx="235365" cy="343093"/>
            <a:chOff x="5429367" y="4908078"/>
            <a:chExt cx="319088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1" name="AutoShape 97"/>
            <p:cNvSpPr>
              <a:spLocks/>
            </p:cNvSpPr>
            <p:nvPr/>
          </p:nvSpPr>
          <p:spPr bwMode="auto">
            <a:xfrm>
              <a:off x="5429367" y="490807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82" name="AutoShape 98"/>
            <p:cNvSpPr>
              <a:spLocks/>
            </p:cNvSpPr>
            <p:nvPr/>
          </p:nvSpPr>
          <p:spPr bwMode="auto">
            <a:xfrm>
              <a:off x="5559542" y="495173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83" name="AutoShape 99"/>
            <p:cNvSpPr>
              <a:spLocks/>
            </p:cNvSpPr>
            <p:nvPr/>
          </p:nvSpPr>
          <p:spPr bwMode="auto">
            <a:xfrm>
              <a:off x="5574623" y="531527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84" name="Group 83"/>
          <p:cNvGrpSpPr/>
          <p:nvPr userDrawn="1"/>
        </p:nvGrpSpPr>
        <p:grpSpPr>
          <a:xfrm>
            <a:off x="3251808" y="4875771"/>
            <a:ext cx="342508" cy="299767"/>
            <a:chOff x="2497736" y="4733150"/>
            <a:chExt cx="342508" cy="299767"/>
          </a:xfrm>
        </p:grpSpPr>
        <p:sp>
          <p:nvSpPr>
            <p:cNvPr id="85" name="AutoShape 101"/>
            <p:cNvSpPr>
              <a:spLocks/>
            </p:cNvSpPr>
            <p:nvPr/>
          </p:nvSpPr>
          <p:spPr bwMode="auto">
            <a:xfrm>
              <a:off x="2497736" y="4733150"/>
              <a:ext cx="342508" cy="29976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8514"/>
                  </a:moveTo>
                  <a:cubicBezTo>
                    <a:pt x="20249" y="19365"/>
                    <a:pt x="19644" y="20057"/>
                    <a:pt x="18899" y="20057"/>
                  </a:cubicBezTo>
                  <a:lnTo>
                    <a:pt x="2699" y="20057"/>
                  </a:lnTo>
                  <a:cubicBezTo>
                    <a:pt x="1955" y="20057"/>
                    <a:pt x="1349" y="19365"/>
                    <a:pt x="1349" y="18514"/>
                  </a:cubicBezTo>
                  <a:lnTo>
                    <a:pt x="1349" y="13114"/>
                  </a:lnTo>
                  <a:lnTo>
                    <a:pt x="4050" y="1542"/>
                  </a:lnTo>
                  <a:lnTo>
                    <a:pt x="17549" y="1542"/>
                  </a:lnTo>
                  <a:lnTo>
                    <a:pt x="20249" y="13114"/>
                  </a:lnTo>
                  <a:cubicBezTo>
                    <a:pt x="20249" y="13114"/>
                    <a:pt x="20249" y="18514"/>
                    <a:pt x="20249" y="18514"/>
                  </a:cubicBezTo>
                  <a:close/>
                  <a:moveTo>
                    <a:pt x="21548" y="12693"/>
                  </a:moveTo>
                  <a:lnTo>
                    <a:pt x="18847" y="1117"/>
                  </a:lnTo>
                  <a:cubicBezTo>
                    <a:pt x="18683" y="460"/>
                    <a:pt x="18150" y="0"/>
                    <a:pt x="17549" y="0"/>
                  </a:cubicBezTo>
                  <a:lnTo>
                    <a:pt x="10800" y="0"/>
                  </a:lnTo>
                  <a:lnTo>
                    <a:pt x="4049" y="0"/>
                  </a:lnTo>
                  <a:cubicBezTo>
                    <a:pt x="3449" y="0"/>
                    <a:pt x="2916" y="460"/>
                    <a:pt x="2752" y="1117"/>
                  </a:cubicBezTo>
                  <a:lnTo>
                    <a:pt x="51" y="12693"/>
                  </a:lnTo>
                  <a:cubicBezTo>
                    <a:pt x="17" y="12835"/>
                    <a:pt x="0" y="12976"/>
                    <a:pt x="0" y="13114"/>
                  </a:cubicBezTo>
                  <a:lnTo>
                    <a:pt x="0" y="18514"/>
                  </a:lnTo>
                  <a:cubicBezTo>
                    <a:pt x="0" y="20218"/>
                    <a:pt x="1208" y="21600"/>
                    <a:pt x="2699" y="21600"/>
                  </a:cubicBezTo>
                  <a:lnTo>
                    <a:pt x="18899" y="21600"/>
                  </a:lnTo>
                  <a:cubicBezTo>
                    <a:pt x="20391" y="21600"/>
                    <a:pt x="21600" y="20218"/>
                    <a:pt x="21600" y="18514"/>
                  </a:cubicBezTo>
                  <a:lnTo>
                    <a:pt x="21600" y="13114"/>
                  </a:lnTo>
                  <a:cubicBezTo>
                    <a:pt x="21600" y="12976"/>
                    <a:pt x="21582" y="12835"/>
                    <a:pt x="21548" y="12693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86" name="AutoShape 102"/>
            <p:cNvSpPr>
              <a:spLocks/>
            </p:cNvSpPr>
            <p:nvPr/>
          </p:nvSpPr>
          <p:spPr bwMode="auto">
            <a:xfrm>
              <a:off x="2540476" y="4775890"/>
              <a:ext cx="261126" cy="192624"/>
            </a:xfrm>
            <a:custGeom>
              <a:avLst/>
              <a:gdLst>
                <a:gd name="T0" fmla="+- 0 10799 40"/>
                <a:gd name="T1" fmla="*/ T0 w 21519"/>
                <a:gd name="T2" fmla="*/ 10800 h 21600"/>
                <a:gd name="T3" fmla="+- 0 10799 40"/>
                <a:gd name="T4" fmla="*/ T3 w 21519"/>
                <a:gd name="T5" fmla="*/ 10800 h 21600"/>
                <a:gd name="T6" fmla="+- 0 10799 40"/>
                <a:gd name="T7" fmla="*/ T6 w 21519"/>
                <a:gd name="T8" fmla="*/ 10800 h 21600"/>
                <a:gd name="T9" fmla="+- 0 10799 40"/>
                <a:gd name="T10" fmla="*/ T9 w 21519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19" h="21600">
                  <a:moveTo>
                    <a:pt x="18070" y="14399"/>
                  </a:moveTo>
                  <a:lnTo>
                    <a:pt x="16603" y="14399"/>
                  </a:lnTo>
                  <a:cubicBezTo>
                    <a:pt x="15931" y="14399"/>
                    <a:pt x="15325" y="14907"/>
                    <a:pt x="15024" y="15725"/>
                  </a:cubicBezTo>
                  <a:lnTo>
                    <a:pt x="13746" y="19199"/>
                  </a:lnTo>
                  <a:lnTo>
                    <a:pt x="7773" y="19199"/>
                  </a:lnTo>
                  <a:lnTo>
                    <a:pt x="6495" y="15725"/>
                  </a:lnTo>
                  <a:cubicBezTo>
                    <a:pt x="6194" y="14907"/>
                    <a:pt x="5588" y="14399"/>
                    <a:pt x="4916" y="14399"/>
                  </a:cubicBezTo>
                  <a:lnTo>
                    <a:pt x="3449" y="14399"/>
                  </a:lnTo>
                  <a:lnTo>
                    <a:pt x="1343" y="14399"/>
                  </a:lnTo>
                  <a:lnTo>
                    <a:pt x="3924" y="1200"/>
                  </a:lnTo>
                  <a:lnTo>
                    <a:pt x="17595" y="1200"/>
                  </a:lnTo>
                  <a:lnTo>
                    <a:pt x="20176" y="14399"/>
                  </a:lnTo>
                  <a:cubicBezTo>
                    <a:pt x="20176" y="14399"/>
                    <a:pt x="18070" y="14399"/>
                    <a:pt x="18070" y="14399"/>
                  </a:cubicBezTo>
                  <a:close/>
                  <a:moveTo>
                    <a:pt x="17595" y="0"/>
                  </a:moveTo>
                  <a:lnTo>
                    <a:pt x="3924" y="0"/>
                  </a:lnTo>
                  <a:cubicBezTo>
                    <a:pt x="3524" y="0"/>
                    <a:pt x="3174" y="366"/>
                    <a:pt x="3071" y="891"/>
                  </a:cubicBezTo>
                  <a:lnTo>
                    <a:pt x="28" y="15291"/>
                  </a:lnTo>
                  <a:cubicBezTo>
                    <a:pt x="-40" y="15651"/>
                    <a:pt x="16" y="16035"/>
                    <a:pt x="183" y="16330"/>
                  </a:cubicBezTo>
                  <a:cubicBezTo>
                    <a:pt x="350" y="16625"/>
                    <a:pt x="609" y="16799"/>
                    <a:pt x="883" y="16799"/>
                  </a:cubicBezTo>
                  <a:lnTo>
                    <a:pt x="3449" y="16799"/>
                  </a:lnTo>
                  <a:lnTo>
                    <a:pt x="4456" y="16799"/>
                  </a:lnTo>
                  <a:lnTo>
                    <a:pt x="4916" y="16799"/>
                  </a:lnTo>
                  <a:lnTo>
                    <a:pt x="6194" y="20274"/>
                  </a:lnTo>
                  <a:cubicBezTo>
                    <a:pt x="6493" y="21086"/>
                    <a:pt x="7104" y="21599"/>
                    <a:pt x="7773" y="21599"/>
                  </a:cubicBezTo>
                  <a:lnTo>
                    <a:pt x="13746" y="21599"/>
                  </a:lnTo>
                  <a:cubicBezTo>
                    <a:pt x="14415" y="21599"/>
                    <a:pt x="15026" y="21086"/>
                    <a:pt x="15325" y="20274"/>
                  </a:cubicBezTo>
                  <a:lnTo>
                    <a:pt x="16603" y="16799"/>
                  </a:lnTo>
                  <a:lnTo>
                    <a:pt x="17063" y="16799"/>
                  </a:lnTo>
                  <a:lnTo>
                    <a:pt x="18070" y="16799"/>
                  </a:lnTo>
                  <a:lnTo>
                    <a:pt x="20636" y="16799"/>
                  </a:lnTo>
                  <a:cubicBezTo>
                    <a:pt x="20910" y="16799"/>
                    <a:pt x="21169" y="16625"/>
                    <a:pt x="21336" y="16330"/>
                  </a:cubicBezTo>
                  <a:cubicBezTo>
                    <a:pt x="21503" y="16035"/>
                    <a:pt x="21560" y="15651"/>
                    <a:pt x="21490" y="15291"/>
                  </a:cubicBezTo>
                  <a:lnTo>
                    <a:pt x="18448" y="891"/>
                  </a:lnTo>
                  <a:cubicBezTo>
                    <a:pt x="18345" y="366"/>
                    <a:pt x="17995" y="0"/>
                    <a:pt x="17595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87" name="Group 86"/>
          <p:cNvGrpSpPr/>
          <p:nvPr userDrawn="1"/>
        </p:nvGrpSpPr>
        <p:grpSpPr>
          <a:xfrm>
            <a:off x="2305343" y="4875771"/>
            <a:ext cx="342508" cy="299767"/>
            <a:chOff x="2569485" y="4937447"/>
            <a:chExt cx="464344" cy="4064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88" name="AutoShape 103"/>
            <p:cNvSpPr>
              <a:spLocks/>
            </p:cNvSpPr>
            <p:nvPr/>
          </p:nvSpPr>
          <p:spPr bwMode="auto">
            <a:xfrm>
              <a:off x="2642510" y="5009678"/>
              <a:ext cx="166688" cy="1095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89" name="AutoShape 104"/>
            <p:cNvSpPr>
              <a:spLocks/>
            </p:cNvSpPr>
            <p:nvPr/>
          </p:nvSpPr>
          <p:spPr bwMode="auto">
            <a:xfrm>
              <a:off x="2569485" y="4937447"/>
              <a:ext cx="464344" cy="4064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90" name="Group 89"/>
          <p:cNvGrpSpPr/>
          <p:nvPr userDrawn="1"/>
        </p:nvGrpSpPr>
        <p:grpSpPr>
          <a:xfrm>
            <a:off x="1344239" y="4918511"/>
            <a:ext cx="341922" cy="214287"/>
            <a:chOff x="1127122" y="4775890"/>
            <a:chExt cx="341922" cy="214287"/>
          </a:xfrm>
        </p:grpSpPr>
        <p:sp>
          <p:nvSpPr>
            <p:cNvPr id="91" name="AutoShape 105"/>
            <p:cNvSpPr>
              <a:spLocks/>
            </p:cNvSpPr>
            <p:nvPr/>
          </p:nvSpPr>
          <p:spPr bwMode="auto">
            <a:xfrm>
              <a:off x="1127122" y="4775890"/>
              <a:ext cx="341922" cy="21428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9438"/>
                  </a:moveTo>
                  <a:cubicBezTo>
                    <a:pt x="7005" y="19438"/>
                    <a:pt x="3289" y="15988"/>
                    <a:pt x="1437" y="10797"/>
                  </a:cubicBezTo>
                  <a:cubicBezTo>
                    <a:pt x="3298" y="5598"/>
                    <a:pt x="7009" y="2161"/>
                    <a:pt x="10800" y="2161"/>
                  </a:cubicBezTo>
                  <a:cubicBezTo>
                    <a:pt x="14595" y="2161"/>
                    <a:pt x="18310" y="5611"/>
                    <a:pt x="20162" y="10802"/>
                  </a:cubicBezTo>
                  <a:cubicBezTo>
                    <a:pt x="18301" y="16000"/>
                    <a:pt x="14590" y="19438"/>
                    <a:pt x="10800" y="19438"/>
                  </a:cubicBezTo>
                  <a:moveTo>
                    <a:pt x="21576" y="10561"/>
                  </a:moveTo>
                  <a:cubicBezTo>
                    <a:pt x="21569" y="10516"/>
                    <a:pt x="21573" y="10467"/>
                    <a:pt x="21562" y="10423"/>
                  </a:cubicBezTo>
                  <a:cubicBezTo>
                    <a:pt x="21558" y="10406"/>
                    <a:pt x="21548" y="10395"/>
                    <a:pt x="21544" y="10378"/>
                  </a:cubicBezTo>
                  <a:cubicBezTo>
                    <a:pt x="21537" y="10352"/>
                    <a:pt x="21539" y="10322"/>
                    <a:pt x="21530" y="10297"/>
                  </a:cubicBezTo>
                  <a:cubicBezTo>
                    <a:pt x="19569" y="4298"/>
                    <a:pt x="15302" y="0"/>
                    <a:pt x="10800" y="0"/>
                  </a:cubicBezTo>
                  <a:cubicBezTo>
                    <a:pt x="6297" y="0"/>
                    <a:pt x="2030" y="4290"/>
                    <a:pt x="69" y="10290"/>
                  </a:cubicBezTo>
                  <a:cubicBezTo>
                    <a:pt x="61" y="10316"/>
                    <a:pt x="62" y="10344"/>
                    <a:pt x="55" y="10370"/>
                  </a:cubicBezTo>
                  <a:cubicBezTo>
                    <a:pt x="51" y="10387"/>
                    <a:pt x="41" y="10398"/>
                    <a:pt x="37" y="10415"/>
                  </a:cubicBezTo>
                  <a:cubicBezTo>
                    <a:pt x="26" y="10459"/>
                    <a:pt x="30" y="10508"/>
                    <a:pt x="24" y="10554"/>
                  </a:cubicBezTo>
                  <a:cubicBezTo>
                    <a:pt x="12" y="10635"/>
                    <a:pt x="0" y="10714"/>
                    <a:pt x="0" y="10796"/>
                  </a:cubicBezTo>
                  <a:cubicBezTo>
                    <a:pt x="0" y="10878"/>
                    <a:pt x="12" y="10955"/>
                    <a:pt x="24" y="11038"/>
                  </a:cubicBezTo>
                  <a:cubicBezTo>
                    <a:pt x="30" y="11083"/>
                    <a:pt x="26" y="11131"/>
                    <a:pt x="37" y="11175"/>
                  </a:cubicBezTo>
                  <a:cubicBezTo>
                    <a:pt x="41" y="11193"/>
                    <a:pt x="51" y="11204"/>
                    <a:pt x="55" y="11220"/>
                  </a:cubicBezTo>
                  <a:cubicBezTo>
                    <a:pt x="62" y="11247"/>
                    <a:pt x="61" y="11276"/>
                    <a:pt x="69" y="11302"/>
                  </a:cubicBezTo>
                  <a:cubicBezTo>
                    <a:pt x="2030" y="17300"/>
                    <a:pt x="6297" y="21599"/>
                    <a:pt x="10800" y="21599"/>
                  </a:cubicBezTo>
                  <a:cubicBezTo>
                    <a:pt x="15302" y="21599"/>
                    <a:pt x="19569" y="17308"/>
                    <a:pt x="21530" y="11309"/>
                  </a:cubicBezTo>
                  <a:cubicBezTo>
                    <a:pt x="21539" y="11283"/>
                    <a:pt x="21537" y="11255"/>
                    <a:pt x="21544" y="11228"/>
                  </a:cubicBezTo>
                  <a:cubicBezTo>
                    <a:pt x="21548" y="11212"/>
                    <a:pt x="21558" y="11201"/>
                    <a:pt x="21562" y="11183"/>
                  </a:cubicBezTo>
                  <a:cubicBezTo>
                    <a:pt x="21573" y="11139"/>
                    <a:pt x="21569" y="11089"/>
                    <a:pt x="21576" y="11044"/>
                  </a:cubicBezTo>
                  <a:cubicBezTo>
                    <a:pt x="21587" y="10963"/>
                    <a:pt x="21599" y="10885"/>
                    <a:pt x="21599" y="10803"/>
                  </a:cubicBezTo>
                  <a:cubicBezTo>
                    <a:pt x="21599" y="10721"/>
                    <a:pt x="21587" y="10642"/>
                    <a:pt x="21576" y="10561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92" name="AutoShape 106"/>
            <p:cNvSpPr>
              <a:spLocks/>
            </p:cNvSpPr>
            <p:nvPr/>
          </p:nvSpPr>
          <p:spPr bwMode="auto">
            <a:xfrm>
              <a:off x="1255343" y="4840293"/>
              <a:ext cx="48595" cy="4801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2" y="0"/>
                  </a:moveTo>
                  <a:cubicBezTo>
                    <a:pt x="19193" y="0"/>
                    <a:pt x="19183" y="4"/>
                    <a:pt x="19174" y="4"/>
                  </a:cubicBezTo>
                  <a:cubicBezTo>
                    <a:pt x="8585" y="23"/>
                    <a:pt x="0" y="8607"/>
                    <a:pt x="0" y="19198"/>
                  </a:cubicBezTo>
                  <a:cubicBezTo>
                    <a:pt x="0" y="20523"/>
                    <a:pt x="1076" y="21600"/>
                    <a:pt x="2402" y="21600"/>
                  </a:cubicBezTo>
                  <a:cubicBezTo>
                    <a:pt x="3722" y="21600"/>
                    <a:pt x="4799" y="20523"/>
                    <a:pt x="4799" y="19198"/>
                  </a:cubicBezTo>
                  <a:cubicBezTo>
                    <a:pt x="4799" y="11262"/>
                    <a:pt x="11262" y="4803"/>
                    <a:pt x="19202" y="4803"/>
                  </a:cubicBezTo>
                  <a:lnTo>
                    <a:pt x="19202" y="4798"/>
                  </a:lnTo>
                  <a:cubicBezTo>
                    <a:pt x="20523" y="4798"/>
                    <a:pt x="21599" y="3721"/>
                    <a:pt x="21599" y="2401"/>
                  </a:cubicBezTo>
                  <a:cubicBezTo>
                    <a:pt x="21599" y="1076"/>
                    <a:pt x="20523" y="0"/>
                    <a:pt x="19202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93" name="AutoShape 107"/>
            <p:cNvSpPr>
              <a:spLocks/>
            </p:cNvSpPr>
            <p:nvPr/>
          </p:nvSpPr>
          <p:spPr bwMode="auto">
            <a:xfrm>
              <a:off x="1223141" y="4808092"/>
              <a:ext cx="149884" cy="14988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057"/>
                  </a:moveTo>
                  <a:cubicBezTo>
                    <a:pt x="5694" y="20057"/>
                    <a:pt x="1542" y="15905"/>
                    <a:pt x="1542" y="10800"/>
                  </a:cubicBezTo>
                  <a:cubicBezTo>
                    <a:pt x="1542" y="5694"/>
                    <a:pt x="5694" y="1542"/>
                    <a:pt x="10800" y="1542"/>
                  </a:cubicBezTo>
                  <a:cubicBezTo>
                    <a:pt x="15905" y="1542"/>
                    <a:pt x="20057" y="5694"/>
                    <a:pt x="20057" y="10800"/>
                  </a:cubicBezTo>
                  <a:cubicBezTo>
                    <a:pt x="20057" y="15905"/>
                    <a:pt x="15905" y="20057"/>
                    <a:pt x="10800" y="20057"/>
                  </a:cubicBezTo>
                  <a:moveTo>
                    <a:pt x="10800" y="0"/>
                  </a:moveTo>
                  <a:cubicBezTo>
                    <a:pt x="4834" y="0"/>
                    <a:pt x="0" y="4834"/>
                    <a:pt x="0" y="10800"/>
                  </a:cubicBezTo>
                  <a:cubicBezTo>
                    <a:pt x="0" y="16765"/>
                    <a:pt x="4834" y="21600"/>
                    <a:pt x="10800" y="21600"/>
                  </a:cubicBezTo>
                  <a:cubicBezTo>
                    <a:pt x="16765" y="21600"/>
                    <a:pt x="21599" y="16765"/>
                    <a:pt x="21599" y="10800"/>
                  </a:cubicBezTo>
                  <a:cubicBezTo>
                    <a:pt x="21599" y="4834"/>
                    <a:pt x="16765" y="0"/>
                    <a:pt x="108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94" name="Group 93"/>
          <p:cNvGrpSpPr/>
          <p:nvPr userDrawn="1"/>
        </p:nvGrpSpPr>
        <p:grpSpPr>
          <a:xfrm>
            <a:off x="477367" y="4854108"/>
            <a:ext cx="257027" cy="343093"/>
            <a:chOff x="484848" y="4711488"/>
            <a:chExt cx="257027" cy="343093"/>
          </a:xfrm>
        </p:grpSpPr>
        <p:sp>
          <p:nvSpPr>
            <p:cNvPr id="95" name="AutoShape 108"/>
            <p:cNvSpPr>
              <a:spLocks/>
            </p:cNvSpPr>
            <p:nvPr/>
          </p:nvSpPr>
          <p:spPr bwMode="auto">
            <a:xfrm>
              <a:off x="548665" y="4775890"/>
              <a:ext cx="128807" cy="12880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"/>
                  </a:moveTo>
                  <a:cubicBezTo>
                    <a:pt x="15764" y="1800"/>
                    <a:pt x="19800" y="5835"/>
                    <a:pt x="19800" y="10800"/>
                  </a:cubicBezTo>
                  <a:cubicBezTo>
                    <a:pt x="19800" y="15764"/>
                    <a:pt x="15764" y="19800"/>
                    <a:pt x="10800" y="19800"/>
                  </a:cubicBezTo>
                  <a:cubicBezTo>
                    <a:pt x="5835" y="19800"/>
                    <a:pt x="1800" y="15764"/>
                    <a:pt x="1800" y="10800"/>
                  </a:cubicBezTo>
                  <a:cubicBezTo>
                    <a:pt x="1800" y="5835"/>
                    <a:pt x="5835" y="1800"/>
                    <a:pt x="10800" y="1800"/>
                  </a:cubicBezTo>
                  <a:moveTo>
                    <a:pt x="10800" y="21599"/>
                  </a:moveTo>
                  <a:cubicBezTo>
                    <a:pt x="16756" y="21599"/>
                    <a:pt x="21600" y="16756"/>
                    <a:pt x="21600" y="10800"/>
                  </a:cubicBezTo>
                  <a:cubicBezTo>
                    <a:pt x="21600" y="4843"/>
                    <a:pt x="16756" y="0"/>
                    <a:pt x="10800" y="0"/>
                  </a:cubicBezTo>
                  <a:cubicBezTo>
                    <a:pt x="4843" y="0"/>
                    <a:pt x="0" y="4843"/>
                    <a:pt x="0" y="10800"/>
                  </a:cubicBezTo>
                  <a:cubicBezTo>
                    <a:pt x="0" y="16756"/>
                    <a:pt x="4843" y="21599"/>
                    <a:pt x="10800" y="21599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96" name="AutoShape 109"/>
            <p:cNvSpPr>
              <a:spLocks/>
            </p:cNvSpPr>
            <p:nvPr/>
          </p:nvSpPr>
          <p:spPr bwMode="auto">
            <a:xfrm>
              <a:off x="484848" y="4711488"/>
              <a:ext cx="257027" cy="3430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04" y="20170"/>
                  </a:moveTo>
                  <a:cubicBezTo>
                    <a:pt x="10885" y="20184"/>
                    <a:pt x="10830" y="20215"/>
                    <a:pt x="10782" y="20237"/>
                  </a:cubicBezTo>
                  <a:cubicBezTo>
                    <a:pt x="10774" y="20218"/>
                    <a:pt x="10707" y="20178"/>
                    <a:pt x="10666" y="20147"/>
                  </a:cubicBezTo>
                  <a:cubicBezTo>
                    <a:pt x="7368" y="17300"/>
                    <a:pt x="1799" y="12497"/>
                    <a:pt x="1799" y="8101"/>
                  </a:cubicBezTo>
                  <a:cubicBezTo>
                    <a:pt x="1799" y="4378"/>
                    <a:pt x="5838" y="1350"/>
                    <a:pt x="10800" y="1350"/>
                  </a:cubicBezTo>
                  <a:cubicBezTo>
                    <a:pt x="15762" y="1350"/>
                    <a:pt x="19800" y="4378"/>
                    <a:pt x="19800" y="8101"/>
                  </a:cubicBezTo>
                  <a:cubicBezTo>
                    <a:pt x="19800" y="12497"/>
                    <a:pt x="14231" y="17300"/>
                    <a:pt x="10904" y="20170"/>
                  </a:cubicBezTo>
                  <a:moveTo>
                    <a:pt x="10800" y="0"/>
                  </a:moveTo>
                  <a:cubicBezTo>
                    <a:pt x="4844" y="0"/>
                    <a:pt x="0" y="3588"/>
                    <a:pt x="0" y="8101"/>
                  </a:cubicBezTo>
                  <a:cubicBezTo>
                    <a:pt x="0" y="12826"/>
                    <a:pt x="5400" y="17660"/>
                    <a:pt x="9337" y="21056"/>
                  </a:cubicBezTo>
                  <a:cubicBezTo>
                    <a:pt x="9352" y="21070"/>
                    <a:pt x="9984" y="21599"/>
                    <a:pt x="10766" y="21599"/>
                  </a:cubicBezTo>
                  <a:lnTo>
                    <a:pt x="10834" y="21599"/>
                  </a:lnTo>
                  <a:cubicBezTo>
                    <a:pt x="11615" y="21599"/>
                    <a:pt x="12247" y="21070"/>
                    <a:pt x="12262" y="21056"/>
                  </a:cubicBezTo>
                  <a:cubicBezTo>
                    <a:pt x="16200" y="17660"/>
                    <a:pt x="21599" y="12826"/>
                    <a:pt x="21599" y="8101"/>
                  </a:cubicBezTo>
                  <a:cubicBezTo>
                    <a:pt x="21599" y="3588"/>
                    <a:pt x="16755" y="0"/>
                    <a:pt x="10800" y="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97" name="AutoShape 112"/>
          <p:cNvSpPr>
            <a:spLocks/>
          </p:cNvSpPr>
          <p:nvPr userDrawn="1"/>
        </p:nvSpPr>
        <p:spPr bwMode="auto">
          <a:xfrm>
            <a:off x="5176129" y="2815902"/>
            <a:ext cx="342508" cy="343093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98" name="Group 97"/>
          <p:cNvGrpSpPr/>
          <p:nvPr userDrawn="1"/>
        </p:nvGrpSpPr>
        <p:grpSpPr>
          <a:xfrm>
            <a:off x="6173079" y="2815902"/>
            <a:ext cx="235365" cy="343093"/>
            <a:chOff x="3582988" y="3510757"/>
            <a:chExt cx="319088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9" name="AutoShape 113"/>
            <p:cNvSpPr>
              <a:spLocks/>
            </p:cNvSpPr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00" name="AutoShape 114"/>
            <p:cNvSpPr>
              <a:spLocks/>
            </p:cNvSpPr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01" name="Group 100"/>
          <p:cNvGrpSpPr/>
          <p:nvPr userDrawn="1"/>
        </p:nvGrpSpPr>
        <p:grpSpPr>
          <a:xfrm>
            <a:off x="6162248" y="3463855"/>
            <a:ext cx="257027" cy="343093"/>
            <a:chOff x="2639219" y="3510757"/>
            <a:chExt cx="348456" cy="4651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2" name="AutoShape 115"/>
            <p:cNvSpPr>
              <a:spLocks/>
            </p:cNvSpPr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03" name="AutoShape 116"/>
            <p:cNvSpPr>
              <a:spLocks/>
            </p:cNvSpPr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04" name="Group 103"/>
          <p:cNvGrpSpPr/>
          <p:nvPr userDrawn="1"/>
        </p:nvGrpSpPr>
        <p:grpSpPr>
          <a:xfrm>
            <a:off x="5176129" y="3506888"/>
            <a:ext cx="342508" cy="257027"/>
            <a:chOff x="712110" y="4037334"/>
            <a:chExt cx="464344" cy="34845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5" name="AutoShape 118"/>
            <p:cNvSpPr>
              <a:spLocks/>
            </p:cNvSpPr>
            <p:nvPr/>
          </p:nvSpPr>
          <p:spPr bwMode="auto">
            <a:xfrm>
              <a:off x="712110" y="4037334"/>
              <a:ext cx="464344" cy="348456"/>
            </a:xfrm>
            <a:custGeom>
              <a:avLst/>
              <a:gdLst>
                <a:gd name="T0" fmla="*/ 10732 w 21464"/>
                <a:gd name="T1" fmla="*/ 10800 h 21600"/>
                <a:gd name="T2" fmla="*/ 10732 w 21464"/>
                <a:gd name="T3" fmla="*/ 10800 h 21600"/>
                <a:gd name="T4" fmla="*/ 10732 w 21464"/>
                <a:gd name="T5" fmla="*/ 10800 h 21600"/>
                <a:gd name="T6" fmla="*/ 10732 w 21464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464" h="21600">
                  <a:moveTo>
                    <a:pt x="19918" y="11754"/>
                  </a:moveTo>
                  <a:lnTo>
                    <a:pt x="16564" y="18954"/>
                  </a:lnTo>
                  <a:cubicBezTo>
                    <a:pt x="16317" y="19484"/>
                    <a:pt x="15892" y="19800"/>
                    <a:pt x="15427" y="19800"/>
                  </a:cubicBezTo>
                  <a:lnTo>
                    <a:pt x="2683" y="19800"/>
                  </a:lnTo>
                  <a:cubicBezTo>
                    <a:pt x="1943" y="19800"/>
                    <a:pt x="1341" y="18992"/>
                    <a:pt x="1341" y="18000"/>
                  </a:cubicBezTo>
                  <a:lnTo>
                    <a:pt x="1341" y="3600"/>
                  </a:lnTo>
                  <a:cubicBezTo>
                    <a:pt x="1341" y="2608"/>
                    <a:pt x="1943" y="1800"/>
                    <a:pt x="2683" y="1800"/>
                  </a:cubicBezTo>
                  <a:lnTo>
                    <a:pt x="15427" y="1800"/>
                  </a:lnTo>
                  <a:cubicBezTo>
                    <a:pt x="15892" y="1800"/>
                    <a:pt x="16317" y="2116"/>
                    <a:pt x="16564" y="2645"/>
                  </a:cubicBezTo>
                  <a:lnTo>
                    <a:pt x="19917" y="9845"/>
                  </a:lnTo>
                  <a:cubicBezTo>
                    <a:pt x="20188" y="10425"/>
                    <a:pt x="20188" y="11174"/>
                    <a:pt x="19918" y="11754"/>
                  </a:cubicBezTo>
                  <a:moveTo>
                    <a:pt x="21055" y="8891"/>
                  </a:moveTo>
                  <a:lnTo>
                    <a:pt x="17701" y="1691"/>
                  </a:lnTo>
                  <a:cubicBezTo>
                    <a:pt x="17211" y="639"/>
                    <a:pt x="16352" y="0"/>
                    <a:pt x="15427" y="0"/>
                  </a:cubicBezTo>
                  <a:lnTo>
                    <a:pt x="2683" y="0"/>
                  </a:lnTo>
                  <a:cubicBezTo>
                    <a:pt x="1201" y="0"/>
                    <a:pt x="0" y="1611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1201" y="21599"/>
                    <a:pt x="2683" y="21599"/>
                  </a:cubicBezTo>
                  <a:lnTo>
                    <a:pt x="15427" y="21599"/>
                  </a:lnTo>
                  <a:cubicBezTo>
                    <a:pt x="16352" y="21599"/>
                    <a:pt x="17211" y="20960"/>
                    <a:pt x="17701" y="19908"/>
                  </a:cubicBezTo>
                  <a:lnTo>
                    <a:pt x="21055" y="12708"/>
                  </a:lnTo>
                  <a:cubicBezTo>
                    <a:pt x="21600" y="11541"/>
                    <a:pt x="21600" y="10059"/>
                    <a:pt x="21055" y="8891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06" name="AutoShape 119"/>
            <p:cNvSpPr>
              <a:spLocks/>
            </p:cNvSpPr>
            <p:nvPr/>
          </p:nvSpPr>
          <p:spPr bwMode="auto">
            <a:xfrm>
              <a:off x="1001829" y="4167509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000"/>
                  </a:moveTo>
                  <a:cubicBezTo>
                    <a:pt x="6825" y="18000"/>
                    <a:pt x="3600" y="14774"/>
                    <a:pt x="3600" y="10800"/>
                  </a:cubicBezTo>
                  <a:cubicBezTo>
                    <a:pt x="3600" y="6825"/>
                    <a:pt x="6825" y="3600"/>
                    <a:pt x="10800" y="3600"/>
                  </a:cubicBezTo>
                  <a:cubicBezTo>
                    <a:pt x="14774" y="3600"/>
                    <a:pt x="17999" y="6825"/>
                    <a:pt x="17999" y="10800"/>
                  </a:cubicBezTo>
                  <a:cubicBezTo>
                    <a:pt x="17999" y="14774"/>
                    <a:pt x="14774" y="18000"/>
                    <a:pt x="10800" y="18000"/>
                  </a:cubicBezTo>
                  <a:moveTo>
                    <a:pt x="10800" y="0"/>
                  </a:moveTo>
                  <a:cubicBezTo>
                    <a:pt x="4833" y="0"/>
                    <a:pt x="0" y="4833"/>
                    <a:pt x="0" y="10800"/>
                  </a:cubicBezTo>
                  <a:cubicBezTo>
                    <a:pt x="0" y="16766"/>
                    <a:pt x="4833" y="21599"/>
                    <a:pt x="10800" y="21599"/>
                  </a:cubicBezTo>
                  <a:cubicBezTo>
                    <a:pt x="16766" y="21599"/>
                    <a:pt x="21600" y="16766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07" name="Group 106"/>
          <p:cNvGrpSpPr/>
          <p:nvPr userDrawn="1"/>
        </p:nvGrpSpPr>
        <p:grpSpPr>
          <a:xfrm>
            <a:off x="4254291" y="3491078"/>
            <a:ext cx="343093" cy="288644"/>
            <a:chOff x="5356342" y="3093565"/>
            <a:chExt cx="465138" cy="39131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8" name="AutoShape 120"/>
            <p:cNvSpPr>
              <a:spLocks/>
            </p:cNvSpPr>
            <p:nvPr/>
          </p:nvSpPr>
          <p:spPr bwMode="auto">
            <a:xfrm>
              <a:off x="5473023" y="319516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09" name="AutoShape 121"/>
            <p:cNvSpPr>
              <a:spLocks/>
            </p:cNvSpPr>
            <p:nvPr/>
          </p:nvSpPr>
          <p:spPr bwMode="auto">
            <a:xfrm>
              <a:off x="5530967" y="325310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10" name="AutoShape 122"/>
            <p:cNvSpPr>
              <a:spLocks/>
            </p:cNvSpPr>
            <p:nvPr/>
          </p:nvSpPr>
          <p:spPr bwMode="auto">
            <a:xfrm>
              <a:off x="5356342" y="309356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3251808" y="3464146"/>
            <a:ext cx="342508" cy="342508"/>
            <a:chOff x="4427654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2" name="AutoShape 123"/>
            <p:cNvSpPr>
              <a:spLocks/>
            </p:cNvSpPr>
            <p:nvPr/>
          </p:nvSpPr>
          <p:spPr bwMode="auto">
            <a:xfrm>
              <a:off x="4427654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13" name="AutoShape 124"/>
            <p:cNvSpPr>
              <a:spLocks/>
            </p:cNvSpPr>
            <p:nvPr/>
          </p:nvSpPr>
          <p:spPr bwMode="auto">
            <a:xfrm>
              <a:off x="4558623" y="318008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14" name="AutoShape 125"/>
            <p:cNvSpPr>
              <a:spLocks/>
            </p:cNvSpPr>
            <p:nvPr/>
          </p:nvSpPr>
          <p:spPr bwMode="auto">
            <a:xfrm>
              <a:off x="4601485" y="322374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15" name="Group 114"/>
          <p:cNvGrpSpPr/>
          <p:nvPr userDrawn="1"/>
        </p:nvGrpSpPr>
        <p:grpSpPr>
          <a:xfrm>
            <a:off x="7939973" y="5593579"/>
            <a:ext cx="342508" cy="342508"/>
            <a:chOff x="3498967" y="3049909"/>
            <a:chExt cx="464344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6" name="AutoShape 126"/>
            <p:cNvSpPr>
              <a:spLocks/>
            </p:cNvSpPr>
            <p:nvPr/>
          </p:nvSpPr>
          <p:spPr bwMode="auto">
            <a:xfrm>
              <a:off x="3498967" y="304990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17" name="AutoShape 127"/>
            <p:cNvSpPr>
              <a:spLocks/>
            </p:cNvSpPr>
            <p:nvPr/>
          </p:nvSpPr>
          <p:spPr bwMode="auto">
            <a:xfrm>
              <a:off x="3687085" y="3122140"/>
              <a:ext cx="109538" cy="1087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grpSp>
        <p:nvGrpSpPr>
          <p:cNvPr id="118" name="Group 117"/>
          <p:cNvGrpSpPr/>
          <p:nvPr userDrawn="1"/>
        </p:nvGrpSpPr>
        <p:grpSpPr>
          <a:xfrm>
            <a:off x="2305052" y="3464146"/>
            <a:ext cx="343093" cy="342508"/>
            <a:chOff x="2581275" y="2582069"/>
            <a:chExt cx="465138" cy="4643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9" name="AutoShape 128"/>
            <p:cNvSpPr>
              <a:spLocks/>
            </p:cNvSpPr>
            <p:nvPr/>
          </p:nvSpPr>
          <p:spPr bwMode="auto">
            <a:xfrm>
              <a:off x="2581275" y="2582069"/>
              <a:ext cx="465138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4850" y="12150"/>
                  </a:moveTo>
                  <a:cubicBezTo>
                    <a:pt x="13851" y="12150"/>
                    <a:pt x="12926" y="11859"/>
                    <a:pt x="12124" y="11386"/>
                  </a:cubicBezTo>
                  <a:lnTo>
                    <a:pt x="11892" y="11618"/>
                  </a:lnTo>
                  <a:lnTo>
                    <a:pt x="11132" y="12377"/>
                  </a:lnTo>
                  <a:lnTo>
                    <a:pt x="9846" y="13663"/>
                  </a:lnTo>
                  <a:cubicBezTo>
                    <a:pt x="9593" y="13916"/>
                    <a:pt x="9451" y="14260"/>
                    <a:pt x="9451" y="14617"/>
                  </a:cubicBezTo>
                  <a:lnTo>
                    <a:pt x="9451" y="16200"/>
                  </a:lnTo>
                  <a:lnTo>
                    <a:pt x="8101" y="16200"/>
                  </a:lnTo>
                  <a:cubicBezTo>
                    <a:pt x="7356" y="16200"/>
                    <a:pt x="6751" y="16804"/>
                    <a:pt x="6751" y="17549"/>
                  </a:cubicBezTo>
                  <a:lnTo>
                    <a:pt x="6751" y="18900"/>
                  </a:lnTo>
                  <a:lnTo>
                    <a:pt x="5170" y="18900"/>
                  </a:lnTo>
                  <a:cubicBezTo>
                    <a:pt x="4812" y="18900"/>
                    <a:pt x="4469" y="19042"/>
                    <a:pt x="4216" y="19295"/>
                  </a:cubicBezTo>
                  <a:lnTo>
                    <a:pt x="3259" y="20252"/>
                  </a:lnTo>
                  <a:lnTo>
                    <a:pt x="1352" y="20249"/>
                  </a:lnTo>
                  <a:lnTo>
                    <a:pt x="1350" y="18326"/>
                  </a:lnTo>
                  <a:lnTo>
                    <a:pt x="9223" y="10467"/>
                  </a:lnTo>
                  <a:cubicBezTo>
                    <a:pt x="9223" y="10467"/>
                    <a:pt x="9223" y="10467"/>
                    <a:pt x="9224" y="10468"/>
                  </a:cubicBezTo>
                  <a:lnTo>
                    <a:pt x="10215" y="9477"/>
                  </a:lnTo>
                  <a:cubicBezTo>
                    <a:pt x="9741" y="8674"/>
                    <a:pt x="9451" y="7748"/>
                    <a:pt x="9451" y="6750"/>
                  </a:cubicBezTo>
                  <a:cubicBezTo>
                    <a:pt x="9451" y="3767"/>
                    <a:pt x="11869" y="1350"/>
                    <a:pt x="14850" y="1350"/>
                  </a:cubicBezTo>
                  <a:cubicBezTo>
                    <a:pt x="17832" y="1350"/>
                    <a:pt x="20250" y="3767"/>
                    <a:pt x="20250" y="6750"/>
                  </a:cubicBezTo>
                  <a:cubicBezTo>
                    <a:pt x="20250" y="9732"/>
                    <a:pt x="17832" y="12150"/>
                    <a:pt x="14850" y="12150"/>
                  </a:cubicBezTo>
                  <a:moveTo>
                    <a:pt x="14850" y="0"/>
                  </a:moveTo>
                  <a:cubicBezTo>
                    <a:pt x="11123" y="0"/>
                    <a:pt x="8101" y="3022"/>
                    <a:pt x="8101" y="6750"/>
                  </a:cubicBezTo>
                  <a:cubicBezTo>
                    <a:pt x="8101" y="7617"/>
                    <a:pt x="8283" y="8438"/>
                    <a:pt x="8582" y="9199"/>
                  </a:cubicBezTo>
                  <a:lnTo>
                    <a:pt x="383" y="17400"/>
                  </a:lnTo>
                  <a:cubicBezTo>
                    <a:pt x="146" y="17637"/>
                    <a:pt x="0" y="17863"/>
                    <a:pt x="0" y="18225"/>
                  </a:cubicBezTo>
                  <a:lnTo>
                    <a:pt x="0" y="20249"/>
                  </a:lnTo>
                  <a:cubicBezTo>
                    <a:pt x="0" y="20972"/>
                    <a:pt x="626" y="21599"/>
                    <a:pt x="1349" y="21599"/>
                  </a:cubicBezTo>
                  <a:lnTo>
                    <a:pt x="3374" y="21599"/>
                  </a:lnTo>
                  <a:cubicBezTo>
                    <a:pt x="3736" y="21599"/>
                    <a:pt x="3965" y="21455"/>
                    <a:pt x="4202" y="21219"/>
                  </a:cubicBezTo>
                  <a:lnTo>
                    <a:pt x="5170" y="20249"/>
                  </a:lnTo>
                  <a:lnTo>
                    <a:pt x="6751" y="20249"/>
                  </a:lnTo>
                  <a:cubicBezTo>
                    <a:pt x="7496" y="20249"/>
                    <a:pt x="8101" y="19645"/>
                    <a:pt x="8101" y="18900"/>
                  </a:cubicBezTo>
                  <a:lnTo>
                    <a:pt x="8101" y="17549"/>
                  </a:lnTo>
                  <a:lnTo>
                    <a:pt x="9451" y="17549"/>
                  </a:lnTo>
                  <a:cubicBezTo>
                    <a:pt x="10196" y="17549"/>
                    <a:pt x="10801" y="16945"/>
                    <a:pt x="10801" y="16200"/>
                  </a:cubicBezTo>
                  <a:lnTo>
                    <a:pt x="10801" y="14617"/>
                  </a:lnTo>
                  <a:lnTo>
                    <a:pt x="12400" y="13018"/>
                  </a:lnTo>
                  <a:cubicBezTo>
                    <a:pt x="13162" y="13317"/>
                    <a:pt x="13982" y="13500"/>
                    <a:pt x="14850" y="13500"/>
                  </a:cubicBezTo>
                  <a:cubicBezTo>
                    <a:pt x="18577" y="13500"/>
                    <a:pt x="21599" y="10477"/>
                    <a:pt x="21599" y="6750"/>
                  </a:cubicBezTo>
                  <a:cubicBezTo>
                    <a:pt x="21599" y="3022"/>
                    <a:pt x="18577" y="0"/>
                    <a:pt x="1485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20" name="AutoShape 129"/>
            <p:cNvSpPr>
              <a:spLocks/>
            </p:cNvSpPr>
            <p:nvPr/>
          </p:nvSpPr>
          <p:spPr bwMode="auto">
            <a:xfrm>
              <a:off x="2871788" y="2640013"/>
              <a:ext cx="115888" cy="115888"/>
            </a:xfrm>
            <a:custGeom>
              <a:avLst/>
              <a:gdLst>
                <a:gd name="T0" fmla="*/ 10800 w 21600"/>
                <a:gd name="T1" fmla="+- 0 10800 134"/>
                <a:gd name="T2" fmla="*/ 10800 h 21333"/>
                <a:gd name="T3" fmla="*/ 10800 w 21600"/>
                <a:gd name="T4" fmla="+- 0 10800 134"/>
                <a:gd name="T5" fmla="*/ 10800 h 21333"/>
                <a:gd name="T6" fmla="*/ 10800 w 21600"/>
                <a:gd name="T7" fmla="+- 0 10800 134"/>
                <a:gd name="T8" fmla="*/ 10800 h 21333"/>
                <a:gd name="T9" fmla="*/ 10800 w 21600"/>
                <a:gd name="T10" fmla="+- 0 10800 134"/>
                <a:gd name="T11" fmla="*/ 10800 h 2133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333">
                  <a:moveTo>
                    <a:pt x="13008" y="18684"/>
                  </a:moveTo>
                  <a:cubicBezTo>
                    <a:pt x="9017" y="15850"/>
                    <a:pt x="5542" y="12415"/>
                    <a:pt x="2694" y="8570"/>
                  </a:cubicBezTo>
                  <a:cubicBezTo>
                    <a:pt x="3736" y="5628"/>
                    <a:pt x="5693" y="3697"/>
                    <a:pt x="8585" y="2647"/>
                  </a:cubicBezTo>
                  <a:cubicBezTo>
                    <a:pt x="12578" y="5489"/>
                    <a:pt x="16048" y="8911"/>
                    <a:pt x="18889" y="12809"/>
                  </a:cubicBezTo>
                  <a:cubicBezTo>
                    <a:pt x="17836" y="15730"/>
                    <a:pt x="15883" y="17647"/>
                    <a:pt x="13008" y="18684"/>
                  </a:cubicBezTo>
                  <a:moveTo>
                    <a:pt x="21110" y="11295"/>
                  </a:moveTo>
                  <a:cubicBezTo>
                    <a:pt x="18081" y="7130"/>
                    <a:pt x="14396" y="3496"/>
                    <a:pt x="10161" y="484"/>
                  </a:cubicBezTo>
                  <a:cubicBezTo>
                    <a:pt x="9468" y="-8"/>
                    <a:pt x="8579" y="-134"/>
                    <a:pt x="7778" y="145"/>
                  </a:cubicBezTo>
                  <a:cubicBezTo>
                    <a:pt x="4027" y="1450"/>
                    <a:pt x="1463" y="3983"/>
                    <a:pt x="145" y="7687"/>
                  </a:cubicBezTo>
                  <a:cubicBezTo>
                    <a:pt x="46" y="7962"/>
                    <a:pt x="0" y="8252"/>
                    <a:pt x="0" y="8537"/>
                  </a:cubicBezTo>
                  <a:cubicBezTo>
                    <a:pt x="0" y="9071"/>
                    <a:pt x="167" y="9596"/>
                    <a:pt x="487" y="10041"/>
                  </a:cubicBezTo>
                  <a:cubicBezTo>
                    <a:pt x="3525" y="14213"/>
                    <a:pt x="7211" y="17850"/>
                    <a:pt x="11431" y="20850"/>
                  </a:cubicBezTo>
                  <a:cubicBezTo>
                    <a:pt x="12122" y="21338"/>
                    <a:pt x="13010" y="21466"/>
                    <a:pt x="13812" y="21188"/>
                  </a:cubicBezTo>
                  <a:cubicBezTo>
                    <a:pt x="17563" y="19893"/>
                    <a:pt x="20133" y="17356"/>
                    <a:pt x="21451" y="13647"/>
                  </a:cubicBezTo>
                  <a:cubicBezTo>
                    <a:pt x="21551" y="13372"/>
                    <a:pt x="21600" y="13081"/>
                    <a:pt x="21600" y="12796"/>
                  </a:cubicBezTo>
                  <a:cubicBezTo>
                    <a:pt x="21600" y="12265"/>
                    <a:pt x="21429" y="11740"/>
                    <a:pt x="21110" y="1129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121" name="AutoShape 130"/>
          <p:cNvSpPr>
            <a:spLocks/>
          </p:cNvSpPr>
          <p:nvPr userDrawn="1"/>
        </p:nvSpPr>
        <p:spPr bwMode="auto">
          <a:xfrm>
            <a:off x="1343946" y="3464146"/>
            <a:ext cx="342508" cy="342508"/>
          </a:xfrm>
          <a:custGeom>
            <a:avLst/>
            <a:gdLst>
              <a:gd name="T0" fmla="+- 0 10799 113"/>
              <a:gd name="T1" fmla="*/ T0 w 21373"/>
              <a:gd name="T2" fmla="*/ 10800 h 21600"/>
              <a:gd name="T3" fmla="+- 0 10799 113"/>
              <a:gd name="T4" fmla="*/ T3 w 21373"/>
              <a:gd name="T5" fmla="*/ 10800 h 21600"/>
              <a:gd name="T6" fmla="+- 0 10799 113"/>
              <a:gd name="T7" fmla="*/ T6 w 21373"/>
              <a:gd name="T8" fmla="*/ 10800 h 21600"/>
              <a:gd name="T9" fmla="+- 0 10799 113"/>
              <a:gd name="T10" fmla="*/ T9 w 2137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3" h="21600">
                <a:moveTo>
                  <a:pt x="1336" y="20249"/>
                </a:moveTo>
                <a:cubicBezTo>
                  <a:pt x="1428" y="20188"/>
                  <a:pt x="3691" y="18688"/>
                  <a:pt x="7070" y="17950"/>
                </a:cubicBezTo>
                <a:lnTo>
                  <a:pt x="8729" y="17587"/>
                </a:lnTo>
                <a:cubicBezTo>
                  <a:pt x="9321" y="17980"/>
                  <a:pt x="9972" y="18225"/>
                  <a:pt x="10686" y="18225"/>
                </a:cubicBezTo>
                <a:cubicBezTo>
                  <a:pt x="11401" y="18225"/>
                  <a:pt x="12052" y="17980"/>
                  <a:pt x="12644" y="17587"/>
                </a:cubicBezTo>
                <a:lnTo>
                  <a:pt x="14303" y="17950"/>
                </a:lnTo>
                <a:cubicBezTo>
                  <a:pt x="17656" y="18682"/>
                  <a:pt x="19911" y="20165"/>
                  <a:pt x="20037" y="20249"/>
                </a:cubicBezTo>
                <a:cubicBezTo>
                  <a:pt x="20037" y="20249"/>
                  <a:pt x="1336" y="20249"/>
                  <a:pt x="1336" y="20249"/>
                </a:cubicBezTo>
                <a:close/>
                <a:moveTo>
                  <a:pt x="13537" y="15793"/>
                </a:moveTo>
                <a:lnTo>
                  <a:pt x="13317" y="16073"/>
                </a:lnTo>
                <a:cubicBezTo>
                  <a:pt x="11725" y="17923"/>
                  <a:pt x="9648" y="17923"/>
                  <a:pt x="8056" y="16073"/>
                </a:cubicBezTo>
                <a:lnTo>
                  <a:pt x="7836" y="15793"/>
                </a:lnTo>
                <a:cubicBezTo>
                  <a:pt x="5977" y="13411"/>
                  <a:pt x="5053" y="10261"/>
                  <a:pt x="5451" y="7255"/>
                </a:cubicBezTo>
                <a:cubicBezTo>
                  <a:pt x="5815" y="4367"/>
                  <a:pt x="7453" y="1350"/>
                  <a:pt x="10686" y="1350"/>
                </a:cubicBezTo>
                <a:cubicBezTo>
                  <a:pt x="13920" y="1350"/>
                  <a:pt x="15558" y="4367"/>
                  <a:pt x="15922" y="7255"/>
                </a:cubicBezTo>
                <a:cubicBezTo>
                  <a:pt x="16318" y="10262"/>
                  <a:pt x="15398" y="13411"/>
                  <a:pt x="13537" y="15793"/>
                </a:cubicBezTo>
                <a:moveTo>
                  <a:pt x="20778" y="19126"/>
                </a:moveTo>
                <a:cubicBezTo>
                  <a:pt x="20644" y="19037"/>
                  <a:pt x="18209" y="17422"/>
                  <a:pt x="14585" y="16630"/>
                </a:cubicBezTo>
                <a:cubicBezTo>
                  <a:pt x="15914" y="14927"/>
                  <a:pt x="16767" y="12639"/>
                  <a:pt x="17130" y="11115"/>
                </a:cubicBezTo>
                <a:cubicBezTo>
                  <a:pt x="17633" y="9004"/>
                  <a:pt x="17438" y="4873"/>
                  <a:pt x="15431" y="2299"/>
                </a:cubicBezTo>
                <a:cubicBezTo>
                  <a:pt x="14259" y="795"/>
                  <a:pt x="12618" y="0"/>
                  <a:pt x="10686" y="0"/>
                </a:cubicBezTo>
                <a:cubicBezTo>
                  <a:pt x="8755" y="0"/>
                  <a:pt x="7114" y="795"/>
                  <a:pt x="5942" y="2299"/>
                </a:cubicBezTo>
                <a:cubicBezTo>
                  <a:pt x="3935" y="4873"/>
                  <a:pt x="3740" y="9004"/>
                  <a:pt x="4243" y="11115"/>
                </a:cubicBezTo>
                <a:cubicBezTo>
                  <a:pt x="4606" y="12639"/>
                  <a:pt x="5459" y="14927"/>
                  <a:pt x="6788" y="16630"/>
                </a:cubicBezTo>
                <a:cubicBezTo>
                  <a:pt x="3164" y="17422"/>
                  <a:pt x="729" y="19037"/>
                  <a:pt x="595" y="19126"/>
                </a:cubicBezTo>
                <a:cubicBezTo>
                  <a:pt x="105" y="19457"/>
                  <a:pt x="-113" y="20071"/>
                  <a:pt x="57" y="20640"/>
                </a:cubicBezTo>
                <a:cubicBezTo>
                  <a:pt x="228" y="21210"/>
                  <a:pt x="747" y="21599"/>
                  <a:pt x="1336" y="21599"/>
                </a:cubicBezTo>
                <a:lnTo>
                  <a:pt x="20037" y="21599"/>
                </a:lnTo>
                <a:cubicBezTo>
                  <a:pt x="20626" y="21599"/>
                  <a:pt x="21145" y="21210"/>
                  <a:pt x="21316" y="20640"/>
                </a:cubicBezTo>
                <a:cubicBezTo>
                  <a:pt x="21487" y="20071"/>
                  <a:pt x="21268" y="19457"/>
                  <a:pt x="20778" y="1912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122" name="Group 121"/>
          <p:cNvGrpSpPr/>
          <p:nvPr userDrawn="1"/>
        </p:nvGrpSpPr>
        <p:grpSpPr>
          <a:xfrm>
            <a:off x="477367" y="3464146"/>
            <a:ext cx="299767" cy="342508"/>
            <a:chOff x="463185" y="3340873"/>
            <a:chExt cx="299767" cy="342508"/>
          </a:xfrm>
        </p:grpSpPr>
        <p:sp>
          <p:nvSpPr>
            <p:cNvPr id="123" name="AutoShape 131"/>
            <p:cNvSpPr>
              <a:spLocks/>
            </p:cNvSpPr>
            <p:nvPr/>
          </p:nvSpPr>
          <p:spPr bwMode="auto">
            <a:xfrm>
              <a:off x="463185" y="3340873"/>
              <a:ext cx="299767" cy="3425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057" y="5400"/>
                  </a:moveTo>
                  <a:lnTo>
                    <a:pt x="20057" y="6075"/>
                  </a:lnTo>
                  <a:lnTo>
                    <a:pt x="1542" y="6075"/>
                  </a:lnTo>
                  <a:lnTo>
                    <a:pt x="1542" y="5400"/>
                  </a:lnTo>
                  <a:lnTo>
                    <a:pt x="1542" y="4725"/>
                  </a:lnTo>
                  <a:cubicBezTo>
                    <a:pt x="1542" y="4352"/>
                    <a:pt x="1887" y="4050"/>
                    <a:pt x="2314" y="4050"/>
                  </a:cubicBezTo>
                  <a:lnTo>
                    <a:pt x="19285" y="4050"/>
                  </a:lnTo>
                  <a:cubicBezTo>
                    <a:pt x="19712" y="4050"/>
                    <a:pt x="20057" y="4352"/>
                    <a:pt x="20057" y="4725"/>
                  </a:cubicBezTo>
                  <a:cubicBezTo>
                    <a:pt x="20057" y="4725"/>
                    <a:pt x="20057" y="5400"/>
                    <a:pt x="20057" y="5400"/>
                  </a:cubicBezTo>
                  <a:close/>
                  <a:moveTo>
                    <a:pt x="18514" y="18900"/>
                  </a:moveTo>
                  <a:cubicBezTo>
                    <a:pt x="18514" y="19644"/>
                    <a:pt x="17822" y="20249"/>
                    <a:pt x="16971" y="20249"/>
                  </a:cubicBezTo>
                  <a:lnTo>
                    <a:pt x="4628" y="20249"/>
                  </a:lnTo>
                  <a:cubicBezTo>
                    <a:pt x="3777" y="20249"/>
                    <a:pt x="3085" y="19644"/>
                    <a:pt x="3085" y="18900"/>
                  </a:cubicBezTo>
                  <a:lnTo>
                    <a:pt x="3085" y="7425"/>
                  </a:lnTo>
                  <a:lnTo>
                    <a:pt x="18514" y="7425"/>
                  </a:lnTo>
                  <a:cubicBezTo>
                    <a:pt x="18514" y="7425"/>
                    <a:pt x="18514" y="18900"/>
                    <a:pt x="18514" y="18900"/>
                  </a:cubicBezTo>
                  <a:close/>
                  <a:moveTo>
                    <a:pt x="6171" y="2025"/>
                  </a:moveTo>
                  <a:cubicBezTo>
                    <a:pt x="6171" y="1652"/>
                    <a:pt x="6516" y="1350"/>
                    <a:pt x="6942" y="1350"/>
                  </a:cubicBezTo>
                  <a:lnTo>
                    <a:pt x="14657" y="1350"/>
                  </a:lnTo>
                  <a:cubicBezTo>
                    <a:pt x="15083" y="1350"/>
                    <a:pt x="15428" y="1652"/>
                    <a:pt x="15428" y="2025"/>
                  </a:cubicBezTo>
                  <a:lnTo>
                    <a:pt x="15428" y="2700"/>
                  </a:lnTo>
                  <a:lnTo>
                    <a:pt x="6171" y="2700"/>
                  </a:lnTo>
                  <a:cubicBezTo>
                    <a:pt x="6171" y="2700"/>
                    <a:pt x="6171" y="2025"/>
                    <a:pt x="6171" y="2025"/>
                  </a:cubicBezTo>
                  <a:close/>
                  <a:moveTo>
                    <a:pt x="21585" y="4601"/>
                  </a:moveTo>
                  <a:cubicBezTo>
                    <a:pt x="21511" y="3541"/>
                    <a:pt x="20516" y="2700"/>
                    <a:pt x="19285" y="2700"/>
                  </a:cubicBezTo>
                  <a:lnTo>
                    <a:pt x="16971" y="2700"/>
                  </a:lnTo>
                  <a:lnTo>
                    <a:pt x="16971" y="2025"/>
                  </a:lnTo>
                  <a:cubicBezTo>
                    <a:pt x="16971" y="906"/>
                    <a:pt x="15935" y="0"/>
                    <a:pt x="14657" y="0"/>
                  </a:cubicBezTo>
                  <a:lnTo>
                    <a:pt x="6942" y="0"/>
                  </a:lnTo>
                  <a:cubicBezTo>
                    <a:pt x="5664" y="0"/>
                    <a:pt x="4628" y="906"/>
                    <a:pt x="4628" y="2025"/>
                  </a:cubicBezTo>
                  <a:lnTo>
                    <a:pt x="4628" y="2700"/>
                  </a:lnTo>
                  <a:lnTo>
                    <a:pt x="2314" y="2700"/>
                  </a:lnTo>
                  <a:cubicBezTo>
                    <a:pt x="1083" y="2700"/>
                    <a:pt x="88" y="3541"/>
                    <a:pt x="14" y="4601"/>
                  </a:cubicBezTo>
                  <a:lnTo>
                    <a:pt x="0" y="4601"/>
                  </a:lnTo>
                  <a:lnTo>
                    <a:pt x="0" y="5400"/>
                  </a:lnTo>
                  <a:lnTo>
                    <a:pt x="0" y="6075"/>
                  </a:lnTo>
                  <a:cubicBezTo>
                    <a:pt x="0" y="6820"/>
                    <a:pt x="691" y="7425"/>
                    <a:pt x="1542" y="7425"/>
                  </a:cubicBezTo>
                  <a:lnTo>
                    <a:pt x="1542" y="18900"/>
                  </a:lnTo>
                  <a:cubicBezTo>
                    <a:pt x="1542" y="20391"/>
                    <a:pt x="2924" y="21599"/>
                    <a:pt x="4628" y="21599"/>
                  </a:cubicBezTo>
                  <a:lnTo>
                    <a:pt x="16971" y="21599"/>
                  </a:lnTo>
                  <a:cubicBezTo>
                    <a:pt x="18675" y="21599"/>
                    <a:pt x="20057" y="20391"/>
                    <a:pt x="20057" y="18900"/>
                  </a:cubicBezTo>
                  <a:lnTo>
                    <a:pt x="20057" y="7425"/>
                  </a:lnTo>
                  <a:cubicBezTo>
                    <a:pt x="20908" y="7425"/>
                    <a:pt x="21599" y="6820"/>
                    <a:pt x="21599" y="6075"/>
                  </a:cubicBezTo>
                  <a:lnTo>
                    <a:pt x="21599" y="5400"/>
                  </a:lnTo>
                  <a:lnTo>
                    <a:pt x="21599" y="4601"/>
                  </a:lnTo>
                  <a:cubicBezTo>
                    <a:pt x="21599" y="4601"/>
                    <a:pt x="21585" y="4601"/>
                    <a:pt x="21585" y="46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24" name="AutoShape 132"/>
            <p:cNvSpPr>
              <a:spLocks/>
            </p:cNvSpPr>
            <p:nvPr/>
          </p:nvSpPr>
          <p:spPr bwMode="auto">
            <a:xfrm>
              <a:off x="527588" y="3479633"/>
              <a:ext cx="42741" cy="1610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25" name="AutoShape 133"/>
            <p:cNvSpPr>
              <a:spLocks/>
            </p:cNvSpPr>
            <p:nvPr/>
          </p:nvSpPr>
          <p:spPr bwMode="auto">
            <a:xfrm>
              <a:off x="591991" y="3479633"/>
              <a:ext cx="42741" cy="1610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26" name="AutoShape 134"/>
            <p:cNvSpPr>
              <a:spLocks/>
            </p:cNvSpPr>
            <p:nvPr/>
          </p:nvSpPr>
          <p:spPr bwMode="auto">
            <a:xfrm>
              <a:off x="655809" y="3479633"/>
              <a:ext cx="42741" cy="16100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5399" y="1440"/>
                  </a:moveTo>
                  <a:lnTo>
                    <a:pt x="16199" y="1440"/>
                  </a:lnTo>
                  <a:lnTo>
                    <a:pt x="16199" y="20160"/>
                  </a:lnTo>
                  <a:lnTo>
                    <a:pt x="5399" y="20160"/>
                  </a:lnTo>
                  <a:cubicBezTo>
                    <a:pt x="5399" y="20160"/>
                    <a:pt x="5399" y="1440"/>
                    <a:pt x="5399" y="1440"/>
                  </a:cubicBezTo>
                  <a:close/>
                  <a:moveTo>
                    <a:pt x="5399" y="21600"/>
                  </a:moveTo>
                  <a:lnTo>
                    <a:pt x="16199" y="21600"/>
                  </a:lnTo>
                  <a:cubicBezTo>
                    <a:pt x="19187" y="21600"/>
                    <a:pt x="21600" y="20956"/>
                    <a:pt x="21600" y="20160"/>
                  </a:cubicBezTo>
                  <a:lnTo>
                    <a:pt x="21600" y="1440"/>
                  </a:lnTo>
                  <a:cubicBezTo>
                    <a:pt x="21600" y="644"/>
                    <a:pt x="19187" y="0"/>
                    <a:pt x="16199" y="0"/>
                  </a:cubicBezTo>
                  <a:lnTo>
                    <a:pt x="5399" y="0"/>
                  </a:lnTo>
                  <a:cubicBezTo>
                    <a:pt x="2412" y="0"/>
                    <a:pt x="0" y="644"/>
                    <a:pt x="0" y="1440"/>
                  </a:cubicBezTo>
                  <a:lnTo>
                    <a:pt x="0" y="20160"/>
                  </a:lnTo>
                  <a:cubicBezTo>
                    <a:pt x="0" y="20956"/>
                    <a:pt x="2412" y="21600"/>
                    <a:pt x="5399" y="21600"/>
                  </a:cubicBezTo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127" name="AutoShape 139"/>
          <p:cNvSpPr>
            <a:spLocks/>
          </p:cNvSpPr>
          <p:nvPr userDrawn="1"/>
        </p:nvSpPr>
        <p:spPr bwMode="auto">
          <a:xfrm>
            <a:off x="2305343" y="2198199"/>
            <a:ext cx="342508" cy="331969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grpSp>
        <p:nvGrpSpPr>
          <p:cNvPr id="128" name="Group 127"/>
          <p:cNvGrpSpPr/>
          <p:nvPr userDrawn="1"/>
        </p:nvGrpSpPr>
        <p:grpSpPr>
          <a:xfrm>
            <a:off x="477366" y="2214007"/>
            <a:ext cx="342508" cy="300353"/>
            <a:chOff x="1640798" y="2149003"/>
            <a:chExt cx="464344" cy="40719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9" name="AutoShape 147"/>
            <p:cNvSpPr>
              <a:spLocks/>
            </p:cNvSpPr>
            <p:nvPr/>
          </p:nvSpPr>
          <p:spPr bwMode="auto">
            <a:xfrm>
              <a:off x="1640798" y="2149003"/>
              <a:ext cx="464344" cy="407194"/>
            </a:xfrm>
            <a:custGeom>
              <a:avLst/>
              <a:gdLst>
                <a:gd name="T0" fmla="+- 0 10800 597"/>
                <a:gd name="T1" fmla="*/ T0 w 20407"/>
                <a:gd name="T2" fmla="+- 0 11028 672"/>
                <a:gd name="T3" fmla="*/ 11028 h 20712"/>
                <a:gd name="T4" fmla="+- 0 10800 597"/>
                <a:gd name="T5" fmla="*/ T4 w 20407"/>
                <a:gd name="T6" fmla="+- 0 11028 672"/>
                <a:gd name="T7" fmla="*/ 11028 h 20712"/>
                <a:gd name="T8" fmla="+- 0 10800 597"/>
                <a:gd name="T9" fmla="*/ T8 w 20407"/>
                <a:gd name="T10" fmla="+- 0 11028 672"/>
                <a:gd name="T11" fmla="*/ 11028 h 20712"/>
                <a:gd name="T12" fmla="+- 0 10800 597"/>
                <a:gd name="T13" fmla="*/ T12 w 20407"/>
                <a:gd name="T14" fmla="+- 0 11028 672"/>
                <a:gd name="T15" fmla="*/ 11028 h 2071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0407" h="20712">
                  <a:moveTo>
                    <a:pt x="17706" y="10922"/>
                  </a:moveTo>
                  <a:lnTo>
                    <a:pt x="10657" y="19017"/>
                  </a:lnTo>
                  <a:cubicBezTo>
                    <a:pt x="10407" y="19305"/>
                    <a:pt x="9998" y="19305"/>
                    <a:pt x="9748" y="19017"/>
                  </a:cubicBezTo>
                  <a:lnTo>
                    <a:pt x="2699" y="10922"/>
                  </a:lnTo>
                  <a:cubicBezTo>
                    <a:pt x="817" y="8762"/>
                    <a:pt x="817" y="5247"/>
                    <a:pt x="2699" y="3087"/>
                  </a:cubicBezTo>
                  <a:cubicBezTo>
                    <a:pt x="4512" y="1004"/>
                    <a:pt x="7429" y="931"/>
                    <a:pt x="9338" y="2923"/>
                  </a:cubicBezTo>
                  <a:lnTo>
                    <a:pt x="10202" y="3825"/>
                  </a:lnTo>
                  <a:lnTo>
                    <a:pt x="11067" y="2923"/>
                  </a:lnTo>
                  <a:cubicBezTo>
                    <a:pt x="12976" y="931"/>
                    <a:pt x="15893" y="1004"/>
                    <a:pt x="17706" y="3087"/>
                  </a:cubicBezTo>
                  <a:cubicBezTo>
                    <a:pt x="19588" y="5247"/>
                    <a:pt x="19588" y="8762"/>
                    <a:pt x="17706" y="10922"/>
                  </a:cubicBezTo>
                  <a:moveTo>
                    <a:pt x="18616" y="2043"/>
                  </a:moveTo>
                  <a:cubicBezTo>
                    <a:pt x="16301" y="-617"/>
                    <a:pt x="12601" y="-672"/>
                    <a:pt x="10202" y="1830"/>
                  </a:cubicBezTo>
                  <a:cubicBezTo>
                    <a:pt x="7805" y="-672"/>
                    <a:pt x="4104" y="-617"/>
                    <a:pt x="1789" y="2043"/>
                  </a:cubicBezTo>
                  <a:cubicBezTo>
                    <a:pt x="-597" y="4783"/>
                    <a:pt x="-597" y="9226"/>
                    <a:pt x="1789" y="11967"/>
                  </a:cubicBezTo>
                  <a:cubicBezTo>
                    <a:pt x="2470" y="12750"/>
                    <a:pt x="8838" y="20061"/>
                    <a:pt x="8838" y="20061"/>
                  </a:cubicBezTo>
                  <a:cubicBezTo>
                    <a:pt x="9592" y="20928"/>
                    <a:pt x="10812" y="20928"/>
                    <a:pt x="11567" y="20061"/>
                  </a:cubicBezTo>
                  <a:cubicBezTo>
                    <a:pt x="11567" y="20061"/>
                    <a:pt x="18539" y="12056"/>
                    <a:pt x="18616" y="11967"/>
                  </a:cubicBezTo>
                  <a:cubicBezTo>
                    <a:pt x="21003" y="9226"/>
                    <a:pt x="21003" y="4783"/>
                    <a:pt x="18616" y="2043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  <p:sp>
          <p:nvSpPr>
            <p:cNvPr id="130" name="AutoShape 148"/>
            <p:cNvSpPr>
              <a:spLocks/>
            </p:cNvSpPr>
            <p:nvPr/>
          </p:nvSpPr>
          <p:spPr bwMode="auto">
            <a:xfrm>
              <a:off x="1713029" y="2222028"/>
              <a:ext cx="69056" cy="69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326" y="0"/>
                  </a:moveTo>
                  <a:cubicBezTo>
                    <a:pt x="19317" y="0"/>
                    <a:pt x="19317" y="4"/>
                    <a:pt x="19308" y="4"/>
                  </a:cubicBezTo>
                  <a:cubicBezTo>
                    <a:pt x="8643" y="13"/>
                    <a:pt x="0" y="8659"/>
                    <a:pt x="0" y="19326"/>
                  </a:cubicBezTo>
                  <a:cubicBezTo>
                    <a:pt x="0" y="20580"/>
                    <a:pt x="1019" y="21600"/>
                    <a:pt x="2273" y="21600"/>
                  </a:cubicBezTo>
                  <a:cubicBezTo>
                    <a:pt x="3528" y="21600"/>
                    <a:pt x="4547" y="20580"/>
                    <a:pt x="4547" y="19326"/>
                  </a:cubicBezTo>
                  <a:lnTo>
                    <a:pt x="4547" y="19321"/>
                  </a:lnTo>
                  <a:cubicBezTo>
                    <a:pt x="4547" y="11164"/>
                    <a:pt x="11164" y="4547"/>
                    <a:pt x="19321" y="4547"/>
                  </a:cubicBezTo>
                  <a:lnTo>
                    <a:pt x="19326" y="4547"/>
                  </a:lnTo>
                  <a:cubicBezTo>
                    <a:pt x="20580" y="4547"/>
                    <a:pt x="21599" y="3528"/>
                    <a:pt x="21599" y="2273"/>
                  </a:cubicBezTo>
                  <a:cubicBezTo>
                    <a:pt x="21599" y="1019"/>
                    <a:pt x="20580" y="0"/>
                    <a:pt x="19326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45" tIns="19045" rIns="19045" bIns="19045" anchor="ctr"/>
            <a:lstStyle/>
            <a:p>
              <a:pPr algn="ctr" defTabSz="228543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B0604020202020204" pitchFamily="34" charset="-128"/>
                <a:sym typeface="Calibri" charset="0"/>
              </a:endParaRPr>
            </a:p>
          </p:txBody>
        </p:sp>
      </p:grpSp>
      <p:sp>
        <p:nvSpPr>
          <p:cNvPr id="131" name="AutoShape 149"/>
          <p:cNvSpPr>
            <a:spLocks/>
          </p:cNvSpPr>
          <p:nvPr userDrawn="1"/>
        </p:nvSpPr>
        <p:spPr bwMode="auto">
          <a:xfrm>
            <a:off x="477366" y="2864204"/>
            <a:ext cx="342508" cy="2464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537" y="19720"/>
                </a:moveTo>
                <a:lnTo>
                  <a:pt x="16537" y="19721"/>
                </a:lnTo>
                <a:lnTo>
                  <a:pt x="4387" y="19721"/>
                </a:lnTo>
                <a:cubicBezTo>
                  <a:pt x="2713" y="19720"/>
                  <a:pt x="1350" y="17824"/>
                  <a:pt x="1350" y="15494"/>
                </a:cubicBezTo>
                <a:cubicBezTo>
                  <a:pt x="1350" y="13992"/>
                  <a:pt x="1918" y="12635"/>
                  <a:pt x="2871" y="11862"/>
                </a:cubicBezTo>
                <a:cubicBezTo>
                  <a:pt x="3797" y="11123"/>
                  <a:pt x="3860" y="10975"/>
                  <a:pt x="3472" y="9647"/>
                </a:cubicBezTo>
                <a:cubicBezTo>
                  <a:pt x="3406" y="9374"/>
                  <a:pt x="3375" y="9136"/>
                  <a:pt x="3375" y="8921"/>
                </a:cubicBezTo>
                <a:cubicBezTo>
                  <a:pt x="3375" y="7626"/>
                  <a:pt x="4131" y="6573"/>
                  <a:pt x="5062" y="6573"/>
                </a:cubicBezTo>
                <a:cubicBezTo>
                  <a:pt x="5062" y="6573"/>
                  <a:pt x="5505" y="6529"/>
                  <a:pt x="5976" y="6789"/>
                </a:cubicBezTo>
                <a:cubicBezTo>
                  <a:pt x="6750" y="7219"/>
                  <a:pt x="6834" y="6808"/>
                  <a:pt x="7200" y="5701"/>
                </a:cubicBezTo>
                <a:cubicBezTo>
                  <a:pt x="7974" y="3380"/>
                  <a:pt x="9652" y="1878"/>
                  <a:pt x="11475" y="1878"/>
                </a:cubicBezTo>
                <a:cubicBezTo>
                  <a:pt x="13905" y="1878"/>
                  <a:pt x="15914" y="4435"/>
                  <a:pt x="16148" y="7826"/>
                </a:cubicBezTo>
                <a:cubicBezTo>
                  <a:pt x="16231" y="9171"/>
                  <a:pt x="16231" y="9171"/>
                  <a:pt x="17239" y="9491"/>
                </a:cubicBezTo>
                <a:cubicBezTo>
                  <a:pt x="18984" y="9955"/>
                  <a:pt x="20250" y="12085"/>
                  <a:pt x="20250" y="14555"/>
                </a:cubicBezTo>
                <a:cubicBezTo>
                  <a:pt x="20250" y="17404"/>
                  <a:pt x="18585" y="19720"/>
                  <a:pt x="16537" y="19720"/>
                </a:cubicBezTo>
                <a:moveTo>
                  <a:pt x="17492" y="7647"/>
                </a:moveTo>
                <a:cubicBezTo>
                  <a:pt x="17196" y="3362"/>
                  <a:pt x="14632" y="0"/>
                  <a:pt x="11475" y="0"/>
                </a:cubicBezTo>
                <a:cubicBezTo>
                  <a:pt x="9031" y="0"/>
                  <a:pt x="6939" y="2017"/>
                  <a:pt x="5976" y="4911"/>
                </a:cubicBezTo>
                <a:cubicBezTo>
                  <a:pt x="5685" y="4784"/>
                  <a:pt x="5383" y="4695"/>
                  <a:pt x="5062" y="4695"/>
                </a:cubicBezTo>
                <a:cubicBezTo>
                  <a:pt x="3385" y="4695"/>
                  <a:pt x="2025" y="6589"/>
                  <a:pt x="2025" y="8921"/>
                </a:cubicBezTo>
                <a:cubicBezTo>
                  <a:pt x="2025" y="9385"/>
                  <a:pt x="2092" y="9824"/>
                  <a:pt x="2191" y="10240"/>
                </a:cubicBezTo>
                <a:cubicBezTo>
                  <a:pt x="886" y="11298"/>
                  <a:pt x="0" y="13242"/>
                  <a:pt x="0" y="15494"/>
                </a:cubicBezTo>
                <a:cubicBezTo>
                  <a:pt x="0" y="18866"/>
                  <a:pt x="1964" y="21599"/>
                  <a:pt x="4387" y="21599"/>
                </a:cubicBezTo>
                <a:lnTo>
                  <a:pt x="4387" y="21600"/>
                </a:lnTo>
                <a:lnTo>
                  <a:pt x="16537" y="21600"/>
                </a:lnTo>
                <a:lnTo>
                  <a:pt x="16537" y="21599"/>
                </a:lnTo>
                <a:cubicBezTo>
                  <a:pt x="19334" y="21599"/>
                  <a:pt x="21599" y="18446"/>
                  <a:pt x="21599" y="14555"/>
                </a:cubicBezTo>
                <a:cubicBezTo>
                  <a:pt x="21599" y="11120"/>
                  <a:pt x="19831" y="8269"/>
                  <a:pt x="17492" y="7647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19045" tIns="19045" rIns="19045" bIns="19045" anchor="ctr"/>
          <a:lstStyle/>
          <a:p>
            <a:pPr algn="ctr" defTabSz="228543" fontAlgn="base" hangingPunct="0">
              <a:spcBef>
                <a:spcPct val="0"/>
              </a:spcBef>
              <a:spcAft>
                <a:spcPct val="0"/>
              </a:spcAft>
            </a:pPr>
            <a:endParaRPr lang="en-US" sz="1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B0604020202020204" pitchFamily="34" charset="-128"/>
              <a:sym typeface="Calibri" charset="0"/>
            </a:endParaRPr>
          </a:p>
        </p:txBody>
      </p:sp>
      <p:sp>
        <p:nvSpPr>
          <p:cNvPr id="132" name="Freeform 131"/>
          <p:cNvSpPr>
            <a:spLocks noChangeArrowheads="1"/>
          </p:cNvSpPr>
          <p:nvPr userDrawn="1"/>
        </p:nvSpPr>
        <p:spPr bwMode="auto">
          <a:xfrm>
            <a:off x="7961713" y="6247922"/>
            <a:ext cx="299028" cy="300757"/>
          </a:xfrm>
          <a:custGeom>
            <a:avLst/>
            <a:gdLst>
              <a:gd name="T0" fmla="*/ 133048 w 634"/>
              <a:gd name="T1" fmla="*/ 90862 h 635"/>
              <a:gd name="T2" fmla="*/ 133048 w 634"/>
              <a:gd name="T3" fmla="*/ 90862 h 635"/>
              <a:gd name="T4" fmla="*/ 63820 w 634"/>
              <a:gd name="T5" fmla="*/ 90862 h 635"/>
              <a:gd name="T6" fmla="*/ 58411 w 634"/>
              <a:gd name="T7" fmla="*/ 96292 h 635"/>
              <a:gd name="T8" fmla="*/ 63820 w 634"/>
              <a:gd name="T9" fmla="*/ 101360 h 635"/>
              <a:gd name="T10" fmla="*/ 133048 w 634"/>
              <a:gd name="T11" fmla="*/ 101360 h 635"/>
              <a:gd name="T12" fmla="*/ 143504 w 634"/>
              <a:gd name="T13" fmla="*/ 96292 h 635"/>
              <a:gd name="T14" fmla="*/ 133048 w 634"/>
              <a:gd name="T15" fmla="*/ 90862 h 635"/>
              <a:gd name="T16" fmla="*/ 228236 w 634"/>
              <a:gd name="T17" fmla="*/ 218649 h 635"/>
              <a:gd name="T18" fmla="*/ 228236 w 634"/>
              <a:gd name="T19" fmla="*/ 218649 h 635"/>
              <a:gd name="T20" fmla="*/ 169825 w 634"/>
              <a:gd name="T21" fmla="*/ 160005 h 635"/>
              <a:gd name="T22" fmla="*/ 191098 w 634"/>
              <a:gd name="T23" fmla="*/ 96292 h 635"/>
              <a:gd name="T24" fmla="*/ 95549 w 634"/>
              <a:gd name="T25" fmla="*/ 0 h 635"/>
              <a:gd name="T26" fmla="*/ 0 w 634"/>
              <a:gd name="T27" fmla="*/ 96292 h 635"/>
              <a:gd name="T28" fmla="*/ 95549 w 634"/>
              <a:gd name="T29" fmla="*/ 191861 h 635"/>
              <a:gd name="T30" fmla="*/ 159369 w 634"/>
              <a:gd name="T31" fmla="*/ 170865 h 635"/>
              <a:gd name="T32" fmla="*/ 217780 w 634"/>
              <a:gd name="T33" fmla="*/ 229509 h 635"/>
              <a:gd name="T34" fmla="*/ 228236 w 634"/>
              <a:gd name="T35" fmla="*/ 229509 h 635"/>
              <a:gd name="T36" fmla="*/ 228236 w 634"/>
              <a:gd name="T37" fmla="*/ 218649 h 635"/>
              <a:gd name="T38" fmla="*/ 95549 w 634"/>
              <a:gd name="T39" fmla="*/ 176295 h 635"/>
              <a:gd name="T40" fmla="*/ 95549 w 634"/>
              <a:gd name="T41" fmla="*/ 176295 h 635"/>
              <a:gd name="T42" fmla="*/ 16225 w 634"/>
              <a:gd name="T43" fmla="*/ 96292 h 635"/>
              <a:gd name="T44" fmla="*/ 95549 w 634"/>
              <a:gd name="T45" fmla="*/ 16290 h 635"/>
              <a:gd name="T46" fmla="*/ 175234 w 634"/>
              <a:gd name="T47" fmla="*/ 96292 h 635"/>
              <a:gd name="T48" fmla="*/ 95549 w 634"/>
              <a:gd name="T49" fmla="*/ 176295 h 63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34" h="635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3" name="Freeform 132"/>
          <p:cNvSpPr>
            <a:spLocks noChangeArrowheads="1"/>
          </p:cNvSpPr>
          <p:nvPr userDrawn="1"/>
        </p:nvSpPr>
        <p:spPr bwMode="auto">
          <a:xfrm>
            <a:off x="7091770" y="6247922"/>
            <a:ext cx="299029" cy="300757"/>
          </a:xfrm>
          <a:custGeom>
            <a:avLst/>
            <a:gdLst>
              <a:gd name="T0" fmla="*/ 132688 w 634"/>
              <a:gd name="T1" fmla="*/ 90862 h 635"/>
              <a:gd name="T2" fmla="*/ 132688 w 634"/>
              <a:gd name="T3" fmla="*/ 90862 h 635"/>
              <a:gd name="T4" fmla="*/ 100598 w 634"/>
              <a:gd name="T5" fmla="*/ 90862 h 635"/>
              <a:gd name="T6" fmla="*/ 100598 w 634"/>
              <a:gd name="T7" fmla="*/ 64074 h 635"/>
              <a:gd name="T8" fmla="*/ 95550 w 634"/>
              <a:gd name="T9" fmla="*/ 53576 h 635"/>
              <a:gd name="T10" fmla="*/ 90141 w 634"/>
              <a:gd name="T11" fmla="*/ 64074 h 635"/>
              <a:gd name="T12" fmla="*/ 90141 w 634"/>
              <a:gd name="T13" fmla="*/ 90862 h 635"/>
              <a:gd name="T14" fmla="*/ 58411 w 634"/>
              <a:gd name="T15" fmla="*/ 90862 h 635"/>
              <a:gd name="T16" fmla="*/ 53003 w 634"/>
              <a:gd name="T17" fmla="*/ 96292 h 635"/>
              <a:gd name="T18" fmla="*/ 58411 w 634"/>
              <a:gd name="T19" fmla="*/ 106790 h 635"/>
              <a:gd name="T20" fmla="*/ 90141 w 634"/>
              <a:gd name="T21" fmla="*/ 106790 h 635"/>
              <a:gd name="T22" fmla="*/ 90141 w 634"/>
              <a:gd name="T23" fmla="*/ 133579 h 635"/>
              <a:gd name="T24" fmla="*/ 95550 w 634"/>
              <a:gd name="T25" fmla="*/ 138647 h 635"/>
              <a:gd name="T26" fmla="*/ 100598 w 634"/>
              <a:gd name="T27" fmla="*/ 133579 h 635"/>
              <a:gd name="T28" fmla="*/ 100598 w 634"/>
              <a:gd name="T29" fmla="*/ 106790 h 635"/>
              <a:gd name="T30" fmla="*/ 132688 w 634"/>
              <a:gd name="T31" fmla="*/ 106790 h 635"/>
              <a:gd name="T32" fmla="*/ 138096 w 634"/>
              <a:gd name="T33" fmla="*/ 96292 h 635"/>
              <a:gd name="T34" fmla="*/ 132688 w 634"/>
              <a:gd name="T35" fmla="*/ 90862 h 635"/>
              <a:gd name="T36" fmla="*/ 222829 w 634"/>
              <a:gd name="T37" fmla="*/ 218649 h 635"/>
              <a:gd name="T38" fmla="*/ 222829 w 634"/>
              <a:gd name="T39" fmla="*/ 218649 h 635"/>
              <a:gd name="T40" fmla="*/ 164417 w 634"/>
              <a:gd name="T41" fmla="*/ 160005 h 635"/>
              <a:gd name="T42" fmla="*/ 191099 w 634"/>
              <a:gd name="T43" fmla="*/ 96292 h 635"/>
              <a:gd name="T44" fmla="*/ 95550 w 634"/>
              <a:gd name="T45" fmla="*/ 0 h 635"/>
              <a:gd name="T46" fmla="*/ 0 w 634"/>
              <a:gd name="T47" fmla="*/ 96292 h 635"/>
              <a:gd name="T48" fmla="*/ 95550 w 634"/>
              <a:gd name="T49" fmla="*/ 191861 h 635"/>
              <a:gd name="T50" fmla="*/ 153601 w 634"/>
              <a:gd name="T51" fmla="*/ 170865 h 635"/>
              <a:gd name="T52" fmla="*/ 212012 w 634"/>
              <a:gd name="T53" fmla="*/ 229509 h 635"/>
              <a:gd name="T54" fmla="*/ 222829 w 634"/>
              <a:gd name="T55" fmla="*/ 229509 h 635"/>
              <a:gd name="T56" fmla="*/ 222829 w 634"/>
              <a:gd name="T57" fmla="*/ 218649 h 635"/>
              <a:gd name="T58" fmla="*/ 95550 w 634"/>
              <a:gd name="T59" fmla="*/ 176295 h 635"/>
              <a:gd name="T60" fmla="*/ 95550 w 634"/>
              <a:gd name="T61" fmla="*/ 176295 h 635"/>
              <a:gd name="T62" fmla="*/ 15865 w 634"/>
              <a:gd name="T63" fmla="*/ 96292 h 635"/>
              <a:gd name="T64" fmla="*/ 95550 w 634"/>
              <a:gd name="T65" fmla="*/ 16290 h 635"/>
              <a:gd name="T66" fmla="*/ 174874 w 634"/>
              <a:gd name="T67" fmla="*/ 96292 h 635"/>
              <a:gd name="T68" fmla="*/ 95550 w 634"/>
              <a:gd name="T69" fmla="*/ 176295 h 6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4" h="635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4" name="Freeform 133"/>
          <p:cNvSpPr>
            <a:spLocks noChangeArrowheads="1"/>
          </p:cNvSpPr>
          <p:nvPr userDrawn="1"/>
        </p:nvSpPr>
        <p:spPr bwMode="auto">
          <a:xfrm>
            <a:off x="8614000" y="5614456"/>
            <a:ext cx="290386" cy="300757"/>
          </a:xfrm>
          <a:custGeom>
            <a:avLst/>
            <a:gdLst>
              <a:gd name="T0" fmla="*/ 221632 w 619"/>
              <a:gd name="T1" fmla="*/ 218649 h 635"/>
              <a:gd name="T2" fmla="*/ 221632 w 619"/>
              <a:gd name="T3" fmla="*/ 218649 h 635"/>
              <a:gd name="T4" fmla="*/ 163535 w 619"/>
              <a:gd name="T5" fmla="*/ 160005 h 635"/>
              <a:gd name="T6" fmla="*/ 190073 w 619"/>
              <a:gd name="T7" fmla="*/ 96292 h 635"/>
              <a:gd name="T8" fmla="*/ 95037 w 619"/>
              <a:gd name="T9" fmla="*/ 0 h 635"/>
              <a:gd name="T10" fmla="*/ 0 w 619"/>
              <a:gd name="T11" fmla="*/ 96292 h 635"/>
              <a:gd name="T12" fmla="*/ 95037 w 619"/>
              <a:gd name="T13" fmla="*/ 191861 h 635"/>
              <a:gd name="T14" fmla="*/ 153134 w 619"/>
              <a:gd name="T15" fmla="*/ 170865 h 635"/>
              <a:gd name="T16" fmla="*/ 211232 w 619"/>
              <a:gd name="T17" fmla="*/ 229509 h 635"/>
              <a:gd name="T18" fmla="*/ 221632 w 619"/>
              <a:gd name="T19" fmla="*/ 229509 h 635"/>
              <a:gd name="T20" fmla="*/ 221632 w 619"/>
              <a:gd name="T21" fmla="*/ 218649 h 635"/>
              <a:gd name="T22" fmla="*/ 95037 w 619"/>
              <a:gd name="T23" fmla="*/ 176295 h 635"/>
              <a:gd name="T24" fmla="*/ 95037 w 619"/>
              <a:gd name="T25" fmla="*/ 176295 h 635"/>
              <a:gd name="T26" fmla="*/ 10400 w 619"/>
              <a:gd name="T27" fmla="*/ 96292 h 635"/>
              <a:gd name="T28" fmla="*/ 95037 w 619"/>
              <a:gd name="T29" fmla="*/ 16290 h 635"/>
              <a:gd name="T30" fmla="*/ 174293 w 619"/>
              <a:gd name="T31" fmla="*/ 96292 h 635"/>
              <a:gd name="T32" fmla="*/ 95037 w 619"/>
              <a:gd name="T33" fmla="*/ 176295 h 63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5" name="Freeform 134"/>
          <p:cNvSpPr>
            <a:spLocks noChangeArrowheads="1"/>
          </p:cNvSpPr>
          <p:nvPr userDrawn="1"/>
        </p:nvSpPr>
        <p:spPr bwMode="auto">
          <a:xfrm>
            <a:off x="5197869" y="4132907"/>
            <a:ext cx="299028" cy="299028"/>
          </a:xfrm>
          <a:custGeom>
            <a:avLst/>
            <a:gdLst>
              <a:gd name="T0" fmla="*/ 159369 w 634"/>
              <a:gd name="T1" fmla="*/ 196106 h 634"/>
              <a:gd name="T2" fmla="*/ 159369 w 634"/>
              <a:gd name="T3" fmla="*/ 196106 h 634"/>
              <a:gd name="T4" fmla="*/ 143504 w 634"/>
              <a:gd name="T5" fmla="*/ 211968 h 634"/>
              <a:gd name="T6" fmla="*/ 32090 w 634"/>
              <a:gd name="T7" fmla="*/ 211968 h 634"/>
              <a:gd name="T8" fmla="*/ 15865 w 634"/>
              <a:gd name="T9" fmla="*/ 196106 h 634"/>
              <a:gd name="T10" fmla="*/ 15865 w 634"/>
              <a:gd name="T11" fmla="*/ 84715 h 634"/>
              <a:gd name="T12" fmla="*/ 32090 w 634"/>
              <a:gd name="T13" fmla="*/ 68853 h 634"/>
              <a:gd name="T14" fmla="*/ 42546 w 634"/>
              <a:gd name="T15" fmla="*/ 68853 h 634"/>
              <a:gd name="T16" fmla="*/ 42546 w 634"/>
              <a:gd name="T17" fmla="*/ 58399 h 634"/>
              <a:gd name="T18" fmla="*/ 32090 w 634"/>
              <a:gd name="T19" fmla="*/ 58399 h 634"/>
              <a:gd name="T20" fmla="*/ 0 w 634"/>
              <a:gd name="T21" fmla="*/ 84715 h 634"/>
              <a:gd name="T22" fmla="*/ 0 w 634"/>
              <a:gd name="T23" fmla="*/ 196106 h 634"/>
              <a:gd name="T24" fmla="*/ 32090 w 634"/>
              <a:gd name="T25" fmla="*/ 228190 h 634"/>
              <a:gd name="T26" fmla="*/ 143504 w 634"/>
              <a:gd name="T27" fmla="*/ 228190 h 634"/>
              <a:gd name="T28" fmla="*/ 169825 w 634"/>
              <a:gd name="T29" fmla="*/ 196106 h 634"/>
              <a:gd name="T30" fmla="*/ 169825 w 634"/>
              <a:gd name="T31" fmla="*/ 185652 h 634"/>
              <a:gd name="T32" fmla="*/ 159369 w 634"/>
              <a:gd name="T33" fmla="*/ 185652 h 634"/>
              <a:gd name="T34" fmla="*/ 159369 w 634"/>
              <a:gd name="T35" fmla="*/ 196106 h 634"/>
              <a:gd name="T36" fmla="*/ 201915 w 634"/>
              <a:gd name="T37" fmla="*/ 0 h 634"/>
              <a:gd name="T38" fmla="*/ 201915 w 634"/>
              <a:gd name="T39" fmla="*/ 0 h 634"/>
              <a:gd name="T40" fmla="*/ 85093 w 634"/>
              <a:gd name="T41" fmla="*/ 0 h 634"/>
              <a:gd name="T42" fmla="*/ 58411 w 634"/>
              <a:gd name="T43" fmla="*/ 26316 h 634"/>
              <a:gd name="T44" fmla="*/ 58411 w 634"/>
              <a:gd name="T45" fmla="*/ 143114 h 634"/>
              <a:gd name="T46" fmla="*/ 85093 w 634"/>
              <a:gd name="T47" fmla="*/ 169790 h 634"/>
              <a:gd name="T48" fmla="*/ 201915 w 634"/>
              <a:gd name="T49" fmla="*/ 169790 h 634"/>
              <a:gd name="T50" fmla="*/ 228236 w 634"/>
              <a:gd name="T51" fmla="*/ 143114 h 634"/>
              <a:gd name="T52" fmla="*/ 228236 w 634"/>
              <a:gd name="T53" fmla="*/ 26316 h 634"/>
              <a:gd name="T54" fmla="*/ 201915 w 634"/>
              <a:gd name="T55" fmla="*/ 0 h 634"/>
              <a:gd name="T56" fmla="*/ 212372 w 634"/>
              <a:gd name="T57" fmla="*/ 143114 h 634"/>
              <a:gd name="T58" fmla="*/ 212372 w 634"/>
              <a:gd name="T59" fmla="*/ 143114 h 634"/>
              <a:gd name="T60" fmla="*/ 201915 w 634"/>
              <a:gd name="T61" fmla="*/ 153568 h 634"/>
              <a:gd name="T62" fmla="*/ 85093 w 634"/>
              <a:gd name="T63" fmla="*/ 153568 h 634"/>
              <a:gd name="T64" fmla="*/ 74637 w 634"/>
              <a:gd name="T65" fmla="*/ 143114 h 634"/>
              <a:gd name="T66" fmla="*/ 74637 w 634"/>
              <a:gd name="T67" fmla="*/ 26316 h 634"/>
              <a:gd name="T68" fmla="*/ 85093 w 634"/>
              <a:gd name="T69" fmla="*/ 15862 h 634"/>
              <a:gd name="T70" fmla="*/ 201915 w 634"/>
              <a:gd name="T71" fmla="*/ 15862 h 634"/>
              <a:gd name="T72" fmla="*/ 212372 w 634"/>
              <a:gd name="T73" fmla="*/ 26316 h 634"/>
              <a:gd name="T74" fmla="*/ 212372 w 634"/>
              <a:gd name="T75" fmla="*/ 143114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34" h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6" name="Freeform 135"/>
          <p:cNvSpPr>
            <a:spLocks noChangeArrowheads="1"/>
          </p:cNvSpPr>
          <p:nvPr userDrawn="1"/>
        </p:nvSpPr>
        <p:spPr bwMode="auto">
          <a:xfrm>
            <a:off x="2327084" y="5618777"/>
            <a:ext cx="299029" cy="292115"/>
          </a:xfrm>
          <a:custGeom>
            <a:avLst/>
            <a:gdLst>
              <a:gd name="T0" fmla="*/ 0 w 634"/>
              <a:gd name="T1" fmla="*/ 26330 h 619"/>
              <a:gd name="T2" fmla="*/ 0 w 634"/>
              <a:gd name="T3" fmla="*/ 26330 h 619"/>
              <a:gd name="T4" fmla="*/ 0 w 634"/>
              <a:gd name="T5" fmla="*/ 84762 h 619"/>
              <a:gd name="T6" fmla="*/ 16225 w 634"/>
              <a:gd name="T7" fmla="*/ 84762 h 619"/>
              <a:gd name="T8" fmla="*/ 16225 w 634"/>
              <a:gd name="T9" fmla="*/ 26330 h 619"/>
              <a:gd name="T10" fmla="*/ 32090 w 634"/>
              <a:gd name="T11" fmla="*/ 10460 h 619"/>
              <a:gd name="T12" fmla="*/ 85093 w 634"/>
              <a:gd name="T13" fmla="*/ 10460 h 619"/>
              <a:gd name="T14" fmla="*/ 85093 w 634"/>
              <a:gd name="T15" fmla="*/ 0 h 619"/>
              <a:gd name="T16" fmla="*/ 32090 w 634"/>
              <a:gd name="T17" fmla="*/ 0 h 619"/>
              <a:gd name="T18" fmla="*/ 0 w 634"/>
              <a:gd name="T19" fmla="*/ 26330 h 619"/>
              <a:gd name="T20" fmla="*/ 16225 w 634"/>
              <a:gd name="T21" fmla="*/ 196575 h 619"/>
              <a:gd name="T22" fmla="*/ 16225 w 634"/>
              <a:gd name="T23" fmla="*/ 196575 h 619"/>
              <a:gd name="T24" fmla="*/ 16225 w 634"/>
              <a:gd name="T25" fmla="*/ 137783 h 619"/>
              <a:gd name="T26" fmla="*/ 0 w 634"/>
              <a:gd name="T27" fmla="*/ 137783 h 619"/>
              <a:gd name="T28" fmla="*/ 0 w 634"/>
              <a:gd name="T29" fmla="*/ 196575 h 619"/>
              <a:gd name="T30" fmla="*/ 32090 w 634"/>
              <a:gd name="T31" fmla="*/ 222905 h 619"/>
              <a:gd name="T32" fmla="*/ 85093 w 634"/>
              <a:gd name="T33" fmla="*/ 222905 h 619"/>
              <a:gd name="T34" fmla="*/ 85093 w 634"/>
              <a:gd name="T35" fmla="*/ 212445 h 619"/>
              <a:gd name="T36" fmla="*/ 32090 w 634"/>
              <a:gd name="T37" fmla="*/ 212445 h 619"/>
              <a:gd name="T38" fmla="*/ 16225 w 634"/>
              <a:gd name="T39" fmla="*/ 196575 h 619"/>
              <a:gd name="T40" fmla="*/ 212373 w 634"/>
              <a:gd name="T41" fmla="*/ 196575 h 619"/>
              <a:gd name="T42" fmla="*/ 212373 w 634"/>
              <a:gd name="T43" fmla="*/ 196575 h 619"/>
              <a:gd name="T44" fmla="*/ 201916 w 634"/>
              <a:gd name="T45" fmla="*/ 212445 h 619"/>
              <a:gd name="T46" fmla="*/ 143505 w 634"/>
              <a:gd name="T47" fmla="*/ 212445 h 619"/>
              <a:gd name="T48" fmla="*/ 143505 w 634"/>
              <a:gd name="T49" fmla="*/ 222905 h 619"/>
              <a:gd name="T50" fmla="*/ 201916 w 634"/>
              <a:gd name="T51" fmla="*/ 222905 h 619"/>
              <a:gd name="T52" fmla="*/ 228237 w 634"/>
              <a:gd name="T53" fmla="*/ 196575 h 619"/>
              <a:gd name="T54" fmla="*/ 228237 w 634"/>
              <a:gd name="T55" fmla="*/ 137783 h 619"/>
              <a:gd name="T56" fmla="*/ 212373 w 634"/>
              <a:gd name="T57" fmla="*/ 137783 h 619"/>
              <a:gd name="T58" fmla="*/ 212373 w 634"/>
              <a:gd name="T59" fmla="*/ 196575 h 619"/>
              <a:gd name="T60" fmla="*/ 201916 w 634"/>
              <a:gd name="T61" fmla="*/ 0 h 619"/>
              <a:gd name="T62" fmla="*/ 201916 w 634"/>
              <a:gd name="T63" fmla="*/ 0 h 619"/>
              <a:gd name="T64" fmla="*/ 143505 w 634"/>
              <a:gd name="T65" fmla="*/ 0 h 619"/>
              <a:gd name="T66" fmla="*/ 143505 w 634"/>
              <a:gd name="T67" fmla="*/ 10460 h 619"/>
              <a:gd name="T68" fmla="*/ 201916 w 634"/>
              <a:gd name="T69" fmla="*/ 10460 h 619"/>
              <a:gd name="T70" fmla="*/ 212373 w 634"/>
              <a:gd name="T71" fmla="*/ 26330 h 619"/>
              <a:gd name="T72" fmla="*/ 212373 w 634"/>
              <a:gd name="T73" fmla="*/ 84762 h 619"/>
              <a:gd name="T74" fmla="*/ 228237 w 634"/>
              <a:gd name="T75" fmla="*/ 84762 h 619"/>
              <a:gd name="T76" fmla="*/ 228237 w 634"/>
              <a:gd name="T77" fmla="*/ 26330 h 619"/>
              <a:gd name="T78" fmla="*/ 201916 w 634"/>
              <a:gd name="T79" fmla="*/ 0 h 61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34" h="619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7" name="Freeform 136"/>
          <p:cNvSpPr>
            <a:spLocks noChangeArrowheads="1"/>
          </p:cNvSpPr>
          <p:nvPr userDrawn="1"/>
        </p:nvSpPr>
        <p:spPr bwMode="auto">
          <a:xfrm>
            <a:off x="1376057" y="5625691"/>
            <a:ext cx="278286" cy="278287"/>
          </a:xfrm>
          <a:custGeom>
            <a:avLst/>
            <a:gdLst>
              <a:gd name="T0" fmla="*/ 106371 w 590"/>
              <a:gd name="T1" fmla="*/ 0 h 589"/>
              <a:gd name="T2" fmla="*/ 106371 w 590"/>
              <a:gd name="T3" fmla="*/ 0 h 589"/>
              <a:gd name="T4" fmla="*/ 0 w 590"/>
              <a:gd name="T5" fmla="*/ 106168 h 589"/>
              <a:gd name="T6" fmla="*/ 106371 w 590"/>
              <a:gd name="T7" fmla="*/ 212336 h 589"/>
              <a:gd name="T8" fmla="*/ 212380 w 590"/>
              <a:gd name="T9" fmla="*/ 106168 h 589"/>
              <a:gd name="T10" fmla="*/ 106371 w 590"/>
              <a:gd name="T11" fmla="*/ 0 h 589"/>
              <a:gd name="T12" fmla="*/ 116827 w 590"/>
              <a:gd name="T13" fmla="*/ 196447 h 589"/>
              <a:gd name="T14" fmla="*/ 116827 w 590"/>
              <a:gd name="T15" fmla="*/ 196447 h 589"/>
              <a:gd name="T16" fmla="*/ 116827 w 590"/>
              <a:gd name="T17" fmla="*/ 164669 h 589"/>
              <a:gd name="T18" fmla="*/ 106371 w 590"/>
              <a:gd name="T19" fmla="*/ 153835 h 589"/>
              <a:gd name="T20" fmla="*/ 100962 w 590"/>
              <a:gd name="T21" fmla="*/ 164669 h 589"/>
              <a:gd name="T22" fmla="*/ 100962 w 590"/>
              <a:gd name="T23" fmla="*/ 196447 h 589"/>
              <a:gd name="T24" fmla="*/ 16226 w 590"/>
              <a:gd name="T25" fmla="*/ 111585 h 589"/>
              <a:gd name="T26" fmla="*/ 53366 w 590"/>
              <a:gd name="T27" fmla="*/ 111585 h 589"/>
              <a:gd name="T28" fmla="*/ 58414 w 590"/>
              <a:gd name="T29" fmla="*/ 106168 h 589"/>
              <a:gd name="T30" fmla="*/ 53366 w 590"/>
              <a:gd name="T31" fmla="*/ 100751 h 589"/>
              <a:gd name="T32" fmla="*/ 16226 w 590"/>
              <a:gd name="T33" fmla="*/ 100751 h 589"/>
              <a:gd name="T34" fmla="*/ 100962 w 590"/>
              <a:gd name="T35" fmla="*/ 15889 h 589"/>
              <a:gd name="T36" fmla="*/ 100962 w 590"/>
              <a:gd name="T37" fmla="*/ 47667 h 589"/>
              <a:gd name="T38" fmla="*/ 106371 w 590"/>
              <a:gd name="T39" fmla="*/ 58501 h 589"/>
              <a:gd name="T40" fmla="*/ 116827 w 590"/>
              <a:gd name="T41" fmla="*/ 47667 h 589"/>
              <a:gd name="T42" fmla="*/ 116827 w 590"/>
              <a:gd name="T43" fmla="*/ 15889 h 589"/>
              <a:gd name="T44" fmla="*/ 201924 w 590"/>
              <a:gd name="T45" fmla="*/ 100751 h 589"/>
              <a:gd name="T46" fmla="*/ 164784 w 590"/>
              <a:gd name="T47" fmla="*/ 100751 h 589"/>
              <a:gd name="T48" fmla="*/ 159375 w 590"/>
              <a:gd name="T49" fmla="*/ 106168 h 589"/>
              <a:gd name="T50" fmla="*/ 164784 w 590"/>
              <a:gd name="T51" fmla="*/ 111585 h 589"/>
              <a:gd name="T52" fmla="*/ 201924 w 590"/>
              <a:gd name="T53" fmla="*/ 111585 h 589"/>
              <a:gd name="T54" fmla="*/ 116827 w 590"/>
              <a:gd name="T55" fmla="*/ 196447 h 58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90" h="589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8" name="Freeform 137"/>
          <p:cNvSpPr>
            <a:spLocks noChangeArrowheads="1"/>
          </p:cNvSpPr>
          <p:nvPr userDrawn="1"/>
        </p:nvSpPr>
        <p:spPr bwMode="auto">
          <a:xfrm>
            <a:off x="477367" y="5625691"/>
            <a:ext cx="257545" cy="278287"/>
          </a:xfrm>
          <a:custGeom>
            <a:avLst/>
            <a:gdLst>
              <a:gd name="T0" fmla="*/ 170151 w 545"/>
              <a:gd name="T1" fmla="*/ 127474 h 589"/>
              <a:gd name="T2" fmla="*/ 170151 w 545"/>
              <a:gd name="T3" fmla="*/ 127474 h 589"/>
              <a:gd name="T4" fmla="*/ 170151 w 545"/>
              <a:gd name="T5" fmla="*/ 68973 h 589"/>
              <a:gd name="T6" fmla="*/ 100790 w 545"/>
              <a:gd name="T7" fmla="*/ 0 h 589"/>
              <a:gd name="T8" fmla="*/ 26372 w 545"/>
              <a:gd name="T9" fmla="*/ 68973 h 589"/>
              <a:gd name="T10" fmla="*/ 26372 w 545"/>
              <a:gd name="T11" fmla="*/ 127474 h 589"/>
              <a:gd name="T12" fmla="*/ 0 w 545"/>
              <a:gd name="T13" fmla="*/ 185974 h 589"/>
              <a:gd name="T14" fmla="*/ 63581 w 545"/>
              <a:gd name="T15" fmla="*/ 185974 h 589"/>
              <a:gd name="T16" fmla="*/ 100790 w 545"/>
              <a:gd name="T17" fmla="*/ 212336 h 589"/>
              <a:gd name="T18" fmla="*/ 132581 w 545"/>
              <a:gd name="T19" fmla="*/ 185974 h 589"/>
              <a:gd name="T20" fmla="*/ 196523 w 545"/>
              <a:gd name="T21" fmla="*/ 185974 h 589"/>
              <a:gd name="T22" fmla="*/ 170151 w 545"/>
              <a:gd name="T23" fmla="*/ 127474 h 589"/>
              <a:gd name="T24" fmla="*/ 100790 w 545"/>
              <a:gd name="T25" fmla="*/ 196447 h 589"/>
              <a:gd name="T26" fmla="*/ 100790 w 545"/>
              <a:gd name="T27" fmla="*/ 196447 h 589"/>
              <a:gd name="T28" fmla="*/ 79476 w 545"/>
              <a:gd name="T29" fmla="*/ 185974 h 589"/>
              <a:gd name="T30" fmla="*/ 117047 w 545"/>
              <a:gd name="T31" fmla="*/ 185974 h 589"/>
              <a:gd name="T32" fmla="*/ 100790 w 545"/>
              <a:gd name="T33" fmla="*/ 196447 h 589"/>
              <a:gd name="T34" fmla="*/ 20953 w 545"/>
              <a:gd name="T35" fmla="*/ 170085 h 589"/>
              <a:gd name="T36" fmla="*/ 20953 w 545"/>
              <a:gd name="T37" fmla="*/ 170085 h 589"/>
              <a:gd name="T38" fmla="*/ 42267 w 545"/>
              <a:gd name="T39" fmla="*/ 127474 h 589"/>
              <a:gd name="T40" fmla="*/ 42267 w 545"/>
              <a:gd name="T41" fmla="*/ 68973 h 589"/>
              <a:gd name="T42" fmla="*/ 100790 w 545"/>
              <a:gd name="T43" fmla="*/ 15889 h 589"/>
              <a:gd name="T44" fmla="*/ 153895 w 545"/>
              <a:gd name="T45" fmla="*/ 68973 h 589"/>
              <a:gd name="T46" fmla="*/ 153895 w 545"/>
              <a:gd name="T47" fmla="*/ 127474 h 589"/>
              <a:gd name="T48" fmla="*/ 175209 w 545"/>
              <a:gd name="T49" fmla="*/ 170085 h 589"/>
              <a:gd name="T50" fmla="*/ 20953 w 545"/>
              <a:gd name="T51" fmla="*/ 170085 h 58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45" h="589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39" name="Freeform 138"/>
          <p:cNvSpPr>
            <a:spLocks noChangeArrowheads="1"/>
          </p:cNvSpPr>
          <p:nvPr userDrawn="1"/>
        </p:nvSpPr>
        <p:spPr bwMode="auto">
          <a:xfrm>
            <a:off x="477367" y="6315331"/>
            <a:ext cx="186677" cy="165936"/>
          </a:xfrm>
          <a:custGeom>
            <a:avLst/>
            <a:gdLst>
              <a:gd name="T0" fmla="*/ 10730 w 399"/>
              <a:gd name="T1" fmla="*/ 15764 h 354"/>
              <a:gd name="T2" fmla="*/ 10730 w 399"/>
              <a:gd name="T3" fmla="*/ 15764 h 354"/>
              <a:gd name="T4" fmla="*/ 136985 w 399"/>
              <a:gd name="T5" fmla="*/ 15764 h 354"/>
              <a:gd name="T6" fmla="*/ 142350 w 399"/>
              <a:gd name="T7" fmla="*/ 10748 h 354"/>
              <a:gd name="T8" fmla="*/ 136985 w 399"/>
              <a:gd name="T9" fmla="*/ 0 h 354"/>
              <a:gd name="T10" fmla="*/ 10730 w 399"/>
              <a:gd name="T11" fmla="*/ 0 h 354"/>
              <a:gd name="T12" fmla="*/ 0 w 399"/>
              <a:gd name="T13" fmla="*/ 10748 h 354"/>
              <a:gd name="T14" fmla="*/ 10730 w 399"/>
              <a:gd name="T15" fmla="*/ 15764 h 354"/>
              <a:gd name="T16" fmla="*/ 136985 w 399"/>
              <a:gd name="T17" fmla="*/ 116078 h 354"/>
              <a:gd name="T18" fmla="*/ 136985 w 399"/>
              <a:gd name="T19" fmla="*/ 116078 h 354"/>
              <a:gd name="T20" fmla="*/ 10730 w 399"/>
              <a:gd name="T21" fmla="*/ 116078 h 354"/>
              <a:gd name="T22" fmla="*/ 0 w 399"/>
              <a:gd name="T23" fmla="*/ 121452 h 354"/>
              <a:gd name="T24" fmla="*/ 10730 w 399"/>
              <a:gd name="T25" fmla="*/ 126468 h 354"/>
              <a:gd name="T26" fmla="*/ 136985 w 399"/>
              <a:gd name="T27" fmla="*/ 126468 h 354"/>
              <a:gd name="T28" fmla="*/ 142350 w 399"/>
              <a:gd name="T29" fmla="*/ 121452 h 354"/>
              <a:gd name="T30" fmla="*/ 136985 w 399"/>
              <a:gd name="T31" fmla="*/ 116078 h 354"/>
              <a:gd name="T32" fmla="*/ 136985 w 399"/>
              <a:gd name="T33" fmla="*/ 58039 h 354"/>
              <a:gd name="T34" fmla="*/ 136985 w 399"/>
              <a:gd name="T35" fmla="*/ 58039 h 354"/>
              <a:gd name="T36" fmla="*/ 10730 w 399"/>
              <a:gd name="T37" fmla="*/ 58039 h 354"/>
              <a:gd name="T38" fmla="*/ 0 w 399"/>
              <a:gd name="T39" fmla="*/ 63413 h 354"/>
              <a:gd name="T40" fmla="*/ 10730 w 399"/>
              <a:gd name="T41" fmla="*/ 73803 h 354"/>
              <a:gd name="T42" fmla="*/ 136985 w 399"/>
              <a:gd name="T43" fmla="*/ 73803 h 354"/>
              <a:gd name="T44" fmla="*/ 142350 w 399"/>
              <a:gd name="T45" fmla="*/ 63413 h 354"/>
              <a:gd name="T46" fmla="*/ 136985 w 399"/>
              <a:gd name="T47" fmla="*/ 58039 h 354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9" h="354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0" name="Freeform 139"/>
          <p:cNvSpPr>
            <a:spLocks noChangeArrowheads="1"/>
          </p:cNvSpPr>
          <p:nvPr userDrawn="1"/>
        </p:nvSpPr>
        <p:spPr bwMode="auto">
          <a:xfrm>
            <a:off x="3263273" y="2218126"/>
            <a:ext cx="319581" cy="292115"/>
          </a:xfrm>
          <a:custGeom>
            <a:avLst/>
            <a:gdLst>
              <a:gd name="T0" fmla="*/ 228236 w 634"/>
              <a:gd name="T1" fmla="*/ 84762 h 619"/>
              <a:gd name="T2" fmla="*/ 148552 w 634"/>
              <a:gd name="T3" fmla="*/ 74302 h 619"/>
              <a:gd name="T4" fmla="*/ 111414 w 634"/>
              <a:gd name="T5" fmla="*/ 0 h 619"/>
              <a:gd name="T6" fmla="*/ 79324 w 634"/>
              <a:gd name="T7" fmla="*/ 74302 h 619"/>
              <a:gd name="T8" fmla="*/ 0 w 634"/>
              <a:gd name="T9" fmla="*/ 84762 h 619"/>
              <a:gd name="T10" fmla="*/ 58411 w 634"/>
              <a:gd name="T11" fmla="*/ 143554 h 619"/>
              <a:gd name="T12" fmla="*/ 42186 w 634"/>
              <a:gd name="T13" fmla="*/ 222905 h 619"/>
              <a:gd name="T14" fmla="*/ 111414 w 634"/>
              <a:gd name="T15" fmla="*/ 185754 h 619"/>
              <a:gd name="T16" fmla="*/ 185690 w 634"/>
              <a:gd name="T17" fmla="*/ 222905 h 619"/>
              <a:gd name="T18" fmla="*/ 169825 w 634"/>
              <a:gd name="T19" fmla="*/ 143554 h 619"/>
              <a:gd name="T20" fmla="*/ 228236 w 634"/>
              <a:gd name="T21" fmla="*/ 84762 h 619"/>
              <a:gd name="T22" fmla="*/ 111414 w 634"/>
              <a:gd name="T23" fmla="*/ 169884 h 619"/>
              <a:gd name="T24" fmla="*/ 58411 w 634"/>
              <a:gd name="T25" fmla="*/ 196575 h 619"/>
              <a:gd name="T26" fmla="*/ 68868 w 634"/>
              <a:gd name="T27" fmla="*/ 137783 h 619"/>
              <a:gd name="T28" fmla="*/ 26321 w 634"/>
              <a:gd name="T29" fmla="*/ 95582 h 619"/>
              <a:gd name="T30" fmla="*/ 84732 w 634"/>
              <a:gd name="T31" fmla="*/ 84762 h 619"/>
              <a:gd name="T32" fmla="*/ 111414 w 634"/>
              <a:gd name="T33" fmla="*/ 26330 h 619"/>
              <a:gd name="T34" fmla="*/ 138096 w 634"/>
              <a:gd name="T35" fmla="*/ 84762 h 619"/>
              <a:gd name="T36" fmla="*/ 201555 w 634"/>
              <a:gd name="T37" fmla="*/ 95582 h 619"/>
              <a:gd name="T38" fmla="*/ 153600 w 634"/>
              <a:gd name="T39" fmla="*/ 137783 h 619"/>
              <a:gd name="T40" fmla="*/ 164417 w 634"/>
              <a:gd name="T41" fmla="*/ 201625 h 619"/>
              <a:gd name="T42" fmla="*/ 111414 w 634"/>
              <a:gd name="T43" fmla="*/ 169884 h 61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34" h="619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1" name="Freeform 140"/>
          <p:cNvSpPr>
            <a:spLocks noChangeArrowheads="1"/>
          </p:cNvSpPr>
          <p:nvPr userDrawn="1"/>
        </p:nvSpPr>
        <p:spPr bwMode="auto">
          <a:xfrm>
            <a:off x="1370007" y="2221583"/>
            <a:ext cx="290386" cy="285201"/>
          </a:xfrm>
          <a:custGeom>
            <a:avLst/>
            <a:gdLst>
              <a:gd name="T0" fmla="*/ 168914 w 619"/>
              <a:gd name="T1" fmla="*/ 0 h 604"/>
              <a:gd name="T2" fmla="*/ 168914 w 619"/>
              <a:gd name="T3" fmla="*/ 0 h 604"/>
              <a:gd name="T4" fmla="*/ 110816 w 619"/>
              <a:gd name="T5" fmla="*/ 26346 h 604"/>
              <a:gd name="T6" fmla="*/ 52718 w 619"/>
              <a:gd name="T7" fmla="*/ 0 h 604"/>
              <a:gd name="T8" fmla="*/ 0 w 619"/>
              <a:gd name="T9" fmla="*/ 58465 h 604"/>
              <a:gd name="T10" fmla="*/ 10400 w 619"/>
              <a:gd name="T11" fmla="*/ 100690 h 604"/>
              <a:gd name="T12" fmla="*/ 100416 w 619"/>
              <a:gd name="T13" fmla="*/ 207155 h 604"/>
              <a:gd name="T14" fmla="*/ 121575 w 619"/>
              <a:gd name="T15" fmla="*/ 207155 h 604"/>
              <a:gd name="T16" fmla="*/ 211232 w 619"/>
              <a:gd name="T17" fmla="*/ 100690 h 604"/>
              <a:gd name="T18" fmla="*/ 221632 w 619"/>
              <a:gd name="T19" fmla="*/ 58465 h 604"/>
              <a:gd name="T20" fmla="*/ 168914 w 619"/>
              <a:gd name="T21" fmla="*/ 0 h 604"/>
              <a:gd name="T22" fmla="*/ 195094 w 619"/>
              <a:gd name="T23" fmla="*/ 95638 h 604"/>
              <a:gd name="T24" fmla="*/ 195094 w 619"/>
              <a:gd name="T25" fmla="*/ 95638 h 604"/>
              <a:gd name="T26" fmla="*/ 110816 w 619"/>
              <a:gd name="T27" fmla="*/ 196328 h 604"/>
              <a:gd name="T28" fmla="*/ 26180 w 619"/>
              <a:gd name="T29" fmla="*/ 95638 h 604"/>
              <a:gd name="T30" fmla="*/ 10400 w 619"/>
              <a:gd name="T31" fmla="*/ 58465 h 604"/>
              <a:gd name="T32" fmla="*/ 52718 w 619"/>
              <a:gd name="T33" fmla="*/ 10466 h 604"/>
              <a:gd name="T34" fmla="*/ 110816 w 619"/>
              <a:gd name="T35" fmla="*/ 47638 h 604"/>
              <a:gd name="T36" fmla="*/ 168914 w 619"/>
              <a:gd name="T37" fmla="*/ 10466 h 604"/>
              <a:gd name="T38" fmla="*/ 211232 w 619"/>
              <a:gd name="T39" fmla="*/ 58465 h 604"/>
              <a:gd name="T40" fmla="*/ 195094 w 619"/>
              <a:gd name="T41" fmla="*/ 95638 h 60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2" name="Freeform 141"/>
          <p:cNvSpPr>
            <a:spLocks noChangeArrowheads="1"/>
          </p:cNvSpPr>
          <p:nvPr userDrawn="1"/>
        </p:nvSpPr>
        <p:spPr bwMode="auto">
          <a:xfrm>
            <a:off x="6161989" y="2243189"/>
            <a:ext cx="257545" cy="241989"/>
          </a:xfrm>
          <a:custGeom>
            <a:avLst/>
            <a:gdLst>
              <a:gd name="T0" fmla="*/ 26372 w 545"/>
              <a:gd name="T1" fmla="*/ 84591 h 516"/>
              <a:gd name="T2" fmla="*/ 26372 w 545"/>
              <a:gd name="T3" fmla="*/ 84591 h 516"/>
              <a:gd name="T4" fmla="*/ 154257 w 545"/>
              <a:gd name="T5" fmla="*/ 84591 h 516"/>
              <a:gd name="T6" fmla="*/ 196524 w 545"/>
              <a:gd name="T7" fmla="*/ 42296 h 516"/>
              <a:gd name="T8" fmla="*/ 154257 w 545"/>
              <a:gd name="T9" fmla="*/ 0 h 516"/>
              <a:gd name="T10" fmla="*/ 154257 w 545"/>
              <a:gd name="T11" fmla="*/ 15771 h 516"/>
              <a:gd name="T12" fmla="*/ 180628 w 545"/>
              <a:gd name="T13" fmla="*/ 42296 h 516"/>
              <a:gd name="T14" fmla="*/ 143780 w 545"/>
              <a:gd name="T15" fmla="*/ 73838 h 516"/>
              <a:gd name="T16" fmla="*/ 26372 w 545"/>
              <a:gd name="T17" fmla="*/ 73838 h 516"/>
              <a:gd name="T18" fmla="*/ 21314 w 545"/>
              <a:gd name="T19" fmla="*/ 79215 h 516"/>
              <a:gd name="T20" fmla="*/ 26372 w 545"/>
              <a:gd name="T21" fmla="*/ 84591 h 516"/>
              <a:gd name="T22" fmla="*/ 63942 w 545"/>
              <a:gd name="T23" fmla="*/ 58067 h 516"/>
              <a:gd name="T24" fmla="*/ 63942 w 545"/>
              <a:gd name="T25" fmla="*/ 58067 h 516"/>
              <a:gd name="T26" fmla="*/ 148838 w 545"/>
              <a:gd name="T27" fmla="*/ 58067 h 516"/>
              <a:gd name="T28" fmla="*/ 154257 w 545"/>
              <a:gd name="T29" fmla="*/ 52690 h 516"/>
              <a:gd name="T30" fmla="*/ 148838 w 545"/>
              <a:gd name="T31" fmla="*/ 42296 h 516"/>
              <a:gd name="T32" fmla="*/ 63942 w 545"/>
              <a:gd name="T33" fmla="*/ 42296 h 516"/>
              <a:gd name="T34" fmla="*/ 53105 w 545"/>
              <a:gd name="T35" fmla="*/ 52690 h 516"/>
              <a:gd name="T36" fmla="*/ 63942 w 545"/>
              <a:gd name="T37" fmla="*/ 58067 h 516"/>
              <a:gd name="T38" fmla="*/ 95733 w 545"/>
              <a:gd name="T39" fmla="*/ 126529 h 516"/>
              <a:gd name="T40" fmla="*/ 95733 w 545"/>
              <a:gd name="T41" fmla="*/ 126529 h 516"/>
              <a:gd name="T42" fmla="*/ 95733 w 545"/>
              <a:gd name="T43" fmla="*/ 126529 h 516"/>
              <a:gd name="T44" fmla="*/ 42628 w 545"/>
              <a:gd name="T45" fmla="*/ 126529 h 516"/>
              <a:gd name="T46" fmla="*/ 31791 w 545"/>
              <a:gd name="T47" fmla="*/ 137282 h 516"/>
              <a:gd name="T48" fmla="*/ 42628 w 545"/>
              <a:gd name="T49" fmla="*/ 142658 h 516"/>
              <a:gd name="T50" fmla="*/ 95733 w 545"/>
              <a:gd name="T51" fmla="*/ 142658 h 516"/>
              <a:gd name="T52" fmla="*/ 111628 w 545"/>
              <a:gd name="T53" fmla="*/ 158430 h 516"/>
              <a:gd name="T54" fmla="*/ 95733 w 545"/>
              <a:gd name="T55" fmla="*/ 168824 h 516"/>
              <a:gd name="T56" fmla="*/ 95733 w 545"/>
              <a:gd name="T57" fmla="*/ 184596 h 516"/>
              <a:gd name="T58" fmla="*/ 127524 w 545"/>
              <a:gd name="T59" fmla="*/ 158430 h 516"/>
              <a:gd name="T60" fmla="*/ 95733 w 545"/>
              <a:gd name="T61" fmla="*/ 126529 h 516"/>
              <a:gd name="T62" fmla="*/ 154257 w 545"/>
              <a:gd name="T63" fmla="*/ 100363 h 516"/>
              <a:gd name="T64" fmla="*/ 154257 w 545"/>
              <a:gd name="T65" fmla="*/ 100363 h 516"/>
              <a:gd name="T66" fmla="*/ 5419 w 545"/>
              <a:gd name="T67" fmla="*/ 100363 h 516"/>
              <a:gd name="T68" fmla="*/ 0 w 545"/>
              <a:gd name="T69" fmla="*/ 105381 h 516"/>
              <a:gd name="T70" fmla="*/ 5419 w 545"/>
              <a:gd name="T71" fmla="*/ 116134 h 516"/>
              <a:gd name="T72" fmla="*/ 143780 w 545"/>
              <a:gd name="T73" fmla="*/ 116134 h 516"/>
              <a:gd name="T74" fmla="*/ 180628 w 545"/>
              <a:gd name="T75" fmla="*/ 142658 h 516"/>
              <a:gd name="T76" fmla="*/ 138000 w 545"/>
              <a:gd name="T77" fmla="*/ 168824 h 516"/>
              <a:gd name="T78" fmla="*/ 138000 w 545"/>
              <a:gd name="T79" fmla="*/ 184596 h 516"/>
              <a:gd name="T80" fmla="*/ 154257 w 545"/>
              <a:gd name="T81" fmla="*/ 184596 h 516"/>
              <a:gd name="T82" fmla="*/ 196524 w 545"/>
              <a:gd name="T83" fmla="*/ 142658 h 516"/>
              <a:gd name="T84" fmla="*/ 154257 w 545"/>
              <a:gd name="T85" fmla="*/ 100363 h 51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45" h="516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3" name="Freeform 142"/>
          <p:cNvSpPr>
            <a:spLocks noChangeArrowheads="1"/>
          </p:cNvSpPr>
          <p:nvPr userDrawn="1"/>
        </p:nvSpPr>
        <p:spPr bwMode="auto">
          <a:xfrm>
            <a:off x="5202190" y="2214668"/>
            <a:ext cx="290386" cy="299028"/>
          </a:xfrm>
          <a:custGeom>
            <a:avLst/>
            <a:gdLst>
              <a:gd name="T0" fmla="*/ 26180 w 619"/>
              <a:gd name="T1" fmla="*/ 106344 h 634"/>
              <a:gd name="T2" fmla="*/ 0 w 619"/>
              <a:gd name="T3" fmla="*/ 116798 h 634"/>
              <a:gd name="T4" fmla="*/ 26180 w 619"/>
              <a:gd name="T5" fmla="*/ 122206 h 634"/>
              <a:gd name="T6" fmla="*/ 26180 w 619"/>
              <a:gd name="T7" fmla="*/ 106344 h 634"/>
              <a:gd name="T8" fmla="*/ 179314 w 619"/>
              <a:gd name="T9" fmla="*/ 58399 h 634"/>
              <a:gd name="T10" fmla="*/ 195452 w 619"/>
              <a:gd name="T11" fmla="*/ 32084 h 634"/>
              <a:gd name="T12" fmla="*/ 168914 w 619"/>
              <a:gd name="T13" fmla="*/ 47945 h 634"/>
              <a:gd name="T14" fmla="*/ 179314 w 619"/>
              <a:gd name="T15" fmla="*/ 58399 h 634"/>
              <a:gd name="T16" fmla="*/ 47339 w 619"/>
              <a:gd name="T17" fmla="*/ 58399 h 634"/>
              <a:gd name="T18" fmla="*/ 58098 w 619"/>
              <a:gd name="T19" fmla="*/ 47945 h 634"/>
              <a:gd name="T20" fmla="*/ 31559 w 619"/>
              <a:gd name="T21" fmla="*/ 37130 h 634"/>
              <a:gd name="T22" fmla="*/ 47339 w 619"/>
              <a:gd name="T23" fmla="*/ 58399 h 634"/>
              <a:gd name="T24" fmla="*/ 110816 w 619"/>
              <a:gd name="T25" fmla="*/ 37130 h 634"/>
              <a:gd name="T26" fmla="*/ 116196 w 619"/>
              <a:gd name="T27" fmla="*/ 10815 h 634"/>
              <a:gd name="T28" fmla="*/ 105437 w 619"/>
              <a:gd name="T29" fmla="*/ 10815 h 634"/>
              <a:gd name="T30" fmla="*/ 110816 w 619"/>
              <a:gd name="T31" fmla="*/ 37130 h 634"/>
              <a:gd name="T32" fmla="*/ 110816 w 619"/>
              <a:gd name="T33" fmla="*/ 191059 h 634"/>
              <a:gd name="T34" fmla="*/ 105437 w 619"/>
              <a:gd name="T35" fmla="*/ 223143 h 634"/>
              <a:gd name="T36" fmla="*/ 116196 w 619"/>
              <a:gd name="T37" fmla="*/ 223143 h 634"/>
              <a:gd name="T38" fmla="*/ 110816 w 619"/>
              <a:gd name="T39" fmla="*/ 191059 h 634"/>
              <a:gd name="T40" fmla="*/ 174293 w 619"/>
              <a:gd name="T41" fmla="*/ 169790 h 634"/>
              <a:gd name="T42" fmla="*/ 163535 w 619"/>
              <a:gd name="T43" fmla="*/ 180605 h 634"/>
              <a:gd name="T44" fmla="*/ 190073 w 619"/>
              <a:gd name="T45" fmla="*/ 196466 h 634"/>
              <a:gd name="T46" fmla="*/ 174293 w 619"/>
              <a:gd name="T47" fmla="*/ 169790 h 634"/>
              <a:gd name="T48" fmla="*/ 216253 w 619"/>
              <a:gd name="T49" fmla="*/ 106344 h 634"/>
              <a:gd name="T50" fmla="*/ 190073 w 619"/>
              <a:gd name="T51" fmla="*/ 116798 h 634"/>
              <a:gd name="T52" fmla="*/ 216253 w 619"/>
              <a:gd name="T53" fmla="*/ 122206 h 634"/>
              <a:gd name="T54" fmla="*/ 216253 w 619"/>
              <a:gd name="T55" fmla="*/ 106344 h 634"/>
              <a:gd name="T56" fmla="*/ 52718 w 619"/>
              <a:gd name="T57" fmla="*/ 164743 h 634"/>
              <a:gd name="T58" fmla="*/ 36939 w 619"/>
              <a:gd name="T59" fmla="*/ 191059 h 634"/>
              <a:gd name="T60" fmla="*/ 58098 w 619"/>
              <a:gd name="T61" fmla="*/ 175198 h 634"/>
              <a:gd name="T62" fmla="*/ 52718 w 619"/>
              <a:gd name="T63" fmla="*/ 164743 h 634"/>
              <a:gd name="T64" fmla="*/ 110816 w 619"/>
              <a:gd name="T65" fmla="*/ 53352 h 634"/>
              <a:gd name="T66" fmla="*/ 110816 w 619"/>
              <a:gd name="T67" fmla="*/ 180605 h 634"/>
              <a:gd name="T68" fmla="*/ 110816 w 619"/>
              <a:gd name="T69" fmla="*/ 53352 h 634"/>
              <a:gd name="T70" fmla="*/ 110816 w 619"/>
              <a:gd name="T71" fmla="*/ 164743 h 634"/>
              <a:gd name="T72" fmla="*/ 110816 w 619"/>
              <a:gd name="T73" fmla="*/ 63807 h 634"/>
              <a:gd name="T74" fmla="*/ 110816 w 619"/>
              <a:gd name="T75" fmla="*/ 164743 h 63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4" name="Freeform 143"/>
          <p:cNvSpPr>
            <a:spLocks noChangeArrowheads="1"/>
          </p:cNvSpPr>
          <p:nvPr userDrawn="1"/>
        </p:nvSpPr>
        <p:spPr bwMode="auto">
          <a:xfrm>
            <a:off x="4332499" y="2214668"/>
            <a:ext cx="186677" cy="299028"/>
          </a:xfrm>
          <a:custGeom>
            <a:avLst/>
            <a:gdLst>
              <a:gd name="T0" fmla="*/ 68672 w 399"/>
              <a:gd name="T1" fmla="*/ 0 h 634"/>
              <a:gd name="T2" fmla="*/ 68672 w 399"/>
              <a:gd name="T3" fmla="*/ 0 h 634"/>
              <a:gd name="T4" fmla="*/ 0 w 399"/>
              <a:gd name="T5" fmla="*/ 159336 h 634"/>
              <a:gd name="T6" fmla="*/ 68672 w 399"/>
              <a:gd name="T7" fmla="*/ 228190 h 634"/>
              <a:gd name="T8" fmla="*/ 142350 w 399"/>
              <a:gd name="T9" fmla="*/ 159336 h 634"/>
              <a:gd name="T10" fmla="*/ 68672 w 399"/>
              <a:gd name="T11" fmla="*/ 0 h 634"/>
              <a:gd name="T12" fmla="*/ 68672 w 399"/>
              <a:gd name="T13" fmla="*/ 212328 h 634"/>
              <a:gd name="T14" fmla="*/ 68672 w 399"/>
              <a:gd name="T15" fmla="*/ 212328 h 634"/>
              <a:gd name="T16" fmla="*/ 16095 w 399"/>
              <a:gd name="T17" fmla="*/ 159336 h 634"/>
              <a:gd name="T18" fmla="*/ 68672 w 399"/>
              <a:gd name="T19" fmla="*/ 32084 h 634"/>
              <a:gd name="T20" fmla="*/ 126613 w 399"/>
              <a:gd name="T21" fmla="*/ 159336 h 634"/>
              <a:gd name="T22" fmla="*/ 68672 w 399"/>
              <a:gd name="T23" fmla="*/ 212328 h 63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99" h="634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5" name="Freeform 144"/>
          <p:cNvSpPr>
            <a:spLocks noChangeArrowheads="1"/>
          </p:cNvSpPr>
          <p:nvPr userDrawn="1"/>
        </p:nvSpPr>
        <p:spPr bwMode="auto">
          <a:xfrm>
            <a:off x="1365687" y="2837933"/>
            <a:ext cx="299029" cy="299028"/>
          </a:xfrm>
          <a:custGeom>
            <a:avLst/>
            <a:gdLst>
              <a:gd name="T0" fmla="*/ 95550 w 634"/>
              <a:gd name="T1" fmla="*/ 191059 h 634"/>
              <a:gd name="T2" fmla="*/ 95550 w 634"/>
              <a:gd name="T3" fmla="*/ 191059 h 634"/>
              <a:gd name="T4" fmla="*/ 85093 w 634"/>
              <a:gd name="T5" fmla="*/ 201874 h 634"/>
              <a:gd name="T6" fmla="*/ 85093 w 634"/>
              <a:gd name="T7" fmla="*/ 223143 h 634"/>
              <a:gd name="T8" fmla="*/ 95550 w 634"/>
              <a:gd name="T9" fmla="*/ 228190 h 634"/>
              <a:gd name="T10" fmla="*/ 100958 w 634"/>
              <a:gd name="T11" fmla="*/ 223143 h 634"/>
              <a:gd name="T12" fmla="*/ 100958 w 634"/>
              <a:gd name="T13" fmla="*/ 201874 h 634"/>
              <a:gd name="T14" fmla="*/ 95550 w 634"/>
              <a:gd name="T15" fmla="*/ 191059 h 634"/>
              <a:gd name="T16" fmla="*/ 53364 w 634"/>
              <a:gd name="T17" fmla="*/ 191059 h 634"/>
              <a:gd name="T18" fmla="*/ 53364 w 634"/>
              <a:gd name="T19" fmla="*/ 191059 h 634"/>
              <a:gd name="T20" fmla="*/ 42547 w 634"/>
              <a:gd name="T21" fmla="*/ 201874 h 634"/>
              <a:gd name="T22" fmla="*/ 42547 w 634"/>
              <a:gd name="T23" fmla="*/ 223143 h 634"/>
              <a:gd name="T24" fmla="*/ 53364 w 634"/>
              <a:gd name="T25" fmla="*/ 228190 h 634"/>
              <a:gd name="T26" fmla="*/ 58411 w 634"/>
              <a:gd name="T27" fmla="*/ 223143 h 634"/>
              <a:gd name="T28" fmla="*/ 58411 w 634"/>
              <a:gd name="T29" fmla="*/ 201874 h 634"/>
              <a:gd name="T30" fmla="*/ 53364 w 634"/>
              <a:gd name="T31" fmla="*/ 191059 h 634"/>
              <a:gd name="T32" fmla="*/ 138096 w 634"/>
              <a:gd name="T33" fmla="*/ 191059 h 634"/>
              <a:gd name="T34" fmla="*/ 138096 w 634"/>
              <a:gd name="T35" fmla="*/ 191059 h 634"/>
              <a:gd name="T36" fmla="*/ 127279 w 634"/>
              <a:gd name="T37" fmla="*/ 201874 h 634"/>
              <a:gd name="T38" fmla="*/ 127279 w 634"/>
              <a:gd name="T39" fmla="*/ 223143 h 634"/>
              <a:gd name="T40" fmla="*/ 138096 w 634"/>
              <a:gd name="T41" fmla="*/ 228190 h 634"/>
              <a:gd name="T42" fmla="*/ 143505 w 634"/>
              <a:gd name="T43" fmla="*/ 223143 h 634"/>
              <a:gd name="T44" fmla="*/ 143505 w 634"/>
              <a:gd name="T45" fmla="*/ 201874 h 634"/>
              <a:gd name="T46" fmla="*/ 138096 w 634"/>
              <a:gd name="T47" fmla="*/ 191059 h 634"/>
              <a:gd name="T48" fmla="*/ 180643 w 634"/>
              <a:gd name="T49" fmla="*/ 191059 h 634"/>
              <a:gd name="T50" fmla="*/ 180643 w 634"/>
              <a:gd name="T51" fmla="*/ 191059 h 634"/>
              <a:gd name="T52" fmla="*/ 169826 w 634"/>
              <a:gd name="T53" fmla="*/ 201874 h 634"/>
              <a:gd name="T54" fmla="*/ 169826 w 634"/>
              <a:gd name="T55" fmla="*/ 223143 h 634"/>
              <a:gd name="T56" fmla="*/ 180643 w 634"/>
              <a:gd name="T57" fmla="*/ 228190 h 634"/>
              <a:gd name="T58" fmla="*/ 186051 w 634"/>
              <a:gd name="T59" fmla="*/ 223143 h 634"/>
              <a:gd name="T60" fmla="*/ 186051 w 634"/>
              <a:gd name="T61" fmla="*/ 201874 h 634"/>
              <a:gd name="T62" fmla="*/ 180643 w 634"/>
              <a:gd name="T63" fmla="*/ 191059 h 634"/>
              <a:gd name="T64" fmla="*/ 164778 w 634"/>
              <a:gd name="T65" fmla="*/ 37130 h 634"/>
              <a:gd name="T66" fmla="*/ 164778 w 634"/>
              <a:gd name="T67" fmla="*/ 37130 h 634"/>
              <a:gd name="T68" fmla="*/ 106367 w 634"/>
              <a:gd name="T69" fmla="*/ 0 h 634"/>
              <a:gd name="T70" fmla="*/ 42547 w 634"/>
              <a:gd name="T71" fmla="*/ 58399 h 634"/>
              <a:gd name="T72" fmla="*/ 0 w 634"/>
              <a:gd name="T73" fmla="*/ 116798 h 634"/>
              <a:gd name="T74" fmla="*/ 58411 w 634"/>
              <a:gd name="T75" fmla="*/ 169790 h 634"/>
              <a:gd name="T76" fmla="*/ 159370 w 634"/>
              <a:gd name="T77" fmla="*/ 169790 h 634"/>
              <a:gd name="T78" fmla="*/ 228237 w 634"/>
              <a:gd name="T79" fmla="*/ 106344 h 634"/>
              <a:gd name="T80" fmla="*/ 164778 w 634"/>
              <a:gd name="T81" fmla="*/ 37130 h 634"/>
              <a:gd name="T82" fmla="*/ 159370 w 634"/>
              <a:gd name="T83" fmla="*/ 159336 h 634"/>
              <a:gd name="T84" fmla="*/ 159370 w 634"/>
              <a:gd name="T85" fmla="*/ 159336 h 634"/>
              <a:gd name="T86" fmla="*/ 58411 w 634"/>
              <a:gd name="T87" fmla="*/ 159336 h 634"/>
              <a:gd name="T88" fmla="*/ 15865 w 634"/>
              <a:gd name="T89" fmla="*/ 116798 h 634"/>
              <a:gd name="T90" fmla="*/ 58411 w 634"/>
              <a:gd name="T91" fmla="*/ 74261 h 634"/>
              <a:gd name="T92" fmla="*/ 106367 w 634"/>
              <a:gd name="T93" fmla="*/ 15862 h 634"/>
              <a:gd name="T94" fmla="*/ 153961 w 634"/>
              <a:gd name="T95" fmla="*/ 53352 h 634"/>
              <a:gd name="T96" fmla="*/ 212373 w 634"/>
              <a:gd name="T97" fmla="*/ 100937 h 634"/>
              <a:gd name="T98" fmla="*/ 159370 w 634"/>
              <a:gd name="T99" fmla="*/ 159336 h 6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34" h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6" name="Freeform 145"/>
          <p:cNvSpPr>
            <a:spLocks noChangeArrowheads="1"/>
          </p:cNvSpPr>
          <p:nvPr userDrawn="1"/>
        </p:nvSpPr>
        <p:spPr bwMode="auto">
          <a:xfrm>
            <a:off x="2331404" y="2875961"/>
            <a:ext cx="290386" cy="222975"/>
          </a:xfrm>
          <a:custGeom>
            <a:avLst/>
            <a:gdLst>
              <a:gd name="T0" fmla="*/ 131975 w 619"/>
              <a:gd name="T1" fmla="*/ 79795 h 472"/>
              <a:gd name="T2" fmla="*/ 131975 w 619"/>
              <a:gd name="T3" fmla="*/ 79795 h 472"/>
              <a:gd name="T4" fmla="*/ 105437 w 619"/>
              <a:gd name="T5" fmla="*/ 79795 h 472"/>
              <a:gd name="T6" fmla="*/ 116196 w 619"/>
              <a:gd name="T7" fmla="*/ 48021 h 472"/>
              <a:gd name="T8" fmla="*/ 110816 w 619"/>
              <a:gd name="T9" fmla="*/ 42605 h 472"/>
              <a:gd name="T10" fmla="*/ 100416 w 619"/>
              <a:gd name="T11" fmla="*/ 42605 h 472"/>
              <a:gd name="T12" fmla="*/ 84278 w 619"/>
              <a:gd name="T13" fmla="*/ 85211 h 472"/>
              <a:gd name="T14" fmla="*/ 84278 w 619"/>
              <a:gd name="T15" fmla="*/ 90626 h 472"/>
              <a:gd name="T16" fmla="*/ 89657 w 619"/>
              <a:gd name="T17" fmla="*/ 95681 h 472"/>
              <a:gd name="T18" fmla="*/ 121575 w 619"/>
              <a:gd name="T19" fmla="*/ 95681 h 472"/>
              <a:gd name="T20" fmla="*/ 105437 w 619"/>
              <a:gd name="T21" fmla="*/ 127455 h 472"/>
              <a:gd name="T22" fmla="*/ 105437 w 619"/>
              <a:gd name="T23" fmla="*/ 138287 h 472"/>
              <a:gd name="T24" fmla="*/ 116196 w 619"/>
              <a:gd name="T25" fmla="*/ 133232 h 472"/>
              <a:gd name="T26" fmla="*/ 136996 w 619"/>
              <a:gd name="T27" fmla="*/ 85211 h 472"/>
              <a:gd name="T28" fmla="*/ 131975 w 619"/>
              <a:gd name="T29" fmla="*/ 79795 h 472"/>
              <a:gd name="T30" fmla="*/ 158155 w 619"/>
              <a:gd name="T31" fmla="*/ 37189 h 472"/>
              <a:gd name="T32" fmla="*/ 158155 w 619"/>
              <a:gd name="T33" fmla="*/ 37189 h 472"/>
              <a:gd name="T34" fmla="*/ 105437 w 619"/>
              <a:gd name="T35" fmla="*/ 0 h 472"/>
              <a:gd name="T36" fmla="*/ 42318 w 619"/>
              <a:gd name="T37" fmla="*/ 58492 h 472"/>
              <a:gd name="T38" fmla="*/ 0 w 619"/>
              <a:gd name="T39" fmla="*/ 116984 h 472"/>
              <a:gd name="T40" fmla="*/ 52718 w 619"/>
              <a:gd name="T41" fmla="*/ 170060 h 472"/>
              <a:gd name="T42" fmla="*/ 153134 w 619"/>
              <a:gd name="T43" fmla="*/ 170060 h 472"/>
              <a:gd name="T44" fmla="*/ 221632 w 619"/>
              <a:gd name="T45" fmla="*/ 106513 h 472"/>
              <a:gd name="T46" fmla="*/ 158155 w 619"/>
              <a:gd name="T47" fmla="*/ 37189 h 472"/>
              <a:gd name="T48" fmla="*/ 153134 w 619"/>
              <a:gd name="T49" fmla="*/ 159589 h 472"/>
              <a:gd name="T50" fmla="*/ 153134 w 619"/>
              <a:gd name="T51" fmla="*/ 159589 h 472"/>
              <a:gd name="T52" fmla="*/ 52718 w 619"/>
              <a:gd name="T53" fmla="*/ 159589 h 472"/>
              <a:gd name="T54" fmla="*/ 10400 w 619"/>
              <a:gd name="T55" fmla="*/ 116984 h 472"/>
              <a:gd name="T56" fmla="*/ 52718 w 619"/>
              <a:gd name="T57" fmla="*/ 74379 h 472"/>
              <a:gd name="T58" fmla="*/ 105437 w 619"/>
              <a:gd name="T59" fmla="*/ 15887 h 472"/>
              <a:gd name="T60" fmla="*/ 147755 w 619"/>
              <a:gd name="T61" fmla="*/ 53437 h 472"/>
              <a:gd name="T62" fmla="*/ 211232 w 619"/>
              <a:gd name="T63" fmla="*/ 101097 h 472"/>
              <a:gd name="T64" fmla="*/ 153134 w 619"/>
              <a:gd name="T65" fmla="*/ 159589 h 472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7" name="Freeform 146"/>
          <p:cNvSpPr>
            <a:spLocks noChangeArrowheads="1"/>
          </p:cNvSpPr>
          <p:nvPr userDrawn="1"/>
        </p:nvSpPr>
        <p:spPr bwMode="auto">
          <a:xfrm>
            <a:off x="2331404" y="6248785"/>
            <a:ext cx="290386" cy="299028"/>
          </a:xfrm>
          <a:custGeom>
            <a:avLst/>
            <a:gdLst>
              <a:gd name="T0" fmla="*/ 211232 w 619"/>
              <a:gd name="T1" fmla="*/ 42471 h 635"/>
              <a:gd name="T2" fmla="*/ 158155 w 619"/>
              <a:gd name="T3" fmla="*/ 26634 h 635"/>
              <a:gd name="T4" fmla="*/ 110816 w 619"/>
              <a:gd name="T5" fmla="*/ 10798 h 635"/>
              <a:gd name="T6" fmla="*/ 63477 w 619"/>
              <a:gd name="T7" fmla="*/ 26634 h 635"/>
              <a:gd name="T8" fmla="*/ 10400 w 619"/>
              <a:gd name="T9" fmla="*/ 42471 h 635"/>
              <a:gd name="T10" fmla="*/ 0 w 619"/>
              <a:gd name="T11" fmla="*/ 69105 h 635"/>
              <a:gd name="T12" fmla="*/ 10400 w 619"/>
              <a:gd name="T13" fmla="*/ 196157 h 635"/>
              <a:gd name="T14" fmla="*/ 179314 w 619"/>
              <a:gd name="T15" fmla="*/ 228190 h 635"/>
              <a:gd name="T16" fmla="*/ 211232 w 619"/>
              <a:gd name="T17" fmla="*/ 84941 h 635"/>
              <a:gd name="T18" fmla="*/ 221632 w 619"/>
              <a:gd name="T19" fmla="*/ 58667 h 635"/>
              <a:gd name="T20" fmla="*/ 131975 w 619"/>
              <a:gd name="T21" fmla="*/ 16196 h 635"/>
              <a:gd name="T22" fmla="*/ 147755 w 619"/>
              <a:gd name="T23" fmla="*/ 26634 h 635"/>
              <a:gd name="T24" fmla="*/ 116196 w 619"/>
              <a:gd name="T25" fmla="*/ 26634 h 635"/>
              <a:gd name="T26" fmla="*/ 89657 w 619"/>
              <a:gd name="T27" fmla="*/ 16196 h 635"/>
              <a:gd name="T28" fmla="*/ 105437 w 619"/>
              <a:gd name="T29" fmla="*/ 26634 h 635"/>
              <a:gd name="T30" fmla="*/ 73877 w 619"/>
              <a:gd name="T31" fmla="*/ 26634 h 635"/>
              <a:gd name="T32" fmla="*/ 105437 w 619"/>
              <a:gd name="T33" fmla="*/ 211994 h 635"/>
              <a:gd name="T34" fmla="*/ 42318 w 619"/>
              <a:gd name="T35" fmla="*/ 211994 h 635"/>
              <a:gd name="T36" fmla="*/ 26180 w 619"/>
              <a:gd name="T37" fmla="*/ 153686 h 635"/>
              <a:gd name="T38" fmla="*/ 105437 w 619"/>
              <a:gd name="T39" fmla="*/ 211994 h 635"/>
              <a:gd name="T40" fmla="*/ 105437 w 619"/>
              <a:gd name="T41" fmla="*/ 143249 h 635"/>
              <a:gd name="T42" fmla="*/ 26180 w 619"/>
              <a:gd name="T43" fmla="*/ 84941 h 635"/>
              <a:gd name="T44" fmla="*/ 105437 w 619"/>
              <a:gd name="T45" fmla="*/ 143249 h 635"/>
              <a:gd name="T46" fmla="*/ 195094 w 619"/>
              <a:gd name="T47" fmla="*/ 196157 h 635"/>
              <a:gd name="T48" fmla="*/ 116196 w 619"/>
              <a:gd name="T49" fmla="*/ 211994 h 635"/>
              <a:gd name="T50" fmla="*/ 195094 w 619"/>
              <a:gd name="T51" fmla="*/ 153686 h 635"/>
              <a:gd name="T52" fmla="*/ 195094 w 619"/>
              <a:gd name="T53" fmla="*/ 143249 h 635"/>
              <a:gd name="T54" fmla="*/ 116196 w 619"/>
              <a:gd name="T55" fmla="*/ 143249 h 635"/>
              <a:gd name="T56" fmla="*/ 195094 w 619"/>
              <a:gd name="T57" fmla="*/ 84941 h 635"/>
              <a:gd name="T58" fmla="*/ 200473 w 619"/>
              <a:gd name="T59" fmla="*/ 69105 h 635"/>
              <a:gd name="T60" fmla="*/ 21159 w 619"/>
              <a:gd name="T61" fmla="*/ 69105 h 635"/>
              <a:gd name="T62" fmla="*/ 21159 w 619"/>
              <a:gd name="T63" fmla="*/ 58667 h 635"/>
              <a:gd name="T64" fmla="*/ 211232 w 619"/>
              <a:gd name="T65" fmla="*/ 63706 h 63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8" name="Freeform 147"/>
          <p:cNvSpPr>
            <a:spLocks noChangeArrowheads="1"/>
          </p:cNvSpPr>
          <p:nvPr userDrawn="1"/>
        </p:nvSpPr>
        <p:spPr bwMode="auto">
          <a:xfrm>
            <a:off x="6179274" y="6279897"/>
            <a:ext cx="222975" cy="236804"/>
          </a:xfrm>
          <a:custGeom>
            <a:avLst/>
            <a:gdLst>
              <a:gd name="T0" fmla="*/ 138316 w 472"/>
              <a:gd name="T1" fmla="*/ 111629 h 501"/>
              <a:gd name="T2" fmla="*/ 138316 w 472"/>
              <a:gd name="T3" fmla="*/ 111629 h 501"/>
              <a:gd name="T4" fmla="*/ 106536 w 472"/>
              <a:gd name="T5" fmla="*/ 127525 h 501"/>
              <a:gd name="T6" fmla="*/ 69338 w 472"/>
              <a:gd name="T7" fmla="*/ 106210 h 501"/>
              <a:gd name="T8" fmla="*/ 74394 w 472"/>
              <a:gd name="T9" fmla="*/ 90315 h 501"/>
              <a:gd name="T10" fmla="*/ 69338 w 472"/>
              <a:gd name="T11" fmla="*/ 79838 h 501"/>
              <a:gd name="T12" fmla="*/ 111953 w 472"/>
              <a:gd name="T13" fmla="*/ 58524 h 501"/>
              <a:gd name="T14" fmla="*/ 138316 w 472"/>
              <a:gd name="T15" fmla="*/ 69001 h 501"/>
              <a:gd name="T16" fmla="*/ 170096 w 472"/>
              <a:gd name="T17" fmla="*/ 31791 h 501"/>
              <a:gd name="T18" fmla="*/ 138316 w 472"/>
              <a:gd name="T19" fmla="*/ 0 h 501"/>
              <a:gd name="T20" fmla="*/ 101119 w 472"/>
              <a:gd name="T21" fmla="*/ 31791 h 501"/>
              <a:gd name="T22" fmla="*/ 101119 w 472"/>
              <a:gd name="T23" fmla="*/ 42267 h 501"/>
              <a:gd name="T24" fmla="*/ 63921 w 472"/>
              <a:gd name="T25" fmla="*/ 63582 h 501"/>
              <a:gd name="T26" fmla="*/ 37197 w 472"/>
              <a:gd name="T27" fmla="*/ 53105 h 501"/>
              <a:gd name="T28" fmla="*/ 0 w 472"/>
              <a:gd name="T29" fmla="*/ 90315 h 501"/>
              <a:gd name="T30" fmla="*/ 37197 w 472"/>
              <a:gd name="T31" fmla="*/ 127525 h 501"/>
              <a:gd name="T32" fmla="*/ 58504 w 472"/>
              <a:gd name="T33" fmla="*/ 116687 h 501"/>
              <a:gd name="T34" fmla="*/ 58504 w 472"/>
              <a:gd name="T35" fmla="*/ 116687 h 501"/>
              <a:gd name="T36" fmla="*/ 101119 w 472"/>
              <a:gd name="T37" fmla="*/ 143420 h 501"/>
              <a:gd name="T38" fmla="*/ 101119 w 472"/>
              <a:gd name="T39" fmla="*/ 148839 h 501"/>
              <a:gd name="T40" fmla="*/ 138316 w 472"/>
              <a:gd name="T41" fmla="*/ 180630 h 501"/>
              <a:gd name="T42" fmla="*/ 170096 w 472"/>
              <a:gd name="T43" fmla="*/ 148839 h 501"/>
              <a:gd name="T44" fmla="*/ 138316 w 472"/>
              <a:gd name="T45" fmla="*/ 111629 h 501"/>
              <a:gd name="T46" fmla="*/ 138316 w 472"/>
              <a:gd name="T47" fmla="*/ 10477 h 501"/>
              <a:gd name="T48" fmla="*/ 138316 w 472"/>
              <a:gd name="T49" fmla="*/ 10477 h 501"/>
              <a:gd name="T50" fmla="*/ 159623 w 472"/>
              <a:gd name="T51" fmla="*/ 31791 h 501"/>
              <a:gd name="T52" fmla="*/ 138316 w 472"/>
              <a:gd name="T53" fmla="*/ 53105 h 501"/>
              <a:gd name="T54" fmla="*/ 117009 w 472"/>
              <a:gd name="T55" fmla="*/ 31791 h 501"/>
              <a:gd name="T56" fmla="*/ 138316 w 472"/>
              <a:gd name="T57" fmla="*/ 10477 h 501"/>
              <a:gd name="T58" fmla="*/ 37197 w 472"/>
              <a:gd name="T59" fmla="*/ 111629 h 501"/>
              <a:gd name="T60" fmla="*/ 37197 w 472"/>
              <a:gd name="T61" fmla="*/ 111629 h 501"/>
              <a:gd name="T62" fmla="*/ 15890 w 472"/>
              <a:gd name="T63" fmla="*/ 90315 h 501"/>
              <a:gd name="T64" fmla="*/ 37197 w 472"/>
              <a:gd name="T65" fmla="*/ 69001 h 501"/>
              <a:gd name="T66" fmla="*/ 58504 w 472"/>
              <a:gd name="T67" fmla="*/ 90315 h 501"/>
              <a:gd name="T68" fmla="*/ 37197 w 472"/>
              <a:gd name="T69" fmla="*/ 111629 h 501"/>
              <a:gd name="T70" fmla="*/ 138316 w 472"/>
              <a:gd name="T71" fmla="*/ 170153 h 501"/>
              <a:gd name="T72" fmla="*/ 138316 w 472"/>
              <a:gd name="T73" fmla="*/ 170153 h 501"/>
              <a:gd name="T74" fmla="*/ 117009 w 472"/>
              <a:gd name="T75" fmla="*/ 148839 h 501"/>
              <a:gd name="T76" fmla="*/ 138316 w 472"/>
              <a:gd name="T77" fmla="*/ 127525 h 501"/>
              <a:gd name="T78" fmla="*/ 159623 w 472"/>
              <a:gd name="T79" fmla="*/ 148839 h 501"/>
              <a:gd name="T80" fmla="*/ 138316 w 472"/>
              <a:gd name="T81" fmla="*/ 170153 h 50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49" name="Freeform 148"/>
          <p:cNvSpPr>
            <a:spLocks noChangeArrowheads="1"/>
          </p:cNvSpPr>
          <p:nvPr userDrawn="1"/>
        </p:nvSpPr>
        <p:spPr bwMode="auto">
          <a:xfrm>
            <a:off x="3308119" y="6252242"/>
            <a:ext cx="229889" cy="292114"/>
          </a:xfrm>
          <a:custGeom>
            <a:avLst/>
            <a:gdLst>
              <a:gd name="T0" fmla="*/ 159470 w 486"/>
              <a:gd name="T1" fmla="*/ 47611 h 619"/>
              <a:gd name="T2" fmla="*/ 159470 w 486"/>
              <a:gd name="T3" fmla="*/ 47611 h 619"/>
              <a:gd name="T4" fmla="*/ 116800 w 486"/>
              <a:gd name="T5" fmla="*/ 47611 h 619"/>
              <a:gd name="T6" fmla="*/ 116800 w 486"/>
              <a:gd name="T7" fmla="*/ 31740 h 619"/>
              <a:gd name="T8" fmla="*/ 106313 w 486"/>
              <a:gd name="T9" fmla="*/ 21281 h 619"/>
              <a:gd name="T10" fmla="*/ 42670 w 486"/>
              <a:gd name="T11" fmla="*/ 21281 h 619"/>
              <a:gd name="T12" fmla="*/ 42670 w 486"/>
              <a:gd name="T13" fmla="*/ 10460 h 619"/>
              <a:gd name="T14" fmla="*/ 26397 w 486"/>
              <a:gd name="T15" fmla="*/ 0 h 619"/>
              <a:gd name="T16" fmla="*/ 10487 w 486"/>
              <a:gd name="T17" fmla="*/ 0 h 619"/>
              <a:gd name="T18" fmla="*/ 0 w 486"/>
              <a:gd name="T19" fmla="*/ 10460 h 619"/>
              <a:gd name="T20" fmla="*/ 0 w 486"/>
              <a:gd name="T21" fmla="*/ 212444 h 619"/>
              <a:gd name="T22" fmla="*/ 10487 w 486"/>
              <a:gd name="T23" fmla="*/ 222904 h 619"/>
              <a:gd name="T24" fmla="*/ 26397 w 486"/>
              <a:gd name="T25" fmla="*/ 222904 h 619"/>
              <a:gd name="T26" fmla="*/ 42670 w 486"/>
              <a:gd name="T27" fmla="*/ 212444 h 619"/>
              <a:gd name="T28" fmla="*/ 42670 w 486"/>
              <a:gd name="T29" fmla="*/ 148603 h 619"/>
              <a:gd name="T30" fmla="*/ 106313 w 486"/>
              <a:gd name="T31" fmla="*/ 148603 h 619"/>
              <a:gd name="T32" fmla="*/ 106313 w 486"/>
              <a:gd name="T33" fmla="*/ 154013 h 619"/>
              <a:gd name="T34" fmla="*/ 116800 w 486"/>
              <a:gd name="T35" fmla="*/ 169883 h 619"/>
              <a:gd name="T36" fmla="*/ 159470 w 486"/>
              <a:gd name="T37" fmla="*/ 169883 h 619"/>
              <a:gd name="T38" fmla="*/ 175380 w 486"/>
              <a:gd name="T39" fmla="*/ 154013 h 619"/>
              <a:gd name="T40" fmla="*/ 175380 w 486"/>
              <a:gd name="T41" fmla="*/ 63481 h 619"/>
              <a:gd name="T42" fmla="*/ 159470 w 486"/>
              <a:gd name="T43" fmla="*/ 47611 h 619"/>
              <a:gd name="T44" fmla="*/ 26397 w 486"/>
              <a:gd name="T45" fmla="*/ 201624 h 619"/>
              <a:gd name="T46" fmla="*/ 26397 w 486"/>
              <a:gd name="T47" fmla="*/ 201624 h 619"/>
              <a:gd name="T48" fmla="*/ 21335 w 486"/>
              <a:gd name="T49" fmla="*/ 212444 h 619"/>
              <a:gd name="T50" fmla="*/ 10487 w 486"/>
              <a:gd name="T51" fmla="*/ 201624 h 619"/>
              <a:gd name="T52" fmla="*/ 10487 w 486"/>
              <a:gd name="T53" fmla="*/ 21281 h 619"/>
              <a:gd name="T54" fmla="*/ 21335 w 486"/>
              <a:gd name="T55" fmla="*/ 10460 h 619"/>
              <a:gd name="T56" fmla="*/ 26397 w 486"/>
              <a:gd name="T57" fmla="*/ 21281 h 619"/>
              <a:gd name="T58" fmla="*/ 26397 w 486"/>
              <a:gd name="T59" fmla="*/ 201624 h 619"/>
              <a:gd name="T60" fmla="*/ 106313 w 486"/>
              <a:gd name="T61" fmla="*/ 127322 h 619"/>
              <a:gd name="T62" fmla="*/ 106313 w 486"/>
              <a:gd name="T63" fmla="*/ 127322 h 619"/>
              <a:gd name="T64" fmla="*/ 95826 w 486"/>
              <a:gd name="T65" fmla="*/ 132733 h 619"/>
              <a:gd name="T66" fmla="*/ 42670 w 486"/>
              <a:gd name="T67" fmla="*/ 132733 h 619"/>
              <a:gd name="T68" fmla="*/ 42670 w 486"/>
              <a:gd name="T69" fmla="*/ 31740 h 619"/>
              <a:gd name="T70" fmla="*/ 95826 w 486"/>
              <a:gd name="T71" fmla="*/ 31740 h 619"/>
              <a:gd name="T72" fmla="*/ 106313 w 486"/>
              <a:gd name="T73" fmla="*/ 42561 h 619"/>
              <a:gd name="T74" fmla="*/ 106313 w 486"/>
              <a:gd name="T75" fmla="*/ 127322 h 619"/>
              <a:gd name="T76" fmla="*/ 159470 w 486"/>
              <a:gd name="T77" fmla="*/ 148603 h 619"/>
              <a:gd name="T78" fmla="*/ 159470 w 486"/>
              <a:gd name="T79" fmla="*/ 148603 h 619"/>
              <a:gd name="T80" fmla="*/ 154407 w 486"/>
              <a:gd name="T81" fmla="*/ 154013 h 619"/>
              <a:gd name="T82" fmla="*/ 116800 w 486"/>
              <a:gd name="T83" fmla="*/ 154013 h 619"/>
              <a:gd name="T84" fmla="*/ 116800 w 486"/>
              <a:gd name="T85" fmla="*/ 63481 h 619"/>
              <a:gd name="T86" fmla="*/ 154407 w 486"/>
              <a:gd name="T87" fmla="*/ 63481 h 619"/>
              <a:gd name="T88" fmla="*/ 159470 w 486"/>
              <a:gd name="T89" fmla="*/ 68891 h 619"/>
              <a:gd name="T90" fmla="*/ 159470 w 486"/>
              <a:gd name="T91" fmla="*/ 148603 h 61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0" name="Freeform 149"/>
          <p:cNvSpPr>
            <a:spLocks noChangeArrowheads="1"/>
          </p:cNvSpPr>
          <p:nvPr userDrawn="1"/>
        </p:nvSpPr>
        <p:spPr bwMode="auto">
          <a:xfrm>
            <a:off x="8613136" y="2218989"/>
            <a:ext cx="292114" cy="290386"/>
          </a:xfrm>
          <a:custGeom>
            <a:avLst/>
            <a:gdLst>
              <a:gd name="T0" fmla="*/ 53307 w 620"/>
              <a:gd name="T1" fmla="*/ 200432 h 619"/>
              <a:gd name="T2" fmla="*/ 53307 w 620"/>
              <a:gd name="T3" fmla="*/ 200432 h 619"/>
              <a:gd name="T4" fmla="*/ 32056 w 620"/>
              <a:gd name="T5" fmla="*/ 200432 h 619"/>
              <a:gd name="T6" fmla="*/ 21251 w 620"/>
              <a:gd name="T7" fmla="*/ 195412 h 619"/>
              <a:gd name="T8" fmla="*/ 21251 w 620"/>
              <a:gd name="T9" fmla="*/ 174257 h 619"/>
              <a:gd name="T10" fmla="*/ 90405 w 620"/>
              <a:gd name="T11" fmla="*/ 105773 h 619"/>
              <a:gd name="T12" fmla="*/ 58349 w 620"/>
              <a:gd name="T13" fmla="*/ 110793 h 619"/>
              <a:gd name="T14" fmla="*/ 10805 w 620"/>
              <a:gd name="T15" fmla="*/ 163501 h 619"/>
              <a:gd name="T16" fmla="*/ 10805 w 620"/>
              <a:gd name="T17" fmla="*/ 200432 h 619"/>
              <a:gd name="T18" fmla="*/ 21251 w 620"/>
              <a:gd name="T19" fmla="*/ 211188 h 619"/>
              <a:gd name="T20" fmla="*/ 58349 w 620"/>
              <a:gd name="T21" fmla="*/ 211188 h 619"/>
              <a:gd name="T22" fmla="*/ 111656 w 620"/>
              <a:gd name="T23" fmla="*/ 163501 h 619"/>
              <a:gd name="T24" fmla="*/ 116699 w 620"/>
              <a:gd name="T25" fmla="*/ 137326 h 619"/>
              <a:gd name="T26" fmla="*/ 53307 w 620"/>
              <a:gd name="T27" fmla="*/ 200432 h 619"/>
              <a:gd name="T28" fmla="*/ 212146 w 620"/>
              <a:gd name="T29" fmla="*/ 21155 h 619"/>
              <a:gd name="T30" fmla="*/ 212146 w 620"/>
              <a:gd name="T31" fmla="*/ 21155 h 619"/>
              <a:gd name="T32" fmla="*/ 201701 w 620"/>
              <a:gd name="T33" fmla="*/ 10398 h 619"/>
              <a:gd name="T34" fmla="*/ 164603 w 620"/>
              <a:gd name="T35" fmla="*/ 10398 h 619"/>
              <a:gd name="T36" fmla="*/ 111656 w 620"/>
              <a:gd name="T37" fmla="*/ 63464 h 619"/>
              <a:gd name="T38" fmla="*/ 106253 w 620"/>
              <a:gd name="T39" fmla="*/ 89639 h 619"/>
              <a:gd name="T40" fmla="*/ 169645 w 620"/>
              <a:gd name="T41" fmla="*/ 21155 h 619"/>
              <a:gd name="T42" fmla="*/ 190896 w 620"/>
              <a:gd name="T43" fmla="*/ 21155 h 619"/>
              <a:gd name="T44" fmla="*/ 201701 w 620"/>
              <a:gd name="T45" fmla="*/ 31553 h 619"/>
              <a:gd name="T46" fmla="*/ 201701 w 620"/>
              <a:gd name="T47" fmla="*/ 52707 h 619"/>
              <a:gd name="T48" fmla="*/ 132907 w 620"/>
              <a:gd name="T49" fmla="*/ 121191 h 619"/>
              <a:gd name="T50" fmla="*/ 164603 w 620"/>
              <a:gd name="T51" fmla="*/ 110793 h 619"/>
              <a:gd name="T52" fmla="*/ 212146 w 620"/>
              <a:gd name="T53" fmla="*/ 63464 h 619"/>
              <a:gd name="T54" fmla="*/ 212146 w 620"/>
              <a:gd name="T55" fmla="*/ 21155 h 619"/>
              <a:gd name="T56" fmla="*/ 132907 w 620"/>
              <a:gd name="T57" fmla="*/ 89639 h 619"/>
              <a:gd name="T58" fmla="*/ 132907 w 620"/>
              <a:gd name="T59" fmla="*/ 89639 h 619"/>
              <a:gd name="T60" fmla="*/ 122101 w 620"/>
              <a:gd name="T61" fmla="*/ 89639 h 619"/>
              <a:gd name="T62" fmla="*/ 90405 w 620"/>
              <a:gd name="T63" fmla="*/ 126928 h 619"/>
              <a:gd name="T64" fmla="*/ 90405 w 620"/>
              <a:gd name="T65" fmla="*/ 137326 h 619"/>
              <a:gd name="T66" fmla="*/ 100851 w 620"/>
              <a:gd name="T67" fmla="*/ 137326 h 619"/>
              <a:gd name="T68" fmla="*/ 132907 w 620"/>
              <a:gd name="T69" fmla="*/ 100395 h 619"/>
              <a:gd name="T70" fmla="*/ 132907 w 620"/>
              <a:gd name="T71" fmla="*/ 89639 h 6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1" name="Freeform 150"/>
          <p:cNvSpPr>
            <a:spLocks noChangeArrowheads="1"/>
          </p:cNvSpPr>
          <p:nvPr userDrawn="1"/>
        </p:nvSpPr>
        <p:spPr bwMode="auto">
          <a:xfrm>
            <a:off x="5225526" y="6248785"/>
            <a:ext cx="243717" cy="299028"/>
          </a:xfrm>
          <a:custGeom>
            <a:avLst/>
            <a:gdLst>
              <a:gd name="T0" fmla="*/ 101100 w 516"/>
              <a:gd name="T1" fmla="*/ 0 h 634"/>
              <a:gd name="T2" fmla="*/ 101100 w 516"/>
              <a:gd name="T3" fmla="*/ 0 h 634"/>
              <a:gd name="T4" fmla="*/ 85213 w 516"/>
              <a:gd name="T5" fmla="*/ 0 h 634"/>
              <a:gd name="T6" fmla="*/ 74381 w 516"/>
              <a:gd name="T7" fmla="*/ 15862 h 634"/>
              <a:gd name="T8" fmla="*/ 74381 w 516"/>
              <a:gd name="T9" fmla="*/ 212328 h 634"/>
              <a:gd name="T10" fmla="*/ 85213 w 516"/>
              <a:gd name="T11" fmla="*/ 228190 h 634"/>
              <a:gd name="T12" fmla="*/ 101100 w 516"/>
              <a:gd name="T13" fmla="*/ 228190 h 634"/>
              <a:gd name="T14" fmla="*/ 116987 w 516"/>
              <a:gd name="T15" fmla="*/ 212328 h 634"/>
              <a:gd name="T16" fmla="*/ 116987 w 516"/>
              <a:gd name="T17" fmla="*/ 15862 h 634"/>
              <a:gd name="T18" fmla="*/ 101100 w 516"/>
              <a:gd name="T19" fmla="*/ 0 h 634"/>
              <a:gd name="T20" fmla="*/ 101100 w 516"/>
              <a:gd name="T21" fmla="*/ 206921 h 634"/>
              <a:gd name="T22" fmla="*/ 101100 w 516"/>
              <a:gd name="T23" fmla="*/ 206921 h 634"/>
              <a:gd name="T24" fmla="*/ 95684 w 516"/>
              <a:gd name="T25" fmla="*/ 212328 h 634"/>
              <a:gd name="T26" fmla="*/ 85213 w 516"/>
              <a:gd name="T27" fmla="*/ 206921 h 634"/>
              <a:gd name="T28" fmla="*/ 85213 w 516"/>
              <a:gd name="T29" fmla="*/ 21269 h 634"/>
              <a:gd name="T30" fmla="*/ 95684 w 516"/>
              <a:gd name="T31" fmla="*/ 15862 h 634"/>
              <a:gd name="T32" fmla="*/ 101100 w 516"/>
              <a:gd name="T33" fmla="*/ 21269 h 634"/>
              <a:gd name="T34" fmla="*/ 101100 w 516"/>
              <a:gd name="T35" fmla="*/ 206921 h 634"/>
              <a:gd name="T36" fmla="*/ 32135 w 516"/>
              <a:gd name="T37" fmla="*/ 63807 h 634"/>
              <a:gd name="T38" fmla="*/ 32135 w 516"/>
              <a:gd name="T39" fmla="*/ 63807 h 634"/>
              <a:gd name="T40" fmla="*/ 15887 w 516"/>
              <a:gd name="T41" fmla="*/ 63807 h 634"/>
              <a:gd name="T42" fmla="*/ 0 w 516"/>
              <a:gd name="T43" fmla="*/ 79668 h 634"/>
              <a:gd name="T44" fmla="*/ 0 w 516"/>
              <a:gd name="T45" fmla="*/ 212328 h 634"/>
              <a:gd name="T46" fmla="*/ 15887 w 516"/>
              <a:gd name="T47" fmla="*/ 228190 h 634"/>
              <a:gd name="T48" fmla="*/ 32135 w 516"/>
              <a:gd name="T49" fmla="*/ 228190 h 634"/>
              <a:gd name="T50" fmla="*/ 42606 w 516"/>
              <a:gd name="T51" fmla="*/ 212328 h 634"/>
              <a:gd name="T52" fmla="*/ 42606 w 516"/>
              <a:gd name="T53" fmla="*/ 79668 h 634"/>
              <a:gd name="T54" fmla="*/ 32135 w 516"/>
              <a:gd name="T55" fmla="*/ 63807 h 634"/>
              <a:gd name="T56" fmla="*/ 32135 w 516"/>
              <a:gd name="T57" fmla="*/ 206921 h 634"/>
              <a:gd name="T58" fmla="*/ 32135 w 516"/>
              <a:gd name="T59" fmla="*/ 206921 h 634"/>
              <a:gd name="T60" fmla="*/ 21303 w 516"/>
              <a:gd name="T61" fmla="*/ 212328 h 634"/>
              <a:gd name="T62" fmla="*/ 15887 w 516"/>
              <a:gd name="T63" fmla="*/ 206921 h 634"/>
              <a:gd name="T64" fmla="*/ 15887 w 516"/>
              <a:gd name="T65" fmla="*/ 85075 h 634"/>
              <a:gd name="T66" fmla="*/ 21303 w 516"/>
              <a:gd name="T67" fmla="*/ 79668 h 634"/>
              <a:gd name="T68" fmla="*/ 32135 w 516"/>
              <a:gd name="T69" fmla="*/ 85075 h 634"/>
              <a:gd name="T70" fmla="*/ 32135 w 516"/>
              <a:gd name="T71" fmla="*/ 206921 h 634"/>
              <a:gd name="T72" fmla="*/ 170065 w 516"/>
              <a:gd name="T73" fmla="*/ 116798 h 634"/>
              <a:gd name="T74" fmla="*/ 170065 w 516"/>
              <a:gd name="T75" fmla="*/ 116798 h 634"/>
              <a:gd name="T76" fmla="*/ 159594 w 516"/>
              <a:gd name="T77" fmla="*/ 116798 h 634"/>
              <a:gd name="T78" fmla="*/ 143707 w 516"/>
              <a:gd name="T79" fmla="*/ 127253 h 634"/>
              <a:gd name="T80" fmla="*/ 143707 w 516"/>
              <a:gd name="T81" fmla="*/ 212328 h 634"/>
              <a:gd name="T82" fmla="*/ 159594 w 516"/>
              <a:gd name="T83" fmla="*/ 228190 h 634"/>
              <a:gd name="T84" fmla="*/ 170065 w 516"/>
              <a:gd name="T85" fmla="*/ 228190 h 634"/>
              <a:gd name="T86" fmla="*/ 185952 w 516"/>
              <a:gd name="T87" fmla="*/ 212328 h 634"/>
              <a:gd name="T88" fmla="*/ 185952 w 516"/>
              <a:gd name="T89" fmla="*/ 127253 h 634"/>
              <a:gd name="T90" fmla="*/ 170065 w 516"/>
              <a:gd name="T91" fmla="*/ 116798 h 634"/>
              <a:gd name="T92" fmla="*/ 170065 w 516"/>
              <a:gd name="T93" fmla="*/ 206921 h 634"/>
              <a:gd name="T94" fmla="*/ 170065 w 516"/>
              <a:gd name="T95" fmla="*/ 206921 h 634"/>
              <a:gd name="T96" fmla="*/ 165010 w 516"/>
              <a:gd name="T97" fmla="*/ 212328 h 634"/>
              <a:gd name="T98" fmla="*/ 159594 w 516"/>
              <a:gd name="T99" fmla="*/ 206921 h 634"/>
              <a:gd name="T100" fmla="*/ 159594 w 516"/>
              <a:gd name="T101" fmla="*/ 138067 h 634"/>
              <a:gd name="T102" fmla="*/ 165010 w 516"/>
              <a:gd name="T103" fmla="*/ 127253 h 634"/>
              <a:gd name="T104" fmla="*/ 170065 w 516"/>
              <a:gd name="T105" fmla="*/ 138067 h 634"/>
              <a:gd name="T106" fmla="*/ 170065 w 516"/>
              <a:gd name="T107" fmla="*/ 206921 h 63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2" name="Freeform 151"/>
          <p:cNvSpPr>
            <a:spLocks noChangeArrowheads="1"/>
          </p:cNvSpPr>
          <p:nvPr userDrawn="1"/>
        </p:nvSpPr>
        <p:spPr bwMode="auto">
          <a:xfrm>
            <a:off x="1386429" y="6315331"/>
            <a:ext cx="257545" cy="165936"/>
          </a:xfrm>
          <a:custGeom>
            <a:avLst/>
            <a:gdLst>
              <a:gd name="T0" fmla="*/ 47959 w 546"/>
              <a:gd name="T1" fmla="*/ 15764 h 354"/>
              <a:gd name="T2" fmla="*/ 47959 w 546"/>
              <a:gd name="T3" fmla="*/ 15764 h 354"/>
              <a:gd name="T4" fmla="*/ 191115 w 546"/>
              <a:gd name="T5" fmla="*/ 15764 h 354"/>
              <a:gd name="T6" fmla="*/ 196523 w 546"/>
              <a:gd name="T7" fmla="*/ 10390 h 354"/>
              <a:gd name="T8" fmla="*/ 191115 w 546"/>
              <a:gd name="T9" fmla="*/ 0 h 354"/>
              <a:gd name="T10" fmla="*/ 47959 w 546"/>
              <a:gd name="T11" fmla="*/ 0 h 354"/>
              <a:gd name="T12" fmla="*/ 42550 w 546"/>
              <a:gd name="T13" fmla="*/ 10390 h 354"/>
              <a:gd name="T14" fmla="*/ 47959 w 546"/>
              <a:gd name="T15" fmla="*/ 15764 h 354"/>
              <a:gd name="T16" fmla="*/ 5409 w 546"/>
              <a:gd name="T17" fmla="*/ 116078 h 354"/>
              <a:gd name="T18" fmla="*/ 5409 w 546"/>
              <a:gd name="T19" fmla="*/ 116078 h 354"/>
              <a:gd name="T20" fmla="*/ 0 w 546"/>
              <a:gd name="T21" fmla="*/ 121094 h 354"/>
              <a:gd name="T22" fmla="*/ 5409 w 546"/>
              <a:gd name="T23" fmla="*/ 126468 h 354"/>
              <a:gd name="T24" fmla="*/ 16227 w 546"/>
              <a:gd name="T25" fmla="*/ 121094 h 354"/>
              <a:gd name="T26" fmla="*/ 5409 w 546"/>
              <a:gd name="T27" fmla="*/ 116078 h 354"/>
              <a:gd name="T28" fmla="*/ 5409 w 546"/>
              <a:gd name="T29" fmla="*/ 58039 h 354"/>
              <a:gd name="T30" fmla="*/ 5409 w 546"/>
              <a:gd name="T31" fmla="*/ 58039 h 354"/>
              <a:gd name="T32" fmla="*/ 0 w 546"/>
              <a:gd name="T33" fmla="*/ 63055 h 354"/>
              <a:gd name="T34" fmla="*/ 5409 w 546"/>
              <a:gd name="T35" fmla="*/ 73803 h 354"/>
              <a:gd name="T36" fmla="*/ 16227 w 546"/>
              <a:gd name="T37" fmla="*/ 63055 h 354"/>
              <a:gd name="T38" fmla="*/ 5409 w 546"/>
              <a:gd name="T39" fmla="*/ 58039 h 354"/>
              <a:gd name="T40" fmla="*/ 191115 w 546"/>
              <a:gd name="T41" fmla="*/ 116078 h 354"/>
              <a:gd name="T42" fmla="*/ 191115 w 546"/>
              <a:gd name="T43" fmla="*/ 116078 h 354"/>
              <a:gd name="T44" fmla="*/ 47959 w 546"/>
              <a:gd name="T45" fmla="*/ 116078 h 354"/>
              <a:gd name="T46" fmla="*/ 42550 w 546"/>
              <a:gd name="T47" fmla="*/ 121094 h 354"/>
              <a:gd name="T48" fmla="*/ 47959 w 546"/>
              <a:gd name="T49" fmla="*/ 126468 h 354"/>
              <a:gd name="T50" fmla="*/ 191115 w 546"/>
              <a:gd name="T51" fmla="*/ 126468 h 354"/>
              <a:gd name="T52" fmla="*/ 196523 w 546"/>
              <a:gd name="T53" fmla="*/ 121094 h 354"/>
              <a:gd name="T54" fmla="*/ 191115 w 546"/>
              <a:gd name="T55" fmla="*/ 116078 h 354"/>
              <a:gd name="T56" fmla="*/ 191115 w 546"/>
              <a:gd name="T57" fmla="*/ 58039 h 354"/>
              <a:gd name="T58" fmla="*/ 191115 w 546"/>
              <a:gd name="T59" fmla="*/ 58039 h 354"/>
              <a:gd name="T60" fmla="*/ 47959 w 546"/>
              <a:gd name="T61" fmla="*/ 58039 h 354"/>
              <a:gd name="T62" fmla="*/ 42550 w 546"/>
              <a:gd name="T63" fmla="*/ 63055 h 354"/>
              <a:gd name="T64" fmla="*/ 47959 w 546"/>
              <a:gd name="T65" fmla="*/ 73803 h 354"/>
              <a:gd name="T66" fmla="*/ 191115 w 546"/>
              <a:gd name="T67" fmla="*/ 73803 h 354"/>
              <a:gd name="T68" fmla="*/ 196523 w 546"/>
              <a:gd name="T69" fmla="*/ 63055 h 354"/>
              <a:gd name="T70" fmla="*/ 191115 w 546"/>
              <a:gd name="T71" fmla="*/ 58039 h 354"/>
              <a:gd name="T72" fmla="*/ 5409 w 546"/>
              <a:gd name="T73" fmla="*/ 0 h 354"/>
              <a:gd name="T74" fmla="*/ 5409 w 546"/>
              <a:gd name="T75" fmla="*/ 0 h 354"/>
              <a:gd name="T76" fmla="*/ 0 w 546"/>
              <a:gd name="T77" fmla="*/ 10390 h 354"/>
              <a:gd name="T78" fmla="*/ 5409 w 546"/>
              <a:gd name="T79" fmla="*/ 15764 h 354"/>
              <a:gd name="T80" fmla="*/ 16227 w 546"/>
              <a:gd name="T81" fmla="*/ 10390 h 354"/>
              <a:gd name="T82" fmla="*/ 5409 w 546"/>
              <a:gd name="T83" fmla="*/ 0 h 35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46" h="354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3" name="Freeform 152"/>
          <p:cNvSpPr>
            <a:spLocks noChangeArrowheads="1"/>
          </p:cNvSpPr>
          <p:nvPr userDrawn="1"/>
        </p:nvSpPr>
        <p:spPr bwMode="auto">
          <a:xfrm>
            <a:off x="7972085" y="2232818"/>
            <a:ext cx="278287" cy="262731"/>
          </a:xfrm>
          <a:custGeom>
            <a:avLst/>
            <a:gdLst>
              <a:gd name="T0" fmla="*/ 180290 w 590"/>
              <a:gd name="T1" fmla="*/ 115974 h 561"/>
              <a:gd name="T2" fmla="*/ 180290 w 590"/>
              <a:gd name="T3" fmla="*/ 115974 h 561"/>
              <a:gd name="T4" fmla="*/ 180290 w 590"/>
              <a:gd name="T5" fmla="*/ 10738 h 561"/>
              <a:gd name="T6" fmla="*/ 175242 w 590"/>
              <a:gd name="T7" fmla="*/ 0 h 561"/>
              <a:gd name="T8" fmla="*/ 169833 w 590"/>
              <a:gd name="T9" fmla="*/ 10738 h 561"/>
              <a:gd name="T10" fmla="*/ 169833 w 590"/>
              <a:gd name="T11" fmla="*/ 115974 h 561"/>
              <a:gd name="T12" fmla="*/ 137741 w 590"/>
              <a:gd name="T13" fmla="*/ 147473 h 561"/>
              <a:gd name="T14" fmla="*/ 169833 w 590"/>
              <a:gd name="T15" fmla="*/ 184342 h 561"/>
              <a:gd name="T16" fmla="*/ 169833 w 590"/>
              <a:gd name="T17" fmla="*/ 189711 h 561"/>
              <a:gd name="T18" fmla="*/ 175242 w 590"/>
              <a:gd name="T19" fmla="*/ 200449 h 561"/>
              <a:gd name="T20" fmla="*/ 180290 w 590"/>
              <a:gd name="T21" fmla="*/ 189711 h 561"/>
              <a:gd name="T22" fmla="*/ 180290 w 590"/>
              <a:gd name="T23" fmla="*/ 184342 h 561"/>
              <a:gd name="T24" fmla="*/ 212381 w 590"/>
              <a:gd name="T25" fmla="*/ 147473 h 561"/>
              <a:gd name="T26" fmla="*/ 180290 w 590"/>
              <a:gd name="T27" fmla="*/ 115974 h 561"/>
              <a:gd name="T28" fmla="*/ 175242 w 590"/>
              <a:gd name="T29" fmla="*/ 168592 h 561"/>
              <a:gd name="T30" fmla="*/ 175242 w 590"/>
              <a:gd name="T31" fmla="*/ 168592 h 561"/>
              <a:gd name="T32" fmla="*/ 153968 w 590"/>
              <a:gd name="T33" fmla="*/ 147473 h 561"/>
              <a:gd name="T34" fmla="*/ 175242 w 590"/>
              <a:gd name="T35" fmla="*/ 126354 h 561"/>
              <a:gd name="T36" fmla="*/ 196516 w 590"/>
              <a:gd name="T37" fmla="*/ 147473 h 561"/>
              <a:gd name="T38" fmla="*/ 175242 w 590"/>
              <a:gd name="T39" fmla="*/ 168592 h 561"/>
              <a:gd name="T40" fmla="*/ 111419 w 590"/>
              <a:gd name="T41" fmla="*/ 15750 h 561"/>
              <a:gd name="T42" fmla="*/ 111419 w 590"/>
              <a:gd name="T43" fmla="*/ 15750 h 561"/>
              <a:gd name="T44" fmla="*/ 111419 w 590"/>
              <a:gd name="T45" fmla="*/ 10738 h 561"/>
              <a:gd name="T46" fmla="*/ 106010 w 590"/>
              <a:gd name="T47" fmla="*/ 0 h 561"/>
              <a:gd name="T48" fmla="*/ 95554 w 590"/>
              <a:gd name="T49" fmla="*/ 10738 h 561"/>
              <a:gd name="T50" fmla="*/ 95554 w 590"/>
              <a:gd name="T51" fmla="*/ 15750 h 561"/>
              <a:gd name="T52" fmla="*/ 68871 w 590"/>
              <a:gd name="T53" fmla="*/ 52618 h 561"/>
              <a:gd name="T54" fmla="*/ 95554 w 590"/>
              <a:gd name="T55" fmla="*/ 84117 h 561"/>
              <a:gd name="T56" fmla="*/ 95554 w 590"/>
              <a:gd name="T57" fmla="*/ 189711 h 561"/>
              <a:gd name="T58" fmla="*/ 106010 w 590"/>
              <a:gd name="T59" fmla="*/ 200449 h 561"/>
              <a:gd name="T60" fmla="*/ 111419 w 590"/>
              <a:gd name="T61" fmla="*/ 189711 h 561"/>
              <a:gd name="T62" fmla="*/ 111419 w 590"/>
              <a:gd name="T63" fmla="*/ 84117 h 561"/>
              <a:gd name="T64" fmla="*/ 137741 w 590"/>
              <a:gd name="T65" fmla="*/ 52618 h 561"/>
              <a:gd name="T66" fmla="*/ 111419 w 590"/>
              <a:gd name="T67" fmla="*/ 15750 h 561"/>
              <a:gd name="T68" fmla="*/ 106010 w 590"/>
              <a:gd name="T69" fmla="*/ 73737 h 561"/>
              <a:gd name="T70" fmla="*/ 106010 w 590"/>
              <a:gd name="T71" fmla="*/ 73737 h 561"/>
              <a:gd name="T72" fmla="*/ 84736 w 590"/>
              <a:gd name="T73" fmla="*/ 52618 h 561"/>
              <a:gd name="T74" fmla="*/ 106010 w 590"/>
              <a:gd name="T75" fmla="*/ 31499 h 561"/>
              <a:gd name="T76" fmla="*/ 127285 w 590"/>
              <a:gd name="T77" fmla="*/ 52618 h 561"/>
              <a:gd name="T78" fmla="*/ 106010 w 590"/>
              <a:gd name="T79" fmla="*/ 73737 h 561"/>
              <a:gd name="T80" fmla="*/ 42548 w 590"/>
              <a:gd name="T81" fmla="*/ 84117 h 561"/>
              <a:gd name="T82" fmla="*/ 42548 w 590"/>
              <a:gd name="T83" fmla="*/ 84117 h 561"/>
              <a:gd name="T84" fmla="*/ 42548 w 590"/>
              <a:gd name="T85" fmla="*/ 10738 h 561"/>
              <a:gd name="T86" fmla="*/ 31731 w 590"/>
              <a:gd name="T87" fmla="*/ 0 h 561"/>
              <a:gd name="T88" fmla="*/ 26322 w 590"/>
              <a:gd name="T89" fmla="*/ 10738 h 561"/>
              <a:gd name="T90" fmla="*/ 26322 w 590"/>
              <a:gd name="T91" fmla="*/ 84117 h 561"/>
              <a:gd name="T92" fmla="*/ 0 w 590"/>
              <a:gd name="T93" fmla="*/ 121343 h 561"/>
              <a:gd name="T94" fmla="*/ 26322 w 590"/>
              <a:gd name="T95" fmla="*/ 158212 h 561"/>
              <a:gd name="T96" fmla="*/ 26322 w 590"/>
              <a:gd name="T97" fmla="*/ 189711 h 561"/>
              <a:gd name="T98" fmla="*/ 31731 w 590"/>
              <a:gd name="T99" fmla="*/ 200449 h 561"/>
              <a:gd name="T100" fmla="*/ 42548 w 590"/>
              <a:gd name="T101" fmla="*/ 189711 h 561"/>
              <a:gd name="T102" fmla="*/ 42548 w 590"/>
              <a:gd name="T103" fmla="*/ 158212 h 561"/>
              <a:gd name="T104" fmla="*/ 68871 w 590"/>
              <a:gd name="T105" fmla="*/ 121343 h 561"/>
              <a:gd name="T106" fmla="*/ 42548 w 590"/>
              <a:gd name="T107" fmla="*/ 84117 h 561"/>
              <a:gd name="T108" fmla="*/ 31731 w 590"/>
              <a:gd name="T109" fmla="*/ 142104 h 561"/>
              <a:gd name="T110" fmla="*/ 31731 w 590"/>
              <a:gd name="T111" fmla="*/ 142104 h 561"/>
              <a:gd name="T112" fmla="*/ 10457 w 590"/>
              <a:gd name="T113" fmla="*/ 121343 h 561"/>
              <a:gd name="T114" fmla="*/ 31731 w 590"/>
              <a:gd name="T115" fmla="*/ 100225 h 561"/>
              <a:gd name="T116" fmla="*/ 53005 w 590"/>
              <a:gd name="T117" fmla="*/ 121343 h 561"/>
              <a:gd name="T118" fmla="*/ 31731 w 590"/>
              <a:gd name="T119" fmla="*/ 142104 h 56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4" name="Freeform 153"/>
          <p:cNvSpPr>
            <a:spLocks noChangeArrowheads="1"/>
          </p:cNvSpPr>
          <p:nvPr userDrawn="1"/>
        </p:nvSpPr>
        <p:spPr bwMode="auto">
          <a:xfrm>
            <a:off x="4276322" y="6253106"/>
            <a:ext cx="299028" cy="290386"/>
          </a:xfrm>
          <a:custGeom>
            <a:avLst/>
            <a:gdLst>
              <a:gd name="T0" fmla="*/ 111414 w 634"/>
              <a:gd name="T1" fmla="*/ 31553 h 619"/>
              <a:gd name="T2" fmla="*/ 111414 w 634"/>
              <a:gd name="T3" fmla="*/ 31553 h 619"/>
              <a:gd name="T4" fmla="*/ 63459 w 634"/>
              <a:gd name="T5" fmla="*/ 84260 h 619"/>
              <a:gd name="T6" fmla="*/ 111414 w 634"/>
              <a:gd name="T7" fmla="*/ 131589 h 619"/>
              <a:gd name="T8" fmla="*/ 164417 w 634"/>
              <a:gd name="T9" fmla="*/ 84260 h 619"/>
              <a:gd name="T10" fmla="*/ 111414 w 634"/>
              <a:gd name="T11" fmla="*/ 31553 h 619"/>
              <a:gd name="T12" fmla="*/ 111414 w 634"/>
              <a:gd name="T13" fmla="*/ 115813 h 619"/>
              <a:gd name="T14" fmla="*/ 111414 w 634"/>
              <a:gd name="T15" fmla="*/ 115813 h 619"/>
              <a:gd name="T16" fmla="*/ 79684 w 634"/>
              <a:gd name="T17" fmla="*/ 84260 h 619"/>
              <a:gd name="T18" fmla="*/ 111414 w 634"/>
              <a:gd name="T19" fmla="*/ 47329 h 619"/>
              <a:gd name="T20" fmla="*/ 148552 w 634"/>
              <a:gd name="T21" fmla="*/ 84260 h 619"/>
              <a:gd name="T22" fmla="*/ 111414 w 634"/>
              <a:gd name="T23" fmla="*/ 115813 h 619"/>
              <a:gd name="T24" fmla="*/ 191098 w 634"/>
              <a:gd name="T25" fmla="*/ 121191 h 619"/>
              <a:gd name="T26" fmla="*/ 191098 w 634"/>
              <a:gd name="T27" fmla="*/ 121191 h 619"/>
              <a:gd name="T28" fmla="*/ 201555 w 634"/>
              <a:gd name="T29" fmla="*/ 84260 h 619"/>
              <a:gd name="T30" fmla="*/ 111414 w 634"/>
              <a:gd name="T31" fmla="*/ 0 h 619"/>
              <a:gd name="T32" fmla="*/ 26321 w 634"/>
              <a:gd name="T33" fmla="*/ 84260 h 619"/>
              <a:gd name="T34" fmla="*/ 37138 w 634"/>
              <a:gd name="T35" fmla="*/ 121191 h 619"/>
              <a:gd name="T36" fmla="*/ 0 w 634"/>
              <a:gd name="T37" fmla="*/ 179277 h 619"/>
              <a:gd name="T38" fmla="*/ 42186 w 634"/>
              <a:gd name="T39" fmla="*/ 190034 h 619"/>
              <a:gd name="T40" fmla="*/ 74276 w 634"/>
              <a:gd name="T41" fmla="*/ 221586 h 619"/>
              <a:gd name="T42" fmla="*/ 106006 w 634"/>
              <a:gd name="T43" fmla="*/ 168879 h 619"/>
              <a:gd name="T44" fmla="*/ 111414 w 634"/>
              <a:gd name="T45" fmla="*/ 168879 h 619"/>
              <a:gd name="T46" fmla="*/ 116822 w 634"/>
              <a:gd name="T47" fmla="*/ 168879 h 619"/>
              <a:gd name="T48" fmla="*/ 148552 w 634"/>
              <a:gd name="T49" fmla="*/ 221586 h 619"/>
              <a:gd name="T50" fmla="*/ 180282 w 634"/>
              <a:gd name="T51" fmla="*/ 190034 h 619"/>
              <a:gd name="T52" fmla="*/ 228236 w 634"/>
              <a:gd name="T53" fmla="*/ 179277 h 619"/>
              <a:gd name="T54" fmla="*/ 191098 w 634"/>
              <a:gd name="T55" fmla="*/ 121191 h 619"/>
              <a:gd name="T56" fmla="*/ 74276 w 634"/>
              <a:gd name="T57" fmla="*/ 195053 h 619"/>
              <a:gd name="T58" fmla="*/ 74276 w 634"/>
              <a:gd name="T59" fmla="*/ 195053 h 619"/>
              <a:gd name="T60" fmla="*/ 53003 w 634"/>
              <a:gd name="T61" fmla="*/ 179277 h 619"/>
              <a:gd name="T62" fmla="*/ 20913 w 634"/>
              <a:gd name="T63" fmla="*/ 168879 h 619"/>
              <a:gd name="T64" fmla="*/ 42186 w 634"/>
              <a:gd name="T65" fmla="*/ 136968 h 619"/>
              <a:gd name="T66" fmla="*/ 90141 w 634"/>
              <a:gd name="T67" fmla="*/ 163501 h 619"/>
              <a:gd name="T68" fmla="*/ 74276 w 634"/>
              <a:gd name="T69" fmla="*/ 195053 h 619"/>
              <a:gd name="T70" fmla="*/ 111414 w 634"/>
              <a:gd name="T71" fmla="*/ 152744 h 619"/>
              <a:gd name="T72" fmla="*/ 111414 w 634"/>
              <a:gd name="T73" fmla="*/ 152744 h 619"/>
              <a:gd name="T74" fmla="*/ 42186 w 634"/>
              <a:gd name="T75" fmla="*/ 84260 h 619"/>
              <a:gd name="T76" fmla="*/ 111414 w 634"/>
              <a:gd name="T77" fmla="*/ 10398 h 619"/>
              <a:gd name="T78" fmla="*/ 185690 w 634"/>
              <a:gd name="T79" fmla="*/ 84260 h 619"/>
              <a:gd name="T80" fmla="*/ 111414 w 634"/>
              <a:gd name="T81" fmla="*/ 152744 h 619"/>
              <a:gd name="T82" fmla="*/ 174873 w 634"/>
              <a:gd name="T83" fmla="*/ 179277 h 619"/>
              <a:gd name="T84" fmla="*/ 174873 w 634"/>
              <a:gd name="T85" fmla="*/ 179277 h 619"/>
              <a:gd name="T86" fmla="*/ 153600 w 634"/>
              <a:gd name="T87" fmla="*/ 195053 h 619"/>
              <a:gd name="T88" fmla="*/ 132687 w 634"/>
              <a:gd name="T89" fmla="*/ 163501 h 619"/>
              <a:gd name="T90" fmla="*/ 180282 w 634"/>
              <a:gd name="T91" fmla="*/ 136968 h 619"/>
              <a:gd name="T92" fmla="*/ 201555 w 634"/>
              <a:gd name="T93" fmla="*/ 168879 h 619"/>
              <a:gd name="T94" fmla="*/ 174873 w 634"/>
              <a:gd name="T95" fmla="*/ 179277 h 61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700"/>
          </a:p>
        </p:txBody>
      </p:sp>
      <p:sp>
        <p:nvSpPr>
          <p:cNvPr id="155" name="Shape 2604"/>
          <p:cNvSpPr/>
          <p:nvPr userDrawn="1"/>
        </p:nvSpPr>
        <p:spPr>
          <a:xfrm>
            <a:off x="7045053" y="2203632"/>
            <a:ext cx="392460" cy="3211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 sz="1500"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156" name="Shape 2587"/>
          <p:cNvSpPr/>
          <p:nvPr userDrawn="1"/>
        </p:nvSpPr>
        <p:spPr>
          <a:xfrm>
            <a:off x="7037926" y="4822296"/>
            <a:ext cx="406717" cy="406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 sz="1500"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157" name="Shape 2538"/>
          <p:cNvSpPr/>
          <p:nvPr userDrawn="1"/>
        </p:nvSpPr>
        <p:spPr>
          <a:xfrm>
            <a:off x="7967315" y="4849758"/>
            <a:ext cx="287827" cy="35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32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endParaRPr sz="1500"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158" name="Shape 4917"/>
          <p:cNvSpPr/>
          <p:nvPr userDrawn="1"/>
        </p:nvSpPr>
        <p:spPr>
          <a:xfrm>
            <a:off x="8582820" y="4850512"/>
            <a:ext cx="352746" cy="35028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3054" y="71960"/>
                </a:moveTo>
                <a:lnTo>
                  <a:pt x="103054" y="71960"/>
                </a:lnTo>
                <a:cubicBezTo>
                  <a:pt x="103054" y="76146"/>
                  <a:pt x="101674" y="78936"/>
                  <a:pt x="98916" y="81727"/>
                </a:cubicBezTo>
                <a:cubicBezTo>
                  <a:pt x="98916" y="83122"/>
                  <a:pt x="108571" y="94485"/>
                  <a:pt x="103054" y="100066"/>
                </a:cubicBezTo>
                <a:cubicBezTo>
                  <a:pt x="100295" y="104252"/>
                  <a:pt x="100295" y="104252"/>
                  <a:pt x="100295" y="104252"/>
                </a:cubicBezTo>
                <a:cubicBezTo>
                  <a:pt x="96157" y="108438"/>
                  <a:pt x="84926" y="101461"/>
                  <a:pt x="82167" y="98671"/>
                </a:cubicBezTo>
                <a:cubicBezTo>
                  <a:pt x="79408" y="101461"/>
                  <a:pt x="75270" y="102857"/>
                  <a:pt x="71133" y="104252"/>
                </a:cubicBezTo>
                <a:cubicBezTo>
                  <a:pt x="72512" y="104252"/>
                  <a:pt x="72512" y="104252"/>
                  <a:pt x="72512" y="104252"/>
                </a:cubicBezTo>
                <a:cubicBezTo>
                  <a:pt x="72512" y="104252"/>
                  <a:pt x="69753" y="119800"/>
                  <a:pt x="61280" y="119800"/>
                </a:cubicBezTo>
                <a:cubicBezTo>
                  <a:pt x="58522" y="119800"/>
                  <a:pt x="58522" y="119800"/>
                  <a:pt x="58522" y="119800"/>
                </a:cubicBezTo>
                <a:cubicBezTo>
                  <a:pt x="51625" y="119800"/>
                  <a:pt x="48669" y="105647"/>
                  <a:pt x="47290" y="102857"/>
                </a:cubicBezTo>
                <a:cubicBezTo>
                  <a:pt x="44532" y="102857"/>
                  <a:pt x="40394" y="101461"/>
                  <a:pt x="37635" y="98671"/>
                </a:cubicBezTo>
                <a:cubicBezTo>
                  <a:pt x="37635" y="100066"/>
                  <a:pt x="37635" y="100066"/>
                  <a:pt x="37635" y="100066"/>
                </a:cubicBezTo>
                <a:cubicBezTo>
                  <a:pt x="37635" y="100066"/>
                  <a:pt x="25024" y="109833"/>
                  <a:pt x="19507" y="102857"/>
                </a:cubicBezTo>
                <a:cubicBezTo>
                  <a:pt x="16748" y="101461"/>
                  <a:pt x="16748" y="101461"/>
                  <a:pt x="16748" y="101461"/>
                </a:cubicBezTo>
                <a:cubicBezTo>
                  <a:pt x="12610" y="95880"/>
                  <a:pt x="19507" y="84518"/>
                  <a:pt x="20886" y="81727"/>
                </a:cubicBezTo>
                <a:cubicBezTo>
                  <a:pt x="19507" y="78936"/>
                  <a:pt x="18128" y="76146"/>
                  <a:pt x="16748" y="71960"/>
                </a:cubicBezTo>
                <a:cubicBezTo>
                  <a:pt x="13990" y="71960"/>
                  <a:pt x="0" y="67574"/>
                  <a:pt x="0" y="60598"/>
                </a:cubicBezTo>
                <a:cubicBezTo>
                  <a:pt x="0" y="57807"/>
                  <a:pt x="0" y="57807"/>
                  <a:pt x="0" y="57807"/>
                </a:cubicBezTo>
                <a:cubicBezTo>
                  <a:pt x="0" y="50830"/>
                  <a:pt x="13990" y="47840"/>
                  <a:pt x="16748" y="47840"/>
                </a:cubicBezTo>
                <a:cubicBezTo>
                  <a:pt x="18128" y="43654"/>
                  <a:pt x="19507" y="40863"/>
                  <a:pt x="20886" y="36677"/>
                </a:cubicBezTo>
                <a:cubicBezTo>
                  <a:pt x="19507" y="35282"/>
                  <a:pt x="11231" y="22524"/>
                  <a:pt x="16748" y="18338"/>
                </a:cubicBezTo>
                <a:cubicBezTo>
                  <a:pt x="19507" y="15548"/>
                  <a:pt x="19507" y="15548"/>
                  <a:pt x="19507" y="15548"/>
                </a:cubicBezTo>
                <a:cubicBezTo>
                  <a:pt x="23645" y="9966"/>
                  <a:pt x="34876" y="18338"/>
                  <a:pt x="37635" y="19734"/>
                </a:cubicBezTo>
                <a:cubicBezTo>
                  <a:pt x="40394" y="18338"/>
                  <a:pt x="44532" y="16943"/>
                  <a:pt x="47290" y="15548"/>
                </a:cubicBezTo>
                <a:cubicBezTo>
                  <a:pt x="48669" y="12757"/>
                  <a:pt x="53004" y="0"/>
                  <a:pt x="58522" y="0"/>
                </a:cubicBezTo>
                <a:cubicBezTo>
                  <a:pt x="61280" y="0"/>
                  <a:pt x="61280" y="0"/>
                  <a:pt x="61280" y="0"/>
                </a:cubicBezTo>
                <a:cubicBezTo>
                  <a:pt x="68177" y="0"/>
                  <a:pt x="71133" y="11362"/>
                  <a:pt x="72512" y="15548"/>
                </a:cubicBezTo>
                <a:cubicBezTo>
                  <a:pt x="75270" y="16943"/>
                  <a:pt x="79408" y="18338"/>
                  <a:pt x="82167" y="19734"/>
                </a:cubicBezTo>
                <a:cubicBezTo>
                  <a:pt x="84926" y="18338"/>
                  <a:pt x="96157" y="11362"/>
                  <a:pt x="100295" y="15548"/>
                </a:cubicBezTo>
                <a:cubicBezTo>
                  <a:pt x="103054" y="18338"/>
                  <a:pt x="103054" y="18338"/>
                  <a:pt x="103054" y="18338"/>
                </a:cubicBezTo>
                <a:cubicBezTo>
                  <a:pt x="108571" y="23920"/>
                  <a:pt x="101674" y="33887"/>
                  <a:pt x="98916" y="36677"/>
                </a:cubicBezTo>
                <a:cubicBezTo>
                  <a:pt x="101674" y="40863"/>
                  <a:pt x="103054" y="43654"/>
                  <a:pt x="103054" y="47840"/>
                </a:cubicBezTo>
                <a:cubicBezTo>
                  <a:pt x="104433" y="47840"/>
                  <a:pt x="119802" y="49435"/>
                  <a:pt x="119802" y="57807"/>
                </a:cubicBezTo>
                <a:cubicBezTo>
                  <a:pt x="119802" y="60598"/>
                  <a:pt x="119802" y="60598"/>
                  <a:pt x="119802" y="60598"/>
                </a:cubicBezTo>
                <a:cubicBezTo>
                  <a:pt x="119802" y="67574"/>
                  <a:pt x="107192" y="70365"/>
                  <a:pt x="103054" y="71960"/>
                </a:cubicBezTo>
                <a:close/>
                <a:moveTo>
                  <a:pt x="59901" y="25315"/>
                </a:moveTo>
                <a:lnTo>
                  <a:pt x="59901" y="25315"/>
                </a:lnTo>
                <a:cubicBezTo>
                  <a:pt x="41773" y="25315"/>
                  <a:pt x="26403" y="40863"/>
                  <a:pt x="26403" y="59202"/>
                </a:cubicBezTo>
                <a:cubicBezTo>
                  <a:pt x="26403" y="78936"/>
                  <a:pt x="41773" y="93089"/>
                  <a:pt x="59901" y="93089"/>
                </a:cubicBezTo>
                <a:cubicBezTo>
                  <a:pt x="78029" y="93089"/>
                  <a:pt x="93399" y="78936"/>
                  <a:pt x="93399" y="59202"/>
                </a:cubicBezTo>
                <a:cubicBezTo>
                  <a:pt x="93399" y="40863"/>
                  <a:pt x="78029" y="25315"/>
                  <a:pt x="59901" y="25315"/>
                </a:cubicBezTo>
                <a:close/>
                <a:moveTo>
                  <a:pt x="59901" y="81727"/>
                </a:moveTo>
                <a:lnTo>
                  <a:pt x="59901" y="81727"/>
                </a:lnTo>
                <a:cubicBezTo>
                  <a:pt x="47290" y="81727"/>
                  <a:pt x="37635" y="71960"/>
                  <a:pt x="37635" y="59202"/>
                </a:cubicBezTo>
                <a:cubicBezTo>
                  <a:pt x="37635" y="46445"/>
                  <a:pt x="47290" y="36677"/>
                  <a:pt x="59901" y="36677"/>
                </a:cubicBezTo>
                <a:cubicBezTo>
                  <a:pt x="72512" y="36677"/>
                  <a:pt x="82167" y="46445"/>
                  <a:pt x="82167" y="59202"/>
                </a:cubicBezTo>
                <a:cubicBezTo>
                  <a:pt x="82167" y="71960"/>
                  <a:pt x="72512" y="81727"/>
                  <a:pt x="59901" y="81727"/>
                </a:cubicBezTo>
                <a:close/>
                <a:moveTo>
                  <a:pt x="59901" y="47840"/>
                </a:moveTo>
                <a:lnTo>
                  <a:pt x="59901" y="47840"/>
                </a:lnTo>
                <a:cubicBezTo>
                  <a:pt x="54384" y="47840"/>
                  <a:pt x="48669" y="53621"/>
                  <a:pt x="48669" y="59202"/>
                </a:cubicBezTo>
                <a:cubicBezTo>
                  <a:pt x="48669" y="66179"/>
                  <a:pt x="54384" y="70365"/>
                  <a:pt x="59901" y="70365"/>
                </a:cubicBezTo>
                <a:cubicBezTo>
                  <a:pt x="65418" y="70365"/>
                  <a:pt x="71133" y="66179"/>
                  <a:pt x="71133" y="59202"/>
                </a:cubicBezTo>
                <a:cubicBezTo>
                  <a:pt x="71133" y="53621"/>
                  <a:pt x="65418" y="47840"/>
                  <a:pt x="59901" y="47840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59" name="Shape 4951"/>
          <p:cNvSpPr/>
          <p:nvPr userDrawn="1"/>
        </p:nvSpPr>
        <p:spPr>
          <a:xfrm>
            <a:off x="7046103" y="5579577"/>
            <a:ext cx="390363" cy="37051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800" y="63664"/>
                </a:moveTo>
                <a:lnTo>
                  <a:pt x="119800" y="63664"/>
                </a:lnTo>
                <a:cubicBezTo>
                  <a:pt x="119800" y="66596"/>
                  <a:pt x="118405" y="69528"/>
                  <a:pt x="114219" y="69528"/>
                </a:cubicBezTo>
                <a:cubicBezTo>
                  <a:pt x="112823" y="69528"/>
                  <a:pt x="111428" y="68062"/>
                  <a:pt x="111428" y="68062"/>
                </a:cubicBezTo>
                <a:lnTo>
                  <a:pt x="111428" y="68062"/>
                </a:lnTo>
                <a:cubicBezTo>
                  <a:pt x="60598" y="14869"/>
                  <a:pt x="60598" y="14869"/>
                  <a:pt x="60598" y="14869"/>
                </a:cubicBezTo>
                <a:lnTo>
                  <a:pt x="60598" y="14869"/>
                </a:lnTo>
                <a:lnTo>
                  <a:pt x="60598" y="14869"/>
                </a:lnTo>
                <a:lnTo>
                  <a:pt x="60598" y="14869"/>
                </a:lnTo>
                <a:cubicBezTo>
                  <a:pt x="9966" y="68062"/>
                  <a:pt x="9966" y="68062"/>
                  <a:pt x="9966" y="68062"/>
                </a:cubicBezTo>
                <a:lnTo>
                  <a:pt x="9966" y="68062"/>
                </a:lnTo>
                <a:cubicBezTo>
                  <a:pt x="8571" y="68062"/>
                  <a:pt x="7176" y="69528"/>
                  <a:pt x="5780" y="69528"/>
                </a:cubicBezTo>
                <a:cubicBezTo>
                  <a:pt x="2990" y="69528"/>
                  <a:pt x="0" y="66596"/>
                  <a:pt x="0" y="63664"/>
                </a:cubicBezTo>
                <a:cubicBezTo>
                  <a:pt x="0" y="62198"/>
                  <a:pt x="0" y="60523"/>
                  <a:pt x="1395" y="59057"/>
                </a:cubicBezTo>
                <a:cubicBezTo>
                  <a:pt x="56411" y="1465"/>
                  <a:pt x="56411" y="1465"/>
                  <a:pt x="56411" y="1465"/>
                </a:cubicBezTo>
                <a:cubicBezTo>
                  <a:pt x="57807" y="0"/>
                  <a:pt x="59202" y="0"/>
                  <a:pt x="60598" y="0"/>
                </a:cubicBez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lnTo>
                  <a:pt x="60598" y="0"/>
                </a:lnTo>
                <a:cubicBezTo>
                  <a:pt x="61993" y="0"/>
                  <a:pt x="63388" y="1465"/>
                  <a:pt x="64784" y="1465"/>
                </a:cubicBezTo>
                <a:lnTo>
                  <a:pt x="64784" y="1465"/>
                </a:lnTo>
                <a:cubicBezTo>
                  <a:pt x="85913" y="25130"/>
                  <a:pt x="85913" y="25130"/>
                  <a:pt x="85913" y="25130"/>
                </a:cubicBezTo>
                <a:cubicBezTo>
                  <a:pt x="85913" y="19267"/>
                  <a:pt x="85913" y="19267"/>
                  <a:pt x="85913" y="19267"/>
                </a:cubicBezTo>
                <a:cubicBezTo>
                  <a:pt x="85913" y="16335"/>
                  <a:pt x="88903" y="13193"/>
                  <a:pt x="91694" y="13193"/>
                </a:cubicBezTo>
                <a:cubicBezTo>
                  <a:pt x="95880" y="13193"/>
                  <a:pt x="97275" y="16335"/>
                  <a:pt x="97275" y="19267"/>
                </a:cubicBezTo>
                <a:cubicBezTo>
                  <a:pt x="97275" y="36858"/>
                  <a:pt x="97275" y="36858"/>
                  <a:pt x="97275" y="36858"/>
                </a:cubicBezTo>
                <a:cubicBezTo>
                  <a:pt x="118405" y="59057"/>
                  <a:pt x="118405" y="59057"/>
                  <a:pt x="118405" y="59057"/>
                </a:cubicBezTo>
                <a:lnTo>
                  <a:pt x="118405" y="59057"/>
                </a:lnTo>
                <a:cubicBezTo>
                  <a:pt x="119800" y="60523"/>
                  <a:pt x="119800" y="62198"/>
                  <a:pt x="119800" y="63664"/>
                </a:cubicBezTo>
                <a:close/>
                <a:moveTo>
                  <a:pt x="108438" y="72460"/>
                </a:moveTo>
                <a:lnTo>
                  <a:pt x="108438" y="72460"/>
                </a:lnTo>
                <a:cubicBezTo>
                  <a:pt x="108438" y="90261"/>
                  <a:pt x="108438" y="90261"/>
                  <a:pt x="108438" y="90261"/>
                </a:cubicBezTo>
                <a:cubicBezTo>
                  <a:pt x="108438" y="99057"/>
                  <a:pt x="108438" y="99057"/>
                  <a:pt x="108438" y="99057"/>
                </a:cubicBezTo>
                <a:cubicBezTo>
                  <a:pt x="108438" y="113926"/>
                  <a:pt x="108438" y="113926"/>
                  <a:pt x="108438" y="113926"/>
                </a:cubicBezTo>
                <a:cubicBezTo>
                  <a:pt x="108438" y="118324"/>
                  <a:pt x="107043" y="119790"/>
                  <a:pt x="102857" y="119790"/>
                </a:cubicBezTo>
                <a:cubicBezTo>
                  <a:pt x="91694" y="119790"/>
                  <a:pt x="91694" y="119790"/>
                  <a:pt x="91694" y="119790"/>
                </a:cubicBezTo>
                <a:cubicBezTo>
                  <a:pt x="91694" y="72460"/>
                  <a:pt x="91694" y="72460"/>
                  <a:pt x="91694" y="72460"/>
                </a:cubicBezTo>
                <a:cubicBezTo>
                  <a:pt x="69169" y="72460"/>
                  <a:pt x="69169" y="72460"/>
                  <a:pt x="69169" y="72460"/>
                </a:cubicBezTo>
                <a:cubicBezTo>
                  <a:pt x="69169" y="119790"/>
                  <a:pt x="69169" y="119790"/>
                  <a:pt x="69169" y="119790"/>
                </a:cubicBezTo>
                <a:cubicBezTo>
                  <a:pt x="16943" y="119790"/>
                  <a:pt x="16943" y="119790"/>
                  <a:pt x="16943" y="119790"/>
                </a:cubicBezTo>
                <a:cubicBezTo>
                  <a:pt x="14152" y="119790"/>
                  <a:pt x="11362" y="118324"/>
                  <a:pt x="11362" y="113926"/>
                </a:cubicBezTo>
                <a:cubicBezTo>
                  <a:pt x="11362" y="99057"/>
                  <a:pt x="11362" y="99057"/>
                  <a:pt x="11362" y="99057"/>
                </a:cubicBezTo>
                <a:cubicBezTo>
                  <a:pt x="11362" y="90261"/>
                  <a:pt x="11362" y="90261"/>
                  <a:pt x="11362" y="90261"/>
                </a:cubicBezTo>
                <a:cubicBezTo>
                  <a:pt x="11362" y="72460"/>
                  <a:pt x="11362" y="72460"/>
                  <a:pt x="11362" y="72460"/>
                </a:cubicBezTo>
                <a:cubicBezTo>
                  <a:pt x="60598" y="22198"/>
                  <a:pt x="60598" y="22198"/>
                  <a:pt x="60598" y="22198"/>
                </a:cubicBezTo>
                <a:lnTo>
                  <a:pt x="108438" y="72460"/>
                </a:lnTo>
                <a:close/>
                <a:moveTo>
                  <a:pt x="50830" y="72460"/>
                </a:moveTo>
                <a:lnTo>
                  <a:pt x="50830" y="72460"/>
                </a:lnTo>
                <a:cubicBezTo>
                  <a:pt x="28305" y="72460"/>
                  <a:pt x="28305" y="72460"/>
                  <a:pt x="28305" y="72460"/>
                </a:cubicBezTo>
                <a:cubicBezTo>
                  <a:pt x="28305" y="96125"/>
                  <a:pt x="28305" y="96125"/>
                  <a:pt x="28305" y="96125"/>
                </a:cubicBezTo>
                <a:cubicBezTo>
                  <a:pt x="50830" y="96125"/>
                  <a:pt x="50830" y="96125"/>
                  <a:pt x="50830" y="96125"/>
                </a:cubicBezTo>
                <a:lnTo>
                  <a:pt x="50830" y="72460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0" name="Shape 5005"/>
          <p:cNvSpPr/>
          <p:nvPr userDrawn="1"/>
        </p:nvSpPr>
        <p:spPr>
          <a:xfrm>
            <a:off x="7060734" y="2823987"/>
            <a:ext cx="361101" cy="32692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405" y="118238"/>
                </a:moveTo>
                <a:lnTo>
                  <a:pt x="118405" y="118238"/>
                </a:lnTo>
                <a:cubicBezTo>
                  <a:pt x="81727" y="70018"/>
                  <a:pt x="81727" y="70018"/>
                  <a:pt x="81727" y="70018"/>
                </a:cubicBezTo>
                <a:cubicBezTo>
                  <a:pt x="118405" y="31045"/>
                  <a:pt x="118405" y="31045"/>
                  <a:pt x="118405" y="31045"/>
                </a:cubicBezTo>
                <a:cubicBezTo>
                  <a:pt x="119800" y="32587"/>
                  <a:pt x="119800" y="34348"/>
                  <a:pt x="119800" y="35889"/>
                </a:cubicBezTo>
                <a:cubicBezTo>
                  <a:pt x="119800" y="113614"/>
                  <a:pt x="119800" y="113614"/>
                  <a:pt x="119800" y="113614"/>
                </a:cubicBezTo>
                <a:cubicBezTo>
                  <a:pt x="119800" y="115155"/>
                  <a:pt x="119800" y="116697"/>
                  <a:pt x="118405" y="118238"/>
                </a:cubicBezTo>
                <a:close/>
                <a:moveTo>
                  <a:pt x="1395" y="31045"/>
                </a:moveTo>
                <a:lnTo>
                  <a:pt x="1395" y="31045"/>
                </a:lnTo>
                <a:cubicBezTo>
                  <a:pt x="2790" y="29504"/>
                  <a:pt x="4186" y="29504"/>
                  <a:pt x="5581" y="29504"/>
                </a:cubicBezTo>
                <a:cubicBezTo>
                  <a:pt x="36677" y="29504"/>
                  <a:pt x="36677" y="29504"/>
                  <a:pt x="36677" y="29504"/>
                </a:cubicBezTo>
                <a:cubicBezTo>
                  <a:pt x="36677" y="31045"/>
                  <a:pt x="35083" y="32587"/>
                  <a:pt x="35083" y="35889"/>
                </a:cubicBezTo>
                <a:cubicBezTo>
                  <a:pt x="35083" y="38972"/>
                  <a:pt x="36677" y="42055"/>
                  <a:pt x="39468" y="43596"/>
                </a:cubicBezTo>
                <a:lnTo>
                  <a:pt x="39468" y="43596"/>
                </a:lnTo>
                <a:cubicBezTo>
                  <a:pt x="52026" y="59229"/>
                  <a:pt x="52026" y="59229"/>
                  <a:pt x="52026" y="59229"/>
                </a:cubicBezTo>
                <a:lnTo>
                  <a:pt x="52026" y="59229"/>
                </a:lnTo>
                <a:cubicBezTo>
                  <a:pt x="53621" y="60770"/>
                  <a:pt x="56411" y="62311"/>
                  <a:pt x="60598" y="62311"/>
                </a:cubicBezTo>
                <a:cubicBezTo>
                  <a:pt x="63388" y="62311"/>
                  <a:pt x="66179" y="60770"/>
                  <a:pt x="67574" y="59229"/>
                </a:cubicBezTo>
                <a:lnTo>
                  <a:pt x="67574" y="59229"/>
                </a:lnTo>
                <a:cubicBezTo>
                  <a:pt x="81727" y="43596"/>
                  <a:pt x="81727" y="43596"/>
                  <a:pt x="81727" y="43596"/>
                </a:cubicBezTo>
                <a:lnTo>
                  <a:pt x="81727" y="43596"/>
                </a:lnTo>
                <a:cubicBezTo>
                  <a:pt x="83122" y="42055"/>
                  <a:pt x="84518" y="38972"/>
                  <a:pt x="84518" y="35889"/>
                </a:cubicBezTo>
                <a:cubicBezTo>
                  <a:pt x="84518" y="32587"/>
                  <a:pt x="84518" y="31045"/>
                  <a:pt x="83122" y="29504"/>
                </a:cubicBezTo>
                <a:cubicBezTo>
                  <a:pt x="114019" y="29504"/>
                  <a:pt x="114019" y="29504"/>
                  <a:pt x="114019" y="29504"/>
                </a:cubicBezTo>
                <a:cubicBezTo>
                  <a:pt x="115415" y="29504"/>
                  <a:pt x="116810" y="29504"/>
                  <a:pt x="118405" y="31045"/>
                </a:cubicBezTo>
                <a:cubicBezTo>
                  <a:pt x="60598" y="81027"/>
                  <a:pt x="60598" y="81027"/>
                  <a:pt x="60598" y="81027"/>
                </a:cubicBezTo>
                <a:lnTo>
                  <a:pt x="1395" y="31045"/>
                </a:lnTo>
                <a:close/>
                <a:moveTo>
                  <a:pt x="63388" y="54605"/>
                </a:moveTo>
                <a:lnTo>
                  <a:pt x="63388" y="54605"/>
                </a:lnTo>
                <a:cubicBezTo>
                  <a:pt x="63388" y="56146"/>
                  <a:pt x="61993" y="56146"/>
                  <a:pt x="60598" y="56146"/>
                </a:cubicBezTo>
                <a:cubicBezTo>
                  <a:pt x="59202" y="56146"/>
                  <a:pt x="57807" y="56146"/>
                  <a:pt x="56411" y="54605"/>
                </a:cubicBezTo>
                <a:cubicBezTo>
                  <a:pt x="43654" y="38972"/>
                  <a:pt x="43654" y="38972"/>
                  <a:pt x="43654" y="38972"/>
                </a:cubicBezTo>
                <a:cubicBezTo>
                  <a:pt x="42259" y="38972"/>
                  <a:pt x="40863" y="37431"/>
                  <a:pt x="40863" y="35889"/>
                </a:cubicBezTo>
                <a:cubicBezTo>
                  <a:pt x="40863" y="31045"/>
                  <a:pt x="43654" y="29504"/>
                  <a:pt x="46445" y="29504"/>
                </a:cubicBezTo>
                <a:cubicBezTo>
                  <a:pt x="47840" y="29504"/>
                  <a:pt x="49235" y="29504"/>
                  <a:pt x="50631" y="31045"/>
                </a:cubicBezTo>
                <a:cubicBezTo>
                  <a:pt x="55016" y="34348"/>
                  <a:pt x="55016" y="34348"/>
                  <a:pt x="55016" y="34348"/>
                </a:cubicBezTo>
                <a:cubicBezTo>
                  <a:pt x="55016" y="6165"/>
                  <a:pt x="55016" y="6165"/>
                  <a:pt x="55016" y="6165"/>
                </a:cubicBezTo>
                <a:cubicBezTo>
                  <a:pt x="55016" y="3082"/>
                  <a:pt x="56411" y="0"/>
                  <a:pt x="60598" y="0"/>
                </a:cubicBezTo>
                <a:cubicBezTo>
                  <a:pt x="63388" y="0"/>
                  <a:pt x="66179" y="3082"/>
                  <a:pt x="66179" y="6165"/>
                </a:cubicBezTo>
                <a:cubicBezTo>
                  <a:pt x="66179" y="34348"/>
                  <a:pt x="66179" y="34348"/>
                  <a:pt x="66179" y="34348"/>
                </a:cubicBezTo>
                <a:cubicBezTo>
                  <a:pt x="68970" y="31045"/>
                  <a:pt x="68970" y="31045"/>
                  <a:pt x="68970" y="31045"/>
                </a:cubicBezTo>
                <a:cubicBezTo>
                  <a:pt x="70365" y="29504"/>
                  <a:pt x="71760" y="29504"/>
                  <a:pt x="73156" y="29504"/>
                </a:cubicBezTo>
                <a:cubicBezTo>
                  <a:pt x="76146" y="29504"/>
                  <a:pt x="78936" y="31045"/>
                  <a:pt x="78936" y="35889"/>
                </a:cubicBezTo>
                <a:cubicBezTo>
                  <a:pt x="78936" y="37431"/>
                  <a:pt x="78936" y="38972"/>
                  <a:pt x="77541" y="38972"/>
                </a:cubicBezTo>
                <a:lnTo>
                  <a:pt x="63388" y="54605"/>
                </a:lnTo>
                <a:close/>
                <a:moveTo>
                  <a:pt x="1395" y="118238"/>
                </a:moveTo>
                <a:lnTo>
                  <a:pt x="1395" y="118238"/>
                </a:lnTo>
                <a:cubicBezTo>
                  <a:pt x="0" y="116697"/>
                  <a:pt x="0" y="115155"/>
                  <a:pt x="0" y="113614"/>
                </a:cubicBezTo>
                <a:cubicBezTo>
                  <a:pt x="0" y="35889"/>
                  <a:pt x="0" y="35889"/>
                  <a:pt x="0" y="35889"/>
                </a:cubicBezTo>
                <a:cubicBezTo>
                  <a:pt x="0" y="34348"/>
                  <a:pt x="0" y="32587"/>
                  <a:pt x="1395" y="31045"/>
                </a:cubicBezTo>
                <a:cubicBezTo>
                  <a:pt x="38073" y="70018"/>
                  <a:pt x="38073" y="70018"/>
                  <a:pt x="38073" y="70018"/>
                </a:cubicBezTo>
                <a:lnTo>
                  <a:pt x="1395" y="118238"/>
                </a:lnTo>
                <a:close/>
                <a:moveTo>
                  <a:pt x="60598" y="93357"/>
                </a:moveTo>
                <a:lnTo>
                  <a:pt x="60598" y="93357"/>
                </a:lnTo>
                <a:cubicBezTo>
                  <a:pt x="76146" y="76183"/>
                  <a:pt x="76146" y="76183"/>
                  <a:pt x="76146" y="76183"/>
                </a:cubicBezTo>
                <a:cubicBezTo>
                  <a:pt x="118405" y="118238"/>
                  <a:pt x="118405" y="118238"/>
                  <a:pt x="118405" y="118238"/>
                </a:cubicBezTo>
                <a:cubicBezTo>
                  <a:pt x="116810" y="119779"/>
                  <a:pt x="115415" y="119779"/>
                  <a:pt x="114019" y="119779"/>
                </a:cubicBezTo>
                <a:cubicBezTo>
                  <a:pt x="5581" y="119779"/>
                  <a:pt x="5581" y="119779"/>
                  <a:pt x="5581" y="119779"/>
                </a:cubicBezTo>
                <a:cubicBezTo>
                  <a:pt x="4186" y="119779"/>
                  <a:pt x="2790" y="119779"/>
                  <a:pt x="1395" y="118238"/>
                </a:cubicBezTo>
                <a:cubicBezTo>
                  <a:pt x="45049" y="76183"/>
                  <a:pt x="45049" y="76183"/>
                  <a:pt x="45049" y="76183"/>
                </a:cubicBezTo>
                <a:lnTo>
                  <a:pt x="60598" y="933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lIns="45713" tIns="22850" rIns="45713" bIns="22850" anchor="ctr" anchorCtr="0">
            <a:noAutofit/>
          </a:bodyPr>
          <a:lstStyle/>
          <a:p>
            <a:endParaRPr dirty="0"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1" name="Shape 4805"/>
          <p:cNvSpPr/>
          <p:nvPr userDrawn="1"/>
        </p:nvSpPr>
        <p:spPr>
          <a:xfrm>
            <a:off x="8619529" y="2879525"/>
            <a:ext cx="279328" cy="21584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2727" y="103705"/>
                </a:moveTo>
                <a:lnTo>
                  <a:pt x="69866" y="74116"/>
                </a:lnTo>
                <a:lnTo>
                  <a:pt x="92727" y="44533"/>
                </a:lnTo>
                <a:cubicBezTo>
                  <a:pt x="92727" y="44533"/>
                  <a:pt x="92727" y="103705"/>
                  <a:pt x="92727" y="103705"/>
                </a:cubicBezTo>
                <a:close/>
                <a:moveTo>
                  <a:pt x="87272" y="112938"/>
                </a:moveTo>
                <a:lnTo>
                  <a:pt x="10911" y="112938"/>
                </a:lnTo>
                <a:cubicBezTo>
                  <a:pt x="9550" y="112938"/>
                  <a:pt x="8322" y="112277"/>
                  <a:pt x="7366" y="111211"/>
                </a:cubicBezTo>
                <a:lnTo>
                  <a:pt x="32172" y="79111"/>
                </a:lnTo>
                <a:lnTo>
                  <a:pt x="41538" y="91227"/>
                </a:lnTo>
                <a:cubicBezTo>
                  <a:pt x="43627" y="93927"/>
                  <a:pt x="46355" y="95277"/>
                  <a:pt x="49088" y="95277"/>
                </a:cubicBezTo>
                <a:cubicBezTo>
                  <a:pt x="51827" y="95277"/>
                  <a:pt x="54561" y="93927"/>
                  <a:pt x="56638" y="91227"/>
                </a:cubicBezTo>
                <a:lnTo>
                  <a:pt x="66011" y="79111"/>
                </a:lnTo>
                <a:lnTo>
                  <a:pt x="90816" y="111211"/>
                </a:lnTo>
                <a:cubicBezTo>
                  <a:pt x="89861" y="112277"/>
                  <a:pt x="88633" y="112938"/>
                  <a:pt x="87272" y="112938"/>
                </a:cubicBezTo>
                <a:moveTo>
                  <a:pt x="5455" y="44533"/>
                </a:moveTo>
                <a:lnTo>
                  <a:pt x="28316" y="74116"/>
                </a:lnTo>
                <a:lnTo>
                  <a:pt x="5455" y="103705"/>
                </a:lnTo>
                <a:cubicBezTo>
                  <a:pt x="5455" y="103705"/>
                  <a:pt x="5455" y="44533"/>
                  <a:pt x="5455" y="44533"/>
                </a:cubicBezTo>
                <a:close/>
                <a:moveTo>
                  <a:pt x="10911" y="35294"/>
                </a:moveTo>
                <a:lnTo>
                  <a:pt x="87272" y="35294"/>
                </a:lnTo>
                <a:cubicBezTo>
                  <a:pt x="88633" y="35294"/>
                  <a:pt x="89861" y="35966"/>
                  <a:pt x="90816" y="37027"/>
                </a:cubicBezTo>
                <a:lnTo>
                  <a:pt x="52788" y="86238"/>
                </a:lnTo>
                <a:cubicBezTo>
                  <a:pt x="51800" y="87511"/>
                  <a:pt x="50488" y="88222"/>
                  <a:pt x="49088" y="88222"/>
                </a:cubicBezTo>
                <a:cubicBezTo>
                  <a:pt x="47694" y="88222"/>
                  <a:pt x="46383" y="87511"/>
                  <a:pt x="45388" y="86238"/>
                </a:cubicBezTo>
                <a:lnTo>
                  <a:pt x="7366" y="37022"/>
                </a:lnTo>
                <a:cubicBezTo>
                  <a:pt x="8322" y="35966"/>
                  <a:pt x="9550" y="35294"/>
                  <a:pt x="10911" y="35294"/>
                </a:cubicBezTo>
                <a:moveTo>
                  <a:pt x="87272" y="28233"/>
                </a:moveTo>
                <a:lnTo>
                  <a:pt x="10911" y="28233"/>
                </a:lnTo>
                <a:cubicBezTo>
                  <a:pt x="4883" y="28233"/>
                  <a:pt x="0" y="34555"/>
                  <a:pt x="0" y="42355"/>
                </a:cubicBezTo>
                <a:lnTo>
                  <a:pt x="0" y="105883"/>
                </a:lnTo>
                <a:cubicBezTo>
                  <a:pt x="0" y="113677"/>
                  <a:pt x="4883" y="120000"/>
                  <a:pt x="10911" y="120000"/>
                </a:cubicBezTo>
                <a:lnTo>
                  <a:pt x="87272" y="120000"/>
                </a:lnTo>
                <a:cubicBezTo>
                  <a:pt x="93300" y="120000"/>
                  <a:pt x="98183" y="113677"/>
                  <a:pt x="98183" y="105883"/>
                </a:cubicBezTo>
                <a:lnTo>
                  <a:pt x="98183" y="42355"/>
                </a:lnTo>
                <a:cubicBezTo>
                  <a:pt x="98183" y="34555"/>
                  <a:pt x="93300" y="28233"/>
                  <a:pt x="87272" y="28233"/>
                </a:cubicBezTo>
                <a:moveTo>
                  <a:pt x="109088" y="0"/>
                </a:moveTo>
                <a:lnTo>
                  <a:pt x="32727" y="0"/>
                </a:lnTo>
                <a:cubicBezTo>
                  <a:pt x="26700" y="0"/>
                  <a:pt x="21816" y="6322"/>
                  <a:pt x="21816" y="14116"/>
                </a:cubicBezTo>
                <a:lnTo>
                  <a:pt x="21816" y="17644"/>
                </a:lnTo>
                <a:cubicBezTo>
                  <a:pt x="21816" y="19600"/>
                  <a:pt x="23038" y="21177"/>
                  <a:pt x="24544" y="21177"/>
                </a:cubicBezTo>
                <a:cubicBezTo>
                  <a:pt x="26055" y="21177"/>
                  <a:pt x="27272" y="19600"/>
                  <a:pt x="27272" y="17644"/>
                </a:cubicBezTo>
                <a:lnTo>
                  <a:pt x="27272" y="14116"/>
                </a:lnTo>
                <a:cubicBezTo>
                  <a:pt x="27272" y="10222"/>
                  <a:pt x="29711" y="7061"/>
                  <a:pt x="32727" y="7061"/>
                </a:cubicBezTo>
                <a:lnTo>
                  <a:pt x="109088" y="7061"/>
                </a:lnTo>
                <a:cubicBezTo>
                  <a:pt x="112100" y="7061"/>
                  <a:pt x="114544" y="10222"/>
                  <a:pt x="114544" y="14116"/>
                </a:cubicBezTo>
                <a:lnTo>
                  <a:pt x="114544" y="77644"/>
                </a:lnTo>
                <a:cubicBezTo>
                  <a:pt x="114544" y="81544"/>
                  <a:pt x="112100" y="84705"/>
                  <a:pt x="109088" y="84705"/>
                </a:cubicBezTo>
                <a:lnTo>
                  <a:pt x="106361" y="84705"/>
                </a:lnTo>
                <a:cubicBezTo>
                  <a:pt x="104855" y="84705"/>
                  <a:pt x="103638" y="86288"/>
                  <a:pt x="103638" y="88233"/>
                </a:cubicBezTo>
                <a:cubicBezTo>
                  <a:pt x="103638" y="90188"/>
                  <a:pt x="104855" y="91766"/>
                  <a:pt x="106361" y="91766"/>
                </a:cubicBezTo>
                <a:lnTo>
                  <a:pt x="109088" y="91766"/>
                </a:lnTo>
                <a:cubicBezTo>
                  <a:pt x="115116" y="91766"/>
                  <a:pt x="120000" y="85444"/>
                  <a:pt x="120000" y="77644"/>
                </a:cubicBezTo>
                <a:lnTo>
                  <a:pt x="120000" y="14116"/>
                </a:lnTo>
                <a:cubicBezTo>
                  <a:pt x="120000" y="6322"/>
                  <a:pt x="115116" y="0"/>
                  <a:pt x="109088" y="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2" name="Shape 4759"/>
          <p:cNvSpPr/>
          <p:nvPr userDrawn="1"/>
        </p:nvSpPr>
        <p:spPr>
          <a:xfrm>
            <a:off x="7101619" y="3533828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9088" y="97500"/>
                </a:moveTo>
                <a:lnTo>
                  <a:pt x="57272" y="97500"/>
                </a:lnTo>
                <a:cubicBezTo>
                  <a:pt x="58777" y="97500"/>
                  <a:pt x="60000" y="95822"/>
                  <a:pt x="60000" y="93750"/>
                </a:cubicBezTo>
                <a:cubicBezTo>
                  <a:pt x="60000" y="91683"/>
                  <a:pt x="58777" y="90000"/>
                  <a:pt x="57272" y="90000"/>
                </a:cubicBezTo>
                <a:lnTo>
                  <a:pt x="19088" y="90000"/>
                </a:lnTo>
                <a:cubicBezTo>
                  <a:pt x="17588" y="90000"/>
                  <a:pt x="16361" y="91683"/>
                  <a:pt x="16361" y="93750"/>
                </a:cubicBezTo>
                <a:cubicBezTo>
                  <a:pt x="16361" y="95822"/>
                  <a:pt x="17588" y="97500"/>
                  <a:pt x="19088" y="97500"/>
                </a:cubicBezTo>
                <a:moveTo>
                  <a:pt x="19088" y="82500"/>
                </a:moveTo>
                <a:lnTo>
                  <a:pt x="68183" y="82500"/>
                </a:lnTo>
                <a:cubicBezTo>
                  <a:pt x="69688" y="82500"/>
                  <a:pt x="70911" y="80822"/>
                  <a:pt x="70911" y="78750"/>
                </a:cubicBezTo>
                <a:cubicBezTo>
                  <a:pt x="70911" y="76683"/>
                  <a:pt x="69688" y="75000"/>
                  <a:pt x="68183" y="75000"/>
                </a:cubicBezTo>
                <a:lnTo>
                  <a:pt x="19088" y="75000"/>
                </a:lnTo>
                <a:cubicBezTo>
                  <a:pt x="17588" y="75000"/>
                  <a:pt x="16361" y="76683"/>
                  <a:pt x="16361" y="78750"/>
                </a:cubicBezTo>
                <a:cubicBezTo>
                  <a:pt x="16361" y="80822"/>
                  <a:pt x="17588" y="82500"/>
                  <a:pt x="19088" y="82500"/>
                </a:cubicBezTo>
                <a:moveTo>
                  <a:pt x="114544" y="22500"/>
                </a:moveTo>
                <a:lnTo>
                  <a:pt x="5455" y="22500"/>
                </a:lnTo>
                <a:lnTo>
                  <a:pt x="5455" y="7500"/>
                </a:lnTo>
                <a:lnTo>
                  <a:pt x="114544" y="7500"/>
                </a:lnTo>
                <a:cubicBezTo>
                  <a:pt x="114544" y="7500"/>
                  <a:pt x="114544" y="22500"/>
                  <a:pt x="114544" y="22500"/>
                </a:cubicBezTo>
                <a:close/>
                <a:moveTo>
                  <a:pt x="114544" y="112500"/>
                </a:moveTo>
                <a:lnTo>
                  <a:pt x="5455" y="112500"/>
                </a:lnTo>
                <a:lnTo>
                  <a:pt x="5455" y="52500"/>
                </a:lnTo>
                <a:lnTo>
                  <a:pt x="114544" y="52500"/>
                </a:lnTo>
                <a:cubicBezTo>
                  <a:pt x="114544" y="52500"/>
                  <a:pt x="114544" y="112500"/>
                  <a:pt x="114544" y="112500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3361"/>
                  <a:pt x="0" y="7500"/>
                </a:cubicBezTo>
                <a:lnTo>
                  <a:pt x="0" y="112500"/>
                </a:lnTo>
                <a:cubicBezTo>
                  <a:pt x="0" y="116638"/>
                  <a:pt x="2444" y="120000"/>
                  <a:pt x="5455" y="120000"/>
                </a:cubicBezTo>
                <a:lnTo>
                  <a:pt x="114544" y="120000"/>
                </a:lnTo>
                <a:cubicBezTo>
                  <a:pt x="117555" y="120000"/>
                  <a:pt x="120000" y="116638"/>
                  <a:pt x="120000" y="112500"/>
                </a:cubicBezTo>
                <a:lnTo>
                  <a:pt x="120000" y="7500"/>
                </a:lnTo>
                <a:cubicBezTo>
                  <a:pt x="120000" y="3361"/>
                  <a:pt x="117555" y="0"/>
                  <a:pt x="114544" y="0"/>
                </a:cubicBezTo>
                <a:moveTo>
                  <a:pt x="90000" y="97500"/>
                </a:moveTo>
                <a:lnTo>
                  <a:pt x="100911" y="97500"/>
                </a:lnTo>
                <a:cubicBezTo>
                  <a:pt x="102411" y="97500"/>
                  <a:pt x="103638" y="95822"/>
                  <a:pt x="103638" y="93750"/>
                </a:cubicBezTo>
                <a:lnTo>
                  <a:pt x="103638" y="78750"/>
                </a:lnTo>
                <a:cubicBezTo>
                  <a:pt x="103638" y="76683"/>
                  <a:pt x="102411" y="75000"/>
                  <a:pt x="100911" y="75000"/>
                </a:cubicBezTo>
                <a:lnTo>
                  <a:pt x="90000" y="75000"/>
                </a:lnTo>
                <a:cubicBezTo>
                  <a:pt x="88494" y="75000"/>
                  <a:pt x="87272" y="76683"/>
                  <a:pt x="87272" y="78750"/>
                </a:cubicBezTo>
                <a:lnTo>
                  <a:pt x="87272" y="93750"/>
                </a:lnTo>
                <a:cubicBezTo>
                  <a:pt x="87272" y="95822"/>
                  <a:pt x="88494" y="97500"/>
                  <a:pt x="90000" y="975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3" name="Shape 4760"/>
          <p:cNvSpPr/>
          <p:nvPr userDrawn="1"/>
        </p:nvSpPr>
        <p:spPr>
          <a:xfrm>
            <a:off x="7971563" y="3521131"/>
            <a:ext cx="279328" cy="22854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0"/>
                </a:moveTo>
                <a:lnTo>
                  <a:pt x="27272" y="0"/>
                </a:lnTo>
                <a:cubicBezTo>
                  <a:pt x="24261" y="0"/>
                  <a:pt x="21816" y="2988"/>
                  <a:pt x="21816" y="6666"/>
                </a:cubicBezTo>
                <a:lnTo>
                  <a:pt x="21816" y="16666"/>
                </a:lnTo>
                <a:cubicBezTo>
                  <a:pt x="21816" y="18511"/>
                  <a:pt x="23038" y="20000"/>
                  <a:pt x="24544" y="20000"/>
                </a:cubicBezTo>
                <a:cubicBezTo>
                  <a:pt x="26050" y="20000"/>
                  <a:pt x="27272" y="18511"/>
                  <a:pt x="27272" y="16666"/>
                </a:cubicBezTo>
                <a:lnTo>
                  <a:pt x="27272" y="6666"/>
                </a:lnTo>
                <a:lnTo>
                  <a:pt x="114544" y="6666"/>
                </a:lnTo>
                <a:lnTo>
                  <a:pt x="114544" y="86666"/>
                </a:lnTo>
                <a:lnTo>
                  <a:pt x="106361" y="86666"/>
                </a:lnTo>
                <a:cubicBezTo>
                  <a:pt x="104861" y="86666"/>
                  <a:pt x="103638" y="88161"/>
                  <a:pt x="103638" y="90000"/>
                </a:cubicBezTo>
                <a:cubicBezTo>
                  <a:pt x="103638" y="91844"/>
                  <a:pt x="104861" y="93333"/>
                  <a:pt x="106361" y="93333"/>
                </a:cubicBezTo>
                <a:lnTo>
                  <a:pt x="114544" y="93333"/>
                </a:lnTo>
                <a:cubicBezTo>
                  <a:pt x="117555" y="93333"/>
                  <a:pt x="120000" y="90344"/>
                  <a:pt x="120000" y="86666"/>
                </a:cubicBezTo>
                <a:lnTo>
                  <a:pt x="120000" y="6666"/>
                </a:lnTo>
                <a:cubicBezTo>
                  <a:pt x="120000" y="2988"/>
                  <a:pt x="117555" y="0"/>
                  <a:pt x="114544" y="0"/>
                </a:cubicBezTo>
                <a:moveTo>
                  <a:pt x="92727" y="46666"/>
                </a:moveTo>
                <a:lnTo>
                  <a:pt x="5455" y="46666"/>
                </a:lnTo>
                <a:lnTo>
                  <a:pt x="5455" y="33333"/>
                </a:lnTo>
                <a:lnTo>
                  <a:pt x="92727" y="33333"/>
                </a:lnTo>
                <a:cubicBezTo>
                  <a:pt x="92727" y="33333"/>
                  <a:pt x="92727" y="46666"/>
                  <a:pt x="92727" y="46666"/>
                </a:cubicBezTo>
                <a:close/>
                <a:moveTo>
                  <a:pt x="92727" y="113333"/>
                </a:moveTo>
                <a:lnTo>
                  <a:pt x="5455" y="113333"/>
                </a:lnTo>
                <a:lnTo>
                  <a:pt x="5455" y="66666"/>
                </a:lnTo>
                <a:lnTo>
                  <a:pt x="92727" y="66666"/>
                </a:lnTo>
                <a:cubicBezTo>
                  <a:pt x="92727" y="66666"/>
                  <a:pt x="92727" y="113333"/>
                  <a:pt x="92727" y="113333"/>
                </a:cubicBezTo>
                <a:close/>
                <a:moveTo>
                  <a:pt x="92727" y="26666"/>
                </a:moveTo>
                <a:lnTo>
                  <a:pt x="5455" y="26666"/>
                </a:lnTo>
                <a:cubicBezTo>
                  <a:pt x="2444" y="26666"/>
                  <a:pt x="0" y="29655"/>
                  <a:pt x="0" y="33333"/>
                </a:cubicBezTo>
                <a:lnTo>
                  <a:pt x="0" y="113333"/>
                </a:lnTo>
                <a:cubicBezTo>
                  <a:pt x="0" y="117011"/>
                  <a:pt x="2444" y="120000"/>
                  <a:pt x="5455" y="120000"/>
                </a:cubicBezTo>
                <a:lnTo>
                  <a:pt x="92727" y="120000"/>
                </a:lnTo>
                <a:cubicBezTo>
                  <a:pt x="95738" y="120000"/>
                  <a:pt x="98183" y="117011"/>
                  <a:pt x="98183" y="113333"/>
                </a:cubicBezTo>
                <a:lnTo>
                  <a:pt x="98183" y="33333"/>
                </a:lnTo>
                <a:cubicBezTo>
                  <a:pt x="98183" y="29655"/>
                  <a:pt x="95738" y="26666"/>
                  <a:pt x="92727" y="26666"/>
                </a:cubicBezTo>
                <a:moveTo>
                  <a:pt x="19088" y="100000"/>
                </a:moveTo>
                <a:lnTo>
                  <a:pt x="40911" y="100000"/>
                </a:lnTo>
                <a:cubicBezTo>
                  <a:pt x="42411" y="100000"/>
                  <a:pt x="43638" y="98511"/>
                  <a:pt x="43638" y="96666"/>
                </a:cubicBezTo>
                <a:cubicBezTo>
                  <a:pt x="43638" y="94827"/>
                  <a:pt x="42411" y="93333"/>
                  <a:pt x="40911" y="93333"/>
                </a:cubicBezTo>
                <a:lnTo>
                  <a:pt x="19088" y="93333"/>
                </a:lnTo>
                <a:cubicBezTo>
                  <a:pt x="17588" y="93333"/>
                  <a:pt x="16361" y="94827"/>
                  <a:pt x="16361" y="96666"/>
                </a:cubicBezTo>
                <a:cubicBezTo>
                  <a:pt x="16361" y="98511"/>
                  <a:pt x="17588" y="100000"/>
                  <a:pt x="19088" y="100000"/>
                </a:cubicBezTo>
                <a:moveTo>
                  <a:pt x="19088" y="86666"/>
                </a:moveTo>
                <a:lnTo>
                  <a:pt x="51816" y="86666"/>
                </a:lnTo>
                <a:cubicBezTo>
                  <a:pt x="53322" y="86666"/>
                  <a:pt x="54544" y="85177"/>
                  <a:pt x="54544" y="83333"/>
                </a:cubicBezTo>
                <a:cubicBezTo>
                  <a:pt x="54544" y="81488"/>
                  <a:pt x="53322" y="80000"/>
                  <a:pt x="51816" y="80000"/>
                </a:cubicBezTo>
                <a:lnTo>
                  <a:pt x="19088" y="80000"/>
                </a:lnTo>
                <a:cubicBezTo>
                  <a:pt x="17588" y="80000"/>
                  <a:pt x="16361" y="81488"/>
                  <a:pt x="16361" y="83333"/>
                </a:cubicBezTo>
                <a:cubicBezTo>
                  <a:pt x="16361" y="85177"/>
                  <a:pt x="17588" y="86666"/>
                  <a:pt x="19088" y="86666"/>
                </a:cubicBezTo>
                <a:moveTo>
                  <a:pt x="68183" y="100000"/>
                </a:moveTo>
                <a:lnTo>
                  <a:pt x="79088" y="100000"/>
                </a:lnTo>
                <a:cubicBezTo>
                  <a:pt x="80594" y="100000"/>
                  <a:pt x="81816" y="98511"/>
                  <a:pt x="81816" y="96666"/>
                </a:cubicBezTo>
                <a:lnTo>
                  <a:pt x="81816" y="83333"/>
                </a:lnTo>
                <a:cubicBezTo>
                  <a:pt x="81816" y="81488"/>
                  <a:pt x="80594" y="80000"/>
                  <a:pt x="79088" y="80000"/>
                </a:cubicBezTo>
                <a:lnTo>
                  <a:pt x="68183" y="80000"/>
                </a:lnTo>
                <a:cubicBezTo>
                  <a:pt x="66677" y="80000"/>
                  <a:pt x="65455" y="81488"/>
                  <a:pt x="65455" y="83333"/>
                </a:cubicBezTo>
                <a:lnTo>
                  <a:pt x="65455" y="96666"/>
                </a:lnTo>
                <a:cubicBezTo>
                  <a:pt x="65455" y="98511"/>
                  <a:pt x="66677" y="100000"/>
                  <a:pt x="68183" y="1000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4" name="Shape 4761"/>
          <p:cNvSpPr/>
          <p:nvPr userDrawn="1"/>
        </p:nvSpPr>
        <p:spPr>
          <a:xfrm>
            <a:off x="8619529" y="3495736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7" y="5455"/>
                  <a:pt x="114544" y="29872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6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6"/>
                  <a:pt x="93133" y="0"/>
                  <a:pt x="60000" y="0"/>
                </a:cubicBezTo>
                <a:moveTo>
                  <a:pt x="66383" y="75444"/>
                </a:moveTo>
                <a:cubicBezTo>
                  <a:pt x="65005" y="76577"/>
                  <a:pt x="63744" y="77227"/>
                  <a:pt x="61583" y="77394"/>
                </a:cubicBezTo>
                <a:lnTo>
                  <a:pt x="61583" y="62994"/>
                </a:lnTo>
                <a:cubicBezTo>
                  <a:pt x="62505" y="63238"/>
                  <a:pt x="62894" y="63527"/>
                  <a:pt x="63772" y="63855"/>
                </a:cubicBezTo>
                <a:cubicBezTo>
                  <a:pt x="64655" y="64188"/>
                  <a:pt x="65444" y="64622"/>
                  <a:pt x="66144" y="65155"/>
                </a:cubicBezTo>
                <a:cubicBezTo>
                  <a:pt x="66844" y="65688"/>
                  <a:pt x="67405" y="66350"/>
                  <a:pt x="67822" y="67133"/>
                </a:cubicBezTo>
                <a:cubicBezTo>
                  <a:pt x="68244" y="67916"/>
                  <a:pt x="68455" y="68883"/>
                  <a:pt x="68455" y="70038"/>
                </a:cubicBezTo>
                <a:cubicBezTo>
                  <a:pt x="68455" y="72511"/>
                  <a:pt x="67766" y="74311"/>
                  <a:pt x="66383" y="75444"/>
                </a:cubicBezTo>
                <a:moveTo>
                  <a:pt x="57983" y="54650"/>
                </a:moveTo>
                <a:cubicBezTo>
                  <a:pt x="57144" y="54444"/>
                  <a:pt x="56822" y="54183"/>
                  <a:pt x="56005" y="53877"/>
                </a:cubicBezTo>
                <a:cubicBezTo>
                  <a:pt x="55183" y="53566"/>
                  <a:pt x="54461" y="53166"/>
                  <a:pt x="53844" y="52672"/>
                </a:cubicBezTo>
                <a:cubicBezTo>
                  <a:pt x="53227" y="52177"/>
                  <a:pt x="52716" y="51583"/>
                  <a:pt x="52316" y="50883"/>
                </a:cubicBezTo>
                <a:cubicBezTo>
                  <a:pt x="51916" y="50177"/>
                  <a:pt x="51716" y="49333"/>
                  <a:pt x="51716" y="48344"/>
                </a:cubicBezTo>
                <a:cubicBezTo>
                  <a:pt x="51716" y="46161"/>
                  <a:pt x="52305" y="44611"/>
                  <a:pt x="53483" y="43677"/>
                </a:cubicBezTo>
                <a:cubicBezTo>
                  <a:pt x="54661" y="42755"/>
                  <a:pt x="55822" y="42288"/>
                  <a:pt x="57983" y="42288"/>
                </a:cubicBezTo>
                <a:cubicBezTo>
                  <a:pt x="57983" y="42288"/>
                  <a:pt x="57983" y="54650"/>
                  <a:pt x="57983" y="54650"/>
                </a:cubicBezTo>
                <a:close/>
                <a:moveTo>
                  <a:pt x="70916" y="59594"/>
                </a:moveTo>
                <a:cubicBezTo>
                  <a:pt x="69594" y="58566"/>
                  <a:pt x="68072" y="57722"/>
                  <a:pt x="66355" y="57061"/>
                </a:cubicBezTo>
                <a:cubicBezTo>
                  <a:pt x="64633" y="56405"/>
                  <a:pt x="63388" y="55827"/>
                  <a:pt x="61583" y="55327"/>
                </a:cubicBezTo>
                <a:lnTo>
                  <a:pt x="61583" y="42288"/>
                </a:lnTo>
                <a:cubicBezTo>
                  <a:pt x="63744" y="42288"/>
                  <a:pt x="64805" y="42850"/>
                  <a:pt x="65783" y="43961"/>
                </a:cubicBezTo>
                <a:cubicBezTo>
                  <a:pt x="66761" y="45072"/>
                  <a:pt x="67294" y="46677"/>
                  <a:pt x="67372" y="48783"/>
                </a:cubicBezTo>
                <a:lnTo>
                  <a:pt x="74216" y="48783"/>
                </a:lnTo>
                <a:cubicBezTo>
                  <a:pt x="74216" y="46761"/>
                  <a:pt x="73861" y="44988"/>
                  <a:pt x="73166" y="43466"/>
                </a:cubicBezTo>
                <a:cubicBezTo>
                  <a:pt x="72461" y="41944"/>
                  <a:pt x="71527" y="40683"/>
                  <a:pt x="70344" y="39694"/>
                </a:cubicBezTo>
                <a:cubicBezTo>
                  <a:pt x="69161" y="38705"/>
                  <a:pt x="67777" y="37961"/>
                  <a:pt x="66172" y="37466"/>
                </a:cubicBezTo>
                <a:cubicBezTo>
                  <a:pt x="64572" y="36977"/>
                  <a:pt x="63388" y="36727"/>
                  <a:pt x="61583" y="36727"/>
                </a:cubicBezTo>
                <a:lnTo>
                  <a:pt x="61583" y="32672"/>
                </a:lnTo>
                <a:lnTo>
                  <a:pt x="57983" y="32672"/>
                </a:lnTo>
                <a:lnTo>
                  <a:pt x="57983" y="36727"/>
                </a:lnTo>
                <a:cubicBezTo>
                  <a:pt x="56183" y="36727"/>
                  <a:pt x="54972" y="36994"/>
                  <a:pt x="53333" y="37533"/>
                </a:cubicBezTo>
                <a:cubicBezTo>
                  <a:pt x="51694" y="38066"/>
                  <a:pt x="50244" y="38838"/>
                  <a:pt x="48983" y="39850"/>
                </a:cubicBezTo>
                <a:cubicBezTo>
                  <a:pt x="47722" y="40861"/>
                  <a:pt x="46722" y="42116"/>
                  <a:pt x="45983" y="43622"/>
                </a:cubicBezTo>
                <a:cubicBezTo>
                  <a:pt x="45244" y="45122"/>
                  <a:pt x="44872" y="46866"/>
                  <a:pt x="44872" y="48838"/>
                </a:cubicBezTo>
                <a:cubicBezTo>
                  <a:pt x="44872" y="51105"/>
                  <a:pt x="45277" y="53005"/>
                  <a:pt x="46072" y="54527"/>
                </a:cubicBezTo>
                <a:cubicBezTo>
                  <a:pt x="46877" y="56050"/>
                  <a:pt x="47922" y="57316"/>
                  <a:pt x="49222" y="58327"/>
                </a:cubicBezTo>
                <a:cubicBezTo>
                  <a:pt x="50522" y="59338"/>
                  <a:pt x="51983" y="60161"/>
                  <a:pt x="53605" y="60800"/>
                </a:cubicBezTo>
                <a:cubicBezTo>
                  <a:pt x="55222" y="61438"/>
                  <a:pt x="56344" y="61983"/>
                  <a:pt x="57983" y="62438"/>
                </a:cubicBezTo>
                <a:lnTo>
                  <a:pt x="57983" y="77394"/>
                </a:lnTo>
                <a:cubicBezTo>
                  <a:pt x="55222" y="77311"/>
                  <a:pt x="53755" y="76488"/>
                  <a:pt x="52555" y="74922"/>
                </a:cubicBezTo>
                <a:cubicBezTo>
                  <a:pt x="51355" y="73355"/>
                  <a:pt x="50772" y="71211"/>
                  <a:pt x="50816" y="68494"/>
                </a:cubicBezTo>
                <a:lnTo>
                  <a:pt x="43972" y="68494"/>
                </a:lnTo>
                <a:cubicBezTo>
                  <a:pt x="43933" y="70800"/>
                  <a:pt x="44261" y="72838"/>
                  <a:pt x="44966" y="74611"/>
                </a:cubicBezTo>
                <a:cubicBezTo>
                  <a:pt x="45666" y="76383"/>
                  <a:pt x="46650" y="77877"/>
                  <a:pt x="47933" y="79088"/>
                </a:cubicBezTo>
                <a:cubicBezTo>
                  <a:pt x="49211" y="80305"/>
                  <a:pt x="50755" y="81244"/>
                  <a:pt x="52555" y="81905"/>
                </a:cubicBezTo>
                <a:cubicBezTo>
                  <a:pt x="54355" y="82561"/>
                  <a:pt x="55822" y="82911"/>
                  <a:pt x="57983" y="82955"/>
                </a:cubicBezTo>
                <a:lnTo>
                  <a:pt x="57983" y="87177"/>
                </a:lnTo>
                <a:lnTo>
                  <a:pt x="61583" y="87177"/>
                </a:lnTo>
                <a:lnTo>
                  <a:pt x="61583" y="82955"/>
                </a:lnTo>
                <a:cubicBezTo>
                  <a:pt x="63588" y="82872"/>
                  <a:pt x="64933" y="82533"/>
                  <a:pt x="66655" y="81933"/>
                </a:cubicBezTo>
                <a:cubicBezTo>
                  <a:pt x="68372" y="81338"/>
                  <a:pt x="69877" y="80472"/>
                  <a:pt x="71155" y="79338"/>
                </a:cubicBezTo>
                <a:cubicBezTo>
                  <a:pt x="72433" y="78205"/>
                  <a:pt x="73444" y="76783"/>
                  <a:pt x="74183" y="75072"/>
                </a:cubicBezTo>
                <a:cubicBezTo>
                  <a:pt x="74922" y="73366"/>
                  <a:pt x="75294" y="71355"/>
                  <a:pt x="75294" y="69050"/>
                </a:cubicBezTo>
                <a:cubicBezTo>
                  <a:pt x="75294" y="66822"/>
                  <a:pt x="74894" y="64950"/>
                  <a:pt x="74094" y="63427"/>
                </a:cubicBezTo>
                <a:cubicBezTo>
                  <a:pt x="73294" y="61900"/>
                  <a:pt x="72233" y="60622"/>
                  <a:pt x="70916" y="59594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5" name="Shape 4762"/>
          <p:cNvSpPr/>
          <p:nvPr userDrawn="1"/>
        </p:nvSpPr>
        <p:spPr>
          <a:xfrm>
            <a:off x="7101619" y="4142757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3811" y="81777"/>
                </a:moveTo>
                <a:cubicBezTo>
                  <a:pt x="52850" y="82572"/>
                  <a:pt x="51972" y="83027"/>
                  <a:pt x="50466" y="83138"/>
                </a:cubicBezTo>
                <a:lnTo>
                  <a:pt x="50466" y="73061"/>
                </a:lnTo>
                <a:cubicBezTo>
                  <a:pt x="51105" y="73233"/>
                  <a:pt x="51377" y="73438"/>
                  <a:pt x="51988" y="73666"/>
                </a:cubicBezTo>
                <a:cubicBezTo>
                  <a:pt x="52605" y="73900"/>
                  <a:pt x="53155" y="74205"/>
                  <a:pt x="53644" y="74577"/>
                </a:cubicBezTo>
                <a:cubicBezTo>
                  <a:pt x="54133" y="74950"/>
                  <a:pt x="54522" y="75416"/>
                  <a:pt x="54816" y="75961"/>
                </a:cubicBezTo>
                <a:cubicBezTo>
                  <a:pt x="55111" y="76511"/>
                  <a:pt x="55255" y="77188"/>
                  <a:pt x="55255" y="77994"/>
                </a:cubicBezTo>
                <a:cubicBezTo>
                  <a:pt x="55255" y="79722"/>
                  <a:pt x="54772" y="80983"/>
                  <a:pt x="53811" y="81777"/>
                </a:cubicBezTo>
                <a:moveTo>
                  <a:pt x="47950" y="67222"/>
                </a:moveTo>
                <a:cubicBezTo>
                  <a:pt x="47366" y="67077"/>
                  <a:pt x="47144" y="66894"/>
                  <a:pt x="46572" y="66683"/>
                </a:cubicBezTo>
                <a:cubicBezTo>
                  <a:pt x="46000" y="66466"/>
                  <a:pt x="45494" y="66183"/>
                  <a:pt x="45066" y="65838"/>
                </a:cubicBezTo>
                <a:cubicBezTo>
                  <a:pt x="44633" y="65494"/>
                  <a:pt x="44272" y="65077"/>
                  <a:pt x="43994" y="64583"/>
                </a:cubicBezTo>
                <a:cubicBezTo>
                  <a:pt x="43716" y="64094"/>
                  <a:pt x="43577" y="63505"/>
                  <a:pt x="43577" y="62811"/>
                </a:cubicBezTo>
                <a:cubicBezTo>
                  <a:pt x="43577" y="61283"/>
                  <a:pt x="43988" y="60194"/>
                  <a:pt x="44816" y="59544"/>
                </a:cubicBezTo>
                <a:cubicBezTo>
                  <a:pt x="45633" y="58894"/>
                  <a:pt x="46444" y="58572"/>
                  <a:pt x="47950" y="58572"/>
                </a:cubicBezTo>
                <a:cubicBezTo>
                  <a:pt x="47950" y="58572"/>
                  <a:pt x="47950" y="67222"/>
                  <a:pt x="47950" y="67222"/>
                </a:cubicBezTo>
                <a:close/>
                <a:moveTo>
                  <a:pt x="56972" y="70683"/>
                </a:moveTo>
                <a:cubicBezTo>
                  <a:pt x="56050" y="69961"/>
                  <a:pt x="54988" y="69372"/>
                  <a:pt x="53794" y="68911"/>
                </a:cubicBezTo>
                <a:cubicBezTo>
                  <a:pt x="52588" y="68450"/>
                  <a:pt x="51722" y="68044"/>
                  <a:pt x="50466" y="67700"/>
                </a:cubicBezTo>
                <a:lnTo>
                  <a:pt x="50466" y="58572"/>
                </a:lnTo>
                <a:cubicBezTo>
                  <a:pt x="51972" y="58572"/>
                  <a:pt x="52711" y="58961"/>
                  <a:pt x="53394" y="59738"/>
                </a:cubicBezTo>
                <a:cubicBezTo>
                  <a:pt x="54077" y="60516"/>
                  <a:pt x="54444" y="61644"/>
                  <a:pt x="54500" y="63116"/>
                </a:cubicBezTo>
                <a:lnTo>
                  <a:pt x="59272" y="63116"/>
                </a:lnTo>
                <a:cubicBezTo>
                  <a:pt x="59272" y="61700"/>
                  <a:pt x="59027" y="60461"/>
                  <a:pt x="58538" y="59388"/>
                </a:cubicBezTo>
                <a:cubicBezTo>
                  <a:pt x="58055" y="58327"/>
                  <a:pt x="57394" y="57444"/>
                  <a:pt x="56572" y="56755"/>
                </a:cubicBezTo>
                <a:cubicBezTo>
                  <a:pt x="55750" y="56061"/>
                  <a:pt x="54777" y="55544"/>
                  <a:pt x="53661" y="55194"/>
                </a:cubicBezTo>
                <a:cubicBezTo>
                  <a:pt x="52550" y="54850"/>
                  <a:pt x="51722" y="54677"/>
                  <a:pt x="50466" y="54677"/>
                </a:cubicBezTo>
                <a:lnTo>
                  <a:pt x="50466" y="51838"/>
                </a:lnTo>
                <a:lnTo>
                  <a:pt x="47950" y="51838"/>
                </a:lnTo>
                <a:lnTo>
                  <a:pt x="47950" y="54677"/>
                </a:lnTo>
                <a:cubicBezTo>
                  <a:pt x="46694" y="54677"/>
                  <a:pt x="45850" y="54866"/>
                  <a:pt x="44711" y="55238"/>
                </a:cubicBezTo>
                <a:cubicBezTo>
                  <a:pt x="43566" y="55616"/>
                  <a:pt x="42555" y="56155"/>
                  <a:pt x="41672" y="56861"/>
                </a:cubicBezTo>
                <a:cubicBezTo>
                  <a:pt x="40794" y="57572"/>
                  <a:pt x="40100" y="58450"/>
                  <a:pt x="39583" y="59500"/>
                </a:cubicBezTo>
                <a:cubicBezTo>
                  <a:pt x="39066" y="60550"/>
                  <a:pt x="38805" y="61772"/>
                  <a:pt x="38805" y="63155"/>
                </a:cubicBezTo>
                <a:cubicBezTo>
                  <a:pt x="38805" y="64744"/>
                  <a:pt x="39083" y="66066"/>
                  <a:pt x="39644" y="67138"/>
                </a:cubicBezTo>
                <a:cubicBezTo>
                  <a:pt x="40205" y="68205"/>
                  <a:pt x="40933" y="69088"/>
                  <a:pt x="41838" y="69794"/>
                </a:cubicBezTo>
                <a:cubicBezTo>
                  <a:pt x="42744" y="70505"/>
                  <a:pt x="43766" y="71077"/>
                  <a:pt x="44894" y="71527"/>
                </a:cubicBezTo>
                <a:cubicBezTo>
                  <a:pt x="46027" y="71977"/>
                  <a:pt x="46811" y="72355"/>
                  <a:pt x="47950" y="72672"/>
                </a:cubicBezTo>
                <a:lnTo>
                  <a:pt x="47950" y="83138"/>
                </a:lnTo>
                <a:cubicBezTo>
                  <a:pt x="46027" y="83083"/>
                  <a:pt x="45000" y="82511"/>
                  <a:pt x="44166" y="81411"/>
                </a:cubicBezTo>
                <a:cubicBezTo>
                  <a:pt x="43327" y="80316"/>
                  <a:pt x="42922" y="78816"/>
                  <a:pt x="42950" y="76911"/>
                </a:cubicBezTo>
                <a:lnTo>
                  <a:pt x="38177" y="76911"/>
                </a:lnTo>
                <a:cubicBezTo>
                  <a:pt x="38150" y="78527"/>
                  <a:pt x="38377" y="79955"/>
                  <a:pt x="38866" y="81194"/>
                </a:cubicBezTo>
                <a:cubicBezTo>
                  <a:pt x="39361" y="82438"/>
                  <a:pt x="40050" y="83483"/>
                  <a:pt x="40938" y="84333"/>
                </a:cubicBezTo>
                <a:cubicBezTo>
                  <a:pt x="41833" y="85183"/>
                  <a:pt x="42905" y="85838"/>
                  <a:pt x="44166" y="86300"/>
                </a:cubicBezTo>
                <a:cubicBezTo>
                  <a:pt x="45422" y="86761"/>
                  <a:pt x="46444" y="87005"/>
                  <a:pt x="47950" y="87038"/>
                </a:cubicBezTo>
                <a:lnTo>
                  <a:pt x="47950" y="89994"/>
                </a:lnTo>
                <a:lnTo>
                  <a:pt x="50466" y="89994"/>
                </a:lnTo>
                <a:lnTo>
                  <a:pt x="50466" y="87038"/>
                </a:lnTo>
                <a:cubicBezTo>
                  <a:pt x="51861" y="86977"/>
                  <a:pt x="52800" y="86738"/>
                  <a:pt x="54000" y="86322"/>
                </a:cubicBezTo>
                <a:cubicBezTo>
                  <a:pt x="55200" y="85905"/>
                  <a:pt x="56244" y="85300"/>
                  <a:pt x="57138" y="84505"/>
                </a:cubicBezTo>
                <a:cubicBezTo>
                  <a:pt x="58027" y="83711"/>
                  <a:pt x="58738" y="82716"/>
                  <a:pt x="59255" y="81516"/>
                </a:cubicBezTo>
                <a:cubicBezTo>
                  <a:pt x="59766" y="80327"/>
                  <a:pt x="60027" y="78916"/>
                  <a:pt x="60027" y="77300"/>
                </a:cubicBezTo>
                <a:cubicBezTo>
                  <a:pt x="60027" y="75744"/>
                  <a:pt x="59750" y="74433"/>
                  <a:pt x="59188" y="73366"/>
                </a:cubicBezTo>
                <a:cubicBezTo>
                  <a:pt x="58633" y="72300"/>
                  <a:pt x="57894" y="71405"/>
                  <a:pt x="56972" y="70683"/>
                </a:cubicBezTo>
                <a:moveTo>
                  <a:pt x="70911" y="0"/>
                </a:moveTo>
                <a:cubicBezTo>
                  <a:pt x="55105" y="0"/>
                  <a:pt x="41088" y="7500"/>
                  <a:pt x="32105" y="19094"/>
                </a:cubicBezTo>
                <a:cubicBezTo>
                  <a:pt x="35133" y="18105"/>
                  <a:pt x="38277" y="17400"/>
                  <a:pt x="41511" y="16950"/>
                </a:cubicBezTo>
                <a:cubicBezTo>
                  <a:pt x="49266" y="9855"/>
                  <a:pt x="59566" y="5483"/>
                  <a:pt x="70911" y="5483"/>
                </a:cubicBezTo>
                <a:cubicBezTo>
                  <a:pt x="94994" y="5483"/>
                  <a:pt x="114516" y="25011"/>
                  <a:pt x="114516" y="49088"/>
                </a:cubicBezTo>
                <a:cubicBezTo>
                  <a:pt x="114516" y="60433"/>
                  <a:pt x="110150" y="70733"/>
                  <a:pt x="103050" y="78488"/>
                </a:cubicBezTo>
                <a:cubicBezTo>
                  <a:pt x="102600" y="81722"/>
                  <a:pt x="101894" y="84866"/>
                  <a:pt x="100905" y="87894"/>
                </a:cubicBezTo>
                <a:cubicBezTo>
                  <a:pt x="112500" y="78911"/>
                  <a:pt x="120000" y="64894"/>
                  <a:pt x="120000" y="49088"/>
                </a:cubicBezTo>
                <a:cubicBezTo>
                  <a:pt x="120000" y="21977"/>
                  <a:pt x="98022" y="0"/>
                  <a:pt x="70911" y="0"/>
                </a:cubicBezTo>
                <a:moveTo>
                  <a:pt x="49088" y="114516"/>
                </a:moveTo>
                <a:cubicBezTo>
                  <a:pt x="25005" y="114516"/>
                  <a:pt x="5483" y="94988"/>
                  <a:pt x="5483" y="70911"/>
                </a:cubicBezTo>
                <a:cubicBezTo>
                  <a:pt x="5483" y="46827"/>
                  <a:pt x="25005" y="27305"/>
                  <a:pt x="49088" y="27305"/>
                </a:cubicBezTo>
                <a:cubicBezTo>
                  <a:pt x="73177" y="27305"/>
                  <a:pt x="92694" y="46827"/>
                  <a:pt x="92694" y="70911"/>
                </a:cubicBezTo>
                <a:cubicBezTo>
                  <a:pt x="92694" y="94988"/>
                  <a:pt x="73177" y="114516"/>
                  <a:pt x="49088" y="114516"/>
                </a:cubicBezTo>
                <a:moveTo>
                  <a:pt x="49088" y="21816"/>
                </a:moveTo>
                <a:cubicBezTo>
                  <a:pt x="21977" y="21816"/>
                  <a:pt x="0" y="43800"/>
                  <a:pt x="0" y="70911"/>
                </a:cubicBezTo>
                <a:cubicBezTo>
                  <a:pt x="0" y="98022"/>
                  <a:pt x="21977" y="120000"/>
                  <a:pt x="49088" y="120000"/>
                </a:cubicBezTo>
                <a:cubicBezTo>
                  <a:pt x="76200" y="120000"/>
                  <a:pt x="98183" y="98022"/>
                  <a:pt x="98183" y="70911"/>
                </a:cubicBezTo>
                <a:cubicBezTo>
                  <a:pt x="98183" y="43800"/>
                  <a:pt x="76200" y="21816"/>
                  <a:pt x="49088" y="21816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sp>
        <p:nvSpPr>
          <p:cNvPr id="166" name="Shape 4767"/>
          <p:cNvSpPr/>
          <p:nvPr userDrawn="1"/>
        </p:nvSpPr>
        <p:spPr>
          <a:xfrm>
            <a:off x="7971563" y="4206242"/>
            <a:ext cx="279328" cy="15236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3900" y="65766"/>
                </a:moveTo>
                <a:cubicBezTo>
                  <a:pt x="63472" y="65172"/>
                  <a:pt x="62988" y="64700"/>
                  <a:pt x="62455" y="64338"/>
                </a:cubicBezTo>
                <a:cubicBezTo>
                  <a:pt x="61911" y="63972"/>
                  <a:pt x="61677" y="63655"/>
                  <a:pt x="61116" y="63388"/>
                </a:cubicBezTo>
                <a:lnTo>
                  <a:pt x="61116" y="79227"/>
                </a:lnTo>
                <a:cubicBezTo>
                  <a:pt x="62433" y="79038"/>
                  <a:pt x="63205" y="78333"/>
                  <a:pt x="64044" y="77083"/>
                </a:cubicBezTo>
                <a:cubicBezTo>
                  <a:pt x="64888" y="75838"/>
                  <a:pt x="65311" y="73850"/>
                  <a:pt x="65311" y="71133"/>
                </a:cubicBezTo>
                <a:cubicBezTo>
                  <a:pt x="65311" y="69866"/>
                  <a:pt x="65183" y="68800"/>
                  <a:pt x="64922" y="67938"/>
                </a:cubicBezTo>
                <a:cubicBezTo>
                  <a:pt x="64666" y="67077"/>
                  <a:pt x="64327" y="66355"/>
                  <a:pt x="63900" y="65766"/>
                </a:cubicBezTo>
                <a:moveTo>
                  <a:pt x="95455" y="90000"/>
                </a:moveTo>
                <a:lnTo>
                  <a:pt x="90000" y="90000"/>
                </a:lnTo>
                <a:cubicBezTo>
                  <a:pt x="88494" y="90000"/>
                  <a:pt x="87272" y="92233"/>
                  <a:pt x="87272" y="95000"/>
                </a:cubicBezTo>
                <a:cubicBezTo>
                  <a:pt x="87272" y="97761"/>
                  <a:pt x="88494" y="100000"/>
                  <a:pt x="90000" y="100000"/>
                </a:cubicBezTo>
                <a:lnTo>
                  <a:pt x="95455" y="100000"/>
                </a:lnTo>
                <a:cubicBezTo>
                  <a:pt x="96961" y="100000"/>
                  <a:pt x="98183" y="97761"/>
                  <a:pt x="98183" y="95000"/>
                </a:cubicBezTo>
                <a:cubicBezTo>
                  <a:pt x="98183" y="92233"/>
                  <a:pt x="96961" y="90000"/>
                  <a:pt x="95455" y="90000"/>
                </a:cubicBezTo>
                <a:moveTo>
                  <a:pt x="55094" y="47272"/>
                </a:moveTo>
                <a:cubicBezTo>
                  <a:pt x="55094" y="48366"/>
                  <a:pt x="55211" y="49288"/>
                  <a:pt x="55455" y="50061"/>
                </a:cubicBezTo>
                <a:cubicBezTo>
                  <a:pt x="55700" y="50833"/>
                  <a:pt x="56011" y="51488"/>
                  <a:pt x="56388" y="52033"/>
                </a:cubicBezTo>
                <a:cubicBezTo>
                  <a:pt x="56772" y="52577"/>
                  <a:pt x="57211" y="53022"/>
                  <a:pt x="57711" y="53361"/>
                </a:cubicBezTo>
                <a:cubicBezTo>
                  <a:pt x="58211" y="53694"/>
                  <a:pt x="58405" y="53983"/>
                  <a:pt x="58916" y="54205"/>
                </a:cubicBezTo>
                <a:lnTo>
                  <a:pt x="58916" y="40616"/>
                </a:lnTo>
                <a:cubicBezTo>
                  <a:pt x="57600" y="40616"/>
                  <a:pt x="56894" y="41122"/>
                  <a:pt x="56172" y="42138"/>
                </a:cubicBezTo>
                <a:cubicBezTo>
                  <a:pt x="55450" y="43161"/>
                  <a:pt x="55094" y="44872"/>
                  <a:pt x="55094" y="47272"/>
                </a:cubicBezTo>
                <a:moveTo>
                  <a:pt x="111816" y="20000"/>
                </a:moveTo>
                <a:cubicBezTo>
                  <a:pt x="110311" y="20000"/>
                  <a:pt x="109088" y="17761"/>
                  <a:pt x="109088" y="15000"/>
                </a:cubicBezTo>
                <a:cubicBezTo>
                  <a:pt x="109088" y="12238"/>
                  <a:pt x="110311" y="10000"/>
                  <a:pt x="111816" y="10000"/>
                </a:cubicBezTo>
                <a:cubicBezTo>
                  <a:pt x="113327" y="10000"/>
                  <a:pt x="114544" y="12238"/>
                  <a:pt x="114544" y="15000"/>
                </a:cubicBezTo>
                <a:cubicBezTo>
                  <a:pt x="114544" y="17761"/>
                  <a:pt x="113327" y="20000"/>
                  <a:pt x="111816" y="20000"/>
                </a:cubicBezTo>
                <a:moveTo>
                  <a:pt x="114544" y="90916"/>
                </a:moveTo>
                <a:cubicBezTo>
                  <a:pt x="113688" y="90361"/>
                  <a:pt x="112777" y="90000"/>
                  <a:pt x="111816" y="90000"/>
                </a:cubicBezTo>
                <a:cubicBezTo>
                  <a:pt x="107300" y="90000"/>
                  <a:pt x="103638" y="96711"/>
                  <a:pt x="103638" y="105000"/>
                </a:cubicBezTo>
                <a:cubicBezTo>
                  <a:pt x="103638" y="106761"/>
                  <a:pt x="103833" y="108427"/>
                  <a:pt x="104138" y="110000"/>
                </a:cubicBezTo>
                <a:lnTo>
                  <a:pt x="15861" y="110000"/>
                </a:lnTo>
                <a:cubicBezTo>
                  <a:pt x="16166" y="108427"/>
                  <a:pt x="16361" y="106761"/>
                  <a:pt x="16361" y="105000"/>
                </a:cubicBezTo>
                <a:cubicBezTo>
                  <a:pt x="16361" y="96711"/>
                  <a:pt x="12700" y="90000"/>
                  <a:pt x="8183" y="90000"/>
                </a:cubicBezTo>
                <a:cubicBezTo>
                  <a:pt x="7222" y="90000"/>
                  <a:pt x="6311" y="90361"/>
                  <a:pt x="5455" y="90916"/>
                </a:cubicBezTo>
                <a:lnTo>
                  <a:pt x="5455" y="29077"/>
                </a:lnTo>
                <a:cubicBezTo>
                  <a:pt x="6311" y="29638"/>
                  <a:pt x="7222" y="30000"/>
                  <a:pt x="8183" y="30000"/>
                </a:cubicBezTo>
                <a:cubicBezTo>
                  <a:pt x="12700" y="30000"/>
                  <a:pt x="16361" y="23283"/>
                  <a:pt x="16361" y="15000"/>
                </a:cubicBezTo>
                <a:cubicBezTo>
                  <a:pt x="16361" y="13233"/>
                  <a:pt x="16166" y="11572"/>
                  <a:pt x="15861" y="10000"/>
                </a:cubicBezTo>
                <a:lnTo>
                  <a:pt x="104138" y="10000"/>
                </a:lnTo>
                <a:cubicBezTo>
                  <a:pt x="103833" y="11572"/>
                  <a:pt x="103638" y="13233"/>
                  <a:pt x="103638" y="15000"/>
                </a:cubicBezTo>
                <a:cubicBezTo>
                  <a:pt x="103638" y="23283"/>
                  <a:pt x="107300" y="30000"/>
                  <a:pt x="111816" y="30000"/>
                </a:cubicBezTo>
                <a:cubicBezTo>
                  <a:pt x="112777" y="30000"/>
                  <a:pt x="113688" y="29638"/>
                  <a:pt x="114544" y="29077"/>
                </a:cubicBezTo>
                <a:cubicBezTo>
                  <a:pt x="114544" y="29077"/>
                  <a:pt x="114544" y="90916"/>
                  <a:pt x="114544" y="90916"/>
                </a:cubicBezTo>
                <a:close/>
                <a:moveTo>
                  <a:pt x="111816" y="110000"/>
                </a:moveTo>
                <a:cubicBezTo>
                  <a:pt x="110311" y="110000"/>
                  <a:pt x="109088" y="107761"/>
                  <a:pt x="109088" y="105000"/>
                </a:cubicBezTo>
                <a:cubicBezTo>
                  <a:pt x="109088" y="102238"/>
                  <a:pt x="110311" y="100000"/>
                  <a:pt x="111816" y="100000"/>
                </a:cubicBezTo>
                <a:cubicBezTo>
                  <a:pt x="113327" y="100000"/>
                  <a:pt x="114544" y="102238"/>
                  <a:pt x="114544" y="105000"/>
                </a:cubicBezTo>
                <a:cubicBezTo>
                  <a:pt x="114544" y="107761"/>
                  <a:pt x="113327" y="110000"/>
                  <a:pt x="111816" y="110000"/>
                </a:cubicBezTo>
                <a:moveTo>
                  <a:pt x="8183" y="110000"/>
                </a:moveTo>
                <a:cubicBezTo>
                  <a:pt x="6672" y="110000"/>
                  <a:pt x="5455" y="107761"/>
                  <a:pt x="5455" y="105000"/>
                </a:cubicBezTo>
                <a:cubicBezTo>
                  <a:pt x="5455" y="102238"/>
                  <a:pt x="6672" y="100000"/>
                  <a:pt x="8183" y="100000"/>
                </a:cubicBezTo>
                <a:cubicBezTo>
                  <a:pt x="9688" y="100000"/>
                  <a:pt x="10911" y="102238"/>
                  <a:pt x="10911" y="105000"/>
                </a:cubicBezTo>
                <a:cubicBezTo>
                  <a:pt x="10911" y="107761"/>
                  <a:pt x="9688" y="110000"/>
                  <a:pt x="8183" y="110000"/>
                </a:cubicBezTo>
                <a:moveTo>
                  <a:pt x="8183" y="10000"/>
                </a:moveTo>
                <a:cubicBezTo>
                  <a:pt x="9688" y="10000"/>
                  <a:pt x="10911" y="12238"/>
                  <a:pt x="10911" y="15000"/>
                </a:cubicBezTo>
                <a:cubicBezTo>
                  <a:pt x="10911" y="17761"/>
                  <a:pt x="9688" y="20000"/>
                  <a:pt x="8183" y="20000"/>
                </a:cubicBezTo>
                <a:cubicBezTo>
                  <a:pt x="6672" y="20000"/>
                  <a:pt x="5455" y="17761"/>
                  <a:pt x="5455" y="15000"/>
                </a:cubicBezTo>
                <a:cubicBezTo>
                  <a:pt x="5455" y="12238"/>
                  <a:pt x="6672" y="10000"/>
                  <a:pt x="8183" y="10000"/>
                </a:cubicBezTo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4477"/>
                  <a:pt x="0" y="10000"/>
                </a:cubicBezTo>
                <a:lnTo>
                  <a:pt x="0" y="110000"/>
                </a:lnTo>
                <a:cubicBezTo>
                  <a:pt x="0" y="115522"/>
                  <a:pt x="2444" y="120000"/>
                  <a:pt x="5455" y="120000"/>
                </a:cubicBezTo>
                <a:lnTo>
                  <a:pt x="114544" y="120000"/>
                </a:lnTo>
                <a:cubicBezTo>
                  <a:pt x="117555" y="120000"/>
                  <a:pt x="120000" y="115522"/>
                  <a:pt x="120000" y="110000"/>
                </a:cubicBezTo>
                <a:lnTo>
                  <a:pt x="120000" y="10000"/>
                </a:lnTo>
                <a:cubicBezTo>
                  <a:pt x="120000" y="4477"/>
                  <a:pt x="117555" y="0"/>
                  <a:pt x="114544" y="0"/>
                </a:cubicBezTo>
                <a:moveTo>
                  <a:pt x="68805" y="76672"/>
                </a:moveTo>
                <a:cubicBezTo>
                  <a:pt x="68355" y="78561"/>
                  <a:pt x="67738" y="80122"/>
                  <a:pt x="66955" y="81366"/>
                </a:cubicBezTo>
                <a:cubicBezTo>
                  <a:pt x="66177" y="82616"/>
                  <a:pt x="65261" y="83566"/>
                  <a:pt x="64211" y="84222"/>
                </a:cubicBezTo>
                <a:cubicBezTo>
                  <a:pt x="63161" y="84877"/>
                  <a:pt x="62338" y="85250"/>
                  <a:pt x="61116" y="85344"/>
                </a:cubicBezTo>
                <a:lnTo>
                  <a:pt x="61116" y="89988"/>
                </a:lnTo>
                <a:lnTo>
                  <a:pt x="58916" y="89988"/>
                </a:lnTo>
                <a:lnTo>
                  <a:pt x="58916" y="85344"/>
                </a:lnTo>
                <a:cubicBezTo>
                  <a:pt x="57600" y="85294"/>
                  <a:pt x="56700" y="84911"/>
                  <a:pt x="55605" y="84188"/>
                </a:cubicBezTo>
                <a:cubicBezTo>
                  <a:pt x="54505" y="83461"/>
                  <a:pt x="53566" y="82427"/>
                  <a:pt x="52783" y="81088"/>
                </a:cubicBezTo>
                <a:cubicBezTo>
                  <a:pt x="52005" y="79755"/>
                  <a:pt x="51400" y="78116"/>
                  <a:pt x="50972" y="76166"/>
                </a:cubicBezTo>
                <a:cubicBezTo>
                  <a:pt x="50544" y="74216"/>
                  <a:pt x="50344" y="71977"/>
                  <a:pt x="50366" y="69433"/>
                </a:cubicBezTo>
                <a:lnTo>
                  <a:pt x="54544" y="69433"/>
                </a:lnTo>
                <a:cubicBezTo>
                  <a:pt x="54516" y="72422"/>
                  <a:pt x="54872" y="74783"/>
                  <a:pt x="55605" y="76500"/>
                </a:cubicBezTo>
                <a:cubicBezTo>
                  <a:pt x="56333" y="78227"/>
                  <a:pt x="57233" y="79133"/>
                  <a:pt x="58916" y="79227"/>
                </a:cubicBezTo>
                <a:lnTo>
                  <a:pt x="58916" y="62772"/>
                </a:lnTo>
                <a:cubicBezTo>
                  <a:pt x="57916" y="62272"/>
                  <a:pt x="57233" y="61672"/>
                  <a:pt x="56244" y="60966"/>
                </a:cubicBezTo>
                <a:cubicBezTo>
                  <a:pt x="55255" y="60272"/>
                  <a:pt x="54366" y="59366"/>
                  <a:pt x="53572" y="58250"/>
                </a:cubicBezTo>
                <a:cubicBezTo>
                  <a:pt x="52777" y="57138"/>
                  <a:pt x="52138" y="55750"/>
                  <a:pt x="51650" y="54072"/>
                </a:cubicBezTo>
                <a:cubicBezTo>
                  <a:pt x="51161" y="52394"/>
                  <a:pt x="50916" y="50311"/>
                  <a:pt x="50916" y="47816"/>
                </a:cubicBezTo>
                <a:cubicBezTo>
                  <a:pt x="50916" y="45644"/>
                  <a:pt x="51144" y="43727"/>
                  <a:pt x="51594" y="42077"/>
                </a:cubicBezTo>
                <a:cubicBezTo>
                  <a:pt x="52050" y="40422"/>
                  <a:pt x="52655" y="39033"/>
                  <a:pt x="53427" y="37927"/>
                </a:cubicBezTo>
                <a:cubicBezTo>
                  <a:pt x="54194" y="36816"/>
                  <a:pt x="55077" y="35966"/>
                  <a:pt x="56077" y="35377"/>
                </a:cubicBezTo>
                <a:cubicBezTo>
                  <a:pt x="57083" y="34788"/>
                  <a:pt x="57822" y="34494"/>
                  <a:pt x="58916" y="34494"/>
                </a:cubicBezTo>
                <a:lnTo>
                  <a:pt x="58916" y="30033"/>
                </a:lnTo>
                <a:lnTo>
                  <a:pt x="61116" y="30033"/>
                </a:lnTo>
                <a:lnTo>
                  <a:pt x="61116" y="34494"/>
                </a:lnTo>
                <a:cubicBezTo>
                  <a:pt x="62216" y="34494"/>
                  <a:pt x="62938" y="34761"/>
                  <a:pt x="63916" y="35311"/>
                </a:cubicBezTo>
                <a:cubicBezTo>
                  <a:pt x="64894" y="35855"/>
                  <a:pt x="65744" y="36672"/>
                  <a:pt x="66461" y="37755"/>
                </a:cubicBezTo>
                <a:cubicBezTo>
                  <a:pt x="67183" y="38844"/>
                  <a:pt x="67755" y="40227"/>
                  <a:pt x="68183" y="41905"/>
                </a:cubicBezTo>
                <a:cubicBezTo>
                  <a:pt x="68611" y="43583"/>
                  <a:pt x="68827" y="45527"/>
                  <a:pt x="68827" y="47744"/>
                </a:cubicBezTo>
                <a:lnTo>
                  <a:pt x="64650" y="47744"/>
                </a:lnTo>
                <a:cubicBezTo>
                  <a:pt x="64600" y="45438"/>
                  <a:pt x="64277" y="43666"/>
                  <a:pt x="63683" y="42450"/>
                </a:cubicBezTo>
                <a:cubicBezTo>
                  <a:pt x="63083" y="41222"/>
                  <a:pt x="62433" y="40616"/>
                  <a:pt x="61116" y="40616"/>
                </a:cubicBezTo>
                <a:lnTo>
                  <a:pt x="61116" y="54955"/>
                </a:lnTo>
                <a:cubicBezTo>
                  <a:pt x="62216" y="55500"/>
                  <a:pt x="62977" y="56133"/>
                  <a:pt x="64027" y="56861"/>
                </a:cubicBezTo>
                <a:cubicBezTo>
                  <a:pt x="65077" y="57583"/>
                  <a:pt x="66005" y="58511"/>
                  <a:pt x="66811" y="59644"/>
                </a:cubicBezTo>
                <a:cubicBezTo>
                  <a:pt x="67616" y="60777"/>
                  <a:pt x="68261" y="62183"/>
                  <a:pt x="68750" y="63861"/>
                </a:cubicBezTo>
                <a:cubicBezTo>
                  <a:pt x="69238" y="65538"/>
                  <a:pt x="69483" y="67600"/>
                  <a:pt x="69483" y="70044"/>
                </a:cubicBezTo>
                <a:cubicBezTo>
                  <a:pt x="69483" y="72583"/>
                  <a:pt x="69255" y="74794"/>
                  <a:pt x="68805" y="76672"/>
                </a:cubicBezTo>
                <a:moveTo>
                  <a:pt x="60000" y="20000"/>
                </a:moveTo>
                <a:cubicBezTo>
                  <a:pt x="47950" y="20000"/>
                  <a:pt x="38183" y="37911"/>
                  <a:pt x="38183" y="60000"/>
                </a:cubicBezTo>
                <a:cubicBezTo>
                  <a:pt x="38183" y="82088"/>
                  <a:pt x="47950" y="100000"/>
                  <a:pt x="60000" y="100000"/>
                </a:cubicBezTo>
                <a:cubicBezTo>
                  <a:pt x="72050" y="100000"/>
                  <a:pt x="81816" y="82088"/>
                  <a:pt x="81816" y="60000"/>
                </a:cubicBezTo>
                <a:cubicBezTo>
                  <a:pt x="81816" y="37911"/>
                  <a:pt x="72050" y="20000"/>
                  <a:pt x="60000" y="20000"/>
                </a:cubicBezTo>
                <a:moveTo>
                  <a:pt x="30000" y="20000"/>
                </a:moveTo>
                <a:lnTo>
                  <a:pt x="24544" y="20000"/>
                </a:lnTo>
                <a:cubicBezTo>
                  <a:pt x="23038" y="20000"/>
                  <a:pt x="21816" y="22233"/>
                  <a:pt x="21816" y="25000"/>
                </a:cubicBezTo>
                <a:cubicBezTo>
                  <a:pt x="21816" y="27761"/>
                  <a:pt x="23038" y="30000"/>
                  <a:pt x="24544" y="30000"/>
                </a:cubicBezTo>
                <a:lnTo>
                  <a:pt x="30000" y="30000"/>
                </a:lnTo>
                <a:cubicBezTo>
                  <a:pt x="31505" y="30000"/>
                  <a:pt x="32727" y="27761"/>
                  <a:pt x="32727" y="25000"/>
                </a:cubicBezTo>
                <a:cubicBezTo>
                  <a:pt x="32727" y="22233"/>
                  <a:pt x="31505" y="20000"/>
                  <a:pt x="30000" y="20000"/>
                </a:cubicBezTo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Calibri" panose="020B0604020202020204" pitchFamily="34" charset="-128"/>
              <a:ea typeface="Calibri" panose="020B0604020202020204" pitchFamily="34" charset="-128"/>
              <a:cs typeface="Calibri" panose="020B0604020202020204" pitchFamily="34" charset="-128"/>
              <a:sym typeface="Calibri"/>
            </a:endParaRPr>
          </a:p>
        </p:txBody>
      </p:sp>
      <p:pic>
        <p:nvPicPr>
          <p:cNvPr id="167" name="Picture 166"/>
          <p:cNvPicPr>
            <a:picLocks noChangeAspect="1"/>
          </p:cNvPicPr>
          <p:nvPr userDrawn="1"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646" y="6244810"/>
            <a:ext cx="288920" cy="32439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70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Freeform 2068"/>
          <p:cNvSpPr>
            <a:spLocks noEditPoints="1"/>
          </p:cNvSpPr>
          <p:nvPr userDrawn="1"/>
        </p:nvSpPr>
        <p:spPr bwMode="auto">
          <a:xfrm>
            <a:off x="1257300" y="1358504"/>
            <a:ext cx="450533" cy="454462"/>
          </a:xfrm>
          <a:custGeom>
            <a:avLst/>
            <a:gdLst>
              <a:gd name="T0" fmla="*/ 133 w 160"/>
              <a:gd name="T1" fmla="*/ 59 h 160"/>
              <a:gd name="T2" fmla="*/ 133 w 160"/>
              <a:gd name="T3" fmla="*/ 64 h 160"/>
              <a:gd name="T4" fmla="*/ 125 w 160"/>
              <a:gd name="T5" fmla="*/ 72 h 160"/>
              <a:gd name="T6" fmla="*/ 48 w 160"/>
              <a:gd name="T7" fmla="*/ 19 h 160"/>
              <a:gd name="T8" fmla="*/ 96 w 160"/>
              <a:gd name="T9" fmla="*/ 24 h 160"/>
              <a:gd name="T10" fmla="*/ 115 w 160"/>
              <a:gd name="T11" fmla="*/ 35 h 160"/>
              <a:gd name="T12" fmla="*/ 45 w 160"/>
              <a:gd name="T13" fmla="*/ 35 h 160"/>
              <a:gd name="T14" fmla="*/ 115 w 160"/>
              <a:gd name="T15" fmla="*/ 35 h 160"/>
              <a:gd name="T16" fmla="*/ 48 w 160"/>
              <a:gd name="T17" fmla="*/ 120 h 160"/>
              <a:gd name="T18" fmla="*/ 112 w 160"/>
              <a:gd name="T19" fmla="*/ 115 h 160"/>
              <a:gd name="T20" fmla="*/ 112 w 160"/>
              <a:gd name="T21" fmla="*/ 133 h 160"/>
              <a:gd name="T22" fmla="*/ 48 w 160"/>
              <a:gd name="T23" fmla="*/ 128 h 160"/>
              <a:gd name="T24" fmla="*/ 136 w 160"/>
              <a:gd name="T25" fmla="*/ 45 h 160"/>
              <a:gd name="T26" fmla="*/ 24 w 160"/>
              <a:gd name="T27" fmla="*/ 45 h 160"/>
              <a:gd name="T28" fmla="*/ 16 w 160"/>
              <a:gd name="T29" fmla="*/ 136 h 160"/>
              <a:gd name="T30" fmla="*/ 24 w 160"/>
              <a:gd name="T31" fmla="*/ 160 h 160"/>
              <a:gd name="T32" fmla="*/ 144 w 160"/>
              <a:gd name="T33" fmla="*/ 144 h 160"/>
              <a:gd name="T34" fmla="*/ 160 w 160"/>
              <a:gd name="T35" fmla="*/ 45 h 160"/>
              <a:gd name="T36" fmla="*/ 131 w 160"/>
              <a:gd name="T37" fmla="*/ 5 h 160"/>
              <a:gd name="T38" fmla="*/ 29 w 160"/>
              <a:gd name="T39" fmla="*/ 5 h 160"/>
              <a:gd name="T40" fmla="*/ 155 w 160"/>
              <a:gd name="T41" fmla="*/ 51 h 160"/>
              <a:gd name="T42" fmla="*/ 5 w 160"/>
              <a:gd name="T43" fmla="*/ 51 h 160"/>
              <a:gd name="T44" fmla="*/ 21 w 160"/>
              <a:gd name="T45" fmla="*/ 133 h 160"/>
              <a:gd name="T46" fmla="*/ 19 w 160"/>
              <a:gd name="T47" fmla="*/ 117 h 160"/>
              <a:gd name="T48" fmla="*/ 5 w 160"/>
              <a:gd name="T49" fmla="*/ 131 h 160"/>
              <a:gd name="T50" fmla="*/ 24 w 160"/>
              <a:gd name="T51" fmla="*/ 139 h 160"/>
              <a:gd name="T52" fmla="*/ 29 w 160"/>
              <a:gd name="T53" fmla="*/ 155 h 160"/>
              <a:gd name="T54" fmla="*/ 131 w 160"/>
              <a:gd name="T55" fmla="*/ 99 h 160"/>
              <a:gd name="T56" fmla="*/ 144 w 160"/>
              <a:gd name="T57" fmla="*/ 131 h 160"/>
              <a:gd name="T58" fmla="*/ 139 w 160"/>
              <a:gd name="T59" fmla="*/ 120 h 160"/>
              <a:gd name="T60" fmla="*/ 139 w 160"/>
              <a:gd name="T61" fmla="*/ 139 h 160"/>
              <a:gd name="T62" fmla="*/ 155 w 160"/>
              <a:gd name="T63" fmla="*/ 99 h 160"/>
              <a:gd name="T64" fmla="*/ 13 w 160"/>
              <a:gd name="T65" fmla="*/ 61 h 160"/>
              <a:gd name="T66" fmla="*/ 27 w 160"/>
              <a:gd name="T67" fmla="*/ 61 h 160"/>
              <a:gd name="T68" fmla="*/ 13 w 160"/>
              <a:gd name="T69" fmla="*/ 61 h 160"/>
              <a:gd name="T70" fmla="*/ 24 w 160"/>
              <a:gd name="T71" fmla="*/ 69 h 160"/>
              <a:gd name="T72" fmla="*/ 16 w 160"/>
              <a:gd name="T73" fmla="*/ 75 h 160"/>
              <a:gd name="T74" fmla="*/ 16 w 160"/>
              <a:gd name="T75" fmla="*/ 80 h 160"/>
              <a:gd name="T76" fmla="*/ 24 w 160"/>
              <a:gd name="T77" fmla="*/ 85 h 160"/>
              <a:gd name="T78" fmla="*/ 32 w 160"/>
              <a:gd name="T79" fmla="*/ 61 h 160"/>
              <a:gd name="T80" fmla="*/ 45 w 160"/>
              <a:gd name="T81" fmla="*/ 61 h 160"/>
              <a:gd name="T82" fmla="*/ 32 w 160"/>
              <a:gd name="T83" fmla="*/ 61 h 160"/>
              <a:gd name="T84" fmla="*/ 43 w 160"/>
              <a:gd name="T85" fmla="*/ 69 h 160"/>
              <a:gd name="T86" fmla="*/ 35 w 160"/>
              <a:gd name="T87" fmla="*/ 75 h 160"/>
              <a:gd name="T88" fmla="*/ 35 w 160"/>
              <a:gd name="T89" fmla="*/ 80 h 160"/>
              <a:gd name="T90" fmla="*/ 43 w 160"/>
              <a:gd name="T91" fmla="*/ 85 h 160"/>
              <a:gd name="T92" fmla="*/ 51 w 160"/>
              <a:gd name="T93" fmla="*/ 61 h 160"/>
              <a:gd name="T94" fmla="*/ 64 w 160"/>
              <a:gd name="T95" fmla="*/ 61 h 160"/>
              <a:gd name="T96" fmla="*/ 51 w 160"/>
              <a:gd name="T97" fmla="*/ 61 h 160"/>
              <a:gd name="T98" fmla="*/ 61 w 160"/>
              <a:gd name="T99" fmla="*/ 69 h 160"/>
              <a:gd name="T100" fmla="*/ 53 w 160"/>
              <a:gd name="T101" fmla="*/ 75 h 160"/>
              <a:gd name="T102" fmla="*/ 53 w 160"/>
              <a:gd name="T103" fmla="*/ 80 h 160"/>
              <a:gd name="T104" fmla="*/ 61 w 160"/>
              <a:gd name="T105" fmla="*/ 8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0" h="160">
                <a:moveTo>
                  <a:pt x="133" y="85"/>
                </a:moveTo>
                <a:cubicBezTo>
                  <a:pt x="141" y="85"/>
                  <a:pt x="147" y="79"/>
                  <a:pt x="147" y="72"/>
                </a:cubicBezTo>
                <a:cubicBezTo>
                  <a:pt x="147" y="65"/>
                  <a:pt x="141" y="59"/>
                  <a:pt x="133" y="59"/>
                </a:cubicBezTo>
                <a:cubicBezTo>
                  <a:pt x="126" y="59"/>
                  <a:pt x="120" y="65"/>
                  <a:pt x="120" y="72"/>
                </a:cubicBezTo>
                <a:cubicBezTo>
                  <a:pt x="120" y="79"/>
                  <a:pt x="126" y="85"/>
                  <a:pt x="133" y="85"/>
                </a:cubicBezTo>
                <a:close/>
                <a:moveTo>
                  <a:pt x="133" y="64"/>
                </a:moveTo>
                <a:cubicBezTo>
                  <a:pt x="138" y="64"/>
                  <a:pt x="141" y="68"/>
                  <a:pt x="141" y="72"/>
                </a:cubicBezTo>
                <a:cubicBezTo>
                  <a:pt x="141" y="76"/>
                  <a:pt x="138" y="80"/>
                  <a:pt x="133" y="80"/>
                </a:cubicBezTo>
                <a:cubicBezTo>
                  <a:pt x="129" y="80"/>
                  <a:pt x="125" y="76"/>
                  <a:pt x="125" y="72"/>
                </a:cubicBezTo>
                <a:cubicBezTo>
                  <a:pt x="125" y="68"/>
                  <a:pt x="129" y="64"/>
                  <a:pt x="133" y="64"/>
                </a:cubicBezTo>
                <a:close/>
                <a:moveTo>
                  <a:pt x="45" y="21"/>
                </a:moveTo>
                <a:cubicBezTo>
                  <a:pt x="45" y="20"/>
                  <a:pt x="47" y="19"/>
                  <a:pt x="48" y="19"/>
                </a:cubicBezTo>
                <a:cubicBezTo>
                  <a:pt x="96" y="19"/>
                  <a:pt x="96" y="19"/>
                  <a:pt x="96" y="19"/>
                </a:cubicBezTo>
                <a:cubicBezTo>
                  <a:pt x="97" y="19"/>
                  <a:pt x="99" y="20"/>
                  <a:pt x="99" y="21"/>
                </a:cubicBezTo>
                <a:cubicBezTo>
                  <a:pt x="99" y="23"/>
                  <a:pt x="97" y="24"/>
                  <a:pt x="96" y="24"/>
                </a:cubicBezTo>
                <a:cubicBezTo>
                  <a:pt x="48" y="24"/>
                  <a:pt x="48" y="24"/>
                  <a:pt x="48" y="24"/>
                </a:cubicBezTo>
                <a:cubicBezTo>
                  <a:pt x="47" y="24"/>
                  <a:pt x="45" y="23"/>
                  <a:pt x="45" y="21"/>
                </a:cubicBezTo>
                <a:close/>
                <a:moveTo>
                  <a:pt x="115" y="35"/>
                </a:moveTo>
                <a:cubicBezTo>
                  <a:pt x="115" y="36"/>
                  <a:pt x="113" y="37"/>
                  <a:pt x="112" y="37"/>
                </a:cubicBezTo>
                <a:cubicBezTo>
                  <a:pt x="48" y="37"/>
                  <a:pt x="48" y="37"/>
                  <a:pt x="48" y="37"/>
                </a:cubicBezTo>
                <a:cubicBezTo>
                  <a:pt x="47" y="37"/>
                  <a:pt x="45" y="36"/>
                  <a:pt x="45" y="35"/>
                </a:cubicBezTo>
                <a:cubicBezTo>
                  <a:pt x="45" y="33"/>
                  <a:pt x="47" y="32"/>
                  <a:pt x="48" y="32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3" y="32"/>
                  <a:pt x="115" y="33"/>
                  <a:pt x="115" y="35"/>
                </a:cubicBezTo>
                <a:close/>
                <a:moveTo>
                  <a:pt x="115" y="117"/>
                </a:moveTo>
                <a:cubicBezTo>
                  <a:pt x="115" y="119"/>
                  <a:pt x="113" y="120"/>
                  <a:pt x="11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7" y="120"/>
                  <a:pt x="45" y="119"/>
                  <a:pt x="45" y="117"/>
                </a:cubicBezTo>
                <a:cubicBezTo>
                  <a:pt x="45" y="116"/>
                  <a:pt x="47" y="115"/>
                  <a:pt x="48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3" y="115"/>
                  <a:pt x="115" y="116"/>
                  <a:pt x="115" y="117"/>
                </a:cubicBezTo>
                <a:close/>
                <a:moveTo>
                  <a:pt x="115" y="131"/>
                </a:moveTo>
                <a:cubicBezTo>
                  <a:pt x="115" y="132"/>
                  <a:pt x="113" y="133"/>
                  <a:pt x="112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3"/>
                  <a:pt x="45" y="132"/>
                  <a:pt x="45" y="131"/>
                </a:cubicBezTo>
                <a:cubicBezTo>
                  <a:pt x="45" y="129"/>
                  <a:pt x="47" y="128"/>
                  <a:pt x="48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28"/>
                  <a:pt x="115" y="129"/>
                  <a:pt x="115" y="131"/>
                </a:cubicBezTo>
                <a:close/>
                <a:moveTo>
                  <a:pt x="136" y="45"/>
                </a:moveTo>
                <a:cubicBezTo>
                  <a:pt x="136" y="0"/>
                  <a:pt x="136" y="0"/>
                  <a:pt x="1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45"/>
                  <a:pt x="24" y="45"/>
                  <a:pt x="24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45"/>
                  <a:pt x="160" y="45"/>
                  <a:pt x="160" y="45"/>
                </a:cubicBezTo>
                <a:lnTo>
                  <a:pt x="136" y="45"/>
                </a:lnTo>
                <a:close/>
                <a:moveTo>
                  <a:pt x="29" y="5"/>
                </a:moveTo>
                <a:cubicBezTo>
                  <a:pt x="131" y="5"/>
                  <a:pt x="131" y="5"/>
                  <a:pt x="131" y="5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29" y="45"/>
                  <a:pt x="29" y="45"/>
                  <a:pt x="29" y="45"/>
                </a:cubicBezTo>
                <a:lnTo>
                  <a:pt x="29" y="5"/>
                </a:lnTo>
                <a:close/>
                <a:moveTo>
                  <a:pt x="24" y="51"/>
                </a:moveTo>
                <a:cubicBezTo>
                  <a:pt x="136" y="51"/>
                  <a:pt x="136" y="51"/>
                  <a:pt x="136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5" y="51"/>
                  <a:pt x="5" y="51"/>
                  <a:pt x="5" y="51"/>
                </a:cubicBezTo>
                <a:lnTo>
                  <a:pt x="24" y="51"/>
                </a:lnTo>
                <a:close/>
                <a:moveTo>
                  <a:pt x="21" y="139"/>
                </a:moveTo>
                <a:cubicBezTo>
                  <a:pt x="21" y="133"/>
                  <a:pt x="21" y="133"/>
                  <a:pt x="21" y="133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1" y="119"/>
                  <a:pt x="20" y="117"/>
                  <a:pt x="19" y="117"/>
                </a:cubicBezTo>
                <a:cubicBezTo>
                  <a:pt x="17" y="117"/>
                  <a:pt x="16" y="119"/>
                  <a:pt x="16" y="120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99"/>
                  <a:pt x="5" y="99"/>
                  <a:pt x="5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139"/>
                  <a:pt x="24" y="139"/>
                  <a:pt x="24" y="139"/>
                </a:cubicBezTo>
                <a:lnTo>
                  <a:pt x="21" y="139"/>
                </a:lnTo>
                <a:close/>
                <a:moveTo>
                  <a:pt x="131" y="155"/>
                </a:moveTo>
                <a:cubicBezTo>
                  <a:pt x="29" y="155"/>
                  <a:pt x="29" y="155"/>
                  <a:pt x="29" y="155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99"/>
                  <a:pt x="29" y="99"/>
                  <a:pt x="29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144"/>
                  <a:pt x="131" y="144"/>
                  <a:pt x="131" y="144"/>
                </a:cubicBezTo>
                <a:lnTo>
                  <a:pt x="131" y="155"/>
                </a:lnTo>
                <a:close/>
                <a:moveTo>
                  <a:pt x="144" y="131"/>
                </a:moveTo>
                <a:cubicBezTo>
                  <a:pt x="144" y="120"/>
                  <a:pt x="144" y="120"/>
                  <a:pt x="144" y="120"/>
                </a:cubicBezTo>
                <a:cubicBezTo>
                  <a:pt x="144" y="119"/>
                  <a:pt x="143" y="117"/>
                  <a:pt x="141" y="117"/>
                </a:cubicBezTo>
                <a:cubicBezTo>
                  <a:pt x="140" y="117"/>
                  <a:pt x="139" y="119"/>
                  <a:pt x="139" y="120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55" y="99"/>
                  <a:pt x="155" y="99"/>
                  <a:pt x="155" y="99"/>
                </a:cubicBezTo>
                <a:cubicBezTo>
                  <a:pt x="155" y="131"/>
                  <a:pt x="155" y="131"/>
                  <a:pt x="155" y="131"/>
                </a:cubicBezTo>
                <a:lnTo>
                  <a:pt x="144" y="131"/>
                </a:lnTo>
                <a:close/>
                <a:moveTo>
                  <a:pt x="13" y="61"/>
                </a:moveTo>
                <a:cubicBezTo>
                  <a:pt x="13" y="60"/>
                  <a:pt x="15" y="59"/>
                  <a:pt x="16" y="59"/>
                </a:cubicBezTo>
                <a:cubicBezTo>
                  <a:pt x="24" y="59"/>
                  <a:pt x="24" y="59"/>
                  <a:pt x="24" y="59"/>
                </a:cubicBezTo>
                <a:cubicBezTo>
                  <a:pt x="25" y="59"/>
                  <a:pt x="27" y="60"/>
                  <a:pt x="27" y="61"/>
                </a:cubicBezTo>
                <a:cubicBezTo>
                  <a:pt x="27" y="63"/>
                  <a:pt x="25" y="64"/>
                  <a:pt x="24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lose/>
                <a:moveTo>
                  <a:pt x="13" y="72"/>
                </a:moveTo>
                <a:cubicBezTo>
                  <a:pt x="13" y="71"/>
                  <a:pt x="15" y="69"/>
                  <a:pt x="16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5" y="69"/>
                  <a:pt x="27" y="71"/>
                  <a:pt x="27" y="72"/>
                </a:cubicBezTo>
                <a:cubicBezTo>
                  <a:pt x="27" y="73"/>
                  <a:pt x="25" y="75"/>
                  <a:pt x="24" y="75"/>
                </a:cubicBezTo>
                <a:cubicBezTo>
                  <a:pt x="16" y="75"/>
                  <a:pt x="16" y="75"/>
                  <a:pt x="16" y="75"/>
                </a:cubicBezTo>
                <a:cubicBezTo>
                  <a:pt x="15" y="75"/>
                  <a:pt x="13" y="73"/>
                  <a:pt x="13" y="72"/>
                </a:cubicBezTo>
                <a:close/>
                <a:moveTo>
                  <a:pt x="13" y="83"/>
                </a:moveTo>
                <a:cubicBezTo>
                  <a:pt x="13" y="81"/>
                  <a:pt x="15" y="80"/>
                  <a:pt x="16" y="80"/>
                </a:cubicBezTo>
                <a:cubicBezTo>
                  <a:pt x="24" y="80"/>
                  <a:pt x="24" y="80"/>
                  <a:pt x="24" y="80"/>
                </a:cubicBezTo>
                <a:cubicBezTo>
                  <a:pt x="25" y="80"/>
                  <a:pt x="27" y="81"/>
                  <a:pt x="27" y="83"/>
                </a:cubicBezTo>
                <a:cubicBezTo>
                  <a:pt x="27" y="84"/>
                  <a:pt x="25" y="85"/>
                  <a:pt x="24" y="85"/>
                </a:cubicBezTo>
                <a:cubicBezTo>
                  <a:pt x="16" y="85"/>
                  <a:pt x="16" y="85"/>
                  <a:pt x="16" y="85"/>
                </a:cubicBezTo>
                <a:cubicBezTo>
                  <a:pt x="15" y="85"/>
                  <a:pt x="13" y="84"/>
                  <a:pt x="13" y="83"/>
                </a:cubicBezTo>
                <a:close/>
                <a:moveTo>
                  <a:pt x="32" y="61"/>
                </a:moveTo>
                <a:cubicBezTo>
                  <a:pt x="32" y="60"/>
                  <a:pt x="33" y="59"/>
                  <a:pt x="35" y="59"/>
                </a:cubicBezTo>
                <a:cubicBezTo>
                  <a:pt x="43" y="59"/>
                  <a:pt x="43" y="59"/>
                  <a:pt x="43" y="59"/>
                </a:cubicBezTo>
                <a:cubicBezTo>
                  <a:pt x="44" y="59"/>
                  <a:pt x="45" y="60"/>
                  <a:pt x="45" y="61"/>
                </a:cubicBezTo>
                <a:cubicBezTo>
                  <a:pt x="45" y="63"/>
                  <a:pt x="44" y="64"/>
                  <a:pt x="43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33" y="64"/>
                  <a:pt x="32" y="63"/>
                  <a:pt x="32" y="61"/>
                </a:cubicBezTo>
                <a:close/>
                <a:moveTo>
                  <a:pt x="32" y="72"/>
                </a:moveTo>
                <a:cubicBezTo>
                  <a:pt x="32" y="71"/>
                  <a:pt x="33" y="69"/>
                  <a:pt x="35" y="69"/>
                </a:cubicBezTo>
                <a:cubicBezTo>
                  <a:pt x="43" y="69"/>
                  <a:pt x="43" y="69"/>
                  <a:pt x="43" y="69"/>
                </a:cubicBezTo>
                <a:cubicBezTo>
                  <a:pt x="44" y="69"/>
                  <a:pt x="45" y="71"/>
                  <a:pt x="45" y="72"/>
                </a:cubicBezTo>
                <a:cubicBezTo>
                  <a:pt x="45" y="73"/>
                  <a:pt x="44" y="75"/>
                  <a:pt x="43" y="75"/>
                </a:cubicBezTo>
                <a:cubicBezTo>
                  <a:pt x="35" y="75"/>
                  <a:pt x="35" y="75"/>
                  <a:pt x="35" y="75"/>
                </a:cubicBezTo>
                <a:cubicBezTo>
                  <a:pt x="33" y="75"/>
                  <a:pt x="32" y="73"/>
                  <a:pt x="32" y="72"/>
                </a:cubicBezTo>
                <a:close/>
                <a:moveTo>
                  <a:pt x="32" y="83"/>
                </a:moveTo>
                <a:cubicBezTo>
                  <a:pt x="32" y="81"/>
                  <a:pt x="33" y="80"/>
                  <a:pt x="35" y="80"/>
                </a:cubicBezTo>
                <a:cubicBezTo>
                  <a:pt x="43" y="80"/>
                  <a:pt x="43" y="80"/>
                  <a:pt x="43" y="80"/>
                </a:cubicBezTo>
                <a:cubicBezTo>
                  <a:pt x="44" y="80"/>
                  <a:pt x="45" y="81"/>
                  <a:pt x="45" y="83"/>
                </a:cubicBezTo>
                <a:cubicBezTo>
                  <a:pt x="45" y="84"/>
                  <a:pt x="44" y="85"/>
                  <a:pt x="43" y="85"/>
                </a:cubicBezTo>
                <a:cubicBezTo>
                  <a:pt x="35" y="85"/>
                  <a:pt x="35" y="85"/>
                  <a:pt x="35" y="85"/>
                </a:cubicBezTo>
                <a:cubicBezTo>
                  <a:pt x="33" y="85"/>
                  <a:pt x="32" y="84"/>
                  <a:pt x="32" y="83"/>
                </a:cubicBezTo>
                <a:close/>
                <a:moveTo>
                  <a:pt x="51" y="61"/>
                </a:moveTo>
                <a:cubicBezTo>
                  <a:pt x="51" y="60"/>
                  <a:pt x="52" y="59"/>
                  <a:pt x="53" y="59"/>
                </a:cubicBezTo>
                <a:cubicBezTo>
                  <a:pt x="61" y="59"/>
                  <a:pt x="61" y="59"/>
                  <a:pt x="61" y="59"/>
                </a:cubicBezTo>
                <a:cubicBezTo>
                  <a:pt x="63" y="59"/>
                  <a:pt x="64" y="60"/>
                  <a:pt x="64" y="61"/>
                </a:cubicBezTo>
                <a:cubicBezTo>
                  <a:pt x="64" y="63"/>
                  <a:pt x="63" y="64"/>
                  <a:pt x="61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52" y="64"/>
                  <a:pt x="51" y="63"/>
                  <a:pt x="51" y="61"/>
                </a:cubicBezTo>
                <a:close/>
                <a:moveTo>
                  <a:pt x="51" y="72"/>
                </a:moveTo>
                <a:cubicBezTo>
                  <a:pt x="51" y="71"/>
                  <a:pt x="52" y="69"/>
                  <a:pt x="53" y="69"/>
                </a:cubicBezTo>
                <a:cubicBezTo>
                  <a:pt x="61" y="69"/>
                  <a:pt x="61" y="69"/>
                  <a:pt x="61" y="69"/>
                </a:cubicBezTo>
                <a:cubicBezTo>
                  <a:pt x="63" y="69"/>
                  <a:pt x="64" y="71"/>
                  <a:pt x="64" y="72"/>
                </a:cubicBezTo>
                <a:cubicBezTo>
                  <a:pt x="64" y="73"/>
                  <a:pt x="63" y="75"/>
                  <a:pt x="61" y="75"/>
                </a:cubicBezTo>
                <a:cubicBezTo>
                  <a:pt x="53" y="75"/>
                  <a:pt x="53" y="75"/>
                  <a:pt x="53" y="75"/>
                </a:cubicBezTo>
                <a:cubicBezTo>
                  <a:pt x="52" y="75"/>
                  <a:pt x="51" y="73"/>
                  <a:pt x="51" y="72"/>
                </a:cubicBezTo>
                <a:close/>
                <a:moveTo>
                  <a:pt x="51" y="83"/>
                </a:moveTo>
                <a:cubicBezTo>
                  <a:pt x="51" y="81"/>
                  <a:pt x="52" y="80"/>
                  <a:pt x="53" y="80"/>
                </a:cubicBezTo>
                <a:cubicBezTo>
                  <a:pt x="61" y="80"/>
                  <a:pt x="61" y="80"/>
                  <a:pt x="61" y="80"/>
                </a:cubicBezTo>
                <a:cubicBezTo>
                  <a:pt x="63" y="80"/>
                  <a:pt x="64" y="81"/>
                  <a:pt x="64" y="83"/>
                </a:cubicBezTo>
                <a:cubicBezTo>
                  <a:pt x="64" y="84"/>
                  <a:pt x="63" y="85"/>
                  <a:pt x="61" y="85"/>
                </a:cubicBezTo>
                <a:cubicBezTo>
                  <a:pt x="53" y="85"/>
                  <a:pt x="53" y="85"/>
                  <a:pt x="53" y="85"/>
                </a:cubicBezTo>
                <a:cubicBezTo>
                  <a:pt x="52" y="85"/>
                  <a:pt x="51" y="84"/>
                  <a:pt x="51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" name="Freeform 2069"/>
          <p:cNvSpPr>
            <a:spLocks noEditPoints="1"/>
          </p:cNvSpPr>
          <p:nvPr userDrawn="1"/>
        </p:nvSpPr>
        <p:spPr bwMode="auto">
          <a:xfrm>
            <a:off x="1301830" y="1869282"/>
            <a:ext cx="361474" cy="454462"/>
          </a:xfrm>
          <a:custGeom>
            <a:avLst/>
            <a:gdLst>
              <a:gd name="T0" fmla="*/ 104 w 128"/>
              <a:gd name="T1" fmla="*/ 72 h 160"/>
              <a:gd name="T2" fmla="*/ 35 w 128"/>
              <a:gd name="T3" fmla="*/ 69 h 160"/>
              <a:gd name="T4" fmla="*/ 104 w 128"/>
              <a:gd name="T5" fmla="*/ 67 h 160"/>
              <a:gd name="T6" fmla="*/ 37 w 128"/>
              <a:gd name="T7" fmla="*/ 51 h 160"/>
              <a:gd name="T8" fmla="*/ 67 w 128"/>
              <a:gd name="T9" fmla="*/ 48 h 160"/>
              <a:gd name="T10" fmla="*/ 37 w 128"/>
              <a:gd name="T11" fmla="*/ 45 h 160"/>
              <a:gd name="T12" fmla="*/ 37 w 128"/>
              <a:gd name="T13" fmla="*/ 51 h 160"/>
              <a:gd name="T14" fmla="*/ 37 w 128"/>
              <a:gd name="T15" fmla="*/ 88 h 160"/>
              <a:gd name="T16" fmla="*/ 37 w 128"/>
              <a:gd name="T17" fmla="*/ 93 h 160"/>
              <a:gd name="T18" fmla="*/ 107 w 128"/>
              <a:gd name="T19" fmla="*/ 91 h 160"/>
              <a:gd name="T20" fmla="*/ 104 w 128"/>
              <a:gd name="T21" fmla="*/ 109 h 160"/>
              <a:gd name="T22" fmla="*/ 35 w 128"/>
              <a:gd name="T23" fmla="*/ 112 h 160"/>
              <a:gd name="T24" fmla="*/ 104 w 128"/>
              <a:gd name="T25" fmla="*/ 115 h 160"/>
              <a:gd name="T26" fmla="*/ 104 w 128"/>
              <a:gd name="T27" fmla="*/ 109 h 160"/>
              <a:gd name="T28" fmla="*/ 37 w 128"/>
              <a:gd name="T29" fmla="*/ 131 h 160"/>
              <a:gd name="T30" fmla="*/ 37 w 128"/>
              <a:gd name="T31" fmla="*/ 136 h 160"/>
              <a:gd name="T32" fmla="*/ 107 w 128"/>
              <a:gd name="T33" fmla="*/ 133 h 160"/>
              <a:gd name="T34" fmla="*/ 128 w 128"/>
              <a:gd name="T35" fmla="*/ 52 h 160"/>
              <a:gd name="T36" fmla="*/ 13 w 128"/>
              <a:gd name="T37" fmla="*/ 160 h 160"/>
              <a:gd name="T38" fmla="*/ 0 w 128"/>
              <a:gd name="T39" fmla="*/ 147 h 160"/>
              <a:gd name="T40" fmla="*/ 115 w 128"/>
              <a:gd name="T41" fmla="*/ 0 h 160"/>
              <a:gd name="T42" fmla="*/ 128 w 128"/>
              <a:gd name="T43" fmla="*/ 52 h 160"/>
              <a:gd name="T44" fmla="*/ 119 w 128"/>
              <a:gd name="T45" fmla="*/ 51 h 160"/>
              <a:gd name="T46" fmla="*/ 91 w 128"/>
              <a:gd name="T47" fmla="*/ 22 h 160"/>
              <a:gd name="T48" fmla="*/ 13 w 128"/>
              <a:gd name="T49" fmla="*/ 141 h 160"/>
              <a:gd name="T50" fmla="*/ 89 w 128"/>
              <a:gd name="T51" fmla="*/ 13 h 160"/>
              <a:gd name="T52" fmla="*/ 109 w 128"/>
              <a:gd name="T53" fmla="*/ 5 h 160"/>
              <a:gd name="T54" fmla="*/ 5 w 128"/>
              <a:gd name="T55" fmla="*/ 141 h 160"/>
              <a:gd name="T56" fmla="*/ 123 w 128"/>
              <a:gd name="T57" fmla="*/ 155 h 160"/>
              <a:gd name="T58" fmla="*/ 85 w 128"/>
              <a:gd name="T59" fmla="*/ 56 h 160"/>
              <a:gd name="T60" fmla="*/ 19 w 128"/>
              <a:gd name="T61" fmla="*/ 19 h 160"/>
              <a:gd name="T62" fmla="*/ 19 w 128"/>
              <a:gd name="T63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60">
                <a:moveTo>
                  <a:pt x="107" y="69"/>
                </a:moveTo>
                <a:cubicBezTo>
                  <a:pt x="107" y="71"/>
                  <a:pt x="105" y="72"/>
                  <a:pt x="104" y="72"/>
                </a:cubicBezTo>
                <a:cubicBezTo>
                  <a:pt x="37" y="72"/>
                  <a:pt x="37" y="72"/>
                  <a:pt x="37" y="72"/>
                </a:cubicBezTo>
                <a:cubicBezTo>
                  <a:pt x="36" y="72"/>
                  <a:pt x="35" y="71"/>
                  <a:pt x="35" y="69"/>
                </a:cubicBezTo>
                <a:cubicBezTo>
                  <a:pt x="35" y="68"/>
                  <a:pt x="36" y="67"/>
                  <a:pt x="37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5" y="67"/>
                  <a:pt x="107" y="68"/>
                  <a:pt x="107" y="69"/>
                </a:cubicBezTo>
                <a:close/>
                <a:moveTo>
                  <a:pt x="37" y="51"/>
                </a:moveTo>
                <a:cubicBezTo>
                  <a:pt x="64" y="51"/>
                  <a:pt x="64" y="51"/>
                  <a:pt x="64" y="51"/>
                </a:cubicBezTo>
                <a:cubicBezTo>
                  <a:pt x="65" y="51"/>
                  <a:pt x="67" y="49"/>
                  <a:pt x="67" y="48"/>
                </a:cubicBezTo>
                <a:cubicBezTo>
                  <a:pt x="67" y="47"/>
                  <a:pt x="65" y="45"/>
                  <a:pt x="64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6" y="45"/>
                  <a:pt x="35" y="47"/>
                  <a:pt x="35" y="48"/>
                </a:cubicBezTo>
                <a:cubicBezTo>
                  <a:pt x="35" y="49"/>
                  <a:pt x="36" y="51"/>
                  <a:pt x="37" y="51"/>
                </a:cubicBezTo>
                <a:close/>
                <a:moveTo>
                  <a:pt x="104" y="88"/>
                </a:moveTo>
                <a:cubicBezTo>
                  <a:pt x="37" y="88"/>
                  <a:pt x="37" y="88"/>
                  <a:pt x="37" y="88"/>
                </a:cubicBezTo>
                <a:cubicBezTo>
                  <a:pt x="36" y="88"/>
                  <a:pt x="35" y="89"/>
                  <a:pt x="35" y="91"/>
                </a:cubicBezTo>
                <a:cubicBezTo>
                  <a:pt x="35" y="92"/>
                  <a:pt x="36" y="93"/>
                  <a:pt x="37" y="93"/>
                </a:cubicBezTo>
                <a:cubicBezTo>
                  <a:pt x="104" y="93"/>
                  <a:pt x="104" y="93"/>
                  <a:pt x="104" y="93"/>
                </a:cubicBezTo>
                <a:cubicBezTo>
                  <a:pt x="105" y="93"/>
                  <a:pt x="107" y="92"/>
                  <a:pt x="107" y="91"/>
                </a:cubicBezTo>
                <a:cubicBezTo>
                  <a:pt x="107" y="89"/>
                  <a:pt x="105" y="88"/>
                  <a:pt x="104" y="88"/>
                </a:cubicBezTo>
                <a:close/>
                <a:moveTo>
                  <a:pt x="104" y="109"/>
                </a:moveTo>
                <a:cubicBezTo>
                  <a:pt x="37" y="109"/>
                  <a:pt x="37" y="109"/>
                  <a:pt x="37" y="109"/>
                </a:cubicBezTo>
                <a:cubicBezTo>
                  <a:pt x="36" y="109"/>
                  <a:pt x="35" y="111"/>
                  <a:pt x="35" y="112"/>
                </a:cubicBezTo>
                <a:cubicBezTo>
                  <a:pt x="35" y="113"/>
                  <a:pt x="36" y="115"/>
                  <a:pt x="37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5" y="115"/>
                  <a:pt x="107" y="113"/>
                  <a:pt x="107" y="112"/>
                </a:cubicBezTo>
                <a:cubicBezTo>
                  <a:pt x="107" y="111"/>
                  <a:pt x="105" y="109"/>
                  <a:pt x="104" y="109"/>
                </a:cubicBezTo>
                <a:close/>
                <a:moveTo>
                  <a:pt x="104" y="131"/>
                </a:moveTo>
                <a:cubicBezTo>
                  <a:pt x="37" y="131"/>
                  <a:pt x="37" y="131"/>
                  <a:pt x="37" y="131"/>
                </a:cubicBezTo>
                <a:cubicBezTo>
                  <a:pt x="36" y="131"/>
                  <a:pt x="35" y="132"/>
                  <a:pt x="35" y="133"/>
                </a:cubicBezTo>
                <a:cubicBezTo>
                  <a:pt x="35" y="135"/>
                  <a:pt x="36" y="136"/>
                  <a:pt x="37" y="13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5" y="136"/>
                  <a:pt x="107" y="135"/>
                  <a:pt x="107" y="133"/>
                </a:cubicBezTo>
                <a:cubicBezTo>
                  <a:pt x="107" y="132"/>
                  <a:pt x="105" y="131"/>
                  <a:pt x="104" y="131"/>
                </a:cubicBezTo>
                <a:close/>
                <a:moveTo>
                  <a:pt x="128" y="52"/>
                </a:moveTo>
                <a:cubicBezTo>
                  <a:pt x="128" y="160"/>
                  <a:pt x="128" y="160"/>
                  <a:pt x="128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15" y="39"/>
                  <a:pt x="115" y="39"/>
                  <a:pt x="115" y="39"/>
                </a:cubicBezTo>
                <a:lnTo>
                  <a:pt x="128" y="52"/>
                </a:lnTo>
                <a:close/>
                <a:moveTo>
                  <a:pt x="91" y="51"/>
                </a:moveTo>
                <a:cubicBezTo>
                  <a:pt x="119" y="51"/>
                  <a:pt x="119" y="51"/>
                  <a:pt x="119" y="51"/>
                </a:cubicBezTo>
                <a:cubicBezTo>
                  <a:pt x="115" y="46"/>
                  <a:pt x="115" y="46"/>
                  <a:pt x="115" y="46"/>
                </a:cubicBezTo>
                <a:cubicBezTo>
                  <a:pt x="91" y="22"/>
                  <a:pt x="91" y="22"/>
                  <a:pt x="91" y="22"/>
                </a:cubicBezTo>
                <a:lnTo>
                  <a:pt x="91" y="51"/>
                </a:lnTo>
                <a:close/>
                <a:moveTo>
                  <a:pt x="13" y="141"/>
                </a:moveTo>
                <a:cubicBezTo>
                  <a:pt x="13" y="13"/>
                  <a:pt x="13" y="13"/>
                  <a:pt x="13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5"/>
                  <a:pt x="109" y="5"/>
                  <a:pt x="109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1"/>
                  <a:pt x="5" y="141"/>
                  <a:pt x="5" y="141"/>
                </a:cubicBezTo>
                <a:lnTo>
                  <a:pt x="13" y="141"/>
                </a:lnTo>
                <a:close/>
                <a:moveTo>
                  <a:pt x="123" y="155"/>
                </a:moveTo>
                <a:cubicBezTo>
                  <a:pt x="123" y="56"/>
                  <a:pt x="123" y="56"/>
                  <a:pt x="123" y="56"/>
                </a:cubicBezTo>
                <a:cubicBezTo>
                  <a:pt x="85" y="56"/>
                  <a:pt x="85" y="56"/>
                  <a:pt x="85" y="56"/>
                </a:cubicBezTo>
                <a:cubicBezTo>
                  <a:pt x="85" y="19"/>
                  <a:pt x="85" y="19"/>
                  <a:pt x="85" y="19"/>
                </a:cubicBezTo>
                <a:cubicBezTo>
                  <a:pt x="19" y="19"/>
                  <a:pt x="19" y="19"/>
                  <a:pt x="19" y="19"/>
                </a:cubicBezTo>
                <a:cubicBezTo>
                  <a:pt x="19" y="147"/>
                  <a:pt x="19" y="147"/>
                  <a:pt x="19" y="147"/>
                </a:cubicBezTo>
                <a:cubicBezTo>
                  <a:pt x="19" y="155"/>
                  <a:pt x="19" y="155"/>
                  <a:pt x="19" y="155"/>
                </a:cubicBezTo>
                <a:lnTo>
                  <a:pt x="123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" name="Freeform 2070"/>
          <p:cNvSpPr>
            <a:spLocks noEditPoints="1"/>
          </p:cNvSpPr>
          <p:nvPr userDrawn="1"/>
        </p:nvSpPr>
        <p:spPr bwMode="auto">
          <a:xfrm>
            <a:off x="1301830" y="2380061"/>
            <a:ext cx="361474" cy="454462"/>
          </a:xfrm>
          <a:custGeom>
            <a:avLst/>
            <a:gdLst>
              <a:gd name="T0" fmla="*/ 127 w 128"/>
              <a:gd name="T1" fmla="*/ 155 h 160"/>
              <a:gd name="T2" fmla="*/ 120 w 128"/>
              <a:gd name="T3" fmla="*/ 148 h 160"/>
              <a:gd name="T4" fmla="*/ 120 w 128"/>
              <a:gd name="T5" fmla="*/ 55 h 160"/>
              <a:gd name="T6" fmla="*/ 119 w 128"/>
              <a:gd name="T7" fmla="*/ 54 h 160"/>
              <a:gd name="T8" fmla="*/ 107 w 128"/>
              <a:gd name="T9" fmla="*/ 42 h 160"/>
              <a:gd name="T10" fmla="*/ 107 w 128"/>
              <a:gd name="T11" fmla="*/ 0 h 160"/>
              <a:gd name="T12" fmla="*/ 0 w 128"/>
              <a:gd name="T13" fmla="*/ 0 h 160"/>
              <a:gd name="T14" fmla="*/ 0 w 128"/>
              <a:gd name="T15" fmla="*/ 139 h 160"/>
              <a:gd name="T16" fmla="*/ 13 w 128"/>
              <a:gd name="T17" fmla="*/ 139 h 160"/>
              <a:gd name="T18" fmla="*/ 13 w 128"/>
              <a:gd name="T19" fmla="*/ 152 h 160"/>
              <a:gd name="T20" fmla="*/ 116 w 128"/>
              <a:gd name="T21" fmla="*/ 152 h 160"/>
              <a:gd name="T22" fmla="*/ 123 w 128"/>
              <a:gd name="T23" fmla="*/ 159 h 160"/>
              <a:gd name="T24" fmla="*/ 125 w 128"/>
              <a:gd name="T25" fmla="*/ 160 h 160"/>
              <a:gd name="T26" fmla="*/ 127 w 128"/>
              <a:gd name="T27" fmla="*/ 159 h 160"/>
              <a:gd name="T28" fmla="*/ 127 w 128"/>
              <a:gd name="T29" fmla="*/ 155 h 160"/>
              <a:gd name="T30" fmla="*/ 111 w 128"/>
              <a:gd name="T31" fmla="*/ 53 h 160"/>
              <a:gd name="T32" fmla="*/ 80 w 128"/>
              <a:gd name="T33" fmla="*/ 53 h 160"/>
              <a:gd name="T34" fmla="*/ 80 w 128"/>
              <a:gd name="T35" fmla="*/ 22 h 160"/>
              <a:gd name="T36" fmla="*/ 107 w 128"/>
              <a:gd name="T37" fmla="*/ 49 h 160"/>
              <a:gd name="T38" fmla="*/ 111 w 128"/>
              <a:gd name="T39" fmla="*/ 53 h 160"/>
              <a:gd name="T40" fmla="*/ 5 w 128"/>
              <a:gd name="T41" fmla="*/ 133 h 160"/>
              <a:gd name="T42" fmla="*/ 5 w 128"/>
              <a:gd name="T43" fmla="*/ 5 h 160"/>
              <a:gd name="T44" fmla="*/ 101 w 128"/>
              <a:gd name="T45" fmla="*/ 5 h 160"/>
              <a:gd name="T46" fmla="*/ 101 w 128"/>
              <a:gd name="T47" fmla="*/ 36 h 160"/>
              <a:gd name="T48" fmla="*/ 80 w 128"/>
              <a:gd name="T49" fmla="*/ 15 h 160"/>
              <a:gd name="T50" fmla="*/ 78 w 128"/>
              <a:gd name="T51" fmla="*/ 13 h 160"/>
              <a:gd name="T52" fmla="*/ 13 w 128"/>
              <a:gd name="T53" fmla="*/ 13 h 160"/>
              <a:gd name="T54" fmla="*/ 13 w 128"/>
              <a:gd name="T55" fmla="*/ 133 h 160"/>
              <a:gd name="T56" fmla="*/ 5 w 128"/>
              <a:gd name="T57" fmla="*/ 133 h 160"/>
              <a:gd name="T58" fmla="*/ 19 w 128"/>
              <a:gd name="T59" fmla="*/ 147 h 160"/>
              <a:gd name="T60" fmla="*/ 19 w 128"/>
              <a:gd name="T61" fmla="*/ 139 h 160"/>
              <a:gd name="T62" fmla="*/ 19 w 128"/>
              <a:gd name="T63" fmla="*/ 19 h 160"/>
              <a:gd name="T64" fmla="*/ 75 w 128"/>
              <a:gd name="T65" fmla="*/ 19 h 160"/>
              <a:gd name="T66" fmla="*/ 75 w 128"/>
              <a:gd name="T67" fmla="*/ 59 h 160"/>
              <a:gd name="T68" fmla="*/ 115 w 128"/>
              <a:gd name="T69" fmla="*/ 59 h 160"/>
              <a:gd name="T70" fmla="*/ 115 w 128"/>
              <a:gd name="T71" fmla="*/ 143 h 160"/>
              <a:gd name="T72" fmla="*/ 95 w 128"/>
              <a:gd name="T73" fmla="*/ 123 h 160"/>
              <a:gd name="T74" fmla="*/ 102 w 128"/>
              <a:gd name="T75" fmla="*/ 103 h 160"/>
              <a:gd name="T76" fmla="*/ 71 w 128"/>
              <a:gd name="T77" fmla="*/ 71 h 160"/>
              <a:gd name="T78" fmla="*/ 39 w 128"/>
              <a:gd name="T79" fmla="*/ 103 h 160"/>
              <a:gd name="T80" fmla="*/ 71 w 128"/>
              <a:gd name="T81" fmla="*/ 134 h 160"/>
              <a:gd name="T82" fmla="*/ 91 w 128"/>
              <a:gd name="T83" fmla="*/ 127 h 160"/>
              <a:gd name="T84" fmla="*/ 111 w 128"/>
              <a:gd name="T85" fmla="*/ 147 h 160"/>
              <a:gd name="T86" fmla="*/ 19 w 128"/>
              <a:gd name="T87" fmla="*/ 147 h 160"/>
              <a:gd name="T88" fmla="*/ 71 w 128"/>
              <a:gd name="T89" fmla="*/ 129 h 160"/>
              <a:gd name="T90" fmla="*/ 44 w 128"/>
              <a:gd name="T91" fmla="*/ 103 h 160"/>
              <a:gd name="T92" fmla="*/ 71 w 128"/>
              <a:gd name="T93" fmla="*/ 76 h 160"/>
              <a:gd name="T94" fmla="*/ 97 w 128"/>
              <a:gd name="T95" fmla="*/ 103 h 160"/>
              <a:gd name="T96" fmla="*/ 71 w 128"/>
              <a:gd name="T97" fmla="*/ 129 h 160"/>
              <a:gd name="T98" fmla="*/ 52 w 128"/>
              <a:gd name="T99" fmla="*/ 93 h 160"/>
              <a:gd name="T100" fmla="*/ 55 w 128"/>
              <a:gd name="T101" fmla="*/ 91 h 160"/>
              <a:gd name="T102" fmla="*/ 71 w 128"/>
              <a:gd name="T103" fmla="*/ 91 h 160"/>
              <a:gd name="T104" fmla="*/ 74 w 128"/>
              <a:gd name="T105" fmla="*/ 93 h 160"/>
              <a:gd name="T106" fmla="*/ 71 w 128"/>
              <a:gd name="T107" fmla="*/ 96 h 160"/>
              <a:gd name="T108" fmla="*/ 55 w 128"/>
              <a:gd name="T109" fmla="*/ 96 h 160"/>
              <a:gd name="T110" fmla="*/ 52 w 128"/>
              <a:gd name="T111" fmla="*/ 93 h 160"/>
              <a:gd name="T112" fmla="*/ 90 w 128"/>
              <a:gd name="T113" fmla="*/ 109 h 160"/>
              <a:gd name="T114" fmla="*/ 87 w 128"/>
              <a:gd name="T115" fmla="*/ 112 h 160"/>
              <a:gd name="T116" fmla="*/ 55 w 128"/>
              <a:gd name="T117" fmla="*/ 112 h 160"/>
              <a:gd name="T118" fmla="*/ 52 w 128"/>
              <a:gd name="T119" fmla="*/ 109 h 160"/>
              <a:gd name="T120" fmla="*/ 55 w 128"/>
              <a:gd name="T121" fmla="*/ 107 h 160"/>
              <a:gd name="T122" fmla="*/ 87 w 128"/>
              <a:gd name="T123" fmla="*/ 107 h 160"/>
              <a:gd name="T124" fmla="*/ 90 w 128"/>
              <a:gd name="T125" fmla="*/ 10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28" h="160">
                <a:moveTo>
                  <a:pt x="127" y="155"/>
                </a:moveTo>
                <a:cubicBezTo>
                  <a:pt x="120" y="148"/>
                  <a:pt x="120" y="148"/>
                  <a:pt x="120" y="148"/>
                </a:cubicBezTo>
                <a:cubicBezTo>
                  <a:pt x="120" y="55"/>
                  <a:pt x="120" y="55"/>
                  <a:pt x="120" y="55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07" y="42"/>
                  <a:pt x="107" y="42"/>
                  <a:pt x="107" y="42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13" y="139"/>
                  <a:pt x="13" y="139"/>
                  <a:pt x="13" y="139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16" y="152"/>
                  <a:pt x="116" y="152"/>
                  <a:pt x="116" y="152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4" y="160"/>
                  <a:pt x="125" y="160"/>
                  <a:pt x="125" y="160"/>
                </a:cubicBezTo>
                <a:cubicBezTo>
                  <a:pt x="126" y="160"/>
                  <a:pt x="127" y="160"/>
                  <a:pt x="127" y="159"/>
                </a:cubicBezTo>
                <a:cubicBezTo>
                  <a:pt x="128" y="158"/>
                  <a:pt x="128" y="156"/>
                  <a:pt x="127" y="155"/>
                </a:cubicBezTo>
                <a:close/>
                <a:moveTo>
                  <a:pt x="111" y="53"/>
                </a:moveTo>
                <a:cubicBezTo>
                  <a:pt x="80" y="53"/>
                  <a:pt x="80" y="53"/>
                  <a:pt x="80" y="53"/>
                </a:cubicBezTo>
                <a:cubicBezTo>
                  <a:pt x="80" y="22"/>
                  <a:pt x="80" y="22"/>
                  <a:pt x="80" y="22"/>
                </a:cubicBezTo>
                <a:cubicBezTo>
                  <a:pt x="107" y="49"/>
                  <a:pt x="107" y="49"/>
                  <a:pt x="107" y="49"/>
                </a:cubicBezTo>
                <a:lnTo>
                  <a:pt x="111" y="53"/>
                </a:lnTo>
                <a:close/>
                <a:moveTo>
                  <a:pt x="5" y="133"/>
                </a:moveTo>
                <a:cubicBezTo>
                  <a:pt x="5" y="5"/>
                  <a:pt x="5" y="5"/>
                  <a:pt x="5" y="5"/>
                </a:cubicBezTo>
                <a:cubicBezTo>
                  <a:pt x="101" y="5"/>
                  <a:pt x="101" y="5"/>
                  <a:pt x="101" y="5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80" y="15"/>
                  <a:pt x="80" y="15"/>
                  <a:pt x="80" y="15"/>
                </a:cubicBezTo>
                <a:cubicBezTo>
                  <a:pt x="78" y="13"/>
                  <a:pt x="78" y="13"/>
                  <a:pt x="78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3"/>
                  <a:pt x="13" y="133"/>
                  <a:pt x="13" y="133"/>
                </a:cubicBezTo>
                <a:lnTo>
                  <a:pt x="5" y="133"/>
                </a:lnTo>
                <a:close/>
                <a:moveTo>
                  <a:pt x="19" y="147"/>
                </a:moveTo>
                <a:cubicBezTo>
                  <a:pt x="19" y="139"/>
                  <a:pt x="19" y="139"/>
                  <a:pt x="19" y="139"/>
                </a:cubicBezTo>
                <a:cubicBezTo>
                  <a:pt x="19" y="19"/>
                  <a:pt x="19" y="19"/>
                  <a:pt x="19" y="19"/>
                </a:cubicBezTo>
                <a:cubicBezTo>
                  <a:pt x="75" y="19"/>
                  <a:pt x="75" y="19"/>
                  <a:pt x="75" y="19"/>
                </a:cubicBezTo>
                <a:cubicBezTo>
                  <a:pt x="75" y="59"/>
                  <a:pt x="75" y="59"/>
                  <a:pt x="75" y="59"/>
                </a:cubicBezTo>
                <a:cubicBezTo>
                  <a:pt x="115" y="59"/>
                  <a:pt x="115" y="59"/>
                  <a:pt x="115" y="59"/>
                </a:cubicBezTo>
                <a:cubicBezTo>
                  <a:pt x="115" y="143"/>
                  <a:pt x="115" y="143"/>
                  <a:pt x="115" y="143"/>
                </a:cubicBezTo>
                <a:cubicBezTo>
                  <a:pt x="95" y="123"/>
                  <a:pt x="95" y="123"/>
                  <a:pt x="95" y="123"/>
                </a:cubicBezTo>
                <a:cubicBezTo>
                  <a:pt x="99" y="117"/>
                  <a:pt x="102" y="110"/>
                  <a:pt x="102" y="103"/>
                </a:cubicBezTo>
                <a:cubicBezTo>
                  <a:pt x="102" y="85"/>
                  <a:pt x="88" y="71"/>
                  <a:pt x="71" y="71"/>
                </a:cubicBezTo>
                <a:cubicBezTo>
                  <a:pt x="53" y="71"/>
                  <a:pt x="39" y="85"/>
                  <a:pt x="39" y="103"/>
                </a:cubicBezTo>
                <a:cubicBezTo>
                  <a:pt x="39" y="120"/>
                  <a:pt x="53" y="134"/>
                  <a:pt x="71" y="134"/>
                </a:cubicBezTo>
                <a:cubicBezTo>
                  <a:pt x="78" y="134"/>
                  <a:pt x="85" y="131"/>
                  <a:pt x="91" y="127"/>
                </a:cubicBezTo>
                <a:cubicBezTo>
                  <a:pt x="111" y="147"/>
                  <a:pt x="111" y="147"/>
                  <a:pt x="111" y="147"/>
                </a:cubicBezTo>
                <a:lnTo>
                  <a:pt x="19" y="147"/>
                </a:lnTo>
                <a:close/>
                <a:moveTo>
                  <a:pt x="71" y="129"/>
                </a:moveTo>
                <a:cubicBezTo>
                  <a:pt x="56" y="129"/>
                  <a:pt x="44" y="117"/>
                  <a:pt x="44" y="103"/>
                </a:cubicBezTo>
                <a:cubicBezTo>
                  <a:pt x="44" y="88"/>
                  <a:pt x="56" y="76"/>
                  <a:pt x="71" y="76"/>
                </a:cubicBezTo>
                <a:cubicBezTo>
                  <a:pt x="85" y="76"/>
                  <a:pt x="97" y="88"/>
                  <a:pt x="97" y="103"/>
                </a:cubicBezTo>
                <a:cubicBezTo>
                  <a:pt x="97" y="117"/>
                  <a:pt x="85" y="129"/>
                  <a:pt x="71" y="129"/>
                </a:cubicBezTo>
                <a:close/>
                <a:moveTo>
                  <a:pt x="52" y="93"/>
                </a:moveTo>
                <a:cubicBezTo>
                  <a:pt x="52" y="92"/>
                  <a:pt x="54" y="91"/>
                  <a:pt x="55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72" y="91"/>
                  <a:pt x="74" y="92"/>
                  <a:pt x="74" y="93"/>
                </a:cubicBezTo>
                <a:cubicBezTo>
                  <a:pt x="74" y="95"/>
                  <a:pt x="72" y="96"/>
                  <a:pt x="71" y="96"/>
                </a:cubicBezTo>
                <a:cubicBezTo>
                  <a:pt x="55" y="96"/>
                  <a:pt x="55" y="96"/>
                  <a:pt x="55" y="96"/>
                </a:cubicBezTo>
                <a:cubicBezTo>
                  <a:pt x="54" y="96"/>
                  <a:pt x="52" y="95"/>
                  <a:pt x="52" y="93"/>
                </a:cubicBezTo>
                <a:close/>
                <a:moveTo>
                  <a:pt x="90" y="109"/>
                </a:moveTo>
                <a:cubicBezTo>
                  <a:pt x="90" y="111"/>
                  <a:pt x="88" y="112"/>
                  <a:pt x="87" y="112"/>
                </a:cubicBezTo>
                <a:cubicBezTo>
                  <a:pt x="55" y="112"/>
                  <a:pt x="55" y="112"/>
                  <a:pt x="55" y="112"/>
                </a:cubicBezTo>
                <a:cubicBezTo>
                  <a:pt x="54" y="112"/>
                  <a:pt x="52" y="111"/>
                  <a:pt x="52" y="109"/>
                </a:cubicBezTo>
                <a:cubicBezTo>
                  <a:pt x="52" y="108"/>
                  <a:pt x="54" y="107"/>
                  <a:pt x="55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88" y="107"/>
                  <a:pt x="90" y="108"/>
                  <a:pt x="90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" name="Freeform 2071"/>
          <p:cNvSpPr>
            <a:spLocks noEditPoints="1"/>
          </p:cNvSpPr>
          <p:nvPr userDrawn="1"/>
        </p:nvSpPr>
        <p:spPr bwMode="auto">
          <a:xfrm>
            <a:off x="1301830" y="2890839"/>
            <a:ext cx="352307" cy="454462"/>
          </a:xfrm>
          <a:custGeom>
            <a:avLst/>
            <a:gdLst>
              <a:gd name="T0" fmla="*/ 99 w 125"/>
              <a:gd name="T1" fmla="*/ 61 h 160"/>
              <a:gd name="T2" fmla="*/ 96 w 125"/>
              <a:gd name="T3" fmla="*/ 64 h 160"/>
              <a:gd name="T4" fmla="*/ 29 w 125"/>
              <a:gd name="T5" fmla="*/ 64 h 160"/>
              <a:gd name="T6" fmla="*/ 27 w 125"/>
              <a:gd name="T7" fmla="*/ 61 h 160"/>
              <a:gd name="T8" fmla="*/ 29 w 125"/>
              <a:gd name="T9" fmla="*/ 59 h 160"/>
              <a:gd name="T10" fmla="*/ 96 w 125"/>
              <a:gd name="T11" fmla="*/ 59 h 160"/>
              <a:gd name="T12" fmla="*/ 99 w 125"/>
              <a:gd name="T13" fmla="*/ 61 h 160"/>
              <a:gd name="T14" fmla="*/ 29 w 125"/>
              <a:gd name="T15" fmla="*/ 43 h 160"/>
              <a:gd name="T16" fmla="*/ 56 w 125"/>
              <a:gd name="T17" fmla="*/ 43 h 160"/>
              <a:gd name="T18" fmla="*/ 59 w 125"/>
              <a:gd name="T19" fmla="*/ 40 h 160"/>
              <a:gd name="T20" fmla="*/ 56 w 125"/>
              <a:gd name="T21" fmla="*/ 37 h 160"/>
              <a:gd name="T22" fmla="*/ 29 w 125"/>
              <a:gd name="T23" fmla="*/ 37 h 160"/>
              <a:gd name="T24" fmla="*/ 27 w 125"/>
              <a:gd name="T25" fmla="*/ 40 h 160"/>
              <a:gd name="T26" fmla="*/ 29 w 125"/>
              <a:gd name="T27" fmla="*/ 43 h 160"/>
              <a:gd name="T28" fmla="*/ 96 w 125"/>
              <a:gd name="T29" fmla="*/ 80 h 160"/>
              <a:gd name="T30" fmla="*/ 29 w 125"/>
              <a:gd name="T31" fmla="*/ 80 h 160"/>
              <a:gd name="T32" fmla="*/ 27 w 125"/>
              <a:gd name="T33" fmla="*/ 83 h 160"/>
              <a:gd name="T34" fmla="*/ 29 w 125"/>
              <a:gd name="T35" fmla="*/ 85 h 160"/>
              <a:gd name="T36" fmla="*/ 96 w 125"/>
              <a:gd name="T37" fmla="*/ 85 h 160"/>
              <a:gd name="T38" fmla="*/ 99 w 125"/>
              <a:gd name="T39" fmla="*/ 83 h 160"/>
              <a:gd name="T40" fmla="*/ 96 w 125"/>
              <a:gd name="T41" fmla="*/ 80 h 160"/>
              <a:gd name="T42" fmla="*/ 96 w 125"/>
              <a:gd name="T43" fmla="*/ 101 h 160"/>
              <a:gd name="T44" fmla="*/ 29 w 125"/>
              <a:gd name="T45" fmla="*/ 101 h 160"/>
              <a:gd name="T46" fmla="*/ 27 w 125"/>
              <a:gd name="T47" fmla="*/ 104 h 160"/>
              <a:gd name="T48" fmla="*/ 29 w 125"/>
              <a:gd name="T49" fmla="*/ 107 h 160"/>
              <a:gd name="T50" fmla="*/ 96 w 125"/>
              <a:gd name="T51" fmla="*/ 107 h 160"/>
              <a:gd name="T52" fmla="*/ 99 w 125"/>
              <a:gd name="T53" fmla="*/ 104 h 160"/>
              <a:gd name="T54" fmla="*/ 96 w 125"/>
              <a:gd name="T55" fmla="*/ 101 h 160"/>
              <a:gd name="T56" fmla="*/ 96 w 125"/>
              <a:gd name="T57" fmla="*/ 123 h 160"/>
              <a:gd name="T58" fmla="*/ 29 w 125"/>
              <a:gd name="T59" fmla="*/ 123 h 160"/>
              <a:gd name="T60" fmla="*/ 27 w 125"/>
              <a:gd name="T61" fmla="*/ 125 h 160"/>
              <a:gd name="T62" fmla="*/ 29 w 125"/>
              <a:gd name="T63" fmla="*/ 128 h 160"/>
              <a:gd name="T64" fmla="*/ 96 w 125"/>
              <a:gd name="T65" fmla="*/ 128 h 160"/>
              <a:gd name="T66" fmla="*/ 99 w 125"/>
              <a:gd name="T67" fmla="*/ 125 h 160"/>
              <a:gd name="T68" fmla="*/ 96 w 125"/>
              <a:gd name="T69" fmla="*/ 123 h 160"/>
              <a:gd name="T70" fmla="*/ 125 w 125"/>
              <a:gd name="T71" fmla="*/ 39 h 160"/>
              <a:gd name="T72" fmla="*/ 125 w 125"/>
              <a:gd name="T73" fmla="*/ 160 h 160"/>
              <a:gd name="T74" fmla="*/ 0 w 125"/>
              <a:gd name="T75" fmla="*/ 160 h 160"/>
              <a:gd name="T76" fmla="*/ 0 w 125"/>
              <a:gd name="T77" fmla="*/ 0 h 160"/>
              <a:gd name="T78" fmla="*/ 86 w 125"/>
              <a:gd name="T79" fmla="*/ 0 h 160"/>
              <a:gd name="T80" fmla="*/ 125 w 125"/>
              <a:gd name="T81" fmla="*/ 39 h 160"/>
              <a:gd name="T82" fmla="*/ 88 w 125"/>
              <a:gd name="T83" fmla="*/ 37 h 160"/>
              <a:gd name="T84" fmla="*/ 116 w 125"/>
              <a:gd name="T85" fmla="*/ 37 h 160"/>
              <a:gd name="T86" fmla="*/ 88 w 125"/>
              <a:gd name="T87" fmla="*/ 9 h 160"/>
              <a:gd name="T88" fmla="*/ 88 w 125"/>
              <a:gd name="T89" fmla="*/ 37 h 160"/>
              <a:gd name="T90" fmla="*/ 120 w 125"/>
              <a:gd name="T91" fmla="*/ 155 h 160"/>
              <a:gd name="T92" fmla="*/ 120 w 125"/>
              <a:gd name="T93" fmla="*/ 43 h 160"/>
              <a:gd name="T94" fmla="*/ 83 w 125"/>
              <a:gd name="T95" fmla="*/ 43 h 160"/>
              <a:gd name="T96" fmla="*/ 83 w 125"/>
              <a:gd name="T97" fmla="*/ 5 h 160"/>
              <a:gd name="T98" fmla="*/ 5 w 125"/>
              <a:gd name="T99" fmla="*/ 5 h 160"/>
              <a:gd name="T100" fmla="*/ 5 w 125"/>
              <a:gd name="T101" fmla="*/ 155 h 160"/>
              <a:gd name="T102" fmla="*/ 120 w 125"/>
              <a:gd name="T103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5" h="160">
                <a:moveTo>
                  <a:pt x="99" y="61"/>
                </a:moveTo>
                <a:cubicBezTo>
                  <a:pt x="99" y="63"/>
                  <a:pt x="97" y="64"/>
                  <a:pt x="96" y="64"/>
                </a:cubicBezTo>
                <a:cubicBezTo>
                  <a:pt x="29" y="64"/>
                  <a:pt x="29" y="64"/>
                  <a:pt x="29" y="64"/>
                </a:cubicBezTo>
                <a:cubicBezTo>
                  <a:pt x="28" y="64"/>
                  <a:pt x="27" y="63"/>
                  <a:pt x="27" y="61"/>
                </a:cubicBezTo>
                <a:cubicBezTo>
                  <a:pt x="27" y="60"/>
                  <a:pt x="28" y="59"/>
                  <a:pt x="29" y="59"/>
                </a:cubicBezTo>
                <a:cubicBezTo>
                  <a:pt x="96" y="59"/>
                  <a:pt x="96" y="59"/>
                  <a:pt x="96" y="59"/>
                </a:cubicBezTo>
                <a:cubicBezTo>
                  <a:pt x="97" y="59"/>
                  <a:pt x="99" y="60"/>
                  <a:pt x="99" y="61"/>
                </a:cubicBezTo>
                <a:close/>
                <a:moveTo>
                  <a:pt x="29" y="43"/>
                </a:moveTo>
                <a:cubicBezTo>
                  <a:pt x="56" y="43"/>
                  <a:pt x="56" y="43"/>
                  <a:pt x="56" y="43"/>
                </a:cubicBezTo>
                <a:cubicBezTo>
                  <a:pt x="57" y="43"/>
                  <a:pt x="59" y="41"/>
                  <a:pt x="59" y="40"/>
                </a:cubicBezTo>
                <a:cubicBezTo>
                  <a:pt x="59" y="39"/>
                  <a:pt x="57" y="37"/>
                  <a:pt x="56" y="37"/>
                </a:cubicBezTo>
                <a:cubicBezTo>
                  <a:pt x="29" y="37"/>
                  <a:pt x="29" y="37"/>
                  <a:pt x="29" y="37"/>
                </a:cubicBezTo>
                <a:cubicBezTo>
                  <a:pt x="28" y="37"/>
                  <a:pt x="27" y="39"/>
                  <a:pt x="27" y="40"/>
                </a:cubicBezTo>
                <a:cubicBezTo>
                  <a:pt x="27" y="41"/>
                  <a:pt x="28" y="43"/>
                  <a:pt x="29" y="43"/>
                </a:cubicBezTo>
                <a:close/>
                <a:moveTo>
                  <a:pt x="96" y="80"/>
                </a:moveTo>
                <a:cubicBezTo>
                  <a:pt x="29" y="80"/>
                  <a:pt x="29" y="80"/>
                  <a:pt x="29" y="80"/>
                </a:cubicBezTo>
                <a:cubicBezTo>
                  <a:pt x="28" y="80"/>
                  <a:pt x="27" y="81"/>
                  <a:pt x="27" y="83"/>
                </a:cubicBezTo>
                <a:cubicBezTo>
                  <a:pt x="27" y="84"/>
                  <a:pt x="28" y="85"/>
                  <a:pt x="29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7" y="85"/>
                  <a:pt x="99" y="84"/>
                  <a:pt x="99" y="83"/>
                </a:cubicBezTo>
                <a:cubicBezTo>
                  <a:pt x="99" y="81"/>
                  <a:pt x="97" y="80"/>
                  <a:pt x="96" y="80"/>
                </a:cubicBezTo>
                <a:close/>
                <a:moveTo>
                  <a:pt x="96" y="101"/>
                </a:moveTo>
                <a:cubicBezTo>
                  <a:pt x="29" y="101"/>
                  <a:pt x="29" y="101"/>
                  <a:pt x="29" y="101"/>
                </a:cubicBezTo>
                <a:cubicBezTo>
                  <a:pt x="28" y="101"/>
                  <a:pt x="27" y="103"/>
                  <a:pt x="27" y="104"/>
                </a:cubicBezTo>
                <a:cubicBezTo>
                  <a:pt x="27" y="105"/>
                  <a:pt x="28" y="107"/>
                  <a:pt x="29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97" y="107"/>
                  <a:pt x="99" y="105"/>
                  <a:pt x="99" y="104"/>
                </a:cubicBezTo>
                <a:cubicBezTo>
                  <a:pt x="99" y="103"/>
                  <a:pt x="97" y="101"/>
                  <a:pt x="96" y="101"/>
                </a:cubicBezTo>
                <a:close/>
                <a:moveTo>
                  <a:pt x="96" y="123"/>
                </a:moveTo>
                <a:cubicBezTo>
                  <a:pt x="29" y="123"/>
                  <a:pt x="29" y="123"/>
                  <a:pt x="29" y="123"/>
                </a:cubicBezTo>
                <a:cubicBezTo>
                  <a:pt x="28" y="123"/>
                  <a:pt x="27" y="124"/>
                  <a:pt x="27" y="125"/>
                </a:cubicBezTo>
                <a:cubicBezTo>
                  <a:pt x="27" y="127"/>
                  <a:pt x="28" y="128"/>
                  <a:pt x="29" y="128"/>
                </a:cubicBezTo>
                <a:cubicBezTo>
                  <a:pt x="96" y="128"/>
                  <a:pt x="96" y="128"/>
                  <a:pt x="96" y="128"/>
                </a:cubicBezTo>
                <a:cubicBezTo>
                  <a:pt x="97" y="128"/>
                  <a:pt x="99" y="127"/>
                  <a:pt x="99" y="125"/>
                </a:cubicBezTo>
                <a:cubicBezTo>
                  <a:pt x="99" y="124"/>
                  <a:pt x="97" y="123"/>
                  <a:pt x="96" y="123"/>
                </a:cubicBezTo>
                <a:close/>
                <a:moveTo>
                  <a:pt x="125" y="39"/>
                </a:moveTo>
                <a:cubicBezTo>
                  <a:pt x="125" y="160"/>
                  <a:pt x="125" y="160"/>
                  <a:pt x="125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0"/>
                  <a:pt x="0" y="0"/>
                  <a:pt x="0" y="0"/>
                </a:cubicBezTo>
                <a:cubicBezTo>
                  <a:pt x="86" y="0"/>
                  <a:pt x="86" y="0"/>
                  <a:pt x="86" y="0"/>
                </a:cubicBezTo>
                <a:lnTo>
                  <a:pt x="125" y="39"/>
                </a:lnTo>
                <a:close/>
                <a:moveTo>
                  <a:pt x="88" y="37"/>
                </a:moveTo>
                <a:cubicBezTo>
                  <a:pt x="116" y="37"/>
                  <a:pt x="116" y="37"/>
                  <a:pt x="116" y="37"/>
                </a:cubicBezTo>
                <a:cubicBezTo>
                  <a:pt x="88" y="9"/>
                  <a:pt x="88" y="9"/>
                  <a:pt x="88" y="9"/>
                </a:cubicBezTo>
                <a:lnTo>
                  <a:pt x="88" y="37"/>
                </a:lnTo>
                <a:close/>
                <a:moveTo>
                  <a:pt x="120" y="155"/>
                </a:moveTo>
                <a:cubicBezTo>
                  <a:pt x="120" y="43"/>
                  <a:pt x="120" y="43"/>
                  <a:pt x="120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5"/>
                  <a:pt x="83" y="5"/>
                  <a:pt x="83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55"/>
                  <a:pt x="5" y="155"/>
                  <a:pt x="5" y="155"/>
                </a:cubicBezTo>
                <a:lnTo>
                  <a:pt x="12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" name="Freeform 2072"/>
          <p:cNvSpPr>
            <a:spLocks noEditPoints="1"/>
          </p:cNvSpPr>
          <p:nvPr userDrawn="1"/>
        </p:nvSpPr>
        <p:spPr bwMode="auto">
          <a:xfrm>
            <a:off x="1257300" y="3401616"/>
            <a:ext cx="450533" cy="454462"/>
          </a:xfrm>
          <a:custGeom>
            <a:avLst/>
            <a:gdLst>
              <a:gd name="T0" fmla="*/ 79 w 160"/>
              <a:gd name="T1" fmla="*/ 0 h 160"/>
              <a:gd name="T2" fmla="*/ 160 w 160"/>
              <a:gd name="T3" fmla="*/ 157 h 160"/>
              <a:gd name="T4" fmla="*/ 79 w 160"/>
              <a:gd name="T5" fmla="*/ 152 h 160"/>
              <a:gd name="T6" fmla="*/ 146 w 160"/>
              <a:gd name="T7" fmla="*/ 79 h 160"/>
              <a:gd name="T8" fmla="*/ 141 w 160"/>
              <a:gd name="T9" fmla="*/ 79 h 160"/>
              <a:gd name="T10" fmla="*/ 106 w 160"/>
              <a:gd name="T11" fmla="*/ 60 h 160"/>
              <a:gd name="T12" fmla="*/ 101 w 160"/>
              <a:gd name="T13" fmla="*/ 63 h 160"/>
              <a:gd name="T14" fmla="*/ 95 w 160"/>
              <a:gd name="T15" fmla="*/ 70 h 160"/>
              <a:gd name="T16" fmla="*/ 92 w 160"/>
              <a:gd name="T17" fmla="*/ 76 h 160"/>
              <a:gd name="T18" fmla="*/ 93 w 160"/>
              <a:gd name="T19" fmla="*/ 85 h 160"/>
              <a:gd name="T20" fmla="*/ 98 w 160"/>
              <a:gd name="T21" fmla="*/ 92 h 160"/>
              <a:gd name="T22" fmla="*/ 103 w 160"/>
              <a:gd name="T23" fmla="*/ 96 h 160"/>
              <a:gd name="T24" fmla="*/ 111 w 160"/>
              <a:gd name="T25" fmla="*/ 98 h 160"/>
              <a:gd name="T26" fmla="*/ 104 w 160"/>
              <a:gd name="T27" fmla="*/ 90 h 160"/>
              <a:gd name="T28" fmla="*/ 100 w 160"/>
              <a:gd name="T29" fmla="*/ 86 h 160"/>
              <a:gd name="T30" fmla="*/ 98 w 160"/>
              <a:gd name="T31" fmla="*/ 79 h 160"/>
              <a:gd name="T32" fmla="*/ 100 w 160"/>
              <a:gd name="T33" fmla="*/ 71 h 160"/>
              <a:gd name="T34" fmla="*/ 104 w 160"/>
              <a:gd name="T35" fmla="*/ 67 h 160"/>
              <a:gd name="T36" fmla="*/ 114 w 160"/>
              <a:gd name="T37" fmla="*/ 79 h 160"/>
              <a:gd name="T38" fmla="*/ 61 w 160"/>
              <a:gd name="T39" fmla="*/ 90 h 160"/>
              <a:gd name="T40" fmla="*/ 64 w 160"/>
              <a:gd name="T41" fmla="*/ 85 h 160"/>
              <a:gd name="T42" fmla="*/ 65 w 160"/>
              <a:gd name="T43" fmla="*/ 75 h 160"/>
              <a:gd name="T44" fmla="*/ 61 w 160"/>
              <a:gd name="T45" fmla="*/ 67 h 160"/>
              <a:gd name="T46" fmla="*/ 57 w 160"/>
              <a:gd name="T47" fmla="*/ 63 h 160"/>
              <a:gd name="T48" fmla="*/ 49 w 160"/>
              <a:gd name="T49" fmla="*/ 60 h 160"/>
              <a:gd name="T50" fmla="*/ 49 w 160"/>
              <a:gd name="T51" fmla="*/ 97 h 160"/>
              <a:gd name="T52" fmla="*/ 54 w 160"/>
              <a:gd name="T53" fmla="*/ 96 h 160"/>
              <a:gd name="T54" fmla="*/ 61 w 160"/>
              <a:gd name="T55" fmla="*/ 90 h 160"/>
              <a:gd name="T56" fmla="*/ 57 w 160"/>
              <a:gd name="T57" fmla="*/ 86 h 160"/>
              <a:gd name="T58" fmla="*/ 53 w 160"/>
              <a:gd name="T59" fmla="*/ 90 h 160"/>
              <a:gd name="T60" fmla="*/ 54 w 160"/>
              <a:gd name="T61" fmla="*/ 68 h 160"/>
              <a:gd name="T62" fmla="*/ 58 w 160"/>
              <a:gd name="T63" fmla="*/ 73 h 160"/>
              <a:gd name="T64" fmla="*/ 59 w 160"/>
              <a:gd name="T65" fmla="*/ 81 h 160"/>
              <a:gd name="T66" fmla="*/ 46 w 160"/>
              <a:gd name="T67" fmla="*/ 92 h 160"/>
              <a:gd name="T68" fmla="*/ 60 w 160"/>
              <a:gd name="T69" fmla="*/ 51 h 160"/>
              <a:gd name="T70" fmla="*/ 65 w 160"/>
              <a:gd name="T71" fmla="*/ 59 h 160"/>
              <a:gd name="T72" fmla="*/ 70 w 160"/>
              <a:gd name="T73" fmla="*/ 63 h 160"/>
              <a:gd name="T74" fmla="*/ 79 w 160"/>
              <a:gd name="T75" fmla="*/ 65 h 160"/>
              <a:gd name="T76" fmla="*/ 88 w 160"/>
              <a:gd name="T77" fmla="*/ 63 h 160"/>
              <a:gd name="T78" fmla="*/ 93 w 160"/>
              <a:gd name="T79" fmla="*/ 59 h 160"/>
              <a:gd name="T80" fmla="*/ 97 w 160"/>
              <a:gd name="T81" fmla="*/ 51 h 160"/>
              <a:gd name="T82" fmla="*/ 79 w 160"/>
              <a:gd name="T83" fmla="*/ 27 h 160"/>
              <a:gd name="T84" fmla="*/ 89 w 160"/>
              <a:gd name="T85" fmla="*/ 55 h 160"/>
              <a:gd name="T86" fmla="*/ 83 w 160"/>
              <a:gd name="T87" fmla="*/ 59 h 160"/>
              <a:gd name="T88" fmla="*/ 75 w 160"/>
              <a:gd name="T89" fmla="*/ 59 h 160"/>
              <a:gd name="T90" fmla="*/ 69 w 160"/>
              <a:gd name="T91" fmla="*/ 56 h 160"/>
              <a:gd name="T92" fmla="*/ 91 w 160"/>
              <a:gd name="T93" fmla="*/ 52 h 160"/>
              <a:gd name="T94" fmla="*/ 65 w 160"/>
              <a:gd name="T95" fmla="*/ 46 h 160"/>
              <a:gd name="T96" fmla="*/ 97 w 160"/>
              <a:gd name="T97" fmla="*/ 106 h 160"/>
              <a:gd name="T98" fmla="*/ 93 w 160"/>
              <a:gd name="T99" fmla="*/ 99 h 160"/>
              <a:gd name="T100" fmla="*/ 88 w 160"/>
              <a:gd name="T101" fmla="*/ 94 h 160"/>
              <a:gd name="T102" fmla="*/ 79 w 160"/>
              <a:gd name="T103" fmla="*/ 92 h 160"/>
              <a:gd name="T104" fmla="*/ 70 w 160"/>
              <a:gd name="T105" fmla="*/ 94 h 160"/>
              <a:gd name="T106" fmla="*/ 65 w 160"/>
              <a:gd name="T107" fmla="*/ 99 h 160"/>
              <a:gd name="T108" fmla="*/ 60 w 160"/>
              <a:gd name="T109" fmla="*/ 106 h 160"/>
              <a:gd name="T110" fmla="*/ 79 w 160"/>
              <a:gd name="T111" fmla="*/ 130 h 160"/>
              <a:gd name="T112" fmla="*/ 68 w 160"/>
              <a:gd name="T113" fmla="*/ 103 h 160"/>
              <a:gd name="T114" fmla="*/ 73 w 160"/>
              <a:gd name="T115" fmla="*/ 99 h 160"/>
              <a:gd name="T116" fmla="*/ 81 w 160"/>
              <a:gd name="T117" fmla="*/ 98 h 160"/>
              <a:gd name="T118" fmla="*/ 86 w 160"/>
              <a:gd name="T119" fmla="*/ 100 h 160"/>
              <a:gd name="T120" fmla="*/ 91 w 160"/>
              <a:gd name="T121" fmla="*/ 106 h 160"/>
              <a:gd name="T122" fmla="*/ 65 w 160"/>
              <a:gd name="T123" fmla="*/ 1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60">
                <a:moveTo>
                  <a:pt x="157" y="155"/>
                </a:moveTo>
                <a:cubicBezTo>
                  <a:pt x="145" y="155"/>
                  <a:pt x="136" y="145"/>
                  <a:pt x="136" y="13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49" y="119"/>
                  <a:pt x="157" y="100"/>
                  <a:pt x="157" y="79"/>
                </a:cubicBezTo>
                <a:cubicBezTo>
                  <a:pt x="157" y="35"/>
                  <a:pt x="122" y="0"/>
                  <a:pt x="79" y="0"/>
                </a:cubicBezTo>
                <a:cubicBezTo>
                  <a:pt x="35" y="0"/>
                  <a:pt x="0" y="35"/>
                  <a:pt x="0" y="79"/>
                </a:cubicBezTo>
                <a:cubicBezTo>
                  <a:pt x="0" y="122"/>
                  <a:pt x="35" y="157"/>
                  <a:pt x="79" y="157"/>
                </a:cubicBezTo>
                <a:cubicBezTo>
                  <a:pt x="99" y="157"/>
                  <a:pt x="117" y="150"/>
                  <a:pt x="131" y="138"/>
                </a:cubicBezTo>
                <a:cubicBezTo>
                  <a:pt x="133" y="150"/>
                  <a:pt x="144" y="160"/>
                  <a:pt x="157" y="160"/>
                </a:cubicBezTo>
                <a:cubicBezTo>
                  <a:pt x="159" y="160"/>
                  <a:pt x="160" y="159"/>
                  <a:pt x="160" y="157"/>
                </a:cubicBezTo>
                <a:cubicBezTo>
                  <a:pt x="160" y="156"/>
                  <a:pt x="159" y="155"/>
                  <a:pt x="157" y="155"/>
                </a:cubicBezTo>
                <a:close/>
                <a:moveTo>
                  <a:pt x="5" y="79"/>
                </a:moveTo>
                <a:cubicBezTo>
                  <a:pt x="5" y="38"/>
                  <a:pt x="38" y="5"/>
                  <a:pt x="79" y="5"/>
                </a:cubicBezTo>
                <a:cubicBezTo>
                  <a:pt x="119" y="5"/>
                  <a:pt x="152" y="38"/>
                  <a:pt x="152" y="79"/>
                </a:cubicBezTo>
                <a:cubicBezTo>
                  <a:pt x="152" y="119"/>
                  <a:pt x="119" y="152"/>
                  <a:pt x="79" y="152"/>
                </a:cubicBezTo>
                <a:cubicBezTo>
                  <a:pt x="38" y="152"/>
                  <a:pt x="5" y="119"/>
                  <a:pt x="5" y="79"/>
                </a:cubicBezTo>
                <a:close/>
                <a:moveTo>
                  <a:pt x="79" y="11"/>
                </a:moveTo>
                <a:cubicBezTo>
                  <a:pt x="41" y="11"/>
                  <a:pt x="11" y="41"/>
                  <a:pt x="11" y="79"/>
                </a:cubicBezTo>
                <a:cubicBezTo>
                  <a:pt x="11" y="116"/>
                  <a:pt x="41" y="146"/>
                  <a:pt x="79" y="146"/>
                </a:cubicBezTo>
                <a:cubicBezTo>
                  <a:pt x="116" y="146"/>
                  <a:pt x="146" y="116"/>
                  <a:pt x="146" y="79"/>
                </a:cubicBezTo>
                <a:cubicBezTo>
                  <a:pt x="146" y="41"/>
                  <a:pt x="116" y="11"/>
                  <a:pt x="79" y="11"/>
                </a:cubicBezTo>
                <a:close/>
                <a:moveTo>
                  <a:pt x="79" y="141"/>
                </a:moveTo>
                <a:cubicBezTo>
                  <a:pt x="44" y="141"/>
                  <a:pt x="16" y="113"/>
                  <a:pt x="16" y="79"/>
                </a:cubicBezTo>
                <a:cubicBezTo>
                  <a:pt x="16" y="44"/>
                  <a:pt x="44" y="16"/>
                  <a:pt x="79" y="16"/>
                </a:cubicBezTo>
                <a:cubicBezTo>
                  <a:pt x="113" y="16"/>
                  <a:pt x="141" y="44"/>
                  <a:pt x="141" y="79"/>
                </a:cubicBezTo>
                <a:cubicBezTo>
                  <a:pt x="141" y="113"/>
                  <a:pt x="113" y="141"/>
                  <a:pt x="79" y="141"/>
                </a:cubicBezTo>
                <a:close/>
                <a:moveTo>
                  <a:pt x="111" y="60"/>
                </a:moveTo>
                <a:cubicBezTo>
                  <a:pt x="110" y="60"/>
                  <a:pt x="109" y="60"/>
                  <a:pt x="109" y="60"/>
                </a:cubicBezTo>
                <a:cubicBezTo>
                  <a:pt x="108" y="60"/>
                  <a:pt x="108" y="60"/>
                  <a:pt x="108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5" y="61"/>
                  <a:pt x="104" y="61"/>
                  <a:pt x="103" y="61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02" y="62"/>
                  <a:pt x="102" y="62"/>
                  <a:pt x="101" y="63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100" y="63"/>
                  <a:pt x="99" y="64"/>
                  <a:pt x="99" y="65"/>
                </a:cubicBezTo>
                <a:cubicBezTo>
                  <a:pt x="98" y="65"/>
                  <a:pt x="98" y="65"/>
                  <a:pt x="98" y="65"/>
                </a:cubicBezTo>
                <a:cubicBezTo>
                  <a:pt x="97" y="66"/>
                  <a:pt x="97" y="66"/>
                  <a:pt x="9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95" y="68"/>
                  <a:pt x="95" y="69"/>
                  <a:pt x="95" y="70"/>
                </a:cubicBezTo>
                <a:cubicBezTo>
                  <a:pt x="95" y="70"/>
                  <a:pt x="94" y="70"/>
                  <a:pt x="94" y="70"/>
                </a:cubicBezTo>
                <a:cubicBezTo>
                  <a:pt x="94" y="70"/>
                  <a:pt x="94" y="71"/>
                  <a:pt x="93" y="72"/>
                </a:cubicBezTo>
                <a:cubicBezTo>
                  <a:pt x="93" y="72"/>
                  <a:pt x="93" y="72"/>
                  <a:pt x="93" y="73"/>
                </a:cubicBezTo>
                <a:cubicBezTo>
                  <a:pt x="93" y="73"/>
                  <a:pt x="93" y="74"/>
                  <a:pt x="93" y="75"/>
                </a:cubicBezTo>
                <a:cubicBezTo>
                  <a:pt x="92" y="75"/>
                  <a:pt x="92" y="76"/>
                  <a:pt x="92" y="76"/>
                </a:cubicBezTo>
                <a:cubicBezTo>
                  <a:pt x="92" y="77"/>
                  <a:pt x="92" y="78"/>
                  <a:pt x="92" y="79"/>
                </a:cubicBezTo>
                <a:cubicBezTo>
                  <a:pt x="92" y="80"/>
                  <a:pt x="92" y="81"/>
                  <a:pt x="92" y="82"/>
                </a:cubicBezTo>
                <a:cubicBezTo>
                  <a:pt x="92" y="82"/>
                  <a:pt x="92" y="82"/>
                  <a:pt x="93" y="82"/>
                </a:cubicBezTo>
                <a:cubicBezTo>
                  <a:pt x="93" y="83"/>
                  <a:pt x="93" y="84"/>
                  <a:pt x="93" y="85"/>
                </a:cubicBezTo>
                <a:cubicBezTo>
                  <a:pt x="93" y="85"/>
                  <a:pt x="93" y="85"/>
                  <a:pt x="93" y="85"/>
                </a:cubicBezTo>
                <a:cubicBezTo>
                  <a:pt x="94" y="86"/>
                  <a:pt x="94" y="87"/>
                  <a:pt x="94" y="88"/>
                </a:cubicBezTo>
                <a:cubicBezTo>
                  <a:pt x="95" y="88"/>
                  <a:pt x="95" y="88"/>
                  <a:pt x="95" y="88"/>
                </a:cubicBezTo>
                <a:cubicBezTo>
                  <a:pt x="95" y="89"/>
                  <a:pt x="95" y="89"/>
                  <a:pt x="96" y="90"/>
                </a:cubicBezTo>
                <a:cubicBezTo>
                  <a:pt x="96" y="90"/>
                  <a:pt x="96" y="90"/>
                  <a:pt x="96" y="90"/>
                </a:cubicBezTo>
                <a:cubicBezTo>
                  <a:pt x="97" y="91"/>
                  <a:pt x="97" y="92"/>
                  <a:pt x="98" y="92"/>
                </a:cubicBezTo>
                <a:cubicBezTo>
                  <a:pt x="98" y="92"/>
                  <a:pt x="98" y="93"/>
                  <a:pt x="99" y="93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2" y="95"/>
                  <a:pt x="102" y="95"/>
                  <a:pt x="103" y="96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4" y="96"/>
                  <a:pt x="105" y="97"/>
                  <a:pt x="106" y="97"/>
                </a:cubicBezTo>
                <a:cubicBezTo>
                  <a:pt x="106" y="97"/>
                  <a:pt x="106" y="97"/>
                  <a:pt x="106" y="97"/>
                </a:cubicBezTo>
                <a:cubicBezTo>
                  <a:pt x="108" y="98"/>
                  <a:pt x="108" y="98"/>
                  <a:pt x="108" y="98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9" y="98"/>
                  <a:pt x="110" y="98"/>
                  <a:pt x="111" y="98"/>
                </a:cubicBezTo>
                <a:cubicBezTo>
                  <a:pt x="122" y="98"/>
                  <a:pt x="130" y="89"/>
                  <a:pt x="130" y="79"/>
                </a:cubicBezTo>
                <a:cubicBezTo>
                  <a:pt x="130" y="68"/>
                  <a:pt x="122" y="60"/>
                  <a:pt x="111" y="60"/>
                </a:cubicBezTo>
                <a:close/>
                <a:moveTo>
                  <a:pt x="108" y="79"/>
                </a:moveTo>
                <a:cubicBezTo>
                  <a:pt x="108" y="83"/>
                  <a:pt x="108" y="87"/>
                  <a:pt x="106" y="91"/>
                </a:cubicBezTo>
                <a:cubicBezTo>
                  <a:pt x="105" y="91"/>
                  <a:pt x="104" y="90"/>
                  <a:pt x="104" y="90"/>
                </a:cubicBezTo>
                <a:cubicBezTo>
                  <a:pt x="104" y="90"/>
                  <a:pt x="103" y="90"/>
                  <a:pt x="103" y="90"/>
                </a:cubicBezTo>
                <a:cubicBezTo>
                  <a:pt x="103" y="89"/>
                  <a:pt x="102" y="89"/>
                  <a:pt x="102" y="89"/>
                </a:cubicBezTo>
                <a:cubicBezTo>
                  <a:pt x="102" y="88"/>
                  <a:pt x="102" y="88"/>
                  <a:pt x="101" y="88"/>
                </a:cubicBezTo>
                <a:cubicBezTo>
                  <a:pt x="101" y="87"/>
                  <a:pt x="101" y="87"/>
                  <a:pt x="100" y="86"/>
                </a:cubicBezTo>
                <a:cubicBezTo>
                  <a:pt x="100" y="86"/>
                  <a:pt x="100" y="86"/>
                  <a:pt x="100" y="86"/>
                </a:cubicBezTo>
                <a:cubicBezTo>
                  <a:pt x="99" y="86"/>
                  <a:pt x="99" y="85"/>
                  <a:pt x="99" y="84"/>
                </a:cubicBezTo>
                <a:cubicBezTo>
                  <a:pt x="99" y="84"/>
                  <a:pt x="99" y="84"/>
                  <a:pt x="99" y="83"/>
                </a:cubicBezTo>
                <a:cubicBezTo>
                  <a:pt x="98" y="83"/>
                  <a:pt x="98" y="82"/>
                  <a:pt x="98" y="82"/>
                </a:cubicBezTo>
                <a:cubicBezTo>
                  <a:pt x="98" y="82"/>
                  <a:pt x="98" y="81"/>
                  <a:pt x="98" y="81"/>
                </a:cubicBezTo>
                <a:cubicBezTo>
                  <a:pt x="98" y="80"/>
                  <a:pt x="98" y="79"/>
                  <a:pt x="98" y="79"/>
                </a:cubicBezTo>
                <a:cubicBezTo>
                  <a:pt x="98" y="78"/>
                  <a:pt x="98" y="77"/>
                  <a:pt x="98" y="76"/>
                </a:cubicBezTo>
                <a:cubicBezTo>
                  <a:pt x="98" y="76"/>
                  <a:pt x="98" y="76"/>
                  <a:pt x="98" y="75"/>
                </a:cubicBezTo>
                <a:cubicBezTo>
                  <a:pt x="98" y="75"/>
                  <a:pt x="98" y="74"/>
                  <a:pt x="99" y="74"/>
                </a:cubicBezTo>
                <a:cubicBezTo>
                  <a:pt x="99" y="74"/>
                  <a:pt x="99" y="73"/>
                  <a:pt x="99" y="73"/>
                </a:cubicBezTo>
                <a:cubicBezTo>
                  <a:pt x="99" y="72"/>
                  <a:pt x="99" y="72"/>
                  <a:pt x="100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101" y="70"/>
                  <a:pt x="101" y="70"/>
                  <a:pt x="101" y="69"/>
                </a:cubicBezTo>
                <a:cubicBezTo>
                  <a:pt x="102" y="69"/>
                  <a:pt x="102" y="69"/>
                  <a:pt x="102" y="69"/>
                </a:cubicBezTo>
                <a:cubicBezTo>
                  <a:pt x="102" y="68"/>
                  <a:pt x="103" y="68"/>
                  <a:pt x="103" y="68"/>
                </a:cubicBezTo>
                <a:cubicBezTo>
                  <a:pt x="103" y="68"/>
                  <a:pt x="104" y="67"/>
                  <a:pt x="104" y="67"/>
                </a:cubicBezTo>
                <a:cubicBezTo>
                  <a:pt x="104" y="67"/>
                  <a:pt x="105" y="67"/>
                  <a:pt x="106" y="66"/>
                </a:cubicBezTo>
                <a:cubicBezTo>
                  <a:pt x="108" y="70"/>
                  <a:pt x="108" y="74"/>
                  <a:pt x="108" y="79"/>
                </a:cubicBezTo>
                <a:close/>
                <a:moveTo>
                  <a:pt x="111" y="92"/>
                </a:moveTo>
                <a:cubicBezTo>
                  <a:pt x="111" y="92"/>
                  <a:pt x="111" y="92"/>
                  <a:pt x="111" y="92"/>
                </a:cubicBezTo>
                <a:cubicBezTo>
                  <a:pt x="113" y="88"/>
                  <a:pt x="114" y="83"/>
                  <a:pt x="114" y="79"/>
                </a:cubicBezTo>
                <a:cubicBezTo>
                  <a:pt x="114" y="74"/>
                  <a:pt x="113" y="69"/>
                  <a:pt x="111" y="65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9" y="65"/>
                  <a:pt x="125" y="71"/>
                  <a:pt x="125" y="79"/>
                </a:cubicBezTo>
                <a:cubicBezTo>
                  <a:pt x="125" y="86"/>
                  <a:pt x="119" y="92"/>
                  <a:pt x="111" y="92"/>
                </a:cubicBezTo>
                <a:close/>
                <a:moveTo>
                  <a:pt x="61" y="90"/>
                </a:moveTo>
                <a:cubicBezTo>
                  <a:pt x="61" y="90"/>
                  <a:pt x="61" y="90"/>
                  <a:pt x="61" y="90"/>
                </a:cubicBezTo>
                <a:cubicBezTo>
                  <a:pt x="62" y="89"/>
                  <a:pt x="62" y="89"/>
                  <a:pt x="63" y="88"/>
                </a:cubicBezTo>
                <a:cubicBezTo>
                  <a:pt x="63" y="88"/>
                  <a:pt x="63" y="88"/>
                  <a:pt x="63" y="88"/>
                </a:cubicBezTo>
                <a:cubicBezTo>
                  <a:pt x="63" y="87"/>
                  <a:pt x="64" y="86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4"/>
                  <a:pt x="65" y="83"/>
                  <a:pt x="65" y="82"/>
                </a:cubicBezTo>
                <a:cubicBezTo>
                  <a:pt x="65" y="82"/>
                  <a:pt x="65" y="82"/>
                  <a:pt x="65" y="82"/>
                </a:cubicBezTo>
                <a:cubicBezTo>
                  <a:pt x="65" y="81"/>
                  <a:pt x="65" y="80"/>
                  <a:pt x="65" y="79"/>
                </a:cubicBezTo>
                <a:cubicBezTo>
                  <a:pt x="65" y="78"/>
                  <a:pt x="65" y="77"/>
                  <a:pt x="65" y="76"/>
                </a:cubicBezTo>
                <a:cubicBezTo>
                  <a:pt x="65" y="76"/>
                  <a:pt x="65" y="75"/>
                  <a:pt x="65" y="75"/>
                </a:cubicBezTo>
                <a:cubicBezTo>
                  <a:pt x="65" y="74"/>
                  <a:pt x="64" y="73"/>
                  <a:pt x="64" y="73"/>
                </a:cubicBezTo>
                <a:cubicBezTo>
                  <a:pt x="64" y="72"/>
                  <a:pt x="64" y="72"/>
                  <a:pt x="64" y="72"/>
                </a:cubicBezTo>
                <a:cubicBezTo>
                  <a:pt x="64" y="71"/>
                  <a:pt x="63" y="70"/>
                  <a:pt x="63" y="70"/>
                </a:cubicBezTo>
                <a:cubicBezTo>
                  <a:pt x="63" y="70"/>
                  <a:pt x="63" y="70"/>
                  <a:pt x="63" y="70"/>
                </a:cubicBezTo>
                <a:cubicBezTo>
                  <a:pt x="62" y="69"/>
                  <a:pt x="62" y="68"/>
                  <a:pt x="61" y="67"/>
                </a:cubicBezTo>
                <a:cubicBezTo>
                  <a:pt x="61" y="67"/>
                  <a:pt x="61" y="67"/>
                  <a:pt x="61" y="67"/>
                </a:cubicBezTo>
                <a:cubicBezTo>
                  <a:pt x="60" y="66"/>
                  <a:pt x="60" y="66"/>
                  <a:pt x="59" y="65"/>
                </a:cubicBezTo>
                <a:cubicBezTo>
                  <a:pt x="59" y="65"/>
                  <a:pt x="59" y="65"/>
                  <a:pt x="59" y="65"/>
                </a:cubicBezTo>
                <a:cubicBezTo>
                  <a:pt x="58" y="64"/>
                  <a:pt x="57" y="63"/>
                  <a:pt x="57" y="63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2"/>
                  <a:pt x="55" y="62"/>
                  <a:pt x="54" y="61"/>
                </a:cubicBezTo>
                <a:cubicBezTo>
                  <a:pt x="54" y="61"/>
                  <a:pt x="54" y="61"/>
                  <a:pt x="54" y="61"/>
                </a:cubicBezTo>
                <a:cubicBezTo>
                  <a:pt x="53" y="61"/>
                  <a:pt x="52" y="61"/>
                  <a:pt x="51" y="60"/>
                </a:cubicBezTo>
                <a:cubicBezTo>
                  <a:pt x="51" y="60"/>
                  <a:pt x="51" y="60"/>
                  <a:pt x="51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9" y="60"/>
                  <a:pt x="49" y="60"/>
                  <a:pt x="49" y="60"/>
                </a:cubicBezTo>
                <a:cubicBezTo>
                  <a:pt x="48" y="60"/>
                  <a:pt x="47" y="60"/>
                  <a:pt x="46" y="60"/>
                </a:cubicBezTo>
                <a:cubicBezTo>
                  <a:pt x="36" y="60"/>
                  <a:pt x="27" y="68"/>
                  <a:pt x="27" y="79"/>
                </a:cubicBezTo>
                <a:cubicBezTo>
                  <a:pt x="27" y="89"/>
                  <a:pt x="36" y="98"/>
                  <a:pt x="46" y="98"/>
                </a:cubicBezTo>
                <a:cubicBezTo>
                  <a:pt x="47" y="98"/>
                  <a:pt x="48" y="98"/>
                  <a:pt x="49" y="97"/>
                </a:cubicBezTo>
                <a:cubicBezTo>
                  <a:pt x="49" y="98"/>
                  <a:pt x="49" y="98"/>
                  <a:pt x="49" y="98"/>
                </a:cubicBezTo>
                <a:cubicBezTo>
                  <a:pt x="51" y="97"/>
                  <a:pt x="51" y="97"/>
                  <a:pt x="51" y="97"/>
                </a:cubicBezTo>
                <a:cubicBezTo>
                  <a:pt x="51" y="97"/>
                  <a:pt x="51" y="97"/>
                  <a:pt x="51" y="97"/>
                </a:cubicBezTo>
                <a:cubicBezTo>
                  <a:pt x="52" y="97"/>
                  <a:pt x="53" y="96"/>
                  <a:pt x="54" y="96"/>
                </a:cubicBezTo>
                <a:cubicBezTo>
                  <a:pt x="54" y="96"/>
                  <a:pt x="54" y="96"/>
                  <a:pt x="54" y="96"/>
                </a:cubicBezTo>
                <a:cubicBezTo>
                  <a:pt x="55" y="95"/>
                  <a:pt x="56" y="95"/>
                  <a:pt x="57" y="94"/>
                </a:cubicBezTo>
                <a:cubicBezTo>
                  <a:pt x="57" y="94"/>
                  <a:pt x="57" y="94"/>
                  <a:pt x="57" y="94"/>
                </a:cubicBezTo>
                <a:cubicBezTo>
                  <a:pt x="57" y="94"/>
                  <a:pt x="58" y="93"/>
                  <a:pt x="59" y="93"/>
                </a:cubicBezTo>
                <a:cubicBezTo>
                  <a:pt x="59" y="93"/>
                  <a:pt x="59" y="92"/>
                  <a:pt x="59" y="92"/>
                </a:cubicBezTo>
                <a:cubicBezTo>
                  <a:pt x="60" y="92"/>
                  <a:pt x="60" y="91"/>
                  <a:pt x="61" y="90"/>
                </a:cubicBezTo>
                <a:close/>
                <a:moveTo>
                  <a:pt x="59" y="81"/>
                </a:moveTo>
                <a:cubicBezTo>
                  <a:pt x="59" y="81"/>
                  <a:pt x="59" y="82"/>
                  <a:pt x="59" y="82"/>
                </a:cubicBezTo>
                <a:cubicBezTo>
                  <a:pt x="59" y="82"/>
                  <a:pt x="59" y="83"/>
                  <a:pt x="59" y="83"/>
                </a:cubicBezTo>
                <a:cubicBezTo>
                  <a:pt x="59" y="84"/>
                  <a:pt x="59" y="84"/>
                  <a:pt x="58" y="84"/>
                </a:cubicBezTo>
                <a:cubicBezTo>
                  <a:pt x="58" y="85"/>
                  <a:pt x="58" y="86"/>
                  <a:pt x="57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7" y="87"/>
                  <a:pt x="56" y="88"/>
                  <a:pt x="56" y="88"/>
                </a:cubicBezTo>
                <a:cubicBezTo>
                  <a:pt x="56" y="88"/>
                  <a:pt x="56" y="88"/>
                  <a:pt x="55" y="89"/>
                </a:cubicBezTo>
                <a:cubicBezTo>
                  <a:pt x="55" y="89"/>
                  <a:pt x="55" y="89"/>
                  <a:pt x="54" y="90"/>
                </a:cubicBezTo>
                <a:cubicBezTo>
                  <a:pt x="54" y="90"/>
                  <a:pt x="54" y="90"/>
                  <a:pt x="53" y="90"/>
                </a:cubicBezTo>
                <a:cubicBezTo>
                  <a:pt x="53" y="90"/>
                  <a:pt x="52" y="91"/>
                  <a:pt x="52" y="91"/>
                </a:cubicBezTo>
                <a:cubicBezTo>
                  <a:pt x="50" y="87"/>
                  <a:pt x="49" y="83"/>
                  <a:pt x="49" y="79"/>
                </a:cubicBezTo>
                <a:cubicBezTo>
                  <a:pt x="49" y="74"/>
                  <a:pt x="50" y="70"/>
                  <a:pt x="52" y="66"/>
                </a:cubicBezTo>
                <a:cubicBezTo>
                  <a:pt x="52" y="67"/>
                  <a:pt x="53" y="67"/>
                  <a:pt x="53" y="67"/>
                </a:cubicBezTo>
                <a:cubicBezTo>
                  <a:pt x="54" y="67"/>
                  <a:pt x="54" y="68"/>
                  <a:pt x="54" y="68"/>
                </a:cubicBezTo>
                <a:cubicBezTo>
                  <a:pt x="55" y="68"/>
                  <a:pt x="55" y="68"/>
                  <a:pt x="55" y="69"/>
                </a:cubicBezTo>
                <a:cubicBezTo>
                  <a:pt x="56" y="69"/>
                  <a:pt x="56" y="69"/>
                  <a:pt x="56" y="69"/>
                </a:cubicBezTo>
                <a:cubicBezTo>
                  <a:pt x="56" y="70"/>
                  <a:pt x="57" y="70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8" y="72"/>
                  <a:pt x="58" y="72"/>
                  <a:pt x="58" y="73"/>
                </a:cubicBezTo>
                <a:cubicBezTo>
                  <a:pt x="59" y="73"/>
                  <a:pt x="59" y="74"/>
                  <a:pt x="59" y="74"/>
                </a:cubicBezTo>
                <a:cubicBezTo>
                  <a:pt x="59" y="74"/>
                  <a:pt x="59" y="75"/>
                  <a:pt x="59" y="75"/>
                </a:cubicBezTo>
                <a:cubicBezTo>
                  <a:pt x="59" y="76"/>
                  <a:pt x="59" y="76"/>
                  <a:pt x="59" y="76"/>
                </a:cubicBezTo>
                <a:cubicBezTo>
                  <a:pt x="60" y="77"/>
                  <a:pt x="60" y="78"/>
                  <a:pt x="60" y="79"/>
                </a:cubicBezTo>
                <a:cubicBezTo>
                  <a:pt x="60" y="79"/>
                  <a:pt x="60" y="80"/>
                  <a:pt x="59" y="81"/>
                </a:cubicBezTo>
                <a:close/>
                <a:moveTo>
                  <a:pt x="33" y="79"/>
                </a:moveTo>
                <a:cubicBezTo>
                  <a:pt x="33" y="71"/>
                  <a:pt x="39" y="65"/>
                  <a:pt x="46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4" y="69"/>
                  <a:pt x="43" y="74"/>
                  <a:pt x="43" y="79"/>
                </a:cubicBezTo>
                <a:cubicBezTo>
                  <a:pt x="43" y="83"/>
                  <a:pt x="44" y="88"/>
                  <a:pt x="4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39" y="92"/>
                  <a:pt x="33" y="86"/>
                  <a:pt x="33" y="79"/>
                </a:cubicBezTo>
                <a:close/>
                <a:moveTo>
                  <a:pt x="60" y="49"/>
                </a:moveTo>
                <a:cubicBezTo>
                  <a:pt x="60" y="51"/>
                  <a:pt x="60" y="51"/>
                  <a:pt x="60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1" y="52"/>
                  <a:pt x="61" y="53"/>
                  <a:pt x="61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62" y="55"/>
                  <a:pt x="62" y="56"/>
                  <a:pt x="63" y="57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7"/>
                  <a:pt x="64" y="58"/>
                  <a:pt x="65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6" y="60"/>
                  <a:pt x="66" y="60"/>
                  <a:pt x="67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8" y="62"/>
                  <a:pt x="69" y="62"/>
                  <a:pt x="70" y="63"/>
                </a:cubicBezTo>
                <a:cubicBezTo>
                  <a:pt x="70" y="63"/>
                  <a:pt x="70" y="63"/>
                  <a:pt x="70" y="63"/>
                </a:cubicBezTo>
                <a:cubicBezTo>
                  <a:pt x="70" y="63"/>
                  <a:pt x="71" y="64"/>
                  <a:pt x="72" y="64"/>
                </a:cubicBezTo>
                <a:cubicBezTo>
                  <a:pt x="72" y="64"/>
                  <a:pt x="72" y="64"/>
                  <a:pt x="73" y="64"/>
                </a:cubicBezTo>
                <a:cubicBezTo>
                  <a:pt x="73" y="64"/>
                  <a:pt x="74" y="65"/>
                  <a:pt x="75" y="65"/>
                </a:cubicBezTo>
                <a:cubicBezTo>
                  <a:pt x="75" y="65"/>
                  <a:pt x="76" y="65"/>
                  <a:pt x="76" y="65"/>
                </a:cubicBezTo>
                <a:cubicBezTo>
                  <a:pt x="77" y="65"/>
                  <a:pt x="78" y="65"/>
                  <a:pt x="79" y="65"/>
                </a:cubicBezTo>
                <a:cubicBezTo>
                  <a:pt x="80" y="65"/>
                  <a:pt x="81" y="65"/>
                  <a:pt x="82" y="65"/>
                </a:cubicBezTo>
                <a:cubicBezTo>
                  <a:pt x="82" y="65"/>
                  <a:pt x="82" y="65"/>
                  <a:pt x="82" y="65"/>
                </a:cubicBezTo>
                <a:cubicBezTo>
                  <a:pt x="83" y="65"/>
                  <a:pt x="84" y="64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6" y="64"/>
                  <a:pt x="87" y="63"/>
                  <a:pt x="88" y="63"/>
                </a:cubicBezTo>
                <a:cubicBezTo>
                  <a:pt x="88" y="63"/>
                  <a:pt x="88" y="63"/>
                  <a:pt x="88" y="63"/>
                </a:cubicBezTo>
                <a:cubicBezTo>
                  <a:pt x="89" y="62"/>
                  <a:pt x="89" y="62"/>
                  <a:pt x="90" y="61"/>
                </a:cubicBezTo>
                <a:cubicBezTo>
                  <a:pt x="90" y="61"/>
                  <a:pt x="90" y="61"/>
                  <a:pt x="90" y="61"/>
                </a:cubicBezTo>
                <a:cubicBezTo>
                  <a:pt x="91" y="60"/>
                  <a:pt x="92" y="60"/>
                  <a:pt x="92" y="59"/>
                </a:cubicBezTo>
                <a:cubicBezTo>
                  <a:pt x="92" y="59"/>
                  <a:pt x="93" y="59"/>
                  <a:pt x="93" y="59"/>
                </a:cubicBezTo>
                <a:cubicBezTo>
                  <a:pt x="93" y="58"/>
                  <a:pt x="94" y="57"/>
                  <a:pt x="94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5" y="56"/>
                  <a:pt x="96" y="55"/>
                  <a:pt x="96" y="54"/>
                </a:cubicBezTo>
                <a:cubicBezTo>
                  <a:pt x="96" y="54"/>
                  <a:pt x="96" y="54"/>
                  <a:pt x="96" y="54"/>
                </a:cubicBezTo>
                <a:cubicBezTo>
                  <a:pt x="96" y="53"/>
                  <a:pt x="97" y="52"/>
                  <a:pt x="97" y="51"/>
                </a:cubicBezTo>
                <a:cubicBezTo>
                  <a:pt x="97" y="51"/>
                  <a:pt x="97" y="51"/>
                  <a:pt x="97" y="51"/>
                </a:cubicBezTo>
                <a:cubicBezTo>
                  <a:pt x="98" y="49"/>
                  <a:pt x="98" y="49"/>
                  <a:pt x="98" y="49"/>
                </a:cubicBezTo>
                <a:cubicBezTo>
                  <a:pt x="97" y="49"/>
                  <a:pt x="97" y="49"/>
                  <a:pt x="97" y="49"/>
                </a:cubicBezTo>
                <a:cubicBezTo>
                  <a:pt x="98" y="48"/>
                  <a:pt x="98" y="47"/>
                  <a:pt x="98" y="46"/>
                </a:cubicBezTo>
                <a:cubicBezTo>
                  <a:pt x="98" y="36"/>
                  <a:pt x="89" y="27"/>
                  <a:pt x="79" y="27"/>
                </a:cubicBezTo>
                <a:cubicBezTo>
                  <a:pt x="68" y="27"/>
                  <a:pt x="60" y="36"/>
                  <a:pt x="60" y="46"/>
                </a:cubicBezTo>
                <a:cubicBezTo>
                  <a:pt x="60" y="47"/>
                  <a:pt x="60" y="48"/>
                  <a:pt x="60" y="49"/>
                </a:cubicBezTo>
                <a:close/>
                <a:moveTo>
                  <a:pt x="90" y="53"/>
                </a:moveTo>
                <a:cubicBezTo>
                  <a:pt x="90" y="54"/>
                  <a:pt x="90" y="54"/>
                  <a:pt x="90" y="54"/>
                </a:cubicBezTo>
                <a:cubicBezTo>
                  <a:pt x="89" y="55"/>
                  <a:pt x="89" y="55"/>
                  <a:pt x="89" y="55"/>
                </a:cubicBezTo>
                <a:cubicBezTo>
                  <a:pt x="88" y="56"/>
                  <a:pt x="88" y="56"/>
                  <a:pt x="88" y="56"/>
                </a:cubicBezTo>
                <a:cubicBezTo>
                  <a:pt x="87" y="56"/>
                  <a:pt x="87" y="57"/>
                  <a:pt x="86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8"/>
                  <a:pt x="84" y="58"/>
                </a:cubicBezTo>
                <a:cubicBezTo>
                  <a:pt x="84" y="59"/>
                  <a:pt x="84" y="59"/>
                  <a:pt x="83" y="59"/>
                </a:cubicBezTo>
                <a:cubicBezTo>
                  <a:pt x="83" y="59"/>
                  <a:pt x="82" y="59"/>
                  <a:pt x="82" y="59"/>
                </a:cubicBezTo>
                <a:cubicBezTo>
                  <a:pt x="82" y="59"/>
                  <a:pt x="81" y="59"/>
                  <a:pt x="81" y="59"/>
                </a:cubicBezTo>
                <a:cubicBezTo>
                  <a:pt x="80" y="60"/>
                  <a:pt x="79" y="60"/>
                  <a:pt x="79" y="60"/>
                </a:cubicBezTo>
                <a:cubicBezTo>
                  <a:pt x="78" y="60"/>
                  <a:pt x="77" y="60"/>
                  <a:pt x="76" y="59"/>
                </a:cubicBezTo>
                <a:cubicBezTo>
                  <a:pt x="76" y="59"/>
                  <a:pt x="76" y="59"/>
                  <a:pt x="75" y="59"/>
                </a:cubicBezTo>
                <a:cubicBezTo>
                  <a:pt x="75" y="59"/>
                  <a:pt x="74" y="59"/>
                  <a:pt x="74" y="59"/>
                </a:cubicBezTo>
                <a:cubicBezTo>
                  <a:pt x="74" y="59"/>
                  <a:pt x="73" y="59"/>
                  <a:pt x="73" y="58"/>
                </a:cubicBezTo>
                <a:cubicBezTo>
                  <a:pt x="72" y="58"/>
                  <a:pt x="72" y="58"/>
                  <a:pt x="71" y="57"/>
                </a:cubicBezTo>
                <a:cubicBezTo>
                  <a:pt x="71" y="57"/>
                  <a:pt x="71" y="57"/>
                  <a:pt x="71" y="57"/>
                </a:cubicBezTo>
                <a:cubicBezTo>
                  <a:pt x="70" y="57"/>
                  <a:pt x="70" y="56"/>
                  <a:pt x="69" y="56"/>
                </a:cubicBezTo>
                <a:cubicBezTo>
                  <a:pt x="69" y="56"/>
                  <a:pt x="69" y="56"/>
                  <a:pt x="69" y="55"/>
                </a:cubicBezTo>
                <a:cubicBezTo>
                  <a:pt x="68" y="55"/>
                  <a:pt x="68" y="55"/>
                  <a:pt x="68" y="54"/>
                </a:cubicBezTo>
                <a:cubicBezTo>
                  <a:pt x="68" y="54"/>
                  <a:pt x="67" y="54"/>
                  <a:pt x="67" y="53"/>
                </a:cubicBezTo>
                <a:cubicBezTo>
                  <a:pt x="67" y="53"/>
                  <a:pt x="67" y="52"/>
                  <a:pt x="66" y="52"/>
                </a:cubicBezTo>
                <a:cubicBezTo>
                  <a:pt x="74" y="48"/>
                  <a:pt x="83" y="48"/>
                  <a:pt x="91" y="52"/>
                </a:cubicBezTo>
                <a:cubicBezTo>
                  <a:pt x="91" y="52"/>
                  <a:pt x="90" y="53"/>
                  <a:pt x="90" y="53"/>
                </a:cubicBezTo>
                <a:close/>
                <a:moveTo>
                  <a:pt x="79" y="33"/>
                </a:moveTo>
                <a:cubicBezTo>
                  <a:pt x="86" y="33"/>
                  <a:pt x="92" y="39"/>
                  <a:pt x="92" y="46"/>
                </a:cubicBezTo>
                <a:cubicBezTo>
                  <a:pt x="92" y="46"/>
                  <a:pt x="92" y="46"/>
                  <a:pt x="92" y="46"/>
                </a:cubicBezTo>
                <a:cubicBezTo>
                  <a:pt x="84" y="43"/>
                  <a:pt x="74" y="43"/>
                  <a:pt x="65" y="46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39"/>
                  <a:pt x="71" y="33"/>
                  <a:pt x="79" y="33"/>
                </a:cubicBezTo>
                <a:close/>
                <a:moveTo>
                  <a:pt x="98" y="108"/>
                </a:moveTo>
                <a:cubicBezTo>
                  <a:pt x="97" y="106"/>
                  <a:pt x="97" y="106"/>
                  <a:pt x="97" y="106"/>
                </a:cubicBezTo>
                <a:cubicBezTo>
                  <a:pt x="97" y="106"/>
                  <a:pt x="97" y="106"/>
                  <a:pt x="97" y="106"/>
                </a:cubicBezTo>
                <a:cubicBezTo>
                  <a:pt x="97" y="105"/>
                  <a:pt x="96" y="104"/>
                  <a:pt x="96" y="103"/>
                </a:cubicBezTo>
                <a:cubicBezTo>
                  <a:pt x="96" y="103"/>
                  <a:pt x="96" y="103"/>
                  <a:pt x="96" y="103"/>
                </a:cubicBezTo>
                <a:cubicBezTo>
                  <a:pt x="95" y="102"/>
                  <a:pt x="95" y="102"/>
                  <a:pt x="94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4" y="100"/>
                  <a:pt x="93" y="99"/>
                  <a:pt x="93" y="99"/>
                </a:cubicBezTo>
                <a:cubicBezTo>
                  <a:pt x="93" y="98"/>
                  <a:pt x="92" y="98"/>
                  <a:pt x="92" y="98"/>
                </a:cubicBezTo>
                <a:cubicBezTo>
                  <a:pt x="92" y="97"/>
                  <a:pt x="91" y="97"/>
                  <a:pt x="90" y="96"/>
                </a:cubicBezTo>
                <a:cubicBezTo>
                  <a:pt x="90" y="96"/>
                  <a:pt x="90" y="96"/>
                  <a:pt x="90" y="96"/>
                </a:cubicBezTo>
                <a:cubicBezTo>
                  <a:pt x="89" y="95"/>
                  <a:pt x="89" y="95"/>
                  <a:pt x="88" y="95"/>
                </a:cubicBezTo>
                <a:cubicBezTo>
                  <a:pt x="88" y="95"/>
                  <a:pt x="88" y="94"/>
                  <a:pt x="88" y="94"/>
                </a:cubicBezTo>
                <a:cubicBezTo>
                  <a:pt x="87" y="94"/>
                  <a:pt x="86" y="94"/>
                  <a:pt x="85" y="93"/>
                </a:cubicBezTo>
                <a:cubicBezTo>
                  <a:pt x="85" y="93"/>
                  <a:pt x="85" y="93"/>
                  <a:pt x="85" y="93"/>
                </a:cubicBezTo>
                <a:cubicBezTo>
                  <a:pt x="84" y="93"/>
                  <a:pt x="83" y="93"/>
                  <a:pt x="82" y="93"/>
                </a:cubicBezTo>
                <a:cubicBezTo>
                  <a:pt x="82" y="92"/>
                  <a:pt x="82" y="92"/>
                  <a:pt x="82" y="92"/>
                </a:cubicBezTo>
                <a:cubicBezTo>
                  <a:pt x="81" y="92"/>
                  <a:pt x="80" y="92"/>
                  <a:pt x="79" y="92"/>
                </a:cubicBezTo>
                <a:cubicBezTo>
                  <a:pt x="78" y="92"/>
                  <a:pt x="77" y="92"/>
                  <a:pt x="76" y="92"/>
                </a:cubicBezTo>
                <a:cubicBezTo>
                  <a:pt x="76" y="92"/>
                  <a:pt x="75" y="92"/>
                  <a:pt x="75" y="93"/>
                </a:cubicBezTo>
                <a:cubicBezTo>
                  <a:pt x="74" y="93"/>
                  <a:pt x="73" y="93"/>
                  <a:pt x="73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1" y="94"/>
                  <a:pt x="70" y="94"/>
                  <a:pt x="70" y="94"/>
                </a:cubicBezTo>
                <a:cubicBezTo>
                  <a:pt x="70" y="95"/>
                  <a:pt x="70" y="95"/>
                  <a:pt x="70" y="95"/>
                </a:cubicBezTo>
                <a:cubicBezTo>
                  <a:pt x="69" y="95"/>
                  <a:pt x="68" y="95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6" y="97"/>
                  <a:pt x="66" y="97"/>
                  <a:pt x="65" y="98"/>
                </a:cubicBezTo>
                <a:cubicBezTo>
                  <a:pt x="65" y="98"/>
                  <a:pt x="65" y="98"/>
                  <a:pt x="65" y="99"/>
                </a:cubicBezTo>
                <a:cubicBezTo>
                  <a:pt x="64" y="99"/>
                  <a:pt x="63" y="100"/>
                  <a:pt x="63" y="101"/>
                </a:cubicBezTo>
                <a:cubicBezTo>
                  <a:pt x="63" y="101"/>
                  <a:pt x="63" y="101"/>
                  <a:pt x="63" y="101"/>
                </a:cubicBezTo>
                <a:cubicBezTo>
                  <a:pt x="62" y="102"/>
                  <a:pt x="62" y="102"/>
                  <a:pt x="61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61" y="104"/>
                  <a:pt x="61" y="105"/>
                  <a:pt x="60" y="106"/>
                </a:cubicBezTo>
                <a:cubicBezTo>
                  <a:pt x="60" y="106"/>
                  <a:pt x="60" y="106"/>
                  <a:pt x="60" y="106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9"/>
                  <a:pt x="60" y="109"/>
                  <a:pt x="60" y="109"/>
                </a:cubicBezTo>
                <a:cubicBezTo>
                  <a:pt x="60" y="109"/>
                  <a:pt x="60" y="110"/>
                  <a:pt x="60" y="111"/>
                </a:cubicBezTo>
                <a:cubicBezTo>
                  <a:pt x="60" y="122"/>
                  <a:pt x="68" y="130"/>
                  <a:pt x="79" y="130"/>
                </a:cubicBezTo>
                <a:cubicBezTo>
                  <a:pt x="89" y="130"/>
                  <a:pt x="98" y="122"/>
                  <a:pt x="98" y="111"/>
                </a:cubicBezTo>
                <a:cubicBezTo>
                  <a:pt x="98" y="110"/>
                  <a:pt x="98" y="109"/>
                  <a:pt x="97" y="109"/>
                </a:cubicBezTo>
                <a:lnTo>
                  <a:pt x="98" y="108"/>
                </a:lnTo>
                <a:close/>
                <a:moveTo>
                  <a:pt x="67" y="104"/>
                </a:moveTo>
                <a:cubicBezTo>
                  <a:pt x="67" y="104"/>
                  <a:pt x="68" y="103"/>
                  <a:pt x="68" y="103"/>
                </a:cubicBezTo>
                <a:cubicBezTo>
                  <a:pt x="68" y="103"/>
                  <a:pt x="68" y="102"/>
                  <a:pt x="69" y="102"/>
                </a:cubicBezTo>
                <a:cubicBezTo>
                  <a:pt x="69" y="102"/>
                  <a:pt x="69" y="102"/>
                  <a:pt x="69" y="101"/>
                </a:cubicBezTo>
                <a:cubicBezTo>
                  <a:pt x="70" y="101"/>
                  <a:pt x="70" y="101"/>
                  <a:pt x="71" y="100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99"/>
                  <a:pt x="72" y="99"/>
                  <a:pt x="73" y="99"/>
                </a:cubicBezTo>
                <a:cubicBezTo>
                  <a:pt x="73" y="99"/>
                  <a:pt x="74" y="99"/>
                  <a:pt x="74" y="99"/>
                </a:cubicBezTo>
                <a:cubicBezTo>
                  <a:pt x="74" y="98"/>
                  <a:pt x="75" y="98"/>
                  <a:pt x="75" y="98"/>
                </a:cubicBezTo>
                <a:cubicBezTo>
                  <a:pt x="76" y="98"/>
                  <a:pt x="76" y="98"/>
                  <a:pt x="76" y="98"/>
                </a:cubicBezTo>
                <a:cubicBezTo>
                  <a:pt x="77" y="98"/>
                  <a:pt x="78" y="98"/>
                  <a:pt x="79" y="98"/>
                </a:cubicBezTo>
                <a:cubicBezTo>
                  <a:pt x="79" y="98"/>
                  <a:pt x="80" y="98"/>
                  <a:pt x="81" y="98"/>
                </a:cubicBezTo>
                <a:cubicBezTo>
                  <a:pt x="81" y="98"/>
                  <a:pt x="82" y="98"/>
                  <a:pt x="82" y="98"/>
                </a:cubicBezTo>
                <a:cubicBezTo>
                  <a:pt x="82" y="98"/>
                  <a:pt x="83" y="98"/>
                  <a:pt x="83" y="99"/>
                </a:cubicBezTo>
                <a:cubicBezTo>
                  <a:pt x="84" y="99"/>
                  <a:pt x="84" y="99"/>
                  <a:pt x="84" y="99"/>
                </a:cubicBezTo>
                <a:cubicBezTo>
                  <a:pt x="85" y="99"/>
                  <a:pt x="86" y="99"/>
                  <a:pt x="86" y="100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7" y="101"/>
                  <a:pt x="88" y="101"/>
                  <a:pt x="88" y="101"/>
                </a:cubicBezTo>
                <a:cubicBezTo>
                  <a:pt x="88" y="102"/>
                  <a:pt x="88" y="102"/>
                  <a:pt x="89" y="102"/>
                </a:cubicBezTo>
                <a:cubicBezTo>
                  <a:pt x="89" y="102"/>
                  <a:pt x="89" y="103"/>
                  <a:pt x="90" y="103"/>
                </a:cubicBezTo>
                <a:cubicBezTo>
                  <a:pt x="90" y="103"/>
                  <a:pt x="90" y="104"/>
                  <a:pt x="90" y="104"/>
                </a:cubicBezTo>
                <a:cubicBezTo>
                  <a:pt x="90" y="104"/>
                  <a:pt x="91" y="105"/>
                  <a:pt x="91" y="106"/>
                </a:cubicBezTo>
                <a:cubicBezTo>
                  <a:pt x="83" y="109"/>
                  <a:pt x="74" y="109"/>
                  <a:pt x="66" y="106"/>
                </a:cubicBezTo>
                <a:cubicBezTo>
                  <a:pt x="67" y="105"/>
                  <a:pt x="67" y="104"/>
                  <a:pt x="67" y="104"/>
                </a:cubicBezTo>
                <a:close/>
                <a:moveTo>
                  <a:pt x="79" y="125"/>
                </a:moveTo>
                <a:cubicBezTo>
                  <a:pt x="71" y="125"/>
                  <a:pt x="65" y="119"/>
                  <a:pt x="65" y="111"/>
                </a:cubicBezTo>
                <a:cubicBezTo>
                  <a:pt x="65" y="111"/>
                  <a:pt x="65" y="111"/>
                  <a:pt x="65" y="111"/>
                </a:cubicBezTo>
                <a:cubicBezTo>
                  <a:pt x="69" y="113"/>
                  <a:pt x="74" y="114"/>
                  <a:pt x="79" y="114"/>
                </a:cubicBezTo>
                <a:cubicBezTo>
                  <a:pt x="83" y="114"/>
                  <a:pt x="88" y="113"/>
                  <a:pt x="92" y="111"/>
                </a:cubicBezTo>
                <a:cubicBezTo>
                  <a:pt x="92" y="111"/>
                  <a:pt x="92" y="111"/>
                  <a:pt x="92" y="111"/>
                </a:cubicBezTo>
                <a:cubicBezTo>
                  <a:pt x="92" y="119"/>
                  <a:pt x="86" y="125"/>
                  <a:pt x="79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" name="Freeform 2073"/>
          <p:cNvSpPr>
            <a:spLocks noEditPoints="1"/>
          </p:cNvSpPr>
          <p:nvPr userDrawn="1"/>
        </p:nvSpPr>
        <p:spPr bwMode="auto">
          <a:xfrm>
            <a:off x="1245514" y="3913704"/>
            <a:ext cx="447913" cy="453152"/>
          </a:xfrm>
          <a:custGeom>
            <a:avLst/>
            <a:gdLst>
              <a:gd name="T0" fmla="*/ 91 w 159"/>
              <a:gd name="T1" fmla="*/ 157 h 160"/>
              <a:gd name="T2" fmla="*/ 88 w 159"/>
              <a:gd name="T3" fmla="*/ 160 h 160"/>
              <a:gd name="T4" fmla="*/ 80 w 159"/>
              <a:gd name="T5" fmla="*/ 74 h 160"/>
              <a:gd name="T6" fmla="*/ 86 w 159"/>
              <a:gd name="T7" fmla="*/ 72 h 160"/>
              <a:gd name="T8" fmla="*/ 83 w 159"/>
              <a:gd name="T9" fmla="*/ 0 h 160"/>
              <a:gd name="T10" fmla="*/ 41 w 159"/>
              <a:gd name="T11" fmla="*/ 13 h 160"/>
              <a:gd name="T12" fmla="*/ 44 w 159"/>
              <a:gd name="T13" fmla="*/ 18 h 160"/>
              <a:gd name="T14" fmla="*/ 83 w 159"/>
              <a:gd name="T15" fmla="*/ 5 h 160"/>
              <a:gd name="T16" fmla="*/ 153 w 159"/>
              <a:gd name="T17" fmla="*/ 87 h 160"/>
              <a:gd name="T18" fmla="*/ 156 w 159"/>
              <a:gd name="T19" fmla="*/ 89 h 160"/>
              <a:gd name="T20" fmla="*/ 150 w 159"/>
              <a:gd name="T21" fmla="*/ 45 h 160"/>
              <a:gd name="T22" fmla="*/ 33 w 159"/>
              <a:gd name="T23" fmla="*/ 23 h 160"/>
              <a:gd name="T24" fmla="*/ 13 w 159"/>
              <a:gd name="T25" fmla="*/ 109 h 160"/>
              <a:gd name="T26" fmla="*/ 17 w 159"/>
              <a:gd name="T27" fmla="*/ 111 h 160"/>
              <a:gd name="T28" fmla="*/ 33 w 159"/>
              <a:gd name="T29" fmla="*/ 26 h 160"/>
              <a:gd name="T30" fmla="*/ 61 w 159"/>
              <a:gd name="T31" fmla="*/ 21 h 160"/>
              <a:gd name="T32" fmla="*/ 30 w 159"/>
              <a:gd name="T33" fmla="*/ 97 h 160"/>
              <a:gd name="T34" fmla="*/ 34 w 159"/>
              <a:gd name="T35" fmla="*/ 138 h 160"/>
              <a:gd name="T36" fmla="*/ 36 w 159"/>
              <a:gd name="T37" fmla="*/ 97 h 160"/>
              <a:gd name="T38" fmla="*/ 63 w 159"/>
              <a:gd name="T39" fmla="*/ 26 h 160"/>
              <a:gd name="T40" fmla="*/ 133 w 159"/>
              <a:gd name="T41" fmla="*/ 59 h 160"/>
              <a:gd name="T42" fmla="*/ 140 w 159"/>
              <a:gd name="T43" fmla="*/ 133 h 160"/>
              <a:gd name="T44" fmla="*/ 138 w 159"/>
              <a:gd name="T45" fmla="*/ 57 h 160"/>
              <a:gd name="T46" fmla="*/ 83 w 159"/>
              <a:gd name="T47" fmla="*/ 33 h 160"/>
              <a:gd name="T48" fmla="*/ 72 w 159"/>
              <a:gd name="T49" fmla="*/ 37 h 160"/>
              <a:gd name="T50" fmla="*/ 83 w 159"/>
              <a:gd name="T51" fmla="*/ 38 h 160"/>
              <a:gd name="T52" fmla="*/ 121 w 159"/>
              <a:gd name="T53" fmla="*/ 144 h 160"/>
              <a:gd name="T54" fmla="*/ 124 w 159"/>
              <a:gd name="T55" fmla="*/ 146 h 160"/>
              <a:gd name="T56" fmla="*/ 120 w 159"/>
              <a:gd name="T57" fmla="*/ 57 h 160"/>
              <a:gd name="T58" fmla="*/ 63 w 159"/>
              <a:gd name="T59" fmla="*/ 44 h 160"/>
              <a:gd name="T60" fmla="*/ 60 w 159"/>
              <a:gd name="T61" fmla="*/ 40 h 160"/>
              <a:gd name="T62" fmla="*/ 50 w 159"/>
              <a:gd name="T63" fmla="*/ 138 h 160"/>
              <a:gd name="T64" fmla="*/ 56 w 159"/>
              <a:gd name="T65" fmla="*/ 138 h 160"/>
              <a:gd name="T66" fmla="*/ 63 w 159"/>
              <a:gd name="T67" fmla="*/ 44 h 160"/>
              <a:gd name="T68" fmla="*/ 107 w 159"/>
              <a:gd name="T69" fmla="*/ 127 h 160"/>
              <a:gd name="T70" fmla="*/ 104 w 159"/>
              <a:gd name="T71" fmla="*/ 130 h 160"/>
              <a:gd name="T72" fmla="*/ 105 w 159"/>
              <a:gd name="T73" fmla="*/ 152 h 160"/>
              <a:gd name="T74" fmla="*/ 107 w 159"/>
              <a:gd name="T75" fmla="*/ 155 h 160"/>
              <a:gd name="T76" fmla="*/ 110 w 159"/>
              <a:gd name="T77" fmla="*/ 138 h 160"/>
              <a:gd name="T78" fmla="*/ 83 w 159"/>
              <a:gd name="T79" fmla="*/ 52 h 160"/>
              <a:gd name="T80" fmla="*/ 63 w 159"/>
              <a:gd name="T81" fmla="*/ 81 h 160"/>
              <a:gd name="T82" fmla="*/ 69 w 159"/>
              <a:gd name="T83" fmla="*/ 155 h 160"/>
              <a:gd name="T84" fmla="*/ 68 w 159"/>
              <a:gd name="T85" fmla="*/ 79 h 160"/>
              <a:gd name="T86" fmla="*/ 83 w 159"/>
              <a:gd name="T87" fmla="*/ 57 h 160"/>
              <a:gd name="T88" fmla="*/ 105 w 159"/>
              <a:gd name="T89" fmla="*/ 117 h 160"/>
              <a:gd name="T90" fmla="*/ 108 w 159"/>
              <a:gd name="T91" fmla="*/ 119 h 160"/>
              <a:gd name="T92" fmla="*/ 103 w 159"/>
              <a:gd name="T93" fmla="*/ 6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9" h="160">
                <a:moveTo>
                  <a:pt x="86" y="72"/>
                </a:moveTo>
                <a:cubicBezTo>
                  <a:pt x="86" y="74"/>
                  <a:pt x="93" y="99"/>
                  <a:pt x="91" y="157"/>
                </a:cubicBezTo>
                <a:cubicBezTo>
                  <a:pt x="91" y="159"/>
                  <a:pt x="90" y="160"/>
                  <a:pt x="88" y="160"/>
                </a:cubicBezTo>
                <a:cubicBezTo>
                  <a:pt x="88" y="160"/>
                  <a:pt x="88" y="160"/>
                  <a:pt x="88" y="160"/>
                </a:cubicBezTo>
                <a:cubicBezTo>
                  <a:pt x="87" y="160"/>
                  <a:pt x="86" y="159"/>
                  <a:pt x="86" y="157"/>
                </a:cubicBezTo>
                <a:cubicBezTo>
                  <a:pt x="88" y="100"/>
                  <a:pt x="80" y="74"/>
                  <a:pt x="80" y="74"/>
                </a:cubicBezTo>
                <a:cubicBezTo>
                  <a:pt x="80" y="73"/>
                  <a:pt x="81" y="71"/>
                  <a:pt x="82" y="71"/>
                </a:cubicBezTo>
                <a:cubicBezTo>
                  <a:pt x="84" y="70"/>
                  <a:pt x="85" y="71"/>
                  <a:pt x="86" y="72"/>
                </a:cubicBezTo>
                <a:close/>
                <a:moveTo>
                  <a:pt x="150" y="45"/>
                </a:moveTo>
                <a:cubicBezTo>
                  <a:pt x="139" y="18"/>
                  <a:pt x="112" y="0"/>
                  <a:pt x="83" y="0"/>
                </a:cubicBezTo>
                <a:cubicBezTo>
                  <a:pt x="73" y="0"/>
                  <a:pt x="64" y="2"/>
                  <a:pt x="55" y="6"/>
                </a:cubicBezTo>
                <a:cubicBezTo>
                  <a:pt x="50" y="8"/>
                  <a:pt x="45" y="10"/>
                  <a:pt x="41" y="13"/>
                </a:cubicBezTo>
                <a:cubicBezTo>
                  <a:pt x="40" y="14"/>
                  <a:pt x="39" y="15"/>
                  <a:pt x="40" y="17"/>
                </a:cubicBezTo>
                <a:cubicBezTo>
                  <a:pt x="41" y="18"/>
                  <a:pt x="42" y="18"/>
                  <a:pt x="44" y="18"/>
                </a:cubicBezTo>
                <a:cubicBezTo>
                  <a:pt x="48" y="15"/>
                  <a:pt x="52" y="13"/>
                  <a:pt x="57" y="11"/>
                </a:cubicBezTo>
                <a:cubicBezTo>
                  <a:pt x="65" y="7"/>
                  <a:pt x="74" y="5"/>
                  <a:pt x="83" y="5"/>
                </a:cubicBezTo>
                <a:cubicBezTo>
                  <a:pt x="110" y="5"/>
                  <a:pt x="135" y="22"/>
                  <a:pt x="145" y="47"/>
                </a:cubicBezTo>
                <a:cubicBezTo>
                  <a:pt x="150" y="57"/>
                  <a:pt x="152" y="77"/>
                  <a:pt x="153" y="87"/>
                </a:cubicBezTo>
                <a:cubicBezTo>
                  <a:pt x="153" y="88"/>
                  <a:pt x="155" y="89"/>
                  <a:pt x="156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8" y="89"/>
                  <a:pt x="159" y="88"/>
                  <a:pt x="159" y="87"/>
                </a:cubicBezTo>
                <a:cubicBezTo>
                  <a:pt x="157" y="73"/>
                  <a:pt x="155" y="55"/>
                  <a:pt x="150" y="45"/>
                </a:cubicBezTo>
                <a:close/>
                <a:moveTo>
                  <a:pt x="33" y="26"/>
                </a:moveTo>
                <a:cubicBezTo>
                  <a:pt x="34" y="25"/>
                  <a:pt x="34" y="24"/>
                  <a:pt x="33" y="23"/>
                </a:cubicBezTo>
                <a:cubicBezTo>
                  <a:pt x="32" y="21"/>
                  <a:pt x="30" y="21"/>
                  <a:pt x="29" y="22"/>
                </a:cubicBezTo>
                <a:cubicBezTo>
                  <a:pt x="14" y="37"/>
                  <a:pt x="0" y="64"/>
                  <a:pt x="13" y="109"/>
                </a:cubicBezTo>
                <a:cubicBezTo>
                  <a:pt x="14" y="110"/>
                  <a:pt x="15" y="111"/>
                  <a:pt x="16" y="111"/>
                </a:cubicBezTo>
                <a:cubicBezTo>
                  <a:pt x="16" y="111"/>
                  <a:pt x="17" y="111"/>
                  <a:pt x="17" y="111"/>
                </a:cubicBezTo>
                <a:cubicBezTo>
                  <a:pt x="18" y="111"/>
                  <a:pt x="19" y="109"/>
                  <a:pt x="19" y="108"/>
                </a:cubicBezTo>
                <a:cubicBezTo>
                  <a:pt x="8" y="74"/>
                  <a:pt x="13" y="45"/>
                  <a:pt x="33" y="26"/>
                </a:cubicBezTo>
                <a:close/>
                <a:moveTo>
                  <a:pt x="85" y="16"/>
                </a:moveTo>
                <a:cubicBezTo>
                  <a:pt x="77" y="16"/>
                  <a:pt x="69" y="17"/>
                  <a:pt x="61" y="21"/>
                </a:cubicBezTo>
                <a:cubicBezTo>
                  <a:pt x="34" y="32"/>
                  <a:pt x="20" y="61"/>
                  <a:pt x="28" y="89"/>
                </a:cubicBezTo>
                <a:cubicBezTo>
                  <a:pt x="29" y="91"/>
                  <a:pt x="30" y="94"/>
                  <a:pt x="30" y="97"/>
                </a:cubicBezTo>
                <a:cubicBezTo>
                  <a:pt x="31" y="104"/>
                  <a:pt x="31" y="116"/>
                  <a:pt x="31" y="136"/>
                </a:cubicBezTo>
                <a:cubicBezTo>
                  <a:pt x="31" y="137"/>
                  <a:pt x="32" y="138"/>
                  <a:pt x="34" y="138"/>
                </a:cubicBezTo>
                <a:cubicBezTo>
                  <a:pt x="35" y="138"/>
                  <a:pt x="37" y="137"/>
                  <a:pt x="37" y="136"/>
                </a:cubicBezTo>
                <a:cubicBezTo>
                  <a:pt x="37" y="115"/>
                  <a:pt x="37" y="104"/>
                  <a:pt x="36" y="97"/>
                </a:cubicBezTo>
                <a:cubicBezTo>
                  <a:pt x="35" y="93"/>
                  <a:pt x="34" y="90"/>
                  <a:pt x="33" y="87"/>
                </a:cubicBezTo>
                <a:cubicBezTo>
                  <a:pt x="26" y="62"/>
                  <a:pt x="39" y="36"/>
                  <a:pt x="63" y="26"/>
                </a:cubicBezTo>
                <a:cubicBezTo>
                  <a:pt x="70" y="23"/>
                  <a:pt x="77" y="21"/>
                  <a:pt x="85" y="22"/>
                </a:cubicBezTo>
                <a:cubicBezTo>
                  <a:pt x="104" y="22"/>
                  <a:pt x="126" y="39"/>
                  <a:pt x="133" y="59"/>
                </a:cubicBezTo>
                <a:cubicBezTo>
                  <a:pt x="138" y="76"/>
                  <a:pt x="138" y="104"/>
                  <a:pt x="138" y="130"/>
                </a:cubicBezTo>
                <a:cubicBezTo>
                  <a:pt x="138" y="132"/>
                  <a:pt x="139" y="133"/>
                  <a:pt x="140" y="133"/>
                </a:cubicBezTo>
                <a:cubicBezTo>
                  <a:pt x="142" y="133"/>
                  <a:pt x="143" y="132"/>
                  <a:pt x="143" y="130"/>
                </a:cubicBezTo>
                <a:cubicBezTo>
                  <a:pt x="144" y="104"/>
                  <a:pt x="144" y="75"/>
                  <a:pt x="138" y="57"/>
                </a:cubicBezTo>
                <a:cubicBezTo>
                  <a:pt x="130" y="35"/>
                  <a:pt x="107" y="17"/>
                  <a:pt x="85" y="16"/>
                </a:cubicBezTo>
                <a:close/>
                <a:moveTo>
                  <a:pt x="83" y="33"/>
                </a:moveTo>
                <a:cubicBezTo>
                  <a:pt x="80" y="33"/>
                  <a:pt x="77" y="33"/>
                  <a:pt x="74" y="33"/>
                </a:cubicBezTo>
                <a:cubicBezTo>
                  <a:pt x="73" y="34"/>
                  <a:pt x="72" y="35"/>
                  <a:pt x="72" y="37"/>
                </a:cubicBezTo>
                <a:cubicBezTo>
                  <a:pt x="72" y="38"/>
                  <a:pt x="74" y="39"/>
                  <a:pt x="75" y="39"/>
                </a:cubicBezTo>
                <a:cubicBezTo>
                  <a:pt x="78" y="38"/>
                  <a:pt x="80" y="38"/>
                  <a:pt x="83" y="38"/>
                </a:cubicBezTo>
                <a:cubicBezTo>
                  <a:pt x="97" y="38"/>
                  <a:pt x="110" y="46"/>
                  <a:pt x="115" y="59"/>
                </a:cubicBezTo>
                <a:cubicBezTo>
                  <a:pt x="122" y="75"/>
                  <a:pt x="122" y="100"/>
                  <a:pt x="121" y="144"/>
                </a:cubicBezTo>
                <a:cubicBezTo>
                  <a:pt x="121" y="145"/>
                  <a:pt x="122" y="146"/>
                  <a:pt x="124" y="146"/>
                </a:cubicBezTo>
                <a:cubicBezTo>
                  <a:pt x="124" y="146"/>
                  <a:pt x="124" y="146"/>
                  <a:pt x="124" y="146"/>
                </a:cubicBezTo>
                <a:cubicBezTo>
                  <a:pt x="125" y="146"/>
                  <a:pt x="126" y="145"/>
                  <a:pt x="126" y="144"/>
                </a:cubicBezTo>
                <a:cubicBezTo>
                  <a:pt x="128" y="98"/>
                  <a:pt x="127" y="74"/>
                  <a:pt x="120" y="57"/>
                </a:cubicBezTo>
                <a:cubicBezTo>
                  <a:pt x="114" y="42"/>
                  <a:pt x="99" y="33"/>
                  <a:pt x="83" y="33"/>
                </a:cubicBezTo>
                <a:close/>
                <a:moveTo>
                  <a:pt x="63" y="44"/>
                </a:moveTo>
                <a:cubicBezTo>
                  <a:pt x="64" y="43"/>
                  <a:pt x="64" y="42"/>
                  <a:pt x="63" y="41"/>
                </a:cubicBezTo>
                <a:cubicBezTo>
                  <a:pt x="63" y="39"/>
                  <a:pt x="61" y="39"/>
                  <a:pt x="60" y="40"/>
                </a:cubicBezTo>
                <a:cubicBezTo>
                  <a:pt x="46" y="50"/>
                  <a:pt x="40" y="69"/>
                  <a:pt x="45" y="87"/>
                </a:cubicBezTo>
                <a:cubicBezTo>
                  <a:pt x="45" y="87"/>
                  <a:pt x="50" y="107"/>
                  <a:pt x="50" y="138"/>
                </a:cubicBezTo>
                <a:cubicBezTo>
                  <a:pt x="50" y="140"/>
                  <a:pt x="51" y="141"/>
                  <a:pt x="53" y="141"/>
                </a:cubicBezTo>
                <a:cubicBezTo>
                  <a:pt x="54" y="141"/>
                  <a:pt x="56" y="140"/>
                  <a:pt x="56" y="138"/>
                </a:cubicBezTo>
                <a:cubicBezTo>
                  <a:pt x="56" y="106"/>
                  <a:pt x="50" y="86"/>
                  <a:pt x="50" y="85"/>
                </a:cubicBezTo>
                <a:cubicBezTo>
                  <a:pt x="45" y="69"/>
                  <a:pt x="51" y="53"/>
                  <a:pt x="63" y="44"/>
                </a:cubicBezTo>
                <a:close/>
                <a:moveTo>
                  <a:pt x="110" y="130"/>
                </a:moveTo>
                <a:cubicBezTo>
                  <a:pt x="110" y="129"/>
                  <a:pt x="109" y="127"/>
                  <a:pt x="107" y="127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06" y="127"/>
                  <a:pt x="104" y="129"/>
                  <a:pt x="104" y="130"/>
                </a:cubicBezTo>
                <a:cubicBezTo>
                  <a:pt x="104" y="132"/>
                  <a:pt x="104" y="135"/>
                  <a:pt x="105" y="138"/>
                </a:cubicBezTo>
                <a:cubicBezTo>
                  <a:pt x="105" y="143"/>
                  <a:pt x="105" y="148"/>
                  <a:pt x="105" y="152"/>
                </a:cubicBezTo>
                <a:cubicBezTo>
                  <a:pt x="105" y="153"/>
                  <a:pt x="106" y="155"/>
                  <a:pt x="107" y="155"/>
                </a:cubicBezTo>
                <a:cubicBezTo>
                  <a:pt x="107" y="155"/>
                  <a:pt x="107" y="155"/>
                  <a:pt x="107" y="155"/>
                </a:cubicBezTo>
                <a:cubicBezTo>
                  <a:pt x="109" y="155"/>
                  <a:pt x="110" y="153"/>
                  <a:pt x="110" y="152"/>
                </a:cubicBezTo>
                <a:cubicBezTo>
                  <a:pt x="110" y="148"/>
                  <a:pt x="110" y="143"/>
                  <a:pt x="110" y="138"/>
                </a:cubicBezTo>
                <a:cubicBezTo>
                  <a:pt x="110" y="135"/>
                  <a:pt x="110" y="132"/>
                  <a:pt x="110" y="130"/>
                </a:cubicBezTo>
                <a:close/>
                <a:moveTo>
                  <a:pt x="83" y="52"/>
                </a:moveTo>
                <a:cubicBezTo>
                  <a:pt x="80" y="52"/>
                  <a:pt x="77" y="52"/>
                  <a:pt x="75" y="53"/>
                </a:cubicBezTo>
                <a:cubicBezTo>
                  <a:pt x="64" y="58"/>
                  <a:pt x="59" y="70"/>
                  <a:pt x="63" y="81"/>
                </a:cubicBezTo>
                <a:cubicBezTo>
                  <a:pt x="65" y="87"/>
                  <a:pt x="66" y="120"/>
                  <a:pt x="66" y="152"/>
                </a:cubicBezTo>
                <a:cubicBezTo>
                  <a:pt x="66" y="153"/>
                  <a:pt x="68" y="155"/>
                  <a:pt x="69" y="155"/>
                </a:cubicBezTo>
                <a:cubicBezTo>
                  <a:pt x="71" y="155"/>
                  <a:pt x="72" y="153"/>
                  <a:pt x="72" y="152"/>
                </a:cubicBezTo>
                <a:cubicBezTo>
                  <a:pt x="72" y="123"/>
                  <a:pt x="70" y="87"/>
                  <a:pt x="68" y="79"/>
                </a:cubicBezTo>
                <a:cubicBezTo>
                  <a:pt x="65" y="71"/>
                  <a:pt x="69" y="62"/>
                  <a:pt x="77" y="58"/>
                </a:cubicBezTo>
                <a:cubicBezTo>
                  <a:pt x="79" y="57"/>
                  <a:pt x="81" y="57"/>
                  <a:pt x="83" y="57"/>
                </a:cubicBezTo>
                <a:cubicBezTo>
                  <a:pt x="89" y="57"/>
                  <a:pt x="95" y="61"/>
                  <a:pt x="98" y="67"/>
                </a:cubicBezTo>
                <a:cubicBezTo>
                  <a:pt x="103" y="79"/>
                  <a:pt x="105" y="101"/>
                  <a:pt x="105" y="117"/>
                </a:cubicBezTo>
                <a:cubicBezTo>
                  <a:pt x="105" y="118"/>
                  <a:pt x="106" y="119"/>
                  <a:pt x="108" y="119"/>
                </a:cubicBezTo>
                <a:cubicBezTo>
                  <a:pt x="108" y="119"/>
                  <a:pt x="108" y="119"/>
                  <a:pt x="108" y="119"/>
                </a:cubicBezTo>
                <a:cubicBezTo>
                  <a:pt x="109" y="119"/>
                  <a:pt x="110" y="118"/>
                  <a:pt x="110" y="117"/>
                </a:cubicBezTo>
                <a:cubicBezTo>
                  <a:pt x="110" y="100"/>
                  <a:pt x="108" y="78"/>
                  <a:pt x="103" y="65"/>
                </a:cubicBezTo>
                <a:cubicBezTo>
                  <a:pt x="100" y="57"/>
                  <a:pt x="92" y="52"/>
                  <a:pt x="83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" name="Freeform 2074"/>
          <p:cNvSpPr>
            <a:spLocks noEditPoints="1"/>
          </p:cNvSpPr>
          <p:nvPr userDrawn="1"/>
        </p:nvSpPr>
        <p:spPr bwMode="auto">
          <a:xfrm>
            <a:off x="1301830" y="4424483"/>
            <a:ext cx="352307" cy="454462"/>
          </a:xfrm>
          <a:custGeom>
            <a:avLst/>
            <a:gdLst>
              <a:gd name="T0" fmla="*/ 123 w 125"/>
              <a:gd name="T1" fmla="*/ 8 h 160"/>
              <a:gd name="T2" fmla="*/ 5 w 125"/>
              <a:gd name="T3" fmla="*/ 8 h 160"/>
              <a:gd name="T4" fmla="*/ 5 w 125"/>
              <a:gd name="T5" fmla="*/ 3 h 160"/>
              <a:gd name="T6" fmla="*/ 3 w 125"/>
              <a:gd name="T7" fmla="*/ 0 h 160"/>
              <a:gd name="T8" fmla="*/ 0 w 125"/>
              <a:gd name="T9" fmla="*/ 3 h 160"/>
              <a:gd name="T10" fmla="*/ 0 w 125"/>
              <a:gd name="T11" fmla="*/ 11 h 160"/>
              <a:gd name="T12" fmla="*/ 0 w 125"/>
              <a:gd name="T13" fmla="*/ 88 h 160"/>
              <a:gd name="T14" fmla="*/ 0 w 125"/>
              <a:gd name="T15" fmla="*/ 96 h 160"/>
              <a:gd name="T16" fmla="*/ 0 w 125"/>
              <a:gd name="T17" fmla="*/ 157 h 160"/>
              <a:gd name="T18" fmla="*/ 3 w 125"/>
              <a:gd name="T19" fmla="*/ 160 h 160"/>
              <a:gd name="T20" fmla="*/ 5 w 125"/>
              <a:gd name="T21" fmla="*/ 157 h 160"/>
              <a:gd name="T22" fmla="*/ 5 w 125"/>
              <a:gd name="T23" fmla="*/ 99 h 160"/>
              <a:gd name="T24" fmla="*/ 123 w 125"/>
              <a:gd name="T25" fmla="*/ 99 h 160"/>
              <a:gd name="T26" fmla="*/ 125 w 125"/>
              <a:gd name="T27" fmla="*/ 96 h 160"/>
              <a:gd name="T28" fmla="*/ 125 w 125"/>
              <a:gd name="T29" fmla="*/ 11 h 160"/>
              <a:gd name="T30" fmla="*/ 123 w 125"/>
              <a:gd name="T31" fmla="*/ 8 h 160"/>
              <a:gd name="T32" fmla="*/ 120 w 125"/>
              <a:gd name="T33" fmla="*/ 93 h 160"/>
              <a:gd name="T34" fmla="*/ 5 w 125"/>
              <a:gd name="T35" fmla="*/ 93 h 160"/>
              <a:gd name="T36" fmla="*/ 5 w 125"/>
              <a:gd name="T37" fmla="*/ 88 h 160"/>
              <a:gd name="T38" fmla="*/ 5 w 125"/>
              <a:gd name="T39" fmla="*/ 13 h 160"/>
              <a:gd name="T40" fmla="*/ 120 w 125"/>
              <a:gd name="T41" fmla="*/ 13 h 160"/>
              <a:gd name="T42" fmla="*/ 120 w 125"/>
              <a:gd name="T43" fmla="*/ 9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25" h="160">
                <a:moveTo>
                  <a:pt x="123" y="8"/>
                </a:moveTo>
                <a:cubicBezTo>
                  <a:pt x="5" y="8"/>
                  <a:pt x="5" y="8"/>
                  <a:pt x="5" y="8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4" y="160"/>
                  <a:pt x="5" y="159"/>
                  <a:pt x="5" y="157"/>
                </a:cubicBezTo>
                <a:cubicBezTo>
                  <a:pt x="5" y="99"/>
                  <a:pt x="5" y="99"/>
                  <a:pt x="5" y="9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4" y="99"/>
                  <a:pt x="125" y="97"/>
                  <a:pt x="125" y="96"/>
                </a:cubicBezTo>
                <a:cubicBezTo>
                  <a:pt x="125" y="11"/>
                  <a:pt x="125" y="11"/>
                  <a:pt x="125" y="11"/>
                </a:cubicBezTo>
                <a:cubicBezTo>
                  <a:pt x="125" y="9"/>
                  <a:pt x="124" y="8"/>
                  <a:pt x="123" y="8"/>
                </a:cubicBezTo>
                <a:close/>
                <a:moveTo>
                  <a:pt x="120" y="93"/>
                </a:moveTo>
                <a:cubicBezTo>
                  <a:pt x="5" y="93"/>
                  <a:pt x="5" y="93"/>
                  <a:pt x="5" y="93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13"/>
                  <a:pt x="5" y="13"/>
                  <a:pt x="5" y="13"/>
                </a:cubicBezTo>
                <a:cubicBezTo>
                  <a:pt x="120" y="13"/>
                  <a:pt x="120" y="13"/>
                  <a:pt x="120" y="13"/>
                </a:cubicBezTo>
                <a:lnTo>
                  <a:pt x="120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" name="Freeform 2075"/>
          <p:cNvSpPr>
            <a:spLocks noEditPoints="1"/>
          </p:cNvSpPr>
          <p:nvPr userDrawn="1"/>
        </p:nvSpPr>
        <p:spPr bwMode="auto">
          <a:xfrm>
            <a:off x="1313617" y="4926093"/>
            <a:ext cx="330042" cy="463629"/>
          </a:xfrm>
          <a:custGeom>
            <a:avLst/>
            <a:gdLst>
              <a:gd name="T0" fmla="*/ 116 w 117"/>
              <a:gd name="T1" fmla="*/ 11 h 163"/>
              <a:gd name="T2" fmla="*/ 63 w 117"/>
              <a:gd name="T3" fmla="*/ 12 h 163"/>
              <a:gd name="T4" fmla="*/ 5 w 117"/>
              <a:gd name="T5" fmla="*/ 12 h 163"/>
              <a:gd name="T6" fmla="*/ 5 w 117"/>
              <a:gd name="T7" fmla="*/ 6 h 163"/>
              <a:gd name="T8" fmla="*/ 3 w 117"/>
              <a:gd name="T9" fmla="*/ 3 h 163"/>
              <a:gd name="T10" fmla="*/ 0 w 117"/>
              <a:gd name="T11" fmla="*/ 6 h 163"/>
              <a:gd name="T12" fmla="*/ 0 w 117"/>
              <a:gd name="T13" fmla="*/ 14 h 163"/>
              <a:gd name="T14" fmla="*/ 0 w 117"/>
              <a:gd name="T15" fmla="*/ 14 h 163"/>
              <a:gd name="T16" fmla="*/ 0 w 117"/>
              <a:gd name="T17" fmla="*/ 14 h 163"/>
              <a:gd name="T18" fmla="*/ 0 w 117"/>
              <a:gd name="T19" fmla="*/ 91 h 163"/>
              <a:gd name="T20" fmla="*/ 0 w 117"/>
              <a:gd name="T21" fmla="*/ 94 h 163"/>
              <a:gd name="T22" fmla="*/ 0 w 117"/>
              <a:gd name="T23" fmla="*/ 160 h 163"/>
              <a:gd name="T24" fmla="*/ 3 w 117"/>
              <a:gd name="T25" fmla="*/ 163 h 163"/>
              <a:gd name="T26" fmla="*/ 5 w 117"/>
              <a:gd name="T27" fmla="*/ 160 h 163"/>
              <a:gd name="T28" fmla="*/ 5 w 117"/>
              <a:gd name="T29" fmla="*/ 97 h 163"/>
              <a:gd name="T30" fmla="*/ 38 w 117"/>
              <a:gd name="T31" fmla="*/ 102 h 163"/>
              <a:gd name="T32" fmla="*/ 65 w 117"/>
              <a:gd name="T33" fmla="*/ 96 h 163"/>
              <a:gd name="T34" fmla="*/ 114 w 117"/>
              <a:gd name="T35" fmla="*/ 96 h 163"/>
              <a:gd name="T36" fmla="*/ 116 w 117"/>
              <a:gd name="T37" fmla="*/ 96 h 163"/>
              <a:gd name="T38" fmla="*/ 117 w 117"/>
              <a:gd name="T39" fmla="*/ 94 h 163"/>
              <a:gd name="T40" fmla="*/ 117 w 117"/>
              <a:gd name="T41" fmla="*/ 14 h 163"/>
              <a:gd name="T42" fmla="*/ 116 w 117"/>
              <a:gd name="T43" fmla="*/ 11 h 163"/>
              <a:gd name="T44" fmla="*/ 112 w 117"/>
              <a:gd name="T45" fmla="*/ 90 h 163"/>
              <a:gd name="T46" fmla="*/ 63 w 117"/>
              <a:gd name="T47" fmla="*/ 92 h 163"/>
              <a:gd name="T48" fmla="*/ 5 w 117"/>
              <a:gd name="T49" fmla="*/ 92 h 163"/>
              <a:gd name="T50" fmla="*/ 5 w 117"/>
              <a:gd name="T51" fmla="*/ 91 h 163"/>
              <a:gd name="T52" fmla="*/ 5 w 117"/>
              <a:gd name="T53" fmla="*/ 17 h 163"/>
              <a:gd name="T54" fmla="*/ 65 w 117"/>
              <a:gd name="T55" fmla="*/ 16 h 163"/>
              <a:gd name="T56" fmla="*/ 112 w 117"/>
              <a:gd name="T57" fmla="*/ 16 h 163"/>
              <a:gd name="T58" fmla="*/ 112 w 117"/>
              <a:gd name="T59" fmla="*/ 90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17" h="163">
                <a:moveTo>
                  <a:pt x="116" y="11"/>
                </a:moveTo>
                <a:cubicBezTo>
                  <a:pt x="114" y="11"/>
                  <a:pt x="85" y="0"/>
                  <a:pt x="63" y="12"/>
                </a:cubicBezTo>
                <a:cubicBezTo>
                  <a:pt x="45" y="21"/>
                  <a:pt x="13" y="14"/>
                  <a:pt x="5" y="12"/>
                </a:cubicBezTo>
                <a:cubicBezTo>
                  <a:pt x="5" y="6"/>
                  <a:pt x="5" y="6"/>
                  <a:pt x="5" y="6"/>
                </a:cubicBezTo>
                <a:cubicBezTo>
                  <a:pt x="5" y="4"/>
                  <a:pt x="4" y="3"/>
                  <a:pt x="3" y="3"/>
                </a:cubicBezTo>
                <a:cubicBezTo>
                  <a:pt x="1" y="3"/>
                  <a:pt x="0" y="4"/>
                  <a:pt x="0" y="6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2"/>
                  <a:pt x="1" y="163"/>
                  <a:pt x="3" y="163"/>
                </a:cubicBezTo>
                <a:cubicBezTo>
                  <a:pt x="4" y="163"/>
                  <a:pt x="5" y="162"/>
                  <a:pt x="5" y="160"/>
                </a:cubicBezTo>
                <a:cubicBezTo>
                  <a:pt x="5" y="97"/>
                  <a:pt x="5" y="97"/>
                  <a:pt x="5" y="97"/>
                </a:cubicBezTo>
                <a:cubicBezTo>
                  <a:pt x="11" y="99"/>
                  <a:pt x="25" y="102"/>
                  <a:pt x="38" y="102"/>
                </a:cubicBezTo>
                <a:cubicBezTo>
                  <a:pt x="48" y="102"/>
                  <a:pt x="58" y="100"/>
                  <a:pt x="65" y="96"/>
                </a:cubicBezTo>
                <a:cubicBezTo>
                  <a:pt x="86" y="85"/>
                  <a:pt x="113" y="96"/>
                  <a:pt x="114" y="96"/>
                </a:cubicBezTo>
                <a:cubicBezTo>
                  <a:pt x="115" y="97"/>
                  <a:pt x="115" y="97"/>
                  <a:pt x="116" y="96"/>
                </a:cubicBezTo>
                <a:cubicBezTo>
                  <a:pt x="117" y="96"/>
                  <a:pt x="117" y="95"/>
                  <a:pt x="117" y="94"/>
                </a:cubicBezTo>
                <a:cubicBezTo>
                  <a:pt x="117" y="14"/>
                  <a:pt x="117" y="14"/>
                  <a:pt x="117" y="14"/>
                </a:cubicBezTo>
                <a:cubicBezTo>
                  <a:pt x="117" y="13"/>
                  <a:pt x="117" y="12"/>
                  <a:pt x="116" y="11"/>
                </a:cubicBezTo>
                <a:close/>
                <a:moveTo>
                  <a:pt x="112" y="90"/>
                </a:moveTo>
                <a:cubicBezTo>
                  <a:pt x="103" y="87"/>
                  <a:pt x="81" y="82"/>
                  <a:pt x="63" y="92"/>
                </a:cubicBezTo>
                <a:cubicBezTo>
                  <a:pt x="45" y="101"/>
                  <a:pt x="13" y="94"/>
                  <a:pt x="5" y="92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17"/>
                  <a:pt x="5" y="17"/>
                  <a:pt x="5" y="17"/>
                </a:cubicBezTo>
                <a:cubicBezTo>
                  <a:pt x="16" y="20"/>
                  <a:pt x="46" y="26"/>
                  <a:pt x="65" y="16"/>
                </a:cubicBezTo>
                <a:cubicBezTo>
                  <a:pt x="83" y="7"/>
                  <a:pt x="106" y="14"/>
                  <a:pt x="112" y="16"/>
                </a:cubicBezTo>
                <a:lnTo>
                  <a:pt x="112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" name="Freeform 2076"/>
          <p:cNvSpPr>
            <a:spLocks noEditPoints="1"/>
          </p:cNvSpPr>
          <p:nvPr userDrawn="1"/>
        </p:nvSpPr>
        <p:spPr bwMode="auto">
          <a:xfrm>
            <a:off x="1301830" y="5446039"/>
            <a:ext cx="361474" cy="454462"/>
          </a:xfrm>
          <a:custGeom>
            <a:avLst/>
            <a:gdLst>
              <a:gd name="T0" fmla="*/ 102 w 128"/>
              <a:gd name="T1" fmla="*/ 53 h 160"/>
              <a:gd name="T2" fmla="*/ 128 w 128"/>
              <a:gd name="T3" fmla="*/ 12 h 160"/>
              <a:gd name="T4" fmla="*/ 128 w 128"/>
              <a:gd name="T5" fmla="*/ 9 h 160"/>
              <a:gd name="T6" fmla="*/ 125 w 128"/>
              <a:gd name="T7" fmla="*/ 8 h 160"/>
              <a:gd name="T8" fmla="*/ 5 w 128"/>
              <a:gd name="T9" fmla="*/ 8 h 160"/>
              <a:gd name="T10" fmla="*/ 5 w 128"/>
              <a:gd name="T11" fmla="*/ 3 h 160"/>
              <a:gd name="T12" fmla="*/ 3 w 128"/>
              <a:gd name="T13" fmla="*/ 0 h 160"/>
              <a:gd name="T14" fmla="*/ 0 w 128"/>
              <a:gd name="T15" fmla="*/ 3 h 160"/>
              <a:gd name="T16" fmla="*/ 0 w 128"/>
              <a:gd name="T17" fmla="*/ 11 h 160"/>
              <a:gd name="T18" fmla="*/ 0 w 128"/>
              <a:gd name="T19" fmla="*/ 88 h 160"/>
              <a:gd name="T20" fmla="*/ 0 w 128"/>
              <a:gd name="T21" fmla="*/ 96 h 160"/>
              <a:gd name="T22" fmla="*/ 0 w 128"/>
              <a:gd name="T23" fmla="*/ 157 h 160"/>
              <a:gd name="T24" fmla="*/ 3 w 128"/>
              <a:gd name="T25" fmla="*/ 160 h 160"/>
              <a:gd name="T26" fmla="*/ 5 w 128"/>
              <a:gd name="T27" fmla="*/ 157 h 160"/>
              <a:gd name="T28" fmla="*/ 5 w 128"/>
              <a:gd name="T29" fmla="*/ 99 h 160"/>
              <a:gd name="T30" fmla="*/ 125 w 128"/>
              <a:gd name="T31" fmla="*/ 99 h 160"/>
              <a:gd name="T32" fmla="*/ 128 w 128"/>
              <a:gd name="T33" fmla="*/ 97 h 160"/>
              <a:gd name="T34" fmla="*/ 128 w 128"/>
              <a:gd name="T35" fmla="*/ 95 h 160"/>
              <a:gd name="T36" fmla="*/ 102 w 128"/>
              <a:gd name="T37" fmla="*/ 53 h 160"/>
              <a:gd name="T38" fmla="*/ 5 w 128"/>
              <a:gd name="T39" fmla="*/ 93 h 160"/>
              <a:gd name="T40" fmla="*/ 5 w 128"/>
              <a:gd name="T41" fmla="*/ 88 h 160"/>
              <a:gd name="T42" fmla="*/ 5 w 128"/>
              <a:gd name="T43" fmla="*/ 13 h 160"/>
              <a:gd name="T44" fmla="*/ 121 w 128"/>
              <a:gd name="T45" fmla="*/ 13 h 160"/>
              <a:gd name="T46" fmla="*/ 96 w 128"/>
              <a:gd name="T47" fmla="*/ 52 h 160"/>
              <a:gd name="T48" fmla="*/ 96 w 128"/>
              <a:gd name="T49" fmla="*/ 55 h 160"/>
              <a:gd name="T50" fmla="*/ 121 w 128"/>
              <a:gd name="T51" fmla="*/ 93 h 160"/>
              <a:gd name="T52" fmla="*/ 5 w 128"/>
              <a:gd name="T53" fmla="*/ 9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8" h="160">
                <a:moveTo>
                  <a:pt x="102" y="53"/>
                </a:moveTo>
                <a:cubicBezTo>
                  <a:pt x="128" y="12"/>
                  <a:pt x="128" y="12"/>
                  <a:pt x="128" y="12"/>
                </a:cubicBezTo>
                <a:cubicBezTo>
                  <a:pt x="128" y="11"/>
                  <a:pt x="128" y="10"/>
                  <a:pt x="128" y="9"/>
                </a:cubicBezTo>
                <a:cubicBezTo>
                  <a:pt x="127" y="9"/>
                  <a:pt x="126" y="8"/>
                  <a:pt x="125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4" y="160"/>
                  <a:pt x="5" y="159"/>
                  <a:pt x="5" y="157"/>
                </a:cubicBezTo>
                <a:cubicBezTo>
                  <a:pt x="5" y="99"/>
                  <a:pt x="5" y="99"/>
                  <a:pt x="5" y="99"/>
                </a:cubicBezTo>
                <a:cubicBezTo>
                  <a:pt x="125" y="99"/>
                  <a:pt x="125" y="99"/>
                  <a:pt x="125" y="99"/>
                </a:cubicBezTo>
                <a:cubicBezTo>
                  <a:pt x="126" y="99"/>
                  <a:pt x="127" y="98"/>
                  <a:pt x="128" y="97"/>
                </a:cubicBezTo>
                <a:cubicBezTo>
                  <a:pt x="128" y="96"/>
                  <a:pt x="128" y="95"/>
                  <a:pt x="128" y="95"/>
                </a:cubicBezTo>
                <a:lnTo>
                  <a:pt x="102" y="53"/>
                </a:lnTo>
                <a:close/>
                <a:moveTo>
                  <a:pt x="5" y="93"/>
                </a:moveTo>
                <a:cubicBezTo>
                  <a:pt x="5" y="88"/>
                  <a:pt x="5" y="88"/>
                  <a:pt x="5" y="88"/>
                </a:cubicBezTo>
                <a:cubicBezTo>
                  <a:pt x="5" y="13"/>
                  <a:pt x="5" y="13"/>
                  <a:pt x="5" y="13"/>
                </a:cubicBezTo>
                <a:cubicBezTo>
                  <a:pt x="121" y="13"/>
                  <a:pt x="121" y="13"/>
                  <a:pt x="121" y="13"/>
                </a:cubicBezTo>
                <a:cubicBezTo>
                  <a:pt x="96" y="52"/>
                  <a:pt x="96" y="52"/>
                  <a:pt x="96" y="52"/>
                </a:cubicBezTo>
                <a:cubicBezTo>
                  <a:pt x="96" y="53"/>
                  <a:pt x="96" y="54"/>
                  <a:pt x="96" y="55"/>
                </a:cubicBezTo>
                <a:cubicBezTo>
                  <a:pt x="121" y="93"/>
                  <a:pt x="121" y="93"/>
                  <a:pt x="121" y="93"/>
                </a:cubicBezTo>
                <a:lnTo>
                  <a:pt x="5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" name="Freeform 2077"/>
          <p:cNvSpPr>
            <a:spLocks noEditPoints="1"/>
          </p:cNvSpPr>
          <p:nvPr userDrawn="1"/>
        </p:nvSpPr>
        <p:spPr bwMode="auto">
          <a:xfrm>
            <a:off x="1279565" y="5956817"/>
            <a:ext cx="413862" cy="454462"/>
          </a:xfrm>
          <a:custGeom>
            <a:avLst/>
            <a:gdLst>
              <a:gd name="T0" fmla="*/ 118 w 147"/>
              <a:gd name="T1" fmla="*/ 67 h 160"/>
              <a:gd name="T2" fmla="*/ 146 w 147"/>
              <a:gd name="T3" fmla="*/ 26 h 160"/>
              <a:gd name="T4" fmla="*/ 146 w 147"/>
              <a:gd name="T5" fmla="*/ 23 h 160"/>
              <a:gd name="T6" fmla="*/ 144 w 147"/>
              <a:gd name="T7" fmla="*/ 21 h 160"/>
              <a:gd name="T8" fmla="*/ 64 w 147"/>
              <a:gd name="T9" fmla="*/ 21 h 160"/>
              <a:gd name="T10" fmla="*/ 64 w 147"/>
              <a:gd name="T11" fmla="*/ 11 h 160"/>
              <a:gd name="T12" fmla="*/ 61 w 147"/>
              <a:gd name="T13" fmla="*/ 8 h 160"/>
              <a:gd name="T14" fmla="*/ 5 w 147"/>
              <a:gd name="T15" fmla="*/ 8 h 160"/>
              <a:gd name="T16" fmla="*/ 5 w 147"/>
              <a:gd name="T17" fmla="*/ 3 h 160"/>
              <a:gd name="T18" fmla="*/ 3 w 147"/>
              <a:gd name="T19" fmla="*/ 0 h 160"/>
              <a:gd name="T20" fmla="*/ 0 w 147"/>
              <a:gd name="T21" fmla="*/ 3 h 160"/>
              <a:gd name="T22" fmla="*/ 0 w 147"/>
              <a:gd name="T23" fmla="*/ 11 h 160"/>
              <a:gd name="T24" fmla="*/ 0 w 147"/>
              <a:gd name="T25" fmla="*/ 88 h 160"/>
              <a:gd name="T26" fmla="*/ 0 w 147"/>
              <a:gd name="T27" fmla="*/ 157 h 160"/>
              <a:gd name="T28" fmla="*/ 3 w 147"/>
              <a:gd name="T29" fmla="*/ 160 h 160"/>
              <a:gd name="T30" fmla="*/ 5 w 147"/>
              <a:gd name="T31" fmla="*/ 157 h 160"/>
              <a:gd name="T32" fmla="*/ 5 w 147"/>
              <a:gd name="T33" fmla="*/ 91 h 160"/>
              <a:gd name="T34" fmla="*/ 35 w 147"/>
              <a:gd name="T35" fmla="*/ 91 h 160"/>
              <a:gd name="T36" fmla="*/ 32 w 147"/>
              <a:gd name="T37" fmla="*/ 99 h 160"/>
              <a:gd name="T38" fmla="*/ 45 w 147"/>
              <a:gd name="T39" fmla="*/ 112 h 160"/>
              <a:gd name="T40" fmla="*/ 144 w 147"/>
              <a:gd name="T41" fmla="*/ 112 h 160"/>
              <a:gd name="T42" fmla="*/ 146 w 147"/>
              <a:gd name="T43" fmla="*/ 111 h 160"/>
              <a:gd name="T44" fmla="*/ 146 w 147"/>
              <a:gd name="T45" fmla="*/ 108 h 160"/>
              <a:gd name="T46" fmla="*/ 118 w 147"/>
              <a:gd name="T47" fmla="*/ 67 h 160"/>
              <a:gd name="T48" fmla="*/ 5 w 147"/>
              <a:gd name="T49" fmla="*/ 13 h 160"/>
              <a:gd name="T50" fmla="*/ 59 w 147"/>
              <a:gd name="T51" fmla="*/ 13 h 160"/>
              <a:gd name="T52" fmla="*/ 59 w 147"/>
              <a:gd name="T53" fmla="*/ 24 h 160"/>
              <a:gd name="T54" fmla="*/ 59 w 147"/>
              <a:gd name="T55" fmla="*/ 85 h 160"/>
              <a:gd name="T56" fmla="*/ 45 w 147"/>
              <a:gd name="T57" fmla="*/ 85 h 160"/>
              <a:gd name="T58" fmla="*/ 5 w 147"/>
              <a:gd name="T59" fmla="*/ 85 h 160"/>
              <a:gd name="T60" fmla="*/ 5 w 147"/>
              <a:gd name="T61" fmla="*/ 13 h 160"/>
              <a:gd name="T62" fmla="*/ 45 w 147"/>
              <a:gd name="T63" fmla="*/ 107 h 160"/>
              <a:gd name="T64" fmla="*/ 37 w 147"/>
              <a:gd name="T65" fmla="*/ 99 h 160"/>
              <a:gd name="T66" fmla="*/ 45 w 147"/>
              <a:gd name="T67" fmla="*/ 91 h 160"/>
              <a:gd name="T68" fmla="*/ 61 w 147"/>
              <a:gd name="T69" fmla="*/ 91 h 160"/>
              <a:gd name="T70" fmla="*/ 64 w 147"/>
              <a:gd name="T71" fmla="*/ 88 h 160"/>
              <a:gd name="T72" fmla="*/ 64 w 147"/>
              <a:gd name="T73" fmla="*/ 27 h 160"/>
              <a:gd name="T74" fmla="*/ 139 w 147"/>
              <a:gd name="T75" fmla="*/ 27 h 160"/>
              <a:gd name="T76" fmla="*/ 112 w 147"/>
              <a:gd name="T77" fmla="*/ 65 h 160"/>
              <a:gd name="T78" fmla="*/ 112 w 147"/>
              <a:gd name="T79" fmla="*/ 68 h 160"/>
              <a:gd name="T80" fmla="*/ 139 w 147"/>
              <a:gd name="T81" fmla="*/ 107 h 160"/>
              <a:gd name="T82" fmla="*/ 45 w 147"/>
              <a:gd name="T83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7" h="160">
                <a:moveTo>
                  <a:pt x="118" y="67"/>
                </a:moveTo>
                <a:cubicBezTo>
                  <a:pt x="146" y="26"/>
                  <a:pt x="146" y="26"/>
                  <a:pt x="146" y="26"/>
                </a:cubicBezTo>
                <a:cubicBezTo>
                  <a:pt x="147" y="25"/>
                  <a:pt x="147" y="24"/>
                  <a:pt x="146" y="23"/>
                </a:cubicBezTo>
                <a:cubicBezTo>
                  <a:pt x="146" y="22"/>
                  <a:pt x="145" y="21"/>
                  <a:pt x="144" y="21"/>
                </a:cubicBezTo>
                <a:cubicBezTo>
                  <a:pt x="64" y="21"/>
                  <a:pt x="64" y="21"/>
                  <a:pt x="64" y="21"/>
                </a:cubicBezTo>
                <a:cubicBezTo>
                  <a:pt x="64" y="11"/>
                  <a:pt x="64" y="11"/>
                  <a:pt x="64" y="11"/>
                </a:cubicBezTo>
                <a:cubicBezTo>
                  <a:pt x="64" y="9"/>
                  <a:pt x="63" y="8"/>
                  <a:pt x="61" y="8"/>
                </a:cubicBezTo>
                <a:cubicBezTo>
                  <a:pt x="5" y="8"/>
                  <a:pt x="5" y="8"/>
                  <a:pt x="5" y="8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4" y="160"/>
                  <a:pt x="5" y="159"/>
                  <a:pt x="5" y="157"/>
                </a:cubicBezTo>
                <a:cubicBezTo>
                  <a:pt x="5" y="91"/>
                  <a:pt x="5" y="91"/>
                  <a:pt x="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3" y="93"/>
                  <a:pt x="32" y="96"/>
                  <a:pt x="32" y="99"/>
                </a:cubicBezTo>
                <a:cubicBezTo>
                  <a:pt x="32" y="106"/>
                  <a:pt x="38" y="112"/>
                  <a:pt x="45" y="112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45" y="112"/>
                  <a:pt x="146" y="111"/>
                  <a:pt x="146" y="111"/>
                </a:cubicBezTo>
                <a:cubicBezTo>
                  <a:pt x="147" y="110"/>
                  <a:pt x="147" y="109"/>
                  <a:pt x="146" y="108"/>
                </a:cubicBezTo>
                <a:lnTo>
                  <a:pt x="118" y="67"/>
                </a:lnTo>
                <a:close/>
                <a:moveTo>
                  <a:pt x="5" y="13"/>
                </a:moveTo>
                <a:cubicBezTo>
                  <a:pt x="59" y="13"/>
                  <a:pt x="59" y="13"/>
                  <a:pt x="59" y="13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85"/>
                  <a:pt x="59" y="85"/>
                  <a:pt x="59" y="85"/>
                </a:cubicBezTo>
                <a:cubicBezTo>
                  <a:pt x="45" y="85"/>
                  <a:pt x="45" y="85"/>
                  <a:pt x="45" y="85"/>
                </a:cubicBezTo>
                <a:cubicBezTo>
                  <a:pt x="5" y="85"/>
                  <a:pt x="5" y="85"/>
                  <a:pt x="5" y="85"/>
                </a:cubicBezTo>
                <a:lnTo>
                  <a:pt x="5" y="13"/>
                </a:lnTo>
                <a:close/>
                <a:moveTo>
                  <a:pt x="45" y="107"/>
                </a:moveTo>
                <a:cubicBezTo>
                  <a:pt x="41" y="107"/>
                  <a:pt x="37" y="103"/>
                  <a:pt x="37" y="99"/>
                </a:cubicBezTo>
                <a:cubicBezTo>
                  <a:pt x="37" y="94"/>
                  <a:pt x="41" y="91"/>
                  <a:pt x="45" y="91"/>
                </a:cubicBezTo>
                <a:cubicBezTo>
                  <a:pt x="61" y="91"/>
                  <a:pt x="61" y="91"/>
                  <a:pt x="61" y="91"/>
                </a:cubicBezTo>
                <a:cubicBezTo>
                  <a:pt x="63" y="91"/>
                  <a:pt x="64" y="89"/>
                  <a:pt x="64" y="88"/>
                </a:cubicBezTo>
                <a:cubicBezTo>
                  <a:pt x="64" y="27"/>
                  <a:pt x="64" y="27"/>
                  <a:pt x="64" y="27"/>
                </a:cubicBezTo>
                <a:cubicBezTo>
                  <a:pt x="139" y="27"/>
                  <a:pt x="139" y="27"/>
                  <a:pt x="139" y="27"/>
                </a:cubicBezTo>
                <a:cubicBezTo>
                  <a:pt x="112" y="65"/>
                  <a:pt x="112" y="65"/>
                  <a:pt x="112" y="65"/>
                </a:cubicBezTo>
                <a:cubicBezTo>
                  <a:pt x="112" y="66"/>
                  <a:pt x="112" y="67"/>
                  <a:pt x="112" y="68"/>
                </a:cubicBezTo>
                <a:cubicBezTo>
                  <a:pt x="139" y="107"/>
                  <a:pt x="139" y="107"/>
                  <a:pt x="139" y="107"/>
                </a:cubicBezTo>
                <a:lnTo>
                  <a:pt x="45" y="10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" name="Freeform 2078"/>
          <p:cNvSpPr>
            <a:spLocks noEditPoints="1"/>
          </p:cNvSpPr>
          <p:nvPr userDrawn="1"/>
        </p:nvSpPr>
        <p:spPr bwMode="auto">
          <a:xfrm>
            <a:off x="2102048" y="1358504"/>
            <a:ext cx="330042" cy="454462"/>
          </a:xfrm>
          <a:custGeom>
            <a:avLst/>
            <a:gdLst>
              <a:gd name="T0" fmla="*/ 116 w 117"/>
              <a:gd name="T1" fmla="*/ 60 h 160"/>
              <a:gd name="T2" fmla="*/ 5 w 117"/>
              <a:gd name="T3" fmla="*/ 9 h 160"/>
              <a:gd name="T4" fmla="*/ 5 w 117"/>
              <a:gd name="T5" fmla="*/ 3 h 160"/>
              <a:gd name="T6" fmla="*/ 3 w 117"/>
              <a:gd name="T7" fmla="*/ 0 h 160"/>
              <a:gd name="T8" fmla="*/ 0 w 117"/>
              <a:gd name="T9" fmla="*/ 3 h 160"/>
              <a:gd name="T10" fmla="*/ 0 w 117"/>
              <a:gd name="T11" fmla="*/ 11 h 160"/>
              <a:gd name="T12" fmla="*/ 0 w 117"/>
              <a:gd name="T13" fmla="*/ 99 h 160"/>
              <a:gd name="T14" fmla="*/ 0 w 117"/>
              <a:gd name="T15" fmla="*/ 107 h 160"/>
              <a:gd name="T16" fmla="*/ 0 w 117"/>
              <a:gd name="T17" fmla="*/ 157 h 160"/>
              <a:gd name="T18" fmla="*/ 3 w 117"/>
              <a:gd name="T19" fmla="*/ 160 h 160"/>
              <a:gd name="T20" fmla="*/ 5 w 117"/>
              <a:gd name="T21" fmla="*/ 157 h 160"/>
              <a:gd name="T22" fmla="*/ 5 w 117"/>
              <a:gd name="T23" fmla="*/ 108 h 160"/>
              <a:gd name="T24" fmla="*/ 116 w 117"/>
              <a:gd name="T25" fmla="*/ 65 h 160"/>
              <a:gd name="T26" fmla="*/ 117 w 117"/>
              <a:gd name="T27" fmla="*/ 63 h 160"/>
              <a:gd name="T28" fmla="*/ 116 w 117"/>
              <a:gd name="T29" fmla="*/ 60 h 160"/>
              <a:gd name="T30" fmla="*/ 5 w 117"/>
              <a:gd name="T31" fmla="*/ 103 h 160"/>
              <a:gd name="T32" fmla="*/ 5 w 117"/>
              <a:gd name="T33" fmla="*/ 99 h 160"/>
              <a:gd name="T34" fmla="*/ 5 w 117"/>
              <a:gd name="T35" fmla="*/ 15 h 160"/>
              <a:gd name="T36" fmla="*/ 108 w 117"/>
              <a:gd name="T37" fmla="*/ 62 h 160"/>
              <a:gd name="T38" fmla="*/ 5 w 117"/>
              <a:gd name="T39" fmla="*/ 10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7" h="160">
                <a:moveTo>
                  <a:pt x="116" y="60"/>
                </a:moveTo>
                <a:cubicBezTo>
                  <a:pt x="5" y="9"/>
                  <a:pt x="5" y="9"/>
                  <a:pt x="5" y="9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57"/>
                  <a:pt x="0" y="157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4" y="160"/>
                  <a:pt x="5" y="159"/>
                  <a:pt x="5" y="157"/>
                </a:cubicBezTo>
                <a:cubicBezTo>
                  <a:pt x="5" y="108"/>
                  <a:pt x="5" y="108"/>
                  <a:pt x="5" y="108"/>
                </a:cubicBezTo>
                <a:cubicBezTo>
                  <a:pt x="116" y="65"/>
                  <a:pt x="116" y="65"/>
                  <a:pt x="116" y="65"/>
                </a:cubicBezTo>
                <a:cubicBezTo>
                  <a:pt x="117" y="65"/>
                  <a:pt x="117" y="64"/>
                  <a:pt x="117" y="63"/>
                </a:cubicBezTo>
                <a:cubicBezTo>
                  <a:pt x="117" y="62"/>
                  <a:pt x="117" y="61"/>
                  <a:pt x="116" y="60"/>
                </a:cubicBezTo>
                <a:close/>
                <a:moveTo>
                  <a:pt x="5" y="103"/>
                </a:moveTo>
                <a:cubicBezTo>
                  <a:pt x="5" y="99"/>
                  <a:pt x="5" y="99"/>
                  <a:pt x="5" y="99"/>
                </a:cubicBezTo>
                <a:cubicBezTo>
                  <a:pt x="5" y="15"/>
                  <a:pt x="5" y="15"/>
                  <a:pt x="5" y="15"/>
                </a:cubicBezTo>
                <a:cubicBezTo>
                  <a:pt x="108" y="62"/>
                  <a:pt x="108" y="62"/>
                  <a:pt x="108" y="62"/>
                </a:cubicBezTo>
                <a:lnTo>
                  <a:pt x="5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" name="Freeform 2079"/>
          <p:cNvSpPr>
            <a:spLocks noEditPoints="1"/>
          </p:cNvSpPr>
          <p:nvPr userDrawn="1"/>
        </p:nvSpPr>
        <p:spPr bwMode="auto">
          <a:xfrm>
            <a:off x="2045733" y="1869282"/>
            <a:ext cx="442674" cy="454462"/>
          </a:xfrm>
          <a:custGeom>
            <a:avLst/>
            <a:gdLst>
              <a:gd name="T0" fmla="*/ 136 w 157"/>
              <a:gd name="T1" fmla="*/ 58 h 160"/>
              <a:gd name="T2" fmla="*/ 79 w 157"/>
              <a:gd name="T3" fmla="*/ 35 h 160"/>
              <a:gd name="T4" fmla="*/ 21 w 157"/>
              <a:gd name="T5" fmla="*/ 58 h 160"/>
              <a:gd name="T6" fmla="*/ 0 w 157"/>
              <a:gd name="T7" fmla="*/ 80 h 160"/>
              <a:gd name="T8" fmla="*/ 21 w 157"/>
              <a:gd name="T9" fmla="*/ 100 h 160"/>
              <a:gd name="T10" fmla="*/ 78 w 157"/>
              <a:gd name="T11" fmla="*/ 124 h 160"/>
              <a:gd name="T12" fmla="*/ 136 w 157"/>
              <a:gd name="T13" fmla="*/ 100 h 160"/>
              <a:gd name="T14" fmla="*/ 157 w 157"/>
              <a:gd name="T15" fmla="*/ 79 h 160"/>
              <a:gd name="T16" fmla="*/ 136 w 157"/>
              <a:gd name="T17" fmla="*/ 58 h 160"/>
              <a:gd name="T18" fmla="*/ 132 w 157"/>
              <a:gd name="T19" fmla="*/ 96 h 160"/>
              <a:gd name="T20" fmla="*/ 78 w 157"/>
              <a:gd name="T21" fmla="*/ 119 h 160"/>
              <a:gd name="T22" fmla="*/ 24 w 157"/>
              <a:gd name="T23" fmla="*/ 96 h 160"/>
              <a:gd name="T24" fmla="*/ 8 w 157"/>
              <a:gd name="T25" fmla="*/ 80 h 160"/>
              <a:gd name="T26" fmla="*/ 25 w 157"/>
              <a:gd name="T27" fmla="*/ 62 h 160"/>
              <a:gd name="T28" fmla="*/ 79 w 157"/>
              <a:gd name="T29" fmla="*/ 40 h 160"/>
              <a:gd name="T30" fmla="*/ 132 w 157"/>
              <a:gd name="T31" fmla="*/ 62 h 160"/>
              <a:gd name="T32" fmla="*/ 149 w 157"/>
              <a:gd name="T33" fmla="*/ 79 h 160"/>
              <a:gd name="T34" fmla="*/ 132 w 157"/>
              <a:gd name="T35" fmla="*/ 96 h 160"/>
              <a:gd name="T36" fmla="*/ 77 w 157"/>
              <a:gd name="T37" fmla="*/ 45 h 160"/>
              <a:gd name="T38" fmla="*/ 43 w 157"/>
              <a:gd name="T39" fmla="*/ 79 h 160"/>
              <a:gd name="T40" fmla="*/ 77 w 157"/>
              <a:gd name="T41" fmla="*/ 114 h 160"/>
              <a:gd name="T42" fmla="*/ 112 w 157"/>
              <a:gd name="T43" fmla="*/ 79 h 160"/>
              <a:gd name="T44" fmla="*/ 77 w 157"/>
              <a:gd name="T45" fmla="*/ 45 h 160"/>
              <a:gd name="T46" fmla="*/ 77 w 157"/>
              <a:gd name="T47" fmla="*/ 108 h 160"/>
              <a:gd name="T48" fmla="*/ 49 w 157"/>
              <a:gd name="T49" fmla="*/ 79 h 160"/>
              <a:gd name="T50" fmla="*/ 77 w 157"/>
              <a:gd name="T51" fmla="*/ 51 h 160"/>
              <a:gd name="T52" fmla="*/ 106 w 157"/>
              <a:gd name="T53" fmla="*/ 79 h 160"/>
              <a:gd name="T54" fmla="*/ 77 w 157"/>
              <a:gd name="T55" fmla="*/ 108 h 160"/>
              <a:gd name="T56" fmla="*/ 66 w 157"/>
              <a:gd name="T57" fmla="*/ 21 h 160"/>
              <a:gd name="T58" fmla="*/ 66 w 157"/>
              <a:gd name="T59" fmla="*/ 17 h 160"/>
              <a:gd name="T60" fmla="*/ 70 w 157"/>
              <a:gd name="T61" fmla="*/ 17 h 160"/>
              <a:gd name="T62" fmla="*/ 76 w 157"/>
              <a:gd name="T63" fmla="*/ 23 h 160"/>
              <a:gd name="T64" fmla="*/ 76 w 157"/>
              <a:gd name="T65" fmla="*/ 3 h 160"/>
              <a:gd name="T66" fmla="*/ 78 w 157"/>
              <a:gd name="T67" fmla="*/ 0 h 160"/>
              <a:gd name="T68" fmla="*/ 81 w 157"/>
              <a:gd name="T69" fmla="*/ 3 h 160"/>
              <a:gd name="T70" fmla="*/ 81 w 157"/>
              <a:gd name="T71" fmla="*/ 23 h 160"/>
              <a:gd name="T72" fmla="*/ 87 w 157"/>
              <a:gd name="T73" fmla="*/ 17 h 160"/>
              <a:gd name="T74" fmla="*/ 91 w 157"/>
              <a:gd name="T75" fmla="*/ 17 h 160"/>
              <a:gd name="T76" fmla="*/ 91 w 157"/>
              <a:gd name="T77" fmla="*/ 21 h 160"/>
              <a:gd name="T78" fmla="*/ 80 w 157"/>
              <a:gd name="T79" fmla="*/ 31 h 160"/>
              <a:gd name="T80" fmla="*/ 79 w 157"/>
              <a:gd name="T81" fmla="*/ 32 h 160"/>
              <a:gd name="T82" fmla="*/ 78 w 157"/>
              <a:gd name="T83" fmla="*/ 32 h 160"/>
              <a:gd name="T84" fmla="*/ 77 w 157"/>
              <a:gd name="T85" fmla="*/ 32 h 160"/>
              <a:gd name="T86" fmla="*/ 76 w 157"/>
              <a:gd name="T87" fmla="*/ 31 h 160"/>
              <a:gd name="T88" fmla="*/ 66 w 157"/>
              <a:gd name="T89" fmla="*/ 21 h 160"/>
              <a:gd name="T90" fmla="*/ 91 w 157"/>
              <a:gd name="T91" fmla="*/ 139 h 160"/>
              <a:gd name="T92" fmla="*/ 91 w 157"/>
              <a:gd name="T93" fmla="*/ 143 h 160"/>
              <a:gd name="T94" fmla="*/ 89 w 157"/>
              <a:gd name="T95" fmla="*/ 144 h 160"/>
              <a:gd name="T96" fmla="*/ 87 w 157"/>
              <a:gd name="T97" fmla="*/ 143 h 160"/>
              <a:gd name="T98" fmla="*/ 81 w 157"/>
              <a:gd name="T99" fmla="*/ 137 h 160"/>
              <a:gd name="T100" fmla="*/ 81 w 157"/>
              <a:gd name="T101" fmla="*/ 157 h 160"/>
              <a:gd name="T102" fmla="*/ 78 w 157"/>
              <a:gd name="T103" fmla="*/ 160 h 160"/>
              <a:gd name="T104" fmla="*/ 76 w 157"/>
              <a:gd name="T105" fmla="*/ 157 h 160"/>
              <a:gd name="T106" fmla="*/ 76 w 157"/>
              <a:gd name="T107" fmla="*/ 137 h 160"/>
              <a:gd name="T108" fmla="*/ 70 w 157"/>
              <a:gd name="T109" fmla="*/ 143 h 160"/>
              <a:gd name="T110" fmla="*/ 68 w 157"/>
              <a:gd name="T111" fmla="*/ 144 h 160"/>
              <a:gd name="T112" fmla="*/ 66 w 157"/>
              <a:gd name="T113" fmla="*/ 143 h 160"/>
              <a:gd name="T114" fmla="*/ 66 w 157"/>
              <a:gd name="T115" fmla="*/ 139 h 160"/>
              <a:gd name="T116" fmla="*/ 76 w 157"/>
              <a:gd name="T117" fmla="*/ 129 h 160"/>
              <a:gd name="T118" fmla="*/ 77 w 157"/>
              <a:gd name="T119" fmla="*/ 128 h 160"/>
              <a:gd name="T120" fmla="*/ 79 w 157"/>
              <a:gd name="T121" fmla="*/ 128 h 160"/>
              <a:gd name="T122" fmla="*/ 80 w 157"/>
              <a:gd name="T123" fmla="*/ 129 h 160"/>
              <a:gd name="T124" fmla="*/ 91 w 157"/>
              <a:gd name="T125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7" h="160">
                <a:moveTo>
                  <a:pt x="136" y="58"/>
                </a:moveTo>
                <a:cubicBezTo>
                  <a:pt x="121" y="43"/>
                  <a:pt x="100" y="35"/>
                  <a:pt x="79" y="35"/>
                </a:cubicBezTo>
                <a:cubicBezTo>
                  <a:pt x="57" y="35"/>
                  <a:pt x="37" y="43"/>
                  <a:pt x="21" y="58"/>
                </a:cubicBezTo>
                <a:cubicBezTo>
                  <a:pt x="0" y="80"/>
                  <a:pt x="0" y="80"/>
                  <a:pt x="0" y="8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36" y="116"/>
                  <a:pt x="56" y="124"/>
                  <a:pt x="78" y="124"/>
                </a:cubicBezTo>
                <a:cubicBezTo>
                  <a:pt x="100" y="124"/>
                  <a:pt x="120" y="116"/>
                  <a:pt x="136" y="100"/>
                </a:cubicBezTo>
                <a:cubicBezTo>
                  <a:pt x="157" y="79"/>
                  <a:pt x="157" y="79"/>
                  <a:pt x="157" y="79"/>
                </a:cubicBezTo>
                <a:lnTo>
                  <a:pt x="136" y="58"/>
                </a:lnTo>
                <a:close/>
                <a:moveTo>
                  <a:pt x="132" y="96"/>
                </a:moveTo>
                <a:cubicBezTo>
                  <a:pt x="117" y="111"/>
                  <a:pt x="98" y="119"/>
                  <a:pt x="78" y="119"/>
                </a:cubicBezTo>
                <a:cubicBezTo>
                  <a:pt x="58" y="119"/>
                  <a:pt x="39" y="111"/>
                  <a:pt x="24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25" y="62"/>
                  <a:pt x="25" y="62"/>
                  <a:pt x="25" y="62"/>
                </a:cubicBezTo>
                <a:cubicBezTo>
                  <a:pt x="39" y="48"/>
                  <a:pt x="58" y="40"/>
                  <a:pt x="79" y="40"/>
                </a:cubicBezTo>
                <a:cubicBezTo>
                  <a:pt x="99" y="40"/>
                  <a:pt x="118" y="48"/>
                  <a:pt x="132" y="62"/>
                </a:cubicBezTo>
                <a:cubicBezTo>
                  <a:pt x="149" y="79"/>
                  <a:pt x="149" y="79"/>
                  <a:pt x="149" y="79"/>
                </a:cubicBezTo>
                <a:lnTo>
                  <a:pt x="132" y="96"/>
                </a:lnTo>
                <a:close/>
                <a:moveTo>
                  <a:pt x="77" y="45"/>
                </a:moveTo>
                <a:cubicBezTo>
                  <a:pt x="59" y="45"/>
                  <a:pt x="43" y="61"/>
                  <a:pt x="43" y="79"/>
                </a:cubicBezTo>
                <a:cubicBezTo>
                  <a:pt x="43" y="98"/>
                  <a:pt x="59" y="114"/>
                  <a:pt x="77" y="114"/>
                </a:cubicBezTo>
                <a:cubicBezTo>
                  <a:pt x="96" y="114"/>
                  <a:pt x="112" y="98"/>
                  <a:pt x="112" y="79"/>
                </a:cubicBezTo>
                <a:cubicBezTo>
                  <a:pt x="112" y="61"/>
                  <a:pt x="96" y="45"/>
                  <a:pt x="77" y="45"/>
                </a:cubicBezTo>
                <a:close/>
                <a:moveTo>
                  <a:pt x="77" y="108"/>
                </a:moveTo>
                <a:cubicBezTo>
                  <a:pt x="62" y="108"/>
                  <a:pt x="49" y="95"/>
                  <a:pt x="49" y="79"/>
                </a:cubicBezTo>
                <a:cubicBezTo>
                  <a:pt x="49" y="64"/>
                  <a:pt x="62" y="51"/>
                  <a:pt x="77" y="51"/>
                </a:cubicBezTo>
                <a:cubicBezTo>
                  <a:pt x="93" y="51"/>
                  <a:pt x="106" y="64"/>
                  <a:pt x="106" y="79"/>
                </a:cubicBezTo>
                <a:cubicBezTo>
                  <a:pt x="106" y="95"/>
                  <a:pt x="93" y="108"/>
                  <a:pt x="77" y="108"/>
                </a:cubicBezTo>
                <a:close/>
                <a:moveTo>
                  <a:pt x="66" y="21"/>
                </a:moveTo>
                <a:cubicBezTo>
                  <a:pt x="65" y="20"/>
                  <a:pt x="65" y="18"/>
                  <a:pt x="66" y="17"/>
                </a:cubicBezTo>
                <a:cubicBezTo>
                  <a:pt x="67" y="16"/>
                  <a:pt x="68" y="16"/>
                  <a:pt x="70" y="17"/>
                </a:cubicBezTo>
                <a:cubicBezTo>
                  <a:pt x="76" y="23"/>
                  <a:pt x="76" y="23"/>
                  <a:pt x="76" y="23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1"/>
                  <a:pt x="77" y="0"/>
                  <a:pt x="78" y="0"/>
                </a:cubicBezTo>
                <a:cubicBezTo>
                  <a:pt x="80" y="0"/>
                  <a:pt x="81" y="1"/>
                  <a:pt x="81" y="3"/>
                </a:cubicBezTo>
                <a:cubicBezTo>
                  <a:pt x="81" y="23"/>
                  <a:pt x="81" y="23"/>
                  <a:pt x="81" y="23"/>
                </a:cubicBezTo>
                <a:cubicBezTo>
                  <a:pt x="87" y="17"/>
                  <a:pt x="87" y="17"/>
                  <a:pt x="87" y="17"/>
                </a:cubicBezTo>
                <a:cubicBezTo>
                  <a:pt x="88" y="16"/>
                  <a:pt x="90" y="16"/>
                  <a:pt x="91" y="17"/>
                </a:cubicBezTo>
                <a:cubicBezTo>
                  <a:pt x="92" y="18"/>
                  <a:pt x="92" y="20"/>
                  <a:pt x="91" y="21"/>
                </a:cubicBezTo>
                <a:cubicBezTo>
                  <a:pt x="80" y="31"/>
                  <a:pt x="80" y="31"/>
                  <a:pt x="80" y="31"/>
                </a:cubicBezTo>
                <a:cubicBezTo>
                  <a:pt x="80" y="31"/>
                  <a:pt x="80" y="32"/>
                  <a:pt x="79" y="32"/>
                </a:cubicBezTo>
                <a:cubicBezTo>
                  <a:pt x="79" y="32"/>
                  <a:pt x="79" y="32"/>
                  <a:pt x="78" y="32"/>
                </a:cubicBezTo>
                <a:cubicBezTo>
                  <a:pt x="78" y="32"/>
                  <a:pt x="78" y="32"/>
                  <a:pt x="77" y="32"/>
                </a:cubicBezTo>
                <a:cubicBezTo>
                  <a:pt x="77" y="32"/>
                  <a:pt x="77" y="31"/>
                  <a:pt x="76" y="31"/>
                </a:cubicBezTo>
                <a:lnTo>
                  <a:pt x="66" y="21"/>
                </a:lnTo>
                <a:close/>
                <a:moveTo>
                  <a:pt x="91" y="139"/>
                </a:moveTo>
                <a:cubicBezTo>
                  <a:pt x="92" y="140"/>
                  <a:pt x="92" y="142"/>
                  <a:pt x="91" y="143"/>
                </a:cubicBezTo>
                <a:cubicBezTo>
                  <a:pt x="90" y="144"/>
                  <a:pt x="90" y="144"/>
                  <a:pt x="89" y="144"/>
                </a:cubicBezTo>
                <a:cubicBezTo>
                  <a:pt x="88" y="144"/>
                  <a:pt x="88" y="144"/>
                  <a:pt x="87" y="143"/>
                </a:cubicBezTo>
                <a:cubicBezTo>
                  <a:pt x="81" y="137"/>
                  <a:pt x="81" y="137"/>
                  <a:pt x="81" y="137"/>
                </a:cubicBezTo>
                <a:cubicBezTo>
                  <a:pt x="81" y="157"/>
                  <a:pt x="81" y="157"/>
                  <a:pt x="81" y="157"/>
                </a:cubicBezTo>
                <a:cubicBezTo>
                  <a:pt x="81" y="159"/>
                  <a:pt x="80" y="160"/>
                  <a:pt x="78" y="160"/>
                </a:cubicBezTo>
                <a:cubicBezTo>
                  <a:pt x="77" y="160"/>
                  <a:pt x="76" y="159"/>
                  <a:pt x="76" y="157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69" y="144"/>
                  <a:pt x="68" y="144"/>
                  <a:pt x="68" y="144"/>
                </a:cubicBezTo>
                <a:cubicBezTo>
                  <a:pt x="67" y="144"/>
                  <a:pt x="66" y="144"/>
                  <a:pt x="66" y="143"/>
                </a:cubicBezTo>
                <a:cubicBezTo>
                  <a:pt x="65" y="142"/>
                  <a:pt x="65" y="140"/>
                  <a:pt x="66" y="139"/>
                </a:cubicBezTo>
                <a:cubicBezTo>
                  <a:pt x="76" y="129"/>
                  <a:pt x="76" y="129"/>
                  <a:pt x="76" y="129"/>
                </a:cubicBezTo>
                <a:cubicBezTo>
                  <a:pt x="77" y="129"/>
                  <a:pt x="77" y="128"/>
                  <a:pt x="77" y="128"/>
                </a:cubicBezTo>
                <a:cubicBezTo>
                  <a:pt x="78" y="128"/>
                  <a:pt x="79" y="128"/>
                  <a:pt x="79" y="128"/>
                </a:cubicBezTo>
                <a:cubicBezTo>
                  <a:pt x="80" y="128"/>
                  <a:pt x="80" y="129"/>
                  <a:pt x="80" y="129"/>
                </a:cubicBezTo>
                <a:lnTo>
                  <a:pt x="91" y="1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6" name="Freeform 2080"/>
          <p:cNvSpPr>
            <a:spLocks noEditPoints="1"/>
          </p:cNvSpPr>
          <p:nvPr userDrawn="1"/>
        </p:nvSpPr>
        <p:spPr bwMode="auto">
          <a:xfrm>
            <a:off x="2045732" y="2402326"/>
            <a:ext cx="450533" cy="400764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7 w 160"/>
              <a:gd name="T5" fmla="*/ 0 h 141"/>
              <a:gd name="T6" fmla="*/ 0 w 160"/>
              <a:gd name="T7" fmla="*/ 0 h 141"/>
              <a:gd name="T8" fmla="*/ 0 w 160"/>
              <a:gd name="T9" fmla="*/ 141 h 141"/>
              <a:gd name="T10" fmla="*/ 160 w 160"/>
              <a:gd name="T11" fmla="*/ 141 h 141"/>
              <a:gd name="T12" fmla="*/ 160 w 160"/>
              <a:gd name="T13" fmla="*/ 19 h 141"/>
              <a:gd name="T14" fmla="*/ 71 w 160"/>
              <a:gd name="T15" fmla="*/ 19 h 141"/>
              <a:gd name="T16" fmla="*/ 155 w 160"/>
              <a:gd name="T17" fmla="*/ 24 h 141"/>
              <a:gd name="T18" fmla="*/ 155 w 160"/>
              <a:gd name="T19" fmla="*/ 37 h 141"/>
              <a:gd name="T20" fmla="*/ 84 w 160"/>
              <a:gd name="T21" fmla="*/ 37 h 141"/>
              <a:gd name="T22" fmla="*/ 75 w 160"/>
              <a:gd name="T23" fmla="*/ 24 h 141"/>
              <a:gd name="T24" fmla="*/ 155 w 160"/>
              <a:gd name="T25" fmla="*/ 24 h 141"/>
              <a:gd name="T26" fmla="*/ 5 w 160"/>
              <a:gd name="T27" fmla="*/ 136 h 141"/>
              <a:gd name="T28" fmla="*/ 5 w 160"/>
              <a:gd name="T29" fmla="*/ 5 h 141"/>
              <a:gd name="T30" fmla="*/ 55 w 160"/>
              <a:gd name="T31" fmla="*/ 5 h 141"/>
              <a:gd name="T32" fmla="*/ 68 w 160"/>
              <a:gd name="T33" fmla="*/ 24 h 141"/>
              <a:gd name="T34" fmla="*/ 68 w 160"/>
              <a:gd name="T35" fmla="*/ 24 h 141"/>
              <a:gd name="T36" fmla="*/ 80 w 160"/>
              <a:gd name="T37" fmla="*/ 41 h 141"/>
              <a:gd name="T38" fmla="*/ 83 w 160"/>
              <a:gd name="T39" fmla="*/ 43 h 141"/>
              <a:gd name="T40" fmla="*/ 83 w 160"/>
              <a:gd name="T41" fmla="*/ 43 h 141"/>
              <a:gd name="T42" fmla="*/ 155 w 160"/>
              <a:gd name="T43" fmla="*/ 43 h 141"/>
              <a:gd name="T44" fmla="*/ 155 w 160"/>
              <a:gd name="T45" fmla="*/ 136 h 141"/>
              <a:gd name="T46" fmla="*/ 5 w 160"/>
              <a:gd name="T47" fmla="*/ 136 h 141"/>
              <a:gd name="T48" fmla="*/ 48 w 160"/>
              <a:gd name="T49" fmla="*/ 69 h 141"/>
              <a:gd name="T50" fmla="*/ 51 w 160"/>
              <a:gd name="T51" fmla="*/ 67 h 141"/>
              <a:gd name="T52" fmla="*/ 88 w 160"/>
              <a:gd name="T53" fmla="*/ 67 h 141"/>
              <a:gd name="T54" fmla="*/ 91 w 160"/>
              <a:gd name="T55" fmla="*/ 69 h 141"/>
              <a:gd name="T56" fmla="*/ 88 w 160"/>
              <a:gd name="T57" fmla="*/ 72 h 141"/>
              <a:gd name="T58" fmla="*/ 51 w 160"/>
              <a:gd name="T59" fmla="*/ 72 h 141"/>
              <a:gd name="T60" fmla="*/ 48 w 160"/>
              <a:gd name="T61" fmla="*/ 69 h 141"/>
              <a:gd name="T62" fmla="*/ 112 w 160"/>
              <a:gd name="T63" fmla="*/ 85 h 141"/>
              <a:gd name="T64" fmla="*/ 109 w 160"/>
              <a:gd name="T65" fmla="*/ 88 h 141"/>
              <a:gd name="T66" fmla="*/ 51 w 160"/>
              <a:gd name="T67" fmla="*/ 88 h 141"/>
              <a:gd name="T68" fmla="*/ 48 w 160"/>
              <a:gd name="T69" fmla="*/ 85 h 141"/>
              <a:gd name="T70" fmla="*/ 51 w 160"/>
              <a:gd name="T71" fmla="*/ 83 h 141"/>
              <a:gd name="T72" fmla="*/ 109 w 160"/>
              <a:gd name="T73" fmla="*/ 83 h 141"/>
              <a:gd name="T74" fmla="*/ 112 w 160"/>
              <a:gd name="T75" fmla="*/ 85 h 141"/>
              <a:gd name="T76" fmla="*/ 112 w 160"/>
              <a:gd name="T77" fmla="*/ 101 h 141"/>
              <a:gd name="T78" fmla="*/ 109 w 160"/>
              <a:gd name="T79" fmla="*/ 104 h 141"/>
              <a:gd name="T80" fmla="*/ 51 w 160"/>
              <a:gd name="T81" fmla="*/ 104 h 141"/>
              <a:gd name="T82" fmla="*/ 48 w 160"/>
              <a:gd name="T83" fmla="*/ 101 h 141"/>
              <a:gd name="T84" fmla="*/ 51 w 160"/>
              <a:gd name="T85" fmla="*/ 99 h 141"/>
              <a:gd name="T86" fmla="*/ 109 w 160"/>
              <a:gd name="T87" fmla="*/ 99 h 141"/>
              <a:gd name="T88" fmla="*/ 112 w 160"/>
              <a:gd name="T89" fmla="*/ 101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48" y="69"/>
                </a:moveTo>
                <a:cubicBezTo>
                  <a:pt x="48" y="68"/>
                  <a:pt x="49" y="67"/>
                  <a:pt x="51" y="67"/>
                </a:cubicBezTo>
                <a:cubicBezTo>
                  <a:pt x="88" y="67"/>
                  <a:pt x="88" y="67"/>
                  <a:pt x="88" y="67"/>
                </a:cubicBezTo>
                <a:cubicBezTo>
                  <a:pt x="89" y="67"/>
                  <a:pt x="91" y="68"/>
                  <a:pt x="91" y="69"/>
                </a:cubicBezTo>
                <a:cubicBezTo>
                  <a:pt x="91" y="71"/>
                  <a:pt x="89" y="72"/>
                  <a:pt x="88" y="72"/>
                </a:cubicBezTo>
                <a:cubicBezTo>
                  <a:pt x="51" y="72"/>
                  <a:pt x="51" y="72"/>
                  <a:pt x="51" y="72"/>
                </a:cubicBezTo>
                <a:cubicBezTo>
                  <a:pt x="49" y="72"/>
                  <a:pt x="48" y="71"/>
                  <a:pt x="48" y="69"/>
                </a:cubicBezTo>
                <a:close/>
                <a:moveTo>
                  <a:pt x="112" y="85"/>
                </a:moveTo>
                <a:cubicBezTo>
                  <a:pt x="112" y="87"/>
                  <a:pt x="111" y="88"/>
                  <a:pt x="109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49" y="88"/>
                  <a:pt x="48" y="87"/>
                  <a:pt x="48" y="85"/>
                </a:cubicBezTo>
                <a:cubicBezTo>
                  <a:pt x="48" y="84"/>
                  <a:pt x="49" y="83"/>
                  <a:pt x="51" y="83"/>
                </a:cubicBezTo>
                <a:cubicBezTo>
                  <a:pt x="109" y="83"/>
                  <a:pt x="109" y="83"/>
                  <a:pt x="109" y="83"/>
                </a:cubicBezTo>
                <a:cubicBezTo>
                  <a:pt x="111" y="83"/>
                  <a:pt x="112" y="84"/>
                  <a:pt x="112" y="85"/>
                </a:cubicBezTo>
                <a:close/>
                <a:moveTo>
                  <a:pt x="112" y="101"/>
                </a:moveTo>
                <a:cubicBezTo>
                  <a:pt x="112" y="103"/>
                  <a:pt x="111" y="104"/>
                  <a:pt x="109" y="104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49" y="104"/>
                  <a:pt x="48" y="103"/>
                  <a:pt x="48" y="101"/>
                </a:cubicBezTo>
                <a:cubicBezTo>
                  <a:pt x="48" y="100"/>
                  <a:pt x="49" y="99"/>
                  <a:pt x="51" y="99"/>
                </a:cubicBezTo>
                <a:cubicBezTo>
                  <a:pt x="109" y="99"/>
                  <a:pt x="109" y="99"/>
                  <a:pt x="109" y="99"/>
                </a:cubicBezTo>
                <a:cubicBezTo>
                  <a:pt x="111" y="99"/>
                  <a:pt x="112" y="100"/>
                  <a:pt x="112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7" name="Freeform 2081"/>
          <p:cNvSpPr>
            <a:spLocks noEditPoints="1"/>
          </p:cNvSpPr>
          <p:nvPr userDrawn="1"/>
        </p:nvSpPr>
        <p:spPr bwMode="auto">
          <a:xfrm>
            <a:off x="2045732" y="2924889"/>
            <a:ext cx="450533" cy="371952"/>
          </a:xfrm>
          <a:custGeom>
            <a:avLst/>
            <a:gdLst>
              <a:gd name="T0" fmla="*/ 153 w 160"/>
              <a:gd name="T1" fmla="*/ 43 h 131"/>
              <a:gd name="T2" fmla="*/ 144 w 160"/>
              <a:gd name="T3" fmla="*/ 43 h 131"/>
              <a:gd name="T4" fmla="*/ 144 w 160"/>
              <a:gd name="T5" fmla="*/ 26 h 131"/>
              <a:gd name="T6" fmla="*/ 137 w 160"/>
              <a:gd name="T7" fmla="*/ 19 h 131"/>
              <a:gd name="T8" fmla="*/ 71 w 160"/>
              <a:gd name="T9" fmla="*/ 19 h 131"/>
              <a:gd name="T10" fmla="*/ 57 w 160"/>
              <a:gd name="T11" fmla="*/ 0 h 131"/>
              <a:gd name="T12" fmla="*/ 7 w 160"/>
              <a:gd name="T13" fmla="*/ 0 h 131"/>
              <a:gd name="T14" fmla="*/ 0 w 160"/>
              <a:gd name="T15" fmla="*/ 7 h 131"/>
              <a:gd name="T16" fmla="*/ 0 w 160"/>
              <a:gd name="T17" fmla="*/ 124 h 131"/>
              <a:gd name="T18" fmla="*/ 0 w 160"/>
              <a:gd name="T19" fmla="*/ 124 h 131"/>
              <a:gd name="T20" fmla="*/ 1 w 160"/>
              <a:gd name="T21" fmla="*/ 128 h 131"/>
              <a:gd name="T22" fmla="*/ 7 w 160"/>
              <a:gd name="T23" fmla="*/ 131 h 131"/>
              <a:gd name="T24" fmla="*/ 126 w 160"/>
              <a:gd name="T25" fmla="*/ 131 h 131"/>
              <a:gd name="T26" fmla="*/ 133 w 160"/>
              <a:gd name="T27" fmla="*/ 126 h 131"/>
              <a:gd name="T28" fmla="*/ 160 w 160"/>
              <a:gd name="T29" fmla="*/ 51 h 131"/>
              <a:gd name="T30" fmla="*/ 160 w 160"/>
              <a:gd name="T31" fmla="*/ 51 h 131"/>
              <a:gd name="T32" fmla="*/ 153 w 160"/>
              <a:gd name="T33" fmla="*/ 43 h 131"/>
              <a:gd name="T34" fmla="*/ 5 w 160"/>
              <a:gd name="T35" fmla="*/ 7 h 131"/>
              <a:gd name="T36" fmla="*/ 7 w 160"/>
              <a:gd name="T37" fmla="*/ 5 h 131"/>
              <a:gd name="T38" fmla="*/ 55 w 160"/>
              <a:gd name="T39" fmla="*/ 5 h 131"/>
              <a:gd name="T40" fmla="*/ 68 w 160"/>
              <a:gd name="T41" fmla="*/ 24 h 131"/>
              <a:gd name="T42" fmla="*/ 137 w 160"/>
              <a:gd name="T43" fmla="*/ 24 h 131"/>
              <a:gd name="T44" fmla="*/ 139 w 160"/>
              <a:gd name="T45" fmla="*/ 26 h 131"/>
              <a:gd name="T46" fmla="*/ 139 w 160"/>
              <a:gd name="T47" fmla="*/ 43 h 131"/>
              <a:gd name="T48" fmla="*/ 34 w 160"/>
              <a:gd name="T49" fmla="*/ 43 h 131"/>
              <a:gd name="T50" fmla="*/ 33 w 160"/>
              <a:gd name="T51" fmla="*/ 43 h 131"/>
              <a:gd name="T52" fmla="*/ 27 w 160"/>
              <a:gd name="T53" fmla="*/ 48 h 131"/>
              <a:gd name="T54" fmla="*/ 5 w 160"/>
              <a:gd name="T55" fmla="*/ 108 h 131"/>
              <a:gd name="T56" fmla="*/ 5 w 160"/>
              <a:gd name="T57" fmla="*/ 7 h 131"/>
              <a:gd name="T58" fmla="*/ 128 w 160"/>
              <a:gd name="T59" fmla="*/ 124 h 131"/>
              <a:gd name="T60" fmla="*/ 126 w 160"/>
              <a:gd name="T61" fmla="*/ 125 h 131"/>
              <a:gd name="T62" fmla="*/ 7 w 160"/>
              <a:gd name="T63" fmla="*/ 125 h 131"/>
              <a:gd name="T64" fmla="*/ 6 w 160"/>
              <a:gd name="T65" fmla="*/ 125 h 131"/>
              <a:gd name="T66" fmla="*/ 5 w 160"/>
              <a:gd name="T67" fmla="*/ 124 h 131"/>
              <a:gd name="T68" fmla="*/ 32 w 160"/>
              <a:gd name="T69" fmla="*/ 49 h 131"/>
              <a:gd name="T70" fmla="*/ 34 w 160"/>
              <a:gd name="T71" fmla="*/ 48 h 131"/>
              <a:gd name="T72" fmla="*/ 144 w 160"/>
              <a:gd name="T73" fmla="*/ 48 h 131"/>
              <a:gd name="T74" fmla="*/ 153 w 160"/>
              <a:gd name="T75" fmla="*/ 48 h 131"/>
              <a:gd name="T76" fmla="*/ 155 w 160"/>
              <a:gd name="T77" fmla="*/ 50 h 131"/>
              <a:gd name="T78" fmla="*/ 128 w 160"/>
              <a:gd name="T79" fmla="*/ 12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31">
                <a:moveTo>
                  <a:pt x="153" y="43"/>
                </a:moveTo>
                <a:cubicBezTo>
                  <a:pt x="144" y="43"/>
                  <a:pt x="144" y="43"/>
                  <a:pt x="144" y="43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22"/>
                  <a:pt x="141" y="19"/>
                  <a:pt x="137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57" y="0"/>
                  <a:pt x="57" y="0"/>
                  <a:pt x="5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5"/>
                  <a:pt x="0" y="127"/>
                  <a:pt x="1" y="128"/>
                </a:cubicBezTo>
                <a:cubicBezTo>
                  <a:pt x="3" y="130"/>
                  <a:pt x="5" y="131"/>
                  <a:pt x="7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9" y="131"/>
                  <a:pt x="132" y="129"/>
                  <a:pt x="133" y="126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6"/>
                  <a:pt x="157" y="43"/>
                  <a:pt x="153" y="43"/>
                </a:cubicBezTo>
                <a:close/>
                <a:moveTo>
                  <a:pt x="5" y="7"/>
                </a:moveTo>
                <a:cubicBezTo>
                  <a:pt x="5" y="6"/>
                  <a:pt x="6" y="5"/>
                  <a:pt x="7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137" y="24"/>
                  <a:pt x="137" y="24"/>
                  <a:pt x="137" y="24"/>
                </a:cubicBezTo>
                <a:cubicBezTo>
                  <a:pt x="138" y="24"/>
                  <a:pt x="139" y="25"/>
                  <a:pt x="139" y="26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3" y="43"/>
                  <a:pt x="33" y="43"/>
                </a:cubicBezTo>
                <a:cubicBezTo>
                  <a:pt x="30" y="43"/>
                  <a:pt x="28" y="45"/>
                  <a:pt x="27" y="48"/>
                </a:cubicBezTo>
                <a:cubicBezTo>
                  <a:pt x="5" y="108"/>
                  <a:pt x="5" y="108"/>
                  <a:pt x="5" y="108"/>
                </a:cubicBezTo>
                <a:lnTo>
                  <a:pt x="5" y="7"/>
                </a:lnTo>
                <a:close/>
                <a:moveTo>
                  <a:pt x="128" y="124"/>
                </a:moveTo>
                <a:cubicBezTo>
                  <a:pt x="127" y="125"/>
                  <a:pt x="127" y="125"/>
                  <a:pt x="126" y="125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5" y="125"/>
                  <a:pt x="5" y="124"/>
                  <a:pt x="5" y="124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8"/>
                  <a:pt x="33" y="48"/>
                  <a:pt x="34" y="48"/>
                </a:cubicBezTo>
                <a:cubicBezTo>
                  <a:pt x="144" y="48"/>
                  <a:pt x="144" y="48"/>
                  <a:pt x="144" y="48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4" y="48"/>
                  <a:pt x="155" y="49"/>
                  <a:pt x="155" y="50"/>
                </a:cubicBezTo>
                <a:lnTo>
                  <a:pt x="128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8" name="Freeform 2082"/>
          <p:cNvSpPr>
            <a:spLocks noEditPoints="1"/>
          </p:cNvSpPr>
          <p:nvPr userDrawn="1"/>
        </p:nvSpPr>
        <p:spPr bwMode="auto">
          <a:xfrm>
            <a:off x="2045732" y="3435667"/>
            <a:ext cx="450533" cy="371952"/>
          </a:xfrm>
          <a:custGeom>
            <a:avLst/>
            <a:gdLst>
              <a:gd name="T0" fmla="*/ 147 w 160"/>
              <a:gd name="T1" fmla="*/ 43 h 131"/>
              <a:gd name="T2" fmla="*/ 71 w 160"/>
              <a:gd name="T3" fmla="*/ 19 h 131"/>
              <a:gd name="T4" fmla="*/ 7 w 160"/>
              <a:gd name="T5" fmla="*/ 0 h 131"/>
              <a:gd name="T6" fmla="*/ 0 w 160"/>
              <a:gd name="T7" fmla="*/ 124 h 131"/>
              <a:gd name="T8" fmla="*/ 1 w 160"/>
              <a:gd name="T9" fmla="*/ 128 h 131"/>
              <a:gd name="T10" fmla="*/ 126 w 160"/>
              <a:gd name="T11" fmla="*/ 131 h 131"/>
              <a:gd name="T12" fmla="*/ 160 w 160"/>
              <a:gd name="T13" fmla="*/ 51 h 131"/>
              <a:gd name="T14" fmla="*/ 153 w 160"/>
              <a:gd name="T15" fmla="*/ 43 h 131"/>
              <a:gd name="T16" fmla="*/ 141 w 160"/>
              <a:gd name="T17" fmla="*/ 43 h 131"/>
              <a:gd name="T18" fmla="*/ 120 w 160"/>
              <a:gd name="T19" fmla="*/ 35 h 131"/>
              <a:gd name="T20" fmla="*/ 115 w 160"/>
              <a:gd name="T21" fmla="*/ 35 h 131"/>
              <a:gd name="T22" fmla="*/ 101 w 160"/>
              <a:gd name="T23" fmla="*/ 43 h 131"/>
              <a:gd name="T24" fmla="*/ 99 w 160"/>
              <a:gd name="T25" fmla="*/ 32 h 131"/>
              <a:gd name="T26" fmla="*/ 96 w 160"/>
              <a:gd name="T27" fmla="*/ 43 h 131"/>
              <a:gd name="T28" fmla="*/ 83 w 160"/>
              <a:gd name="T29" fmla="*/ 35 h 131"/>
              <a:gd name="T30" fmla="*/ 77 w 160"/>
              <a:gd name="T31" fmla="*/ 35 h 131"/>
              <a:gd name="T32" fmla="*/ 64 w 160"/>
              <a:gd name="T33" fmla="*/ 43 h 131"/>
              <a:gd name="T34" fmla="*/ 61 w 160"/>
              <a:gd name="T35" fmla="*/ 32 h 131"/>
              <a:gd name="T36" fmla="*/ 59 w 160"/>
              <a:gd name="T37" fmla="*/ 43 h 131"/>
              <a:gd name="T38" fmla="*/ 45 w 160"/>
              <a:gd name="T39" fmla="*/ 35 h 131"/>
              <a:gd name="T40" fmla="*/ 40 w 160"/>
              <a:gd name="T41" fmla="*/ 35 h 131"/>
              <a:gd name="T42" fmla="*/ 34 w 160"/>
              <a:gd name="T43" fmla="*/ 43 h 131"/>
              <a:gd name="T44" fmla="*/ 27 w 160"/>
              <a:gd name="T45" fmla="*/ 48 h 131"/>
              <a:gd name="T46" fmla="*/ 13 w 160"/>
              <a:gd name="T47" fmla="*/ 86 h 131"/>
              <a:gd name="T48" fmla="*/ 29 w 160"/>
              <a:gd name="T49" fmla="*/ 40 h 131"/>
              <a:gd name="T50" fmla="*/ 75 w 160"/>
              <a:gd name="T51" fmla="*/ 24 h 131"/>
              <a:gd name="T52" fmla="*/ 17 w 160"/>
              <a:gd name="T53" fmla="*/ 35 h 131"/>
              <a:gd name="T54" fmla="*/ 24 w 160"/>
              <a:gd name="T55" fmla="*/ 35 h 131"/>
              <a:gd name="T56" fmla="*/ 5 w 160"/>
              <a:gd name="T57" fmla="*/ 7 h 131"/>
              <a:gd name="T58" fmla="*/ 55 w 160"/>
              <a:gd name="T59" fmla="*/ 5 h 131"/>
              <a:gd name="T60" fmla="*/ 26 w 160"/>
              <a:gd name="T61" fmla="*/ 19 h 131"/>
              <a:gd name="T62" fmla="*/ 8 w 160"/>
              <a:gd name="T63" fmla="*/ 100 h 131"/>
              <a:gd name="T64" fmla="*/ 5 w 160"/>
              <a:gd name="T65" fmla="*/ 7 h 131"/>
              <a:gd name="T66" fmla="*/ 126 w 160"/>
              <a:gd name="T67" fmla="*/ 125 h 131"/>
              <a:gd name="T68" fmla="*/ 6 w 160"/>
              <a:gd name="T69" fmla="*/ 125 h 131"/>
              <a:gd name="T70" fmla="*/ 8 w 160"/>
              <a:gd name="T71" fmla="*/ 116 h 131"/>
              <a:gd name="T72" fmla="*/ 32 w 160"/>
              <a:gd name="T73" fmla="*/ 49 h 131"/>
              <a:gd name="T74" fmla="*/ 34 w 160"/>
              <a:gd name="T75" fmla="*/ 48 h 131"/>
              <a:gd name="T76" fmla="*/ 153 w 160"/>
              <a:gd name="T77" fmla="*/ 48 h 131"/>
              <a:gd name="T78" fmla="*/ 128 w 160"/>
              <a:gd name="T79" fmla="*/ 12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31">
                <a:moveTo>
                  <a:pt x="153" y="43"/>
                </a:moveTo>
                <a:cubicBezTo>
                  <a:pt x="147" y="43"/>
                  <a:pt x="147" y="43"/>
                  <a:pt x="147" y="43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57" y="0"/>
                  <a:pt x="57" y="0"/>
                  <a:pt x="5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5"/>
                  <a:pt x="0" y="127"/>
                  <a:pt x="1" y="128"/>
                </a:cubicBezTo>
                <a:cubicBezTo>
                  <a:pt x="3" y="130"/>
                  <a:pt x="5" y="131"/>
                  <a:pt x="7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9" y="131"/>
                  <a:pt x="132" y="129"/>
                  <a:pt x="133" y="126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6"/>
                  <a:pt x="157" y="43"/>
                  <a:pt x="153" y="43"/>
                </a:cubicBezTo>
                <a:close/>
                <a:moveTo>
                  <a:pt x="141" y="24"/>
                </a:moveTo>
                <a:cubicBezTo>
                  <a:pt x="141" y="43"/>
                  <a:pt x="141" y="43"/>
                  <a:pt x="141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0" y="33"/>
                  <a:pt x="119" y="32"/>
                  <a:pt x="117" y="32"/>
                </a:cubicBezTo>
                <a:cubicBezTo>
                  <a:pt x="116" y="32"/>
                  <a:pt x="115" y="33"/>
                  <a:pt x="115" y="35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1" y="33"/>
                  <a:pt x="100" y="32"/>
                  <a:pt x="99" y="32"/>
                </a:cubicBezTo>
                <a:cubicBezTo>
                  <a:pt x="97" y="32"/>
                  <a:pt x="96" y="33"/>
                  <a:pt x="96" y="35"/>
                </a:cubicBezTo>
                <a:cubicBezTo>
                  <a:pt x="96" y="43"/>
                  <a:pt x="96" y="43"/>
                  <a:pt x="96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35"/>
                  <a:pt x="83" y="35"/>
                  <a:pt x="83" y="35"/>
                </a:cubicBezTo>
                <a:cubicBezTo>
                  <a:pt x="83" y="33"/>
                  <a:pt x="81" y="32"/>
                  <a:pt x="80" y="32"/>
                </a:cubicBezTo>
                <a:cubicBezTo>
                  <a:pt x="79" y="32"/>
                  <a:pt x="77" y="33"/>
                  <a:pt x="77" y="35"/>
                </a:cubicBezTo>
                <a:cubicBezTo>
                  <a:pt x="77" y="43"/>
                  <a:pt x="77" y="43"/>
                  <a:pt x="7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3"/>
                  <a:pt x="63" y="32"/>
                  <a:pt x="61" y="32"/>
                </a:cubicBezTo>
                <a:cubicBezTo>
                  <a:pt x="60" y="32"/>
                  <a:pt x="59" y="33"/>
                  <a:pt x="59" y="35"/>
                </a:cubicBezTo>
                <a:cubicBezTo>
                  <a:pt x="59" y="43"/>
                  <a:pt x="59" y="43"/>
                  <a:pt x="59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3"/>
                  <a:pt x="44" y="32"/>
                  <a:pt x="43" y="32"/>
                </a:cubicBezTo>
                <a:cubicBezTo>
                  <a:pt x="41" y="32"/>
                  <a:pt x="40" y="33"/>
                  <a:pt x="40" y="35"/>
                </a:cubicBezTo>
                <a:cubicBezTo>
                  <a:pt x="40" y="43"/>
                  <a:pt x="40" y="43"/>
                  <a:pt x="40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3" y="43"/>
                  <a:pt x="33" y="43"/>
                </a:cubicBezTo>
                <a:cubicBezTo>
                  <a:pt x="30" y="43"/>
                  <a:pt x="28" y="45"/>
                  <a:pt x="27" y="48"/>
                </a:cubicBezTo>
                <a:cubicBezTo>
                  <a:pt x="27" y="50"/>
                  <a:pt x="27" y="50"/>
                  <a:pt x="27" y="50"/>
                </a:cubicBezTo>
                <a:cubicBezTo>
                  <a:pt x="13" y="86"/>
                  <a:pt x="13" y="86"/>
                  <a:pt x="13" y="86"/>
                </a:cubicBezTo>
                <a:cubicBezTo>
                  <a:pt x="13" y="40"/>
                  <a:pt x="13" y="40"/>
                  <a:pt x="13" y="40"/>
                </a:cubicBezTo>
                <a:cubicBezTo>
                  <a:pt x="29" y="40"/>
                  <a:pt x="29" y="40"/>
                  <a:pt x="29" y="40"/>
                </a:cubicBezTo>
                <a:cubicBezTo>
                  <a:pt x="29" y="24"/>
                  <a:pt x="29" y="24"/>
                  <a:pt x="29" y="24"/>
                </a:cubicBezTo>
                <a:cubicBezTo>
                  <a:pt x="75" y="24"/>
                  <a:pt x="75" y="24"/>
                  <a:pt x="75" y="24"/>
                </a:cubicBezTo>
                <a:lnTo>
                  <a:pt x="141" y="24"/>
                </a:lnTo>
                <a:close/>
                <a:moveTo>
                  <a:pt x="17" y="35"/>
                </a:moveTo>
                <a:cubicBezTo>
                  <a:pt x="24" y="28"/>
                  <a:pt x="24" y="28"/>
                  <a:pt x="24" y="28"/>
                </a:cubicBezTo>
                <a:cubicBezTo>
                  <a:pt x="24" y="35"/>
                  <a:pt x="24" y="35"/>
                  <a:pt x="24" y="35"/>
                </a:cubicBezTo>
                <a:lnTo>
                  <a:pt x="17" y="35"/>
                </a:lnTo>
                <a:close/>
                <a:moveTo>
                  <a:pt x="5" y="7"/>
                </a:moveTo>
                <a:cubicBezTo>
                  <a:pt x="5" y="6"/>
                  <a:pt x="6" y="5"/>
                  <a:pt x="7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4" y="19"/>
                  <a:pt x="64" y="19"/>
                  <a:pt x="64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100"/>
                  <a:pt x="8" y="100"/>
                  <a:pt x="8" y="100"/>
                </a:cubicBezTo>
                <a:cubicBezTo>
                  <a:pt x="5" y="108"/>
                  <a:pt x="5" y="108"/>
                  <a:pt x="5" y="108"/>
                </a:cubicBezTo>
                <a:lnTo>
                  <a:pt x="5" y="7"/>
                </a:lnTo>
                <a:close/>
                <a:moveTo>
                  <a:pt x="128" y="124"/>
                </a:moveTo>
                <a:cubicBezTo>
                  <a:pt x="127" y="125"/>
                  <a:pt x="127" y="125"/>
                  <a:pt x="126" y="125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5" y="125"/>
                  <a:pt x="5" y="124"/>
                  <a:pt x="5" y="124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6"/>
                  <a:pt x="8" y="116"/>
                  <a:pt x="8" y="116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8"/>
                  <a:pt x="33" y="48"/>
                  <a:pt x="34" y="48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4" y="48"/>
                  <a:pt x="155" y="49"/>
                  <a:pt x="155" y="50"/>
                </a:cubicBezTo>
                <a:lnTo>
                  <a:pt x="128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9" name="Freeform 2083"/>
          <p:cNvSpPr>
            <a:spLocks noEditPoints="1"/>
          </p:cNvSpPr>
          <p:nvPr userDrawn="1"/>
        </p:nvSpPr>
        <p:spPr bwMode="auto">
          <a:xfrm>
            <a:off x="2045732" y="3947756"/>
            <a:ext cx="450533" cy="370642"/>
          </a:xfrm>
          <a:custGeom>
            <a:avLst/>
            <a:gdLst>
              <a:gd name="T0" fmla="*/ 147 w 160"/>
              <a:gd name="T1" fmla="*/ 43 h 131"/>
              <a:gd name="T2" fmla="*/ 141 w 160"/>
              <a:gd name="T3" fmla="*/ 24 h 131"/>
              <a:gd name="T4" fmla="*/ 67 w 160"/>
              <a:gd name="T5" fmla="*/ 13 h 131"/>
              <a:gd name="T6" fmla="*/ 7 w 160"/>
              <a:gd name="T7" fmla="*/ 0 h 131"/>
              <a:gd name="T8" fmla="*/ 0 w 160"/>
              <a:gd name="T9" fmla="*/ 124 h 131"/>
              <a:gd name="T10" fmla="*/ 1 w 160"/>
              <a:gd name="T11" fmla="*/ 128 h 131"/>
              <a:gd name="T12" fmla="*/ 126 w 160"/>
              <a:gd name="T13" fmla="*/ 131 h 131"/>
              <a:gd name="T14" fmla="*/ 160 w 160"/>
              <a:gd name="T15" fmla="*/ 51 h 131"/>
              <a:gd name="T16" fmla="*/ 153 w 160"/>
              <a:gd name="T17" fmla="*/ 43 h 131"/>
              <a:gd name="T18" fmla="*/ 120 w 160"/>
              <a:gd name="T19" fmla="*/ 43 h 131"/>
              <a:gd name="T20" fmla="*/ 117 w 160"/>
              <a:gd name="T21" fmla="*/ 37 h 131"/>
              <a:gd name="T22" fmla="*/ 115 w 160"/>
              <a:gd name="T23" fmla="*/ 43 h 131"/>
              <a:gd name="T24" fmla="*/ 101 w 160"/>
              <a:gd name="T25" fmla="*/ 40 h 131"/>
              <a:gd name="T26" fmla="*/ 96 w 160"/>
              <a:gd name="T27" fmla="*/ 40 h 131"/>
              <a:gd name="T28" fmla="*/ 83 w 160"/>
              <a:gd name="T29" fmla="*/ 43 h 131"/>
              <a:gd name="T30" fmla="*/ 80 w 160"/>
              <a:gd name="T31" fmla="*/ 37 h 131"/>
              <a:gd name="T32" fmla="*/ 77 w 160"/>
              <a:gd name="T33" fmla="*/ 43 h 131"/>
              <a:gd name="T34" fmla="*/ 64 w 160"/>
              <a:gd name="T35" fmla="*/ 40 h 131"/>
              <a:gd name="T36" fmla="*/ 59 w 160"/>
              <a:gd name="T37" fmla="*/ 40 h 131"/>
              <a:gd name="T38" fmla="*/ 45 w 160"/>
              <a:gd name="T39" fmla="*/ 43 h 131"/>
              <a:gd name="T40" fmla="*/ 43 w 160"/>
              <a:gd name="T41" fmla="*/ 37 h 131"/>
              <a:gd name="T42" fmla="*/ 40 w 160"/>
              <a:gd name="T43" fmla="*/ 43 h 131"/>
              <a:gd name="T44" fmla="*/ 33 w 160"/>
              <a:gd name="T45" fmla="*/ 43 h 131"/>
              <a:gd name="T46" fmla="*/ 29 w 160"/>
              <a:gd name="T47" fmla="*/ 29 h 131"/>
              <a:gd name="T48" fmla="*/ 141 w 160"/>
              <a:gd name="T49" fmla="*/ 43 h 131"/>
              <a:gd name="T50" fmla="*/ 13 w 160"/>
              <a:gd name="T51" fmla="*/ 45 h 131"/>
              <a:gd name="T52" fmla="*/ 27 w 160"/>
              <a:gd name="T53" fmla="*/ 48 h 131"/>
              <a:gd name="T54" fmla="*/ 13 w 160"/>
              <a:gd name="T55" fmla="*/ 86 h 131"/>
              <a:gd name="T56" fmla="*/ 17 w 160"/>
              <a:gd name="T57" fmla="*/ 40 h 131"/>
              <a:gd name="T58" fmla="*/ 24 w 160"/>
              <a:gd name="T59" fmla="*/ 33 h 131"/>
              <a:gd name="T60" fmla="*/ 136 w 160"/>
              <a:gd name="T61" fmla="*/ 19 h 131"/>
              <a:gd name="T62" fmla="*/ 26 w 160"/>
              <a:gd name="T63" fmla="*/ 24 h 131"/>
              <a:gd name="T64" fmla="*/ 19 w 160"/>
              <a:gd name="T65" fmla="*/ 19 h 131"/>
              <a:gd name="T66" fmla="*/ 136 w 160"/>
              <a:gd name="T67" fmla="*/ 19 h 131"/>
              <a:gd name="T68" fmla="*/ 7 w 160"/>
              <a:gd name="T69" fmla="*/ 5 h 131"/>
              <a:gd name="T70" fmla="*/ 60 w 160"/>
              <a:gd name="T71" fmla="*/ 13 h 131"/>
              <a:gd name="T72" fmla="*/ 13 w 160"/>
              <a:gd name="T73" fmla="*/ 36 h 131"/>
              <a:gd name="T74" fmla="*/ 8 w 160"/>
              <a:gd name="T75" fmla="*/ 100 h 131"/>
              <a:gd name="T76" fmla="*/ 5 w 160"/>
              <a:gd name="T77" fmla="*/ 7 h 131"/>
              <a:gd name="T78" fmla="*/ 126 w 160"/>
              <a:gd name="T79" fmla="*/ 125 h 131"/>
              <a:gd name="T80" fmla="*/ 6 w 160"/>
              <a:gd name="T81" fmla="*/ 125 h 131"/>
              <a:gd name="T82" fmla="*/ 8 w 160"/>
              <a:gd name="T83" fmla="*/ 116 h 131"/>
              <a:gd name="T84" fmla="*/ 32 w 160"/>
              <a:gd name="T85" fmla="*/ 49 h 131"/>
              <a:gd name="T86" fmla="*/ 34 w 160"/>
              <a:gd name="T87" fmla="*/ 48 h 131"/>
              <a:gd name="T88" fmla="*/ 153 w 160"/>
              <a:gd name="T89" fmla="*/ 48 h 131"/>
              <a:gd name="T90" fmla="*/ 128 w 160"/>
              <a:gd name="T91" fmla="*/ 124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31">
                <a:moveTo>
                  <a:pt x="153" y="43"/>
                </a:moveTo>
                <a:cubicBezTo>
                  <a:pt x="147" y="43"/>
                  <a:pt x="147" y="43"/>
                  <a:pt x="147" y="43"/>
                </a:cubicBezTo>
                <a:cubicBezTo>
                  <a:pt x="147" y="24"/>
                  <a:pt x="147" y="24"/>
                  <a:pt x="147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13"/>
                  <a:pt x="141" y="13"/>
                  <a:pt x="141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57" y="0"/>
                  <a:pt x="57" y="0"/>
                  <a:pt x="5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5"/>
                  <a:pt x="0" y="127"/>
                  <a:pt x="1" y="128"/>
                </a:cubicBezTo>
                <a:cubicBezTo>
                  <a:pt x="3" y="130"/>
                  <a:pt x="5" y="131"/>
                  <a:pt x="7" y="131"/>
                </a:cubicBezTo>
                <a:cubicBezTo>
                  <a:pt x="126" y="131"/>
                  <a:pt x="126" y="131"/>
                  <a:pt x="126" y="131"/>
                </a:cubicBezTo>
                <a:cubicBezTo>
                  <a:pt x="129" y="131"/>
                  <a:pt x="132" y="129"/>
                  <a:pt x="133" y="126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6"/>
                  <a:pt x="157" y="43"/>
                  <a:pt x="153" y="43"/>
                </a:cubicBezTo>
                <a:close/>
                <a:moveTo>
                  <a:pt x="141" y="43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120" y="39"/>
                  <a:pt x="119" y="37"/>
                  <a:pt x="117" y="37"/>
                </a:cubicBezTo>
                <a:cubicBezTo>
                  <a:pt x="116" y="37"/>
                  <a:pt x="115" y="39"/>
                  <a:pt x="115" y="4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01" y="43"/>
                  <a:pt x="101" y="43"/>
                  <a:pt x="101" y="43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39"/>
                  <a:pt x="100" y="37"/>
                  <a:pt x="99" y="37"/>
                </a:cubicBezTo>
                <a:cubicBezTo>
                  <a:pt x="97" y="37"/>
                  <a:pt x="96" y="39"/>
                  <a:pt x="96" y="40"/>
                </a:cubicBezTo>
                <a:cubicBezTo>
                  <a:pt x="96" y="43"/>
                  <a:pt x="96" y="43"/>
                  <a:pt x="96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83" y="40"/>
                  <a:pt x="83" y="40"/>
                  <a:pt x="83" y="40"/>
                </a:cubicBezTo>
                <a:cubicBezTo>
                  <a:pt x="83" y="39"/>
                  <a:pt x="81" y="37"/>
                  <a:pt x="80" y="37"/>
                </a:cubicBezTo>
                <a:cubicBezTo>
                  <a:pt x="79" y="37"/>
                  <a:pt x="77" y="39"/>
                  <a:pt x="77" y="40"/>
                </a:cubicBezTo>
                <a:cubicBezTo>
                  <a:pt x="77" y="43"/>
                  <a:pt x="77" y="43"/>
                  <a:pt x="77" y="43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39"/>
                  <a:pt x="63" y="37"/>
                  <a:pt x="61" y="37"/>
                </a:cubicBezTo>
                <a:cubicBezTo>
                  <a:pt x="60" y="37"/>
                  <a:pt x="59" y="39"/>
                  <a:pt x="59" y="40"/>
                </a:cubicBezTo>
                <a:cubicBezTo>
                  <a:pt x="59" y="43"/>
                  <a:pt x="59" y="43"/>
                  <a:pt x="59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9"/>
                  <a:pt x="44" y="37"/>
                  <a:pt x="43" y="37"/>
                </a:cubicBezTo>
                <a:cubicBezTo>
                  <a:pt x="41" y="37"/>
                  <a:pt x="40" y="39"/>
                  <a:pt x="40" y="40"/>
                </a:cubicBezTo>
                <a:cubicBezTo>
                  <a:pt x="40" y="43"/>
                  <a:pt x="40" y="43"/>
                  <a:pt x="40" y="43"/>
                </a:cubicBezTo>
                <a:cubicBezTo>
                  <a:pt x="34" y="43"/>
                  <a:pt x="34" y="43"/>
                  <a:pt x="34" y="43"/>
                </a:cubicBezTo>
                <a:cubicBezTo>
                  <a:pt x="34" y="43"/>
                  <a:pt x="33" y="43"/>
                  <a:pt x="33" y="43"/>
                </a:cubicBezTo>
                <a:cubicBezTo>
                  <a:pt x="31" y="43"/>
                  <a:pt x="30" y="44"/>
                  <a:pt x="29" y="44"/>
                </a:cubicBezTo>
                <a:cubicBezTo>
                  <a:pt x="29" y="29"/>
                  <a:pt x="29" y="29"/>
                  <a:pt x="29" y="29"/>
                </a:cubicBezTo>
                <a:cubicBezTo>
                  <a:pt x="141" y="29"/>
                  <a:pt x="141" y="29"/>
                  <a:pt x="141" y="29"/>
                </a:cubicBezTo>
                <a:lnTo>
                  <a:pt x="141" y="43"/>
                </a:lnTo>
                <a:close/>
                <a:moveTo>
                  <a:pt x="13" y="86"/>
                </a:moveTo>
                <a:cubicBezTo>
                  <a:pt x="13" y="45"/>
                  <a:pt x="13" y="45"/>
                  <a:pt x="13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28" y="46"/>
                  <a:pt x="28" y="47"/>
                  <a:pt x="27" y="48"/>
                </a:cubicBezTo>
                <a:cubicBezTo>
                  <a:pt x="27" y="50"/>
                  <a:pt x="27" y="50"/>
                  <a:pt x="27" y="50"/>
                </a:cubicBezTo>
                <a:lnTo>
                  <a:pt x="13" y="86"/>
                </a:lnTo>
                <a:close/>
                <a:moveTo>
                  <a:pt x="24" y="40"/>
                </a:moveTo>
                <a:cubicBezTo>
                  <a:pt x="17" y="40"/>
                  <a:pt x="17" y="40"/>
                  <a:pt x="17" y="40"/>
                </a:cubicBezTo>
                <a:cubicBezTo>
                  <a:pt x="19" y="38"/>
                  <a:pt x="19" y="38"/>
                  <a:pt x="19" y="38"/>
                </a:cubicBezTo>
                <a:cubicBezTo>
                  <a:pt x="24" y="33"/>
                  <a:pt x="24" y="33"/>
                  <a:pt x="24" y="33"/>
                </a:cubicBezTo>
                <a:lnTo>
                  <a:pt x="24" y="40"/>
                </a:lnTo>
                <a:close/>
                <a:moveTo>
                  <a:pt x="136" y="19"/>
                </a:moveTo>
                <a:cubicBezTo>
                  <a:pt x="136" y="24"/>
                  <a:pt x="136" y="24"/>
                  <a:pt x="136" y="24"/>
                </a:cubicBezTo>
                <a:cubicBezTo>
                  <a:pt x="26" y="24"/>
                  <a:pt x="26" y="24"/>
                  <a:pt x="26" y="24"/>
                </a:cubicBezTo>
                <a:cubicBezTo>
                  <a:pt x="19" y="31"/>
                  <a:pt x="19" y="31"/>
                  <a:pt x="19" y="31"/>
                </a:cubicBezTo>
                <a:cubicBezTo>
                  <a:pt x="19" y="19"/>
                  <a:pt x="19" y="19"/>
                  <a:pt x="19" y="19"/>
                </a:cubicBezTo>
                <a:cubicBezTo>
                  <a:pt x="71" y="19"/>
                  <a:pt x="71" y="19"/>
                  <a:pt x="71" y="19"/>
                </a:cubicBezTo>
                <a:lnTo>
                  <a:pt x="136" y="19"/>
                </a:lnTo>
                <a:close/>
                <a:moveTo>
                  <a:pt x="5" y="7"/>
                </a:moveTo>
                <a:cubicBezTo>
                  <a:pt x="5" y="6"/>
                  <a:pt x="6" y="5"/>
                  <a:pt x="7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0" y="13"/>
                  <a:pt x="60" y="13"/>
                  <a:pt x="60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36"/>
                  <a:pt x="13" y="36"/>
                  <a:pt x="13" y="3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100"/>
                  <a:pt x="8" y="100"/>
                  <a:pt x="8" y="100"/>
                </a:cubicBezTo>
                <a:cubicBezTo>
                  <a:pt x="5" y="108"/>
                  <a:pt x="5" y="108"/>
                  <a:pt x="5" y="108"/>
                </a:cubicBezTo>
                <a:lnTo>
                  <a:pt x="5" y="7"/>
                </a:lnTo>
                <a:close/>
                <a:moveTo>
                  <a:pt x="128" y="124"/>
                </a:moveTo>
                <a:cubicBezTo>
                  <a:pt x="127" y="125"/>
                  <a:pt x="127" y="125"/>
                  <a:pt x="126" y="125"/>
                </a:cubicBezTo>
                <a:cubicBezTo>
                  <a:pt x="7" y="125"/>
                  <a:pt x="7" y="125"/>
                  <a:pt x="7" y="125"/>
                </a:cubicBezTo>
                <a:cubicBezTo>
                  <a:pt x="6" y="125"/>
                  <a:pt x="6" y="125"/>
                  <a:pt x="6" y="125"/>
                </a:cubicBezTo>
                <a:cubicBezTo>
                  <a:pt x="5" y="125"/>
                  <a:pt x="5" y="124"/>
                  <a:pt x="5" y="124"/>
                </a:cubicBezTo>
                <a:cubicBezTo>
                  <a:pt x="8" y="116"/>
                  <a:pt x="8" y="116"/>
                  <a:pt x="8" y="116"/>
                </a:cubicBezTo>
                <a:cubicBezTo>
                  <a:pt x="8" y="116"/>
                  <a:pt x="8" y="116"/>
                  <a:pt x="8" y="116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8"/>
                  <a:pt x="33" y="48"/>
                  <a:pt x="34" y="48"/>
                </a:cubicBezTo>
                <a:cubicBezTo>
                  <a:pt x="147" y="48"/>
                  <a:pt x="147" y="48"/>
                  <a:pt x="147" y="48"/>
                </a:cubicBezTo>
                <a:cubicBezTo>
                  <a:pt x="153" y="48"/>
                  <a:pt x="153" y="48"/>
                  <a:pt x="153" y="48"/>
                </a:cubicBezTo>
                <a:cubicBezTo>
                  <a:pt x="154" y="48"/>
                  <a:pt x="155" y="49"/>
                  <a:pt x="155" y="50"/>
                </a:cubicBezTo>
                <a:lnTo>
                  <a:pt x="128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0" name="Freeform 2084"/>
          <p:cNvSpPr>
            <a:spLocks noEditPoints="1"/>
          </p:cNvSpPr>
          <p:nvPr userDrawn="1"/>
        </p:nvSpPr>
        <p:spPr bwMode="auto">
          <a:xfrm>
            <a:off x="2045732" y="4424483"/>
            <a:ext cx="450533" cy="454462"/>
          </a:xfrm>
          <a:custGeom>
            <a:avLst/>
            <a:gdLst>
              <a:gd name="T0" fmla="*/ 144 w 160"/>
              <a:gd name="T1" fmla="*/ 72 h 160"/>
              <a:gd name="T2" fmla="*/ 137 w 160"/>
              <a:gd name="T3" fmla="*/ 48 h 160"/>
              <a:gd name="T4" fmla="*/ 128 w 160"/>
              <a:gd name="T5" fmla="*/ 42 h 160"/>
              <a:gd name="T6" fmla="*/ 127 w 160"/>
              <a:gd name="T7" fmla="*/ 40 h 160"/>
              <a:gd name="T8" fmla="*/ 86 w 160"/>
              <a:gd name="T9" fmla="*/ 0 h 160"/>
              <a:gd name="T10" fmla="*/ 21 w 160"/>
              <a:gd name="T11" fmla="*/ 29 h 160"/>
              <a:gd name="T12" fmla="*/ 0 w 160"/>
              <a:gd name="T13" fmla="*/ 37 h 160"/>
              <a:gd name="T14" fmla="*/ 0 w 160"/>
              <a:gd name="T15" fmla="*/ 153 h 160"/>
              <a:gd name="T16" fmla="*/ 7 w 160"/>
              <a:gd name="T17" fmla="*/ 160 h 160"/>
              <a:gd name="T18" fmla="*/ 133 w 160"/>
              <a:gd name="T19" fmla="*/ 155 h 160"/>
              <a:gd name="T20" fmla="*/ 160 w 160"/>
              <a:gd name="T21" fmla="*/ 80 h 160"/>
              <a:gd name="T22" fmla="*/ 137 w 160"/>
              <a:gd name="T23" fmla="*/ 53 h 160"/>
              <a:gd name="T24" fmla="*/ 139 w 160"/>
              <a:gd name="T25" fmla="*/ 72 h 160"/>
              <a:gd name="T26" fmla="*/ 128 w 160"/>
              <a:gd name="T27" fmla="*/ 53 h 160"/>
              <a:gd name="T28" fmla="*/ 88 w 160"/>
              <a:gd name="T29" fmla="*/ 9 h 160"/>
              <a:gd name="T30" fmla="*/ 88 w 160"/>
              <a:gd name="T31" fmla="*/ 40 h 160"/>
              <a:gd name="T32" fmla="*/ 27 w 160"/>
              <a:gd name="T33" fmla="*/ 5 h 160"/>
              <a:gd name="T34" fmla="*/ 83 w 160"/>
              <a:gd name="T35" fmla="*/ 45 h 160"/>
              <a:gd name="T36" fmla="*/ 123 w 160"/>
              <a:gd name="T37" fmla="*/ 48 h 160"/>
              <a:gd name="T38" fmla="*/ 34 w 160"/>
              <a:gd name="T39" fmla="*/ 72 h 160"/>
              <a:gd name="T40" fmla="*/ 27 w 160"/>
              <a:gd name="T41" fmla="*/ 77 h 160"/>
              <a:gd name="T42" fmla="*/ 27 w 160"/>
              <a:gd name="T43" fmla="*/ 29 h 160"/>
              <a:gd name="T44" fmla="*/ 5 w 160"/>
              <a:gd name="T45" fmla="*/ 37 h 160"/>
              <a:gd name="T46" fmla="*/ 21 w 160"/>
              <a:gd name="T47" fmla="*/ 35 h 160"/>
              <a:gd name="T48" fmla="*/ 5 w 160"/>
              <a:gd name="T49" fmla="*/ 137 h 160"/>
              <a:gd name="T50" fmla="*/ 128 w 160"/>
              <a:gd name="T51" fmla="*/ 154 h 160"/>
              <a:gd name="T52" fmla="*/ 7 w 160"/>
              <a:gd name="T53" fmla="*/ 155 h 160"/>
              <a:gd name="T54" fmla="*/ 5 w 160"/>
              <a:gd name="T55" fmla="*/ 153 h 160"/>
              <a:gd name="T56" fmla="*/ 21 w 160"/>
              <a:gd name="T57" fmla="*/ 109 h 160"/>
              <a:gd name="T58" fmla="*/ 32 w 160"/>
              <a:gd name="T59" fmla="*/ 78 h 160"/>
              <a:gd name="T60" fmla="*/ 123 w 160"/>
              <a:gd name="T61" fmla="*/ 77 h 160"/>
              <a:gd name="T62" fmla="*/ 144 w 160"/>
              <a:gd name="T63" fmla="*/ 77 h 160"/>
              <a:gd name="T64" fmla="*/ 155 w 160"/>
              <a:gd name="T65" fmla="*/ 80 h 160"/>
              <a:gd name="T66" fmla="*/ 40 w 160"/>
              <a:gd name="T67" fmla="*/ 43 h 160"/>
              <a:gd name="T68" fmla="*/ 69 w 160"/>
              <a:gd name="T69" fmla="*/ 40 h 160"/>
              <a:gd name="T70" fmla="*/ 69 w 160"/>
              <a:gd name="T71" fmla="*/ 45 h 160"/>
              <a:gd name="T72" fmla="*/ 40 w 160"/>
              <a:gd name="T73" fmla="*/ 43 h 160"/>
              <a:gd name="T74" fmla="*/ 43 w 160"/>
              <a:gd name="T75" fmla="*/ 21 h 160"/>
              <a:gd name="T76" fmla="*/ 72 w 160"/>
              <a:gd name="T77" fmla="*/ 24 h 160"/>
              <a:gd name="T78" fmla="*/ 43 w 160"/>
              <a:gd name="T79" fmla="*/ 27 h 160"/>
              <a:gd name="T80" fmla="*/ 40 w 160"/>
              <a:gd name="T81" fmla="*/ 61 h 160"/>
              <a:gd name="T82" fmla="*/ 107 w 160"/>
              <a:gd name="T83" fmla="*/ 59 h 160"/>
              <a:gd name="T84" fmla="*/ 107 w 160"/>
              <a:gd name="T85" fmla="*/ 64 h 160"/>
              <a:gd name="T86" fmla="*/ 40 w 160"/>
              <a:gd name="T87" fmla="*/ 6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60">
                <a:moveTo>
                  <a:pt x="153" y="72"/>
                </a:moveTo>
                <a:cubicBezTo>
                  <a:pt x="144" y="72"/>
                  <a:pt x="144" y="72"/>
                  <a:pt x="144" y="72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4" y="51"/>
                  <a:pt x="141" y="48"/>
                  <a:pt x="137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27" y="40"/>
                  <a:pt x="127" y="40"/>
                  <a:pt x="127" y="40"/>
                </a:cubicBezTo>
                <a:cubicBezTo>
                  <a:pt x="107" y="21"/>
                  <a:pt x="107" y="21"/>
                  <a:pt x="107" y="21"/>
                </a:cubicBezTo>
                <a:cubicBezTo>
                  <a:pt x="86" y="0"/>
                  <a:pt x="86" y="0"/>
                  <a:pt x="8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29"/>
                  <a:pt x="21" y="29"/>
                  <a:pt x="2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3"/>
                  <a:pt x="0" y="3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5"/>
                  <a:pt x="0" y="156"/>
                  <a:pt x="1" y="157"/>
                </a:cubicBezTo>
                <a:cubicBezTo>
                  <a:pt x="3" y="159"/>
                  <a:pt x="5" y="160"/>
                  <a:pt x="7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9" y="160"/>
                  <a:pt x="132" y="158"/>
                  <a:pt x="133" y="155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75"/>
                  <a:pt x="157" y="72"/>
                  <a:pt x="153" y="72"/>
                </a:cubicBezTo>
                <a:close/>
                <a:moveTo>
                  <a:pt x="137" y="53"/>
                </a:moveTo>
                <a:cubicBezTo>
                  <a:pt x="138" y="53"/>
                  <a:pt x="139" y="54"/>
                  <a:pt x="139" y="55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128" y="53"/>
                  <a:pt x="128" y="53"/>
                  <a:pt x="128" y="53"/>
                </a:cubicBezTo>
                <a:lnTo>
                  <a:pt x="137" y="53"/>
                </a:lnTo>
                <a:close/>
                <a:moveTo>
                  <a:pt x="88" y="9"/>
                </a:moveTo>
                <a:cubicBezTo>
                  <a:pt x="119" y="40"/>
                  <a:pt x="119" y="40"/>
                  <a:pt x="119" y="40"/>
                </a:cubicBezTo>
                <a:cubicBezTo>
                  <a:pt x="88" y="40"/>
                  <a:pt x="88" y="40"/>
                  <a:pt x="88" y="40"/>
                </a:cubicBezTo>
                <a:lnTo>
                  <a:pt x="88" y="9"/>
                </a:lnTo>
                <a:close/>
                <a:moveTo>
                  <a:pt x="27" y="5"/>
                </a:moveTo>
                <a:cubicBezTo>
                  <a:pt x="83" y="5"/>
                  <a:pt x="83" y="5"/>
                  <a:pt x="83" y="5"/>
                </a:cubicBezTo>
                <a:cubicBezTo>
                  <a:pt x="83" y="45"/>
                  <a:pt x="83" y="45"/>
                  <a:pt x="83" y="45"/>
                </a:cubicBezTo>
                <a:cubicBezTo>
                  <a:pt x="123" y="45"/>
                  <a:pt x="123" y="45"/>
                  <a:pt x="123" y="45"/>
                </a:cubicBezTo>
                <a:cubicBezTo>
                  <a:pt x="123" y="48"/>
                  <a:pt x="123" y="48"/>
                  <a:pt x="123" y="48"/>
                </a:cubicBezTo>
                <a:cubicBezTo>
                  <a:pt x="123" y="72"/>
                  <a:pt x="123" y="72"/>
                  <a:pt x="123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4" y="72"/>
                  <a:pt x="33" y="72"/>
                  <a:pt x="33" y="72"/>
                </a:cubicBezTo>
                <a:cubicBezTo>
                  <a:pt x="30" y="73"/>
                  <a:pt x="28" y="74"/>
                  <a:pt x="27" y="77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29"/>
                  <a:pt x="27" y="29"/>
                  <a:pt x="27" y="29"/>
                </a:cubicBezTo>
                <a:lnTo>
                  <a:pt x="27" y="5"/>
                </a:lnTo>
                <a:close/>
                <a:moveTo>
                  <a:pt x="5" y="37"/>
                </a:moveTo>
                <a:cubicBezTo>
                  <a:pt x="5" y="36"/>
                  <a:pt x="6" y="35"/>
                  <a:pt x="7" y="35"/>
                </a:cubicBezTo>
                <a:cubicBezTo>
                  <a:pt x="21" y="35"/>
                  <a:pt x="21" y="35"/>
                  <a:pt x="21" y="35"/>
                </a:cubicBezTo>
                <a:cubicBezTo>
                  <a:pt x="21" y="93"/>
                  <a:pt x="21" y="93"/>
                  <a:pt x="21" y="93"/>
                </a:cubicBezTo>
                <a:cubicBezTo>
                  <a:pt x="5" y="137"/>
                  <a:pt x="5" y="137"/>
                  <a:pt x="5" y="137"/>
                </a:cubicBezTo>
                <a:lnTo>
                  <a:pt x="5" y="37"/>
                </a:lnTo>
                <a:close/>
                <a:moveTo>
                  <a:pt x="128" y="154"/>
                </a:moveTo>
                <a:cubicBezTo>
                  <a:pt x="127" y="154"/>
                  <a:pt x="127" y="155"/>
                  <a:pt x="126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6" y="155"/>
                  <a:pt x="6" y="154"/>
                  <a:pt x="6" y="154"/>
                </a:cubicBezTo>
                <a:cubicBezTo>
                  <a:pt x="5" y="154"/>
                  <a:pt x="5" y="153"/>
                  <a:pt x="5" y="153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21" y="109"/>
                  <a:pt x="21" y="109"/>
                  <a:pt x="21" y="109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7"/>
                  <a:pt x="34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44" y="77"/>
                  <a:pt x="144" y="77"/>
                  <a:pt x="144" y="77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54" y="77"/>
                  <a:pt x="155" y="79"/>
                  <a:pt x="155" y="80"/>
                </a:cubicBezTo>
                <a:lnTo>
                  <a:pt x="128" y="154"/>
                </a:lnTo>
                <a:close/>
                <a:moveTo>
                  <a:pt x="40" y="43"/>
                </a:moveTo>
                <a:cubicBezTo>
                  <a:pt x="40" y="41"/>
                  <a:pt x="41" y="40"/>
                  <a:pt x="43" y="40"/>
                </a:cubicBezTo>
                <a:cubicBezTo>
                  <a:pt x="69" y="40"/>
                  <a:pt x="69" y="40"/>
                  <a:pt x="69" y="40"/>
                </a:cubicBezTo>
                <a:cubicBezTo>
                  <a:pt x="71" y="40"/>
                  <a:pt x="72" y="41"/>
                  <a:pt x="72" y="43"/>
                </a:cubicBezTo>
                <a:cubicBezTo>
                  <a:pt x="72" y="44"/>
                  <a:pt x="71" y="45"/>
                  <a:pt x="69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1" y="45"/>
                  <a:pt x="40" y="44"/>
                  <a:pt x="40" y="43"/>
                </a:cubicBezTo>
                <a:close/>
                <a:moveTo>
                  <a:pt x="40" y="24"/>
                </a:moveTo>
                <a:cubicBezTo>
                  <a:pt x="40" y="23"/>
                  <a:pt x="41" y="21"/>
                  <a:pt x="43" y="21"/>
                </a:cubicBezTo>
                <a:cubicBezTo>
                  <a:pt x="69" y="21"/>
                  <a:pt x="69" y="21"/>
                  <a:pt x="69" y="21"/>
                </a:cubicBezTo>
                <a:cubicBezTo>
                  <a:pt x="71" y="21"/>
                  <a:pt x="72" y="23"/>
                  <a:pt x="72" y="24"/>
                </a:cubicBezTo>
                <a:cubicBezTo>
                  <a:pt x="72" y="25"/>
                  <a:pt x="71" y="27"/>
                  <a:pt x="69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1" y="27"/>
                  <a:pt x="40" y="25"/>
                  <a:pt x="40" y="24"/>
                </a:cubicBezTo>
                <a:close/>
                <a:moveTo>
                  <a:pt x="40" y="61"/>
                </a:moveTo>
                <a:cubicBezTo>
                  <a:pt x="40" y="60"/>
                  <a:pt x="41" y="59"/>
                  <a:pt x="43" y="59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8" y="59"/>
                  <a:pt x="109" y="60"/>
                  <a:pt x="109" y="61"/>
                </a:cubicBezTo>
                <a:cubicBezTo>
                  <a:pt x="109" y="63"/>
                  <a:pt x="108" y="64"/>
                  <a:pt x="107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1" y="64"/>
                  <a:pt x="40" y="63"/>
                  <a:pt x="40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1" name="Freeform 2085"/>
          <p:cNvSpPr>
            <a:spLocks noEditPoints="1"/>
          </p:cNvSpPr>
          <p:nvPr userDrawn="1"/>
        </p:nvSpPr>
        <p:spPr bwMode="auto">
          <a:xfrm>
            <a:off x="2045732" y="4935262"/>
            <a:ext cx="450533" cy="454462"/>
          </a:xfrm>
          <a:custGeom>
            <a:avLst/>
            <a:gdLst>
              <a:gd name="T0" fmla="*/ 144 w 160"/>
              <a:gd name="T1" fmla="*/ 72 h 160"/>
              <a:gd name="T2" fmla="*/ 137 w 160"/>
              <a:gd name="T3" fmla="*/ 48 h 160"/>
              <a:gd name="T4" fmla="*/ 133 w 160"/>
              <a:gd name="T5" fmla="*/ 0 h 160"/>
              <a:gd name="T6" fmla="*/ 27 w 160"/>
              <a:gd name="T7" fmla="*/ 5 h 160"/>
              <a:gd name="T8" fmla="*/ 19 w 160"/>
              <a:gd name="T9" fmla="*/ 11 h 160"/>
              <a:gd name="T10" fmla="*/ 11 w 160"/>
              <a:gd name="T11" fmla="*/ 29 h 160"/>
              <a:gd name="T12" fmla="*/ 0 w 160"/>
              <a:gd name="T13" fmla="*/ 37 h 160"/>
              <a:gd name="T14" fmla="*/ 0 w 160"/>
              <a:gd name="T15" fmla="*/ 153 h 160"/>
              <a:gd name="T16" fmla="*/ 7 w 160"/>
              <a:gd name="T17" fmla="*/ 160 h 160"/>
              <a:gd name="T18" fmla="*/ 133 w 160"/>
              <a:gd name="T19" fmla="*/ 155 h 160"/>
              <a:gd name="T20" fmla="*/ 160 w 160"/>
              <a:gd name="T21" fmla="*/ 80 h 160"/>
              <a:gd name="T22" fmla="*/ 137 w 160"/>
              <a:gd name="T23" fmla="*/ 53 h 160"/>
              <a:gd name="T24" fmla="*/ 139 w 160"/>
              <a:gd name="T25" fmla="*/ 72 h 160"/>
              <a:gd name="T26" fmla="*/ 133 w 160"/>
              <a:gd name="T27" fmla="*/ 53 h 160"/>
              <a:gd name="T28" fmla="*/ 128 w 160"/>
              <a:gd name="T29" fmla="*/ 5 h 160"/>
              <a:gd name="T30" fmla="*/ 128 w 160"/>
              <a:gd name="T31" fmla="*/ 72 h 160"/>
              <a:gd name="T32" fmla="*/ 32 w 160"/>
              <a:gd name="T33" fmla="*/ 72 h 160"/>
              <a:gd name="T34" fmla="*/ 32 w 160"/>
              <a:gd name="T35" fmla="*/ 5 h 160"/>
              <a:gd name="T36" fmla="*/ 27 w 160"/>
              <a:gd name="T37" fmla="*/ 11 h 160"/>
              <a:gd name="T38" fmla="*/ 26 w 160"/>
              <a:gd name="T39" fmla="*/ 79 h 160"/>
              <a:gd name="T40" fmla="*/ 24 w 160"/>
              <a:gd name="T41" fmla="*/ 11 h 160"/>
              <a:gd name="T42" fmla="*/ 16 w 160"/>
              <a:gd name="T43" fmla="*/ 16 h 160"/>
              <a:gd name="T44" fmla="*/ 19 w 160"/>
              <a:gd name="T45" fmla="*/ 101 h 160"/>
              <a:gd name="T46" fmla="*/ 16 w 160"/>
              <a:gd name="T47" fmla="*/ 29 h 160"/>
              <a:gd name="T48" fmla="*/ 5 w 160"/>
              <a:gd name="T49" fmla="*/ 37 h 160"/>
              <a:gd name="T50" fmla="*/ 11 w 160"/>
              <a:gd name="T51" fmla="*/ 35 h 160"/>
              <a:gd name="T52" fmla="*/ 5 w 160"/>
              <a:gd name="T53" fmla="*/ 137 h 160"/>
              <a:gd name="T54" fmla="*/ 128 w 160"/>
              <a:gd name="T55" fmla="*/ 154 h 160"/>
              <a:gd name="T56" fmla="*/ 7 w 160"/>
              <a:gd name="T57" fmla="*/ 155 h 160"/>
              <a:gd name="T58" fmla="*/ 5 w 160"/>
              <a:gd name="T59" fmla="*/ 153 h 160"/>
              <a:gd name="T60" fmla="*/ 11 w 160"/>
              <a:gd name="T61" fmla="*/ 138 h 160"/>
              <a:gd name="T62" fmla="*/ 19 w 160"/>
              <a:gd name="T63" fmla="*/ 116 h 160"/>
              <a:gd name="T64" fmla="*/ 27 w 160"/>
              <a:gd name="T65" fmla="*/ 94 h 160"/>
              <a:gd name="T66" fmla="*/ 32 w 160"/>
              <a:gd name="T67" fmla="*/ 80 h 160"/>
              <a:gd name="T68" fmla="*/ 32 w 160"/>
              <a:gd name="T69" fmla="*/ 79 h 160"/>
              <a:gd name="T70" fmla="*/ 34 w 160"/>
              <a:gd name="T71" fmla="*/ 77 h 160"/>
              <a:gd name="T72" fmla="*/ 133 w 160"/>
              <a:gd name="T73" fmla="*/ 77 h 160"/>
              <a:gd name="T74" fmla="*/ 153 w 160"/>
              <a:gd name="T75" fmla="*/ 77 h 160"/>
              <a:gd name="T76" fmla="*/ 128 w 160"/>
              <a:gd name="T77" fmla="*/ 154 h 160"/>
              <a:gd name="T78" fmla="*/ 48 w 160"/>
              <a:gd name="T79" fmla="*/ 40 h 160"/>
              <a:gd name="T80" fmla="*/ 115 w 160"/>
              <a:gd name="T81" fmla="*/ 43 h 160"/>
              <a:gd name="T82" fmla="*/ 48 w 160"/>
              <a:gd name="T83" fmla="*/ 45 h 160"/>
              <a:gd name="T84" fmla="*/ 45 w 160"/>
              <a:gd name="T85" fmla="*/ 24 h 160"/>
              <a:gd name="T86" fmla="*/ 75 w 160"/>
              <a:gd name="T87" fmla="*/ 21 h 160"/>
              <a:gd name="T88" fmla="*/ 75 w 160"/>
              <a:gd name="T89" fmla="*/ 27 h 160"/>
              <a:gd name="T90" fmla="*/ 45 w 160"/>
              <a:gd name="T91" fmla="*/ 24 h 160"/>
              <a:gd name="T92" fmla="*/ 48 w 160"/>
              <a:gd name="T93" fmla="*/ 59 h 160"/>
              <a:gd name="T94" fmla="*/ 115 w 160"/>
              <a:gd name="T95" fmla="*/ 61 h 160"/>
              <a:gd name="T96" fmla="*/ 48 w 160"/>
              <a:gd name="T97" fmla="*/ 6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60">
                <a:moveTo>
                  <a:pt x="153" y="72"/>
                </a:moveTo>
                <a:cubicBezTo>
                  <a:pt x="144" y="72"/>
                  <a:pt x="144" y="72"/>
                  <a:pt x="144" y="72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4" y="51"/>
                  <a:pt x="141" y="48"/>
                  <a:pt x="137" y="48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0"/>
                  <a:pt x="133" y="0"/>
                  <a:pt x="133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5"/>
                  <a:pt x="27" y="5"/>
                  <a:pt x="27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29"/>
                  <a:pt x="11" y="29"/>
                  <a:pt x="11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3" y="29"/>
                  <a:pt x="0" y="33"/>
                  <a:pt x="0" y="37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5"/>
                  <a:pt x="0" y="156"/>
                  <a:pt x="1" y="157"/>
                </a:cubicBezTo>
                <a:cubicBezTo>
                  <a:pt x="3" y="159"/>
                  <a:pt x="5" y="160"/>
                  <a:pt x="7" y="160"/>
                </a:cubicBezTo>
                <a:cubicBezTo>
                  <a:pt x="126" y="160"/>
                  <a:pt x="126" y="160"/>
                  <a:pt x="126" y="160"/>
                </a:cubicBezTo>
                <a:cubicBezTo>
                  <a:pt x="129" y="160"/>
                  <a:pt x="132" y="158"/>
                  <a:pt x="133" y="155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75"/>
                  <a:pt x="157" y="72"/>
                  <a:pt x="153" y="72"/>
                </a:cubicBezTo>
                <a:close/>
                <a:moveTo>
                  <a:pt x="137" y="53"/>
                </a:moveTo>
                <a:cubicBezTo>
                  <a:pt x="138" y="53"/>
                  <a:pt x="139" y="54"/>
                  <a:pt x="139" y="55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53"/>
                  <a:pt x="133" y="53"/>
                  <a:pt x="133" y="53"/>
                </a:cubicBezTo>
                <a:lnTo>
                  <a:pt x="137" y="53"/>
                </a:lnTo>
                <a:close/>
                <a:moveTo>
                  <a:pt x="128" y="5"/>
                </a:moveTo>
                <a:cubicBezTo>
                  <a:pt x="128" y="48"/>
                  <a:pt x="128" y="48"/>
                  <a:pt x="128" y="48"/>
                </a:cubicBezTo>
                <a:cubicBezTo>
                  <a:pt x="128" y="72"/>
                  <a:pt x="128" y="72"/>
                  <a:pt x="128" y="72"/>
                </a:cubicBezTo>
                <a:cubicBezTo>
                  <a:pt x="34" y="72"/>
                  <a:pt x="34" y="72"/>
                  <a:pt x="34" y="72"/>
                </a:cubicBezTo>
                <a:cubicBezTo>
                  <a:pt x="33" y="72"/>
                  <a:pt x="33" y="72"/>
                  <a:pt x="32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5"/>
                  <a:pt x="32" y="5"/>
                  <a:pt x="32" y="5"/>
                </a:cubicBezTo>
                <a:lnTo>
                  <a:pt x="128" y="5"/>
                </a:lnTo>
                <a:close/>
                <a:moveTo>
                  <a:pt x="27" y="11"/>
                </a:moveTo>
                <a:cubicBezTo>
                  <a:pt x="27" y="79"/>
                  <a:pt x="27" y="79"/>
                  <a:pt x="27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24" y="86"/>
                  <a:pt x="24" y="86"/>
                  <a:pt x="24" y="86"/>
                </a:cubicBezTo>
                <a:cubicBezTo>
                  <a:pt x="24" y="11"/>
                  <a:pt x="24" y="11"/>
                  <a:pt x="24" y="11"/>
                </a:cubicBezTo>
                <a:lnTo>
                  <a:pt x="27" y="11"/>
                </a:lnTo>
                <a:close/>
                <a:moveTo>
                  <a:pt x="16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01"/>
                  <a:pt x="19" y="101"/>
                  <a:pt x="19" y="101"/>
                </a:cubicBezTo>
                <a:cubicBezTo>
                  <a:pt x="16" y="108"/>
                  <a:pt x="16" y="108"/>
                  <a:pt x="16" y="108"/>
                </a:cubicBezTo>
                <a:cubicBezTo>
                  <a:pt x="16" y="29"/>
                  <a:pt x="16" y="29"/>
                  <a:pt x="16" y="29"/>
                </a:cubicBezTo>
                <a:lnTo>
                  <a:pt x="16" y="16"/>
                </a:lnTo>
                <a:close/>
                <a:moveTo>
                  <a:pt x="5" y="37"/>
                </a:moveTo>
                <a:cubicBezTo>
                  <a:pt x="5" y="36"/>
                  <a:pt x="6" y="35"/>
                  <a:pt x="7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5" y="137"/>
                  <a:pt x="5" y="137"/>
                  <a:pt x="5" y="137"/>
                </a:cubicBezTo>
                <a:lnTo>
                  <a:pt x="5" y="37"/>
                </a:lnTo>
                <a:close/>
                <a:moveTo>
                  <a:pt x="128" y="154"/>
                </a:moveTo>
                <a:cubicBezTo>
                  <a:pt x="127" y="154"/>
                  <a:pt x="127" y="155"/>
                  <a:pt x="126" y="155"/>
                </a:cubicBezTo>
                <a:cubicBezTo>
                  <a:pt x="7" y="155"/>
                  <a:pt x="7" y="155"/>
                  <a:pt x="7" y="155"/>
                </a:cubicBezTo>
                <a:cubicBezTo>
                  <a:pt x="6" y="155"/>
                  <a:pt x="6" y="154"/>
                  <a:pt x="6" y="154"/>
                </a:cubicBezTo>
                <a:cubicBezTo>
                  <a:pt x="5" y="154"/>
                  <a:pt x="5" y="153"/>
                  <a:pt x="5" y="153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11" y="138"/>
                  <a:pt x="11" y="138"/>
                  <a:pt x="11" y="138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7" y="94"/>
                  <a:pt x="27" y="94"/>
                  <a:pt x="27" y="94"/>
                </a:cubicBezTo>
                <a:cubicBezTo>
                  <a:pt x="27" y="94"/>
                  <a:pt x="27" y="94"/>
                  <a:pt x="27" y="94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78"/>
                  <a:pt x="32" y="78"/>
                  <a:pt x="32" y="78"/>
                </a:cubicBezTo>
                <a:cubicBezTo>
                  <a:pt x="33" y="78"/>
                  <a:pt x="33" y="77"/>
                  <a:pt x="34" y="77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44" y="77"/>
                  <a:pt x="144" y="77"/>
                  <a:pt x="144" y="77"/>
                </a:cubicBezTo>
                <a:cubicBezTo>
                  <a:pt x="153" y="77"/>
                  <a:pt x="153" y="77"/>
                  <a:pt x="153" y="77"/>
                </a:cubicBezTo>
                <a:cubicBezTo>
                  <a:pt x="154" y="77"/>
                  <a:pt x="155" y="79"/>
                  <a:pt x="155" y="80"/>
                </a:cubicBezTo>
                <a:lnTo>
                  <a:pt x="128" y="154"/>
                </a:lnTo>
                <a:close/>
                <a:moveTo>
                  <a:pt x="45" y="43"/>
                </a:moveTo>
                <a:cubicBezTo>
                  <a:pt x="45" y="41"/>
                  <a:pt x="47" y="40"/>
                  <a:pt x="48" y="40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3" y="40"/>
                  <a:pt x="115" y="41"/>
                  <a:pt x="115" y="43"/>
                </a:cubicBezTo>
                <a:cubicBezTo>
                  <a:pt x="115" y="44"/>
                  <a:pt x="113" y="45"/>
                  <a:pt x="112" y="45"/>
                </a:cubicBezTo>
                <a:cubicBezTo>
                  <a:pt x="48" y="45"/>
                  <a:pt x="48" y="45"/>
                  <a:pt x="48" y="45"/>
                </a:cubicBezTo>
                <a:cubicBezTo>
                  <a:pt x="47" y="45"/>
                  <a:pt x="45" y="44"/>
                  <a:pt x="45" y="43"/>
                </a:cubicBezTo>
                <a:close/>
                <a:moveTo>
                  <a:pt x="45" y="24"/>
                </a:moveTo>
                <a:cubicBezTo>
                  <a:pt x="45" y="23"/>
                  <a:pt x="47" y="21"/>
                  <a:pt x="48" y="21"/>
                </a:cubicBezTo>
                <a:cubicBezTo>
                  <a:pt x="75" y="21"/>
                  <a:pt x="75" y="21"/>
                  <a:pt x="75" y="21"/>
                </a:cubicBezTo>
                <a:cubicBezTo>
                  <a:pt x="76" y="21"/>
                  <a:pt x="77" y="23"/>
                  <a:pt x="77" y="24"/>
                </a:cubicBezTo>
                <a:cubicBezTo>
                  <a:pt x="77" y="25"/>
                  <a:pt x="76" y="27"/>
                  <a:pt x="75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7"/>
                  <a:pt x="45" y="25"/>
                  <a:pt x="45" y="24"/>
                </a:cubicBezTo>
                <a:close/>
                <a:moveTo>
                  <a:pt x="45" y="61"/>
                </a:moveTo>
                <a:cubicBezTo>
                  <a:pt x="45" y="60"/>
                  <a:pt x="47" y="59"/>
                  <a:pt x="48" y="59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3" y="59"/>
                  <a:pt x="115" y="60"/>
                  <a:pt x="115" y="61"/>
                </a:cubicBezTo>
                <a:cubicBezTo>
                  <a:pt x="115" y="63"/>
                  <a:pt x="113" y="64"/>
                  <a:pt x="112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7" y="64"/>
                  <a:pt x="45" y="63"/>
                  <a:pt x="45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2" name="Freeform 2086"/>
          <p:cNvSpPr>
            <a:spLocks noEditPoints="1"/>
          </p:cNvSpPr>
          <p:nvPr userDrawn="1"/>
        </p:nvSpPr>
        <p:spPr bwMode="auto">
          <a:xfrm>
            <a:off x="2045732" y="5468304"/>
            <a:ext cx="450533" cy="400764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8 w 160"/>
              <a:gd name="T5" fmla="*/ 1 h 141"/>
              <a:gd name="T6" fmla="*/ 57 w 160"/>
              <a:gd name="T7" fmla="*/ 0 h 141"/>
              <a:gd name="T8" fmla="*/ 0 w 160"/>
              <a:gd name="T9" fmla="*/ 0 h 141"/>
              <a:gd name="T10" fmla="*/ 0 w 160"/>
              <a:gd name="T11" fmla="*/ 141 h 141"/>
              <a:gd name="T12" fmla="*/ 160 w 160"/>
              <a:gd name="T13" fmla="*/ 141 h 141"/>
              <a:gd name="T14" fmla="*/ 160 w 160"/>
              <a:gd name="T15" fmla="*/ 19 h 141"/>
              <a:gd name="T16" fmla="*/ 71 w 160"/>
              <a:gd name="T17" fmla="*/ 19 h 141"/>
              <a:gd name="T18" fmla="*/ 155 w 160"/>
              <a:gd name="T19" fmla="*/ 24 h 141"/>
              <a:gd name="T20" fmla="*/ 155 w 160"/>
              <a:gd name="T21" fmla="*/ 37 h 141"/>
              <a:gd name="T22" fmla="*/ 84 w 160"/>
              <a:gd name="T23" fmla="*/ 37 h 141"/>
              <a:gd name="T24" fmla="*/ 75 w 160"/>
              <a:gd name="T25" fmla="*/ 24 h 141"/>
              <a:gd name="T26" fmla="*/ 155 w 160"/>
              <a:gd name="T27" fmla="*/ 24 h 141"/>
              <a:gd name="T28" fmla="*/ 5 w 160"/>
              <a:gd name="T29" fmla="*/ 136 h 141"/>
              <a:gd name="T30" fmla="*/ 5 w 160"/>
              <a:gd name="T31" fmla="*/ 5 h 141"/>
              <a:gd name="T32" fmla="*/ 55 w 160"/>
              <a:gd name="T33" fmla="*/ 5 h 141"/>
              <a:gd name="T34" fmla="*/ 68 w 160"/>
              <a:gd name="T35" fmla="*/ 24 h 141"/>
              <a:gd name="T36" fmla="*/ 68 w 160"/>
              <a:gd name="T37" fmla="*/ 24 h 141"/>
              <a:gd name="T38" fmla="*/ 80 w 160"/>
              <a:gd name="T39" fmla="*/ 41 h 141"/>
              <a:gd name="T40" fmla="*/ 83 w 160"/>
              <a:gd name="T41" fmla="*/ 43 h 141"/>
              <a:gd name="T42" fmla="*/ 83 w 160"/>
              <a:gd name="T43" fmla="*/ 43 h 141"/>
              <a:gd name="T44" fmla="*/ 155 w 160"/>
              <a:gd name="T45" fmla="*/ 43 h 141"/>
              <a:gd name="T46" fmla="*/ 155 w 160"/>
              <a:gd name="T47" fmla="*/ 136 h 141"/>
              <a:gd name="T48" fmla="*/ 5 w 160"/>
              <a:gd name="T49" fmla="*/ 136 h 141"/>
              <a:gd name="T50" fmla="*/ 99 w 160"/>
              <a:gd name="T51" fmla="*/ 89 h 141"/>
              <a:gd name="T52" fmla="*/ 103 w 160"/>
              <a:gd name="T53" fmla="*/ 93 h 141"/>
              <a:gd name="T54" fmla="*/ 80 w 160"/>
              <a:gd name="T55" fmla="*/ 116 h 141"/>
              <a:gd name="T56" fmla="*/ 57 w 160"/>
              <a:gd name="T57" fmla="*/ 93 h 141"/>
              <a:gd name="T58" fmla="*/ 61 w 160"/>
              <a:gd name="T59" fmla="*/ 89 h 141"/>
              <a:gd name="T60" fmla="*/ 77 w 160"/>
              <a:gd name="T61" fmla="*/ 106 h 141"/>
              <a:gd name="T62" fmla="*/ 77 w 160"/>
              <a:gd name="T63" fmla="*/ 59 h 141"/>
              <a:gd name="T64" fmla="*/ 83 w 160"/>
              <a:gd name="T65" fmla="*/ 59 h 141"/>
              <a:gd name="T66" fmla="*/ 83 w 160"/>
              <a:gd name="T67" fmla="*/ 106 h 141"/>
              <a:gd name="T68" fmla="*/ 99 w 160"/>
              <a:gd name="T69" fmla="*/ 8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99" y="89"/>
                </a:moveTo>
                <a:cubicBezTo>
                  <a:pt x="103" y="93"/>
                  <a:pt x="103" y="93"/>
                  <a:pt x="103" y="93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57" y="93"/>
                  <a:pt x="57" y="93"/>
                  <a:pt x="57" y="93"/>
                </a:cubicBezTo>
                <a:cubicBezTo>
                  <a:pt x="61" y="89"/>
                  <a:pt x="61" y="89"/>
                  <a:pt x="61" y="89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7" y="59"/>
                  <a:pt x="77" y="59"/>
                  <a:pt x="77" y="59"/>
                </a:cubicBezTo>
                <a:cubicBezTo>
                  <a:pt x="83" y="59"/>
                  <a:pt x="83" y="59"/>
                  <a:pt x="83" y="59"/>
                </a:cubicBezTo>
                <a:cubicBezTo>
                  <a:pt x="83" y="106"/>
                  <a:pt x="83" y="106"/>
                  <a:pt x="83" y="106"/>
                </a:cubicBezTo>
                <a:lnTo>
                  <a:pt x="99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Freeform 2087"/>
          <p:cNvSpPr>
            <a:spLocks noEditPoints="1"/>
          </p:cNvSpPr>
          <p:nvPr userDrawn="1"/>
        </p:nvSpPr>
        <p:spPr bwMode="auto">
          <a:xfrm>
            <a:off x="2045732" y="5980392"/>
            <a:ext cx="450533" cy="399455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8 w 160"/>
              <a:gd name="T5" fmla="*/ 1 h 141"/>
              <a:gd name="T6" fmla="*/ 57 w 160"/>
              <a:gd name="T7" fmla="*/ 0 h 141"/>
              <a:gd name="T8" fmla="*/ 0 w 160"/>
              <a:gd name="T9" fmla="*/ 0 h 141"/>
              <a:gd name="T10" fmla="*/ 0 w 160"/>
              <a:gd name="T11" fmla="*/ 141 h 141"/>
              <a:gd name="T12" fmla="*/ 160 w 160"/>
              <a:gd name="T13" fmla="*/ 141 h 141"/>
              <a:gd name="T14" fmla="*/ 160 w 160"/>
              <a:gd name="T15" fmla="*/ 19 h 141"/>
              <a:gd name="T16" fmla="*/ 71 w 160"/>
              <a:gd name="T17" fmla="*/ 19 h 141"/>
              <a:gd name="T18" fmla="*/ 155 w 160"/>
              <a:gd name="T19" fmla="*/ 24 h 141"/>
              <a:gd name="T20" fmla="*/ 155 w 160"/>
              <a:gd name="T21" fmla="*/ 37 h 141"/>
              <a:gd name="T22" fmla="*/ 84 w 160"/>
              <a:gd name="T23" fmla="*/ 37 h 141"/>
              <a:gd name="T24" fmla="*/ 75 w 160"/>
              <a:gd name="T25" fmla="*/ 24 h 141"/>
              <a:gd name="T26" fmla="*/ 155 w 160"/>
              <a:gd name="T27" fmla="*/ 24 h 141"/>
              <a:gd name="T28" fmla="*/ 5 w 160"/>
              <a:gd name="T29" fmla="*/ 136 h 141"/>
              <a:gd name="T30" fmla="*/ 5 w 160"/>
              <a:gd name="T31" fmla="*/ 5 h 141"/>
              <a:gd name="T32" fmla="*/ 55 w 160"/>
              <a:gd name="T33" fmla="*/ 5 h 141"/>
              <a:gd name="T34" fmla="*/ 68 w 160"/>
              <a:gd name="T35" fmla="*/ 24 h 141"/>
              <a:gd name="T36" fmla="*/ 68 w 160"/>
              <a:gd name="T37" fmla="*/ 24 h 141"/>
              <a:gd name="T38" fmla="*/ 80 w 160"/>
              <a:gd name="T39" fmla="*/ 41 h 141"/>
              <a:gd name="T40" fmla="*/ 83 w 160"/>
              <a:gd name="T41" fmla="*/ 43 h 141"/>
              <a:gd name="T42" fmla="*/ 83 w 160"/>
              <a:gd name="T43" fmla="*/ 43 h 141"/>
              <a:gd name="T44" fmla="*/ 155 w 160"/>
              <a:gd name="T45" fmla="*/ 43 h 141"/>
              <a:gd name="T46" fmla="*/ 155 w 160"/>
              <a:gd name="T47" fmla="*/ 136 h 141"/>
              <a:gd name="T48" fmla="*/ 5 w 160"/>
              <a:gd name="T49" fmla="*/ 136 h 141"/>
              <a:gd name="T50" fmla="*/ 80 w 160"/>
              <a:gd name="T51" fmla="*/ 55 h 141"/>
              <a:gd name="T52" fmla="*/ 103 w 160"/>
              <a:gd name="T53" fmla="*/ 78 h 141"/>
              <a:gd name="T54" fmla="*/ 99 w 160"/>
              <a:gd name="T55" fmla="*/ 82 h 141"/>
              <a:gd name="T56" fmla="*/ 83 w 160"/>
              <a:gd name="T57" fmla="*/ 65 h 141"/>
              <a:gd name="T58" fmla="*/ 83 w 160"/>
              <a:gd name="T59" fmla="*/ 112 h 141"/>
              <a:gd name="T60" fmla="*/ 77 w 160"/>
              <a:gd name="T61" fmla="*/ 112 h 141"/>
              <a:gd name="T62" fmla="*/ 77 w 160"/>
              <a:gd name="T63" fmla="*/ 65 h 141"/>
              <a:gd name="T64" fmla="*/ 61 w 160"/>
              <a:gd name="T65" fmla="*/ 82 h 141"/>
              <a:gd name="T66" fmla="*/ 57 w 160"/>
              <a:gd name="T67" fmla="*/ 78 h 141"/>
              <a:gd name="T68" fmla="*/ 80 w 160"/>
              <a:gd name="T69" fmla="*/ 5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80" y="55"/>
                </a:moveTo>
                <a:cubicBezTo>
                  <a:pt x="103" y="78"/>
                  <a:pt x="103" y="78"/>
                  <a:pt x="103" y="78"/>
                </a:cubicBezTo>
                <a:cubicBezTo>
                  <a:pt x="99" y="82"/>
                  <a:pt x="99" y="82"/>
                  <a:pt x="99" y="82"/>
                </a:cubicBezTo>
                <a:cubicBezTo>
                  <a:pt x="83" y="65"/>
                  <a:pt x="83" y="65"/>
                  <a:pt x="83" y="65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65"/>
                  <a:pt x="77" y="65"/>
                  <a:pt x="77" y="65"/>
                </a:cubicBezTo>
                <a:cubicBezTo>
                  <a:pt x="61" y="82"/>
                  <a:pt x="61" y="82"/>
                  <a:pt x="61" y="82"/>
                </a:cubicBezTo>
                <a:cubicBezTo>
                  <a:pt x="57" y="78"/>
                  <a:pt x="57" y="78"/>
                  <a:pt x="57" y="78"/>
                </a:cubicBezTo>
                <a:lnTo>
                  <a:pt x="80" y="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2088"/>
          <p:cNvSpPr>
            <a:spLocks noEditPoints="1"/>
          </p:cNvSpPr>
          <p:nvPr userDrawn="1"/>
        </p:nvSpPr>
        <p:spPr bwMode="auto">
          <a:xfrm>
            <a:off x="2834165" y="1380769"/>
            <a:ext cx="450533" cy="400764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8 w 160"/>
              <a:gd name="T5" fmla="*/ 1 h 141"/>
              <a:gd name="T6" fmla="*/ 57 w 160"/>
              <a:gd name="T7" fmla="*/ 0 h 141"/>
              <a:gd name="T8" fmla="*/ 0 w 160"/>
              <a:gd name="T9" fmla="*/ 0 h 141"/>
              <a:gd name="T10" fmla="*/ 0 w 160"/>
              <a:gd name="T11" fmla="*/ 141 h 141"/>
              <a:gd name="T12" fmla="*/ 160 w 160"/>
              <a:gd name="T13" fmla="*/ 141 h 141"/>
              <a:gd name="T14" fmla="*/ 160 w 160"/>
              <a:gd name="T15" fmla="*/ 19 h 141"/>
              <a:gd name="T16" fmla="*/ 71 w 160"/>
              <a:gd name="T17" fmla="*/ 19 h 141"/>
              <a:gd name="T18" fmla="*/ 155 w 160"/>
              <a:gd name="T19" fmla="*/ 24 h 141"/>
              <a:gd name="T20" fmla="*/ 155 w 160"/>
              <a:gd name="T21" fmla="*/ 37 h 141"/>
              <a:gd name="T22" fmla="*/ 84 w 160"/>
              <a:gd name="T23" fmla="*/ 37 h 141"/>
              <a:gd name="T24" fmla="*/ 75 w 160"/>
              <a:gd name="T25" fmla="*/ 24 h 141"/>
              <a:gd name="T26" fmla="*/ 155 w 160"/>
              <a:gd name="T27" fmla="*/ 24 h 141"/>
              <a:gd name="T28" fmla="*/ 5 w 160"/>
              <a:gd name="T29" fmla="*/ 136 h 141"/>
              <a:gd name="T30" fmla="*/ 5 w 160"/>
              <a:gd name="T31" fmla="*/ 5 h 141"/>
              <a:gd name="T32" fmla="*/ 55 w 160"/>
              <a:gd name="T33" fmla="*/ 5 h 141"/>
              <a:gd name="T34" fmla="*/ 68 w 160"/>
              <a:gd name="T35" fmla="*/ 24 h 141"/>
              <a:gd name="T36" fmla="*/ 68 w 160"/>
              <a:gd name="T37" fmla="*/ 24 h 141"/>
              <a:gd name="T38" fmla="*/ 80 w 160"/>
              <a:gd name="T39" fmla="*/ 41 h 141"/>
              <a:gd name="T40" fmla="*/ 83 w 160"/>
              <a:gd name="T41" fmla="*/ 43 h 141"/>
              <a:gd name="T42" fmla="*/ 83 w 160"/>
              <a:gd name="T43" fmla="*/ 43 h 141"/>
              <a:gd name="T44" fmla="*/ 155 w 160"/>
              <a:gd name="T45" fmla="*/ 43 h 141"/>
              <a:gd name="T46" fmla="*/ 155 w 160"/>
              <a:gd name="T47" fmla="*/ 136 h 141"/>
              <a:gd name="T48" fmla="*/ 5 w 160"/>
              <a:gd name="T49" fmla="*/ 136 h 141"/>
              <a:gd name="T50" fmla="*/ 96 w 160"/>
              <a:gd name="T51" fmla="*/ 69 h 141"/>
              <a:gd name="T52" fmla="*/ 80 w 160"/>
              <a:gd name="T53" fmla="*/ 53 h 141"/>
              <a:gd name="T54" fmla="*/ 64 w 160"/>
              <a:gd name="T55" fmla="*/ 69 h 141"/>
              <a:gd name="T56" fmla="*/ 64 w 160"/>
              <a:gd name="T57" fmla="*/ 80 h 141"/>
              <a:gd name="T58" fmla="*/ 53 w 160"/>
              <a:gd name="T59" fmla="*/ 80 h 141"/>
              <a:gd name="T60" fmla="*/ 53 w 160"/>
              <a:gd name="T61" fmla="*/ 123 h 141"/>
              <a:gd name="T62" fmla="*/ 107 w 160"/>
              <a:gd name="T63" fmla="*/ 123 h 141"/>
              <a:gd name="T64" fmla="*/ 107 w 160"/>
              <a:gd name="T65" fmla="*/ 80 h 141"/>
              <a:gd name="T66" fmla="*/ 96 w 160"/>
              <a:gd name="T67" fmla="*/ 80 h 141"/>
              <a:gd name="T68" fmla="*/ 96 w 160"/>
              <a:gd name="T69" fmla="*/ 69 h 141"/>
              <a:gd name="T70" fmla="*/ 69 w 160"/>
              <a:gd name="T71" fmla="*/ 69 h 141"/>
              <a:gd name="T72" fmla="*/ 80 w 160"/>
              <a:gd name="T73" fmla="*/ 59 h 141"/>
              <a:gd name="T74" fmla="*/ 91 w 160"/>
              <a:gd name="T75" fmla="*/ 69 h 141"/>
              <a:gd name="T76" fmla="*/ 91 w 160"/>
              <a:gd name="T77" fmla="*/ 80 h 141"/>
              <a:gd name="T78" fmla="*/ 69 w 160"/>
              <a:gd name="T79" fmla="*/ 80 h 141"/>
              <a:gd name="T80" fmla="*/ 69 w 160"/>
              <a:gd name="T81" fmla="*/ 69 h 141"/>
              <a:gd name="T82" fmla="*/ 101 w 160"/>
              <a:gd name="T83" fmla="*/ 85 h 141"/>
              <a:gd name="T84" fmla="*/ 101 w 160"/>
              <a:gd name="T85" fmla="*/ 117 h 141"/>
              <a:gd name="T86" fmla="*/ 59 w 160"/>
              <a:gd name="T87" fmla="*/ 117 h 141"/>
              <a:gd name="T88" fmla="*/ 59 w 160"/>
              <a:gd name="T89" fmla="*/ 85 h 141"/>
              <a:gd name="T90" fmla="*/ 64 w 160"/>
              <a:gd name="T91" fmla="*/ 85 h 141"/>
              <a:gd name="T92" fmla="*/ 96 w 160"/>
              <a:gd name="T93" fmla="*/ 85 h 141"/>
              <a:gd name="T94" fmla="*/ 101 w 160"/>
              <a:gd name="T95" fmla="*/ 85 h 141"/>
              <a:gd name="T96" fmla="*/ 77 w 160"/>
              <a:gd name="T97" fmla="*/ 109 h 141"/>
              <a:gd name="T98" fmla="*/ 77 w 160"/>
              <a:gd name="T99" fmla="*/ 112 h 141"/>
              <a:gd name="T100" fmla="*/ 80 w 160"/>
              <a:gd name="T101" fmla="*/ 115 h 141"/>
              <a:gd name="T102" fmla="*/ 83 w 160"/>
              <a:gd name="T103" fmla="*/ 112 h 141"/>
              <a:gd name="T104" fmla="*/ 83 w 160"/>
              <a:gd name="T105" fmla="*/ 109 h 141"/>
              <a:gd name="T106" fmla="*/ 91 w 160"/>
              <a:gd name="T107" fmla="*/ 99 h 141"/>
              <a:gd name="T108" fmla="*/ 80 w 160"/>
              <a:gd name="T109" fmla="*/ 88 h 141"/>
              <a:gd name="T110" fmla="*/ 69 w 160"/>
              <a:gd name="T111" fmla="*/ 99 h 141"/>
              <a:gd name="T112" fmla="*/ 77 w 160"/>
              <a:gd name="T113" fmla="*/ 109 h 141"/>
              <a:gd name="T114" fmla="*/ 80 w 160"/>
              <a:gd name="T115" fmla="*/ 93 h 141"/>
              <a:gd name="T116" fmla="*/ 85 w 160"/>
              <a:gd name="T117" fmla="*/ 99 h 141"/>
              <a:gd name="T118" fmla="*/ 80 w 160"/>
              <a:gd name="T119" fmla="*/ 104 h 141"/>
              <a:gd name="T120" fmla="*/ 75 w 160"/>
              <a:gd name="T121" fmla="*/ 99 h 141"/>
              <a:gd name="T122" fmla="*/ 80 w 160"/>
              <a:gd name="T123" fmla="*/ 93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96" y="69"/>
                </a:moveTo>
                <a:cubicBezTo>
                  <a:pt x="96" y="61"/>
                  <a:pt x="89" y="53"/>
                  <a:pt x="80" y="53"/>
                </a:cubicBezTo>
                <a:cubicBezTo>
                  <a:pt x="71" y="53"/>
                  <a:pt x="64" y="61"/>
                  <a:pt x="64" y="69"/>
                </a:cubicBezTo>
                <a:cubicBezTo>
                  <a:pt x="64" y="80"/>
                  <a:pt x="64" y="80"/>
                  <a:pt x="64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69"/>
                </a:lnTo>
                <a:close/>
                <a:moveTo>
                  <a:pt x="69" y="69"/>
                </a:moveTo>
                <a:cubicBezTo>
                  <a:pt x="69" y="63"/>
                  <a:pt x="74" y="59"/>
                  <a:pt x="80" y="59"/>
                </a:cubicBezTo>
                <a:cubicBezTo>
                  <a:pt x="86" y="59"/>
                  <a:pt x="91" y="63"/>
                  <a:pt x="91" y="69"/>
                </a:cubicBezTo>
                <a:cubicBezTo>
                  <a:pt x="91" y="80"/>
                  <a:pt x="91" y="80"/>
                  <a:pt x="91" y="80"/>
                </a:cubicBezTo>
                <a:cubicBezTo>
                  <a:pt x="69" y="80"/>
                  <a:pt x="69" y="80"/>
                  <a:pt x="69" y="80"/>
                </a:cubicBezTo>
                <a:lnTo>
                  <a:pt x="69" y="69"/>
                </a:lnTo>
                <a:close/>
                <a:moveTo>
                  <a:pt x="101" y="85"/>
                </a:moveTo>
                <a:cubicBezTo>
                  <a:pt x="101" y="117"/>
                  <a:pt x="101" y="117"/>
                  <a:pt x="101" y="117"/>
                </a:cubicBezTo>
                <a:cubicBezTo>
                  <a:pt x="59" y="117"/>
                  <a:pt x="59" y="117"/>
                  <a:pt x="59" y="117"/>
                </a:cubicBezTo>
                <a:cubicBezTo>
                  <a:pt x="59" y="85"/>
                  <a:pt x="59" y="85"/>
                  <a:pt x="59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96" y="85"/>
                  <a:pt x="96" y="85"/>
                  <a:pt x="96" y="85"/>
                </a:cubicBezTo>
                <a:lnTo>
                  <a:pt x="101" y="85"/>
                </a:lnTo>
                <a:close/>
                <a:moveTo>
                  <a:pt x="77" y="109"/>
                </a:moveTo>
                <a:cubicBezTo>
                  <a:pt x="77" y="112"/>
                  <a:pt x="77" y="112"/>
                  <a:pt x="77" y="112"/>
                </a:cubicBezTo>
                <a:cubicBezTo>
                  <a:pt x="77" y="113"/>
                  <a:pt x="79" y="115"/>
                  <a:pt x="80" y="115"/>
                </a:cubicBezTo>
                <a:cubicBezTo>
                  <a:pt x="81" y="115"/>
                  <a:pt x="83" y="113"/>
                  <a:pt x="83" y="112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7" y="108"/>
                  <a:pt x="91" y="104"/>
                  <a:pt x="91" y="99"/>
                </a:cubicBezTo>
                <a:cubicBezTo>
                  <a:pt x="91" y="93"/>
                  <a:pt x="86" y="88"/>
                  <a:pt x="80" y="88"/>
                </a:cubicBezTo>
                <a:cubicBezTo>
                  <a:pt x="74" y="88"/>
                  <a:pt x="69" y="93"/>
                  <a:pt x="69" y="99"/>
                </a:cubicBezTo>
                <a:cubicBezTo>
                  <a:pt x="69" y="104"/>
                  <a:pt x="73" y="108"/>
                  <a:pt x="77" y="109"/>
                </a:cubicBezTo>
                <a:close/>
                <a:moveTo>
                  <a:pt x="80" y="93"/>
                </a:moveTo>
                <a:cubicBezTo>
                  <a:pt x="83" y="93"/>
                  <a:pt x="85" y="96"/>
                  <a:pt x="85" y="99"/>
                </a:cubicBezTo>
                <a:cubicBezTo>
                  <a:pt x="85" y="102"/>
                  <a:pt x="83" y="104"/>
                  <a:pt x="80" y="104"/>
                </a:cubicBezTo>
                <a:cubicBezTo>
                  <a:pt x="77" y="104"/>
                  <a:pt x="75" y="102"/>
                  <a:pt x="75" y="99"/>
                </a:cubicBezTo>
                <a:cubicBezTo>
                  <a:pt x="75" y="96"/>
                  <a:pt x="77" y="93"/>
                  <a:pt x="80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Freeform 2089"/>
          <p:cNvSpPr>
            <a:spLocks noEditPoints="1"/>
          </p:cNvSpPr>
          <p:nvPr userDrawn="1"/>
        </p:nvSpPr>
        <p:spPr bwMode="auto">
          <a:xfrm>
            <a:off x="2834165" y="1891547"/>
            <a:ext cx="450533" cy="400764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8 w 160"/>
              <a:gd name="T5" fmla="*/ 1 h 141"/>
              <a:gd name="T6" fmla="*/ 57 w 160"/>
              <a:gd name="T7" fmla="*/ 0 h 141"/>
              <a:gd name="T8" fmla="*/ 0 w 160"/>
              <a:gd name="T9" fmla="*/ 0 h 141"/>
              <a:gd name="T10" fmla="*/ 0 w 160"/>
              <a:gd name="T11" fmla="*/ 141 h 141"/>
              <a:gd name="T12" fmla="*/ 160 w 160"/>
              <a:gd name="T13" fmla="*/ 141 h 141"/>
              <a:gd name="T14" fmla="*/ 160 w 160"/>
              <a:gd name="T15" fmla="*/ 19 h 141"/>
              <a:gd name="T16" fmla="*/ 71 w 160"/>
              <a:gd name="T17" fmla="*/ 19 h 141"/>
              <a:gd name="T18" fmla="*/ 155 w 160"/>
              <a:gd name="T19" fmla="*/ 24 h 141"/>
              <a:gd name="T20" fmla="*/ 155 w 160"/>
              <a:gd name="T21" fmla="*/ 37 h 141"/>
              <a:gd name="T22" fmla="*/ 84 w 160"/>
              <a:gd name="T23" fmla="*/ 37 h 141"/>
              <a:gd name="T24" fmla="*/ 75 w 160"/>
              <a:gd name="T25" fmla="*/ 24 h 141"/>
              <a:gd name="T26" fmla="*/ 155 w 160"/>
              <a:gd name="T27" fmla="*/ 24 h 141"/>
              <a:gd name="T28" fmla="*/ 5 w 160"/>
              <a:gd name="T29" fmla="*/ 136 h 141"/>
              <a:gd name="T30" fmla="*/ 5 w 160"/>
              <a:gd name="T31" fmla="*/ 5 h 141"/>
              <a:gd name="T32" fmla="*/ 55 w 160"/>
              <a:gd name="T33" fmla="*/ 5 h 141"/>
              <a:gd name="T34" fmla="*/ 68 w 160"/>
              <a:gd name="T35" fmla="*/ 24 h 141"/>
              <a:gd name="T36" fmla="*/ 68 w 160"/>
              <a:gd name="T37" fmla="*/ 24 h 141"/>
              <a:gd name="T38" fmla="*/ 80 w 160"/>
              <a:gd name="T39" fmla="*/ 41 h 141"/>
              <a:gd name="T40" fmla="*/ 83 w 160"/>
              <a:gd name="T41" fmla="*/ 43 h 141"/>
              <a:gd name="T42" fmla="*/ 83 w 160"/>
              <a:gd name="T43" fmla="*/ 43 h 141"/>
              <a:gd name="T44" fmla="*/ 155 w 160"/>
              <a:gd name="T45" fmla="*/ 43 h 141"/>
              <a:gd name="T46" fmla="*/ 155 w 160"/>
              <a:gd name="T47" fmla="*/ 136 h 141"/>
              <a:gd name="T48" fmla="*/ 5 w 160"/>
              <a:gd name="T49" fmla="*/ 136 h 141"/>
              <a:gd name="T50" fmla="*/ 96 w 160"/>
              <a:gd name="T51" fmla="*/ 69 h 141"/>
              <a:gd name="T52" fmla="*/ 80 w 160"/>
              <a:gd name="T53" fmla="*/ 53 h 141"/>
              <a:gd name="T54" fmla="*/ 64 w 160"/>
              <a:gd name="T55" fmla="*/ 69 h 141"/>
              <a:gd name="T56" fmla="*/ 67 w 160"/>
              <a:gd name="T57" fmla="*/ 72 h 141"/>
              <a:gd name="T58" fmla="*/ 69 w 160"/>
              <a:gd name="T59" fmla="*/ 69 h 141"/>
              <a:gd name="T60" fmla="*/ 80 w 160"/>
              <a:gd name="T61" fmla="*/ 59 h 141"/>
              <a:gd name="T62" fmla="*/ 91 w 160"/>
              <a:gd name="T63" fmla="*/ 69 h 141"/>
              <a:gd name="T64" fmla="*/ 91 w 160"/>
              <a:gd name="T65" fmla="*/ 80 h 141"/>
              <a:gd name="T66" fmla="*/ 53 w 160"/>
              <a:gd name="T67" fmla="*/ 80 h 141"/>
              <a:gd name="T68" fmla="*/ 53 w 160"/>
              <a:gd name="T69" fmla="*/ 123 h 141"/>
              <a:gd name="T70" fmla="*/ 107 w 160"/>
              <a:gd name="T71" fmla="*/ 123 h 141"/>
              <a:gd name="T72" fmla="*/ 107 w 160"/>
              <a:gd name="T73" fmla="*/ 80 h 141"/>
              <a:gd name="T74" fmla="*/ 96 w 160"/>
              <a:gd name="T75" fmla="*/ 80 h 141"/>
              <a:gd name="T76" fmla="*/ 96 w 160"/>
              <a:gd name="T77" fmla="*/ 69 h 141"/>
              <a:gd name="T78" fmla="*/ 101 w 160"/>
              <a:gd name="T79" fmla="*/ 117 h 141"/>
              <a:gd name="T80" fmla="*/ 59 w 160"/>
              <a:gd name="T81" fmla="*/ 117 h 141"/>
              <a:gd name="T82" fmla="*/ 59 w 160"/>
              <a:gd name="T83" fmla="*/ 85 h 141"/>
              <a:gd name="T84" fmla="*/ 101 w 160"/>
              <a:gd name="T85" fmla="*/ 85 h 141"/>
              <a:gd name="T86" fmla="*/ 101 w 160"/>
              <a:gd name="T87" fmla="*/ 117 h 141"/>
              <a:gd name="T88" fmla="*/ 80 w 160"/>
              <a:gd name="T89" fmla="*/ 88 h 141"/>
              <a:gd name="T90" fmla="*/ 69 w 160"/>
              <a:gd name="T91" fmla="*/ 99 h 141"/>
              <a:gd name="T92" fmla="*/ 77 w 160"/>
              <a:gd name="T93" fmla="*/ 109 h 141"/>
              <a:gd name="T94" fmla="*/ 77 w 160"/>
              <a:gd name="T95" fmla="*/ 112 h 141"/>
              <a:gd name="T96" fmla="*/ 80 w 160"/>
              <a:gd name="T97" fmla="*/ 115 h 141"/>
              <a:gd name="T98" fmla="*/ 83 w 160"/>
              <a:gd name="T99" fmla="*/ 112 h 141"/>
              <a:gd name="T100" fmla="*/ 83 w 160"/>
              <a:gd name="T101" fmla="*/ 109 h 141"/>
              <a:gd name="T102" fmla="*/ 91 w 160"/>
              <a:gd name="T103" fmla="*/ 99 h 141"/>
              <a:gd name="T104" fmla="*/ 80 w 160"/>
              <a:gd name="T105" fmla="*/ 88 h 141"/>
              <a:gd name="T106" fmla="*/ 80 w 160"/>
              <a:gd name="T107" fmla="*/ 104 h 141"/>
              <a:gd name="T108" fmla="*/ 75 w 160"/>
              <a:gd name="T109" fmla="*/ 99 h 141"/>
              <a:gd name="T110" fmla="*/ 80 w 160"/>
              <a:gd name="T111" fmla="*/ 93 h 141"/>
              <a:gd name="T112" fmla="*/ 85 w 160"/>
              <a:gd name="T113" fmla="*/ 99 h 141"/>
              <a:gd name="T114" fmla="*/ 80 w 160"/>
              <a:gd name="T115" fmla="*/ 10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96" y="69"/>
                </a:moveTo>
                <a:cubicBezTo>
                  <a:pt x="96" y="61"/>
                  <a:pt x="89" y="53"/>
                  <a:pt x="80" y="53"/>
                </a:cubicBezTo>
                <a:cubicBezTo>
                  <a:pt x="71" y="53"/>
                  <a:pt x="64" y="61"/>
                  <a:pt x="64" y="69"/>
                </a:cubicBezTo>
                <a:cubicBezTo>
                  <a:pt x="64" y="71"/>
                  <a:pt x="65" y="72"/>
                  <a:pt x="67" y="72"/>
                </a:cubicBezTo>
                <a:cubicBezTo>
                  <a:pt x="68" y="72"/>
                  <a:pt x="69" y="71"/>
                  <a:pt x="69" y="69"/>
                </a:cubicBezTo>
                <a:cubicBezTo>
                  <a:pt x="69" y="63"/>
                  <a:pt x="74" y="59"/>
                  <a:pt x="80" y="59"/>
                </a:cubicBezTo>
                <a:cubicBezTo>
                  <a:pt x="86" y="59"/>
                  <a:pt x="91" y="63"/>
                  <a:pt x="91" y="69"/>
                </a:cubicBezTo>
                <a:cubicBezTo>
                  <a:pt x="91" y="80"/>
                  <a:pt x="91" y="80"/>
                  <a:pt x="91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107" y="123"/>
                  <a:pt x="107" y="123"/>
                  <a:pt x="107" y="123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96" y="80"/>
                  <a:pt x="96" y="80"/>
                  <a:pt x="96" y="80"/>
                </a:cubicBezTo>
                <a:lnTo>
                  <a:pt x="96" y="69"/>
                </a:lnTo>
                <a:close/>
                <a:moveTo>
                  <a:pt x="101" y="117"/>
                </a:moveTo>
                <a:cubicBezTo>
                  <a:pt x="59" y="117"/>
                  <a:pt x="59" y="117"/>
                  <a:pt x="59" y="117"/>
                </a:cubicBezTo>
                <a:cubicBezTo>
                  <a:pt x="59" y="85"/>
                  <a:pt x="59" y="85"/>
                  <a:pt x="59" y="85"/>
                </a:cubicBezTo>
                <a:cubicBezTo>
                  <a:pt x="101" y="85"/>
                  <a:pt x="101" y="85"/>
                  <a:pt x="101" y="85"/>
                </a:cubicBezTo>
                <a:lnTo>
                  <a:pt x="101" y="117"/>
                </a:lnTo>
                <a:close/>
                <a:moveTo>
                  <a:pt x="80" y="88"/>
                </a:moveTo>
                <a:cubicBezTo>
                  <a:pt x="74" y="88"/>
                  <a:pt x="69" y="93"/>
                  <a:pt x="69" y="99"/>
                </a:cubicBezTo>
                <a:cubicBezTo>
                  <a:pt x="69" y="104"/>
                  <a:pt x="73" y="108"/>
                  <a:pt x="77" y="109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3"/>
                  <a:pt x="79" y="115"/>
                  <a:pt x="80" y="115"/>
                </a:cubicBezTo>
                <a:cubicBezTo>
                  <a:pt x="81" y="115"/>
                  <a:pt x="83" y="113"/>
                  <a:pt x="83" y="112"/>
                </a:cubicBezTo>
                <a:cubicBezTo>
                  <a:pt x="83" y="109"/>
                  <a:pt x="83" y="109"/>
                  <a:pt x="83" y="109"/>
                </a:cubicBezTo>
                <a:cubicBezTo>
                  <a:pt x="87" y="108"/>
                  <a:pt x="91" y="104"/>
                  <a:pt x="91" y="99"/>
                </a:cubicBezTo>
                <a:cubicBezTo>
                  <a:pt x="91" y="93"/>
                  <a:pt x="86" y="88"/>
                  <a:pt x="80" y="88"/>
                </a:cubicBezTo>
                <a:close/>
                <a:moveTo>
                  <a:pt x="80" y="104"/>
                </a:moveTo>
                <a:cubicBezTo>
                  <a:pt x="77" y="104"/>
                  <a:pt x="75" y="102"/>
                  <a:pt x="75" y="99"/>
                </a:cubicBezTo>
                <a:cubicBezTo>
                  <a:pt x="75" y="96"/>
                  <a:pt x="77" y="93"/>
                  <a:pt x="80" y="93"/>
                </a:cubicBezTo>
                <a:cubicBezTo>
                  <a:pt x="83" y="93"/>
                  <a:pt x="85" y="96"/>
                  <a:pt x="85" y="99"/>
                </a:cubicBezTo>
                <a:cubicBezTo>
                  <a:pt x="85" y="102"/>
                  <a:pt x="83" y="104"/>
                  <a:pt x="80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6" name="Freeform 2090"/>
          <p:cNvSpPr>
            <a:spLocks noEditPoints="1"/>
          </p:cNvSpPr>
          <p:nvPr userDrawn="1"/>
        </p:nvSpPr>
        <p:spPr bwMode="auto">
          <a:xfrm>
            <a:off x="2834165" y="2380061"/>
            <a:ext cx="450533" cy="454462"/>
          </a:xfrm>
          <a:custGeom>
            <a:avLst/>
            <a:gdLst>
              <a:gd name="T0" fmla="*/ 73 w 160"/>
              <a:gd name="T1" fmla="*/ 0 h 160"/>
              <a:gd name="T2" fmla="*/ 16 w 160"/>
              <a:gd name="T3" fmla="*/ 11 h 160"/>
              <a:gd name="T4" fmla="*/ 8 w 160"/>
              <a:gd name="T5" fmla="*/ 21 h 160"/>
              <a:gd name="T6" fmla="*/ 0 w 160"/>
              <a:gd name="T7" fmla="*/ 160 h 160"/>
              <a:gd name="T8" fmla="*/ 155 w 160"/>
              <a:gd name="T9" fmla="*/ 160 h 160"/>
              <a:gd name="T10" fmla="*/ 160 w 160"/>
              <a:gd name="T11" fmla="*/ 45 h 160"/>
              <a:gd name="T12" fmla="*/ 160 w 160"/>
              <a:gd name="T13" fmla="*/ 35 h 160"/>
              <a:gd name="T14" fmla="*/ 160 w 160"/>
              <a:gd name="T15" fmla="*/ 19 h 160"/>
              <a:gd name="T16" fmla="*/ 5 w 160"/>
              <a:gd name="T17" fmla="*/ 155 h 160"/>
              <a:gd name="T18" fmla="*/ 8 w 160"/>
              <a:gd name="T19" fmla="*/ 27 h 160"/>
              <a:gd name="T20" fmla="*/ 68 w 160"/>
              <a:gd name="T21" fmla="*/ 45 h 160"/>
              <a:gd name="T22" fmla="*/ 80 w 160"/>
              <a:gd name="T23" fmla="*/ 63 h 160"/>
              <a:gd name="T24" fmla="*/ 83 w 160"/>
              <a:gd name="T25" fmla="*/ 64 h 160"/>
              <a:gd name="T26" fmla="*/ 155 w 160"/>
              <a:gd name="T27" fmla="*/ 155 h 160"/>
              <a:gd name="T28" fmla="*/ 155 w 160"/>
              <a:gd name="T29" fmla="*/ 59 h 160"/>
              <a:gd name="T30" fmla="*/ 75 w 160"/>
              <a:gd name="T31" fmla="*/ 45 h 160"/>
              <a:gd name="T32" fmla="*/ 155 w 160"/>
              <a:gd name="T33" fmla="*/ 59 h 160"/>
              <a:gd name="T34" fmla="*/ 71 w 160"/>
              <a:gd name="T35" fmla="*/ 40 h 160"/>
              <a:gd name="T36" fmla="*/ 58 w 160"/>
              <a:gd name="T37" fmla="*/ 22 h 160"/>
              <a:gd name="T38" fmla="*/ 13 w 160"/>
              <a:gd name="T39" fmla="*/ 21 h 160"/>
              <a:gd name="T40" fmla="*/ 16 w 160"/>
              <a:gd name="T41" fmla="*/ 16 h 160"/>
              <a:gd name="T42" fmla="*/ 76 w 160"/>
              <a:gd name="T43" fmla="*/ 35 h 160"/>
              <a:gd name="T44" fmla="*/ 155 w 160"/>
              <a:gd name="T45" fmla="*/ 40 h 160"/>
              <a:gd name="T46" fmla="*/ 65 w 160"/>
              <a:gd name="T47" fmla="*/ 11 h 160"/>
              <a:gd name="T48" fmla="*/ 21 w 160"/>
              <a:gd name="T49" fmla="*/ 5 h 160"/>
              <a:gd name="T50" fmla="*/ 84 w 160"/>
              <a:gd name="T51" fmla="*/ 24 h 160"/>
              <a:gd name="T52" fmla="*/ 155 w 160"/>
              <a:gd name="T53" fmla="*/ 29 h 160"/>
              <a:gd name="T54" fmla="*/ 72 w 160"/>
              <a:gd name="T55" fmla="*/ 147 h 160"/>
              <a:gd name="T56" fmla="*/ 147 w 160"/>
              <a:gd name="T57" fmla="*/ 93 h 160"/>
              <a:gd name="T58" fmla="*/ 72 w 160"/>
              <a:gd name="T59" fmla="*/ 147 h 160"/>
              <a:gd name="T60" fmla="*/ 141 w 160"/>
              <a:gd name="T61" fmla="*/ 99 h 160"/>
              <a:gd name="T62" fmla="*/ 77 w 160"/>
              <a:gd name="T63" fmla="*/ 141 h 160"/>
              <a:gd name="T64" fmla="*/ 88 w 160"/>
              <a:gd name="T65" fmla="*/ 107 h 160"/>
              <a:gd name="T66" fmla="*/ 115 w 160"/>
              <a:gd name="T67" fmla="*/ 112 h 160"/>
              <a:gd name="T68" fmla="*/ 88 w 160"/>
              <a:gd name="T69" fmla="*/ 107 h 160"/>
              <a:gd name="T70" fmla="*/ 131 w 160"/>
              <a:gd name="T71" fmla="*/ 117 h 160"/>
              <a:gd name="T72" fmla="*/ 88 w 160"/>
              <a:gd name="T73" fmla="*/ 123 h 160"/>
              <a:gd name="T74" fmla="*/ 88 w 160"/>
              <a:gd name="T75" fmla="*/ 128 h 160"/>
              <a:gd name="T76" fmla="*/ 131 w 160"/>
              <a:gd name="T77" fmla="*/ 133 h 160"/>
              <a:gd name="T78" fmla="*/ 88 w 160"/>
              <a:gd name="T79" fmla="*/ 12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60">
                <a:moveTo>
                  <a:pt x="87" y="19"/>
                </a:moveTo>
                <a:cubicBezTo>
                  <a:pt x="73" y="0"/>
                  <a:pt x="73" y="0"/>
                  <a:pt x="7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6" y="11"/>
                  <a:pt x="16" y="11"/>
                  <a:pt x="16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21"/>
                  <a:pt x="8" y="21"/>
                  <a:pt x="8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0"/>
                  <a:pt x="0" y="160"/>
                  <a:pt x="0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155" y="160"/>
                  <a:pt x="155" y="160"/>
                  <a:pt x="155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0" y="19"/>
                  <a:pt x="160" y="19"/>
                  <a:pt x="160" y="19"/>
                </a:cubicBezTo>
                <a:lnTo>
                  <a:pt x="87" y="19"/>
                </a:lnTo>
                <a:close/>
                <a:moveTo>
                  <a:pt x="5" y="155"/>
                </a:moveTo>
                <a:cubicBezTo>
                  <a:pt x="5" y="27"/>
                  <a:pt x="5" y="27"/>
                  <a:pt x="5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80" y="63"/>
                  <a:pt x="80" y="63"/>
                  <a:pt x="80" y="63"/>
                </a:cubicBezTo>
                <a:cubicBezTo>
                  <a:pt x="81" y="64"/>
                  <a:pt x="82" y="64"/>
                  <a:pt x="83" y="64"/>
                </a:cubicBezTo>
                <a:cubicBezTo>
                  <a:pt x="83" y="64"/>
                  <a:pt x="83" y="64"/>
                  <a:pt x="83" y="64"/>
                </a:cubicBezTo>
                <a:cubicBezTo>
                  <a:pt x="155" y="64"/>
                  <a:pt x="155" y="64"/>
                  <a:pt x="155" y="64"/>
                </a:cubicBezTo>
                <a:cubicBezTo>
                  <a:pt x="155" y="155"/>
                  <a:pt x="155" y="155"/>
                  <a:pt x="155" y="155"/>
                </a:cubicBezTo>
                <a:lnTo>
                  <a:pt x="5" y="155"/>
                </a:lnTo>
                <a:close/>
                <a:moveTo>
                  <a:pt x="155" y="59"/>
                </a:moveTo>
                <a:cubicBezTo>
                  <a:pt x="84" y="59"/>
                  <a:pt x="84" y="59"/>
                  <a:pt x="84" y="59"/>
                </a:cubicBezTo>
                <a:cubicBezTo>
                  <a:pt x="75" y="45"/>
                  <a:pt x="75" y="45"/>
                  <a:pt x="75" y="45"/>
                </a:cubicBezTo>
                <a:cubicBezTo>
                  <a:pt x="155" y="45"/>
                  <a:pt x="155" y="45"/>
                  <a:pt x="155" y="45"/>
                </a:cubicBezTo>
                <a:lnTo>
                  <a:pt x="155" y="59"/>
                </a:lnTo>
                <a:close/>
                <a:moveTo>
                  <a:pt x="155" y="40"/>
                </a:moveTo>
                <a:cubicBezTo>
                  <a:pt x="71" y="40"/>
                  <a:pt x="71" y="40"/>
                  <a:pt x="71" y="40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2"/>
                  <a:pt x="58" y="22"/>
                </a:cubicBezTo>
                <a:cubicBezTo>
                  <a:pt x="57" y="21"/>
                  <a:pt x="57" y="21"/>
                  <a:pt x="57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16"/>
                  <a:pt x="13" y="16"/>
                  <a:pt x="13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63" y="16"/>
                  <a:pt x="63" y="16"/>
                  <a:pt x="63" y="16"/>
                </a:cubicBezTo>
                <a:cubicBezTo>
                  <a:pt x="76" y="35"/>
                  <a:pt x="76" y="35"/>
                  <a:pt x="76" y="35"/>
                </a:cubicBezTo>
                <a:cubicBezTo>
                  <a:pt x="155" y="35"/>
                  <a:pt x="155" y="35"/>
                  <a:pt x="155" y="35"/>
                </a:cubicBezTo>
                <a:lnTo>
                  <a:pt x="155" y="40"/>
                </a:lnTo>
                <a:close/>
                <a:moveTo>
                  <a:pt x="79" y="29"/>
                </a:moveTo>
                <a:cubicBezTo>
                  <a:pt x="65" y="11"/>
                  <a:pt x="65" y="11"/>
                  <a:pt x="65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5"/>
                  <a:pt x="21" y="5"/>
                  <a:pt x="21" y="5"/>
                </a:cubicBezTo>
                <a:cubicBezTo>
                  <a:pt x="71" y="5"/>
                  <a:pt x="71" y="5"/>
                  <a:pt x="71" y="5"/>
                </a:cubicBezTo>
                <a:cubicBezTo>
                  <a:pt x="84" y="24"/>
                  <a:pt x="84" y="24"/>
                  <a:pt x="84" y="24"/>
                </a:cubicBezTo>
                <a:cubicBezTo>
                  <a:pt x="155" y="24"/>
                  <a:pt x="155" y="24"/>
                  <a:pt x="155" y="24"/>
                </a:cubicBezTo>
                <a:cubicBezTo>
                  <a:pt x="155" y="29"/>
                  <a:pt x="155" y="29"/>
                  <a:pt x="155" y="29"/>
                </a:cubicBezTo>
                <a:lnTo>
                  <a:pt x="79" y="29"/>
                </a:lnTo>
                <a:close/>
                <a:moveTo>
                  <a:pt x="72" y="147"/>
                </a:moveTo>
                <a:cubicBezTo>
                  <a:pt x="147" y="147"/>
                  <a:pt x="147" y="147"/>
                  <a:pt x="147" y="147"/>
                </a:cubicBezTo>
                <a:cubicBezTo>
                  <a:pt x="147" y="93"/>
                  <a:pt x="147" y="93"/>
                  <a:pt x="147" y="93"/>
                </a:cubicBezTo>
                <a:cubicBezTo>
                  <a:pt x="72" y="93"/>
                  <a:pt x="72" y="93"/>
                  <a:pt x="72" y="93"/>
                </a:cubicBezTo>
                <a:lnTo>
                  <a:pt x="72" y="147"/>
                </a:lnTo>
                <a:close/>
                <a:moveTo>
                  <a:pt x="77" y="99"/>
                </a:moveTo>
                <a:cubicBezTo>
                  <a:pt x="141" y="99"/>
                  <a:pt x="141" y="99"/>
                  <a:pt x="141" y="99"/>
                </a:cubicBezTo>
                <a:cubicBezTo>
                  <a:pt x="141" y="141"/>
                  <a:pt x="141" y="141"/>
                  <a:pt x="141" y="141"/>
                </a:cubicBezTo>
                <a:cubicBezTo>
                  <a:pt x="77" y="141"/>
                  <a:pt x="77" y="141"/>
                  <a:pt x="77" y="141"/>
                </a:cubicBezTo>
                <a:lnTo>
                  <a:pt x="77" y="99"/>
                </a:lnTo>
                <a:close/>
                <a:moveTo>
                  <a:pt x="88" y="107"/>
                </a:moveTo>
                <a:cubicBezTo>
                  <a:pt x="115" y="107"/>
                  <a:pt x="115" y="107"/>
                  <a:pt x="115" y="107"/>
                </a:cubicBezTo>
                <a:cubicBezTo>
                  <a:pt x="115" y="112"/>
                  <a:pt x="115" y="112"/>
                  <a:pt x="115" y="112"/>
                </a:cubicBezTo>
                <a:cubicBezTo>
                  <a:pt x="88" y="112"/>
                  <a:pt x="88" y="112"/>
                  <a:pt x="88" y="112"/>
                </a:cubicBezTo>
                <a:lnTo>
                  <a:pt x="88" y="107"/>
                </a:lnTo>
                <a:close/>
                <a:moveTo>
                  <a:pt x="88" y="117"/>
                </a:moveTo>
                <a:cubicBezTo>
                  <a:pt x="131" y="117"/>
                  <a:pt x="131" y="117"/>
                  <a:pt x="131" y="117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88" y="123"/>
                  <a:pt x="88" y="123"/>
                  <a:pt x="88" y="123"/>
                </a:cubicBezTo>
                <a:lnTo>
                  <a:pt x="88" y="117"/>
                </a:lnTo>
                <a:close/>
                <a:moveTo>
                  <a:pt x="88" y="128"/>
                </a:moveTo>
                <a:cubicBezTo>
                  <a:pt x="131" y="128"/>
                  <a:pt x="131" y="128"/>
                  <a:pt x="131" y="128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88" y="133"/>
                  <a:pt x="88" y="133"/>
                  <a:pt x="88" y="133"/>
                </a:cubicBezTo>
                <a:lnTo>
                  <a:pt x="88" y="1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7" name="Freeform 2091"/>
          <p:cNvSpPr>
            <a:spLocks noEditPoints="1"/>
          </p:cNvSpPr>
          <p:nvPr userDrawn="1"/>
        </p:nvSpPr>
        <p:spPr bwMode="auto">
          <a:xfrm>
            <a:off x="2834165" y="2914412"/>
            <a:ext cx="450533" cy="399455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7 w 160"/>
              <a:gd name="T5" fmla="*/ 0 h 141"/>
              <a:gd name="T6" fmla="*/ 0 w 160"/>
              <a:gd name="T7" fmla="*/ 0 h 141"/>
              <a:gd name="T8" fmla="*/ 0 w 160"/>
              <a:gd name="T9" fmla="*/ 141 h 141"/>
              <a:gd name="T10" fmla="*/ 160 w 160"/>
              <a:gd name="T11" fmla="*/ 141 h 141"/>
              <a:gd name="T12" fmla="*/ 160 w 160"/>
              <a:gd name="T13" fmla="*/ 19 h 141"/>
              <a:gd name="T14" fmla="*/ 71 w 160"/>
              <a:gd name="T15" fmla="*/ 19 h 141"/>
              <a:gd name="T16" fmla="*/ 155 w 160"/>
              <a:gd name="T17" fmla="*/ 24 h 141"/>
              <a:gd name="T18" fmla="*/ 155 w 160"/>
              <a:gd name="T19" fmla="*/ 37 h 141"/>
              <a:gd name="T20" fmla="*/ 84 w 160"/>
              <a:gd name="T21" fmla="*/ 37 h 141"/>
              <a:gd name="T22" fmla="*/ 75 w 160"/>
              <a:gd name="T23" fmla="*/ 24 h 141"/>
              <a:gd name="T24" fmla="*/ 155 w 160"/>
              <a:gd name="T25" fmla="*/ 24 h 141"/>
              <a:gd name="T26" fmla="*/ 5 w 160"/>
              <a:gd name="T27" fmla="*/ 136 h 141"/>
              <a:gd name="T28" fmla="*/ 5 w 160"/>
              <a:gd name="T29" fmla="*/ 5 h 141"/>
              <a:gd name="T30" fmla="*/ 55 w 160"/>
              <a:gd name="T31" fmla="*/ 5 h 141"/>
              <a:gd name="T32" fmla="*/ 68 w 160"/>
              <a:gd name="T33" fmla="*/ 24 h 141"/>
              <a:gd name="T34" fmla="*/ 68 w 160"/>
              <a:gd name="T35" fmla="*/ 24 h 141"/>
              <a:gd name="T36" fmla="*/ 80 w 160"/>
              <a:gd name="T37" fmla="*/ 41 h 141"/>
              <a:gd name="T38" fmla="*/ 83 w 160"/>
              <a:gd name="T39" fmla="*/ 43 h 141"/>
              <a:gd name="T40" fmla="*/ 83 w 160"/>
              <a:gd name="T41" fmla="*/ 43 h 141"/>
              <a:gd name="T42" fmla="*/ 155 w 160"/>
              <a:gd name="T43" fmla="*/ 43 h 141"/>
              <a:gd name="T44" fmla="*/ 155 w 160"/>
              <a:gd name="T45" fmla="*/ 136 h 141"/>
              <a:gd name="T46" fmla="*/ 5 w 160"/>
              <a:gd name="T47" fmla="*/ 136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8" name="Freeform 2092"/>
          <p:cNvSpPr>
            <a:spLocks noEditPoints="1"/>
          </p:cNvSpPr>
          <p:nvPr userDrawn="1"/>
        </p:nvSpPr>
        <p:spPr bwMode="auto">
          <a:xfrm>
            <a:off x="2834165" y="3425191"/>
            <a:ext cx="450533" cy="399455"/>
          </a:xfrm>
          <a:custGeom>
            <a:avLst/>
            <a:gdLst>
              <a:gd name="T0" fmla="*/ 75 w 160"/>
              <a:gd name="T1" fmla="*/ 21 h 141"/>
              <a:gd name="T2" fmla="*/ 67 w 160"/>
              <a:gd name="T3" fmla="*/ 0 h 141"/>
              <a:gd name="T4" fmla="*/ 0 w 160"/>
              <a:gd name="T5" fmla="*/ 8 h 141"/>
              <a:gd name="T6" fmla="*/ 0 w 160"/>
              <a:gd name="T7" fmla="*/ 51 h 141"/>
              <a:gd name="T8" fmla="*/ 8 w 160"/>
              <a:gd name="T9" fmla="*/ 141 h 141"/>
              <a:gd name="T10" fmla="*/ 160 w 160"/>
              <a:gd name="T11" fmla="*/ 133 h 141"/>
              <a:gd name="T12" fmla="*/ 160 w 160"/>
              <a:gd name="T13" fmla="*/ 45 h 141"/>
              <a:gd name="T14" fmla="*/ 152 w 160"/>
              <a:gd name="T15" fmla="*/ 21 h 141"/>
              <a:gd name="T16" fmla="*/ 152 w 160"/>
              <a:gd name="T17" fmla="*/ 136 h 141"/>
              <a:gd name="T18" fmla="*/ 5 w 160"/>
              <a:gd name="T19" fmla="*/ 133 h 141"/>
              <a:gd name="T20" fmla="*/ 155 w 160"/>
              <a:gd name="T21" fmla="*/ 51 h 141"/>
              <a:gd name="T22" fmla="*/ 5 w 160"/>
              <a:gd name="T23" fmla="*/ 45 h 141"/>
              <a:gd name="T24" fmla="*/ 8 w 160"/>
              <a:gd name="T25" fmla="*/ 5 h 141"/>
              <a:gd name="T26" fmla="*/ 69 w 160"/>
              <a:gd name="T27" fmla="*/ 8 h 141"/>
              <a:gd name="T28" fmla="*/ 152 w 160"/>
              <a:gd name="T29" fmla="*/ 27 h 141"/>
              <a:gd name="T30" fmla="*/ 155 w 160"/>
              <a:gd name="T31" fmla="*/ 45 h 141"/>
              <a:gd name="T32" fmla="*/ 147 w 160"/>
              <a:gd name="T33" fmla="*/ 91 h 141"/>
              <a:gd name="T34" fmla="*/ 91 w 160"/>
              <a:gd name="T35" fmla="*/ 128 h 141"/>
              <a:gd name="T36" fmla="*/ 147 w 160"/>
              <a:gd name="T37" fmla="*/ 91 h 141"/>
              <a:gd name="T38" fmla="*/ 96 w 160"/>
              <a:gd name="T39" fmla="*/ 123 h 141"/>
              <a:gd name="T40" fmla="*/ 141 w 160"/>
              <a:gd name="T41" fmla="*/ 96 h 141"/>
              <a:gd name="T42" fmla="*/ 101 w 160"/>
              <a:gd name="T43" fmla="*/ 104 h 141"/>
              <a:gd name="T44" fmla="*/ 115 w 160"/>
              <a:gd name="T45" fmla="*/ 101 h 141"/>
              <a:gd name="T46" fmla="*/ 115 w 160"/>
              <a:gd name="T47" fmla="*/ 107 h 141"/>
              <a:gd name="T48" fmla="*/ 101 w 160"/>
              <a:gd name="T49" fmla="*/ 104 h 141"/>
              <a:gd name="T50" fmla="*/ 125 w 160"/>
              <a:gd name="T51" fmla="*/ 101 h 141"/>
              <a:gd name="T52" fmla="*/ 131 w 160"/>
              <a:gd name="T53" fmla="*/ 104 h 141"/>
              <a:gd name="T54" fmla="*/ 125 w 160"/>
              <a:gd name="T55" fmla="*/ 107 h 141"/>
              <a:gd name="T56" fmla="*/ 101 w 160"/>
              <a:gd name="T57" fmla="*/ 115 h 141"/>
              <a:gd name="T58" fmla="*/ 133 w 160"/>
              <a:gd name="T59" fmla="*/ 112 h 141"/>
              <a:gd name="T60" fmla="*/ 133 w 160"/>
              <a:gd name="T61" fmla="*/ 117 h 141"/>
              <a:gd name="T62" fmla="*/ 101 w 160"/>
              <a:gd name="T63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41">
                <a:moveTo>
                  <a:pt x="152" y="21"/>
                </a:moveTo>
                <a:cubicBezTo>
                  <a:pt x="75" y="21"/>
                  <a:pt x="75" y="21"/>
                  <a:pt x="75" y="21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4"/>
                  <a:pt x="71" y="0"/>
                  <a:pt x="67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8"/>
                  <a:pt x="4" y="141"/>
                  <a:pt x="8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56" y="141"/>
                  <a:pt x="160" y="138"/>
                  <a:pt x="160" y="133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0" y="25"/>
                  <a:pt x="156" y="21"/>
                  <a:pt x="152" y="21"/>
                </a:cubicBezTo>
                <a:close/>
                <a:moveTo>
                  <a:pt x="155" y="133"/>
                </a:moveTo>
                <a:cubicBezTo>
                  <a:pt x="155" y="135"/>
                  <a:pt x="153" y="136"/>
                  <a:pt x="152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7" y="136"/>
                  <a:pt x="5" y="135"/>
                  <a:pt x="5" y="133"/>
                </a:cubicBezTo>
                <a:cubicBezTo>
                  <a:pt x="5" y="51"/>
                  <a:pt x="5" y="51"/>
                  <a:pt x="5" y="51"/>
                </a:cubicBezTo>
                <a:cubicBezTo>
                  <a:pt x="155" y="51"/>
                  <a:pt x="155" y="51"/>
                  <a:pt x="155" y="51"/>
                </a:cubicBezTo>
                <a:lnTo>
                  <a:pt x="155" y="133"/>
                </a:lnTo>
                <a:close/>
                <a:moveTo>
                  <a:pt x="5" y="45"/>
                </a:moveTo>
                <a:cubicBezTo>
                  <a:pt x="5" y="8"/>
                  <a:pt x="5" y="8"/>
                  <a:pt x="5" y="8"/>
                </a:cubicBezTo>
                <a:cubicBezTo>
                  <a:pt x="5" y="7"/>
                  <a:pt x="7" y="5"/>
                  <a:pt x="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5"/>
                  <a:pt x="69" y="7"/>
                  <a:pt x="69" y="8"/>
                </a:cubicBezTo>
                <a:cubicBezTo>
                  <a:pt x="69" y="27"/>
                  <a:pt x="69" y="27"/>
                  <a:pt x="69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3" y="27"/>
                  <a:pt x="155" y="28"/>
                  <a:pt x="155" y="29"/>
                </a:cubicBezTo>
                <a:cubicBezTo>
                  <a:pt x="155" y="45"/>
                  <a:pt x="155" y="45"/>
                  <a:pt x="155" y="45"/>
                </a:cubicBezTo>
                <a:lnTo>
                  <a:pt x="5" y="45"/>
                </a:lnTo>
                <a:close/>
                <a:moveTo>
                  <a:pt x="147" y="91"/>
                </a:moveTo>
                <a:cubicBezTo>
                  <a:pt x="91" y="91"/>
                  <a:pt x="91" y="91"/>
                  <a:pt x="91" y="91"/>
                </a:cubicBezTo>
                <a:cubicBezTo>
                  <a:pt x="91" y="128"/>
                  <a:pt x="91" y="128"/>
                  <a:pt x="91" y="128"/>
                </a:cubicBezTo>
                <a:cubicBezTo>
                  <a:pt x="147" y="128"/>
                  <a:pt x="147" y="128"/>
                  <a:pt x="147" y="128"/>
                </a:cubicBezTo>
                <a:lnTo>
                  <a:pt x="147" y="91"/>
                </a:lnTo>
                <a:close/>
                <a:moveTo>
                  <a:pt x="141" y="123"/>
                </a:moveTo>
                <a:cubicBezTo>
                  <a:pt x="96" y="123"/>
                  <a:pt x="96" y="123"/>
                  <a:pt x="96" y="123"/>
                </a:cubicBezTo>
                <a:cubicBezTo>
                  <a:pt x="96" y="96"/>
                  <a:pt x="96" y="96"/>
                  <a:pt x="96" y="96"/>
                </a:cubicBezTo>
                <a:cubicBezTo>
                  <a:pt x="141" y="96"/>
                  <a:pt x="141" y="96"/>
                  <a:pt x="141" y="96"/>
                </a:cubicBezTo>
                <a:lnTo>
                  <a:pt x="141" y="123"/>
                </a:lnTo>
                <a:close/>
                <a:moveTo>
                  <a:pt x="101" y="104"/>
                </a:moveTo>
                <a:cubicBezTo>
                  <a:pt x="101" y="103"/>
                  <a:pt x="103" y="101"/>
                  <a:pt x="104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6" y="101"/>
                  <a:pt x="117" y="103"/>
                  <a:pt x="117" y="104"/>
                </a:cubicBezTo>
                <a:cubicBezTo>
                  <a:pt x="117" y="105"/>
                  <a:pt x="116" y="107"/>
                  <a:pt x="115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3" y="107"/>
                  <a:pt x="101" y="105"/>
                  <a:pt x="101" y="104"/>
                </a:cubicBezTo>
                <a:close/>
                <a:moveTo>
                  <a:pt x="123" y="104"/>
                </a:moveTo>
                <a:cubicBezTo>
                  <a:pt x="123" y="103"/>
                  <a:pt x="124" y="101"/>
                  <a:pt x="125" y="101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1"/>
                  <a:pt x="131" y="103"/>
                  <a:pt x="131" y="104"/>
                </a:cubicBezTo>
                <a:cubicBezTo>
                  <a:pt x="131" y="105"/>
                  <a:pt x="129" y="107"/>
                  <a:pt x="128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4" y="107"/>
                  <a:pt x="123" y="105"/>
                  <a:pt x="123" y="104"/>
                </a:cubicBezTo>
                <a:close/>
                <a:moveTo>
                  <a:pt x="101" y="115"/>
                </a:moveTo>
                <a:cubicBezTo>
                  <a:pt x="101" y="113"/>
                  <a:pt x="103" y="112"/>
                  <a:pt x="104" y="112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5" y="112"/>
                  <a:pt x="136" y="113"/>
                  <a:pt x="136" y="115"/>
                </a:cubicBezTo>
                <a:cubicBezTo>
                  <a:pt x="136" y="116"/>
                  <a:pt x="135" y="117"/>
                  <a:pt x="133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3" y="117"/>
                  <a:pt x="101" y="116"/>
                  <a:pt x="101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9" name="Freeform 2093"/>
          <p:cNvSpPr>
            <a:spLocks noEditPoints="1"/>
          </p:cNvSpPr>
          <p:nvPr userDrawn="1"/>
        </p:nvSpPr>
        <p:spPr bwMode="auto">
          <a:xfrm>
            <a:off x="2834165" y="3935969"/>
            <a:ext cx="450533" cy="400764"/>
          </a:xfrm>
          <a:custGeom>
            <a:avLst/>
            <a:gdLst>
              <a:gd name="T0" fmla="*/ 152 w 160"/>
              <a:gd name="T1" fmla="*/ 21 h 141"/>
              <a:gd name="T2" fmla="*/ 75 w 160"/>
              <a:gd name="T3" fmla="*/ 21 h 141"/>
              <a:gd name="T4" fmla="*/ 75 w 160"/>
              <a:gd name="T5" fmla="*/ 8 h 141"/>
              <a:gd name="T6" fmla="*/ 67 w 160"/>
              <a:gd name="T7" fmla="*/ 0 h 141"/>
              <a:gd name="T8" fmla="*/ 8 w 160"/>
              <a:gd name="T9" fmla="*/ 0 h 141"/>
              <a:gd name="T10" fmla="*/ 0 w 160"/>
              <a:gd name="T11" fmla="*/ 8 h 141"/>
              <a:gd name="T12" fmla="*/ 0 w 160"/>
              <a:gd name="T13" fmla="*/ 45 h 141"/>
              <a:gd name="T14" fmla="*/ 0 w 160"/>
              <a:gd name="T15" fmla="*/ 51 h 141"/>
              <a:gd name="T16" fmla="*/ 0 w 160"/>
              <a:gd name="T17" fmla="*/ 133 h 141"/>
              <a:gd name="T18" fmla="*/ 8 w 160"/>
              <a:gd name="T19" fmla="*/ 141 h 141"/>
              <a:gd name="T20" fmla="*/ 152 w 160"/>
              <a:gd name="T21" fmla="*/ 141 h 141"/>
              <a:gd name="T22" fmla="*/ 160 w 160"/>
              <a:gd name="T23" fmla="*/ 133 h 141"/>
              <a:gd name="T24" fmla="*/ 160 w 160"/>
              <a:gd name="T25" fmla="*/ 51 h 141"/>
              <a:gd name="T26" fmla="*/ 160 w 160"/>
              <a:gd name="T27" fmla="*/ 45 h 141"/>
              <a:gd name="T28" fmla="*/ 160 w 160"/>
              <a:gd name="T29" fmla="*/ 29 h 141"/>
              <a:gd name="T30" fmla="*/ 152 w 160"/>
              <a:gd name="T31" fmla="*/ 21 h 141"/>
              <a:gd name="T32" fmla="*/ 155 w 160"/>
              <a:gd name="T33" fmla="*/ 133 h 141"/>
              <a:gd name="T34" fmla="*/ 152 w 160"/>
              <a:gd name="T35" fmla="*/ 136 h 141"/>
              <a:gd name="T36" fmla="*/ 8 w 160"/>
              <a:gd name="T37" fmla="*/ 136 h 141"/>
              <a:gd name="T38" fmla="*/ 5 w 160"/>
              <a:gd name="T39" fmla="*/ 133 h 141"/>
              <a:gd name="T40" fmla="*/ 5 w 160"/>
              <a:gd name="T41" fmla="*/ 51 h 141"/>
              <a:gd name="T42" fmla="*/ 155 w 160"/>
              <a:gd name="T43" fmla="*/ 51 h 141"/>
              <a:gd name="T44" fmla="*/ 155 w 160"/>
              <a:gd name="T45" fmla="*/ 133 h 141"/>
              <a:gd name="T46" fmla="*/ 5 w 160"/>
              <a:gd name="T47" fmla="*/ 45 h 141"/>
              <a:gd name="T48" fmla="*/ 5 w 160"/>
              <a:gd name="T49" fmla="*/ 8 h 141"/>
              <a:gd name="T50" fmla="*/ 8 w 160"/>
              <a:gd name="T51" fmla="*/ 5 h 141"/>
              <a:gd name="T52" fmla="*/ 67 w 160"/>
              <a:gd name="T53" fmla="*/ 5 h 141"/>
              <a:gd name="T54" fmla="*/ 69 w 160"/>
              <a:gd name="T55" fmla="*/ 8 h 141"/>
              <a:gd name="T56" fmla="*/ 69 w 160"/>
              <a:gd name="T57" fmla="*/ 27 h 141"/>
              <a:gd name="T58" fmla="*/ 152 w 160"/>
              <a:gd name="T59" fmla="*/ 27 h 141"/>
              <a:gd name="T60" fmla="*/ 155 w 160"/>
              <a:gd name="T61" fmla="*/ 29 h 141"/>
              <a:gd name="T62" fmla="*/ 155 w 160"/>
              <a:gd name="T63" fmla="*/ 45 h 141"/>
              <a:gd name="T64" fmla="*/ 5 w 160"/>
              <a:gd name="T65" fmla="*/ 45 h 141"/>
              <a:gd name="T66" fmla="*/ 48 w 160"/>
              <a:gd name="T67" fmla="*/ 77 h 141"/>
              <a:gd name="T68" fmla="*/ 51 w 160"/>
              <a:gd name="T69" fmla="*/ 75 h 141"/>
              <a:gd name="T70" fmla="*/ 88 w 160"/>
              <a:gd name="T71" fmla="*/ 75 h 141"/>
              <a:gd name="T72" fmla="*/ 91 w 160"/>
              <a:gd name="T73" fmla="*/ 77 h 141"/>
              <a:gd name="T74" fmla="*/ 88 w 160"/>
              <a:gd name="T75" fmla="*/ 80 h 141"/>
              <a:gd name="T76" fmla="*/ 51 w 160"/>
              <a:gd name="T77" fmla="*/ 80 h 141"/>
              <a:gd name="T78" fmla="*/ 48 w 160"/>
              <a:gd name="T79" fmla="*/ 77 h 141"/>
              <a:gd name="T80" fmla="*/ 48 w 160"/>
              <a:gd name="T81" fmla="*/ 93 h 141"/>
              <a:gd name="T82" fmla="*/ 51 w 160"/>
              <a:gd name="T83" fmla="*/ 91 h 141"/>
              <a:gd name="T84" fmla="*/ 109 w 160"/>
              <a:gd name="T85" fmla="*/ 91 h 141"/>
              <a:gd name="T86" fmla="*/ 112 w 160"/>
              <a:gd name="T87" fmla="*/ 93 h 141"/>
              <a:gd name="T88" fmla="*/ 109 w 160"/>
              <a:gd name="T89" fmla="*/ 96 h 141"/>
              <a:gd name="T90" fmla="*/ 51 w 160"/>
              <a:gd name="T91" fmla="*/ 96 h 141"/>
              <a:gd name="T92" fmla="*/ 48 w 160"/>
              <a:gd name="T93" fmla="*/ 93 h 141"/>
              <a:gd name="T94" fmla="*/ 48 w 160"/>
              <a:gd name="T95" fmla="*/ 109 h 141"/>
              <a:gd name="T96" fmla="*/ 51 w 160"/>
              <a:gd name="T97" fmla="*/ 107 h 141"/>
              <a:gd name="T98" fmla="*/ 109 w 160"/>
              <a:gd name="T99" fmla="*/ 107 h 141"/>
              <a:gd name="T100" fmla="*/ 112 w 160"/>
              <a:gd name="T101" fmla="*/ 109 h 141"/>
              <a:gd name="T102" fmla="*/ 109 w 160"/>
              <a:gd name="T103" fmla="*/ 112 h 141"/>
              <a:gd name="T104" fmla="*/ 51 w 160"/>
              <a:gd name="T105" fmla="*/ 112 h 141"/>
              <a:gd name="T106" fmla="*/ 48 w 160"/>
              <a:gd name="T107" fmla="*/ 10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41">
                <a:moveTo>
                  <a:pt x="152" y="21"/>
                </a:moveTo>
                <a:cubicBezTo>
                  <a:pt x="75" y="21"/>
                  <a:pt x="75" y="21"/>
                  <a:pt x="75" y="21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4"/>
                  <a:pt x="71" y="0"/>
                  <a:pt x="67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8"/>
                  <a:pt x="4" y="141"/>
                  <a:pt x="8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56" y="141"/>
                  <a:pt x="160" y="138"/>
                  <a:pt x="160" y="133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0" y="25"/>
                  <a:pt x="156" y="21"/>
                  <a:pt x="152" y="21"/>
                </a:cubicBezTo>
                <a:close/>
                <a:moveTo>
                  <a:pt x="155" y="133"/>
                </a:moveTo>
                <a:cubicBezTo>
                  <a:pt x="155" y="135"/>
                  <a:pt x="153" y="136"/>
                  <a:pt x="152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7" y="136"/>
                  <a:pt x="5" y="135"/>
                  <a:pt x="5" y="133"/>
                </a:cubicBezTo>
                <a:cubicBezTo>
                  <a:pt x="5" y="51"/>
                  <a:pt x="5" y="51"/>
                  <a:pt x="5" y="51"/>
                </a:cubicBezTo>
                <a:cubicBezTo>
                  <a:pt x="155" y="51"/>
                  <a:pt x="155" y="51"/>
                  <a:pt x="155" y="51"/>
                </a:cubicBezTo>
                <a:lnTo>
                  <a:pt x="155" y="133"/>
                </a:lnTo>
                <a:close/>
                <a:moveTo>
                  <a:pt x="5" y="45"/>
                </a:moveTo>
                <a:cubicBezTo>
                  <a:pt x="5" y="8"/>
                  <a:pt x="5" y="8"/>
                  <a:pt x="5" y="8"/>
                </a:cubicBezTo>
                <a:cubicBezTo>
                  <a:pt x="5" y="7"/>
                  <a:pt x="7" y="5"/>
                  <a:pt x="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5"/>
                  <a:pt x="69" y="7"/>
                  <a:pt x="69" y="8"/>
                </a:cubicBezTo>
                <a:cubicBezTo>
                  <a:pt x="69" y="27"/>
                  <a:pt x="69" y="27"/>
                  <a:pt x="69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3" y="27"/>
                  <a:pt x="155" y="28"/>
                  <a:pt x="155" y="29"/>
                </a:cubicBezTo>
                <a:cubicBezTo>
                  <a:pt x="155" y="45"/>
                  <a:pt x="155" y="45"/>
                  <a:pt x="155" y="45"/>
                </a:cubicBezTo>
                <a:lnTo>
                  <a:pt x="5" y="45"/>
                </a:lnTo>
                <a:close/>
                <a:moveTo>
                  <a:pt x="48" y="77"/>
                </a:moveTo>
                <a:cubicBezTo>
                  <a:pt x="48" y="76"/>
                  <a:pt x="49" y="75"/>
                  <a:pt x="51" y="75"/>
                </a:cubicBezTo>
                <a:cubicBezTo>
                  <a:pt x="88" y="75"/>
                  <a:pt x="88" y="75"/>
                  <a:pt x="88" y="75"/>
                </a:cubicBezTo>
                <a:cubicBezTo>
                  <a:pt x="89" y="75"/>
                  <a:pt x="91" y="76"/>
                  <a:pt x="91" y="77"/>
                </a:cubicBezTo>
                <a:cubicBezTo>
                  <a:pt x="91" y="79"/>
                  <a:pt x="89" y="80"/>
                  <a:pt x="88" y="80"/>
                </a:cubicBezTo>
                <a:cubicBezTo>
                  <a:pt x="51" y="80"/>
                  <a:pt x="51" y="80"/>
                  <a:pt x="51" y="80"/>
                </a:cubicBezTo>
                <a:cubicBezTo>
                  <a:pt x="49" y="80"/>
                  <a:pt x="48" y="79"/>
                  <a:pt x="48" y="77"/>
                </a:cubicBezTo>
                <a:close/>
                <a:moveTo>
                  <a:pt x="48" y="93"/>
                </a:moveTo>
                <a:cubicBezTo>
                  <a:pt x="48" y="92"/>
                  <a:pt x="49" y="91"/>
                  <a:pt x="51" y="91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11" y="91"/>
                  <a:pt x="112" y="92"/>
                  <a:pt x="112" y="93"/>
                </a:cubicBezTo>
                <a:cubicBezTo>
                  <a:pt x="112" y="95"/>
                  <a:pt x="111" y="96"/>
                  <a:pt x="109" y="96"/>
                </a:cubicBezTo>
                <a:cubicBezTo>
                  <a:pt x="51" y="96"/>
                  <a:pt x="51" y="96"/>
                  <a:pt x="51" y="96"/>
                </a:cubicBezTo>
                <a:cubicBezTo>
                  <a:pt x="49" y="96"/>
                  <a:pt x="48" y="95"/>
                  <a:pt x="48" y="93"/>
                </a:cubicBezTo>
                <a:close/>
                <a:moveTo>
                  <a:pt x="48" y="109"/>
                </a:moveTo>
                <a:cubicBezTo>
                  <a:pt x="48" y="108"/>
                  <a:pt x="49" y="107"/>
                  <a:pt x="51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1" y="107"/>
                  <a:pt x="112" y="108"/>
                  <a:pt x="112" y="109"/>
                </a:cubicBezTo>
                <a:cubicBezTo>
                  <a:pt x="112" y="111"/>
                  <a:pt x="111" y="112"/>
                  <a:pt x="109" y="112"/>
                </a:cubicBezTo>
                <a:cubicBezTo>
                  <a:pt x="51" y="112"/>
                  <a:pt x="51" y="112"/>
                  <a:pt x="51" y="112"/>
                </a:cubicBezTo>
                <a:cubicBezTo>
                  <a:pt x="49" y="112"/>
                  <a:pt x="48" y="111"/>
                  <a:pt x="48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0" name="Freeform 2094"/>
          <p:cNvSpPr>
            <a:spLocks noEditPoints="1"/>
          </p:cNvSpPr>
          <p:nvPr userDrawn="1"/>
        </p:nvSpPr>
        <p:spPr bwMode="auto">
          <a:xfrm>
            <a:off x="2834165" y="4446747"/>
            <a:ext cx="450533" cy="400764"/>
          </a:xfrm>
          <a:custGeom>
            <a:avLst/>
            <a:gdLst>
              <a:gd name="T0" fmla="*/ 152 w 160"/>
              <a:gd name="T1" fmla="*/ 21 h 141"/>
              <a:gd name="T2" fmla="*/ 75 w 160"/>
              <a:gd name="T3" fmla="*/ 21 h 141"/>
              <a:gd name="T4" fmla="*/ 75 w 160"/>
              <a:gd name="T5" fmla="*/ 8 h 141"/>
              <a:gd name="T6" fmla="*/ 67 w 160"/>
              <a:gd name="T7" fmla="*/ 0 h 141"/>
              <a:gd name="T8" fmla="*/ 8 w 160"/>
              <a:gd name="T9" fmla="*/ 0 h 141"/>
              <a:gd name="T10" fmla="*/ 0 w 160"/>
              <a:gd name="T11" fmla="*/ 8 h 141"/>
              <a:gd name="T12" fmla="*/ 0 w 160"/>
              <a:gd name="T13" fmla="*/ 45 h 141"/>
              <a:gd name="T14" fmla="*/ 0 w 160"/>
              <a:gd name="T15" fmla="*/ 51 h 141"/>
              <a:gd name="T16" fmla="*/ 0 w 160"/>
              <a:gd name="T17" fmla="*/ 133 h 141"/>
              <a:gd name="T18" fmla="*/ 8 w 160"/>
              <a:gd name="T19" fmla="*/ 141 h 141"/>
              <a:gd name="T20" fmla="*/ 152 w 160"/>
              <a:gd name="T21" fmla="*/ 141 h 141"/>
              <a:gd name="T22" fmla="*/ 160 w 160"/>
              <a:gd name="T23" fmla="*/ 133 h 141"/>
              <a:gd name="T24" fmla="*/ 160 w 160"/>
              <a:gd name="T25" fmla="*/ 51 h 141"/>
              <a:gd name="T26" fmla="*/ 160 w 160"/>
              <a:gd name="T27" fmla="*/ 45 h 141"/>
              <a:gd name="T28" fmla="*/ 160 w 160"/>
              <a:gd name="T29" fmla="*/ 29 h 141"/>
              <a:gd name="T30" fmla="*/ 152 w 160"/>
              <a:gd name="T31" fmla="*/ 21 h 141"/>
              <a:gd name="T32" fmla="*/ 155 w 160"/>
              <a:gd name="T33" fmla="*/ 133 h 141"/>
              <a:gd name="T34" fmla="*/ 152 w 160"/>
              <a:gd name="T35" fmla="*/ 136 h 141"/>
              <a:gd name="T36" fmla="*/ 8 w 160"/>
              <a:gd name="T37" fmla="*/ 136 h 141"/>
              <a:gd name="T38" fmla="*/ 5 w 160"/>
              <a:gd name="T39" fmla="*/ 133 h 141"/>
              <a:gd name="T40" fmla="*/ 5 w 160"/>
              <a:gd name="T41" fmla="*/ 51 h 141"/>
              <a:gd name="T42" fmla="*/ 155 w 160"/>
              <a:gd name="T43" fmla="*/ 51 h 141"/>
              <a:gd name="T44" fmla="*/ 155 w 160"/>
              <a:gd name="T45" fmla="*/ 133 h 141"/>
              <a:gd name="T46" fmla="*/ 5 w 160"/>
              <a:gd name="T47" fmla="*/ 45 h 141"/>
              <a:gd name="T48" fmla="*/ 5 w 160"/>
              <a:gd name="T49" fmla="*/ 8 h 141"/>
              <a:gd name="T50" fmla="*/ 8 w 160"/>
              <a:gd name="T51" fmla="*/ 5 h 141"/>
              <a:gd name="T52" fmla="*/ 67 w 160"/>
              <a:gd name="T53" fmla="*/ 5 h 141"/>
              <a:gd name="T54" fmla="*/ 69 w 160"/>
              <a:gd name="T55" fmla="*/ 8 h 141"/>
              <a:gd name="T56" fmla="*/ 69 w 160"/>
              <a:gd name="T57" fmla="*/ 27 h 141"/>
              <a:gd name="T58" fmla="*/ 152 w 160"/>
              <a:gd name="T59" fmla="*/ 27 h 141"/>
              <a:gd name="T60" fmla="*/ 155 w 160"/>
              <a:gd name="T61" fmla="*/ 29 h 141"/>
              <a:gd name="T62" fmla="*/ 155 w 160"/>
              <a:gd name="T63" fmla="*/ 45 h 141"/>
              <a:gd name="T64" fmla="*/ 5 w 160"/>
              <a:gd name="T65" fmla="*/ 4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41">
                <a:moveTo>
                  <a:pt x="152" y="21"/>
                </a:moveTo>
                <a:cubicBezTo>
                  <a:pt x="75" y="21"/>
                  <a:pt x="75" y="21"/>
                  <a:pt x="75" y="21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4"/>
                  <a:pt x="71" y="0"/>
                  <a:pt x="67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8"/>
                  <a:pt x="4" y="141"/>
                  <a:pt x="8" y="141"/>
                </a:cubicBezTo>
                <a:cubicBezTo>
                  <a:pt x="152" y="141"/>
                  <a:pt x="152" y="141"/>
                  <a:pt x="152" y="141"/>
                </a:cubicBezTo>
                <a:cubicBezTo>
                  <a:pt x="156" y="141"/>
                  <a:pt x="160" y="138"/>
                  <a:pt x="160" y="133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0" y="25"/>
                  <a:pt x="156" y="21"/>
                  <a:pt x="152" y="21"/>
                </a:cubicBezTo>
                <a:close/>
                <a:moveTo>
                  <a:pt x="155" y="133"/>
                </a:moveTo>
                <a:cubicBezTo>
                  <a:pt x="155" y="135"/>
                  <a:pt x="153" y="136"/>
                  <a:pt x="152" y="136"/>
                </a:cubicBezTo>
                <a:cubicBezTo>
                  <a:pt x="8" y="136"/>
                  <a:pt x="8" y="136"/>
                  <a:pt x="8" y="136"/>
                </a:cubicBezTo>
                <a:cubicBezTo>
                  <a:pt x="7" y="136"/>
                  <a:pt x="5" y="135"/>
                  <a:pt x="5" y="133"/>
                </a:cubicBezTo>
                <a:cubicBezTo>
                  <a:pt x="5" y="51"/>
                  <a:pt x="5" y="51"/>
                  <a:pt x="5" y="51"/>
                </a:cubicBezTo>
                <a:cubicBezTo>
                  <a:pt x="155" y="51"/>
                  <a:pt x="155" y="51"/>
                  <a:pt x="155" y="51"/>
                </a:cubicBezTo>
                <a:lnTo>
                  <a:pt x="155" y="133"/>
                </a:lnTo>
                <a:close/>
                <a:moveTo>
                  <a:pt x="5" y="45"/>
                </a:moveTo>
                <a:cubicBezTo>
                  <a:pt x="5" y="8"/>
                  <a:pt x="5" y="8"/>
                  <a:pt x="5" y="8"/>
                </a:cubicBezTo>
                <a:cubicBezTo>
                  <a:pt x="5" y="7"/>
                  <a:pt x="7" y="5"/>
                  <a:pt x="8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8" y="5"/>
                  <a:pt x="69" y="7"/>
                  <a:pt x="69" y="8"/>
                </a:cubicBezTo>
                <a:cubicBezTo>
                  <a:pt x="69" y="27"/>
                  <a:pt x="69" y="27"/>
                  <a:pt x="69" y="27"/>
                </a:cubicBezTo>
                <a:cubicBezTo>
                  <a:pt x="152" y="27"/>
                  <a:pt x="152" y="27"/>
                  <a:pt x="152" y="27"/>
                </a:cubicBezTo>
                <a:cubicBezTo>
                  <a:pt x="153" y="27"/>
                  <a:pt x="155" y="28"/>
                  <a:pt x="155" y="29"/>
                </a:cubicBezTo>
                <a:cubicBezTo>
                  <a:pt x="155" y="45"/>
                  <a:pt x="155" y="45"/>
                  <a:pt x="155" y="45"/>
                </a:cubicBezTo>
                <a:lnTo>
                  <a:pt x="5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1" name="Freeform 2095"/>
          <p:cNvSpPr>
            <a:spLocks noEditPoints="1"/>
          </p:cNvSpPr>
          <p:nvPr userDrawn="1"/>
        </p:nvSpPr>
        <p:spPr bwMode="auto">
          <a:xfrm>
            <a:off x="2834165" y="4947047"/>
            <a:ext cx="450533" cy="425649"/>
          </a:xfrm>
          <a:custGeom>
            <a:avLst/>
            <a:gdLst>
              <a:gd name="T0" fmla="*/ 159 w 160"/>
              <a:gd name="T1" fmla="*/ 57 h 150"/>
              <a:gd name="T2" fmla="*/ 157 w 160"/>
              <a:gd name="T3" fmla="*/ 56 h 150"/>
              <a:gd name="T4" fmla="*/ 149 w 160"/>
              <a:gd name="T5" fmla="*/ 56 h 150"/>
              <a:gd name="T6" fmla="*/ 149 w 160"/>
              <a:gd name="T7" fmla="*/ 18 h 150"/>
              <a:gd name="T8" fmla="*/ 145 w 160"/>
              <a:gd name="T9" fmla="*/ 13 h 150"/>
              <a:gd name="T10" fmla="*/ 63 w 160"/>
              <a:gd name="T11" fmla="*/ 13 h 150"/>
              <a:gd name="T12" fmla="*/ 56 w 160"/>
              <a:gd name="T13" fmla="*/ 2 h 150"/>
              <a:gd name="T14" fmla="*/ 52 w 160"/>
              <a:gd name="T15" fmla="*/ 0 h 150"/>
              <a:gd name="T16" fmla="*/ 15 w 160"/>
              <a:gd name="T17" fmla="*/ 0 h 150"/>
              <a:gd name="T18" fmla="*/ 11 w 160"/>
              <a:gd name="T19" fmla="*/ 5 h 150"/>
              <a:gd name="T20" fmla="*/ 11 w 160"/>
              <a:gd name="T21" fmla="*/ 56 h 150"/>
              <a:gd name="T22" fmla="*/ 3 w 160"/>
              <a:gd name="T23" fmla="*/ 56 h 150"/>
              <a:gd name="T24" fmla="*/ 1 w 160"/>
              <a:gd name="T25" fmla="*/ 57 h 150"/>
              <a:gd name="T26" fmla="*/ 0 w 160"/>
              <a:gd name="T27" fmla="*/ 60 h 150"/>
              <a:gd name="T28" fmla="*/ 13 w 160"/>
              <a:gd name="T29" fmla="*/ 147 h 150"/>
              <a:gd name="T30" fmla="*/ 17 w 160"/>
              <a:gd name="T31" fmla="*/ 150 h 150"/>
              <a:gd name="T32" fmla="*/ 143 w 160"/>
              <a:gd name="T33" fmla="*/ 150 h 150"/>
              <a:gd name="T34" fmla="*/ 147 w 160"/>
              <a:gd name="T35" fmla="*/ 147 h 150"/>
              <a:gd name="T36" fmla="*/ 160 w 160"/>
              <a:gd name="T37" fmla="*/ 60 h 150"/>
              <a:gd name="T38" fmla="*/ 159 w 160"/>
              <a:gd name="T39" fmla="*/ 57 h 150"/>
              <a:gd name="T40" fmla="*/ 16 w 160"/>
              <a:gd name="T41" fmla="*/ 5 h 150"/>
              <a:gd name="T42" fmla="*/ 52 w 160"/>
              <a:gd name="T43" fmla="*/ 5 h 150"/>
              <a:gd name="T44" fmla="*/ 58 w 160"/>
              <a:gd name="T45" fmla="*/ 16 h 150"/>
              <a:gd name="T46" fmla="*/ 62 w 160"/>
              <a:gd name="T47" fmla="*/ 19 h 150"/>
              <a:gd name="T48" fmla="*/ 144 w 160"/>
              <a:gd name="T49" fmla="*/ 19 h 150"/>
              <a:gd name="T50" fmla="*/ 144 w 160"/>
              <a:gd name="T51" fmla="*/ 56 h 150"/>
              <a:gd name="T52" fmla="*/ 139 w 160"/>
              <a:gd name="T53" fmla="*/ 56 h 150"/>
              <a:gd name="T54" fmla="*/ 139 w 160"/>
              <a:gd name="T55" fmla="*/ 37 h 150"/>
              <a:gd name="T56" fmla="*/ 21 w 160"/>
              <a:gd name="T57" fmla="*/ 37 h 150"/>
              <a:gd name="T58" fmla="*/ 21 w 160"/>
              <a:gd name="T59" fmla="*/ 56 h 150"/>
              <a:gd name="T60" fmla="*/ 16 w 160"/>
              <a:gd name="T61" fmla="*/ 56 h 150"/>
              <a:gd name="T62" fmla="*/ 16 w 160"/>
              <a:gd name="T63" fmla="*/ 5 h 150"/>
              <a:gd name="T64" fmla="*/ 133 w 160"/>
              <a:gd name="T65" fmla="*/ 56 h 150"/>
              <a:gd name="T66" fmla="*/ 27 w 160"/>
              <a:gd name="T67" fmla="*/ 56 h 150"/>
              <a:gd name="T68" fmla="*/ 27 w 160"/>
              <a:gd name="T69" fmla="*/ 43 h 150"/>
              <a:gd name="T70" fmla="*/ 133 w 160"/>
              <a:gd name="T71" fmla="*/ 43 h 150"/>
              <a:gd name="T72" fmla="*/ 133 w 160"/>
              <a:gd name="T73" fmla="*/ 56 h 150"/>
              <a:gd name="T74" fmla="*/ 142 w 160"/>
              <a:gd name="T75" fmla="*/ 144 h 150"/>
              <a:gd name="T76" fmla="*/ 18 w 160"/>
              <a:gd name="T77" fmla="*/ 144 h 150"/>
              <a:gd name="T78" fmla="*/ 6 w 160"/>
              <a:gd name="T79" fmla="*/ 61 h 150"/>
              <a:gd name="T80" fmla="*/ 11 w 160"/>
              <a:gd name="T81" fmla="*/ 61 h 150"/>
              <a:gd name="T82" fmla="*/ 21 w 160"/>
              <a:gd name="T83" fmla="*/ 61 h 150"/>
              <a:gd name="T84" fmla="*/ 139 w 160"/>
              <a:gd name="T85" fmla="*/ 61 h 150"/>
              <a:gd name="T86" fmla="*/ 149 w 160"/>
              <a:gd name="T87" fmla="*/ 61 h 150"/>
              <a:gd name="T88" fmla="*/ 154 w 160"/>
              <a:gd name="T89" fmla="*/ 61 h 150"/>
              <a:gd name="T90" fmla="*/ 142 w 160"/>
              <a:gd name="T91" fmla="*/ 14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50">
                <a:moveTo>
                  <a:pt x="159" y="57"/>
                </a:moveTo>
                <a:cubicBezTo>
                  <a:pt x="159" y="57"/>
                  <a:pt x="158" y="56"/>
                  <a:pt x="157" y="56"/>
                </a:cubicBezTo>
                <a:cubicBezTo>
                  <a:pt x="149" y="56"/>
                  <a:pt x="149" y="56"/>
                  <a:pt x="149" y="56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9" y="15"/>
                  <a:pt x="147" y="13"/>
                  <a:pt x="145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1"/>
                  <a:pt x="54" y="0"/>
                  <a:pt x="5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2"/>
                  <a:pt x="11" y="5"/>
                </a:cubicBezTo>
                <a:cubicBezTo>
                  <a:pt x="11" y="56"/>
                  <a:pt x="11" y="56"/>
                  <a:pt x="11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3" y="148"/>
                  <a:pt x="15" y="150"/>
                  <a:pt x="17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5" y="150"/>
                  <a:pt x="147" y="148"/>
                  <a:pt x="147" y="147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59"/>
                  <a:pt x="160" y="58"/>
                  <a:pt x="159" y="57"/>
                </a:cubicBezTo>
                <a:close/>
                <a:moveTo>
                  <a:pt x="16" y="5"/>
                </a:moveTo>
                <a:cubicBezTo>
                  <a:pt x="52" y="5"/>
                  <a:pt x="52" y="5"/>
                  <a:pt x="52" y="5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8"/>
                  <a:pt x="61" y="19"/>
                  <a:pt x="62" y="19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56"/>
                  <a:pt x="21" y="56"/>
                  <a:pt x="21" y="56"/>
                </a:cubicBezTo>
                <a:cubicBezTo>
                  <a:pt x="16" y="56"/>
                  <a:pt x="16" y="56"/>
                  <a:pt x="16" y="56"/>
                </a:cubicBezTo>
                <a:lnTo>
                  <a:pt x="16" y="5"/>
                </a:lnTo>
                <a:close/>
                <a:moveTo>
                  <a:pt x="133" y="56"/>
                </a:moveTo>
                <a:cubicBezTo>
                  <a:pt x="27" y="56"/>
                  <a:pt x="27" y="56"/>
                  <a:pt x="27" y="56"/>
                </a:cubicBezTo>
                <a:cubicBezTo>
                  <a:pt x="27" y="43"/>
                  <a:pt x="27" y="43"/>
                  <a:pt x="27" y="43"/>
                </a:cubicBezTo>
                <a:cubicBezTo>
                  <a:pt x="133" y="43"/>
                  <a:pt x="133" y="43"/>
                  <a:pt x="133" y="43"/>
                </a:cubicBezTo>
                <a:lnTo>
                  <a:pt x="133" y="56"/>
                </a:lnTo>
                <a:close/>
                <a:moveTo>
                  <a:pt x="142" y="144"/>
                </a:moveTo>
                <a:cubicBezTo>
                  <a:pt x="18" y="144"/>
                  <a:pt x="18" y="144"/>
                  <a:pt x="18" y="144"/>
                </a:cubicBezTo>
                <a:cubicBezTo>
                  <a:pt x="6" y="61"/>
                  <a:pt x="6" y="61"/>
                  <a:pt x="6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21" y="61"/>
                  <a:pt x="21" y="61"/>
                  <a:pt x="21" y="61"/>
                </a:cubicBezTo>
                <a:cubicBezTo>
                  <a:pt x="139" y="61"/>
                  <a:pt x="139" y="61"/>
                  <a:pt x="139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54" y="61"/>
                  <a:pt x="154" y="61"/>
                  <a:pt x="154" y="61"/>
                </a:cubicBezTo>
                <a:lnTo>
                  <a:pt x="142" y="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2" name="Freeform 2096"/>
          <p:cNvSpPr>
            <a:spLocks noEditPoints="1"/>
          </p:cNvSpPr>
          <p:nvPr userDrawn="1"/>
        </p:nvSpPr>
        <p:spPr bwMode="auto">
          <a:xfrm>
            <a:off x="2834165" y="5457825"/>
            <a:ext cx="450533" cy="425649"/>
          </a:xfrm>
          <a:custGeom>
            <a:avLst/>
            <a:gdLst>
              <a:gd name="T0" fmla="*/ 157 w 160"/>
              <a:gd name="T1" fmla="*/ 56 h 150"/>
              <a:gd name="T2" fmla="*/ 150 w 160"/>
              <a:gd name="T3" fmla="*/ 18 h 150"/>
              <a:gd name="T4" fmla="*/ 63 w 160"/>
              <a:gd name="T5" fmla="*/ 13 h 150"/>
              <a:gd name="T6" fmla="*/ 52 w 160"/>
              <a:gd name="T7" fmla="*/ 0 h 150"/>
              <a:gd name="T8" fmla="*/ 11 w 160"/>
              <a:gd name="T9" fmla="*/ 5 h 150"/>
              <a:gd name="T10" fmla="*/ 3 w 160"/>
              <a:gd name="T11" fmla="*/ 56 h 150"/>
              <a:gd name="T12" fmla="*/ 0 w 160"/>
              <a:gd name="T13" fmla="*/ 60 h 150"/>
              <a:gd name="T14" fmla="*/ 17 w 160"/>
              <a:gd name="T15" fmla="*/ 150 h 150"/>
              <a:gd name="T16" fmla="*/ 147 w 160"/>
              <a:gd name="T17" fmla="*/ 147 h 150"/>
              <a:gd name="T18" fmla="*/ 159 w 160"/>
              <a:gd name="T19" fmla="*/ 57 h 150"/>
              <a:gd name="T20" fmla="*/ 52 w 160"/>
              <a:gd name="T21" fmla="*/ 5 h 150"/>
              <a:gd name="T22" fmla="*/ 63 w 160"/>
              <a:gd name="T23" fmla="*/ 19 h 150"/>
              <a:gd name="T24" fmla="*/ 144 w 160"/>
              <a:gd name="T25" fmla="*/ 56 h 150"/>
              <a:gd name="T26" fmla="*/ 142 w 160"/>
              <a:gd name="T27" fmla="*/ 45 h 150"/>
              <a:gd name="T28" fmla="*/ 139 w 160"/>
              <a:gd name="T29" fmla="*/ 37 h 150"/>
              <a:gd name="T30" fmla="*/ 136 w 160"/>
              <a:gd name="T31" fmla="*/ 29 h 150"/>
              <a:gd name="T32" fmla="*/ 24 w 160"/>
              <a:gd name="T33" fmla="*/ 37 h 150"/>
              <a:gd name="T34" fmla="*/ 21 w 160"/>
              <a:gd name="T35" fmla="*/ 45 h 150"/>
              <a:gd name="T36" fmla="*/ 19 w 160"/>
              <a:gd name="T37" fmla="*/ 56 h 150"/>
              <a:gd name="T38" fmla="*/ 16 w 160"/>
              <a:gd name="T39" fmla="*/ 5 h 150"/>
              <a:gd name="T40" fmla="*/ 136 w 160"/>
              <a:gd name="T41" fmla="*/ 51 h 150"/>
              <a:gd name="T42" fmla="*/ 24 w 160"/>
              <a:gd name="T43" fmla="*/ 56 h 150"/>
              <a:gd name="T44" fmla="*/ 27 w 160"/>
              <a:gd name="T45" fmla="*/ 43 h 150"/>
              <a:gd name="T46" fmla="*/ 134 w 160"/>
              <a:gd name="T47" fmla="*/ 45 h 150"/>
              <a:gd name="T48" fmla="*/ 27 w 160"/>
              <a:gd name="T49" fmla="*/ 43 h 150"/>
              <a:gd name="T50" fmla="*/ 29 w 160"/>
              <a:gd name="T51" fmla="*/ 37 h 150"/>
              <a:gd name="T52" fmla="*/ 131 w 160"/>
              <a:gd name="T53" fmla="*/ 35 h 150"/>
              <a:gd name="T54" fmla="*/ 142 w 160"/>
              <a:gd name="T55" fmla="*/ 144 h 150"/>
              <a:gd name="T56" fmla="*/ 6 w 160"/>
              <a:gd name="T57" fmla="*/ 61 h 150"/>
              <a:gd name="T58" fmla="*/ 19 w 160"/>
              <a:gd name="T59" fmla="*/ 61 h 150"/>
              <a:gd name="T60" fmla="*/ 150 w 160"/>
              <a:gd name="T61" fmla="*/ 61 h 150"/>
              <a:gd name="T62" fmla="*/ 142 w 160"/>
              <a:gd name="T63" fmla="*/ 144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50">
                <a:moveTo>
                  <a:pt x="159" y="57"/>
                </a:moveTo>
                <a:cubicBezTo>
                  <a:pt x="159" y="57"/>
                  <a:pt x="158" y="56"/>
                  <a:pt x="157" y="56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5"/>
                  <a:pt x="147" y="13"/>
                  <a:pt x="145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1"/>
                  <a:pt x="54" y="0"/>
                  <a:pt x="5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2"/>
                  <a:pt x="11" y="5"/>
                </a:cubicBezTo>
                <a:cubicBezTo>
                  <a:pt x="11" y="56"/>
                  <a:pt x="11" y="56"/>
                  <a:pt x="11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3" y="148"/>
                  <a:pt x="15" y="150"/>
                  <a:pt x="17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5" y="150"/>
                  <a:pt x="147" y="148"/>
                  <a:pt x="147" y="147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59"/>
                  <a:pt x="160" y="58"/>
                  <a:pt x="159" y="57"/>
                </a:cubicBezTo>
                <a:close/>
                <a:moveTo>
                  <a:pt x="16" y="5"/>
                </a:moveTo>
                <a:cubicBezTo>
                  <a:pt x="52" y="5"/>
                  <a:pt x="52" y="5"/>
                  <a:pt x="52" y="5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8"/>
                  <a:pt x="61" y="19"/>
                  <a:pt x="63" y="19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7"/>
                  <a:pt x="24" y="37"/>
                  <a:pt x="24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6"/>
                  <a:pt x="19" y="56"/>
                  <a:pt x="19" y="56"/>
                </a:cubicBezTo>
                <a:cubicBezTo>
                  <a:pt x="16" y="56"/>
                  <a:pt x="16" y="56"/>
                  <a:pt x="16" y="56"/>
                </a:cubicBezTo>
                <a:lnTo>
                  <a:pt x="16" y="5"/>
                </a:lnTo>
                <a:close/>
                <a:moveTo>
                  <a:pt x="24" y="51"/>
                </a:moveTo>
                <a:cubicBezTo>
                  <a:pt x="136" y="51"/>
                  <a:pt x="136" y="51"/>
                  <a:pt x="136" y="51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51"/>
                </a:lnTo>
                <a:close/>
                <a:moveTo>
                  <a:pt x="27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27" y="45"/>
                  <a:pt x="27" y="45"/>
                  <a:pt x="27" y="45"/>
                </a:cubicBezTo>
                <a:lnTo>
                  <a:pt x="27" y="43"/>
                </a:lnTo>
                <a:close/>
                <a:moveTo>
                  <a:pt x="131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5"/>
                  <a:pt x="29" y="35"/>
                  <a:pt x="29" y="35"/>
                </a:cubicBezTo>
                <a:cubicBezTo>
                  <a:pt x="131" y="35"/>
                  <a:pt x="131" y="35"/>
                  <a:pt x="131" y="35"/>
                </a:cubicBezTo>
                <a:lnTo>
                  <a:pt x="131" y="37"/>
                </a:lnTo>
                <a:close/>
                <a:moveTo>
                  <a:pt x="142" y="144"/>
                </a:moveTo>
                <a:cubicBezTo>
                  <a:pt x="18" y="144"/>
                  <a:pt x="18" y="144"/>
                  <a:pt x="18" y="144"/>
                </a:cubicBezTo>
                <a:cubicBezTo>
                  <a:pt x="6" y="61"/>
                  <a:pt x="6" y="61"/>
                  <a:pt x="6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4" y="61"/>
                  <a:pt x="154" y="61"/>
                  <a:pt x="154" y="61"/>
                </a:cubicBezTo>
                <a:lnTo>
                  <a:pt x="142" y="1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3" name="Freeform 2097"/>
          <p:cNvSpPr>
            <a:spLocks noEditPoints="1"/>
          </p:cNvSpPr>
          <p:nvPr userDrawn="1"/>
        </p:nvSpPr>
        <p:spPr bwMode="auto">
          <a:xfrm>
            <a:off x="2834165" y="5968604"/>
            <a:ext cx="450533" cy="425649"/>
          </a:xfrm>
          <a:custGeom>
            <a:avLst/>
            <a:gdLst>
              <a:gd name="T0" fmla="*/ 157 w 160"/>
              <a:gd name="T1" fmla="*/ 56 h 150"/>
              <a:gd name="T2" fmla="*/ 150 w 160"/>
              <a:gd name="T3" fmla="*/ 18 h 150"/>
              <a:gd name="T4" fmla="*/ 63 w 160"/>
              <a:gd name="T5" fmla="*/ 13 h 150"/>
              <a:gd name="T6" fmla="*/ 52 w 160"/>
              <a:gd name="T7" fmla="*/ 0 h 150"/>
              <a:gd name="T8" fmla="*/ 11 w 160"/>
              <a:gd name="T9" fmla="*/ 5 h 150"/>
              <a:gd name="T10" fmla="*/ 3 w 160"/>
              <a:gd name="T11" fmla="*/ 56 h 150"/>
              <a:gd name="T12" fmla="*/ 0 w 160"/>
              <a:gd name="T13" fmla="*/ 60 h 150"/>
              <a:gd name="T14" fmla="*/ 6 w 160"/>
              <a:gd name="T15" fmla="*/ 99 h 150"/>
              <a:gd name="T16" fmla="*/ 12 w 160"/>
              <a:gd name="T17" fmla="*/ 136 h 150"/>
              <a:gd name="T18" fmla="*/ 17 w 160"/>
              <a:gd name="T19" fmla="*/ 150 h 150"/>
              <a:gd name="T20" fmla="*/ 147 w 160"/>
              <a:gd name="T21" fmla="*/ 147 h 150"/>
              <a:gd name="T22" fmla="*/ 148 w 160"/>
              <a:gd name="T23" fmla="*/ 136 h 150"/>
              <a:gd name="T24" fmla="*/ 154 w 160"/>
              <a:gd name="T25" fmla="*/ 99 h 150"/>
              <a:gd name="T26" fmla="*/ 159 w 160"/>
              <a:gd name="T27" fmla="*/ 57 h 150"/>
              <a:gd name="T28" fmla="*/ 52 w 160"/>
              <a:gd name="T29" fmla="*/ 5 h 150"/>
              <a:gd name="T30" fmla="*/ 63 w 160"/>
              <a:gd name="T31" fmla="*/ 19 h 150"/>
              <a:gd name="T32" fmla="*/ 144 w 160"/>
              <a:gd name="T33" fmla="*/ 56 h 150"/>
              <a:gd name="T34" fmla="*/ 142 w 160"/>
              <a:gd name="T35" fmla="*/ 45 h 150"/>
              <a:gd name="T36" fmla="*/ 139 w 160"/>
              <a:gd name="T37" fmla="*/ 37 h 150"/>
              <a:gd name="T38" fmla="*/ 136 w 160"/>
              <a:gd name="T39" fmla="*/ 29 h 150"/>
              <a:gd name="T40" fmla="*/ 24 w 160"/>
              <a:gd name="T41" fmla="*/ 37 h 150"/>
              <a:gd name="T42" fmla="*/ 21 w 160"/>
              <a:gd name="T43" fmla="*/ 45 h 150"/>
              <a:gd name="T44" fmla="*/ 19 w 160"/>
              <a:gd name="T45" fmla="*/ 56 h 150"/>
              <a:gd name="T46" fmla="*/ 16 w 160"/>
              <a:gd name="T47" fmla="*/ 5 h 150"/>
              <a:gd name="T48" fmla="*/ 136 w 160"/>
              <a:gd name="T49" fmla="*/ 51 h 150"/>
              <a:gd name="T50" fmla="*/ 24 w 160"/>
              <a:gd name="T51" fmla="*/ 56 h 150"/>
              <a:gd name="T52" fmla="*/ 27 w 160"/>
              <a:gd name="T53" fmla="*/ 43 h 150"/>
              <a:gd name="T54" fmla="*/ 134 w 160"/>
              <a:gd name="T55" fmla="*/ 45 h 150"/>
              <a:gd name="T56" fmla="*/ 27 w 160"/>
              <a:gd name="T57" fmla="*/ 43 h 150"/>
              <a:gd name="T58" fmla="*/ 29 w 160"/>
              <a:gd name="T59" fmla="*/ 37 h 150"/>
              <a:gd name="T60" fmla="*/ 131 w 160"/>
              <a:gd name="T61" fmla="*/ 35 h 150"/>
              <a:gd name="T62" fmla="*/ 144 w 160"/>
              <a:gd name="T63" fmla="*/ 131 h 150"/>
              <a:gd name="T64" fmla="*/ 146 w 160"/>
              <a:gd name="T65" fmla="*/ 113 h 150"/>
              <a:gd name="T66" fmla="*/ 148 w 160"/>
              <a:gd name="T67" fmla="*/ 105 h 150"/>
              <a:gd name="T68" fmla="*/ 108 w 160"/>
              <a:gd name="T69" fmla="*/ 131 h 150"/>
              <a:gd name="T70" fmla="*/ 148 w 160"/>
              <a:gd name="T71" fmla="*/ 104 h 150"/>
              <a:gd name="T72" fmla="*/ 100 w 160"/>
              <a:gd name="T73" fmla="*/ 131 h 150"/>
              <a:gd name="T74" fmla="*/ 113 w 160"/>
              <a:gd name="T75" fmla="*/ 104 h 150"/>
              <a:gd name="T76" fmla="*/ 100 w 160"/>
              <a:gd name="T77" fmla="*/ 131 h 150"/>
              <a:gd name="T78" fmla="*/ 65 w 160"/>
              <a:gd name="T79" fmla="*/ 131 h 150"/>
              <a:gd name="T80" fmla="*/ 105 w 160"/>
              <a:gd name="T81" fmla="*/ 104 h 150"/>
              <a:gd name="T82" fmla="*/ 57 w 160"/>
              <a:gd name="T83" fmla="*/ 131 h 150"/>
              <a:gd name="T84" fmla="*/ 70 w 160"/>
              <a:gd name="T85" fmla="*/ 104 h 150"/>
              <a:gd name="T86" fmla="*/ 57 w 160"/>
              <a:gd name="T87" fmla="*/ 131 h 150"/>
              <a:gd name="T88" fmla="*/ 22 w 160"/>
              <a:gd name="T89" fmla="*/ 131 h 150"/>
              <a:gd name="T90" fmla="*/ 63 w 160"/>
              <a:gd name="T91" fmla="*/ 104 h 150"/>
              <a:gd name="T92" fmla="*/ 16 w 160"/>
              <a:gd name="T93" fmla="*/ 130 h 150"/>
              <a:gd name="T94" fmla="*/ 30 w 160"/>
              <a:gd name="T95" fmla="*/ 104 h 150"/>
              <a:gd name="T96" fmla="*/ 16 w 160"/>
              <a:gd name="T97" fmla="*/ 130 h 150"/>
              <a:gd name="T98" fmla="*/ 13 w 160"/>
              <a:gd name="T99" fmla="*/ 107 h 150"/>
              <a:gd name="T100" fmla="*/ 23 w 160"/>
              <a:gd name="T101" fmla="*/ 104 h 150"/>
              <a:gd name="T102" fmla="*/ 142 w 160"/>
              <a:gd name="T103" fmla="*/ 144 h 150"/>
              <a:gd name="T104" fmla="*/ 17 w 160"/>
              <a:gd name="T105" fmla="*/ 136 h 150"/>
              <a:gd name="T106" fmla="*/ 142 w 160"/>
              <a:gd name="T107" fmla="*/ 144 h 150"/>
              <a:gd name="T108" fmla="*/ 11 w 160"/>
              <a:gd name="T109" fmla="*/ 99 h 150"/>
              <a:gd name="T110" fmla="*/ 11 w 160"/>
              <a:gd name="T111" fmla="*/ 61 h 150"/>
              <a:gd name="T112" fmla="*/ 142 w 160"/>
              <a:gd name="T113" fmla="*/ 61 h 150"/>
              <a:gd name="T114" fmla="*/ 154 w 160"/>
              <a:gd name="T115" fmla="*/ 6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50">
                <a:moveTo>
                  <a:pt x="159" y="57"/>
                </a:moveTo>
                <a:cubicBezTo>
                  <a:pt x="159" y="57"/>
                  <a:pt x="158" y="56"/>
                  <a:pt x="157" y="56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5"/>
                  <a:pt x="147" y="13"/>
                  <a:pt x="145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1"/>
                  <a:pt x="54" y="0"/>
                  <a:pt x="5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2"/>
                  <a:pt x="11" y="5"/>
                </a:cubicBezTo>
                <a:cubicBezTo>
                  <a:pt x="11" y="56"/>
                  <a:pt x="11" y="56"/>
                  <a:pt x="11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6" y="99"/>
                  <a:pt x="6" y="99"/>
                  <a:pt x="6" y="99"/>
                </a:cubicBezTo>
                <a:cubicBezTo>
                  <a:pt x="6" y="99"/>
                  <a:pt x="6" y="99"/>
                  <a:pt x="6" y="99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2" y="136"/>
                  <a:pt x="12" y="136"/>
                  <a:pt x="12" y="136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3" y="148"/>
                  <a:pt x="15" y="150"/>
                  <a:pt x="17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5" y="150"/>
                  <a:pt x="147" y="148"/>
                  <a:pt x="147" y="147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48" y="136"/>
                  <a:pt x="148" y="136"/>
                  <a:pt x="148" y="136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54" y="99"/>
                  <a:pt x="154" y="99"/>
                  <a:pt x="154" y="99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59"/>
                  <a:pt x="160" y="58"/>
                  <a:pt x="159" y="57"/>
                </a:cubicBezTo>
                <a:close/>
                <a:moveTo>
                  <a:pt x="16" y="5"/>
                </a:moveTo>
                <a:cubicBezTo>
                  <a:pt x="52" y="5"/>
                  <a:pt x="52" y="5"/>
                  <a:pt x="52" y="5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8"/>
                  <a:pt x="61" y="19"/>
                  <a:pt x="63" y="19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7"/>
                  <a:pt x="24" y="37"/>
                  <a:pt x="24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6"/>
                  <a:pt x="19" y="56"/>
                  <a:pt x="19" y="56"/>
                </a:cubicBezTo>
                <a:cubicBezTo>
                  <a:pt x="16" y="56"/>
                  <a:pt x="16" y="56"/>
                  <a:pt x="16" y="56"/>
                </a:cubicBezTo>
                <a:lnTo>
                  <a:pt x="16" y="5"/>
                </a:lnTo>
                <a:close/>
                <a:moveTo>
                  <a:pt x="24" y="51"/>
                </a:moveTo>
                <a:cubicBezTo>
                  <a:pt x="136" y="51"/>
                  <a:pt x="136" y="51"/>
                  <a:pt x="136" y="51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51"/>
                </a:lnTo>
                <a:close/>
                <a:moveTo>
                  <a:pt x="27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27" y="45"/>
                  <a:pt x="27" y="45"/>
                  <a:pt x="27" y="45"/>
                </a:cubicBezTo>
                <a:lnTo>
                  <a:pt x="27" y="43"/>
                </a:lnTo>
                <a:close/>
                <a:moveTo>
                  <a:pt x="131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5"/>
                  <a:pt x="29" y="35"/>
                  <a:pt x="29" y="35"/>
                </a:cubicBezTo>
                <a:cubicBezTo>
                  <a:pt x="131" y="35"/>
                  <a:pt x="131" y="35"/>
                  <a:pt x="131" y="35"/>
                </a:cubicBezTo>
                <a:lnTo>
                  <a:pt x="131" y="37"/>
                </a:lnTo>
                <a:close/>
                <a:moveTo>
                  <a:pt x="144" y="131"/>
                </a:moveTo>
                <a:cubicBezTo>
                  <a:pt x="129" y="131"/>
                  <a:pt x="129" y="131"/>
                  <a:pt x="129" y="131"/>
                </a:cubicBezTo>
                <a:cubicBezTo>
                  <a:pt x="146" y="113"/>
                  <a:pt x="146" y="113"/>
                  <a:pt x="146" y="113"/>
                </a:cubicBezTo>
                <a:lnTo>
                  <a:pt x="144" y="131"/>
                </a:lnTo>
                <a:close/>
                <a:moveTo>
                  <a:pt x="148" y="105"/>
                </a:moveTo>
                <a:cubicBezTo>
                  <a:pt x="122" y="131"/>
                  <a:pt x="122" y="131"/>
                  <a:pt x="122" y="131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48" y="104"/>
                  <a:pt x="148" y="104"/>
                  <a:pt x="148" y="104"/>
                </a:cubicBezTo>
                <a:lnTo>
                  <a:pt x="148" y="105"/>
                </a:lnTo>
                <a:close/>
                <a:moveTo>
                  <a:pt x="100" y="131"/>
                </a:moveTo>
                <a:cubicBezTo>
                  <a:pt x="86" y="131"/>
                  <a:pt x="86" y="131"/>
                  <a:pt x="86" y="13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27" y="104"/>
                  <a:pt x="127" y="104"/>
                  <a:pt x="127" y="104"/>
                </a:cubicBezTo>
                <a:lnTo>
                  <a:pt x="100" y="131"/>
                </a:lnTo>
                <a:close/>
                <a:moveTo>
                  <a:pt x="79" y="131"/>
                </a:moveTo>
                <a:cubicBezTo>
                  <a:pt x="65" y="131"/>
                  <a:pt x="65" y="131"/>
                  <a:pt x="65" y="131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105" y="104"/>
                  <a:pt x="105" y="104"/>
                  <a:pt x="105" y="104"/>
                </a:cubicBezTo>
                <a:lnTo>
                  <a:pt x="79" y="131"/>
                </a:lnTo>
                <a:close/>
                <a:moveTo>
                  <a:pt x="57" y="131"/>
                </a:moveTo>
                <a:cubicBezTo>
                  <a:pt x="44" y="131"/>
                  <a:pt x="44" y="131"/>
                  <a:pt x="44" y="131"/>
                </a:cubicBezTo>
                <a:cubicBezTo>
                  <a:pt x="70" y="104"/>
                  <a:pt x="70" y="104"/>
                  <a:pt x="70" y="104"/>
                </a:cubicBezTo>
                <a:cubicBezTo>
                  <a:pt x="84" y="104"/>
                  <a:pt x="84" y="104"/>
                  <a:pt x="84" y="104"/>
                </a:cubicBezTo>
                <a:lnTo>
                  <a:pt x="57" y="131"/>
                </a:lnTo>
                <a:close/>
                <a:moveTo>
                  <a:pt x="36" y="131"/>
                </a:moveTo>
                <a:cubicBezTo>
                  <a:pt x="22" y="131"/>
                  <a:pt x="22" y="131"/>
                  <a:pt x="22" y="131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63" y="104"/>
                  <a:pt x="63" y="104"/>
                  <a:pt x="63" y="104"/>
                </a:cubicBezTo>
                <a:lnTo>
                  <a:pt x="36" y="131"/>
                </a:lnTo>
                <a:close/>
                <a:moveTo>
                  <a:pt x="16" y="130"/>
                </a:moveTo>
                <a:cubicBezTo>
                  <a:pt x="15" y="120"/>
                  <a:pt x="15" y="120"/>
                  <a:pt x="15" y="120"/>
                </a:cubicBezTo>
                <a:cubicBezTo>
                  <a:pt x="30" y="104"/>
                  <a:pt x="30" y="104"/>
                  <a:pt x="30" y="104"/>
                </a:cubicBezTo>
                <a:cubicBezTo>
                  <a:pt x="41" y="104"/>
                  <a:pt x="41" y="104"/>
                  <a:pt x="41" y="104"/>
                </a:cubicBezTo>
                <a:lnTo>
                  <a:pt x="16" y="130"/>
                </a:lnTo>
                <a:close/>
                <a:moveTo>
                  <a:pt x="14" y="113"/>
                </a:moveTo>
                <a:cubicBezTo>
                  <a:pt x="13" y="107"/>
                  <a:pt x="13" y="107"/>
                  <a:pt x="13" y="107"/>
                </a:cubicBezTo>
                <a:cubicBezTo>
                  <a:pt x="12" y="104"/>
                  <a:pt x="12" y="104"/>
                  <a:pt x="12" y="104"/>
                </a:cubicBezTo>
                <a:cubicBezTo>
                  <a:pt x="23" y="104"/>
                  <a:pt x="23" y="104"/>
                  <a:pt x="23" y="104"/>
                </a:cubicBezTo>
                <a:lnTo>
                  <a:pt x="14" y="113"/>
                </a:lnTo>
                <a:close/>
                <a:moveTo>
                  <a:pt x="142" y="144"/>
                </a:moveTo>
                <a:cubicBezTo>
                  <a:pt x="18" y="144"/>
                  <a:pt x="18" y="144"/>
                  <a:pt x="18" y="144"/>
                </a:cubicBezTo>
                <a:cubicBezTo>
                  <a:pt x="17" y="136"/>
                  <a:pt x="17" y="136"/>
                  <a:pt x="17" y="136"/>
                </a:cubicBezTo>
                <a:cubicBezTo>
                  <a:pt x="143" y="136"/>
                  <a:pt x="143" y="136"/>
                  <a:pt x="143" y="136"/>
                </a:cubicBezTo>
                <a:lnTo>
                  <a:pt x="142" y="144"/>
                </a:lnTo>
                <a:close/>
                <a:moveTo>
                  <a:pt x="149" y="99"/>
                </a:moveTo>
                <a:cubicBezTo>
                  <a:pt x="11" y="99"/>
                  <a:pt x="11" y="99"/>
                  <a:pt x="11" y="99"/>
                </a:cubicBezTo>
                <a:cubicBezTo>
                  <a:pt x="6" y="61"/>
                  <a:pt x="6" y="61"/>
                  <a:pt x="6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4" y="61"/>
                  <a:pt x="154" y="61"/>
                  <a:pt x="154" y="61"/>
                </a:cubicBezTo>
                <a:lnTo>
                  <a:pt x="149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4" name="Freeform 2098"/>
          <p:cNvSpPr>
            <a:spLocks noEditPoints="1"/>
          </p:cNvSpPr>
          <p:nvPr userDrawn="1"/>
        </p:nvSpPr>
        <p:spPr bwMode="auto">
          <a:xfrm>
            <a:off x="3622596" y="1368981"/>
            <a:ext cx="450533" cy="426958"/>
          </a:xfrm>
          <a:custGeom>
            <a:avLst/>
            <a:gdLst>
              <a:gd name="T0" fmla="*/ 157 w 160"/>
              <a:gd name="T1" fmla="*/ 56 h 150"/>
              <a:gd name="T2" fmla="*/ 150 w 160"/>
              <a:gd name="T3" fmla="*/ 18 h 150"/>
              <a:gd name="T4" fmla="*/ 63 w 160"/>
              <a:gd name="T5" fmla="*/ 13 h 150"/>
              <a:gd name="T6" fmla="*/ 52 w 160"/>
              <a:gd name="T7" fmla="*/ 0 h 150"/>
              <a:gd name="T8" fmla="*/ 11 w 160"/>
              <a:gd name="T9" fmla="*/ 5 h 150"/>
              <a:gd name="T10" fmla="*/ 3 w 160"/>
              <a:gd name="T11" fmla="*/ 56 h 150"/>
              <a:gd name="T12" fmla="*/ 0 w 160"/>
              <a:gd name="T13" fmla="*/ 60 h 150"/>
              <a:gd name="T14" fmla="*/ 17 w 160"/>
              <a:gd name="T15" fmla="*/ 150 h 150"/>
              <a:gd name="T16" fmla="*/ 147 w 160"/>
              <a:gd name="T17" fmla="*/ 147 h 150"/>
              <a:gd name="T18" fmla="*/ 159 w 160"/>
              <a:gd name="T19" fmla="*/ 57 h 150"/>
              <a:gd name="T20" fmla="*/ 52 w 160"/>
              <a:gd name="T21" fmla="*/ 5 h 150"/>
              <a:gd name="T22" fmla="*/ 63 w 160"/>
              <a:gd name="T23" fmla="*/ 19 h 150"/>
              <a:gd name="T24" fmla="*/ 144 w 160"/>
              <a:gd name="T25" fmla="*/ 56 h 150"/>
              <a:gd name="T26" fmla="*/ 142 w 160"/>
              <a:gd name="T27" fmla="*/ 45 h 150"/>
              <a:gd name="T28" fmla="*/ 139 w 160"/>
              <a:gd name="T29" fmla="*/ 37 h 150"/>
              <a:gd name="T30" fmla="*/ 136 w 160"/>
              <a:gd name="T31" fmla="*/ 29 h 150"/>
              <a:gd name="T32" fmla="*/ 24 w 160"/>
              <a:gd name="T33" fmla="*/ 37 h 150"/>
              <a:gd name="T34" fmla="*/ 21 w 160"/>
              <a:gd name="T35" fmla="*/ 45 h 150"/>
              <a:gd name="T36" fmla="*/ 19 w 160"/>
              <a:gd name="T37" fmla="*/ 56 h 150"/>
              <a:gd name="T38" fmla="*/ 16 w 160"/>
              <a:gd name="T39" fmla="*/ 5 h 150"/>
              <a:gd name="T40" fmla="*/ 136 w 160"/>
              <a:gd name="T41" fmla="*/ 51 h 150"/>
              <a:gd name="T42" fmla="*/ 24 w 160"/>
              <a:gd name="T43" fmla="*/ 56 h 150"/>
              <a:gd name="T44" fmla="*/ 27 w 160"/>
              <a:gd name="T45" fmla="*/ 43 h 150"/>
              <a:gd name="T46" fmla="*/ 134 w 160"/>
              <a:gd name="T47" fmla="*/ 45 h 150"/>
              <a:gd name="T48" fmla="*/ 27 w 160"/>
              <a:gd name="T49" fmla="*/ 43 h 150"/>
              <a:gd name="T50" fmla="*/ 29 w 160"/>
              <a:gd name="T51" fmla="*/ 37 h 150"/>
              <a:gd name="T52" fmla="*/ 131 w 160"/>
              <a:gd name="T53" fmla="*/ 35 h 150"/>
              <a:gd name="T54" fmla="*/ 142 w 160"/>
              <a:gd name="T55" fmla="*/ 144 h 150"/>
              <a:gd name="T56" fmla="*/ 6 w 160"/>
              <a:gd name="T57" fmla="*/ 61 h 150"/>
              <a:gd name="T58" fmla="*/ 19 w 160"/>
              <a:gd name="T59" fmla="*/ 61 h 150"/>
              <a:gd name="T60" fmla="*/ 150 w 160"/>
              <a:gd name="T61" fmla="*/ 61 h 150"/>
              <a:gd name="T62" fmla="*/ 142 w 160"/>
              <a:gd name="T63" fmla="*/ 144 h 150"/>
              <a:gd name="T64" fmla="*/ 128 w 160"/>
              <a:gd name="T65" fmla="*/ 131 h 150"/>
              <a:gd name="T66" fmla="*/ 72 w 160"/>
              <a:gd name="T67" fmla="*/ 93 h 150"/>
              <a:gd name="T68" fmla="*/ 77 w 160"/>
              <a:gd name="T69" fmla="*/ 99 h 150"/>
              <a:gd name="T70" fmla="*/ 123 w 160"/>
              <a:gd name="T71" fmla="*/ 126 h 150"/>
              <a:gd name="T72" fmla="*/ 77 w 160"/>
              <a:gd name="T73" fmla="*/ 99 h 150"/>
              <a:gd name="T74" fmla="*/ 85 w 160"/>
              <a:gd name="T75" fmla="*/ 104 h 150"/>
              <a:gd name="T76" fmla="*/ 99 w 160"/>
              <a:gd name="T77" fmla="*/ 107 h 150"/>
              <a:gd name="T78" fmla="*/ 85 w 160"/>
              <a:gd name="T79" fmla="*/ 109 h 150"/>
              <a:gd name="T80" fmla="*/ 104 w 160"/>
              <a:gd name="T81" fmla="*/ 107 h 150"/>
              <a:gd name="T82" fmla="*/ 109 w 160"/>
              <a:gd name="T83" fmla="*/ 104 h 150"/>
              <a:gd name="T84" fmla="*/ 109 w 160"/>
              <a:gd name="T85" fmla="*/ 109 h 150"/>
              <a:gd name="T86" fmla="*/ 104 w 160"/>
              <a:gd name="T87" fmla="*/ 107 h 150"/>
              <a:gd name="T88" fmla="*/ 115 w 160"/>
              <a:gd name="T89" fmla="*/ 120 h 150"/>
              <a:gd name="T90" fmla="*/ 83 w 160"/>
              <a:gd name="T91" fmla="*/ 118 h 150"/>
              <a:gd name="T92" fmla="*/ 115 w 160"/>
              <a:gd name="T93" fmla="*/ 11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50">
                <a:moveTo>
                  <a:pt x="159" y="57"/>
                </a:moveTo>
                <a:cubicBezTo>
                  <a:pt x="159" y="57"/>
                  <a:pt x="158" y="56"/>
                  <a:pt x="157" y="56"/>
                </a:cubicBezTo>
                <a:cubicBezTo>
                  <a:pt x="150" y="56"/>
                  <a:pt x="150" y="56"/>
                  <a:pt x="150" y="56"/>
                </a:cubicBezTo>
                <a:cubicBezTo>
                  <a:pt x="150" y="18"/>
                  <a:pt x="150" y="18"/>
                  <a:pt x="150" y="18"/>
                </a:cubicBezTo>
                <a:cubicBezTo>
                  <a:pt x="150" y="15"/>
                  <a:pt x="147" y="13"/>
                  <a:pt x="145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1"/>
                  <a:pt x="54" y="0"/>
                  <a:pt x="5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1" y="2"/>
                  <a:pt x="11" y="5"/>
                </a:cubicBezTo>
                <a:cubicBezTo>
                  <a:pt x="11" y="56"/>
                  <a:pt x="11" y="56"/>
                  <a:pt x="11" y="56"/>
                </a:cubicBezTo>
                <a:cubicBezTo>
                  <a:pt x="3" y="56"/>
                  <a:pt x="3" y="56"/>
                  <a:pt x="3" y="56"/>
                </a:cubicBezTo>
                <a:cubicBezTo>
                  <a:pt x="2" y="56"/>
                  <a:pt x="1" y="57"/>
                  <a:pt x="1" y="57"/>
                </a:cubicBezTo>
                <a:cubicBezTo>
                  <a:pt x="0" y="58"/>
                  <a:pt x="0" y="59"/>
                  <a:pt x="0" y="60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3" y="148"/>
                  <a:pt x="15" y="150"/>
                  <a:pt x="17" y="150"/>
                </a:cubicBezTo>
                <a:cubicBezTo>
                  <a:pt x="143" y="150"/>
                  <a:pt x="143" y="150"/>
                  <a:pt x="143" y="150"/>
                </a:cubicBezTo>
                <a:cubicBezTo>
                  <a:pt x="145" y="150"/>
                  <a:pt x="147" y="148"/>
                  <a:pt x="147" y="147"/>
                </a:cubicBezTo>
                <a:cubicBezTo>
                  <a:pt x="160" y="60"/>
                  <a:pt x="160" y="60"/>
                  <a:pt x="160" y="60"/>
                </a:cubicBezTo>
                <a:cubicBezTo>
                  <a:pt x="160" y="59"/>
                  <a:pt x="160" y="58"/>
                  <a:pt x="159" y="57"/>
                </a:cubicBezTo>
                <a:close/>
                <a:moveTo>
                  <a:pt x="16" y="5"/>
                </a:moveTo>
                <a:cubicBezTo>
                  <a:pt x="52" y="5"/>
                  <a:pt x="52" y="5"/>
                  <a:pt x="52" y="5"/>
                </a:cubicBezTo>
                <a:cubicBezTo>
                  <a:pt x="59" y="16"/>
                  <a:pt x="59" y="16"/>
                  <a:pt x="59" y="16"/>
                </a:cubicBezTo>
                <a:cubicBezTo>
                  <a:pt x="59" y="18"/>
                  <a:pt x="61" y="19"/>
                  <a:pt x="63" y="19"/>
                </a:cubicBezTo>
                <a:cubicBezTo>
                  <a:pt x="144" y="19"/>
                  <a:pt x="144" y="19"/>
                  <a:pt x="144" y="19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2" y="56"/>
                  <a:pt x="142" y="56"/>
                  <a:pt x="142" y="56"/>
                </a:cubicBezTo>
                <a:cubicBezTo>
                  <a:pt x="142" y="45"/>
                  <a:pt x="142" y="45"/>
                  <a:pt x="142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6" y="37"/>
                  <a:pt x="136" y="37"/>
                  <a:pt x="136" y="37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24" y="37"/>
                  <a:pt x="24" y="37"/>
                  <a:pt x="24" y="37"/>
                </a:cubicBezTo>
                <a:cubicBezTo>
                  <a:pt x="21" y="37"/>
                  <a:pt x="21" y="37"/>
                  <a:pt x="21" y="37"/>
                </a:cubicBezTo>
                <a:cubicBezTo>
                  <a:pt x="21" y="45"/>
                  <a:pt x="21" y="45"/>
                  <a:pt x="21" y="45"/>
                </a:cubicBezTo>
                <a:cubicBezTo>
                  <a:pt x="19" y="45"/>
                  <a:pt x="19" y="45"/>
                  <a:pt x="19" y="45"/>
                </a:cubicBezTo>
                <a:cubicBezTo>
                  <a:pt x="19" y="56"/>
                  <a:pt x="19" y="56"/>
                  <a:pt x="19" y="56"/>
                </a:cubicBezTo>
                <a:cubicBezTo>
                  <a:pt x="16" y="56"/>
                  <a:pt x="16" y="56"/>
                  <a:pt x="16" y="56"/>
                </a:cubicBezTo>
                <a:lnTo>
                  <a:pt x="16" y="5"/>
                </a:lnTo>
                <a:close/>
                <a:moveTo>
                  <a:pt x="24" y="51"/>
                </a:moveTo>
                <a:cubicBezTo>
                  <a:pt x="136" y="51"/>
                  <a:pt x="136" y="51"/>
                  <a:pt x="136" y="51"/>
                </a:cubicBezTo>
                <a:cubicBezTo>
                  <a:pt x="136" y="56"/>
                  <a:pt x="136" y="56"/>
                  <a:pt x="136" y="56"/>
                </a:cubicBezTo>
                <a:cubicBezTo>
                  <a:pt x="24" y="56"/>
                  <a:pt x="24" y="56"/>
                  <a:pt x="24" y="56"/>
                </a:cubicBezTo>
                <a:lnTo>
                  <a:pt x="24" y="51"/>
                </a:lnTo>
                <a:close/>
                <a:moveTo>
                  <a:pt x="27" y="43"/>
                </a:moveTo>
                <a:cubicBezTo>
                  <a:pt x="134" y="43"/>
                  <a:pt x="134" y="43"/>
                  <a:pt x="134" y="43"/>
                </a:cubicBezTo>
                <a:cubicBezTo>
                  <a:pt x="134" y="45"/>
                  <a:pt x="134" y="45"/>
                  <a:pt x="134" y="45"/>
                </a:cubicBezTo>
                <a:cubicBezTo>
                  <a:pt x="27" y="45"/>
                  <a:pt x="27" y="45"/>
                  <a:pt x="27" y="45"/>
                </a:cubicBezTo>
                <a:lnTo>
                  <a:pt x="27" y="43"/>
                </a:lnTo>
                <a:close/>
                <a:moveTo>
                  <a:pt x="131" y="37"/>
                </a:moveTo>
                <a:cubicBezTo>
                  <a:pt x="29" y="37"/>
                  <a:pt x="29" y="37"/>
                  <a:pt x="29" y="37"/>
                </a:cubicBezTo>
                <a:cubicBezTo>
                  <a:pt x="29" y="35"/>
                  <a:pt x="29" y="35"/>
                  <a:pt x="29" y="35"/>
                </a:cubicBezTo>
                <a:cubicBezTo>
                  <a:pt x="131" y="35"/>
                  <a:pt x="131" y="35"/>
                  <a:pt x="131" y="35"/>
                </a:cubicBezTo>
                <a:lnTo>
                  <a:pt x="131" y="37"/>
                </a:lnTo>
                <a:close/>
                <a:moveTo>
                  <a:pt x="142" y="144"/>
                </a:moveTo>
                <a:cubicBezTo>
                  <a:pt x="18" y="144"/>
                  <a:pt x="18" y="144"/>
                  <a:pt x="18" y="144"/>
                </a:cubicBezTo>
                <a:cubicBezTo>
                  <a:pt x="6" y="61"/>
                  <a:pt x="6" y="61"/>
                  <a:pt x="6" y="61"/>
                </a:cubicBezTo>
                <a:cubicBezTo>
                  <a:pt x="11" y="61"/>
                  <a:pt x="11" y="61"/>
                  <a:pt x="11" y="61"/>
                </a:cubicBezTo>
                <a:cubicBezTo>
                  <a:pt x="19" y="61"/>
                  <a:pt x="19" y="61"/>
                  <a:pt x="19" y="61"/>
                </a:cubicBezTo>
                <a:cubicBezTo>
                  <a:pt x="142" y="61"/>
                  <a:pt x="142" y="61"/>
                  <a:pt x="142" y="61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154" y="61"/>
                  <a:pt x="154" y="61"/>
                  <a:pt x="154" y="61"/>
                </a:cubicBezTo>
                <a:lnTo>
                  <a:pt x="142" y="144"/>
                </a:lnTo>
                <a:close/>
                <a:moveTo>
                  <a:pt x="72" y="131"/>
                </a:moveTo>
                <a:cubicBezTo>
                  <a:pt x="128" y="131"/>
                  <a:pt x="128" y="131"/>
                  <a:pt x="128" y="131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72" y="93"/>
                  <a:pt x="72" y="93"/>
                  <a:pt x="72" y="93"/>
                </a:cubicBezTo>
                <a:lnTo>
                  <a:pt x="72" y="131"/>
                </a:lnTo>
                <a:close/>
                <a:moveTo>
                  <a:pt x="77" y="99"/>
                </a:moveTo>
                <a:cubicBezTo>
                  <a:pt x="123" y="99"/>
                  <a:pt x="123" y="99"/>
                  <a:pt x="123" y="99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77" y="126"/>
                  <a:pt x="77" y="126"/>
                  <a:pt x="77" y="126"/>
                </a:cubicBezTo>
                <a:lnTo>
                  <a:pt x="77" y="99"/>
                </a:lnTo>
                <a:close/>
                <a:moveTo>
                  <a:pt x="83" y="107"/>
                </a:moveTo>
                <a:cubicBezTo>
                  <a:pt x="83" y="105"/>
                  <a:pt x="84" y="104"/>
                  <a:pt x="85" y="104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8" y="104"/>
                  <a:pt x="99" y="105"/>
                  <a:pt x="99" y="107"/>
                </a:cubicBezTo>
                <a:cubicBezTo>
                  <a:pt x="99" y="108"/>
                  <a:pt x="98" y="109"/>
                  <a:pt x="96" y="109"/>
                </a:cubicBezTo>
                <a:cubicBezTo>
                  <a:pt x="85" y="109"/>
                  <a:pt x="85" y="109"/>
                  <a:pt x="85" y="109"/>
                </a:cubicBezTo>
                <a:cubicBezTo>
                  <a:pt x="84" y="109"/>
                  <a:pt x="83" y="108"/>
                  <a:pt x="83" y="107"/>
                </a:cubicBezTo>
                <a:close/>
                <a:moveTo>
                  <a:pt x="104" y="107"/>
                </a:moveTo>
                <a:cubicBezTo>
                  <a:pt x="104" y="105"/>
                  <a:pt x="105" y="104"/>
                  <a:pt x="107" y="104"/>
                </a:cubicBezTo>
                <a:cubicBezTo>
                  <a:pt x="109" y="104"/>
                  <a:pt x="109" y="104"/>
                  <a:pt x="109" y="104"/>
                </a:cubicBezTo>
                <a:cubicBezTo>
                  <a:pt x="111" y="104"/>
                  <a:pt x="112" y="105"/>
                  <a:pt x="112" y="107"/>
                </a:cubicBezTo>
                <a:cubicBezTo>
                  <a:pt x="112" y="108"/>
                  <a:pt x="111" y="109"/>
                  <a:pt x="109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5" y="109"/>
                  <a:pt x="104" y="108"/>
                  <a:pt x="104" y="107"/>
                </a:cubicBezTo>
                <a:close/>
                <a:moveTo>
                  <a:pt x="117" y="118"/>
                </a:moveTo>
                <a:cubicBezTo>
                  <a:pt x="117" y="119"/>
                  <a:pt x="116" y="120"/>
                  <a:pt x="115" y="120"/>
                </a:cubicBezTo>
                <a:cubicBezTo>
                  <a:pt x="85" y="120"/>
                  <a:pt x="85" y="120"/>
                  <a:pt x="85" y="120"/>
                </a:cubicBezTo>
                <a:cubicBezTo>
                  <a:pt x="84" y="120"/>
                  <a:pt x="83" y="119"/>
                  <a:pt x="83" y="118"/>
                </a:cubicBezTo>
                <a:cubicBezTo>
                  <a:pt x="83" y="116"/>
                  <a:pt x="84" y="115"/>
                  <a:pt x="85" y="115"/>
                </a:cubicBezTo>
                <a:cubicBezTo>
                  <a:pt x="115" y="115"/>
                  <a:pt x="115" y="115"/>
                  <a:pt x="115" y="115"/>
                </a:cubicBezTo>
                <a:cubicBezTo>
                  <a:pt x="116" y="115"/>
                  <a:pt x="117" y="116"/>
                  <a:pt x="117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5" name="Freeform 2099"/>
          <p:cNvSpPr>
            <a:spLocks noEditPoints="1"/>
          </p:cNvSpPr>
          <p:nvPr userDrawn="1"/>
        </p:nvSpPr>
        <p:spPr bwMode="auto">
          <a:xfrm>
            <a:off x="3622596" y="1891547"/>
            <a:ext cx="450533" cy="400764"/>
          </a:xfrm>
          <a:custGeom>
            <a:avLst/>
            <a:gdLst>
              <a:gd name="T0" fmla="*/ 71 w 160"/>
              <a:gd name="T1" fmla="*/ 19 h 141"/>
              <a:gd name="T2" fmla="*/ 58 w 160"/>
              <a:gd name="T3" fmla="*/ 1 h 141"/>
              <a:gd name="T4" fmla="*/ 57 w 160"/>
              <a:gd name="T5" fmla="*/ 0 h 141"/>
              <a:gd name="T6" fmla="*/ 0 w 160"/>
              <a:gd name="T7" fmla="*/ 0 h 141"/>
              <a:gd name="T8" fmla="*/ 0 w 160"/>
              <a:gd name="T9" fmla="*/ 141 h 141"/>
              <a:gd name="T10" fmla="*/ 160 w 160"/>
              <a:gd name="T11" fmla="*/ 141 h 141"/>
              <a:gd name="T12" fmla="*/ 160 w 160"/>
              <a:gd name="T13" fmla="*/ 19 h 141"/>
              <a:gd name="T14" fmla="*/ 71 w 160"/>
              <a:gd name="T15" fmla="*/ 19 h 141"/>
              <a:gd name="T16" fmla="*/ 155 w 160"/>
              <a:gd name="T17" fmla="*/ 24 h 141"/>
              <a:gd name="T18" fmla="*/ 155 w 160"/>
              <a:gd name="T19" fmla="*/ 37 h 141"/>
              <a:gd name="T20" fmla="*/ 84 w 160"/>
              <a:gd name="T21" fmla="*/ 37 h 141"/>
              <a:gd name="T22" fmla="*/ 75 w 160"/>
              <a:gd name="T23" fmla="*/ 24 h 141"/>
              <a:gd name="T24" fmla="*/ 155 w 160"/>
              <a:gd name="T25" fmla="*/ 24 h 141"/>
              <a:gd name="T26" fmla="*/ 5 w 160"/>
              <a:gd name="T27" fmla="*/ 136 h 141"/>
              <a:gd name="T28" fmla="*/ 5 w 160"/>
              <a:gd name="T29" fmla="*/ 5 h 141"/>
              <a:gd name="T30" fmla="*/ 55 w 160"/>
              <a:gd name="T31" fmla="*/ 5 h 141"/>
              <a:gd name="T32" fmla="*/ 68 w 160"/>
              <a:gd name="T33" fmla="*/ 24 h 141"/>
              <a:gd name="T34" fmla="*/ 68 w 160"/>
              <a:gd name="T35" fmla="*/ 24 h 141"/>
              <a:gd name="T36" fmla="*/ 80 w 160"/>
              <a:gd name="T37" fmla="*/ 41 h 141"/>
              <a:gd name="T38" fmla="*/ 83 w 160"/>
              <a:gd name="T39" fmla="*/ 43 h 141"/>
              <a:gd name="T40" fmla="*/ 83 w 160"/>
              <a:gd name="T41" fmla="*/ 43 h 141"/>
              <a:gd name="T42" fmla="*/ 155 w 160"/>
              <a:gd name="T43" fmla="*/ 43 h 141"/>
              <a:gd name="T44" fmla="*/ 155 w 160"/>
              <a:gd name="T45" fmla="*/ 136 h 141"/>
              <a:gd name="T46" fmla="*/ 5 w 160"/>
              <a:gd name="T47" fmla="*/ 136 h 141"/>
              <a:gd name="T48" fmla="*/ 91 w 160"/>
              <a:gd name="T49" fmla="*/ 128 h 141"/>
              <a:gd name="T50" fmla="*/ 147 w 160"/>
              <a:gd name="T51" fmla="*/ 128 h 141"/>
              <a:gd name="T52" fmla="*/ 147 w 160"/>
              <a:gd name="T53" fmla="*/ 91 h 141"/>
              <a:gd name="T54" fmla="*/ 91 w 160"/>
              <a:gd name="T55" fmla="*/ 91 h 141"/>
              <a:gd name="T56" fmla="*/ 91 w 160"/>
              <a:gd name="T57" fmla="*/ 128 h 141"/>
              <a:gd name="T58" fmla="*/ 96 w 160"/>
              <a:gd name="T59" fmla="*/ 96 h 141"/>
              <a:gd name="T60" fmla="*/ 141 w 160"/>
              <a:gd name="T61" fmla="*/ 96 h 141"/>
              <a:gd name="T62" fmla="*/ 141 w 160"/>
              <a:gd name="T63" fmla="*/ 123 h 141"/>
              <a:gd name="T64" fmla="*/ 96 w 160"/>
              <a:gd name="T65" fmla="*/ 123 h 141"/>
              <a:gd name="T66" fmla="*/ 96 w 160"/>
              <a:gd name="T67" fmla="*/ 96 h 141"/>
              <a:gd name="T68" fmla="*/ 101 w 160"/>
              <a:gd name="T69" fmla="*/ 104 h 141"/>
              <a:gd name="T70" fmla="*/ 104 w 160"/>
              <a:gd name="T71" fmla="*/ 101 h 141"/>
              <a:gd name="T72" fmla="*/ 115 w 160"/>
              <a:gd name="T73" fmla="*/ 101 h 141"/>
              <a:gd name="T74" fmla="*/ 117 w 160"/>
              <a:gd name="T75" fmla="*/ 104 h 141"/>
              <a:gd name="T76" fmla="*/ 115 w 160"/>
              <a:gd name="T77" fmla="*/ 107 h 141"/>
              <a:gd name="T78" fmla="*/ 104 w 160"/>
              <a:gd name="T79" fmla="*/ 107 h 141"/>
              <a:gd name="T80" fmla="*/ 101 w 160"/>
              <a:gd name="T81" fmla="*/ 104 h 141"/>
              <a:gd name="T82" fmla="*/ 123 w 160"/>
              <a:gd name="T83" fmla="*/ 104 h 141"/>
              <a:gd name="T84" fmla="*/ 125 w 160"/>
              <a:gd name="T85" fmla="*/ 101 h 141"/>
              <a:gd name="T86" fmla="*/ 128 w 160"/>
              <a:gd name="T87" fmla="*/ 101 h 141"/>
              <a:gd name="T88" fmla="*/ 131 w 160"/>
              <a:gd name="T89" fmla="*/ 104 h 141"/>
              <a:gd name="T90" fmla="*/ 128 w 160"/>
              <a:gd name="T91" fmla="*/ 107 h 141"/>
              <a:gd name="T92" fmla="*/ 125 w 160"/>
              <a:gd name="T93" fmla="*/ 107 h 141"/>
              <a:gd name="T94" fmla="*/ 123 w 160"/>
              <a:gd name="T95" fmla="*/ 104 h 141"/>
              <a:gd name="T96" fmla="*/ 136 w 160"/>
              <a:gd name="T97" fmla="*/ 115 h 141"/>
              <a:gd name="T98" fmla="*/ 133 w 160"/>
              <a:gd name="T99" fmla="*/ 117 h 141"/>
              <a:gd name="T100" fmla="*/ 104 w 160"/>
              <a:gd name="T101" fmla="*/ 117 h 141"/>
              <a:gd name="T102" fmla="*/ 101 w 160"/>
              <a:gd name="T103" fmla="*/ 115 h 141"/>
              <a:gd name="T104" fmla="*/ 104 w 160"/>
              <a:gd name="T105" fmla="*/ 112 h 141"/>
              <a:gd name="T106" fmla="*/ 133 w 160"/>
              <a:gd name="T107" fmla="*/ 112 h 141"/>
              <a:gd name="T108" fmla="*/ 136 w 160"/>
              <a:gd name="T109" fmla="*/ 11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0" h="141">
                <a:moveTo>
                  <a:pt x="71" y="19"/>
                </a:moveTo>
                <a:cubicBezTo>
                  <a:pt x="58" y="1"/>
                  <a:pt x="58" y="1"/>
                  <a:pt x="58" y="1"/>
                </a:cubicBez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41"/>
                  <a:pt x="0" y="141"/>
                  <a:pt x="0" y="141"/>
                </a:cubicBezTo>
                <a:cubicBezTo>
                  <a:pt x="160" y="141"/>
                  <a:pt x="160" y="141"/>
                  <a:pt x="160" y="141"/>
                </a:cubicBezTo>
                <a:cubicBezTo>
                  <a:pt x="160" y="19"/>
                  <a:pt x="160" y="19"/>
                  <a:pt x="160" y="19"/>
                </a:cubicBezTo>
                <a:lnTo>
                  <a:pt x="71" y="19"/>
                </a:lnTo>
                <a:close/>
                <a:moveTo>
                  <a:pt x="155" y="24"/>
                </a:moveTo>
                <a:cubicBezTo>
                  <a:pt x="155" y="37"/>
                  <a:pt x="155" y="37"/>
                  <a:pt x="155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75" y="24"/>
                  <a:pt x="75" y="24"/>
                  <a:pt x="75" y="24"/>
                </a:cubicBezTo>
                <a:lnTo>
                  <a:pt x="155" y="24"/>
                </a:lnTo>
                <a:close/>
                <a:moveTo>
                  <a:pt x="5" y="136"/>
                </a:moveTo>
                <a:cubicBezTo>
                  <a:pt x="5" y="5"/>
                  <a:pt x="5" y="5"/>
                  <a:pt x="5" y="5"/>
                </a:cubicBezTo>
                <a:cubicBezTo>
                  <a:pt x="55" y="5"/>
                  <a:pt x="55" y="5"/>
                  <a:pt x="55" y="5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80" y="41"/>
                  <a:pt x="80" y="41"/>
                  <a:pt x="80" y="41"/>
                </a:cubicBezTo>
                <a:cubicBezTo>
                  <a:pt x="81" y="42"/>
                  <a:pt x="82" y="43"/>
                  <a:pt x="83" y="43"/>
                </a:cubicBezTo>
                <a:cubicBezTo>
                  <a:pt x="83" y="43"/>
                  <a:pt x="83" y="43"/>
                  <a:pt x="83" y="43"/>
                </a:cubicBezTo>
                <a:cubicBezTo>
                  <a:pt x="155" y="43"/>
                  <a:pt x="155" y="43"/>
                  <a:pt x="155" y="43"/>
                </a:cubicBezTo>
                <a:cubicBezTo>
                  <a:pt x="155" y="136"/>
                  <a:pt x="155" y="136"/>
                  <a:pt x="155" y="136"/>
                </a:cubicBezTo>
                <a:lnTo>
                  <a:pt x="5" y="136"/>
                </a:lnTo>
                <a:close/>
                <a:moveTo>
                  <a:pt x="91" y="128"/>
                </a:moveTo>
                <a:cubicBezTo>
                  <a:pt x="147" y="128"/>
                  <a:pt x="147" y="128"/>
                  <a:pt x="147" y="128"/>
                </a:cubicBezTo>
                <a:cubicBezTo>
                  <a:pt x="147" y="91"/>
                  <a:pt x="147" y="91"/>
                  <a:pt x="147" y="91"/>
                </a:cubicBezTo>
                <a:cubicBezTo>
                  <a:pt x="91" y="91"/>
                  <a:pt x="91" y="91"/>
                  <a:pt x="91" y="91"/>
                </a:cubicBezTo>
                <a:lnTo>
                  <a:pt x="91" y="128"/>
                </a:lnTo>
                <a:close/>
                <a:moveTo>
                  <a:pt x="96" y="96"/>
                </a:moveTo>
                <a:cubicBezTo>
                  <a:pt x="141" y="96"/>
                  <a:pt x="141" y="96"/>
                  <a:pt x="141" y="96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96" y="123"/>
                  <a:pt x="96" y="123"/>
                  <a:pt x="96" y="123"/>
                </a:cubicBezTo>
                <a:lnTo>
                  <a:pt x="96" y="96"/>
                </a:lnTo>
                <a:close/>
                <a:moveTo>
                  <a:pt x="101" y="104"/>
                </a:moveTo>
                <a:cubicBezTo>
                  <a:pt x="101" y="103"/>
                  <a:pt x="103" y="101"/>
                  <a:pt x="104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6" y="101"/>
                  <a:pt x="117" y="103"/>
                  <a:pt x="117" y="104"/>
                </a:cubicBezTo>
                <a:cubicBezTo>
                  <a:pt x="117" y="105"/>
                  <a:pt x="116" y="107"/>
                  <a:pt x="115" y="107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03" y="107"/>
                  <a:pt x="101" y="105"/>
                  <a:pt x="101" y="104"/>
                </a:cubicBezTo>
                <a:close/>
                <a:moveTo>
                  <a:pt x="123" y="104"/>
                </a:moveTo>
                <a:cubicBezTo>
                  <a:pt x="123" y="103"/>
                  <a:pt x="124" y="101"/>
                  <a:pt x="125" y="101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129" y="101"/>
                  <a:pt x="131" y="103"/>
                  <a:pt x="131" y="104"/>
                </a:cubicBezTo>
                <a:cubicBezTo>
                  <a:pt x="131" y="105"/>
                  <a:pt x="129" y="107"/>
                  <a:pt x="128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4" y="107"/>
                  <a:pt x="123" y="105"/>
                  <a:pt x="123" y="104"/>
                </a:cubicBezTo>
                <a:close/>
                <a:moveTo>
                  <a:pt x="136" y="115"/>
                </a:moveTo>
                <a:cubicBezTo>
                  <a:pt x="136" y="116"/>
                  <a:pt x="135" y="117"/>
                  <a:pt x="133" y="117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3" y="117"/>
                  <a:pt x="101" y="116"/>
                  <a:pt x="101" y="115"/>
                </a:cubicBezTo>
                <a:cubicBezTo>
                  <a:pt x="101" y="113"/>
                  <a:pt x="103" y="112"/>
                  <a:pt x="104" y="112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5" y="112"/>
                  <a:pt x="136" y="113"/>
                  <a:pt x="136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6" name="Freeform 2100"/>
          <p:cNvSpPr>
            <a:spLocks noEditPoints="1"/>
          </p:cNvSpPr>
          <p:nvPr userDrawn="1"/>
        </p:nvSpPr>
        <p:spPr bwMode="auto">
          <a:xfrm>
            <a:off x="3600332" y="2346008"/>
            <a:ext cx="495062" cy="479346"/>
          </a:xfrm>
          <a:custGeom>
            <a:avLst/>
            <a:gdLst>
              <a:gd name="T0" fmla="*/ 145 w 176"/>
              <a:gd name="T1" fmla="*/ 31 h 169"/>
              <a:gd name="T2" fmla="*/ 31 w 176"/>
              <a:gd name="T3" fmla="*/ 31 h 169"/>
              <a:gd name="T4" fmla="*/ 31 w 176"/>
              <a:gd name="T5" fmla="*/ 145 h 169"/>
              <a:gd name="T6" fmla="*/ 88 w 176"/>
              <a:gd name="T7" fmla="*/ 168 h 169"/>
              <a:gd name="T8" fmla="*/ 145 w 176"/>
              <a:gd name="T9" fmla="*/ 145 h 169"/>
              <a:gd name="T10" fmla="*/ 145 w 176"/>
              <a:gd name="T11" fmla="*/ 31 h 169"/>
              <a:gd name="T12" fmla="*/ 36 w 176"/>
              <a:gd name="T13" fmla="*/ 36 h 169"/>
              <a:gd name="T14" fmla="*/ 88 w 176"/>
              <a:gd name="T15" fmla="*/ 14 h 169"/>
              <a:gd name="T16" fmla="*/ 138 w 176"/>
              <a:gd name="T17" fmla="*/ 34 h 169"/>
              <a:gd name="T18" fmla="*/ 34 w 176"/>
              <a:gd name="T19" fmla="*/ 138 h 169"/>
              <a:gd name="T20" fmla="*/ 36 w 176"/>
              <a:gd name="T21" fmla="*/ 36 h 169"/>
              <a:gd name="T22" fmla="*/ 140 w 176"/>
              <a:gd name="T23" fmla="*/ 140 h 169"/>
              <a:gd name="T24" fmla="*/ 38 w 176"/>
              <a:gd name="T25" fmla="*/ 142 h 169"/>
              <a:gd name="T26" fmla="*/ 142 w 176"/>
              <a:gd name="T27" fmla="*/ 38 h 169"/>
              <a:gd name="T28" fmla="*/ 140 w 176"/>
              <a:gd name="T29" fmla="*/ 14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76" h="169">
                <a:moveTo>
                  <a:pt x="145" y="31"/>
                </a:moveTo>
                <a:cubicBezTo>
                  <a:pt x="113" y="0"/>
                  <a:pt x="63" y="0"/>
                  <a:pt x="31" y="31"/>
                </a:cubicBezTo>
                <a:cubicBezTo>
                  <a:pt x="0" y="63"/>
                  <a:pt x="0" y="113"/>
                  <a:pt x="31" y="145"/>
                </a:cubicBezTo>
                <a:cubicBezTo>
                  <a:pt x="47" y="160"/>
                  <a:pt x="68" y="168"/>
                  <a:pt x="88" y="168"/>
                </a:cubicBezTo>
                <a:cubicBezTo>
                  <a:pt x="108" y="168"/>
                  <a:pt x="129" y="160"/>
                  <a:pt x="145" y="145"/>
                </a:cubicBezTo>
                <a:cubicBezTo>
                  <a:pt x="176" y="113"/>
                  <a:pt x="176" y="63"/>
                  <a:pt x="145" y="31"/>
                </a:cubicBezTo>
                <a:close/>
                <a:moveTo>
                  <a:pt x="36" y="36"/>
                </a:moveTo>
                <a:cubicBezTo>
                  <a:pt x="50" y="21"/>
                  <a:pt x="69" y="14"/>
                  <a:pt x="88" y="14"/>
                </a:cubicBezTo>
                <a:cubicBezTo>
                  <a:pt x="106" y="14"/>
                  <a:pt x="124" y="21"/>
                  <a:pt x="138" y="34"/>
                </a:cubicBezTo>
                <a:cubicBezTo>
                  <a:pt x="34" y="138"/>
                  <a:pt x="34" y="138"/>
                  <a:pt x="34" y="138"/>
                </a:cubicBezTo>
                <a:cubicBezTo>
                  <a:pt x="7" y="109"/>
                  <a:pt x="8" y="64"/>
                  <a:pt x="36" y="36"/>
                </a:cubicBezTo>
                <a:close/>
                <a:moveTo>
                  <a:pt x="140" y="140"/>
                </a:moveTo>
                <a:cubicBezTo>
                  <a:pt x="112" y="168"/>
                  <a:pt x="67" y="169"/>
                  <a:pt x="38" y="142"/>
                </a:cubicBezTo>
                <a:cubicBezTo>
                  <a:pt x="142" y="38"/>
                  <a:pt x="142" y="38"/>
                  <a:pt x="142" y="38"/>
                </a:cubicBezTo>
                <a:cubicBezTo>
                  <a:pt x="169" y="67"/>
                  <a:pt x="168" y="112"/>
                  <a:pt x="140" y="14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7" name="Freeform 2101"/>
          <p:cNvSpPr>
            <a:spLocks noEditPoints="1"/>
          </p:cNvSpPr>
          <p:nvPr userDrawn="1"/>
        </p:nvSpPr>
        <p:spPr bwMode="auto">
          <a:xfrm>
            <a:off x="3634384" y="2890839"/>
            <a:ext cx="433507" cy="454462"/>
          </a:xfrm>
          <a:custGeom>
            <a:avLst/>
            <a:gdLst>
              <a:gd name="T0" fmla="*/ 154 w 154"/>
              <a:gd name="T1" fmla="*/ 22 h 160"/>
              <a:gd name="T2" fmla="*/ 77 w 154"/>
              <a:gd name="T3" fmla="*/ 0 h 160"/>
              <a:gd name="T4" fmla="*/ 0 w 154"/>
              <a:gd name="T5" fmla="*/ 22 h 160"/>
              <a:gd name="T6" fmla="*/ 6 w 154"/>
              <a:gd name="T7" fmla="*/ 30 h 160"/>
              <a:gd name="T8" fmla="*/ 58 w 154"/>
              <a:gd name="T9" fmla="*/ 102 h 160"/>
              <a:gd name="T10" fmla="*/ 58 w 154"/>
              <a:gd name="T11" fmla="*/ 156 h 160"/>
              <a:gd name="T12" fmla="*/ 60 w 154"/>
              <a:gd name="T13" fmla="*/ 159 h 160"/>
              <a:gd name="T14" fmla="*/ 62 w 154"/>
              <a:gd name="T15" fmla="*/ 160 h 160"/>
              <a:gd name="T16" fmla="*/ 95 w 154"/>
              <a:gd name="T17" fmla="*/ 127 h 160"/>
              <a:gd name="T18" fmla="*/ 95 w 154"/>
              <a:gd name="T19" fmla="*/ 102 h 160"/>
              <a:gd name="T20" fmla="*/ 148 w 154"/>
              <a:gd name="T21" fmla="*/ 30 h 160"/>
              <a:gd name="T22" fmla="*/ 148 w 154"/>
              <a:gd name="T23" fmla="*/ 30 h 160"/>
              <a:gd name="T24" fmla="*/ 154 w 154"/>
              <a:gd name="T25" fmla="*/ 22 h 160"/>
              <a:gd name="T26" fmla="*/ 77 w 154"/>
              <a:gd name="T27" fmla="*/ 6 h 160"/>
              <a:gd name="T28" fmla="*/ 147 w 154"/>
              <a:gd name="T29" fmla="*/ 22 h 160"/>
              <a:gd name="T30" fmla="*/ 144 w 154"/>
              <a:gd name="T31" fmla="*/ 26 h 160"/>
              <a:gd name="T32" fmla="*/ 144 w 154"/>
              <a:gd name="T33" fmla="*/ 26 h 160"/>
              <a:gd name="T34" fmla="*/ 144 w 154"/>
              <a:gd name="T35" fmla="*/ 26 h 160"/>
              <a:gd name="T36" fmla="*/ 77 w 154"/>
              <a:gd name="T37" fmla="*/ 37 h 160"/>
              <a:gd name="T38" fmla="*/ 10 w 154"/>
              <a:gd name="T39" fmla="*/ 26 h 160"/>
              <a:gd name="T40" fmla="*/ 10 w 154"/>
              <a:gd name="T41" fmla="*/ 26 h 160"/>
              <a:gd name="T42" fmla="*/ 8 w 154"/>
              <a:gd name="T43" fmla="*/ 25 h 160"/>
              <a:gd name="T44" fmla="*/ 6 w 154"/>
              <a:gd name="T45" fmla="*/ 22 h 160"/>
              <a:gd name="T46" fmla="*/ 77 w 154"/>
              <a:gd name="T47" fmla="*/ 6 h 160"/>
              <a:gd name="T48" fmla="*/ 89 w 154"/>
              <a:gd name="T49" fmla="*/ 125 h 160"/>
              <a:gd name="T50" fmla="*/ 65 w 154"/>
              <a:gd name="T51" fmla="*/ 149 h 160"/>
              <a:gd name="T52" fmla="*/ 65 w 154"/>
              <a:gd name="T53" fmla="*/ 104 h 160"/>
              <a:gd name="T54" fmla="*/ 89 w 154"/>
              <a:gd name="T55" fmla="*/ 104 h 160"/>
              <a:gd name="T56" fmla="*/ 89 w 154"/>
              <a:gd name="T57" fmla="*/ 125 h 160"/>
              <a:gd name="T58" fmla="*/ 91 w 154"/>
              <a:gd name="T59" fmla="*/ 98 h 160"/>
              <a:gd name="T60" fmla="*/ 63 w 154"/>
              <a:gd name="T61" fmla="*/ 98 h 160"/>
              <a:gd name="T62" fmla="*/ 17 w 154"/>
              <a:gd name="T63" fmla="*/ 36 h 160"/>
              <a:gd name="T64" fmla="*/ 77 w 154"/>
              <a:gd name="T65" fmla="*/ 43 h 160"/>
              <a:gd name="T66" fmla="*/ 136 w 154"/>
              <a:gd name="T67" fmla="*/ 36 h 160"/>
              <a:gd name="T68" fmla="*/ 91 w 154"/>
              <a:gd name="T69" fmla="*/ 9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4" h="160">
                <a:moveTo>
                  <a:pt x="154" y="22"/>
                </a:moveTo>
                <a:cubicBezTo>
                  <a:pt x="154" y="7"/>
                  <a:pt x="115" y="0"/>
                  <a:pt x="77" y="0"/>
                </a:cubicBezTo>
                <a:cubicBezTo>
                  <a:pt x="39" y="0"/>
                  <a:pt x="0" y="7"/>
                  <a:pt x="0" y="22"/>
                </a:cubicBezTo>
                <a:cubicBezTo>
                  <a:pt x="0" y="25"/>
                  <a:pt x="2" y="28"/>
                  <a:pt x="6" y="30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8"/>
                  <a:pt x="59" y="159"/>
                  <a:pt x="60" y="15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52" y="28"/>
                  <a:pt x="154" y="25"/>
                  <a:pt x="154" y="22"/>
                </a:cubicBezTo>
                <a:close/>
                <a:moveTo>
                  <a:pt x="77" y="6"/>
                </a:moveTo>
                <a:cubicBezTo>
                  <a:pt x="120" y="6"/>
                  <a:pt x="147" y="15"/>
                  <a:pt x="147" y="22"/>
                </a:cubicBezTo>
                <a:cubicBezTo>
                  <a:pt x="147" y="23"/>
                  <a:pt x="146" y="24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5" y="31"/>
                  <a:pt x="111" y="37"/>
                  <a:pt x="77" y="37"/>
                </a:cubicBezTo>
                <a:cubicBezTo>
                  <a:pt x="43" y="37"/>
                  <a:pt x="18" y="31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4"/>
                  <a:pt x="6" y="23"/>
                  <a:pt x="6" y="22"/>
                </a:cubicBezTo>
                <a:cubicBezTo>
                  <a:pt x="6" y="15"/>
                  <a:pt x="34" y="6"/>
                  <a:pt x="77" y="6"/>
                </a:cubicBezTo>
                <a:close/>
                <a:moveTo>
                  <a:pt x="89" y="125"/>
                </a:moveTo>
                <a:cubicBezTo>
                  <a:pt x="65" y="149"/>
                  <a:pt x="65" y="149"/>
                  <a:pt x="65" y="149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9" y="104"/>
                  <a:pt x="89" y="104"/>
                  <a:pt x="89" y="104"/>
                </a:cubicBezTo>
                <a:lnTo>
                  <a:pt x="89" y="125"/>
                </a:lnTo>
                <a:close/>
                <a:moveTo>
                  <a:pt x="91" y="98"/>
                </a:moveTo>
                <a:cubicBezTo>
                  <a:pt x="63" y="98"/>
                  <a:pt x="63" y="98"/>
                  <a:pt x="63" y="98"/>
                </a:cubicBezTo>
                <a:cubicBezTo>
                  <a:pt x="17" y="36"/>
                  <a:pt x="17" y="36"/>
                  <a:pt x="17" y="36"/>
                </a:cubicBezTo>
                <a:cubicBezTo>
                  <a:pt x="32" y="40"/>
                  <a:pt x="54" y="43"/>
                  <a:pt x="77" y="43"/>
                </a:cubicBezTo>
                <a:cubicBezTo>
                  <a:pt x="99" y="43"/>
                  <a:pt x="122" y="40"/>
                  <a:pt x="136" y="36"/>
                </a:cubicBezTo>
                <a:lnTo>
                  <a:pt x="91" y="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8" name="Freeform 2102"/>
          <p:cNvSpPr>
            <a:spLocks noEditPoints="1"/>
          </p:cNvSpPr>
          <p:nvPr userDrawn="1"/>
        </p:nvSpPr>
        <p:spPr bwMode="auto">
          <a:xfrm>
            <a:off x="3701177" y="3391139"/>
            <a:ext cx="303848" cy="454462"/>
          </a:xfrm>
          <a:custGeom>
            <a:avLst/>
            <a:gdLst>
              <a:gd name="T0" fmla="*/ 69 w 108"/>
              <a:gd name="T1" fmla="*/ 3 h 160"/>
              <a:gd name="T2" fmla="*/ 2 w 108"/>
              <a:gd name="T3" fmla="*/ 19 h 160"/>
              <a:gd name="T4" fmla="*/ 3 w 108"/>
              <a:gd name="T5" fmla="*/ 150 h 160"/>
              <a:gd name="T6" fmla="*/ 86 w 108"/>
              <a:gd name="T7" fmla="*/ 43 h 160"/>
              <a:gd name="T8" fmla="*/ 47 w 108"/>
              <a:gd name="T9" fmla="*/ 5 h 160"/>
              <a:gd name="T10" fmla="*/ 44 w 108"/>
              <a:gd name="T11" fmla="*/ 8 h 160"/>
              <a:gd name="T12" fmla="*/ 67 w 108"/>
              <a:gd name="T13" fmla="*/ 51 h 160"/>
              <a:gd name="T14" fmla="*/ 82 w 108"/>
              <a:gd name="T15" fmla="*/ 43 h 160"/>
              <a:gd name="T16" fmla="*/ 81 w 108"/>
              <a:gd name="T17" fmla="*/ 48 h 160"/>
              <a:gd name="T18" fmla="*/ 94 w 108"/>
              <a:gd name="T19" fmla="*/ 56 h 160"/>
              <a:gd name="T20" fmla="*/ 38 w 108"/>
              <a:gd name="T21" fmla="*/ 56 h 160"/>
              <a:gd name="T22" fmla="*/ 102 w 108"/>
              <a:gd name="T23" fmla="*/ 33 h 160"/>
              <a:gd name="T24" fmla="*/ 37 w 108"/>
              <a:gd name="T25" fmla="*/ 20 h 160"/>
              <a:gd name="T26" fmla="*/ 22 w 108"/>
              <a:gd name="T27" fmla="*/ 75 h 160"/>
              <a:gd name="T28" fmla="*/ 19 w 108"/>
              <a:gd name="T29" fmla="*/ 93 h 160"/>
              <a:gd name="T30" fmla="*/ 25 w 108"/>
              <a:gd name="T31" fmla="*/ 67 h 160"/>
              <a:gd name="T32" fmla="*/ 43 w 108"/>
              <a:gd name="T33" fmla="*/ 64 h 160"/>
              <a:gd name="T34" fmla="*/ 43 w 108"/>
              <a:gd name="T35" fmla="*/ 80 h 160"/>
              <a:gd name="T36" fmla="*/ 38 w 108"/>
              <a:gd name="T37" fmla="*/ 75 h 160"/>
              <a:gd name="T38" fmla="*/ 51 w 108"/>
              <a:gd name="T39" fmla="*/ 77 h 160"/>
              <a:gd name="T40" fmla="*/ 33 w 108"/>
              <a:gd name="T41" fmla="*/ 91 h 160"/>
              <a:gd name="T42" fmla="*/ 51 w 108"/>
              <a:gd name="T43" fmla="*/ 88 h 160"/>
              <a:gd name="T44" fmla="*/ 75 w 108"/>
              <a:gd name="T45" fmla="*/ 64 h 160"/>
              <a:gd name="T46" fmla="*/ 62 w 108"/>
              <a:gd name="T47" fmla="*/ 83 h 160"/>
              <a:gd name="T48" fmla="*/ 75 w 108"/>
              <a:gd name="T49" fmla="*/ 85 h 160"/>
              <a:gd name="T50" fmla="*/ 65 w 108"/>
              <a:gd name="T51" fmla="*/ 75 h 160"/>
              <a:gd name="T52" fmla="*/ 83 w 108"/>
              <a:gd name="T53" fmla="*/ 72 h 160"/>
              <a:gd name="T54" fmla="*/ 83 w 108"/>
              <a:gd name="T55" fmla="*/ 88 h 160"/>
              <a:gd name="T56" fmla="*/ 22 w 108"/>
              <a:gd name="T57" fmla="*/ 107 h 160"/>
              <a:gd name="T58" fmla="*/ 19 w 108"/>
              <a:gd name="T59" fmla="*/ 125 h 160"/>
              <a:gd name="T60" fmla="*/ 25 w 108"/>
              <a:gd name="T61" fmla="*/ 99 h 160"/>
              <a:gd name="T62" fmla="*/ 43 w 108"/>
              <a:gd name="T63" fmla="*/ 96 h 160"/>
              <a:gd name="T64" fmla="*/ 43 w 108"/>
              <a:gd name="T65" fmla="*/ 112 h 160"/>
              <a:gd name="T66" fmla="*/ 38 w 108"/>
              <a:gd name="T67" fmla="*/ 107 h 160"/>
              <a:gd name="T68" fmla="*/ 51 w 108"/>
              <a:gd name="T69" fmla="*/ 109 h 160"/>
              <a:gd name="T70" fmla="*/ 33 w 108"/>
              <a:gd name="T71" fmla="*/ 123 h 160"/>
              <a:gd name="T72" fmla="*/ 51 w 108"/>
              <a:gd name="T73" fmla="*/ 120 h 160"/>
              <a:gd name="T74" fmla="*/ 75 w 108"/>
              <a:gd name="T75" fmla="*/ 96 h 160"/>
              <a:gd name="T76" fmla="*/ 62 w 108"/>
              <a:gd name="T77" fmla="*/ 115 h 160"/>
              <a:gd name="T78" fmla="*/ 75 w 108"/>
              <a:gd name="T79" fmla="*/ 117 h 160"/>
              <a:gd name="T80" fmla="*/ 65 w 108"/>
              <a:gd name="T81" fmla="*/ 107 h 160"/>
              <a:gd name="T82" fmla="*/ 83 w 108"/>
              <a:gd name="T83" fmla="*/ 104 h 160"/>
              <a:gd name="T84" fmla="*/ 83 w 108"/>
              <a:gd name="T85" fmla="*/ 120 h 160"/>
              <a:gd name="T86" fmla="*/ 22 w 108"/>
              <a:gd name="T87" fmla="*/ 139 h 160"/>
              <a:gd name="T88" fmla="*/ 27 w 108"/>
              <a:gd name="T89" fmla="*/ 133 h 160"/>
              <a:gd name="T90" fmla="*/ 41 w 108"/>
              <a:gd name="T91" fmla="*/ 131 h 160"/>
              <a:gd name="T92" fmla="*/ 27 w 108"/>
              <a:gd name="T93" fmla="*/ 144 h 160"/>
              <a:gd name="T94" fmla="*/ 35 w 108"/>
              <a:gd name="T95" fmla="*/ 136 h 160"/>
              <a:gd name="T96" fmla="*/ 54 w 108"/>
              <a:gd name="T97" fmla="*/ 139 h 160"/>
              <a:gd name="T98" fmla="*/ 59 w 108"/>
              <a:gd name="T99" fmla="*/ 133 h 160"/>
              <a:gd name="T100" fmla="*/ 73 w 108"/>
              <a:gd name="T101" fmla="*/ 131 h 160"/>
              <a:gd name="T102" fmla="*/ 59 w 108"/>
              <a:gd name="T103" fmla="*/ 144 h 160"/>
              <a:gd name="T104" fmla="*/ 67 w 108"/>
              <a:gd name="T105" fmla="*/ 136 h 160"/>
              <a:gd name="T106" fmla="*/ 86 w 108"/>
              <a:gd name="T107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8" h="160">
                <a:moveTo>
                  <a:pt x="105" y="27"/>
                </a:moveTo>
                <a:cubicBezTo>
                  <a:pt x="104" y="25"/>
                  <a:pt x="102" y="24"/>
                  <a:pt x="99" y="24"/>
                </a:cubicBezTo>
                <a:cubicBezTo>
                  <a:pt x="74" y="20"/>
                  <a:pt x="74" y="20"/>
                  <a:pt x="74" y="20"/>
                </a:cubicBezTo>
                <a:cubicBezTo>
                  <a:pt x="75" y="12"/>
                  <a:pt x="75" y="12"/>
                  <a:pt x="75" y="12"/>
                </a:cubicBezTo>
                <a:cubicBezTo>
                  <a:pt x="76" y="10"/>
                  <a:pt x="75" y="8"/>
                  <a:pt x="74" y="6"/>
                </a:cubicBezTo>
                <a:cubicBezTo>
                  <a:pt x="73" y="4"/>
                  <a:pt x="71" y="3"/>
                  <a:pt x="69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45" y="0"/>
                  <a:pt x="43" y="0"/>
                  <a:pt x="42" y="2"/>
                </a:cubicBezTo>
                <a:cubicBezTo>
                  <a:pt x="40" y="3"/>
                  <a:pt x="39" y="5"/>
                  <a:pt x="38" y="7"/>
                </a:cubicBezTo>
                <a:cubicBezTo>
                  <a:pt x="37" y="15"/>
                  <a:pt x="37" y="15"/>
                  <a:pt x="37" y="15"/>
                </a:cubicBezTo>
                <a:cubicBezTo>
                  <a:pt x="12" y="11"/>
                  <a:pt x="12" y="11"/>
                  <a:pt x="12" y="11"/>
                </a:cubicBezTo>
                <a:cubicBezTo>
                  <a:pt x="7" y="11"/>
                  <a:pt x="2" y="14"/>
                  <a:pt x="2" y="19"/>
                </a:cubicBezTo>
                <a:cubicBezTo>
                  <a:pt x="0" y="31"/>
                  <a:pt x="0" y="31"/>
                  <a:pt x="0" y="31"/>
                </a:cubicBezTo>
                <a:cubicBezTo>
                  <a:pt x="22" y="34"/>
                  <a:pt x="22" y="34"/>
                  <a:pt x="22" y="34"/>
                </a:cubicBezTo>
                <a:cubicBezTo>
                  <a:pt x="7" y="50"/>
                  <a:pt x="7" y="50"/>
                  <a:pt x="7" y="50"/>
                </a:cubicBezTo>
                <a:cubicBezTo>
                  <a:pt x="6" y="50"/>
                  <a:pt x="6" y="50"/>
                  <a:pt x="6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3" y="150"/>
                  <a:pt x="3" y="150"/>
                  <a:pt x="3" y="150"/>
                </a:cubicBezTo>
                <a:cubicBezTo>
                  <a:pt x="3" y="156"/>
                  <a:pt x="8" y="160"/>
                  <a:pt x="13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95" y="160"/>
                  <a:pt x="99" y="156"/>
                  <a:pt x="99" y="150"/>
                </a:cubicBezTo>
                <a:cubicBezTo>
                  <a:pt x="99" y="51"/>
                  <a:pt x="99" y="51"/>
                  <a:pt x="99" y="51"/>
                </a:cubicBezTo>
                <a:cubicBezTo>
                  <a:pt x="86" y="51"/>
                  <a:pt x="86" y="51"/>
                  <a:pt x="86" y="51"/>
                </a:cubicBezTo>
                <a:cubicBezTo>
                  <a:pt x="86" y="43"/>
                  <a:pt x="86" y="43"/>
                  <a:pt x="86" y="43"/>
                </a:cubicBezTo>
                <a:cubicBezTo>
                  <a:pt x="106" y="46"/>
                  <a:pt x="106" y="46"/>
                  <a:pt x="106" y="46"/>
                </a:cubicBezTo>
                <a:cubicBezTo>
                  <a:pt x="107" y="34"/>
                  <a:pt x="107" y="34"/>
                  <a:pt x="107" y="34"/>
                </a:cubicBezTo>
                <a:cubicBezTo>
                  <a:pt x="108" y="32"/>
                  <a:pt x="107" y="29"/>
                  <a:pt x="105" y="27"/>
                </a:cubicBezTo>
                <a:close/>
                <a:moveTo>
                  <a:pt x="44" y="8"/>
                </a:moveTo>
                <a:cubicBezTo>
                  <a:pt x="44" y="7"/>
                  <a:pt x="44" y="6"/>
                  <a:pt x="45" y="6"/>
                </a:cubicBezTo>
                <a:cubicBezTo>
                  <a:pt x="45" y="5"/>
                  <a:pt x="46" y="5"/>
                  <a:pt x="47" y="5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8"/>
                  <a:pt x="69" y="9"/>
                  <a:pt x="70" y="9"/>
                </a:cubicBezTo>
                <a:cubicBezTo>
                  <a:pt x="70" y="10"/>
                  <a:pt x="70" y="11"/>
                  <a:pt x="70" y="11"/>
                </a:cubicBezTo>
                <a:cubicBezTo>
                  <a:pt x="69" y="19"/>
                  <a:pt x="69" y="19"/>
                  <a:pt x="69" y="19"/>
                </a:cubicBezTo>
                <a:cubicBezTo>
                  <a:pt x="43" y="16"/>
                  <a:pt x="43" y="16"/>
                  <a:pt x="43" y="16"/>
                </a:cubicBezTo>
                <a:lnTo>
                  <a:pt x="44" y="8"/>
                </a:lnTo>
                <a:close/>
                <a:moveTo>
                  <a:pt x="23" y="41"/>
                </a:moveTo>
                <a:cubicBezTo>
                  <a:pt x="33" y="51"/>
                  <a:pt x="33" y="51"/>
                  <a:pt x="33" y="51"/>
                </a:cubicBezTo>
                <a:cubicBezTo>
                  <a:pt x="13" y="51"/>
                  <a:pt x="13" y="51"/>
                  <a:pt x="13" y="51"/>
                </a:cubicBezTo>
                <a:lnTo>
                  <a:pt x="23" y="41"/>
                </a:lnTo>
                <a:close/>
                <a:moveTo>
                  <a:pt x="67" y="43"/>
                </a:moveTo>
                <a:cubicBezTo>
                  <a:pt x="67" y="51"/>
                  <a:pt x="67" y="51"/>
                  <a:pt x="67" y="51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43"/>
                  <a:pt x="65" y="43"/>
                  <a:pt x="65" y="43"/>
                </a:cubicBezTo>
                <a:cubicBezTo>
                  <a:pt x="38" y="43"/>
                  <a:pt x="38" y="43"/>
                  <a:pt x="38" y="43"/>
                </a:cubicBezTo>
                <a:cubicBezTo>
                  <a:pt x="38" y="49"/>
                  <a:pt x="38" y="49"/>
                  <a:pt x="38" y="49"/>
                </a:cubicBezTo>
                <a:cubicBezTo>
                  <a:pt x="24" y="34"/>
                  <a:pt x="24" y="34"/>
                  <a:pt x="24" y="34"/>
                </a:cubicBezTo>
                <a:cubicBezTo>
                  <a:pt x="82" y="43"/>
                  <a:pt x="82" y="43"/>
                  <a:pt x="82" y="43"/>
                </a:cubicBezTo>
                <a:lnTo>
                  <a:pt x="67" y="43"/>
                </a:lnTo>
                <a:close/>
                <a:moveTo>
                  <a:pt x="81" y="48"/>
                </a:moveTo>
                <a:cubicBezTo>
                  <a:pt x="81" y="51"/>
                  <a:pt x="81" y="51"/>
                  <a:pt x="81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48"/>
                  <a:pt x="73" y="48"/>
                  <a:pt x="73" y="48"/>
                </a:cubicBezTo>
                <a:lnTo>
                  <a:pt x="81" y="48"/>
                </a:lnTo>
                <a:close/>
                <a:moveTo>
                  <a:pt x="59" y="48"/>
                </a:moveTo>
                <a:cubicBezTo>
                  <a:pt x="59" y="51"/>
                  <a:pt x="59" y="51"/>
                  <a:pt x="59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3" y="48"/>
                  <a:pt x="43" y="48"/>
                  <a:pt x="43" y="48"/>
                </a:cubicBezTo>
                <a:lnTo>
                  <a:pt x="59" y="48"/>
                </a:lnTo>
                <a:close/>
                <a:moveTo>
                  <a:pt x="94" y="56"/>
                </a:moveTo>
                <a:cubicBezTo>
                  <a:pt x="94" y="150"/>
                  <a:pt x="94" y="150"/>
                  <a:pt x="94" y="150"/>
                </a:cubicBezTo>
                <a:cubicBezTo>
                  <a:pt x="94" y="153"/>
                  <a:pt x="92" y="155"/>
                  <a:pt x="89" y="155"/>
                </a:cubicBezTo>
                <a:cubicBezTo>
                  <a:pt x="13" y="155"/>
                  <a:pt x="13" y="155"/>
                  <a:pt x="13" y="155"/>
                </a:cubicBezTo>
                <a:cubicBezTo>
                  <a:pt x="11" y="155"/>
                  <a:pt x="9" y="153"/>
                  <a:pt x="9" y="150"/>
                </a:cubicBezTo>
                <a:cubicBezTo>
                  <a:pt x="9" y="56"/>
                  <a:pt x="9" y="56"/>
                  <a:pt x="9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86" y="56"/>
                  <a:pt x="86" y="56"/>
                  <a:pt x="86" y="56"/>
                </a:cubicBezTo>
                <a:lnTo>
                  <a:pt x="94" y="56"/>
                </a:lnTo>
                <a:close/>
                <a:moveTo>
                  <a:pt x="102" y="33"/>
                </a:moveTo>
                <a:cubicBezTo>
                  <a:pt x="101" y="40"/>
                  <a:pt x="101" y="40"/>
                  <a:pt x="101" y="40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18"/>
                  <a:pt x="9" y="16"/>
                  <a:pt x="12" y="17"/>
                </a:cubicBezTo>
                <a:cubicBezTo>
                  <a:pt x="37" y="20"/>
                  <a:pt x="37" y="20"/>
                  <a:pt x="37" y="20"/>
                </a:cubicBezTo>
                <a:cubicBezTo>
                  <a:pt x="37" y="20"/>
                  <a:pt x="37" y="20"/>
                  <a:pt x="37" y="20"/>
                </a:cubicBezTo>
                <a:cubicBezTo>
                  <a:pt x="59" y="23"/>
                  <a:pt x="59" y="23"/>
                  <a:pt x="59" y="23"/>
                </a:cubicBezTo>
                <a:cubicBezTo>
                  <a:pt x="98" y="29"/>
                  <a:pt x="98" y="29"/>
                  <a:pt x="98" y="29"/>
                </a:cubicBezTo>
                <a:cubicBezTo>
                  <a:pt x="100" y="29"/>
                  <a:pt x="101" y="30"/>
                  <a:pt x="101" y="30"/>
                </a:cubicBezTo>
                <a:cubicBezTo>
                  <a:pt x="102" y="31"/>
                  <a:pt x="102" y="32"/>
                  <a:pt x="102" y="33"/>
                </a:cubicBezTo>
                <a:close/>
                <a:moveTo>
                  <a:pt x="19" y="72"/>
                </a:moveTo>
                <a:cubicBezTo>
                  <a:pt x="21" y="72"/>
                  <a:pt x="22" y="73"/>
                  <a:pt x="22" y="75"/>
                </a:cubicBezTo>
                <a:cubicBezTo>
                  <a:pt x="22" y="76"/>
                  <a:pt x="21" y="77"/>
                  <a:pt x="19" y="77"/>
                </a:cubicBezTo>
                <a:cubicBezTo>
                  <a:pt x="18" y="77"/>
                  <a:pt x="17" y="76"/>
                  <a:pt x="17" y="75"/>
                </a:cubicBezTo>
                <a:cubicBezTo>
                  <a:pt x="17" y="73"/>
                  <a:pt x="18" y="72"/>
                  <a:pt x="19" y="72"/>
                </a:cubicBezTo>
                <a:close/>
                <a:moveTo>
                  <a:pt x="19" y="88"/>
                </a:moveTo>
                <a:cubicBezTo>
                  <a:pt x="21" y="88"/>
                  <a:pt x="22" y="89"/>
                  <a:pt x="22" y="91"/>
                </a:cubicBezTo>
                <a:cubicBezTo>
                  <a:pt x="22" y="92"/>
                  <a:pt x="21" y="93"/>
                  <a:pt x="19" y="93"/>
                </a:cubicBezTo>
                <a:cubicBezTo>
                  <a:pt x="18" y="93"/>
                  <a:pt x="17" y="92"/>
                  <a:pt x="17" y="91"/>
                </a:cubicBezTo>
                <a:cubicBezTo>
                  <a:pt x="17" y="89"/>
                  <a:pt x="18" y="88"/>
                  <a:pt x="19" y="88"/>
                </a:cubicBezTo>
                <a:close/>
                <a:moveTo>
                  <a:pt x="27" y="64"/>
                </a:moveTo>
                <a:cubicBezTo>
                  <a:pt x="29" y="64"/>
                  <a:pt x="30" y="65"/>
                  <a:pt x="30" y="67"/>
                </a:cubicBezTo>
                <a:cubicBezTo>
                  <a:pt x="30" y="68"/>
                  <a:pt x="29" y="69"/>
                  <a:pt x="27" y="69"/>
                </a:cubicBezTo>
                <a:cubicBezTo>
                  <a:pt x="26" y="69"/>
                  <a:pt x="25" y="68"/>
                  <a:pt x="25" y="67"/>
                </a:cubicBezTo>
                <a:cubicBezTo>
                  <a:pt x="25" y="65"/>
                  <a:pt x="26" y="64"/>
                  <a:pt x="27" y="64"/>
                </a:cubicBezTo>
                <a:close/>
                <a:moveTo>
                  <a:pt x="43" y="64"/>
                </a:moveTo>
                <a:cubicBezTo>
                  <a:pt x="45" y="64"/>
                  <a:pt x="46" y="65"/>
                  <a:pt x="46" y="67"/>
                </a:cubicBezTo>
                <a:cubicBezTo>
                  <a:pt x="46" y="68"/>
                  <a:pt x="45" y="69"/>
                  <a:pt x="43" y="69"/>
                </a:cubicBezTo>
                <a:cubicBezTo>
                  <a:pt x="42" y="69"/>
                  <a:pt x="41" y="68"/>
                  <a:pt x="41" y="67"/>
                </a:cubicBezTo>
                <a:cubicBezTo>
                  <a:pt x="41" y="65"/>
                  <a:pt x="42" y="64"/>
                  <a:pt x="43" y="64"/>
                </a:cubicBezTo>
                <a:close/>
                <a:moveTo>
                  <a:pt x="27" y="80"/>
                </a:moveTo>
                <a:cubicBezTo>
                  <a:pt x="29" y="80"/>
                  <a:pt x="30" y="81"/>
                  <a:pt x="30" y="83"/>
                </a:cubicBezTo>
                <a:cubicBezTo>
                  <a:pt x="30" y="84"/>
                  <a:pt x="29" y="85"/>
                  <a:pt x="27" y="85"/>
                </a:cubicBezTo>
                <a:cubicBezTo>
                  <a:pt x="26" y="85"/>
                  <a:pt x="25" y="84"/>
                  <a:pt x="25" y="83"/>
                </a:cubicBezTo>
                <a:cubicBezTo>
                  <a:pt x="25" y="81"/>
                  <a:pt x="26" y="80"/>
                  <a:pt x="27" y="80"/>
                </a:cubicBezTo>
                <a:close/>
                <a:moveTo>
                  <a:pt x="43" y="80"/>
                </a:moveTo>
                <a:cubicBezTo>
                  <a:pt x="45" y="80"/>
                  <a:pt x="46" y="81"/>
                  <a:pt x="46" y="83"/>
                </a:cubicBezTo>
                <a:cubicBezTo>
                  <a:pt x="46" y="84"/>
                  <a:pt x="45" y="85"/>
                  <a:pt x="43" y="85"/>
                </a:cubicBezTo>
                <a:cubicBezTo>
                  <a:pt x="42" y="85"/>
                  <a:pt x="41" y="84"/>
                  <a:pt x="41" y="83"/>
                </a:cubicBezTo>
                <a:cubicBezTo>
                  <a:pt x="41" y="81"/>
                  <a:pt x="42" y="80"/>
                  <a:pt x="43" y="80"/>
                </a:cubicBezTo>
                <a:close/>
                <a:moveTo>
                  <a:pt x="35" y="72"/>
                </a:moveTo>
                <a:cubicBezTo>
                  <a:pt x="37" y="72"/>
                  <a:pt x="38" y="73"/>
                  <a:pt x="38" y="75"/>
                </a:cubicBezTo>
                <a:cubicBezTo>
                  <a:pt x="38" y="76"/>
                  <a:pt x="37" y="77"/>
                  <a:pt x="35" y="77"/>
                </a:cubicBezTo>
                <a:cubicBezTo>
                  <a:pt x="34" y="77"/>
                  <a:pt x="33" y="76"/>
                  <a:pt x="33" y="75"/>
                </a:cubicBezTo>
                <a:cubicBezTo>
                  <a:pt x="33" y="73"/>
                  <a:pt x="34" y="72"/>
                  <a:pt x="35" y="72"/>
                </a:cubicBezTo>
                <a:close/>
                <a:moveTo>
                  <a:pt x="51" y="72"/>
                </a:moveTo>
                <a:cubicBezTo>
                  <a:pt x="53" y="72"/>
                  <a:pt x="54" y="73"/>
                  <a:pt x="54" y="75"/>
                </a:cubicBezTo>
                <a:cubicBezTo>
                  <a:pt x="54" y="76"/>
                  <a:pt x="53" y="77"/>
                  <a:pt x="51" y="77"/>
                </a:cubicBezTo>
                <a:cubicBezTo>
                  <a:pt x="50" y="77"/>
                  <a:pt x="49" y="76"/>
                  <a:pt x="49" y="75"/>
                </a:cubicBezTo>
                <a:cubicBezTo>
                  <a:pt x="49" y="73"/>
                  <a:pt x="50" y="72"/>
                  <a:pt x="51" y="72"/>
                </a:cubicBezTo>
                <a:close/>
                <a:moveTo>
                  <a:pt x="35" y="88"/>
                </a:moveTo>
                <a:cubicBezTo>
                  <a:pt x="37" y="88"/>
                  <a:pt x="38" y="89"/>
                  <a:pt x="38" y="91"/>
                </a:cubicBezTo>
                <a:cubicBezTo>
                  <a:pt x="38" y="92"/>
                  <a:pt x="37" y="93"/>
                  <a:pt x="35" y="93"/>
                </a:cubicBezTo>
                <a:cubicBezTo>
                  <a:pt x="34" y="93"/>
                  <a:pt x="33" y="92"/>
                  <a:pt x="33" y="91"/>
                </a:cubicBezTo>
                <a:cubicBezTo>
                  <a:pt x="33" y="89"/>
                  <a:pt x="34" y="88"/>
                  <a:pt x="35" y="88"/>
                </a:cubicBezTo>
                <a:close/>
                <a:moveTo>
                  <a:pt x="51" y="88"/>
                </a:moveTo>
                <a:cubicBezTo>
                  <a:pt x="53" y="88"/>
                  <a:pt x="54" y="89"/>
                  <a:pt x="54" y="91"/>
                </a:cubicBezTo>
                <a:cubicBezTo>
                  <a:pt x="54" y="92"/>
                  <a:pt x="53" y="93"/>
                  <a:pt x="51" y="93"/>
                </a:cubicBezTo>
                <a:cubicBezTo>
                  <a:pt x="50" y="93"/>
                  <a:pt x="49" y="92"/>
                  <a:pt x="49" y="91"/>
                </a:cubicBezTo>
                <a:cubicBezTo>
                  <a:pt x="49" y="89"/>
                  <a:pt x="50" y="88"/>
                  <a:pt x="51" y="88"/>
                </a:cubicBezTo>
                <a:close/>
                <a:moveTo>
                  <a:pt x="59" y="64"/>
                </a:moveTo>
                <a:cubicBezTo>
                  <a:pt x="61" y="64"/>
                  <a:pt x="62" y="65"/>
                  <a:pt x="62" y="67"/>
                </a:cubicBezTo>
                <a:cubicBezTo>
                  <a:pt x="62" y="68"/>
                  <a:pt x="61" y="69"/>
                  <a:pt x="59" y="69"/>
                </a:cubicBezTo>
                <a:cubicBezTo>
                  <a:pt x="58" y="69"/>
                  <a:pt x="57" y="68"/>
                  <a:pt x="57" y="67"/>
                </a:cubicBezTo>
                <a:cubicBezTo>
                  <a:pt x="57" y="65"/>
                  <a:pt x="58" y="64"/>
                  <a:pt x="59" y="64"/>
                </a:cubicBezTo>
                <a:close/>
                <a:moveTo>
                  <a:pt x="75" y="64"/>
                </a:moveTo>
                <a:cubicBezTo>
                  <a:pt x="77" y="64"/>
                  <a:pt x="78" y="65"/>
                  <a:pt x="78" y="67"/>
                </a:cubicBezTo>
                <a:cubicBezTo>
                  <a:pt x="78" y="68"/>
                  <a:pt x="77" y="69"/>
                  <a:pt x="75" y="69"/>
                </a:cubicBezTo>
                <a:cubicBezTo>
                  <a:pt x="74" y="69"/>
                  <a:pt x="73" y="68"/>
                  <a:pt x="73" y="67"/>
                </a:cubicBezTo>
                <a:cubicBezTo>
                  <a:pt x="73" y="65"/>
                  <a:pt x="74" y="64"/>
                  <a:pt x="75" y="64"/>
                </a:cubicBezTo>
                <a:close/>
                <a:moveTo>
                  <a:pt x="59" y="80"/>
                </a:moveTo>
                <a:cubicBezTo>
                  <a:pt x="61" y="80"/>
                  <a:pt x="62" y="81"/>
                  <a:pt x="62" y="83"/>
                </a:cubicBezTo>
                <a:cubicBezTo>
                  <a:pt x="62" y="84"/>
                  <a:pt x="61" y="85"/>
                  <a:pt x="59" y="85"/>
                </a:cubicBezTo>
                <a:cubicBezTo>
                  <a:pt x="58" y="85"/>
                  <a:pt x="57" y="84"/>
                  <a:pt x="57" y="83"/>
                </a:cubicBezTo>
                <a:cubicBezTo>
                  <a:pt x="57" y="81"/>
                  <a:pt x="58" y="80"/>
                  <a:pt x="59" y="80"/>
                </a:cubicBezTo>
                <a:close/>
                <a:moveTo>
                  <a:pt x="75" y="80"/>
                </a:moveTo>
                <a:cubicBezTo>
                  <a:pt x="77" y="80"/>
                  <a:pt x="78" y="81"/>
                  <a:pt x="78" y="83"/>
                </a:cubicBezTo>
                <a:cubicBezTo>
                  <a:pt x="78" y="84"/>
                  <a:pt x="77" y="85"/>
                  <a:pt x="75" y="85"/>
                </a:cubicBezTo>
                <a:cubicBezTo>
                  <a:pt x="74" y="85"/>
                  <a:pt x="73" y="84"/>
                  <a:pt x="73" y="83"/>
                </a:cubicBezTo>
                <a:cubicBezTo>
                  <a:pt x="73" y="81"/>
                  <a:pt x="74" y="80"/>
                  <a:pt x="75" y="80"/>
                </a:cubicBezTo>
                <a:close/>
                <a:moveTo>
                  <a:pt x="67" y="72"/>
                </a:moveTo>
                <a:cubicBezTo>
                  <a:pt x="69" y="72"/>
                  <a:pt x="70" y="73"/>
                  <a:pt x="70" y="75"/>
                </a:cubicBezTo>
                <a:cubicBezTo>
                  <a:pt x="70" y="76"/>
                  <a:pt x="69" y="77"/>
                  <a:pt x="67" y="77"/>
                </a:cubicBezTo>
                <a:cubicBezTo>
                  <a:pt x="66" y="77"/>
                  <a:pt x="65" y="76"/>
                  <a:pt x="65" y="75"/>
                </a:cubicBezTo>
                <a:cubicBezTo>
                  <a:pt x="65" y="73"/>
                  <a:pt x="66" y="72"/>
                  <a:pt x="67" y="72"/>
                </a:cubicBezTo>
                <a:close/>
                <a:moveTo>
                  <a:pt x="83" y="72"/>
                </a:moveTo>
                <a:cubicBezTo>
                  <a:pt x="85" y="72"/>
                  <a:pt x="86" y="73"/>
                  <a:pt x="86" y="75"/>
                </a:cubicBezTo>
                <a:cubicBezTo>
                  <a:pt x="86" y="76"/>
                  <a:pt x="85" y="77"/>
                  <a:pt x="83" y="77"/>
                </a:cubicBezTo>
                <a:cubicBezTo>
                  <a:pt x="82" y="77"/>
                  <a:pt x="81" y="76"/>
                  <a:pt x="81" y="75"/>
                </a:cubicBezTo>
                <a:cubicBezTo>
                  <a:pt x="81" y="73"/>
                  <a:pt x="82" y="72"/>
                  <a:pt x="83" y="72"/>
                </a:cubicBezTo>
                <a:close/>
                <a:moveTo>
                  <a:pt x="67" y="88"/>
                </a:moveTo>
                <a:cubicBezTo>
                  <a:pt x="69" y="88"/>
                  <a:pt x="70" y="89"/>
                  <a:pt x="70" y="91"/>
                </a:cubicBezTo>
                <a:cubicBezTo>
                  <a:pt x="70" y="92"/>
                  <a:pt x="69" y="93"/>
                  <a:pt x="67" y="93"/>
                </a:cubicBezTo>
                <a:cubicBezTo>
                  <a:pt x="66" y="93"/>
                  <a:pt x="65" y="92"/>
                  <a:pt x="65" y="91"/>
                </a:cubicBezTo>
                <a:cubicBezTo>
                  <a:pt x="65" y="89"/>
                  <a:pt x="66" y="88"/>
                  <a:pt x="67" y="88"/>
                </a:cubicBezTo>
                <a:close/>
                <a:moveTo>
                  <a:pt x="83" y="88"/>
                </a:moveTo>
                <a:cubicBezTo>
                  <a:pt x="85" y="88"/>
                  <a:pt x="86" y="89"/>
                  <a:pt x="86" y="91"/>
                </a:cubicBezTo>
                <a:cubicBezTo>
                  <a:pt x="86" y="92"/>
                  <a:pt x="85" y="93"/>
                  <a:pt x="83" y="93"/>
                </a:cubicBezTo>
                <a:cubicBezTo>
                  <a:pt x="82" y="93"/>
                  <a:pt x="81" y="92"/>
                  <a:pt x="81" y="91"/>
                </a:cubicBezTo>
                <a:cubicBezTo>
                  <a:pt x="81" y="89"/>
                  <a:pt x="82" y="88"/>
                  <a:pt x="83" y="88"/>
                </a:cubicBezTo>
                <a:close/>
                <a:moveTo>
                  <a:pt x="19" y="104"/>
                </a:moveTo>
                <a:cubicBezTo>
                  <a:pt x="21" y="104"/>
                  <a:pt x="22" y="105"/>
                  <a:pt x="22" y="107"/>
                </a:cubicBezTo>
                <a:cubicBezTo>
                  <a:pt x="22" y="108"/>
                  <a:pt x="21" y="109"/>
                  <a:pt x="19" y="109"/>
                </a:cubicBezTo>
                <a:cubicBezTo>
                  <a:pt x="18" y="109"/>
                  <a:pt x="17" y="108"/>
                  <a:pt x="17" y="107"/>
                </a:cubicBezTo>
                <a:cubicBezTo>
                  <a:pt x="17" y="105"/>
                  <a:pt x="18" y="104"/>
                  <a:pt x="19" y="104"/>
                </a:cubicBezTo>
                <a:close/>
                <a:moveTo>
                  <a:pt x="19" y="120"/>
                </a:moveTo>
                <a:cubicBezTo>
                  <a:pt x="21" y="120"/>
                  <a:pt x="22" y="121"/>
                  <a:pt x="22" y="123"/>
                </a:cubicBezTo>
                <a:cubicBezTo>
                  <a:pt x="22" y="124"/>
                  <a:pt x="21" y="125"/>
                  <a:pt x="19" y="125"/>
                </a:cubicBezTo>
                <a:cubicBezTo>
                  <a:pt x="18" y="125"/>
                  <a:pt x="17" y="124"/>
                  <a:pt x="17" y="123"/>
                </a:cubicBezTo>
                <a:cubicBezTo>
                  <a:pt x="17" y="121"/>
                  <a:pt x="18" y="120"/>
                  <a:pt x="19" y="120"/>
                </a:cubicBezTo>
                <a:close/>
                <a:moveTo>
                  <a:pt x="27" y="96"/>
                </a:moveTo>
                <a:cubicBezTo>
                  <a:pt x="29" y="96"/>
                  <a:pt x="30" y="97"/>
                  <a:pt x="30" y="99"/>
                </a:cubicBezTo>
                <a:cubicBezTo>
                  <a:pt x="30" y="100"/>
                  <a:pt x="29" y="101"/>
                  <a:pt x="27" y="101"/>
                </a:cubicBezTo>
                <a:cubicBezTo>
                  <a:pt x="26" y="101"/>
                  <a:pt x="25" y="100"/>
                  <a:pt x="25" y="99"/>
                </a:cubicBezTo>
                <a:cubicBezTo>
                  <a:pt x="25" y="97"/>
                  <a:pt x="26" y="96"/>
                  <a:pt x="27" y="96"/>
                </a:cubicBezTo>
                <a:close/>
                <a:moveTo>
                  <a:pt x="43" y="96"/>
                </a:moveTo>
                <a:cubicBezTo>
                  <a:pt x="45" y="96"/>
                  <a:pt x="46" y="97"/>
                  <a:pt x="46" y="99"/>
                </a:cubicBezTo>
                <a:cubicBezTo>
                  <a:pt x="46" y="100"/>
                  <a:pt x="45" y="101"/>
                  <a:pt x="43" y="101"/>
                </a:cubicBezTo>
                <a:cubicBezTo>
                  <a:pt x="42" y="101"/>
                  <a:pt x="41" y="100"/>
                  <a:pt x="41" y="99"/>
                </a:cubicBezTo>
                <a:cubicBezTo>
                  <a:pt x="41" y="97"/>
                  <a:pt x="42" y="96"/>
                  <a:pt x="43" y="96"/>
                </a:cubicBezTo>
                <a:close/>
                <a:moveTo>
                  <a:pt x="27" y="112"/>
                </a:moveTo>
                <a:cubicBezTo>
                  <a:pt x="29" y="112"/>
                  <a:pt x="30" y="113"/>
                  <a:pt x="30" y="115"/>
                </a:cubicBezTo>
                <a:cubicBezTo>
                  <a:pt x="30" y="116"/>
                  <a:pt x="29" y="117"/>
                  <a:pt x="27" y="117"/>
                </a:cubicBezTo>
                <a:cubicBezTo>
                  <a:pt x="26" y="117"/>
                  <a:pt x="25" y="116"/>
                  <a:pt x="25" y="115"/>
                </a:cubicBezTo>
                <a:cubicBezTo>
                  <a:pt x="25" y="113"/>
                  <a:pt x="26" y="112"/>
                  <a:pt x="27" y="112"/>
                </a:cubicBezTo>
                <a:close/>
                <a:moveTo>
                  <a:pt x="43" y="112"/>
                </a:moveTo>
                <a:cubicBezTo>
                  <a:pt x="45" y="112"/>
                  <a:pt x="46" y="113"/>
                  <a:pt x="46" y="115"/>
                </a:cubicBezTo>
                <a:cubicBezTo>
                  <a:pt x="46" y="116"/>
                  <a:pt x="45" y="117"/>
                  <a:pt x="43" y="117"/>
                </a:cubicBezTo>
                <a:cubicBezTo>
                  <a:pt x="42" y="117"/>
                  <a:pt x="41" y="116"/>
                  <a:pt x="41" y="115"/>
                </a:cubicBezTo>
                <a:cubicBezTo>
                  <a:pt x="41" y="113"/>
                  <a:pt x="42" y="112"/>
                  <a:pt x="43" y="112"/>
                </a:cubicBezTo>
                <a:close/>
                <a:moveTo>
                  <a:pt x="35" y="104"/>
                </a:moveTo>
                <a:cubicBezTo>
                  <a:pt x="37" y="104"/>
                  <a:pt x="38" y="105"/>
                  <a:pt x="38" y="107"/>
                </a:cubicBezTo>
                <a:cubicBezTo>
                  <a:pt x="38" y="108"/>
                  <a:pt x="37" y="109"/>
                  <a:pt x="35" y="109"/>
                </a:cubicBezTo>
                <a:cubicBezTo>
                  <a:pt x="34" y="109"/>
                  <a:pt x="33" y="108"/>
                  <a:pt x="33" y="107"/>
                </a:cubicBezTo>
                <a:cubicBezTo>
                  <a:pt x="33" y="105"/>
                  <a:pt x="34" y="104"/>
                  <a:pt x="35" y="104"/>
                </a:cubicBezTo>
                <a:close/>
                <a:moveTo>
                  <a:pt x="51" y="104"/>
                </a:moveTo>
                <a:cubicBezTo>
                  <a:pt x="53" y="104"/>
                  <a:pt x="54" y="105"/>
                  <a:pt x="54" y="107"/>
                </a:cubicBezTo>
                <a:cubicBezTo>
                  <a:pt x="54" y="108"/>
                  <a:pt x="53" y="109"/>
                  <a:pt x="51" y="109"/>
                </a:cubicBezTo>
                <a:cubicBezTo>
                  <a:pt x="50" y="109"/>
                  <a:pt x="49" y="108"/>
                  <a:pt x="49" y="107"/>
                </a:cubicBezTo>
                <a:cubicBezTo>
                  <a:pt x="49" y="105"/>
                  <a:pt x="50" y="104"/>
                  <a:pt x="51" y="104"/>
                </a:cubicBezTo>
                <a:close/>
                <a:moveTo>
                  <a:pt x="35" y="120"/>
                </a:moveTo>
                <a:cubicBezTo>
                  <a:pt x="37" y="120"/>
                  <a:pt x="38" y="121"/>
                  <a:pt x="38" y="123"/>
                </a:cubicBezTo>
                <a:cubicBezTo>
                  <a:pt x="38" y="124"/>
                  <a:pt x="37" y="125"/>
                  <a:pt x="35" y="125"/>
                </a:cubicBezTo>
                <a:cubicBezTo>
                  <a:pt x="34" y="125"/>
                  <a:pt x="33" y="124"/>
                  <a:pt x="33" y="123"/>
                </a:cubicBezTo>
                <a:cubicBezTo>
                  <a:pt x="33" y="121"/>
                  <a:pt x="34" y="120"/>
                  <a:pt x="35" y="120"/>
                </a:cubicBezTo>
                <a:close/>
                <a:moveTo>
                  <a:pt x="51" y="120"/>
                </a:moveTo>
                <a:cubicBezTo>
                  <a:pt x="53" y="120"/>
                  <a:pt x="54" y="121"/>
                  <a:pt x="54" y="123"/>
                </a:cubicBezTo>
                <a:cubicBezTo>
                  <a:pt x="54" y="124"/>
                  <a:pt x="53" y="125"/>
                  <a:pt x="51" y="125"/>
                </a:cubicBezTo>
                <a:cubicBezTo>
                  <a:pt x="50" y="125"/>
                  <a:pt x="49" y="124"/>
                  <a:pt x="49" y="123"/>
                </a:cubicBezTo>
                <a:cubicBezTo>
                  <a:pt x="49" y="121"/>
                  <a:pt x="50" y="120"/>
                  <a:pt x="51" y="120"/>
                </a:cubicBezTo>
                <a:close/>
                <a:moveTo>
                  <a:pt x="59" y="96"/>
                </a:moveTo>
                <a:cubicBezTo>
                  <a:pt x="61" y="96"/>
                  <a:pt x="62" y="97"/>
                  <a:pt x="62" y="99"/>
                </a:cubicBezTo>
                <a:cubicBezTo>
                  <a:pt x="62" y="100"/>
                  <a:pt x="61" y="101"/>
                  <a:pt x="59" y="101"/>
                </a:cubicBezTo>
                <a:cubicBezTo>
                  <a:pt x="58" y="101"/>
                  <a:pt x="57" y="100"/>
                  <a:pt x="57" y="99"/>
                </a:cubicBezTo>
                <a:cubicBezTo>
                  <a:pt x="57" y="97"/>
                  <a:pt x="58" y="96"/>
                  <a:pt x="59" y="96"/>
                </a:cubicBezTo>
                <a:close/>
                <a:moveTo>
                  <a:pt x="75" y="96"/>
                </a:moveTo>
                <a:cubicBezTo>
                  <a:pt x="77" y="96"/>
                  <a:pt x="78" y="97"/>
                  <a:pt x="78" y="99"/>
                </a:cubicBezTo>
                <a:cubicBezTo>
                  <a:pt x="78" y="100"/>
                  <a:pt x="77" y="101"/>
                  <a:pt x="75" y="101"/>
                </a:cubicBezTo>
                <a:cubicBezTo>
                  <a:pt x="74" y="101"/>
                  <a:pt x="73" y="100"/>
                  <a:pt x="73" y="99"/>
                </a:cubicBezTo>
                <a:cubicBezTo>
                  <a:pt x="73" y="97"/>
                  <a:pt x="74" y="96"/>
                  <a:pt x="75" y="96"/>
                </a:cubicBezTo>
                <a:close/>
                <a:moveTo>
                  <a:pt x="59" y="112"/>
                </a:moveTo>
                <a:cubicBezTo>
                  <a:pt x="61" y="112"/>
                  <a:pt x="62" y="113"/>
                  <a:pt x="62" y="115"/>
                </a:cubicBezTo>
                <a:cubicBezTo>
                  <a:pt x="62" y="116"/>
                  <a:pt x="61" y="117"/>
                  <a:pt x="59" y="117"/>
                </a:cubicBezTo>
                <a:cubicBezTo>
                  <a:pt x="58" y="117"/>
                  <a:pt x="57" y="116"/>
                  <a:pt x="57" y="115"/>
                </a:cubicBezTo>
                <a:cubicBezTo>
                  <a:pt x="57" y="113"/>
                  <a:pt x="58" y="112"/>
                  <a:pt x="59" y="112"/>
                </a:cubicBezTo>
                <a:close/>
                <a:moveTo>
                  <a:pt x="75" y="112"/>
                </a:moveTo>
                <a:cubicBezTo>
                  <a:pt x="77" y="112"/>
                  <a:pt x="78" y="113"/>
                  <a:pt x="78" y="115"/>
                </a:cubicBezTo>
                <a:cubicBezTo>
                  <a:pt x="78" y="116"/>
                  <a:pt x="77" y="117"/>
                  <a:pt x="75" y="117"/>
                </a:cubicBezTo>
                <a:cubicBezTo>
                  <a:pt x="74" y="117"/>
                  <a:pt x="73" y="116"/>
                  <a:pt x="73" y="115"/>
                </a:cubicBezTo>
                <a:cubicBezTo>
                  <a:pt x="73" y="113"/>
                  <a:pt x="74" y="112"/>
                  <a:pt x="75" y="112"/>
                </a:cubicBezTo>
                <a:close/>
                <a:moveTo>
                  <a:pt x="67" y="104"/>
                </a:moveTo>
                <a:cubicBezTo>
                  <a:pt x="69" y="104"/>
                  <a:pt x="70" y="105"/>
                  <a:pt x="70" y="107"/>
                </a:cubicBezTo>
                <a:cubicBezTo>
                  <a:pt x="70" y="108"/>
                  <a:pt x="69" y="109"/>
                  <a:pt x="67" y="109"/>
                </a:cubicBezTo>
                <a:cubicBezTo>
                  <a:pt x="66" y="109"/>
                  <a:pt x="65" y="108"/>
                  <a:pt x="65" y="107"/>
                </a:cubicBezTo>
                <a:cubicBezTo>
                  <a:pt x="65" y="105"/>
                  <a:pt x="66" y="104"/>
                  <a:pt x="67" y="104"/>
                </a:cubicBezTo>
                <a:close/>
                <a:moveTo>
                  <a:pt x="83" y="104"/>
                </a:moveTo>
                <a:cubicBezTo>
                  <a:pt x="85" y="104"/>
                  <a:pt x="86" y="105"/>
                  <a:pt x="86" y="107"/>
                </a:cubicBezTo>
                <a:cubicBezTo>
                  <a:pt x="86" y="108"/>
                  <a:pt x="85" y="109"/>
                  <a:pt x="83" y="109"/>
                </a:cubicBezTo>
                <a:cubicBezTo>
                  <a:pt x="82" y="109"/>
                  <a:pt x="81" y="108"/>
                  <a:pt x="81" y="107"/>
                </a:cubicBezTo>
                <a:cubicBezTo>
                  <a:pt x="81" y="105"/>
                  <a:pt x="82" y="104"/>
                  <a:pt x="83" y="104"/>
                </a:cubicBezTo>
                <a:close/>
                <a:moveTo>
                  <a:pt x="67" y="120"/>
                </a:moveTo>
                <a:cubicBezTo>
                  <a:pt x="69" y="120"/>
                  <a:pt x="70" y="121"/>
                  <a:pt x="70" y="123"/>
                </a:cubicBezTo>
                <a:cubicBezTo>
                  <a:pt x="70" y="124"/>
                  <a:pt x="69" y="125"/>
                  <a:pt x="67" y="125"/>
                </a:cubicBezTo>
                <a:cubicBezTo>
                  <a:pt x="66" y="125"/>
                  <a:pt x="65" y="124"/>
                  <a:pt x="65" y="123"/>
                </a:cubicBezTo>
                <a:cubicBezTo>
                  <a:pt x="65" y="121"/>
                  <a:pt x="66" y="120"/>
                  <a:pt x="67" y="120"/>
                </a:cubicBezTo>
                <a:close/>
                <a:moveTo>
                  <a:pt x="83" y="120"/>
                </a:moveTo>
                <a:cubicBezTo>
                  <a:pt x="85" y="120"/>
                  <a:pt x="86" y="121"/>
                  <a:pt x="86" y="123"/>
                </a:cubicBezTo>
                <a:cubicBezTo>
                  <a:pt x="86" y="124"/>
                  <a:pt x="85" y="125"/>
                  <a:pt x="83" y="125"/>
                </a:cubicBezTo>
                <a:cubicBezTo>
                  <a:pt x="82" y="125"/>
                  <a:pt x="81" y="124"/>
                  <a:pt x="81" y="123"/>
                </a:cubicBezTo>
                <a:cubicBezTo>
                  <a:pt x="81" y="121"/>
                  <a:pt x="82" y="120"/>
                  <a:pt x="83" y="120"/>
                </a:cubicBezTo>
                <a:close/>
                <a:moveTo>
                  <a:pt x="19" y="136"/>
                </a:moveTo>
                <a:cubicBezTo>
                  <a:pt x="21" y="136"/>
                  <a:pt x="22" y="137"/>
                  <a:pt x="22" y="139"/>
                </a:cubicBezTo>
                <a:cubicBezTo>
                  <a:pt x="22" y="140"/>
                  <a:pt x="21" y="141"/>
                  <a:pt x="19" y="141"/>
                </a:cubicBezTo>
                <a:cubicBezTo>
                  <a:pt x="18" y="141"/>
                  <a:pt x="17" y="140"/>
                  <a:pt x="17" y="139"/>
                </a:cubicBezTo>
                <a:cubicBezTo>
                  <a:pt x="17" y="137"/>
                  <a:pt x="18" y="136"/>
                  <a:pt x="19" y="136"/>
                </a:cubicBezTo>
                <a:close/>
                <a:moveTo>
                  <a:pt x="27" y="128"/>
                </a:moveTo>
                <a:cubicBezTo>
                  <a:pt x="29" y="128"/>
                  <a:pt x="30" y="129"/>
                  <a:pt x="30" y="131"/>
                </a:cubicBezTo>
                <a:cubicBezTo>
                  <a:pt x="30" y="132"/>
                  <a:pt x="29" y="133"/>
                  <a:pt x="27" y="133"/>
                </a:cubicBezTo>
                <a:cubicBezTo>
                  <a:pt x="26" y="133"/>
                  <a:pt x="25" y="132"/>
                  <a:pt x="25" y="131"/>
                </a:cubicBezTo>
                <a:cubicBezTo>
                  <a:pt x="25" y="129"/>
                  <a:pt x="26" y="128"/>
                  <a:pt x="27" y="128"/>
                </a:cubicBezTo>
                <a:close/>
                <a:moveTo>
                  <a:pt x="43" y="128"/>
                </a:moveTo>
                <a:cubicBezTo>
                  <a:pt x="45" y="128"/>
                  <a:pt x="46" y="129"/>
                  <a:pt x="46" y="131"/>
                </a:cubicBezTo>
                <a:cubicBezTo>
                  <a:pt x="46" y="132"/>
                  <a:pt x="45" y="133"/>
                  <a:pt x="43" y="133"/>
                </a:cubicBezTo>
                <a:cubicBezTo>
                  <a:pt x="42" y="133"/>
                  <a:pt x="41" y="132"/>
                  <a:pt x="41" y="131"/>
                </a:cubicBezTo>
                <a:cubicBezTo>
                  <a:pt x="41" y="129"/>
                  <a:pt x="42" y="128"/>
                  <a:pt x="43" y="128"/>
                </a:cubicBezTo>
                <a:close/>
                <a:moveTo>
                  <a:pt x="27" y="144"/>
                </a:moveTo>
                <a:cubicBezTo>
                  <a:pt x="29" y="144"/>
                  <a:pt x="30" y="145"/>
                  <a:pt x="30" y="147"/>
                </a:cubicBezTo>
                <a:cubicBezTo>
                  <a:pt x="30" y="148"/>
                  <a:pt x="29" y="149"/>
                  <a:pt x="27" y="149"/>
                </a:cubicBezTo>
                <a:cubicBezTo>
                  <a:pt x="26" y="149"/>
                  <a:pt x="25" y="148"/>
                  <a:pt x="25" y="147"/>
                </a:cubicBezTo>
                <a:cubicBezTo>
                  <a:pt x="25" y="145"/>
                  <a:pt x="26" y="144"/>
                  <a:pt x="27" y="144"/>
                </a:cubicBezTo>
                <a:close/>
                <a:moveTo>
                  <a:pt x="43" y="144"/>
                </a:moveTo>
                <a:cubicBezTo>
                  <a:pt x="45" y="144"/>
                  <a:pt x="46" y="145"/>
                  <a:pt x="46" y="147"/>
                </a:cubicBezTo>
                <a:cubicBezTo>
                  <a:pt x="46" y="148"/>
                  <a:pt x="45" y="149"/>
                  <a:pt x="43" y="149"/>
                </a:cubicBezTo>
                <a:cubicBezTo>
                  <a:pt x="42" y="149"/>
                  <a:pt x="41" y="148"/>
                  <a:pt x="41" y="147"/>
                </a:cubicBezTo>
                <a:cubicBezTo>
                  <a:pt x="41" y="145"/>
                  <a:pt x="42" y="144"/>
                  <a:pt x="43" y="144"/>
                </a:cubicBezTo>
                <a:close/>
                <a:moveTo>
                  <a:pt x="35" y="136"/>
                </a:moveTo>
                <a:cubicBezTo>
                  <a:pt x="37" y="136"/>
                  <a:pt x="38" y="137"/>
                  <a:pt x="38" y="139"/>
                </a:cubicBezTo>
                <a:cubicBezTo>
                  <a:pt x="38" y="140"/>
                  <a:pt x="37" y="141"/>
                  <a:pt x="35" y="141"/>
                </a:cubicBezTo>
                <a:cubicBezTo>
                  <a:pt x="34" y="141"/>
                  <a:pt x="33" y="140"/>
                  <a:pt x="33" y="139"/>
                </a:cubicBezTo>
                <a:cubicBezTo>
                  <a:pt x="33" y="137"/>
                  <a:pt x="34" y="136"/>
                  <a:pt x="35" y="136"/>
                </a:cubicBezTo>
                <a:close/>
                <a:moveTo>
                  <a:pt x="51" y="136"/>
                </a:moveTo>
                <a:cubicBezTo>
                  <a:pt x="53" y="136"/>
                  <a:pt x="54" y="137"/>
                  <a:pt x="54" y="139"/>
                </a:cubicBezTo>
                <a:cubicBezTo>
                  <a:pt x="54" y="140"/>
                  <a:pt x="53" y="141"/>
                  <a:pt x="51" y="141"/>
                </a:cubicBezTo>
                <a:cubicBezTo>
                  <a:pt x="50" y="141"/>
                  <a:pt x="49" y="140"/>
                  <a:pt x="49" y="139"/>
                </a:cubicBezTo>
                <a:cubicBezTo>
                  <a:pt x="49" y="137"/>
                  <a:pt x="50" y="136"/>
                  <a:pt x="51" y="136"/>
                </a:cubicBezTo>
                <a:close/>
                <a:moveTo>
                  <a:pt x="59" y="128"/>
                </a:moveTo>
                <a:cubicBezTo>
                  <a:pt x="61" y="128"/>
                  <a:pt x="62" y="129"/>
                  <a:pt x="62" y="131"/>
                </a:cubicBezTo>
                <a:cubicBezTo>
                  <a:pt x="62" y="132"/>
                  <a:pt x="61" y="133"/>
                  <a:pt x="59" y="133"/>
                </a:cubicBezTo>
                <a:cubicBezTo>
                  <a:pt x="58" y="133"/>
                  <a:pt x="57" y="132"/>
                  <a:pt x="57" y="131"/>
                </a:cubicBezTo>
                <a:cubicBezTo>
                  <a:pt x="57" y="129"/>
                  <a:pt x="58" y="128"/>
                  <a:pt x="59" y="128"/>
                </a:cubicBezTo>
                <a:close/>
                <a:moveTo>
                  <a:pt x="75" y="128"/>
                </a:moveTo>
                <a:cubicBezTo>
                  <a:pt x="77" y="128"/>
                  <a:pt x="78" y="129"/>
                  <a:pt x="78" y="131"/>
                </a:cubicBezTo>
                <a:cubicBezTo>
                  <a:pt x="78" y="132"/>
                  <a:pt x="77" y="133"/>
                  <a:pt x="75" y="133"/>
                </a:cubicBezTo>
                <a:cubicBezTo>
                  <a:pt x="74" y="133"/>
                  <a:pt x="73" y="132"/>
                  <a:pt x="73" y="131"/>
                </a:cubicBezTo>
                <a:cubicBezTo>
                  <a:pt x="73" y="129"/>
                  <a:pt x="74" y="128"/>
                  <a:pt x="75" y="128"/>
                </a:cubicBezTo>
                <a:close/>
                <a:moveTo>
                  <a:pt x="59" y="144"/>
                </a:moveTo>
                <a:cubicBezTo>
                  <a:pt x="61" y="144"/>
                  <a:pt x="62" y="145"/>
                  <a:pt x="62" y="147"/>
                </a:cubicBezTo>
                <a:cubicBezTo>
                  <a:pt x="62" y="148"/>
                  <a:pt x="61" y="149"/>
                  <a:pt x="59" y="149"/>
                </a:cubicBezTo>
                <a:cubicBezTo>
                  <a:pt x="58" y="149"/>
                  <a:pt x="57" y="148"/>
                  <a:pt x="57" y="147"/>
                </a:cubicBezTo>
                <a:cubicBezTo>
                  <a:pt x="57" y="145"/>
                  <a:pt x="58" y="144"/>
                  <a:pt x="59" y="144"/>
                </a:cubicBezTo>
                <a:close/>
                <a:moveTo>
                  <a:pt x="75" y="144"/>
                </a:moveTo>
                <a:cubicBezTo>
                  <a:pt x="77" y="144"/>
                  <a:pt x="78" y="145"/>
                  <a:pt x="78" y="147"/>
                </a:cubicBezTo>
                <a:cubicBezTo>
                  <a:pt x="78" y="148"/>
                  <a:pt x="77" y="149"/>
                  <a:pt x="75" y="149"/>
                </a:cubicBezTo>
                <a:cubicBezTo>
                  <a:pt x="74" y="149"/>
                  <a:pt x="73" y="148"/>
                  <a:pt x="73" y="147"/>
                </a:cubicBezTo>
                <a:cubicBezTo>
                  <a:pt x="73" y="145"/>
                  <a:pt x="74" y="144"/>
                  <a:pt x="75" y="144"/>
                </a:cubicBezTo>
                <a:close/>
                <a:moveTo>
                  <a:pt x="67" y="136"/>
                </a:moveTo>
                <a:cubicBezTo>
                  <a:pt x="69" y="136"/>
                  <a:pt x="70" y="137"/>
                  <a:pt x="70" y="139"/>
                </a:cubicBezTo>
                <a:cubicBezTo>
                  <a:pt x="70" y="140"/>
                  <a:pt x="69" y="141"/>
                  <a:pt x="67" y="141"/>
                </a:cubicBezTo>
                <a:cubicBezTo>
                  <a:pt x="66" y="141"/>
                  <a:pt x="65" y="140"/>
                  <a:pt x="65" y="139"/>
                </a:cubicBezTo>
                <a:cubicBezTo>
                  <a:pt x="65" y="137"/>
                  <a:pt x="66" y="136"/>
                  <a:pt x="67" y="136"/>
                </a:cubicBezTo>
                <a:close/>
                <a:moveTo>
                  <a:pt x="83" y="136"/>
                </a:moveTo>
                <a:cubicBezTo>
                  <a:pt x="85" y="136"/>
                  <a:pt x="86" y="137"/>
                  <a:pt x="86" y="139"/>
                </a:cubicBezTo>
                <a:cubicBezTo>
                  <a:pt x="86" y="140"/>
                  <a:pt x="85" y="141"/>
                  <a:pt x="83" y="141"/>
                </a:cubicBezTo>
                <a:cubicBezTo>
                  <a:pt x="82" y="141"/>
                  <a:pt x="81" y="140"/>
                  <a:pt x="81" y="139"/>
                </a:cubicBezTo>
                <a:cubicBezTo>
                  <a:pt x="81" y="137"/>
                  <a:pt x="82" y="136"/>
                  <a:pt x="83" y="1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9" name="Freeform 2103"/>
          <p:cNvSpPr>
            <a:spLocks noEditPoints="1"/>
          </p:cNvSpPr>
          <p:nvPr userDrawn="1"/>
        </p:nvSpPr>
        <p:spPr bwMode="auto">
          <a:xfrm>
            <a:off x="3667125" y="3913704"/>
            <a:ext cx="366713" cy="453152"/>
          </a:xfrm>
          <a:custGeom>
            <a:avLst/>
            <a:gdLst>
              <a:gd name="T0" fmla="*/ 62 w 130"/>
              <a:gd name="T1" fmla="*/ 136 h 160"/>
              <a:gd name="T2" fmla="*/ 62 w 130"/>
              <a:gd name="T3" fmla="*/ 46 h 160"/>
              <a:gd name="T4" fmla="*/ 65 w 130"/>
              <a:gd name="T5" fmla="*/ 43 h 160"/>
              <a:gd name="T6" fmla="*/ 68 w 130"/>
              <a:gd name="T7" fmla="*/ 46 h 160"/>
              <a:gd name="T8" fmla="*/ 68 w 130"/>
              <a:gd name="T9" fmla="*/ 136 h 160"/>
              <a:gd name="T10" fmla="*/ 65 w 130"/>
              <a:gd name="T11" fmla="*/ 138 h 160"/>
              <a:gd name="T12" fmla="*/ 62 w 130"/>
              <a:gd name="T13" fmla="*/ 136 h 160"/>
              <a:gd name="T14" fmla="*/ 38 w 130"/>
              <a:gd name="T15" fmla="*/ 138 h 160"/>
              <a:gd name="T16" fmla="*/ 41 w 130"/>
              <a:gd name="T17" fmla="*/ 136 h 160"/>
              <a:gd name="T18" fmla="*/ 41 w 130"/>
              <a:gd name="T19" fmla="*/ 46 h 160"/>
              <a:gd name="T20" fmla="*/ 38 w 130"/>
              <a:gd name="T21" fmla="*/ 43 h 160"/>
              <a:gd name="T22" fmla="*/ 35 w 130"/>
              <a:gd name="T23" fmla="*/ 46 h 160"/>
              <a:gd name="T24" fmla="*/ 35 w 130"/>
              <a:gd name="T25" fmla="*/ 136 h 160"/>
              <a:gd name="T26" fmla="*/ 38 w 130"/>
              <a:gd name="T27" fmla="*/ 138 h 160"/>
              <a:gd name="T28" fmla="*/ 92 w 130"/>
              <a:gd name="T29" fmla="*/ 138 h 160"/>
              <a:gd name="T30" fmla="*/ 95 w 130"/>
              <a:gd name="T31" fmla="*/ 136 h 160"/>
              <a:gd name="T32" fmla="*/ 95 w 130"/>
              <a:gd name="T33" fmla="*/ 46 h 160"/>
              <a:gd name="T34" fmla="*/ 92 w 130"/>
              <a:gd name="T35" fmla="*/ 43 h 160"/>
              <a:gd name="T36" fmla="*/ 89 w 130"/>
              <a:gd name="T37" fmla="*/ 46 h 160"/>
              <a:gd name="T38" fmla="*/ 89 w 130"/>
              <a:gd name="T39" fmla="*/ 136 h 160"/>
              <a:gd name="T40" fmla="*/ 92 w 130"/>
              <a:gd name="T41" fmla="*/ 138 h 160"/>
              <a:gd name="T42" fmla="*/ 130 w 130"/>
              <a:gd name="T43" fmla="*/ 19 h 160"/>
              <a:gd name="T44" fmla="*/ 127 w 130"/>
              <a:gd name="T45" fmla="*/ 22 h 160"/>
              <a:gd name="T46" fmla="*/ 122 w 130"/>
              <a:gd name="T47" fmla="*/ 22 h 160"/>
              <a:gd name="T48" fmla="*/ 117 w 130"/>
              <a:gd name="T49" fmla="*/ 147 h 160"/>
              <a:gd name="T50" fmla="*/ 103 w 130"/>
              <a:gd name="T51" fmla="*/ 160 h 160"/>
              <a:gd name="T52" fmla="*/ 27 w 130"/>
              <a:gd name="T53" fmla="*/ 160 h 160"/>
              <a:gd name="T54" fmla="*/ 13 w 130"/>
              <a:gd name="T55" fmla="*/ 147 h 160"/>
              <a:gd name="T56" fmla="*/ 8 w 130"/>
              <a:gd name="T57" fmla="*/ 22 h 160"/>
              <a:gd name="T58" fmla="*/ 3 w 130"/>
              <a:gd name="T59" fmla="*/ 22 h 160"/>
              <a:gd name="T60" fmla="*/ 0 w 130"/>
              <a:gd name="T61" fmla="*/ 19 h 160"/>
              <a:gd name="T62" fmla="*/ 3 w 130"/>
              <a:gd name="T63" fmla="*/ 16 h 160"/>
              <a:gd name="T64" fmla="*/ 35 w 130"/>
              <a:gd name="T65" fmla="*/ 16 h 160"/>
              <a:gd name="T66" fmla="*/ 40 w 130"/>
              <a:gd name="T67" fmla="*/ 3 h 160"/>
              <a:gd name="T68" fmla="*/ 49 w 130"/>
              <a:gd name="T69" fmla="*/ 0 h 160"/>
              <a:gd name="T70" fmla="*/ 76 w 130"/>
              <a:gd name="T71" fmla="*/ 0 h 160"/>
              <a:gd name="T72" fmla="*/ 84 w 130"/>
              <a:gd name="T73" fmla="*/ 3 h 160"/>
              <a:gd name="T74" fmla="*/ 89 w 130"/>
              <a:gd name="T75" fmla="*/ 16 h 160"/>
              <a:gd name="T76" fmla="*/ 127 w 130"/>
              <a:gd name="T77" fmla="*/ 16 h 160"/>
              <a:gd name="T78" fmla="*/ 130 w 130"/>
              <a:gd name="T79" fmla="*/ 19 h 160"/>
              <a:gd name="T80" fmla="*/ 41 w 130"/>
              <a:gd name="T81" fmla="*/ 16 h 160"/>
              <a:gd name="T82" fmla="*/ 84 w 130"/>
              <a:gd name="T83" fmla="*/ 16 h 160"/>
              <a:gd name="T84" fmla="*/ 81 w 130"/>
              <a:gd name="T85" fmla="*/ 7 h 160"/>
              <a:gd name="T86" fmla="*/ 76 w 130"/>
              <a:gd name="T87" fmla="*/ 5 h 160"/>
              <a:gd name="T88" fmla="*/ 49 w 130"/>
              <a:gd name="T89" fmla="*/ 5 h 160"/>
              <a:gd name="T90" fmla="*/ 44 w 130"/>
              <a:gd name="T91" fmla="*/ 7 h 160"/>
              <a:gd name="T92" fmla="*/ 41 w 130"/>
              <a:gd name="T93" fmla="*/ 16 h 160"/>
              <a:gd name="T94" fmla="*/ 116 w 130"/>
              <a:gd name="T95" fmla="*/ 22 h 160"/>
              <a:gd name="T96" fmla="*/ 14 w 130"/>
              <a:gd name="T97" fmla="*/ 22 h 160"/>
              <a:gd name="T98" fmla="*/ 19 w 130"/>
              <a:gd name="T99" fmla="*/ 146 h 160"/>
              <a:gd name="T100" fmla="*/ 27 w 130"/>
              <a:gd name="T101" fmla="*/ 155 h 160"/>
              <a:gd name="T102" fmla="*/ 103 w 130"/>
              <a:gd name="T103" fmla="*/ 155 h 160"/>
              <a:gd name="T104" fmla="*/ 111 w 130"/>
              <a:gd name="T105" fmla="*/ 146 h 160"/>
              <a:gd name="T106" fmla="*/ 116 w 130"/>
              <a:gd name="T107" fmla="*/ 2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0" h="160">
                <a:moveTo>
                  <a:pt x="62" y="136"/>
                </a:moveTo>
                <a:cubicBezTo>
                  <a:pt x="62" y="46"/>
                  <a:pt x="62" y="46"/>
                  <a:pt x="62" y="46"/>
                </a:cubicBezTo>
                <a:cubicBezTo>
                  <a:pt x="62" y="45"/>
                  <a:pt x="64" y="43"/>
                  <a:pt x="65" y="43"/>
                </a:cubicBezTo>
                <a:cubicBezTo>
                  <a:pt x="67" y="43"/>
                  <a:pt x="68" y="45"/>
                  <a:pt x="68" y="46"/>
                </a:cubicBezTo>
                <a:cubicBezTo>
                  <a:pt x="68" y="136"/>
                  <a:pt x="68" y="136"/>
                  <a:pt x="68" y="136"/>
                </a:cubicBezTo>
                <a:cubicBezTo>
                  <a:pt x="68" y="137"/>
                  <a:pt x="67" y="138"/>
                  <a:pt x="65" y="138"/>
                </a:cubicBezTo>
                <a:cubicBezTo>
                  <a:pt x="64" y="138"/>
                  <a:pt x="62" y="137"/>
                  <a:pt x="62" y="136"/>
                </a:cubicBezTo>
                <a:close/>
                <a:moveTo>
                  <a:pt x="38" y="138"/>
                </a:moveTo>
                <a:cubicBezTo>
                  <a:pt x="39" y="138"/>
                  <a:pt x="41" y="137"/>
                  <a:pt x="41" y="13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5"/>
                  <a:pt x="39" y="43"/>
                  <a:pt x="38" y="43"/>
                </a:cubicBezTo>
                <a:cubicBezTo>
                  <a:pt x="36" y="43"/>
                  <a:pt x="35" y="45"/>
                  <a:pt x="35" y="46"/>
                </a:cubicBezTo>
                <a:cubicBezTo>
                  <a:pt x="35" y="136"/>
                  <a:pt x="35" y="136"/>
                  <a:pt x="35" y="136"/>
                </a:cubicBezTo>
                <a:cubicBezTo>
                  <a:pt x="35" y="137"/>
                  <a:pt x="36" y="138"/>
                  <a:pt x="38" y="138"/>
                </a:cubicBezTo>
                <a:close/>
                <a:moveTo>
                  <a:pt x="92" y="138"/>
                </a:moveTo>
                <a:cubicBezTo>
                  <a:pt x="94" y="138"/>
                  <a:pt x="95" y="137"/>
                  <a:pt x="95" y="136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5"/>
                  <a:pt x="94" y="43"/>
                  <a:pt x="92" y="43"/>
                </a:cubicBezTo>
                <a:cubicBezTo>
                  <a:pt x="91" y="43"/>
                  <a:pt x="89" y="45"/>
                  <a:pt x="89" y="46"/>
                </a:cubicBezTo>
                <a:cubicBezTo>
                  <a:pt x="89" y="136"/>
                  <a:pt x="89" y="136"/>
                  <a:pt x="89" y="136"/>
                </a:cubicBezTo>
                <a:cubicBezTo>
                  <a:pt x="89" y="137"/>
                  <a:pt x="91" y="138"/>
                  <a:pt x="92" y="138"/>
                </a:cubicBezTo>
                <a:close/>
                <a:moveTo>
                  <a:pt x="130" y="19"/>
                </a:moveTo>
                <a:cubicBezTo>
                  <a:pt x="130" y="20"/>
                  <a:pt x="129" y="22"/>
                  <a:pt x="127" y="22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7" y="151"/>
                  <a:pt x="114" y="160"/>
                  <a:pt x="103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16" y="160"/>
                  <a:pt x="14" y="151"/>
                  <a:pt x="13" y="147"/>
                </a:cubicBezTo>
                <a:cubicBezTo>
                  <a:pt x="8" y="22"/>
                  <a:pt x="8" y="22"/>
                  <a:pt x="8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1" y="22"/>
                  <a:pt x="0" y="20"/>
                  <a:pt x="0" y="19"/>
                </a:cubicBezTo>
                <a:cubicBezTo>
                  <a:pt x="0" y="17"/>
                  <a:pt x="1" y="16"/>
                  <a:pt x="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3"/>
                  <a:pt x="37" y="7"/>
                  <a:pt x="40" y="3"/>
                </a:cubicBezTo>
                <a:cubicBezTo>
                  <a:pt x="43" y="1"/>
                  <a:pt x="45" y="0"/>
                  <a:pt x="49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9" y="0"/>
                  <a:pt x="82" y="1"/>
                  <a:pt x="84" y="3"/>
                </a:cubicBezTo>
                <a:cubicBezTo>
                  <a:pt x="88" y="7"/>
                  <a:pt x="89" y="13"/>
                  <a:pt x="89" y="16"/>
                </a:cubicBezTo>
                <a:cubicBezTo>
                  <a:pt x="127" y="16"/>
                  <a:pt x="127" y="16"/>
                  <a:pt x="127" y="16"/>
                </a:cubicBezTo>
                <a:cubicBezTo>
                  <a:pt x="129" y="16"/>
                  <a:pt x="130" y="17"/>
                  <a:pt x="130" y="19"/>
                </a:cubicBezTo>
                <a:close/>
                <a:moveTo>
                  <a:pt x="41" y="16"/>
                </a:moveTo>
                <a:cubicBezTo>
                  <a:pt x="84" y="16"/>
                  <a:pt x="84" y="16"/>
                  <a:pt x="84" y="16"/>
                </a:cubicBezTo>
                <a:cubicBezTo>
                  <a:pt x="84" y="13"/>
                  <a:pt x="83" y="10"/>
                  <a:pt x="81" y="7"/>
                </a:cubicBezTo>
                <a:cubicBezTo>
                  <a:pt x="79" y="6"/>
                  <a:pt x="78" y="5"/>
                  <a:pt x="76" y="5"/>
                </a:cubicBezTo>
                <a:cubicBezTo>
                  <a:pt x="49" y="5"/>
                  <a:pt x="49" y="5"/>
                  <a:pt x="49" y="5"/>
                </a:cubicBezTo>
                <a:cubicBezTo>
                  <a:pt x="47" y="5"/>
                  <a:pt x="45" y="6"/>
                  <a:pt x="44" y="7"/>
                </a:cubicBezTo>
                <a:cubicBezTo>
                  <a:pt x="42" y="10"/>
                  <a:pt x="41" y="13"/>
                  <a:pt x="41" y="16"/>
                </a:cubicBezTo>
                <a:close/>
                <a:moveTo>
                  <a:pt x="116" y="22"/>
                </a:moveTo>
                <a:cubicBezTo>
                  <a:pt x="14" y="22"/>
                  <a:pt x="14" y="22"/>
                  <a:pt x="14" y="22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7"/>
                  <a:pt x="19" y="155"/>
                  <a:pt x="27" y="155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11" y="155"/>
                  <a:pt x="111" y="147"/>
                  <a:pt x="111" y="146"/>
                </a:cubicBezTo>
                <a:lnTo>
                  <a:pt x="116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0" name="Freeform 2104"/>
          <p:cNvSpPr>
            <a:spLocks noEditPoints="1"/>
          </p:cNvSpPr>
          <p:nvPr userDrawn="1"/>
        </p:nvSpPr>
        <p:spPr bwMode="auto">
          <a:xfrm>
            <a:off x="3678913" y="4424483"/>
            <a:ext cx="340519" cy="454462"/>
          </a:xfrm>
          <a:custGeom>
            <a:avLst/>
            <a:gdLst>
              <a:gd name="T0" fmla="*/ 72 w 121"/>
              <a:gd name="T1" fmla="*/ 0 h 160"/>
              <a:gd name="T2" fmla="*/ 0 w 121"/>
              <a:gd name="T3" fmla="*/ 29 h 160"/>
              <a:gd name="T4" fmla="*/ 103 w 121"/>
              <a:gd name="T5" fmla="*/ 160 h 160"/>
              <a:gd name="T6" fmla="*/ 45 w 121"/>
              <a:gd name="T7" fmla="*/ 9 h 160"/>
              <a:gd name="T8" fmla="*/ 45 w 121"/>
              <a:gd name="T9" fmla="*/ 18 h 160"/>
              <a:gd name="T10" fmla="*/ 12 w 121"/>
              <a:gd name="T11" fmla="*/ 149 h 160"/>
              <a:gd name="T12" fmla="*/ 6 w 121"/>
              <a:gd name="T13" fmla="*/ 36 h 160"/>
              <a:gd name="T14" fmla="*/ 110 w 121"/>
              <a:gd name="T15" fmla="*/ 24 h 160"/>
              <a:gd name="T16" fmla="*/ 24 w 121"/>
              <a:gd name="T17" fmla="*/ 66 h 160"/>
              <a:gd name="T18" fmla="*/ 24 w 121"/>
              <a:gd name="T19" fmla="*/ 85 h 160"/>
              <a:gd name="T20" fmla="*/ 33 w 121"/>
              <a:gd name="T21" fmla="*/ 57 h 160"/>
              <a:gd name="T22" fmla="*/ 51 w 121"/>
              <a:gd name="T23" fmla="*/ 57 h 160"/>
              <a:gd name="T24" fmla="*/ 33 w 121"/>
              <a:gd name="T25" fmla="*/ 75 h 160"/>
              <a:gd name="T26" fmla="*/ 51 w 121"/>
              <a:gd name="T27" fmla="*/ 75 h 160"/>
              <a:gd name="T28" fmla="*/ 42 w 121"/>
              <a:gd name="T29" fmla="*/ 66 h 160"/>
              <a:gd name="T30" fmla="*/ 60 w 121"/>
              <a:gd name="T31" fmla="*/ 66 h 160"/>
              <a:gd name="T32" fmla="*/ 42 w 121"/>
              <a:gd name="T33" fmla="*/ 85 h 160"/>
              <a:gd name="T34" fmla="*/ 60 w 121"/>
              <a:gd name="T35" fmla="*/ 85 h 160"/>
              <a:gd name="T36" fmla="*/ 69 w 121"/>
              <a:gd name="T37" fmla="*/ 57 h 160"/>
              <a:gd name="T38" fmla="*/ 88 w 121"/>
              <a:gd name="T39" fmla="*/ 57 h 160"/>
              <a:gd name="T40" fmla="*/ 69 w 121"/>
              <a:gd name="T41" fmla="*/ 75 h 160"/>
              <a:gd name="T42" fmla="*/ 88 w 121"/>
              <a:gd name="T43" fmla="*/ 75 h 160"/>
              <a:gd name="T44" fmla="*/ 78 w 121"/>
              <a:gd name="T45" fmla="*/ 66 h 160"/>
              <a:gd name="T46" fmla="*/ 97 w 121"/>
              <a:gd name="T47" fmla="*/ 66 h 160"/>
              <a:gd name="T48" fmla="*/ 78 w 121"/>
              <a:gd name="T49" fmla="*/ 85 h 160"/>
              <a:gd name="T50" fmla="*/ 97 w 121"/>
              <a:gd name="T51" fmla="*/ 85 h 160"/>
              <a:gd name="T52" fmla="*/ 24 w 121"/>
              <a:gd name="T53" fmla="*/ 103 h 160"/>
              <a:gd name="T54" fmla="*/ 24 w 121"/>
              <a:gd name="T55" fmla="*/ 121 h 160"/>
              <a:gd name="T56" fmla="*/ 33 w 121"/>
              <a:gd name="T57" fmla="*/ 94 h 160"/>
              <a:gd name="T58" fmla="*/ 51 w 121"/>
              <a:gd name="T59" fmla="*/ 94 h 160"/>
              <a:gd name="T60" fmla="*/ 33 w 121"/>
              <a:gd name="T61" fmla="*/ 112 h 160"/>
              <a:gd name="T62" fmla="*/ 51 w 121"/>
              <a:gd name="T63" fmla="*/ 112 h 160"/>
              <a:gd name="T64" fmla="*/ 42 w 121"/>
              <a:gd name="T65" fmla="*/ 103 h 160"/>
              <a:gd name="T66" fmla="*/ 60 w 121"/>
              <a:gd name="T67" fmla="*/ 103 h 160"/>
              <a:gd name="T68" fmla="*/ 42 w 121"/>
              <a:gd name="T69" fmla="*/ 121 h 160"/>
              <a:gd name="T70" fmla="*/ 60 w 121"/>
              <a:gd name="T71" fmla="*/ 121 h 160"/>
              <a:gd name="T72" fmla="*/ 69 w 121"/>
              <a:gd name="T73" fmla="*/ 94 h 160"/>
              <a:gd name="T74" fmla="*/ 88 w 121"/>
              <a:gd name="T75" fmla="*/ 94 h 160"/>
              <a:gd name="T76" fmla="*/ 69 w 121"/>
              <a:gd name="T77" fmla="*/ 112 h 160"/>
              <a:gd name="T78" fmla="*/ 88 w 121"/>
              <a:gd name="T79" fmla="*/ 112 h 160"/>
              <a:gd name="T80" fmla="*/ 78 w 121"/>
              <a:gd name="T81" fmla="*/ 103 h 160"/>
              <a:gd name="T82" fmla="*/ 97 w 121"/>
              <a:gd name="T83" fmla="*/ 103 h 160"/>
              <a:gd name="T84" fmla="*/ 78 w 121"/>
              <a:gd name="T85" fmla="*/ 121 h 160"/>
              <a:gd name="T86" fmla="*/ 97 w 121"/>
              <a:gd name="T87" fmla="*/ 121 h 160"/>
              <a:gd name="T88" fmla="*/ 24 w 121"/>
              <a:gd name="T89" fmla="*/ 139 h 160"/>
              <a:gd name="T90" fmla="*/ 33 w 121"/>
              <a:gd name="T91" fmla="*/ 130 h 160"/>
              <a:gd name="T92" fmla="*/ 51 w 121"/>
              <a:gd name="T93" fmla="*/ 130 h 160"/>
              <a:gd name="T94" fmla="*/ 33 w 121"/>
              <a:gd name="T95" fmla="*/ 148 h 160"/>
              <a:gd name="T96" fmla="*/ 51 w 121"/>
              <a:gd name="T97" fmla="*/ 148 h 160"/>
              <a:gd name="T98" fmla="*/ 42 w 121"/>
              <a:gd name="T99" fmla="*/ 139 h 160"/>
              <a:gd name="T100" fmla="*/ 60 w 121"/>
              <a:gd name="T101" fmla="*/ 139 h 160"/>
              <a:gd name="T102" fmla="*/ 69 w 121"/>
              <a:gd name="T103" fmla="*/ 130 h 160"/>
              <a:gd name="T104" fmla="*/ 88 w 121"/>
              <a:gd name="T105" fmla="*/ 130 h 160"/>
              <a:gd name="T106" fmla="*/ 69 w 121"/>
              <a:gd name="T107" fmla="*/ 148 h 160"/>
              <a:gd name="T108" fmla="*/ 88 w 121"/>
              <a:gd name="T109" fmla="*/ 148 h 160"/>
              <a:gd name="T110" fmla="*/ 78 w 121"/>
              <a:gd name="T111" fmla="*/ 139 h 160"/>
              <a:gd name="T112" fmla="*/ 97 w 121"/>
              <a:gd name="T113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1" h="160">
                <a:moveTo>
                  <a:pt x="121" y="29"/>
                </a:moveTo>
                <a:cubicBezTo>
                  <a:pt x="121" y="23"/>
                  <a:pt x="116" y="18"/>
                  <a:pt x="110" y="18"/>
                </a:cubicBezTo>
                <a:cubicBezTo>
                  <a:pt x="82" y="18"/>
                  <a:pt x="82" y="18"/>
                  <a:pt x="82" y="18"/>
                </a:cubicBezTo>
                <a:cubicBezTo>
                  <a:pt x="82" y="9"/>
                  <a:pt x="82" y="9"/>
                  <a:pt x="82" y="9"/>
                </a:cubicBezTo>
                <a:cubicBezTo>
                  <a:pt x="82" y="4"/>
                  <a:pt x="77" y="0"/>
                  <a:pt x="72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3" y="0"/>
                  <a:pt x="39" y="4"/>
                  <a:pt x="39" y="9"/>
                </a:cubicBezTo>
                <a:cubicBezTo>
                  <a:pt x="39" y="18"/>
                  <a:pt x="39" y="18"/>
                  <a:pt x="39" y="18"/>
                </a:cubicBezTo>
                <a:cubicBezTo>
                  <a:pt x="11" y="18"/>
                  <a:pt x="11" y="18"/>
                  <a:pt x="11" y="18"/>
                </a:cubicBezTo>
                <a:cubicBezTo>
                  <a:pt x="5" y="18"/>
                  <a:pt x="0" y="23"/>
                  <a:pt x="0" y="29"/>
                </a:cubicBezTo>
                <a:cubicBezTo>
                  <a:pt x="0" y="42"/>
                  <a:pt x="0" y="42"/>
                  <a:pt x="0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149"/>
                  <a:pt x="6" y="149"/>
                  <a:pt x="6" y="149"/>
                </a:cubicBezTo>
                <a:cubicBezTo>
                  <a:pt x="6" y="155"/>
                  <a:pt x="11" y="160"/>
                  <a:pt x="17" y="160"/>
                </a:cubicBezTo>
                <a:cubicBezTo>
                  <a:pt x="103" y="160"/>
                  <a:pt x="103" y="160"/>
                  <a:pt x="103" y="160"/>
                </a:cubicBezTo>
                <a:cubicBezTo>
                  <a:pt x="110" y="160"/>
                  <a:pt x="115" y="155"/>
                  <a:pt x="115" y="149"/>
                </a:cubicBezTo>
                <a:cubicBezTo>
                  <a:pt x="115" y="42"/>
                  <a:pt x="115" y="42"/>
                  <a:pt x="115" y="42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21" y="29"/>
                  <a:pt x="121" y="29"/>
                  <a:pt x="121" y="29"/>
                </a:cubicBezTo>
                <a:close/>
                <a:moveTo>
                  <a:pt x="45" y="9"/>
                </a:moveTo>
                <a:cubicBezTo>
                  <a:pt x="45" y="7"/>
                  <a:pt x="47" y="6"/>
                  <a:pt x="48" y="6"/>
                </a:cubicBezTo>
                <a:cubicBezTo>
                  <a:pt x="72" y="6"/>
                  <a:pt x="72" y="6"/>
                  <a:pt x="72" y="6"/>
                </a:cubicBezTo>
                <a:cubicBezTo>
                  <a:pt x="74" y="6"/>
                  <a:pt x="75" y="7"/>
                  <a:pt x="75" y="9"/>
                </a:cubicBezTo>
                <a:cubicBezTo>
                  <a:pt x="75" y="18"/>
                  <a:pt x="75" y="18"/>
                  <a:pt x="75" y="18"/>
                </a:cubicBezTo>
                <a:cubicBezTo>
                  <a:pt x="45" y="18"/>
                  <a:pt x="45" y="18"/>
                  <a:pt x="45" y="18"/>
                </a:cubicBezTo>
                <a:lnTo>
                  <a:pt x="45" y="9"/>
                </a:lnTo>
                <a:close/>
                <a:moveTo>
                  <a:pt x="109" y="149"/>
                </a:moveTo>
                <a:cubicBezTo>
                  <a:pt x="109" y="152"/>
                  <a:pt x="106" y="154"/>
                  <a:pt x="103" y="154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14" y="154"/>
                  <a:pt x="12" y="152"/>
                  <a:pt x="12" y="149"/>
                </a:cubicBezTo>
                <a:cubicBezTo>
                  <a:pt x="12" y="42"/>
                  <a:pt x="12" y="42"/>
                  <a:pt x="12" y="42"/>
                </a:cubicBezTo>
                <a:cubicBezTo>
                  <a:pt x="109" y="42"/>
                  <a:pt x="109" y="42"/>
                  <a:pt x="109" y="42"/>
                </a:cubicBezTo>
                <a:lnTo>
                  <a:pt x="109" y="149"/>
                </a:lnTo>
                <a:close/>
                <a:moveTo>
                  <a:pt x="115" y="36"/>
                </a:moveTo>
                <a:cubicBezTo>
                  <a:pt x="6" y="36"/>
                  <a:pt x="6" y="36"/>
                  <a:pt x="6" y="36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26"/>
                  <a:pt x="8" y="24"/>
                  <a:pt x="11" y="24"/>
                </a:cubicBezTo>
                <a:cubicBezTo>
                  <a:pt x="39" y="24"/>
                  <a:pt x="39" y="24"/>
                  <a:pt x="39" y="24"/>
                </a:cubicBezTo>
                <a:cubicBezTo>
                  <a:pt x="82" y="24"/>
                  <a:pt x="82" y="24"/>
                  <a:pt x="82" y="24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13" y="24"/>
                  <a:pt x="115" y="26"/>
                  <a:pt x="115" y="29"/>
                </a:cubicBezTo>
                <a:lnTo>
                  <a:pt x="115" y="36"/>
                </a:lnTo>
                <a:close/>
                <a:moveTo>
                  <a:pt x="24" y="60"/>
                </a:moveTo>
                <a:cubicBezTo>
                  <a:pt x="26" y="60"/>
                  <a:pt x="27" y="62"/>
                  <a:pt x="27" y="63"/>
                </a:cubicBezTo>
                <a:cubicBezTo>
                  <a:pt x="27" y="65"/>
                  <a:pt x="26" y="66"/>
                  <a:pt x="24" y="66"/>
                </a:cubicBezTo>
                <a:cubicBezTo>
                  <a:pt x="22" y="66"/>
                  <a:pt x="21" y="65"/>
                  <a:pt x="21" y="63"/>
                </a:cubicBezTo>
                <a:cubicBezTo>
                  <a:pt x="21" y="62"/>
                  <a:pt x="22" y="60"/>
                  <a:pt x="24" y="60"/>
                </a:cubicBezTo>
                <a:close/>
                <a:moveTo>
                  <a:pt x="24" y="78"/>
                </a:moveTo>
                <a:cubicBezTo>
                  <a:pt x="26" y="78"/>
                  <a:pt x="27" y="80"/>
                  <a:pt x="27" y="82"/>
                </a:cubicBezTo>
                <a:cubicBezTo>
                  <a:pt x="27" y="83"/>
                  <a:pt x="26" y="85"/>
                  <a:pt x="24" y="85"/>
                </a:cubicBezTo>
                <a:cubicBezTo>
                  <a:pt x="22" y="85"/>
                  <a:pt x="21" y="83"/>
                  <a:pt x="21" y="82"/>
                </a:cubicBezTo>
                <a:cubicBezTo>
                  <a:pt x="21" y="80"/>
                  <a:pt x="22" y="78"/>
                  <a:pt x="24" y="78"/>
                </a:cubicBezTo>
                <a:close/>
                <a:moveTo>
                  <a:pt x="33" y="51"/>
                </a:moveTo>
                <a:cubicBezTo>
                  <a:pt x="35" y="51"/>
                  <a:pt x="36" y="53"/>
                  <a:pt x="36" y="54"/>
                </a:cubicBezTo>
                <a:cubicBezTo>
                  <a:pt x="36" y="56"/>
                  <a:pt x="35" y="57"/>
                  <a:pt x="33" y="57"/>
                </a:cubicBezTo>
                <a:cubicBezTo>
                  <a:pt x="32" y="57"/>
                  <a:pt x="30" y="56"/>
                  <a:pt x="30" y="54"/>
                </a:cubicBezTo>
                <a:cubicBezTo>
                  <a:pt x="30" y="53"/>
                  <a:pt x="32" y="51"/>
                  <a:pt x="33" y="51"/>
                </a:cubicBezTo>
                <a:close/>
                <a:moveTo>
                  <a:pt x="51" y="51"/>
                </a:moveTo>
                <a:cubicBezTo>
                  <a:pt x="53" y="51"/>
                  <a:pt x="54" y="53"/>
                  <a:pt x="54" y="54"/>
                </a:cubicBezTo>
                <a:cubicBezTo>
                  <a:pt x="54" y="56"/>
                  <a:pt x="53" y="57"/>
                  <a:pt x="51" y="57"/>
                </a:cubicBezTo>
                <a:cubicBezTo>
                  <a:pt x="50" y="57"/>
                  <a:pt x="48" y="56"/>
                  <a:pt x="48" y="54"/>
                </a:cubicBezTo>
                <a:cubicBezTo>
                  <a:pt x="48" y="53"/>
                  <a:pt x="50" y="51"/>
                  <a:pt x="51" y="51"/>
                </a:cubicBezTo>
                <a:close/>
                <a:moveTo>
                  <a:pt x="33" y="69"/>
                </a:moveTo>
                <a:cubicBezTo>
                  <a:pt x="35" y="69"/>
                  <a:pt x="36" y="71"/>
                  <a:pt x="36" y="72"/>
                </a:cubicBezTo>
                <a:cubicBezTo>
                  <a:pt x="36" y="74"/>
                  <a:pt x="35" y="75"/>
                  <a:pt x="33" y="75"/>
                </a:cubicBezTo>
                <a:cubicBezTo>
                  <a:pt x="32" y="75"/>
                  <a:pt x="30" y="74"/>
                  <a:pt x="30" y="72"/>
                </a:cubicBezTo>
                <a:cubicBezTo>
                  <a:pt x="30" y="71"/>
                  <a:pt x="32" y="69"/>
                  <a:pt x="33" y="69"/>
                </a:cubicBezTo>
                <a:close/>
                <a:moveTo>
                  <a:pt x="51" y="69"/>
                </a:moveTo>
                <a:cubicBezTo>
                  <a:pt x="53" y="69"/>
                  <a:pt x="54" y="71"/>
                  <a:pt x="54" y="72"/>
                </a:cubicBezTo>
                <a:cubicBezTo>
                  <a:pt x="54" y="74"/>
                  <a:pt x="53" y="75"/>
                  <a:pt x="51" y="75"/>
                </a:cubicBezTo>
                <a:cubicBezTo>
                  <a:pt x="50" y="75"/>
                  <a:pt x="48" y="74"/>
                  <a:pt x="48" y="72"/>
                </a:cubicBezTo>
                <a:cubicBezTo>
                  <a:pt x="48" y="71"/>
                  <a:pt x="50" y="69"/>
                  <a:pt x="51" y="69"/>
                </a:cubicBezTo>
                <a:close/>
                <a:moveTo>
                  <a:pt x="42" y="60"/>
                </a:moveTo>
                <a:cubicBezTo>
                  <a:pt x="44" y="60"/>
                  <a:pt x="45" y="62"/>
                  <a:pt x="45" y="63"/>
                </a:cubicBezTo>
                <a:cubicBezTo>
                  <a:pt x="45" y="65"/>
                  <a:pt x="44" y="66"/>
                  <a:pt x="42" y="66"/>
                </a:cubicBezTo>
                <a:cubicBezTo>
                  <a:pt x="41" y="66"/>
                  <a:pt x="39" y="65"/>
                  <a:pt x="39" y="63"/>
                </a:cubicBezTo>
                <a:cubicBezTo>
                  <a:pt x="39" y="62"/>
                  <a:pt x="41" y="60"/>
                  <a:pt x="42" y="60"/>
                </a:cubicBezTo>
                <a:close/>
                <a:moveTo>
                  <a:pt x="60" y="60"/>
                </a:moveTo>
                <a:cubicBezTo>
                  <a:pt x="62" y="60"/>
                  <a:pt x="63" y="62"/>
                  <a:pt x="63" y="63"/>
                </a:cubicBezTo>
                <a:cubicBezTo>
                  <a:pt x="63" y="65"/>
                  <a:pt x="62" y="66"/>
                  <a:pt x="60" y="66"/>
                </a:cubicBezTo>
                <a:cubicBezTo>
                  <a:pt x="59" y="66"/>
                  <a:pt x="57" y="65"/>
                  <a:pt x="57" y="63"/>
                </a:cubicBezTo>
                <a:cubicBezTo>
                  <a:pt x="57" y="62"/>
                  <a:pt x="59" y="60"/>
                  <a:pt x="60" y="60"/>
                </a:cubicBezTo>
                <a:close/>
                <a:moveTo>
                  <a:pt x="42" y="78"/>
                </a:moveTo>
                <a:cubicBezTo>
                  <a:pt x="44" y="78"/>
                  <a:pt x="45" y="80"/>
                  <a:pt x="45" y="82"/>
                </a:cubicBezTo>
                <a:cubicBezTo>
                  <a:pt x="45" y="83"/>
                  <a:pt x="44" y="85"/>
                  <a:pt x="42" y="85"/>
                </a:cubicBezTo>
                <a:cubicBezTo>
                  <a:pt x="41" y="85"/>
                  <a:pt x="39" y="83"/>
                  <a:pt x="39" y="82"/>
                </a:cubicBezTo>
                <a:cubicBezTo>
                  <a:pt x="39" y="80"/>
                  <a:pt x="41" y="78"/>
                  <a:pt x="42" y="78"/>
                </a:cubicBezTo>
                <a:close/>
                <a:moveTo>
                  <a:pt x="60" y="78"/>
                </a:moveTo>
                <a:cubicBezTo>
                  <a:pt x="62" y="78"/>
                  <a:pt x="63" y="80"/>
                  <a:pt x="63" y="82"/>
                </a:cubicBezTo>
                <a:cubicBezTo>
                  <a:pt x="63" y="83"/>
                  <a:pt x="62" y="85"/>
                  <a:pt x="60" y="85"/>
                </a:cubicBezTo>
                <a:cubicBezTo>
                  <a:pt x="59" y="85"/>
                  <a:pt x="57" y="83"/>
                  <a:pt x="57" y="82"/>
                </a:cubicBezTo>
                <a:cubicBezTo>
                  <a:pt x="57" y="80"/>
                  <a:pt x="59" y="78"/>
                  <a:pt x="60" y="78"/>
                </a:cubicBezTo>
                <a:close/>
                <a:moveTo>
                  <a:pt x="69" y="51"/>
                </a:moveTo>
                <a:cubicBezTo>
                  <a:pt x="71" y="51"/>
                  <a:pt x="72" y="53"/>
                  <a:pt x="72" y="54"/>
                </a:cubicBezTo>
                <a:cubicBezTo>
                  <a:pt x="72" y="56"/>
                  <a:pt x="71" y="57"/>
                  <a:pt x="69" y="57"/>
                </a:cubicBezTo>
                <a:cubicBezTo>
                  <a:pt x="68" y="57"/>
                  <a:pt x="66" y="56"/>
                  <a:pt x="66" y="54"/>
                </a:cubicBezTo>
                <a:cubicBezTo>
                  <a:pt x="66" y="53"/>
                  <a:pt x="68" y="51"/>
                  <a:pt x="69" y="51"/>
                </a:cubicBezTo>
                <a:close/>
                <a:moveTo>
                  <a:pt x="88" y="51"/>
                </a:moveTo>
                <a:cubicBezTo>
                  <a:pt x="89" y="51"/>
                  <a:pt x="91" y="53"/>
                  <a:pt x="91" y="54"/>
                </a:cubicBezTo>
                <a:cubicBezTo>
                  <a:pt x="91" y="56"/>
                  <a:pt x="89" y="57"/>
                  <a:pt x="88" y="57"/>
                </a:cubicBezTo>
                <a:cubicBezTo>
                  <a:pt x="86" y="57"/>
                  <a:pt x="85" y="56"/>
                  <a:pt x="85" y="54"/>
                </a:cubicBezTo>
                <a:cubicBezTo>
                  <a:pt x="85" y="53"/>
                  <a:pt x="86" y="51"/>
                  <a:pt x="88" y="51"/>
                </a:cubicBezTo>
                <a:close/>
                <a:moveTo>
                  <a:pt x="69" y="69"/>
                </a:moveTo>
                <a:cubicBezTo>
                  <a:pt x="71" y="69"/>
                  <a:pt x="72" y="71"/>
                  <a:pt x="72" y="72"/>
                </a:cubicBezTo>
                <a:cubicBezTo>
                  <a:pt x="72" y="74"/>
                  <a:pt x="71" y="75"/>
                  <a:pt x="69" y="75"/>
                </a:cubicBezTo>
                <a:cubicBezTo>
                  <a:pt x="68" y="75"/>
                  <a:pt x="66" y="74"/>
                  <a:pt x="66" y="72"/>
                </a:cubicBezTo>
                <a:cubicBezTo>
                  <a:pt x="66" y="71"/>
                  <a:pt x="68" y="69"/>
                  <a:pt x="69" y="69"/>
                </a:cubicBezTo>
                <a:close/>
                <a:moveTo>
                  <a:pt x="88" y="69"/>
                </a:moveTo>
                <a:cubicBezTo>
                  <a:pt x="89" y="69"/>
                  <a:pt x="91" y="71"/>
                  <a:pt x="91" y="72"/>
                </a:cubicBezTo>
                <a:cubicBezTo>
                  <a:pt x="91" y="74"/>
                  <a:pt x="89" y="75"/>
                  <a:pt x="88" y="75"/>
                </a:cubicBezTo>
                <a:cubicBezTo>
                  <a:pt x="86" y="75"/>
                  <a:pt x="85" y="74"/>
                  <a:pt x="85" y="72"/>
                </a:cubicBezTo>
                <a:cubicBezTo>
                  <a:pt x="85" y="71"/>
                  <a:pt x="86" y="69"/>
                  <a:pt x="88" y="69"/>
                </a:cubicBezTo>
                <a:close/>
                <a:moveTo>
                  <a:pt x="78" y="60"/>
                </a:moveTo>
                <a:cubicBezTo>
                  <a:pt x="80" y="60"/>
                  <a:pt x="82" y="62"/>
                  <a:pt x="82" y="63"/>
                </a:cubicBezTo>
                <a:cubicBezTo>
                  <a:pt x="82" y="65"/>
                  <a:pt x="80" y="66"/>
                  <a:pt x="78" y="66"/>
                </a:cubicBezTo>
                <a:cubicBezTo>
                  <a:pt x="77" y="66"/>
                  <a:pt x="75" y="65"/>
                  <a:pt x="75" y="63"/>
                </a:cubicBezTo>
                <a:cubicBezTo>
                  <a:pt x="75" y="62"/>
                  <a:pt x="77" y="60"/>
                  <a:pt x="78" y="60"/>
                </a:cubicBezTo>
                <a:close/>
                <a:moveTo>
                  <a:pt x="97" y="60"/>
                </a:moveTo>
                <a:cubicBezTo>
                  <a:pt x="98" y="60"/>
                  <a:pt x="100" y="62"/>
                  <a:pt x="100" y="63"/>
                </a:cubicBezTo>
                <a:cubicBezTo>
                  <a:pt x="100" y="65"/>
                  <a:pt x="98" y="66"/>
                  <a:pt x="97" y="66"/>
                </a:cubicBezTo>
                <a:cubicBezTo>
                  <a:pt x="95" y="66"/>
                  <a:pt x="94" y="65"/>
                  <a:pt x="94" y="63"/>
                </a:cubicBezTo>
                <a:cubicBezTo>
                  <a:pt x="94" y="62"/>
                  <a:pt x="95" y="60"/>
                  <a:pt x="97" y="60"/>
                </a:cubicBezTo>
                <a:close/>
                <a:moveTo>
                  <a:pt x="78" y="78"/>
                </a:moveTo>
                <a:cubicBezTo>
                  <a:pt x="80" y="78"/>
                  <a:pt x="82" y="80"/>
                  <a:pt x="82" y="82"/>
                </a:cubicBezTo>
                <a:cubicBezTo>
                  <a:pt x="82" y="83"/>
                  <a:pt x="80" y="85"/>
                  <a:pt x="78" y="85"/>
                </a:cubicBezTo>
                <a:cubicBezTo>
                  <a:pt x="77" y="85"/>
                  <a:pt x="75" y="83"/>
                  <a:pt x="75" y="82"/>
                </a:cubicBezTo>
                <a:cubicBezTo>
                  <a:pt x="75" y="80"/>
                  <a:pt x="77" y="78"/>
                  <a:pt x="78" y="78"/>
                </a:cubicBezTo>
                <a:close/>
                <a:moveTo>
                  <a:pt x="97" y="78"/>
                </a:moveTo>
                <a:cubicBezTo>
                  <a:pt x="98" y="78"/>
                  <a:pt x="100" y="80"/>
                  <a:pt x="100" y="82"/>
                </a:cubicBezTo>
                <a:cubicBezTo>
                  <a:pt x="100" y="83"/>
                  <a:pt x="98" y="85"/>
                  <a:pt x="97" y="85"/>
                </a:cubicBezTo>
                <a:cubicBezTo>
                  <a:pt x="95" y="85"/>
                  <a:pt x="94" y="83"/>
                  <a:pt x="94" y="82"/>
                </a:cubicBezTo>
                <a:cubicBezTo>
                  <a:pt x="94" y="80"/>
                  <a:pt x="95" y="78"/>
                  <a:pt x="97" y="78"/>
                </a:cubicBezTo>
                <a:close/>
                <a:moveTo>
                  <a:pt x="24" y="97"/>
                </a:moveTo>
                <a:cubicBezTo>
                  <a:pt x="26" y="97"/>
                  <a:pt x="27" y="98"/>
                  <a:pt x="27" y="100"/>
                </a:cubicBezTo>
                <a:cubicBezTo>
                  <a:pt x="27" y="101"/>
                  <a:pt x="26" y="103"/>
                  <a:pt x="24" y="103"/>
                </a:cubicBezTo>
                <a:cubicBezTo>
                  <a:pt x="22" y="103"/>
                  <a:pt x="21" y="101"/>
                  <a:pt x="21" y="100"/>
                </a:cubicBezTo>
                <a:cubicBezTo>
                  <a:pt x="21" y="98"/>
                  <a:pt x="22" y="97"/>
                  <a:pt x="24" y="97"/>
                </a:cubicBezTo>
                <a:close/>
                <a:moveTo>
                  <a:pt x="24" y="115"/>
                </a:moveTo>
                <a:cubicBezTo>
                  <a:pt x="26" y="115"/>
                  <a:pt x="27" y="116"/>
                  <a:pt x="27" y="118"/>
                </a:cubicBezTo>
                <a:cubicBezTo>
                  <a:pt x="27" y="119"/>
                  <a:pt x="26" y="121"/>
                  <a:pt x="24" y="121"/>
                </a:cubicBezTo>
                <a:cubicBezTo>
                  <a:pt x="22" y="121"/>
                  <a:pt x="21" y="119"/>
                  <a:pt x="21" y="118"/>
                </a:cubicBezTo>
                <a:cubicBezTo>
                  <a:pt x="21" y="116"/>
                  <a:pt x="22" y="115"/>
                  <a:pt x="24" y="115"/>
                </a:cubicBezTo>
                <a:close/>
                <a:moveTo>
                  <a:pt x="33" y="88"/>
                </a:moveTo>
                <a:cubicBezTo>
                  <a:pt x="35" y="88"/>
                  <a:pt x="36" y="89"/>
                  <a:pt x="36" y="91"/>
                </a:cubicBezTo>
                <a:cubicBezTo>
                  <a:pt x="36" y="92"/>
                  <a:pt x="35" y="94"/>
                  <a:pt x="33" y="94"/>
                </a:cubicBezTo>
                <a:cubicBezTo>
                  <a:pt x="32" y="94"/>
                  <a:pt x="30" y="92"/>
                  <a:pt x="30" y="91"/>
                </a:cubicBezTo>
                <a:cubicBezTo>
                  <a:pt x="30" y="89"/>
                  <a:pt x="32" y="88"/>
                  <a:pt x="33" y="88"/>
                </a:cubicBezTo>
                <a:close/>
                <a:moveTo>
                  <a:pt x="51" y="88"/>
                </a:moveTo>
                <a:cubicBezTo>
                  <a:pt x="53" y="88"/>
                  <a:pt x="54" y="89"/>
                  <a:pt x="54" y="91"/>
                </a:cubicBezTo>
                <a:cubicBezTo>
                  <a:pt x="54" y="92"/>
                  <a:pt x="53" y="94"/>
                  <a:pt x="51" y="94"/>
                </a:cubicBezTo>
                <a:cubicBezTo>
                  <a:pt x="50" y="94"/>
                  <a:pt x="48" y="92"/>
                  <a:pt x="48" y="91"/>
                </a:cubicBezTo>
                <a:cubicBezTo>
                  <a:pt x="48" y="89"/>
                  <a:pt x="50" y="88"/>
                  <a:pt x="51" y="88"/>
                </a:cubicBezTo>
                <a:close/>
                <a:moveTo>
                  <a:pt x="33" y="106"/>
                </a:moveTo>
                <a:cubicBezTo>
                  <a:pt x="35" y="106"/>
                  <a:pt x="36" y="107"/>
                  <a:pt x="36" y="109"/>
                </a:cubicBezTo>
                <a:cubicBezTo>
                  <a:pt x="36" y="110"/>
                  <a:pt x="35" y="112"/>
                  <a:pt x="33" y="112"/>
                </a:cubicBezTo>
                <a:cubicBezTo>
                  <a:pt x="32" y="112"/>
                  <a:pt x="30" y="110"/>
                  <a:pt x="30" y="109"/>
                </a:cubicBezTo>
                <a:cubicBezTo>
                  <a:pt x="30" y="107"/>
                  <a:pt x="32" y="106"/>
                  <a:pt x="33" y="106"/>
                </a:cubicBezTo>
                <a:close/>
                <a:moveTo>
                  <a:pt x="51" y="106"/>
                </a:moveTo>
                <a:cubicBezTo>
                  <a:pt x="53" y="106"/>
                  <a:pt x="54" y="107"/>
                  <a:pt x="54" y="109"/>
                </a:cubicBezTo>
                <a:cubicBezTo>
                  <a:pt x="54" y="110"/>
                  <a:pt x="53" y="112"/>
                  <a:pt x="51" y="112"/>
                </a:cubicBezTo>
                <a:cubicBezTo>
                  <a:pt x="50" y="112"/>
                  <a:pt x="48" y="110"/>
                  <a:pt x="48" y="109"/>
                </a:cubicBezTo>
                <a:cubicBezTo>
                  <a:pt x="48" y="107"/>
                  <a:pt x="50" y="106"/>
                  <a:pt x="51" y="106"/>
                </a:cubicBezTo>
                <a:close/>
                <a:moveTo>
                  <a:pt x="42" y="97"/>
                </a:moveTo>
                <a:cubicBezTo>
                  <a:pt x="44" y="97"/>
                  <a:pt x="45" y="98"/>
                  <a:pt x="45" y="100"/>
                </a:cubicBezTo>
                <a:cubicBezTo>
                  <a:pt x="45" y="101"/>
                  <a:pt x="44" y="103"/>
                  <a:pt x="42" y="103"/>
                </a:cubicBezTo>
                <a:cubicBezTo>
                  <a:pt x="41" y="103"/>
                  <a:pt x="39" y="101"/>
                  <a:pt x="39" y="100"/>
                </a:cubicBezTo>
                <a:cubicBezTo>
                  <a:pt x="39" y="98"/>
                  <a:pt x="41" y="97"/>
                  <a:pt x="42" y="97"/>
                </a:cubicBezTo>
                <a:close/>
                <a:moveTo>
                  <a:pt x="60" y="97"/>
                </a:moveTo>
                <a:cubicBezTo>
                  <a:pt x="62" y="97"/>
                  <a:pt x="63" y="98"/>
                  <a:pt x="63" y="100"/>
                </a:cubicBezTo>
                <a:cubicBezTo>
                  <a:pt x="63" y="101"/>
                  <a:pt x="62" y="103"/>
                  <a:pt x="60" y="103"/>
                </a:cubicBezTo>
                <a:cubicBezTo>
                  <a:pt x="59" y="103"/>
                  <a:pt x="57" y="101"/>
                  <a:pt x="57" y="100"/>
                </a:cubicBezTo>
                <a:cubicBezTo>
                  <a:pt x="57" y="98"/>
                  <a:pt x="59" y="97"/>
                  <a:pt x="60" y="97"/>
                </a:cubicBezTo>
                <a:close/>
                <a:moveTo>
                  <a:pt x="42" y="115"/>
                </a:moveTo>
                <a:cubicBezTo>
                  <a:pt x="44" y="115"/>
                  <a:pt x="45" y="116"/>
                  <a:pt x="45" y="118"/>
                </a:cubicBezTo>
                <a:cubicBezTo>
                  <a:pt x="45" y="119"/>
                  <a:pt x="44" y="121"/>
                  <a:pt x="42" y="121"/>
                </a:cubicBezTo>
                <a:cubicBezTo>
                  <a:pt x="41" y="121"/>
                  <a:pt x="39" y="119"/>
                  <a:pt x="39" y="118"/>
                </a:cubicBezTo>
                <a:cubicBezTo>
                  <a:pt x="39" y="116"/>
                  <a:pt x="41" y="115"/>
                  <a:pt x="42" y="115"/>
                </a:cubicBezTo>
                <a:close/>
                <a:moveTo>
                  <a:pt x="60" y="115"/>
                </a:moveTo>
                <a:cubicBezTo>
                  <a:pt x="62" y="115"/>
                  <a:pt x="63" y="116"/>
                  <a:pt x="63" y="118"/>
                </a:cubicBezTo>
                <a:cubicBezTo>
                  <a:pt x="63" y="119"/>
                  <a:pt x="62" y="121"/>
                  <a:pt x="60" y="121"/>
                </a:cubicBezTo>
                <a:cubicBezTo>
                  <a:pt x="59" y="121"/>
                  <a:pt x="57" y="119"/>
                  <a:pt x="57" y="118"/>
                </a:cubicBezTo>
                <a:cubicBezTo>
                  <a:pt x="57" y="116"/>
                  <a:pt x="59" y="115"/>
                  <a:pt x="60" y="115"/>
                </a:cubicBezTo>
                <a:close/>
                <a:moveTo>
                  <a:pt x="69" y="88"/>
                </a:moveTo>
                <a:cubicBezTo>
                  <a:pt x="71" y="88"/>
                  <a:pt x="72" y="89"/>
                  <a:pt x="72" y="91"/>
                </a:cubicBezTo>
                <a:cubicBezTo>
                  <a:pt x="72" y="92"/>
                  <a:pt x="71" y="94"/>
                  <a:pt x="69" y="94"/>
                </a:cubicBezTo>
                <a:cubicBezTo>
                  <a:pt x="68" y="94"/>
                  <a:pt x="66" y="92"/>
                  <a:pt x="66" y="91"/>
                </a:cubicBezTo>
                <a:cubicBezTo>
                  <a:pt x="66" y="89"/>
                  <a:pt x="68" y="88"/>
                  <a:pt x="69" y="88"/>
                </a:cubicBezTo>
                <a:close/>
                <a:moveTo>
                  <a:pt x="88" y="88"/>
                </a:moveTo>
                <a:cubicBezTo>
                  <a:pt x="89" y="88"/>
                  <a:pt x="91" y="89"/>
                  <a:pt x="91" y="91"/>
                </a:cubicBezTo>
                <a:cubicBezTo>
                  <a:pt x="91" y="92"/>
                  <a:pt x="89" y="94"/>
                  <a:pt x="88" y="94"/>
                </a:cubicBezTo>
                <a:cubicBezTo>
                  <a:pt x="86" y="94"/>
                  <a:pt x="85" y="92"/>
                  <a:pt x="85" y="91"/>
                </a:cubicBezTo>
                <a:cubicBezTo>
                  <a:pt x="85" y="89"/>
                  <a:pt x="86" y="88"/>
                  <a:pt x="88" y="88"/>
                </a:cubicBezTo>
                <a:close/>
                <a:moveTo>
                  <a:pt x="69" y="106"/>
                </a:moveTo>
                <a:cubicBezTo>
                  <a:pt x="71" y="106"/>
                  <a:pt x="72" y="107"/>
                  <a:pt x="72" y="109"/>
                </a:cubicBezTo>
                <a:cubicBezTo>
                  <a:pt x="72" y="110"/>
                  <a:pt x="71" y="112"/>
                  <a:pt x="69" y="112"/>
                </a:cubicBezTo>
                <a:cubicBezTo>
                  <a:pt x="68" y="112"/>
                  <a:pt x="66" y="110"/>
                  <a:pt x="66" y="109"/>
                </a:cubicBezTo>
                <a:cubicBezTo>
                  <a:pt x="66" y="107"/>
                  <a:pt x="68" y="106"/>
                  <a:pt x="69" y="106"/>
                </a:cubicBezTo>
                <a:close/>
                <a:moveTo>
                  <a:pt x="88" y="106"/>
                </a:moveTo>
                <a:cubicBezTo>
                  <a:pt x="89" y="106"/>
                  <a:pt x="91" y="107"/>
                  <a:pt x="91" y="109"/>
                </a:cubicBezTo>
                <a:cubicBezTo>
                  <a:pt x="91" y="110"/>
                  <a:pt x="89" y="112"/>
                  <a:pt x="88" y="112"/>
                </a:cubicBezTo>
                <a:cubicBezTo>
                  <a:pt x="86" y="112"/>
                  <a:pt x="85" y="110"/>
                  <a:pt x="85" y="109"/>
                </a:cubicBezTo>
                <a:cubicBezTo>
                  <a:pt x="85" y="107"/>
                  <a:pt x="86" y="106"/>
                  <a:pt x="88" y="106"/>
                </a:cubicBezTo>
                <a:close/>
                <a:moveTo>
                  <a:pt x="78" y="97"/>
                </a:moveTo>
                <a:cubicBezTo>
                  <a:pt x="80" y="97"/>
                  <a:pt x="82" y="98"/>
                  <a:pt x="82" y="100"/>
                </a:cubicBezTo>
                <a:cubicBezTo>
                  <a:pt x="82" y="101"/>
                  <a:pt x="80" y="103"/>
                  <a:pt x="78" y="103"/>
                </a:cubicBezTo>
                <a:cubicBezTo>
                  <a:pt x="77" y="103"/>
                  <a:pt x="75" y="101"/>
                  <a:pt x="75" y="100"/>
                </a:cubicBezTo>
                <a:cubicBezTo>
                  <a:pt x="75" y="98"/>
                  <a:pt x="77" y="97"/>
                  <a:pt x="78" y="97"/>
                </a:cubicBezTo>
                <a:close/>
                <a:moveTo>
                  <a:pt x="97" y="97"/>
                </a:moveTo>
                <a:cubicBezTo>
                  <a:pt x="98" y="97"/>
                  <a:pt x="100" y="98"/>
                  <a:pt x="100" y="100"/>
                </a:cubicBezTo>
                <a:cubicBezTo>
                  <a:pt x="100" y="101"/>
                  <a:pt x="98" y="103"/>
                  <a:pt x="97" y="103"/>
                </a:cubicBezTo>
                <a:cubicBezTo>
                  <a:pt x="95" y="103"/>
                  <a:pt x="94" y="101"/>
                  <a:pt x="94" y="100"/>
                </a:cubicBezTo>
                <a:cubicBezTo>
                  <a:pt x="94" y="98"/>
                  <a:pt x="95" y="97"/>
                  <a:pt x="97" y="97"/>
                </a:cubicBezTo>
                <a:close/>
                <a:moveTo>
                  <a:pt x="78" y="115"/>
                </a:moveTo>
                <a:cubicBezTo>
                  <a:pt x="80" y="115"/>
                  <a:pt x="82" y="116"/>
                  <a:pt x="82" y="118"/>
                </a:cubicBezTo>
                <a:cubicBezTo>
                  <a:pt x="82" y="119"/>
                  <a:pt x="80" y="121"/>
                  <a:pt x="78" y="121"/>
                </a:cubicBezTo>
                <a:cubicBezTo>
                  <a:pt x="77" y="121"/>
                  <a:pt x="75" y="119"/>
                  <a:pt x="75" y="118"/>
                </a:cubicBezTo>
                <a:cubicBezTo>
                  <a:pt x="75" y="116"/>
                  <a:pt x="77" y="115"/>
                  <a:pt x="78" y="115"/>
                </a:cubicBezTo>
                <a:close/>
                <a:moveTo>
                  <a:pt x="97" y="115"/>
                </a:moveTo>
                <a:cubicBezTo>
                  <a:pt x="98" y="115"/>
                  <a:pt x="100" y="116"/>
                  <a:pt x="100" y="118"/>
                </a:cubicBezTo>
                <a:cubicBezTo>
                  <a:pt x="100" y="119"/>
                  <a:pt x="98" y="121"/>
                  <a:pt x="97" y="121"/>
                </a:cubicBezTo>
                <a:cubicBezTo>
                  <a:pt x="95" y="121"/>
                  <a:pt x="94" y="119"/>
                  <a:pt x="94" y="118"/>
                </a:cubicBezTo>
                <a:cubicBezTo>
                  <a:pt x="94" y="116"/>
                  <a:pt x="95" y="115"/>
                  <a:pt x="97" y="115"/>
                </a:cubicBezTo>
                <a:close/>
                <a:moveTo>
                  <a:pt x="24" y="133"/>
                </a:moveTo>
                <a:cubicBezTo>
                  <a:pt x="26" y="133"/>
                  <a:pt x="27" y="134"/>
                  <a:pt x="27" y="136"/>
                </a:cubicBezTo>
                <a:cubicBezTo>
                  <a:pt x="27" y="138"/>
                  <a:pt x="26" y="139"/>
                  <a:pt x="24" y="139"/>
                </a:cubicBezTo>
                <a:cubicBezTo>
                  <a:pt x="22" y="139"/>
                  <a:pt x="21" y="138"/>
                  <a:pt x="21" y="136"/>
                </a:cubicBezTo>
                <a:cubicBezTo>
                  <a:pt x="21" y="134"/>
                  <a:pt x="22" y="133"/>
                  <a:pt x="24" y="133"/>
                </a:cubicBezTo>
                <a:close/>
                <a:moveTo>
                  <a:pt x="33" y="124"/>
                </a:moveTo>
                <a:cubicBezTo>
                  <a:pt x="35" y="124"/>
                  <a:pt x="36" y="125"/>
                  <a:pt x="36" y="127"/>
                </a:cubicBezTo>
                <a:cubicBezTo>
                  <a:pt x="36" y="128"/>
                  <a:pt x="35" y="130"/>
                  <a:pt x="33" y="130"/>
                </a:cubicBezTo>
                <a:cubicBezTo>
                  <a:pt x="32" y="130"/>
                  <a:pt x="30" y="128"/>
                  <a:pt x="30" y="127"/>
                </a:cubicBezTo>
                <a:cubicBezTo>
                  <a:pt x="30" y="125"/>
                  <a:pt x="32" y="124"/>
                  <a:pt x="33" y="124"/>
                </a:cubicBezTo>
                <a:close/>
                <a:moveTo>
                  <a:pt x="51" y="124"/>
                </a:moveTo>
                <a:cubicBezTo>
                  <a:pt x="53" y="124"/>
                  <a:pt x="54" y="125"/>
                  <a:pt x="54" y="127"/>
                </a:cubicBezTo>
                <a:cubicBezTo>
                  <a:pt x="54" y="128"/>
                  <a:pt x="53" y="130"/>
                  <a:pt x="51" y="130"/>
                </a:cubicBezTo>
                <a:cubicBezTo>
                  <a:pt x="50" y="130"/>
                  <a:pt x="48" y="128"/>
                  <a:pt x="48" y="127"/>
                </a:cubicBezTo>
                <a:cubicBezTo>
                  <a:pt x="48" y="125"/>
                  <a:pt x="50" y="124"/>
                  <a:pt x="51" y="124"/>
                </a:cubicBezTo>
                <a:close/>
                <a:moveTo>
                  <a:pt x="33" y="142"/>
                </a:moveTo>
                <a:cubicBezTo>
                  <a:pt x="35" y="142"/>
                  <a:pt x="36" y="143"/>
                  <a:pt x="36" y="145"/>
                </a:cubicBezTo>
                <a:cubicBezTo>
                  <a:pt x="36" y="147"/>
                  <a:pt x="35" y="148"/>
                  <a:pt x="33" y="148"/>
                </a:cubicBezTo>
                <a:cubicBezTo>
                  <a:pt x="32" y="148"/>
                  <a:pt x="30" y="147"/>
                  <a:pt x="30" y="145"/>
                </a:cubicBezTo>
                <a:cubicBezTo>
                  <a:pt x="30" y="143"/>
                  <a:pt x="32" y="142"/>
                  <a:pt x="33" y="142"/>
                </a:cubicBezTo>
                <a:close/>
                <a:moveTo>
                  <a:pt x="51" y="142"/>
                </a:moveTo>
                <a:cubicBezTo>
                  <a:pt x="53" y="142"/>
                  <a:pt x="54" y="143"/>
                  <a:pt x="54" y="145"/>
                </a:cubicBezTo>
                <a:cubicBezTo>
                  <a:pt x="54" y="147"/>
                  <a:pt x="53" y="148"/>
                  <a:pt x="51" y="148"/>
                </a:cubicBezTo>
                <a:cubicBezTo>
                  <a:pt x="50" y="148"/>
                  <a:pt x="48" y="147"/>
                  <a:pt x="48" y="145"/>
                </a:cubicBezTo>
                <a:cubicBezTo>
                  <a:pt x="48" y="143"/>
                  <a:pt x="50" y="142"/>
                  <a:pt x="51" y="142"/>
                </a:cubicBezTo>
                <a:close/>
                <a:moveTo>
                  <a:pt x="42" y="133"/>
                </a:moveTo>
                <a:cubicBezTo>
                  <a:pt x="44" y="133"/>
                  <a:pt x="45" y="134"/>
                  <a:pt x="45" y="136"/>
                </a:cubicBezTo>
                <a:cubicBezTo>
                  <a:pt x="45" y="138"/>
                  <a:pt x="44" y="139"/>
                  <a:pt x="42" y="139"/>
                </a:cubicBezTo>
                <a:cubicBezTo>
                  <a:pt x="41" y="139"/>
                  <a:pt x="39" y="138"/>
                  <a:pt x="39" y="136"/>
                </a:cubicBezTo>
                <a:cubicBezTo>
                  <a:pt x="39" y="134"/>
                  <a:pt x="41" y="133"/>
                  <a:pt x="42" y="133"/>
                </a:cubicBezTo>
                <a:close/>
                <a:moveTo>
                  <a:pt x="60" y="133"/>
                </a:moveTo>
                <a:cubicBezTo>
                  <a:pt x="62" y="133"/>
                  <a:pt x="63" y="134"/>
                  <a:pt x="63" y="136"/>
                </a:cubicBezTo>
                <a:cubicBezTo>
                  <a:pt x="63" y="138"/>
                  <a:pt x="62" y="139"/>
                  <a:pt x="60" y="139"/>
                </a:cubicBezTo>
                <a:cubicBezTo>
                  <a:pt x="59" y="139"/>
                  <a:pt x="57" y="138"/>
                  <a:pt x="57" y="136"/>
                </a:cubicBezTo>
                <a:cubicBezTo>
                  <a:pt x="57" y="134"/>
                  <a:pt x="59" y="133"/>
                  <a:pt x="60" y="133"/>
                </a:cubicBezTo>
                <a:close/>
                <a:moveTo>
                  <a:pt x="69" y="124"/>
                </a:moveTo>
                <a:cubicBezTo>
                  <a:pt x="71" y="124"/>
                  <a:pt x="72" y="125"/>
                  <a:pt x="72" y="127"/>
                </a:cubicBezTo>
                <a:cubicBezTo>
                  <a:pt x="72" y="128"/>
                  <a:pt x="71" y="130"/>
                  <a:pt x="69" y="130"/>
                </a:cubicBezTo>
                <a:cubicBezTo>
                  <a:pt x="68" y="130"/>
                  <a:pt x="66" y="128"/>
                  <a:pt x="66" y="127"/>
                </a:cubicBezTo>
                <a:cubicBezTo>
                  <a:pt x="66" y="125"/>
                  <a:pt x="68" y="124"/>
                  <a:pt x="69" y="124"/>
                </a:cubicBezTo>
                <a:close/>
                <a:moveTo>
                  <a:pt x="88" y="124"/>
                </a:moveTo>
                <a:cubicBezTo>
                  <a:pt x="89" y="124"/>
                  <a:pt x="91" y="125"/>
                  <a:pt x="91" y="127"/>
                </a:cubicBezTo>
                <a:cubicBezTo>
                  <a:pt x="91" y="128"/>
                  <a:pt x="89" y="130"/>
                  <a:pt x="88" y="130"/>
                </a:cubicBezTo>
                <a:cubicBezTo>
                  <a:pt x="86" y="130"/>
                  <a:pt x="85" y="128"/>
                  <a:pt x="85" y="127"/>
                </a:cubicBezTo>
                <a:cubicBezTo>
                  <a:pt x="85" y="125"/>
                  <a:pt x="86" y="124"/>
                  <a:pt x="88" y="124"/>
                </a:cubicBezTo>
                <a:close/>
                <a:moveTo>
                  <a:pt x="69" y="142"/>
                </a:moveTo>
                <a:cubicBezTo>
                  <a:pt x="71" y="142"/>
                  <a:pt x="72" y="143"/>
                  <a:pt x="72" y="145"/>
                </a:cubicBezTo>
                <a:cubicBezTo>
                  <a:pt x="72" y="147"/>
                  <a:pt x="71" y="148"/>
                  <a:pt x="69" y="148"/>
                </a:cubicBezTo>
                <a:cubicBezTo>
                  <a:pt x="68" y="148"/>
                  <a:pt x="66" y="147"/>
                  <a:pt x="66" y="145"/>
                </a:cubicBezTo>
                <a:cubicBezTo>
                  <a:pt x="66" y="143"/>
                  <a:pt x="68" y="142"/>
                  <a:pt x="69" y="142"/>
                </a:cubicBezTo>
                <a:close/>
                <a:moveTo>
                  <a:pt x="88" y="142"/>
                </a:moveTo>
                <a:cubicBezTo>
                  <a:pt x="89" y="142"/>
                  <a:pt x="91" y="143"/>
                  <a:pt x="91" y="145"/>
                </a:cubicBezTo>
                <a:cubicBezTo>
                  <a:pt x="91" y="147"/>
                  <a:pt x="89" y="148"/>
                  <a:pt x="88" y="148"/>
                </a:cubicBezTo>
                <a:cubicBezTo>
                  <a:pt x="86" y="148"/>
                  <a:pt x="85" y="147"/>
                  <a:pt x="85" y="145"/>
                </a:cubicBezTo>
                <a:cubicBezTo>
                  <a:pt x="85" y="143"/>
                  <a:pt x="86" y="142"/>
                  <a:pt x="88" y="142"/>
                </a:cubicBezTo>
                <a:close/>
                <a:moveTo>
                  <a:pt x="78" y="133"/>
                </a:moveTo>
                <a:cubicBezTo>
                  <a:pt x="80" y="133"/>
                  <a:pt x="82" y="134"/>
                  <a:pt x="82" y="136"/>
                </a:cubicBezTo>
                <a:cubicBezTo>
                  <a:pt x="82" y="138"/>
                  <a:pt x="80" y="139"/>
                  <a:pt x="78" y="139"/>
                </a:cubicBezTo>
                <a:cubicBezTo>
                  <a:pt x="77" y="139"/>
                  <a:pt x="75" y="138"/>
                  <a:pt x="75" y="136"/>
                </a:cubicBezTo>
                <a:cubicBezTo>
                  <a:pt x="75" y="134"/>
                  <a:pt x="77" y="133"/>
                  <a:pt x="78" y="133"/>
                </a:cubicBezTo>
                <a:close/>
                <a:moveTo>
                  <a:pt x="97" y="133"/>
                </a:moveTo>
                <a:cubicBezTo>
                  <a:pt x="98" y="133"/>
                  <a:pt x="100" y="134"/>
                  <a:pt x="100" y="136"/>
                </a:cubicBezTo>
                <a:cubicBezTo>
                  <a:pt x="100" y="138"/>
                  <a:pt x="98" y="139"/>
                  <a:pt x="97" y="139"/>
                </a:cubicBezTo>
                <a:cubicBezTo>
                  <a:pt x="95" y="139"/>
                  <a:pt x="94" y="138"/>
                  <a:pt x="94" y="136"/>
                </a:cubicBezTo>
                <a:cubicBezTo>
                  <a:pt x="94" y="134"/>
                  <a:pt x="95" y="133"/>
                  <a:pt x="97" y="1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1" name="Freeform 2105"/>
          <p:cNvSpPr>
            <a:spLocks noEditPoints="1"/>
          </p:cNvSpPr>
          <p:nvPr userDrawn="1"/>
        </p:nvSpPr>
        <p:spPr bwMode="auto">
          <a:xfrm>
            <a:off x="3622596" y="4930023"/>
            <a:ext cx="450533" cy="442674"/>
          </a:xfrm>
          <a:custGeom>
            <a:avLst/>
            <a:gdLst>
              <a:gd name="T0" fmla="*/ 117 w 160"/>
              <a:gd name="T1" fmla="*/ 33 h 156"/>
              <a:gd name="T2" fmla="*/ 115 w 160"/>
              <a:gd name="T3" fmla="*/ 8 h 156"/>
              <a:gd name="T4" fmla="*/ 79 w 160"/>
              <a:gd name="T5" fmla="*/ 16 h 156"/>
              <a:gd name="T6" fmla="*/ 44 w 160"/>
              <a:gd name="T7" fmla="*/ 8 h 156"/>
              <a:gd name="T8" fmla="*/ 41 w 160"/>
              <a:gd name="T9" fmla="*/ 33 h 156"/>
              <a:gd name="T10" fmla="*/ 0 w 160"/>
              <a:gd name="T11" fmla="*/ 72 h 156"/>
              <a:gd name="T12" fmla="*/ 14 w 160"/>
              <a:gd name="T13" fmla="*/ 156 h 156"/>
              <a:gd name="T14" fmla="*/ 149 w 160"/>
              <a:gd name="T15" fmla="*/ 72 h 156"/>
              <a:gd name="T16" fmla="*/ 160 w 160"/>
              <a:gd name="T17" fmla="*/ 33 h 156"/>
              <a:gd name="T18" fmla="*/ 111 w 160"/>
              <a:gd name="T19" fmla="*/ 12 h 156"/>
              <a:gd name="T20" fmla="*/ 111 w 160"/>
              <a:gd name="T21" fmla="*/ 32 h 156"/>
              <a:gd name="T22" fmla="*/ 70 w 160"/>
              <a:gd name="T23" fmla="*/ 33 h 156"/>
              <a:gd name="T24" fmla="*/ 83 w 160"/>
              <a:gd name="T25" fmla="*/ 20 h 156"/>
              <a:gd name="T26" fmla="*/ 47 w 160"/>
              <a:gd name="T27" fmla="*/ 32 h 156"/>
              <a:gd name="T28" fmla="*/ 47 w 160"/>
              <a:gd name="T29" fmla="*/ 12 h 156"/>
              <a:gd name="T30" fmla="*/ 75 w 160"/>
              <a:gd name="T31" fmla="*/ 20 h 156"/>
              <a:gd name="T32" fmla="*/ 64 w 160"/>
              <a:gd name="T33" fmla="*/ 32 h 156"/>
              <a:gd name="T34" fmla="*/ 63 w 160"/>
              <a:gd name="T35" fmla="*/ 33 h 156"/>
              <a:gd name="T36" fmla="*/ 47 w 160"/>
              <a:gd name="T37" fmla="*/ 32 h 156"/>
              <a:gd name="T38" fmla="*/ 6 w 160"/>
              <a:gd name="T39" fmla="*/ 39 h 156"/>
              <a:gd name="T40" fmla="*/ 60 w 160"/>
              <a:gd name="T41" fmla="*/ 39 h 156"/>
              <a:gd name="T42" fmla="*/ 79 w 160"/>
              <a:gd name="T43" fmla="*/ 39 h 156"/>
              <a:gd name="T44" fmla="*/ 14 w 160"/>
              <a:gd name="T45" fmla="*/ 67 h 156"/>
              <a:gd name="T46" fmla="*/ 79 w 160"/>
              <a:gd name="T47" fmla="*/ 72 h 156"/>
              <a:gd name="T48" fmla="*/ 20 w 160"/>
              <a:gd name="T49" fmla="*/ 106 h 156"/>
              <a:gd name="T50" fmla="*/ 79 w 160"/>
              <a:gd name="T51" fmla="*/ 72 h 156"/>
              <a:gd name="T52" fmla="*/ 79 w 160"/>
              <a:gd name="T53" fmla="*/ 111 h 156"/>
              <a:gd name="T54" fmla="*/ 20 w 160"/>
              <a:gd name="T55" fmla="*/ 151 h 156"/>
              <a:gd name="T56" fmla="*/ 84 w 160"/>
              <a:gd name="T57" fmla="*/ 151 h 156"/>
              <a:gd name="T58" fmla="*/ 143 w 160"/>
              <a:gd name="T59" fmla="*/ 111 h 156"/>
              <a:gd name="T60" fmla="*/ 84 w 160"/>
              <a:gd name="T61" fmla="*/ 151 h 156"/>
              <a:gd name="T62" fmla="*/ 84 w 160"/>
              <a:gd name="T63" fmla="*/ 106 h 156"/>
              <a:gd name="T64" fmla="*/ 143 w 160"/>
              <a:gd name="T65" fmla="*/ 72 h 156"/>
              <a:gd name="T66" fmla="*/ 154 w 160"/>
              <a:gd name="T67" fmla="*/ 67 h 156"/>
              <a:gd name="T68" fmla="*/ 84 w 160"/>
              <a:gd name="T69" fmla="*/ 67 h 156"/>
              <a:gd name="T70" fmla="*/ 112 w 160"/>
              <a:gd name="T71" fmla="*/ 39 h 156"/>
              <a:gd name="T72" fmla="*/ 154 w 160"/>
              <a:gd name="T73" fmla="*/ 6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56">
                <a:moveTo>
                  <a:pt x="160" y="33"/>
                </a:moveTo>
                <a:cubicBezTo>
                  <a:pt x="117" y="33"/>
                  <a:pt x="117" y="33"/>
                  <a:pt x="117" y="33"/>
                </a:cubicBezTo>
                <a:cubicBezTo>
                  <a:pt x="119" y="30"/>
                  <a:pt x="121" y="26"/>
                  <a:pt x="121" y="22"/>
                </a:cubicBezTo>
                <a:cubicBezTo>
                  <a:pt x="121" y="16"/>
                  <a:pt x="119" y="11"/>
                  <a:pt x="115" y="8"/>
                </a:cubicBezTo>
                <a:cubicBezTo>
                  <a:pt x="107" y="0"/>
                  <a:pt x="95" y="0"/>
                  <a:pt x="87" y="8"/>
                </a:cubicBezTo>
                <a:cubicBezTo>
                  <a:pt x="79" y="16"/>
                  <a:pt x="79" y="16"/>
                  <a:pt x="79" y="16"/>
                </a:cubicBezTo>
                <a:cubicBezTo>
                  <a:pt x="71" y="8"/>
                  <a:pt x="71" y="8"/>
                  <a:pt x="71" y="8"/>
                </a:cubicBezTo>
                <a:cubicBezTo>
                  <a:pt x="64" y="0"/>
                  <a:pt x="51" y="0"/>
                  <a:pt x="44" y="8"/>
                </a:cubicBezTo>
                <a:cubicBezTo>
                  <a:pt x="40" y="11"/>
                  <a:pt x="38" y="16"/>
                  <a:pt x="38" y="22"/>
                </a:cubicBezTo>
                <a:cubicBezTo>
                  <a:pt x="38" y="26"/>
                  <a:pt x="39" y="30"/>
                  <a:pt x="41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72"/>
                  <a:pt x="0" y="72"/>
                  <a:pt x="0" y="72"/>
                </a:cubicBezTo>
                <a:cubicBezTo>
                  <a:pt x="14" y="72"/>
                  <a:pt x="14" y="72"/>
                  <a:pt x="14" y="72"/>
                </a:cubicBezTo>
                <a:cubicBezTo>
                  <a:pt x="14" y="156"/>
                  <a:pt x="14" y="156"/>
                  <a:pt x="14" y="156"/>
                </a:cubicBezTo>
                <a:cubicBezTo>
                  <a:pt x="149" y="156"/>
                  <a:pt x="149" y="156"/>
                  <a:pt x="149" y="156"/>
                </a:cubicBezTo>
                <a:cubicBezTo>
                  <a:pt x="149" y="72"/>
                  <a:pt x="149" y="72"/>
                  <a:pt x="149" y="72"/>
                </a:cubicBezTo>
                <a:cubicBezTo>
                  <a:pt x="160" y="72"/>
                  <a:pt x="160" y="72"/>
                  <a:pt x="160" y="72"/>
                </a:cubicBezTo>
                <a:lnTo>
                  <a:pt x="160" y="33"/>
                </a:lnTo>
                <a:close/>
                <a:moveTo>
                  <a:pt x="91" y="12"/>
                </a:moveTo>
                <a:cubicBezTo>
                  <a:pt x="97" y="6"/>
                  <a:pt x="106" y="6"/>
                  <a:pt x="111" y="12"/>
                </a:cubicBezTo>
                <a:cubicBezTo>
                  <a:pt x="114" y="14"/>
                  <a:pt x="115" y="18"/>
                  <a:pt x="115" y="22"/>
                </a:cubicBezTo>
                <a:cubicBezTo>
                  <a:pt x="115" y="25"/>
                  <a:pt x="114" y="29"/>
                  <a:pt x="111" y="32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70" y="33"/>
                  <a:pt x="70" y="33"/>
                  <a:pt x="70" y="3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20"/>
                  <a:pt x="83" y="20"/>
                  <a:pt x="83" y="20"/>
                </a:cubicBezTo>
                <a:lnTo>
                  <a:pt x="91" y="12"/>
                </a:lnTo>
                <a:close/>
                <a:moveTo>
                  <a:pt x="47" y="32"/>
                </a:moveTo>
                <a:cubicBezTo>
                  <a:pt x="45" y="29"/>
                  <a:pt x="43" y="25"/>
                  <a:pt x="43" y="22"/>
                </a:cubicBezTo>
                <a:cubicBezTo>
                  <a:pt x="43" y="18"/>
                  <a:pt x="45" y="14"/>
                  <a:pt x="47" y="12"/>
                </a:cubicBezTo>
                <a:cubicBezTo>
                  <a:pt x="53" y="6"/>
                  <a:pt x="62" y="6"/>
                  <a:pt x="67" y="12"/>
                </a:cubicBezTo>
                <a:cubicBezTo>
                  <a:pt x="75" y="20"/>
                  <a:pt x="75" y="20"/>
                  <a:pt x="75" y="20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4" y="31"/>
                  <a:pt x="64" y="32"/>
                </a:cubicBezTo>
                <a:cubicBezTo>
                  <a:pt x="64" y="32"/>
                  <a:pt x="63" y="32"/>
                  <a:pt x="63" y="32"/>
                </a:cubicBezTo>
                <a:cubicBezTo>
                  <a:pt x="63" y="32"/>
                  <a:pt x="63" y="33"/>
                  <a:pt x="63" y="33"/>
                </a:cubicBezTo>
                <a:cubicBezTo>
                  <a:pt x="49" y="33"/>
                  <a:pt x="49" y="33"/>
                  <a:pt x="49" y="33"/>
                </a:cubicBezTo>
                <a:lnTo>
                  <a:pt x="47" y="32"/>
                </a:lnTo>
                <a:close/>
                <a:moveTo>
                  <a:pt x="6" y="67"/>
                </a:moveTo>
                <a:cubicBezTo>
                  <a:pt x="6" y="39"/>
                  <a:pt x="6" y="39"/>
                  <a:pt x="6" y="39"/>
                </a:cubicBezTo>
                <a:cubicBezTo>
                  <a:pt x="46" y="39"/>
                  <a:pt x="46" y="39"/>
                  <a:pt x="46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6" y="39"/>
                  <a:pt x="66" y="39"/>
                  <a:pt x="66" y="39"/>
                </a:cubicBezTo>
                <a:cubicBezTo>
                  <a:pt x="79" y="39"/>
                  <a:pt x="79" y="39"/>
                  <a:pt x="79" y="39"/>
                </a:cubicBezTo>
                <a:cubicBezTo>
                  <a:pt x="79" y="67"/>
                  <a:pt x="79" y="67"/>
                  <a:pt x="79" y="67"/>
                </a:cubicBezTo>
                <a:cubicBezTo>
                  <a:pt x="14" y="67"/>
                  <a:pt x="14" y="67"/>
                  <a:pt x="14" y="67"/>
                </a:cubicBezTo>
                <a:lnTo>
                  <a:pt x="6" y="67"/>
                </a:lnTo>
                <a:close/>
                <a:moveTo>
                  <a:pt x="79" y="72"/>
                </a:moveTo>
                <a:cubicBezTo>
                  <a:pt x="79" y="106"/>
                  <a:pt x="79" y="106"/>
                  <a:pt x="7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0" y="72"/>
                  <a:pt x="20" y="72"/>
                  <a:pt x="20" y="72"/>
                </a:cubicBezTo>
                <a:lnTo>
                  <a:pt x="79" y="72"/>
                </a:lnTo>
                <a:close/>
                <a:moveTo>
                  <a:pt x="20" y="111"/>
                </a:moveTo>
                <a:cubicBezTo>
                  <a:pt x="79" y="111"/>
                  <a:pt x="79" y="111"/>
                  <a:pt x="79" y="111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20" y="151"/>
                  <a:pt x="20" y="151"/>
                  <a:pt x="20" y="151"/>
                </a:cubicBezTo>
                <a:lnTo>
                  <a:pt x="20" y="111"/>
                </a:lnTo>
                <a:close/>
                <a:moveTo>
                  <a:pt x="84" y="151"/>
                </a:moveTo>
                <a:cubicBezTo>
                  <a:pt x="84" y="111"/>
                  <a:pt x="84" y="111"/>
                  <a:pt x="84" y="111"/>
                </a:cubicBezTo>
                <a:cubicBezTo>
                  <a:pt x="143" y="111"/>
                  <a:pt x="143" y="111"/>
                  <a:pt x="143" y="111"/>
                </a:cubicBezTo>
                <a:cubicBezTo>
                  <a:pt x="143" y="151"/>
                  <a:pt x="143" y="151"/>
                  <a:pt x="143" y="151"/>
                </a:cubicBezTo>
                <a:lnTo>
                  <a:pt x="84" y="151"/>
                </a:lnTo>
                <a:close/>
                <a:moveTo>
                  <a:pt x="143" y="106"/>
                </a:moveTo>
                <a:cubicBezTo>
                  <a:pt x="84" y="106"/>
                  <a:pt x="84" y="106"/>
                  <a:pt x="84" y="106"/>
                </a:cubicBezTo>
                <a:cubicBezTo>
                  <a:pt x="84" y="72"/>
                  <a:pt x="84" y="72"/>
                  <a:pt x="84" y="72"/>
                </a:cubicBezTo>
                <a:cubicBezTo>
                  <a:pt x="143" y="72"/>
                  <a:pt x="143" y="72"/>
                  <a:pt x="143" y="72"/>
                </a:cubicBezTo>
                <a:lnTo>
                  <a:pt x="143" y="106"/>
                </a:lnTo>
                <a:close/>
                <a:moveTo>
                  <a:pt x="154" y="67"/>
                </a:moveTo>
                <a:cubicBezTo>
                  <a:pt x="149" y="67"/>
                  <a:pt x="149" y="67"/>
                  <a:pt x="149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4" y="39"/>
                  <a:pt x="84" y="39"/>
                  <a:pt x="84" y="39"/>
                </a:cubicBezTo>
                <a:cubicBezTo>
                  <a:pt x="112" y="39"/>
                  <a:pt x="112" y="39"/>
                  <a:pt x="112" y="39"/>
                </a:cubicBezTo>
                <a:cubicBezTo>
                  <a:pt x="154" y="39"/>
                  <a:pt x="154" y="39"/>
                  <a:pt x="154" y="39"/>
                </a:cubicBezTo>
                <a:lnTo>
                  <a:pt x="154" y="6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2" name="Freeform 2106"/>
          <p:cNvSpPr>
            <a:spLocks noEditPoints="1"/>
          </p:cNvSpPr>
          <p:nvPr userDrawn="1"/>
        </p:nvSpPr>
        <p:spPr bwMode="auto">
          <a:xfrm>
            <a:off x="3622596" y="5446039"/>
            <a:ext cx="450533" cy="454462"/>
          </a:xfrm>
          <a:custGeom>
            <a:avLst/>
            <a:gdLst>
              <a:gd name="T0" fmla="*/ 157 w 160"/>
              <a:gd name="T1" fmla="*/ 58 h 160"/>
              <a:gd name="T2" fmla="*/ 154 w 160"/>
              <a:gd name="T3" fmla="*/ 39 h 160"/>
              <a:gd name="T4" fmla="*/ 148 w 160"/>
              <a:gd name="T5" fmla="*/ 39 h 160"/>
              <a:gd name="T6" fmla="*/ 140 w 160"/>
              <a:gd name="T7" fmla="*/ 27 h 160"/>
              <a:gd name="T8" fmla="*/ 123 w 160"/>
              <a:gd name="T9" fmla="*/ 12 h 160"/>
              <a:gd name="T10" fmla="*/ 124 w 160"/>
              <a:gd name="T11" fmla="*/ 11 h 160"/>
              <a:gd name="T12" fmla="*/ 112 w 160"/>
              <a:gd name="T13" fmla="*/ 7 h 160"/>
              <a:gd name="T14" fmla="*/ 80 w 160"/>
              <a:gd name="T15" fmla="*/ 0 h 160"/>
              <a:gd name="T16" fmla="*/ 48 w 160"/>
              <a:gd name="T17" fmla="*/ 7 h 160"/>
              <a:gd name="T18" fmla="*/ 36 w 160"/>
              <a:gd name="T19" fmla="*/ 11 h 160"/>
              <a:gd name="T20" fmla="*/ 37 w 160"/>
              <a:gd name="T21" fmla="*/ 12 h 160"/>
              <a:gd name="T22" fmla="*/ 20 w 160"/>
              <a:gd name="T23" fmla="*/ 27 h 160"/>
              <a:gd name="T24" fmla="*/ 12 w 160"/>
              <a:gd name="T25" fmla="*/ 39 h 160"/>
              <a:gd name="T26" fmla="*/ 6 w 160"/>
              <a:gd name="T27" fmla="*/ 39 h 160"/>
              <a:gd name="T28" fmla="*/ 3 w 160"/>
              <a:gd name="T29" fmla="*/ 58 h 160"/>
              <a:gd name="T30" fmla="*/ 3 w 160"/>
              <a:gd name="T31" fmla="*/ 102 h 160"/>
              <a:gd name="T32" fmla="*/ 6 w 160"/>
              <a:gd name="T33" fmla="*/ 121 h 160"/>
              <a:gd name="T34" fmla="*/ 12 w 160"/>
              <a:gd name="T35" fmla="*/ 121 h 160"/>
              <a:gd name="T36" fmla="*/ 20 w 160"/>
              <a:gd name="T37" fmla="*/ 133 h 160"/>
              <a:gd name="T38" fmla="*/ 37 w 160"/>
              <a:gd name="T39" fmla="*/ 148 h 160"/>
              <a:gd name="T40" fmla="*/ 36 w 160"/>
              <a:gd name="T41" fmla="*/ 149 h 160"/>
              <a:gd name="T42" fmla="*/ 48 w 160"/>
              <a:gd name="T43" fmla="*/ 153 h 160"/>
              <a:gd name="T44" fmla="*/ 80 w 160"/>
              <a:gd name="T45" fmla="*/ 160 h 160"/>
              <a:gd name="T46" fmla="*/ 112 w 160"/>
              <a:gd name="T47" fmla="*/ 153 h 160"/>
              <a:gd name="T48" fmla="*/ 124 w 160"/>
              <a:gd name="T49" fmla="*/ 149 h 160"/>
              <a:gd name="T50" fmla="*/ 123 w 160"/>
              <a:gd name="T51" fmla="*/ 148 h 160"/>
              <a:gd name="T52" fmla="*/ 140 w 160"/>
              <a:gd name="T53" fmla="*/ 133 h 160"/>
              <a:gd name="T54" fmla="*/ 148 w 160"/>
              <a:gd name="T55" fmla="*/ 121 h 160"/>
              <a:gd name="T56" fmla="*/ 154 w 160"/>
              <a:gd name="T57" fmla="*/ 121 h 160"/>
              <a:gd name="T58" fmla="*/ 157 w 160"/>
              <a:gd name="T59" fmla="*/ 102 h 160"/>
              <a:gd name="T60" fmla="*/ 95 w 160"/>
              <a:gd name="T61" fmla="*/ 120 h 160"/>
              <a:gd name="T62" fmla="*/ 41 w 160"/>
              <a:gd name="T63" fmla="*/ 144 h 160"/>
              <a:gd name="T64" fmla="*/ 57 w 160"/>
              <a:gd name="T65" fmla="*/ 151 h 160"/>
              <a:gd name="T66" fmla="*/ 65 w 160"/>
              <a:gd name="T67" fmla="*/ 40 h 160"/>
              <a:gd name="T68" fmla="*/ 37 w 160"/>
              <a:gd name="T69" fmla="*/ 80 h 160"/>
              <a:gd name="T70" fmla="*/ 43 w 160"/>
              <a:gd name="T71" fmla="*/ 80 h 160"/>
              <a:gd name="T72" fmla="*/ 119 w 160"/>
              <a:gd name="T73" fmla="*/ 16 h 160"/>
              <a:gd name="T74" fmla="*/ 103 w 160"/>
              <a:gd name="T75" fmla="*/ 9 h 160"/>
              <a:gd name="T76" fmla="*/ 122 w 160"/>
              <a:gd name="T77" fmla="*/ 70 h 160"/>
              <a:gd name="T78" fmla="*/ 70 w 160"/>
              <a:gd name="T79" fmla="*/ 38 h 160"/>
              <a:gd name="T80" fmla="*/ 80 w 160"/>
              <a:gd name="T81" fmla="*/ 123 h 160"/>
              <a:gd name="T82" fmla="*/ 9 w 160"/>
              <a:gd name="T83" fmla="*/ 11 h 160"/>
              <a:gd name="T84" fmla="*/ 9 w 160"/>
              <a:gd name="T85" fmla="*/ 15 h 160"/>
              <a:gd name="T86" fmla="*/ 8 w 160"/>
              <a:gd name="T87" fmla="*/ 28 h 160"/>
              <a:gd name="T88" fmla="*/ 26 w 160"/>
              <a:gd name="T89" fmla="*/ 11 h 160"/>
              <a:gd name="T90" fmla="*/ 152 w 160"/>
              <a:gd name="T91" fmla="*/ 28 h 160"/>
              <a:gd name="T92" fmla="*/ 149 w 160"/>
              <a:gd name="T93" fmla="*/ 9 h 160"/>
              <a:gd name="T94" fmla="*/ 132 w 160"/>
              <a:gd name="T95" fmla="*/ 8 h 160"/>
              <a:gd name="T96" fmla="*/ 132 w 160"/>
              <a:gd name="T97" fmla="*/ 8 h 160"/>
              <a:gd name="T98" fmla="*/ 145 w 160"/>
              <a:gd name="T99" fmla="*/ 147 h 160"/>
              <a:gd name="T100" fmla="*/ 132 w 160"/>
              <a:gd name="T101" fmla="*/ 152 h 160"/>
              <a:gd name="T102" fmla="*/ 152 w 160"/>
              <a:gd name="T103" fmla="*/ 140 h 160"/>
              <a:gd name="T104" fmla="*/ 26 w 160"/>
              <a:gd name="T105" fmla="*/ 154 h 160"/>
              <a:gd name="T106" fmla="*/ 8 w 160"/>
              <a:gd name="T107" fmla="*/ 140 h 160"/>
              <a:gd name="T108" fmla="*/ 8 w 160"/>
              <a:gd name="T109" fmla="*/ 140 h 160"/>
              <a:gd name="T110" fmla="*/ 9 w 160"/>
              <a:gd name="T111" fmla="*/ 1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59" y="95"/>
                  <a:pt x="160" y="87"/>
                  <a:pt x="160" y="80"/>
                </a:cubicBezTo>
                <a:cubicBezTo>
                  <a:pt x="160" y="73"/>
                  <a:pt x="159" y="65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7" y="58"/>
                  <a:pt x="157" y="58"/>
                  <a:pt x="157" y="58"/>
                </a:cubicBezTo>
                <a:cubicBezTo>
                  <a:pt x="156" y="56"/>
                  <a:pt x="155" y="53"/>
                  <a:pt x="154" y="5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54" y="49"/>
                  <a:pt x="154" y="48"/>
                  <a:pt x="153" y="48"/>
                </a:cubicBezTo>
                <a:cubicBezTo>
                  <a:pt x="152" y="45"/>
                  <a:pt x="151" y="43"/>
                  <a:pt x="150" y="41"/>
                </a:cubicBezTo>
                <a:cubicBezTo>
                  <a:pt x="150" y="42"/>
                  <a:pt x="151" y="42"/>
                  <a:pt x="152" y="42"/>
                </a:cubicBezTo>
                <a:cubicBezTo>
                  <a:pt x="153" y="42"/>
                  <a:pt x="154" y="41"/>
                  <a:pt x="154" y="39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4" y="35"/>
                  <a:pt x="153" y="34"/>
                  <a:pt x="152" y="34"/>
                </a:cubicBezTo>
                <a:cubicBezTo>
                  <a:pt x="150" y="34"/>
                  <a:pt x="149" y="35"/>
                  <a:pt x="149" y="36"/>
                </a:cubicBezTo>
                <a:cubicBezTo>
                  <a:pt x="149" y="39"/>
                  <a:pt x="149" y="39"/>
                  <a:pt x="149" y="39"/>
                </a:cubicBezTo>
                <a:cubicBezTo>
                  <a:pt x="149" y="39"/>
                  <a:pt x="149" y="39"/>
                  <a:pt x="149" y="40"/>
                </a:cubicBezTo>
                <a:cubicBezTo>
                  <a:pt x="149" y="39"/>
                  <a:pt x="149" y="39"/>
                  <a:pt x="148" y="39"/>
                </a:cubicBezTo>
                <a:cubicBezTo>
                  <a:pt x="148" y="39"/>
                  <a:pt x="148" y="39"/>
                  <a:pt x="148" y="38"/>
                </a:cubicBezTo>
                <a:cubicBezTo>
                  <a:pt x="148" y="38"/>
                  <a:pt x="148" y="38"/>
                  <a:pt x="148" y="38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6" y="35"/>
                  <a:pt x="144" y="32"/>
                  <a:pt x="142" y="29"/>
                </a:cubicBezTo>
                <a:cubicBezTo>
                  <a:pt x="142" y="29"/>
                  <a:pt x="142" y="29"/>
                  <a:pt x="142" y="29"/>
                </a:cubicBezTo>
                <a:cubicBezTo>
                  <a:pt x="141" y="29"/>
                  <a:pt x="141" y="28"/>
                  <a:pt x="140" y="27"/>
                </a:cubicBezTo>
                <a:cubicBezTo>
                  <a:pt x="140" y="27"/>
                  <a:pt x="140" y="27"/>
                  <a:pt x="140" y="27"/>
                </a:cubicBezTo>
                <a:cubicBezTo>
                  <a:pt x="138" y="25"/>
                  <a:pt x="135" y="22"/>
                  <a:pt x="133" y="20"/>
                </a:cubicBezTo>
                <a:cubicBezTo>
                  <a:pt x="133" y="20"/>
                  <a:pt x="133" y="20"/>
                  <a:pt x="133" y="20"/>
                </a:cubicBezTo>
                <a:cubicBezTo>
                  <a:pt x="132" y="19"/>
                  <a:pt x="131" y="19"/>
                  <a:pt x="131" y="18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8" y="16"/>
                  <a:pt x="125" y="14"/>
                  <a:pt x="123" y="12"/>
                </a:cubicBezTo>
                <a:cubicBezTo>
                  <a:pt x="123" y="12"/>
                  <a:pt x="123" y="12"/>
                  <a:pt x="122" y="12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21" y="12"/>
                  <a:pt x="121" y="12"/>
                  <a:pt x="121" y="12"/>
                </a:cubicBezTo>
                <a:cubicBezTo>
                  <a:pt x="121" y="11"/>
                  <a:pt x="121" y="11"/>
                  <a:pt x="120" y="11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5" y="11"/>
                  <a:pt x="126" y="10"/>
                  <a:pt x="126" y="8"/>
                </a:cubicBezTo>
                <a:cubicBezTo>
                  <a:pt x="126" y="7"/>
                  <a:pt x="125" y="6"/>
                  <a:pt x="124" y="6"/>
                </a:cubicBezTo>
                <a:cubicBezTo>
                  <a:pt x="121" y="6"/>
                  <a:pt x="121" y="6"/>
                  <a:pt x="121" y="6"/>
                </a:cubicBezTo>
                <a:cubicBezTo>
                  <a:pt x="119" y="6"/>
                  <a:pt x="118" y="7"/>
                  <a:pt x="118" y="8"/>
                </a:cubicBezTo>
                <a:cubicBezTo>
                  <a:pt x="118" y="9"/>
                  <a:pt x="118" y="10"/>
                  <a:pt x="119" y="10"/>
                </a:cubicBezTo>
                <a:cubicBezTo>
                  <a:pt x="117" y="9"/>
                  <a:pt x="115" y="8"/>
                  <a:pt x="112" y="7"/>
                </a:cubicBezTo>
                <a:cubicBezTo>
                  <a:pt x="112" y="6"/>
                  <a:pt x="111" y="6"/>
                  <a:pt x="110" y="6"/>
                </a:cubicBezTo>
                <a:cubicBezTo>
                  <a:pt x="109" y="6"/>
                  <a:pt x="109" y="6"/>
                  <a:pt x="109" y="6"/>
                </a:cubicBezTo>
                <a:cubicBezTo>
                  <a:pt x="107" y="5"/>
                  <a:pt x="104" y="4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102" y="3"/>
                  <a:pt x="102" y="3"/>
                  <a:pt x="102" y="3"/>
                </a:cubicBezTo>
                <a:cubicBezTo>
                  <a:pt x="95" y="1"/>
                  <a:pt x="87" y="0"/>
                  <a:pt x="80" y="0"/>
                </a:cubicBezTo>
                <a:cubicBezTo>
                  <a:pt x="73" y="0"/>
                  <a:pt x="65" y="1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6" y="4"/>
                  <a:pt x="53" y="5"/>
                  <a:pt x="51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49" y="6"/>
                  <a:pt x="48" y="6"/>
                  <a:pt x="48" y="7"/>
                </a:cubicBezTo>
                <a:cubicBezTo>
                  <a:pt x="45" y="8"/>
                  <a:pt x="43" y="9"/>
                  <a:pt x="41" y="10"/>
                </a:cubicBezTo>
                <a:cubicBezTo>
                  <a:pt x="42" y="10"/>
                  <a:pt x="42" y="9"/>
                  <a:pt x="42" y="8"/>
                </a:cubicBezTo>
                <a:cubicBezTo>
                  <a:pt x="42" y="7"/>
                  <a:pt x="41" y="6"/>
                  <a:pt x="39" y="6"/>
                </a:cubicBez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4" y="7"/>
                  <a:pt x="34" y="8"/>
                </a:cubicBezTo>
                <a:cubicBezTo>
                  <a:pt x="34" y="10"/>
                  <a:pt x="35" y="11"/>
                  <a:pt x="36" y="11"/>
                </a:cubicBezTo>
                <a:cubicBezTo>
                  <a:pt x="39" y="11"/>
                  <a:pt x="39" y="11"/>
                  <a:pt x="39" y="11"/>
                </a:cubicBezTo>
                <a:cubicBezTo>
                  <a:pt x="39" y="11"/>
                  <a:pt x="39" y="11"/>
                  <a:pt x="40" y="11"/>
                </a:cubicBezTo>
                <a:cubicBezTo>
                  <a:pt x="39" y="11"/>
                  <a:pt x="39" y="11"/>
                  <a:pt x="39" y="12"/>
                </a:cubicBezTo>
                <a:cubicBezTo>
                  <a:pt x="39" y="12"/>
                  <a:pt x="39" y="12"/>
                  <a:pt x="38" y="12"/>
                </a:cubicBezTo>
                <a:cubicBezTo>
                  <a:pt x="38" y="12"/>
                  <a:pt x="38" y="12"/>
                  <a:pt x="38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5" y="14"/>
                  <a:pt x="32" y="16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9"/>
                  <a:pt x="28" y="19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5" y="22"/>
                  <a:pt x="22" y="25"/>
                  <a:pt x="20" y="27"/>
                </a:cubicBezTo>
                <a:cubicBezTo>
                  <a:pt x="20" y="27"/>
                  <a:pt x="20" y="27"/>
                  <a:pt x="20" y="27"/>
                </a:cubicBezTo>
                <a:cubicBezTo>
                  <a:pt x="19" y="28"/>
                  <a:pt x="19" y="29"/>
                  <a:pt x="18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16" y="32"/>
                  <a:pt x="14" y="35"/>
                  <a:pt x="12" y="37"/>
                </a:cubicBezTo>
                <a:cubicBezTo>
                  <a:pt x="12" y="37"/>
                  <a:pt x="12" y="38"/>
                  <a:pt x="12" y="38"/>
                </a:cubicBezTo>
                <a:cubicBezTo>
                  <a:pt x="12" y="38"/>
                  <a:pt x="12" y="38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1" y="39"/>
                  <a:pt x="11" y="39"/>
                  <a:pt x="11" y="40"/>
                </a:cubicBezTo>
                <a:cubicBezTo>
                  <a:pt x="11" y="39"/>
                  <a:pt x="11" y="39"/>
                  <a:pt x="11" y="39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5"/>
                  <a:pt x="10" y="34"/>
                  <a:pt x="8" y="34"/>
                </a:cubicBezTo>
                <a:cubicBezTo>
                  <a:pt x="7" y="34"/>
                  <a:pt x="6" y="35"/>
                  <a:pt x="6" y="36"/>
                </a:cubicBezTo>
                <a:cubicBezTo>
                  <a:pt x="6" y="39"/>
                  <a:pt x="6" y="39"/>
                  <a:pt x="6" y="39"/>
                </a:cubicBezTo>
                <a:cubicBezTo>
                  <a:pt x="6" y="41"/>
                  <a:pt x="7" y="42"/>
                  <a:pt x="8" y="42"/>
                </a:cubicBezTo>
                <a:cubicBezTo>
                  <a:pt x="9" y="42"/>
                  <a:pt x="10" y="42"/>
                  <a:pt x="10" y="41"/>
                </a:cubicBezTo>
                <a:cubicBezTo>
                  <a:pt x="9" y="43"/>
                  <a:pt x="8" y="45"/>
                  <a:pt x="7" y="48"/>
                </a:cubicBezTo>
                <a:cubicBezTo>
                  <a:pt x="6" y="48"/>
                  <a:pt x="6" y="49"/>
                  <a:pt x="6" y="50"/>
                </a:cubicBezTo>
                <a:cubicBezTo>
                  <a:pt x="6" y="51"/>
                  <a:pt x="6" y="51"/>
                  <a:pt x="6" y="51"/>
                </a:cubicBezTo>
                <a:cubicBezTo>
                  <a:pt x="5" y="53"/>
                  <a:pt x="4" y="56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3" y="58"/>
                  <a:pt x="3" y="58"/>
                  <a:pt x="3" y="58"/>
                </a:cubicBezTo>
                <a:cubicBezTo>
                  <a:pt x="1" y="65"/>
                  <a:pt x="0" y="73"/>
                  <a:pt x="0" y="80"/>
                </a:cubicBezTo>
                <a:cubicBezTo>
                  <a:pt x="0" y="87"/>
                  <a:pt x="1" y="95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4"/>
                  <a:pt x="5" y="107"/>
                  <a:pt x="6" y="109"/>
                </a:cubicBezTo>
                <a:cubicBezTo>
                  <a:pt x="6" y="110"/>
                  <a:pt x="6" y="110"/>
                  <a:pt x="6" y="110"/>
                </a:cubicBezTo>
                <a:cubicBezTo>
                  <a:pt x="6" y="111"/>
                  <a:pt x="6" y="112"/>
                  <a:pt x="7" y="112"/>
                </a:cubicBezTo>
                <a:cubicBezTo>
                  <a:pt x="8" y="115"/>
                  <a:pt x="9" y="117"/>
                  <a:pt x="10" y="119"/>
                </a:cubicBezTo>
                <a:cubicBezTo>
                  <a:pt x="10" y="118"/>
                  <a:pt x="9" y="118"/>
                  <a:pt x="8" y="118"/>
                </a:cubicBezTo>
                <a:cubicBezTo>
                  <a:pt x="7" y="118"/>
                  <a:pt x="6" y="119"/>
                  <a:pt x="6" y="121"/>
                </a:cubicBezTo>
                <a:cubicBezTo>
                  <a:pt x="6" y="124"/>
                  <a:pt x="6" y="124"/>
                  <a:pt x="6" y="124"/>
                </a:cubicBezTo>
                <a:cubicBezTo>
                  <a:pt x="6" y="125"/>
                  <a:pt x="7" y="126"/>
                  <a:pt x="8" y="126"/>
                </a:cubicBezTo>
                <a:cubicBezTo>
                  <a:pt x="10" y="126"/>
                  <a:pt x="11" y="125"/>
                  <a:pt x="11" y="124"/>
                </a:cubicBezTo>
                <a:cubicBezTo>
                  <a:pt x="11" y="121"/>
                  <a:pt x="11" y="121"/>
                  <a:pt x="11" y="121"/>
                </a:cubicBezTo>
                <a:cubicBezTo>
                  <a:pt x="11" y="121"/>
                  <a:pt x="11" y="121"/>
                  <a:pt x="11" y="120"/>
                </a:cubicBezTo>
                <a:cubicBezTo>
                  <a:pt x="11" y="121"/>
                  <a:pt x="11" y="121"/>
                  <a:pt x="12" y="121"/>
                </a:cubicBezTo>
                <a:cubicBezTo>
                  <a:pt x="12" y="121"/>
                  <a:pt x="12" y="121"/>
                  <a:pt x="12" y="121"/>
                </a:cubicBezTo>
                <a:cubicBezTo>
                  <a:pt x="12" y="122"/>
                  <a:pt x="12" y="122"/>
                  <a:pt x="12" y="122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4" y="125"/>
                  <a:pt x="16" y="128"/>
                  <a:pt x="18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2"/>
                  <a:pt x="19" y="132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2" y="135"/>
                  <a:pt x="25" y="138"/>
                  <a:pt x="27" y="140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8" y="141"/>
                  <a:pt x="29" y="141"/>
                  <a:pt x="29" y="14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32" y="144"/>
                  <a:pt x="35" y="146"/>
                  <a:pt x="37" y="148"/>
                </a:cubicBezTo>
                <a:cubicBezTo>
                  <a:pt x="37" y="148"/>
                  <a:pt x="38" y="148"/>
                  <a:pt x="38" y="148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9" y="149"/>
                  <a:pt x="39" y="149"/>
                  <a:pt x="40" y="149"/>
                </a:cubicBezTo>
                <a:cubicBezTo>
                  <a:pt x="39" y="149"/>
                  <a:pt x="39" y="149"/>
                  <a:pt x="39" y="149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5" y="149"/>
                  <a:pt x="34" y="150"/>
                  <a:pt x="34" y="152"/>
                </a:cubicBezTo>
                <a:cubicBezTo>
                  <a:pt x="34" y="153"/>
                  <a:pt x="35" y="154"/>
                  <a:pt x="36" y="154"/>
                </a:cubicBezTo>
                <a:cubicBezTo>
                  <a:pt x="39" y="154"/>
                  <a:pt x="39" y="154"/>
                  <a:pt x="39" y="154"/>
                </a:cubicBezTo>
                <a:cubicBezTo>
                  <a:pt x="41" y="154"/>
                  <a:pt x="42" y="153"/>
                  <a:pt x="42" y="152"/>
                </a:cubicBezTo>
                <a:cubicBezTo>
                  <a:pt x="42" y="151"/>
                  <a:pt x="42" y="150"/>
                  <a:pt x="41" y="150"/>
                </a:cubicBezTo>
                <a:cubicBezTo>
                  <a:pt x="43" y="151"/>
                  <a:pt x="45" y="152"/>
                  <a:pt x="48" y="153"/>
                </a:cubicBezTo>
                <a:cubicBezTo>
                  <a:pt x="48" y="154"/>
                  <a:pt x="49" y="154"/>
                  <a:pt x="50" y="154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53" y="155"/>
                  <a:pt x="56" y="156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58" y="157"/>
                  <a:pt x="58" y="157"/>
                  <a:pt x="58" y="157"/>
                </a:cubicBezTo>
                <a:cubicBezTo>
                  <a:pt x="65" y="159"/>
                  <a:pt x="73" y="160"/>
                  <a:pt x="80" y="160"/>
                </a:cubicBezTo>
                <a:cubicBezTo>
                  <a:pt x="87" y="160"/>
                  <a:pt x="95" y="159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2" y="157"/>
                  <a:pt x="102" y="157"/>
                  <a:pt x="102" y="157"/>
                </a:cubicBezTo>
                <a:cubicBezTo>
                  <a:pt x="104" y="156"/>
                  <a:pt x="107" y="155"/>
                  <a:pt x="109" y="154"/>
                </a:cubicBezTo>
                <a:cubicBezTo>
                  <a:pt x="110" y="154"/>
                  <a:pt x="110" y="154"/>
                  <a:pt x="110" y="154"/>
                </a:cubicBezTo>
                <a:cubicBezTo>
                  <a:pt x="111" y="154"/>
                  <a:pt x="112" y="154"/>
                  <a:pt x="112" y="153"/>
                </a:cubicBezTo>
                <a:cubicBezTo>
                  <a:pt x="115" y="152"/>
                  <a:pt x="117" y="151"/>
                  <a:pt x="119" y="150"/>
                </a:cubicBezTo>
                <a:cubicBezTo>
                  <a:pt x="118" y="150"/>
                  <a:pt x="118" y="151"/>
                  <a:pt x="118" y="152"/>
                </a:cubicBezTo>
                <a:cubicBezTo>
                  <a:pt x="118" y="153"/>
                  <a:pt x="119" y="154"/>
                  <a:pt x="121" y="154"/>
                </a:cubicBezTo>
                <a:cubicBezTo>
                  <a:pt x="124" y="154"/>
                  <a:pt x="124" y="154"/>
                  <a:pt x="124" y="154"/>
                </a:cubicBezTo>
                <a:cubicBezTo>
                  <a:pt x="125" y="154"/>
                  <a:pt x="126" y="153"/>
                  <a:pt x="126" y="152"/>
                </a:cubicBezTo>
                <a:cubicBezTo>
                  <a:pt x="126" y="150"/>
                  <a:pt x="125" y="149"/>
                  <a:pt x="124" y="149"/>
                </a:cubicBezTo>
                <a:cubicBezTo>
                  <a:pt x="121" y="149"/>
                  <a:pt x="121" y="149"/>
                  <a:pt x="121" y="149"/>
                </a:cubicBezTo>
                <a:cubicBezTo>
                  <a:pt x="121" y="149"/>
                  <a:pt x="121" y="149"/>
                  <a:pt x="120" y="149"/>
                </a:cubicBezTo>
                <a:cubicBezTo>
                  <a:pt x="121" y="149"/>
                  <a:pt x="121" y="149"/>
                  <a:pt x="121" y="148"/>
                </a:cubicBezTo>
                <a:cubicBezTo>
                  <a:pt x="121" y="148"/>
                  <a:pt x="121" y="148"/>
                  <a:pt x="122" y="148"/>
                </a:cubicBezTo>
                <a:cubicBezTo>
                  <a:pt x="122" y="148"/>
                  <a:pt x="122" y="148"/>
                  <a:pt x="122" y="148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5" y="146"/>
                  <a:pt x="128" y="144"/>
                  <a:pt x="131" y="142"/>
                </a:cubicBezTo>
                <a:cubicBezTo>
                  <a:pt x="131" y="142"/>
                  <a:pt x="131" y="142"/>
                  <a:pt x="131" y="142"/>
                </a:cubicBezTo>
                <a:cubicBezTo>
                  <a:pt x="132" y="141"/>
                  <a:pt x="132" y="141"/>
                  <a:pt x="133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5" y="138"/>
                  <a:pt x="138" y="135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1" y="132"/>
                  <a:pt x="141" y="131"/>
                  <a:pt x="142" y="131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4" y="128"/>
                  <a:pt x="146" y="125"/>
                  <a:pt x="148" y="123"/>
                </a:cubicBezTo>
                <a:cubicBezTo>
                  <a:pt x="148" y="123"/>
                  <a:pt x="148" y="123"/>
                  <a:pt x="148" y="122"/>
                </a:cubicBezTo>
                <a:cubicBezTo>
                  <a:pt x="148" y="122"/>
                  <a:pt x="148" y="122"/>
                  <a:pt x="148" y="121"/>
                </a:cubicBezTo>
                <a:cubicBezTo>
                  <a:pt x="148" y="121"/>
                  <a:pt x="148" y="121"/>
                  <a:pt x="148" y="121"/>
                </a:cubicBezTo>
                <a:cubicBezTo>
                  <a:pt x="149" y="121"/>
                  <a:pt x="149" y="121"/>
                  <a:pt x="149" y="120"/>
                </a:cubicBezTo>
                <a:cubicBezTo>
                  <a:pt x="149" y="121"/>
                  <a:pt x="149" y="121"/>
                  <a:pt x="149" y="121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49" y="125"/>
                  <a:pt x="150" y="126"/>
                  <a:pt x="152" y="126"/>
                </a:cubicBezTo>
                <a:cubicBezTo>
                  <a:pt x="153" y="126"/>
                  <a:pt x="154" y="125"/>
                  <a:pt x="154" y="124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4" y="119"/>
                  <a:pt x="153" y="118"/>
                  <a:pt x="152" y="118"/>
                </a:cubicBezTo>
                <a:cubicBezTo>
                  <a:pt x="151" y="118"/>
                  <a:pt x="150" y="118"/>
                  <a:pt x="150" y="119"/>
                </a:cubicBezTo>
                <a:cubicBezTo>
                  <a:pt x="151" y="117"/>
                  <a:pt x="152" y="115"/>
                  <a:pt x="153" y="112"/>
                </a:cubicBezTo>
                <a:cubicBezTo>
                  <a:pt x="154" y="112"/>
                  <a:pt x="154" y="111"/>
                  <a:pt x="154" y="110"/>
                </a:cubicBezTo>
                <a:cubicBezTo>
                  <a:pt x="154" y="109"/>
                  <a:pt x="154" y="109"/>
                  <a:pt x="154" y="109"/>
                </a:cubicBezTo>
                <a:cubicBezTo>
                  <a:pt x="155" y="107"/>
                  <a:pt x="156" y="104"/>
                  <a:pt x="157" y="102"/>
                </a:cubicBezTo>
                <a:cubicBezTo>
                  <a:pt x="157" y="102"/>
                  <a:pt x="157" y="102"/>
                  <a:pt x="157" y="102"/>
                </a:cubicBezTo>
                <a:close/>
                <a:moveTo>
                  <a:pt x="144" y="119"/>
                </a:moveTo>
                <a:cubicBezTo>
                  <a:pt x="137" y="129"/>
                  <a:pt x="129" y="137"/>
                  <a:pt x="119" y="144"/>
                </a:cubicBezTo>
                <a:cubicBezTo>
                  <a:pt x="119" y="144"/>
                  <a:pt x="119" y="144"/>
                  <a:pt x="118" y="144"/>
                </a:cubicBezTo>
                <a:cubicBezTo>
                  <a:pt x="114" y="147"/>
                  <a:pt x="108" y="149"/>
                  <a:pt x="103" y="151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107" y="116"/>
                  <a:pt x="116" y="107"/>
                  <a:pt x="120" y="95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49" y="108"/>
                  <a:pt x="147" y="114"/>
                  <a:pt x="144" y="119"/>
                </a:cubicBezTo>
                <a:cubicBezTo>
                  <a:pt x="144" y="119"/>
                  <a:pt x="144" y="119"/>
                  <a:pt x="144" y="119"/>
                </a:cubicBezTo>
                <a:close/>
                <a:moveTo>
                  <a:pt x="42" y="144"/>
                </a:moveTo>
                <a:cubicBezTo>
                  <a:pt x="41" y="144"/>
                  <a:pt x="41" y="144"/>
                  <a:pt x="41" y="144"/>
                </a:cubicBezTo>
                <a:cubicBezTo>
                  <a:pt x="31" y="137"/>
                  <a:pt x="23" y="129"/>
                  <a:pt x="16" y="119"/>
                </a:cubicBezTo>
                <a:cubicBezTo>
                  <a:pt x="16" y="119"/>
                  <a:pt x="16" y="119"/>
                  <a:pt x="16" y="119"/>
                </a:cubicBezTo>
                <a:cubicBezTo>
                  <a:pt x="13" y="114"/>
                  <a:pt x="11" y="108"/>
                  <a:pt x="9" y="103"/>
                </a:cubicBezTo>
                <a:cubicBezTo>
                  <a:pt x="40" y="95"/>
                  <a:pt x="40" y="95"/>
                  <a:pt x="40" y="95"/>
                </a:cubicBezTo>
                <a:cubicBezTo>
                  <a:pt x="44" y="107"/>
                  <a:pt x="53" y="116"/>
                  <a:pt x="65" y="120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52" y="149"/>
                  <a:pt x="46" y="147"/>
                  <a:pt x="42" y="144"/>
                </a:cubicBezTo>
                <a:close/>
                <a:moveTo>
                  <a:pt x="16" y="41"/>
                </a:moveTo>
                <a:cubicBezTo>
                  <a:pt x="23" y="31"/>
                  <a:pt x="31" y="23"/>
                  <a:pt x="41" y="16"/>
                </a:cubicBezTo>
                <a:cubicBezTo>
                  <a:pt x="41" y="16"/>
                  <a:pt x="41" y="16"/>
                  <a:pt x="42" y="16"/>
                </a:cubicBezTo>
                <a:cubicBezTo>
                  <a:pt x="46" y="13"/>
                  <a:pt x="52" y="11"/>
                  <a:pt x="57" y="9"/>
                </a:cubicBezTo>
                <a:cubicBezTo>
                  <a:pt x="65" y="40"/>
                  <a:pt x="65" y="40"/>
                  <a:pt x="65" y="40"/>
                </a:cubicBezTo>
                <a:cubicBezTo>
                  <a:pt x="53" y="44"/>
                  <a:pt x="44" y="53"/>
                  <a:pt x="40" y="65"/>
                </a:cubicBezTo>
                <a:cubicBezTo>
                  <a:pt x="9" y="57"/>
                  <a:pt x="9" y="57"/>
                  <a:pt x="9" y="57"/>
                </a:cubicBezTo>
                <a:cubicBezTo>
                  <a:pt x="11" y="52"/>
                  <a:pt x="13" y="46"/>
                  <a:pt x="16" y="41"/>
                </a:cubicBezTo>
                <a:cubicBezTo>
                  <a:pt x="16" y="41"/>
                  <a:pt x="16" y="41"/>
                  <a:pt x="16" y="41"/>
                </a:cubicBezTo>
                <a:close/>
                <a:moveTo>
                  <a:pt x="38" y="70"/>
                </a:moveTo>
                <a:cubicBezTo>
                  <a:pt x="38" y="73"/>
                  <a:pt x="37" y="77"/>
                  <a:pt x="37" y="80"/>
                </a:cubicBezTo>
                <a:cubicBezTo>
                  <a:pt x="37" y="83"/>
                  <a:pt x="38" y="87"/>
                  <a:pt x="38" y="90"/>
                </a:cubicBezTo>
                <a:cubicBezTo>
                  <a:pt x="8" y="98"/>
                  <a:pt x="8" y="98"/>
                  <a:pt x="8" y="98"/>
                </a:cubicBezTo>
                <a:cubicBezTo>
                  <a:pt x="6" y="92"/>
                  <a:pt x="6" y="86"/>
                  <a:pt x="6" y="80"/>
                </a:cubicBezTo>
                <a:cubicBezTo>
                  <a:pt x="6" y="74"/>
                  <a:pt x="6" y="68"/>
                  <a:pt x="8" y="62"/>
                </a:cubicBezTo>
                <a:lnTo>
                  <a:pt x="38" y="70"/>
                </a:lnTo>
                <a:close/>
                <a:moveTo>
                  <a:pt x="43" y="80"/>
                </a:moveTo>
                <a:cubicBezTo>
                  <a:pt x="43" y="59"/>
                  <a:pt x="59" y="43"/>
                  <a:pt x="80" y="43"/>
                </a:cubicBezTo>
                <a:cubicBezTo>
                  <a:pt x="101" y="43"/>
                  <a:pt x="117" y="59"/>
                  <a:pt x="117" y="80"/>
                </a:cubicBezTo>
                <a:cubicBezTo>
                  <a:pt x="117" y="101"/>
                  <a:pt x="101" y="117"/>
                  <a:pt x="80" y="117"/>
                </a:cubicBezTo>
                <a:cubicBezTo>
                  <a:pt x="59" y="117"/>
                  <a:pt x="43" y="101"/>
                  <a:pt x="43" y="80"/>
                </a:cubicBezTo>
                <a:close/>
                <a:moveTo>
                  <a:pt x="118" y="16"/>
                </a:moveTo>
                <a:cubicBezTo>
                  <a:pt x="119" y="16"/>
                  <a:pt x="119" y="16"/>
                  <a:pt x="119" y="16"/>
                </a:cubicBezTo>
                <a:cubicBezTo>
                  <a:pt x="129" y="23"/>
                  <a:pt x="137" y="31"/>
                  <a:pt x="144" y="41"/>
                </a:cubicBezTo>
                <a:cubicBezTo>
                  <a:pt x="144" y="41"/>
                  <a:pt x="144" y="41"/>
                  <a:pt x="144" y="42"/>
                </a:cubicBezTo>
                <a:cubicBezTo>
                  <a:pt x="147" y="46"/>
                  <a:pt x="149" y="52"/>
                  <a:pt x="151" y="57"/>
                </a:cubicBezTo>
                <a:cubicBezTo>
                  <a:pt x="120" y="65"/>
                  <a:pt x="120" y="65"/>
                  <a:pt x="120" y="65"/>
                </a:cubicBezTo>
                <a:cubicBezTo>
                  <a:pt x="116" y="53"/>
                  <a:pt x="107" y="44"/>
                  <a:pt x="95" y="40"/>
                </a:cubicBezTo>
                <a:cubicBezTo>
                  <a:pt x="103" y="9"/>
                  <a:pt x="103" y="9"/>
                  <a:pt x="103" y="9"/>
                </a:cubicBezTo>
                <a:cubicBezTo>
                  <a:pt x="108" y="11"/>
                  <a:pt x="114" y="13"/>
                  <a:pt x="118" y="16"/>
                </a:cubicBezTo>
                <a:close/>
                <a:moveTo>
                  <a:pt x="154" y="80"/>
                </a:moveTo>
                <a:cubicBezTo>
                  <a:pt x="154" y="86"/>
                  <a:pt x="154" y="92"/>
                  <a:pt x="152" y="98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22" y="87"/>
                  <a:pt x="123" y="83"/>
                  <a:pt x="123" y="80"/>
                </a:cubicBezTo>
                <a:cubicBezTo>
                  <a:pt x="123" y="77"/>
                  <a:pt x="122" y="73"/>
                  <a:pt x="122" y="70"/>
                </a:cubicBezTo>
                <a:cubicBezTo>
                  <a:pt x="152" y="62"/>
                  <a:pt x="152" y="62"/>
                  <a:pt x="152" y="62"/>
                </a:cubicBezTo>
                <a:cubicBezTo>
                  <a:pt x="154" y="68"/>
                  <a:pt x="154" y="74"/>
                  <a:pt x="154" y="80"/>
                </a:cubicBezTo>
                <a:close/>
                <a:moveTo>
                  <a:pt x="98" y="8"/>
                </a:moveTo>
                <a:cubicBezTo>
                  <a:pt x="90" y="38"/>
                  <a:pt x="90" y="38"/>
                  <a:pt x="90" y="38"/>
                </a:cubicBezTo>
                <a:cubicBezTo>
                  <a:pt x="87" y="38"/>
                  <a:pt x="83" y="37"/>
                  <a:pt x="80" y="37"/>
                </a:cubicBezTo>
                <a:cubicBezTo>
                  <a:pt x="77" y="37"/>
                  <a:pt x="73" y="38"/>
                  <a:pt x="70" y="38"/>
                </a:cubicBezTo>
                <a:cubicBezTo>
                  <a:pt x="62" y="8"/>
                  <a:pt x="62" y="8"/>
                  <a:pt x="62" y="8"/>
                </a:cubicBezTo>
                <a:cubicBezTo>
                  <a:pt x="68" y="6"/>
                  <a:pt x="74" y="6"/>
                  <a:pt x="80" y="6"/>
                </a:cubicBezTo>
                <a:cubicBezTo>
                  <a:pt x="86" y="6"/>
                  <a:pt x="92" y="6"/>
                  <a:pt x="98" y="8"/>
                </a:cubicBezTo>
                <a:close/>
                <a:moveTo>
                  <a:pt x="62" y="152"/>
                </a:moveTo>
                <a:cubicBezTo>
                  <a:pt x="70" y="122"/>
                  <a:pt x="70" y="122"/>
                  <a:pt x="70" y="122"/>
                </a:cubicBezTo>
                <a:cubicBezTo>
                  <a:pt x="73" y="122"/>
                  <a:pt x="77" y="123"/>
                  <a:pt x="80" y="123"/>
                </a:cubicBezTo>
                <a:cubicBezTo>
                  <a:pt x="83" y="123"/>
                  <a:pt x="87" y="122"/>
                  <a:pt x="90" y="122"/>
                </a:cubicBezTo>
                <a:cubicBezTo>
                  <a:pt x="98" y="152"/>
                  <a:pt x="98" y="152"/>
                  <a:pt x="98" y="152"/>
                </a:cubicBezTo>
                <a:cubicBezTo>
                  <a:pt x="92" y="154"/>
                  <a:pt x="86" y="154"/>
                  <a:pt x="80" y="154"/>
                </a:cubicBezTo>
                <a:cubicBezTo>
                  <a:pt x="74" y="154"/>
                  <a:pt x="68" y="154"/>
                  <a:pt x="62" y="152"/>
                </a:cubicBezTo>
                <a:close/>
                <a:moveTo>
                  <a:pt x="9" y="15"/>
                </a:moveTo>
                <a:cubicBezTo>
                  <a:pt x="8" y="14"/>
                  <a:pt x="8" y="12"/>
                  <a:pt x="9" y="11"/>
                </a:cubicBezTo>
                <a:cubicBezTo>
                  <a:pt x="9" y="10"/>
                  <a:pt x="10" y="9"/>
                  <a:pt x="11" y="9"/>
                </a:cubicBezTo>
                <a:cubicBezTo>
                  <a:pt x="12" y="8"/>
                  <a:pt x="14" y="8"/>
                  <a:pt x="15" y="9"/>
                </a:cubicBezTo>
                <a:cubicBezTo>
                  <a:pt x="16" y="10"/>
                  <a:pt x="16" y="12"/>
                  <a:pt x="15" y="13"/>
                </a:cubicBezTo>
                <a:cubicBezTo>
                  <a:pt x="14" y="13"/>
                  <a:pt x="14" y="14"/>
                  <a:pt x="13" y="15"/>
                </a:cubicBezTo>
                <a:cubicBezTo>
                  <a:pt x="13" y="15"/>
                  <a:pt x="12" y="16"/>
                  <a:pt x="11" y="16"/>
                </a:cubicBezTo>
                <a:cubicBezTo>
                  <a:pt x="10" y="16"/>
                  <a:pt x="10" y="15"/>
                  <a:pt x="9" y="15"/>
                </a:cubicBezTo>
                <a:close/>
                <a:moveTo>
                  <a:pt x="6" y="26"/>
                </a:moveTo>
                <a:cubicBezTo>
                  <a:pt x="6" y="23"/>
                  <a:pt x="6" y="23"/>
                  <a:pt x="6" y="23"/>
                </a:cubicBezTo>
                <a:cubicBezTo>
                  <a:pt x="6" y="21"/>
                  <a:pt x="7" y="20"/>
                  <a:pt x="8" y="20"/>
                </a:cubicBezTo>
                <a:cubicBezTo>
                  <a:pt x="10" y="20"/>
                  <a:pt x="11" y="21"/>
                  <a:pt x="11" y="23"/>
                </a:cubicBezTo>
                <a:cubicBezTo>
                  <a:pt x="11" y="26"/>
                  <a:pt x="11" y="26"/>
                  <a:pt x="11" y="26"/>
                </a:cubicBezTo>
                <a:cubicBezTo>
                  <a:pt x="11" y="27"/>
                  <a:pt x="10" y="28"/>
                  <a:pt x="8" y="28"/>
                </a:cubicBezTo>
                <a:cubicBezTo>
                  <a:pt x="7" y="28"/>
                  <a:pt x="6" y="27"/>
                  <a:pt x="6" y="26"/>
                </a:cubicBezTo>
                <a:close/>
                <a:moveTo>
                  <a:pt x="20" y="8"/>
                </a:moveTo>
                <a:cubicBezTo>
                  <a:pt x="20" y="7"/>
                  <a:pt x="21" y="6"/>
                  <a:pt x="23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8" y="7"/>
                  <a:pt x="28" y="8"/>
                </a:cubicBezTo>
                <a:cubicBezTo>
                  <a:pt x="28" y="10"/>
                  <a:pt x="27" y="11"/>
                  <a:pt x="26" y="11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0" y="10"/>
                  <a:pt x="20" y="8"/>
                </a:cubicBezTo>
                <a:close/>
                <a:moveTo>
                  <a:pt x="152" y="20"/>
                </a:moveTo>
                <a:cubicBezTo>
                  <a:pt x="153" y="20"/>
                  <a:pt x="154" y="21"/>
                  <a:pt x="154" y="23"/>
                </a:cubicBezTo>
                <a:cubicBezTo>
                  <a:pt x="154" y="26"/>
                  <a:pt x="154" y="26"/>
                  <a:pt x="154" y="26"/>
                </a:cubicBezTo>
                <a:cubicBezTo>
                  <a:pt x="154" y="27"/>
                  <a:pt x="153" y="28"/>
                  <a:pt x="152" y="28"/>
                </a:cubicBezTo>
                <a:cubicBezTo>
                  <a:pt x="150" y="28"/>
                  <a:pt x="149" y="27"/>
                  <a:pt x="149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1"/>
                  <a:pt x="150" y="20"/>
                  <a:pt x="152" y="20"/>
                </a:cubicBezTo>
                <a:close/>
                <a:moveTo>
                  <a:pt x="145" y="13"/>
                </a:moveTo>
                <a:cubicBezTo>
                  <a:pt x="144" y="12"/>
                  <a:pt x="144" y="10"/>
                  <a:pt x="145" y="9"/>
                </a:cubicBezTo>
                <a:cubicBezTo>
                  <a:pt x="146" y="8"/>
                  <a:pt x="148" y="8"/>
                  <a:pt x="149" y="9"/>
                </a:cubicBezTo>
                <a:cubicBezTo>
                  <a:pt x="150" y="9"/>
                  <a:pt x="151" y="10"/>
                  <a:pt x="151" y="11"/>
                </a:cubicBezTo>
                <a:cubicBezTo>
                  <a:pt x="152" y="12"/>
                  <a:pt x="152" y="14"/>
                  <a:pt x="151" y="15"/>
                </a:cubicBezTo>
                <a:cubicBezTo>
                  <a:pt x="150" y="15"/>
                  <a:pt x="150" y="16"/>
                  <a:pt x="149" y="16"/>
                </a:cubicBezTo>
                <a:cubicBezTo>
                  <a:pt x="148" y="16"/>
                  <a:pt x="147" y="15"/>
                  <a:pt x="147" y="15"/>
                </a:cubicBezTo>
                <a:cubicBezTo>
                  <a:pt x="147" y="14"/>
                  <a:pt x="146" y="14"/>
                  <a:pt x="145" y="13"/>
                </a:cubicBezTo>
                <a:close/>
                <a:moveTo>
                  <a:pt x="132" y="8"/>
                </a:moveTo>
                <a:cubicBezTo>
                  <a:pt x="132" y="7"/>
                  <a:pt x="133" y="6"/>
                  <a:pt x="134" y="6"/>
                </a:cubicBezTo>
                <a:cubicBezTo>
                  <a:pt x="137" y="6"/>
                  <a:pt x="137" y="6"/>
                  <a:pt x="137" y="6"/>
                </a:cubicBezTo>
                <a:cubicBezTo>
                  <a:pt x="139" y="6"/>
                  <a:pt x="140" y="7"/>
                  <a:pt x="140" y="8"/>
                </a:cubicBezTo>
                <a:cubicBezTo>
                  <a:pt x="140" y="10"/>
                  <a:pt x="139" y="11"/>
                  <a:pt x="137" y="11"/>
                </a:cubicBezTo>
                <a:cubicBezTo>
                  <a:pt x="134" y="11"/>
                  <a:pt x="134" y="11"/>
                  <a:pt x="134" y="11"/>
                </a:cubicBezTo>
                <a:cubicBezTo>
                  <a:pt x="133" y="11"/>
                  <a:pt x="132" y="10"/>
                  <a:pt x="132" y="8"/>
                </a:cubicBezTo>
                <a:close/>
                <a:moveTo>
                  <a:pt x="151" y="145"/>
                </a:moveTo>
                <a:cubicBezTo>
                  <a:pt x="152" y="146"/>
                  <a:pt x="152" y="148"/>
                  <a:pt x="151" y="149"/>
                </a:cubicBezTo>
                <a:cubicBezTo>
                  <a:pt x="151" y="150"/>
                  <a:pt x="150" y="151"/>
                  <a:pt x="149" y="151"/>
                </a:cubicBezTo>
                <a:cubicBezTo>
                  <a:pt x="148" y="152"/>
                  <a:pt x="148" y="152"/>
                  <a:pt x="147" y="152"/>
                </a:cubicBezTo>
                <a:cubicBezTo>
                  <a:pt x="146" y="152"/>
                  <a:pt x="146" y="152"/>
                  <a:pt x="145" y="151"/>
                </a:cubicBezTo>
                <a:cubicBezTo>
                  <a:pt x="144" y="150"/>
                  <a:pt x="144" y="148"/>
                  <a:pt x="145" y="147"/>
                </a:cubicBezTo>
                <a:cubicBezTo>
                  <a:pt x="146" y="147"/>
                  <a:pt x="146" y="146"/>
                  <a:pt x="147" y="145"/>
                </a:cubicBezTo>
                <a:cubicBezTo>
                  <a:pt x="148" y="144"/>
                  <a:pt x="150" y="144"/>
                  <a:pt x="151" y="145"/>
                </a:cubicBezTo>
                <a:close/>
                <a:moveTo>
                  <a:pt x="140" y="152"/>
                </a:moveTo>
                <a:cubicBezTo>
                  <a:pt x="140" y="153"/>
                  <a:pt x="139" y="154"/>
                  <a:pt x="137" y="154"/>
                </a:cubicBezTo>
                <a:cubicBezTo>
                  <a:pt x="134" y="154"/>
                  <a:pt x="134" y="154"/>
                  <a:pt x="134" y="154"/>
                </a:cubicBezTo>
                <a:cubicBezTo>
                  <a:pt x="133" y="154"/>
                  <a:pt x="132" y="153"/>
                  <a:pt x="132" y="152"/>
                </a:cubicBezTo>
                <a:cubicBezTo>
                  <a:pt x="132" y="150"/>
                  <a:pt x="133" y="149"/>
                  <a:pt x="134" y="149"/>
                </a:cubicBezTo>
                <a:cubicBezTo>
                  <a:pt x="137" y="149"/>
                  <a:pt x="137" y="149"/>
                  <a:pt x="137" y="149"/>
                </a:cubicBezTo>
                <a:cubicBezTo>
                  <a:pt x="139" y="149"/>
                  <a:pt x="140" y="150"/>
                  <a:pt x="140" y="152"/>
                </a:cubicBezTo>
                <a:close/>
                <a:moveTo>
                  <a:pt x="154" y="134"/>
                </a:moveTo>
                <a:cubicBezTo>
                  <a:pt x="154" y="137"/>
                  <a:pt x="154" y="137"/>
                  <a:pt x="154" y="137"/>
                </a:cubicBezTo>
                <a:cubicBezTo>
                  <a:pt x="154" y="139"/>
                  <a:pt x="153" y="140"/>
                  <a:pt x="152" y="140"/>
                </a:cubicBezTo>
                <a:cubicBezTo>
                  <a:pt x="150" y="140"/>
                  <a:pt x="149" y="139"/>
                  <a:pt x="149" y="137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49" y="133"/>
                  <a:pt x="150" y="132"/>
                  <a:pt x="152" y="132"/>
                </a:cubicBezTo>
                <a:cubicBezTo>
                  <a:pt x="153" y="132"/>
                  <a:pt x="154" y="133"/>
                  <a:pt x="154" y="134"/>
                </a:cubicBezTo>
                <a:close/>
                <a:moveTo>
                  <a:pt x="28" y="152"/>
                </a:moveTo>
                <a:cubicBezTo>
                  <a:pt x="28" y="153"/>
                  <a:pt x="27" y="154"/>
                  <a:pt x="26" y="154"/>
                </a:cubicBezTo>
                <a:cubicBezTo>
                  <a:pt x="23" y="154"/>
                  <a:pt x="23" y="154"/>
                  <a:pt x="23" y="154"/>
                </a:cubicBezTo>
                <a:cubicBezTo>
                  <a:pt x="21" y="154"/>
                  <a:pt x="20" y="153"/>
                  <a:pt x="20" y="152"/>
                </a:cubicBezTo>
                <a:cubicBezTo>
                  <a:pt x="20" y="150"/>
                  <a:pt x="21" y="149"/>
                  <a:pt x="23" y="149"/>
                </a:cubicBezTo>
                <a:cubicBezTo>
                  <a:pt x="26" y="149"/>
                  <a:pt x="26" y="149"/>
                  <a:pt x="26" y="149"/>
                </a:cubicBezTo>
                <a:cubicBezTo>
                  <a:pt x="27" y="149"/>
                  <a:pt x="28" y="150"/>
                  <a:pt x="28" y="152"/>
                </a:cubicBezTo>
                <a:close/>
                <a:moveTo>
                  <a:pt x="8" y="140"/>
                </a:moveTo>
                <a:cubicBezTo>
                  <a:pt x="7" y="140"/>
                  <a:pt x="6" y="139"/>
                  <a:pt x="6" y="137"/>
                </a:cubicBezTo>
                <a:cubicBezTo>
                  <a:pt x="6" y="134"/>
                  <a:pt x="6" y="134"/>
                  <a:pt x="6" y="134"/>
                </a:cubicBezTo>
                <a:cubicBezTo>
                  <a:pt x="6" y="133"/>
                  <a:pt x="7" y="132"/>
                  <a:pt x="8" y="132"/>
                </a:cubicBezTo>
                <a:cubicBezTo>
                  <a:pt x="10" y="132"/>
                  <a:pt x="11" y="133"/>
                  <a:pt x="11" y="134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9"/>
                  <a:pt x="10" y="140"/>
                  <a:pt x="8" y="140"/>
                </a:cubicBezTo>
                <a:close/>
                <a:moveTo>
                  <a:pt x="15" y="147"/>
                </a:moveTo>
                <a:cubicBezTo>
                  <a:pt x="16" y="148"/>
                  <a:pt x="16" y="150"/>
                  <a:pt x="15" y="151"/>
                </a:cubicBezTo>
                <a:cubicBezTo>
                  <a:pt x="14" y="151"/>
                  <a:pt x="14" y="152"/>
                  <a:pt x="13" y="152"/>
                </a:cubicBezTo>
                <a:cubicBezTo>
                  <a:pt x="12" y="152"/>
                  <a:pt x="12" y="152"/>
                  <a:pt x="11" y="151"/>
                </a:cubicBezTo>
                <a:cubicBezTo>
                  <a:pt x="10" y="151"/>
                  <a:pt x="9" y="150"/>
                  <a:pt x="9" y="149"/>
                </a:cubicBezTo>
                <a:cubicBezTo>
                  <a:pt x="8" y="148"/>
                  <a:pt x="8" y="146"/>
                  <a:pt x="9" y="145"/>
                </a:cubicBezTo>
                <a:cubicBezTo>
                  <a:pt x="10" y="144"/>
                  <a:pt x="12" y="144"/>
                  <a:pt x="13" y="145"/>
                </a:cubicBezTo>
                <a:cubicBezTo>
                  <a:pt x="13" y="146"/>
                  <a:pt x="14" y="146"/>
                  <a:pt x="15" y="1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3" name="Freeform 2107"/>
          <p:cNvSpPr>
            <a:spLocks noEditPoints="1"/>
          </p:cNvSpPr>
          <p:nvPr userDrawn="1"/>
        </p:nvSpPr>
        <p:spPr bwMode="auto">
          <a:xfrm>
            <a:off x="3622596" y="5990868"/>
            <a:ext cx="450533" cy="371952"/>
          </a:xfrm>
          <a:custGeom>
            <a:avLst/>
            <a:gdLst>
              <a:gd name="T0" fmla="*/ 24 w 160"/>
              <a:gd name="T1" fmla="*/ 92 h 131"/>
              <a:gd name="T2" fmla="*/ 0 w 160"/>
              <a:gd name="T3" fmla="*/ 68 h 131"/>
              <a:gd name="T4" fmla="*/ 25 w 160"/>
              <a:gd name="T5" fmla="*/ 43 h 131"/>
              <a:gd name="T6" fmla="*/ 105 w 160"/>
              <a:gd name="T7" fmla="*/ 24 h 131"/>
              <a:gd name="T8" fmla="*/ 107 w 160"/>
              <a:gd name="T9" fmla="*/ 28 h 131"/>
              <a:gd name="T10" fmla="*/ 104 w 160"/>
              <a:gd name="T11" fmla="*/ 30 h 131"/>
              <a:gd name="T12" fmla="*/ 28 w 160"/>
              <a:gd name="T13" fmla="*/ 47 h 131"/>
              <a:gd name="T14" fmla="*/ 8 w 160"/>
              <a:gd name="T15" fmla="*/ 68 h 131"/>
              <a:gd name="T16" fmla="*/ 28 w 160"/>
              <a:gd name="T17" fmla="*/ 88 h 131"/>
              <a:gd name="T18" fmla="*/ 34 w 160"/>
              <a:gd name="T19" fmla="*/ 94 h 131"/>
              <a:gd name="T20" fmla="*/ 34 w 160"/>
              <a:gd name="T21" fmla="*/ 97 h 131"/>
              <a:gd name="T22" fmla="*/ 32 w 160"/>
              <a:gd name="T23" fmla="*/ 98 h 131"/>
              <a:gd name="T24" fmla="*/ 31 w 160"/>
              <a:gd name="T25" fmla="*/ 98 h 131"/>
              <a:gd name="T26" fmla="*/ 24 w 160"/>
              <a:gd name="T27" fmla="*/ 92 h 131"/>
              <a:gd name="T28" fmla="*/ 136 w 160"/>
              <a:gd name="T29" fmla="*/ 43 h 131"/>
              <a:gd name="T30" fmla="*/ 124 w 160"/>
              <a:gd name="T31" fmla="*/ 34 h 131"/>
              <a:gd name="T32" fmla="*/ 120 w 160"/>
              <a:gd name="T33" fmla="*/ 34 h 131"/>
              <a:gd name="T34" fmla="*/ 121 w 160"/>
              <a:gd name="T35" fmla="*/ 38 h 131"/>
              <a:gd name="T36" fmla="*/ 132 w 160"/>
              <a:gd name="T37" fmla="*/ 47 h 131"/>
              <a:gd name="T38" fmla="*/ 152 w 160"/>
              <a:gd name="T39" fmla="*/ 67 h 131"/>
              <a:gd name="T40" fmla="*/ 132 w 160"/>
              <a:gd name="T41" fmla="*/ 88 h 131"/>
              <a:gd name="T42" fmla="*/ 55 w 160"/>
              <a:gd name="T43" fmla="*/ 105 h 131"/>
              <a:gd name="T44" fmla="*/ 51 w 160"/>
              <a:gd name="T45" fmla="*/ 107 h 131"/>
              <a:gd name="T46" fmla="*/ 53 w 160"/>
              <a:gd name="T47" fmla="*/ 110 h 131"/>
              <a:gd name="T48" fmla="*/ 80 w 160"/>
              <a:gd name="T49" fmla="*/ 115 h 131"/>
              <a:gd name="T50" fmla="*/ 135 w 160"/>
              <a:gd name="T51" fmla="*/ 92 h 131"/>
              <a:gd name="T52" fmla="*/ 160 w 160"/>
              <a:gd name="T53" fmla="*/ 67 h 131"/>
              <a:gd name="T54" fmla="*/ 136 w 160"/>
              <a:gd name="T55" fmla="*/ 43 h 131"/>
              <a:gd name="T56" fmla="*/ 83 w 160"/>
              <a:gd name="T57" fmla="*/ 99 h 131"/>
              <a:gd name="T58" fmla="*/ 66 w 160"/>
              <a:gd name="T59" fmla="*/ 94 h 131"/>
              <a:gd name="T60" fmla="*/ 63 w 160"/>
              <a:gd name="T61" fmla="*/ 95 h 131"/>
              <a:gd name="T62" fmla="*/ 63 w 160"/>
              <a:gd name="T63" fmla="*/ 99 h 131"/>
              <a:gd name="T64" fmla="*/ 83 w 160"/>
              <a:gd name="T65" fmla="*/ 104 h 131"/>
              <a:gd name="T66" fmla="*/ 119 w 160"/>
              <a:gd name="T67" fmla="*/ 68 h 131"/>
              <a:gd name="T68" fmla="*/ 113 w 160"/>
              <a:gd name="T69" fmla="*/ 47 h 131"/>
              <a:gd name="T70" fmla="*/ 109 w 160"/>
              <a:gd name="T71" fmla="*/ 47 h 131"/>
              <a:gd name="T72" fmla="*/ 109 w 160"/>
              <a:gd name="T73" fmla="*/ 50 h 131"/>
              <a:gd name="T74" fmla="*/ 114 w 160"/>
              <a:gd name="T75" fmla="*/ 68 h 131"/>
              <a:gd name="T76" fmla="*/ 83 w 160"/>
              <a:gd name="T77" fmla="*/ 99 h 131"/>
              <a:gd name="T78" fmla="*/ 83 w 160"/>
              <a:gd name="T79" fmla="*/ 37 h 131"/>
              <a:gd name="T80" fmla="*/ 99 w 160"/>
              <a:gd name="T81" fmla="*/ 41 h 131"/>
              <a:gd name="T82" fmla="*/ 102 w 160"/>
              <a:gd name="T83" fmla="*/ 40 h 131"/>
              <a:gd name="T84" fmla="*/ 101 w 160"/>
              <a:gd name="T85" fmla="*/ 36 h 131"/>
              <a:gd name="T86" fmla="*/ 83 w 160"/>
              <a:gd name="T87" fmla="*/ 31 h 131"/>
              <a:gd name="T88" fmla="*/ 46 w 160"/>
              <a:gd name="T89" fmla="*/ 68 h 131"/>
              <a:gd name="T90" fmla="*/ 50 w 160"/>
              <a:gd name="T91" fmla="*/ 84 h 131"/>
              <a:gd name="T92" fmla="*/ 52 w 160"/>
              <a:gd name="T93" fmla="*/ 85 h 131"/>
              <a:gd name="T94" fmla="*/ 54 w 160"/>
              <a:gd name="T95" fmla="*/ 85 h 131"/>
              <a:gd name="T96" fmla="*/ 55 w 160"/>
              <a:gd name="T97" fmla="*/ 81 h 131"/>
              <a:gd name="T98" fmla="*/ 52 w 160"/>
              <a:gd name="T99" fmla="*/ 68 h 131"/>
              <a:gd name="T100" fmla="*/ 83 w 160"/>
              <a:gd name="T101" fmla="*/ 37 h 131"/>
              <a:gd name="T102" fmla="*/ 148 w 160"/>
              <a:gd name="T103" fmla="*/ 1 h 131"/>
              <a:gd name="T104" fmla="*/ 144 w 160"/>
              <a:gd name="T105" fmla="*/ 1 h 131"/>
              <a:gd name="T106" fmla="*/ 18 w 160"/>
              <a:gd name="T107" fmla="*/ 127 h 131"/>
              <a:gd name="T108" fmla="*/ 18 w 160"/>
              <a:gd name="T109" fmla="*/ 131 h 131"/>
              <a:gd name="T110" fmla="*/ 20 w 160"/>
              <a:gd name="T111" fmla="*/ 131 h 131"/>
              <a:gd name="T112" fmla="*/ 22 w 160"/>
              <a:gd name="T113" fmla="*/ 131 h 131"/>
              <a:gd name="T114" fmla="*/ 148 w 160"/>
              <a:gd name="T115" fmla="*/ 5 h 131"/>
              <a:gd name="T116" fmla="*/ 148 w 160"/>
              <a:gd name="T117" fmla="*/ 1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31">
                <a:moveTo>
                  <a:pt x="24" y="92"/>
                </a:moveTo>
                <a:cubicBezTo>
                  <a:pt x="0" y="68"/>
                  <a:pt x="0" y="68"/>
                  <a:pt x="0" y="68"/>
                </a:cubicBezTo>
                <a:cubicBezTo>
                  <a:pt x="25" y="43"/>
                  <a:pt x="25" y="43"/>
                  <a:pt x="25" y="43"/>
                </a:cubicBezTo>
                <a:cubicBezTo>
                  <a:pt x="46" y="22"/>
                  <a:pt x="77" y="15"/>
                  <a:pt x="105" y="24"/>
                </a:cubicBezTo>
                <a:cubicBezTo>
                  <a:pt x="107" y="25"/>
                  <a:pt x="108" y="26"/>
                  <a:pt x="107" y="28"/>
                </a:cubicBezTo>
                <a:cubicBezTo>
                  <a:pt x="107" y="29"/>
                  <a:pt x="105" y="30"/>
                  <a:pt x="104" y="30"/>
                </a:cubicBezTo>
                <a:cubicBezTo>
                  <a:pt x="77" y="21"/>
                  <a:pt x="48" y="27"/>
                  <a:pt x="28" y="47"/>
                </a:cubicBezTo>
                <a:cubicBezTo>
                  <a:pt x="8" y="68"/>
                  <a:pt x="8" y="68"/>
                  <a:pt x="8" y="68"/>
                </a:cubicBezTo>
                <a:cubicBezTo>
                  <a:pt x="28" y="88"/>
                  <a:pt x="28" y="88"/>
                  <a:pt x="28" y="88"/>
                </a:cubicBezTo>
                <a:cubicBezTo>
                  <a:pt x="30" y="90"/>
                  <a:pt x="32" y="92"/>
                  <a:pt x="34" y="94"/>
                </a:cubicBezTo>
                <a:cubicBezTo>
                  <a:pt x="35" y="95"/>
                  <a:pt x="35" y="96"/>
                  <a:pt x="34" y="97"/>
                </a:cubicBezTo>
                <a:cubicBezTo>
                  <a:pt x="34" y="98"/>
                  <a:pt x="33" y="98"/>
                  <a:pt x="32" y="98"/>
                </a:cubicBezTo>
                <a:cubicBezTo>
                  <a:pt x="32" y="98"/>
                  <a:pt x="31" y="98"/>
                  <a:pt x="31" y="98"/>
                </a:cubicBezTo>
                <a:cubicBezTo>
                  <a:pt x="28" y="96"/>
                  <a:pt x="26" y="94"/>
                  <a:pt x="24" y="92"/>
                </a:cubicBezTo>
                <a:close/>
                <a:moveTo>
                  <a:pt x="136" y="43"/>
                </a:moveTo>
                <a:cubicBezTo>
                  <a:pt x="132" y="40"/>
                  <a:pt x="128" y="37"/>
                  <a:pt x="124" y="34"/>
                </a:cubicBezTo>
                <a:cubicBezTo>
                  <a:pt x="123" y="33"/>
                  <a:pt x="121" y="33"/>
                  <a:pt x="120" y="34"/>
                </a:cubicBezTo>
                <a:cubicBezTo>
                  <a:pt x="120" y="36"/>
                  <a:pt x="120" y="37"/>
                  <a:pt x="121" y="38"/>
                </a:cubicBezTo>
                <a:cubicBezTo>
                  <a:pt x="125" y="41"/>
                  <a:pt x="129" y="44"/>
                  <a:pt x="132" y="47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32" y="88"/>
                  <a:pt x="132" y="88"/>
                  <a:pt x="132" y="88"/>
                </a:cubicBezTo>
                <a:cubicBezTo>
                  <a:pt x="112" y="108"/>
                  <a:pt x="82" y="115"/>
                  <a:pt x="55" y="105"/>
                </a:cubicBezTo>
                <a:cubicBezTo>
                  <a:pt x="53" y="105"/>
                  <a:pt x="52" y="105"/>
                  <a:pt x="51" y="107"/>
                </a:cubicBezTo>
                <a:cubicBezTo>
                  <a:pt x="51" y="108"/>
                  <a:pt x="52" y="110"/>
                  <a:pt x="53" y="110"/>
                </a:cubicBezTo>
                <a:cubicBezTo>
                  <a:pt x="62" y="113"/>
                  <a:pt x="71" y="115"/>
                  <a:pt x="80" y="115"/>
                </a:cubicBezTo>
                <a:cubicBezTo>
                  <a:pt x="100" y="115"/>
                  <a:pt x="120" y="107"/>
                  <a:pt x="135" y="92"/>
                </a:cubicBezTo>
                <a:cubicBezTo>
                  <a:pt x="160" y="67"/>
                  <a:pt x="160" y="67"/>
                  <a:pt x="160" y="67"/>
                </a:cubicBezTo>
                <a:lnTo>
                  <a:pt x="136" y="43"/>
                </a:lnTo>
                <a:close/>
                <a:moveTo>
                  <a:pt x="83" y="99"/>
                </a:moveTo>
                <a:cubicBezTo>
                  <a:pt x="77" y="99"/>
                  <a:pt x="71" y="97"/>
                  <a:pt x="66" y="94"/>
                </a:cubicBezTo>
                <a:cubicBezTo>
                  <a:pt x="65" y="93"/>
                  <a:pt x="63" y="94"/>
                  <a:pt x="63" y="95"/>
                </a:cubicBezTo>
                <a:cubicBezTo>
                  <a:pt x="62" y="96"/>
                  <a:pt x="62" y="98"/>
                  <a:pt x="63" y="99"/>
                </a:cubicBezTo>
                <a:cubicBezTo>
                  <a:pt x="69" y="102"/>
                  <a:pt x="76" y="104"/>
                  <a:pt x="83" y="104"/>
                </a:cubicBezTo>
                <a:cubicBezTo>
                  <a:pt x="103" y="104"/>
                  <a:pt x="119" y="88"/>
                  <a:pt x="119" y="68"/>
                </a:cubicBezTo>
                <a:cubicBezTo>
                  <a:pt x="119" y="60"/>
                  <a:pt x="117" y="53"/>
                  <a:pt x="113" y="47"/>
                </a:cubicBezTo>
                <a:cubicBezTo>
                  <a:pt x="112" y="46"/>
                  <a:pt x="111" y="46"/>
                  <a:pt x="109" y="47"/>
                </a:cubicBezTo>
                <a:cubicBezTo>
                  <a:pt x="108" y="48"/>
                  <a:pt x="108" y="49"/>
                  <a:pt x="109" y="50"/>
                </a:cubicBezTo>
                <a:cubicBezTo>
                  <a:pt x="112" y="56"/>
                  <a:pt x="114" y="62"/>
                  <a:pt x="114" y="68"/>
                </a:cubicBezTo>
                <a:cubicBezTo>
                  <a:pt x="114" y="85"/>
                  <a:pt x="100" y="99"/>
                  <a:pt x="83" y="99"/>
                </a:cubicBezTo>
                <a:close/>
                <a:moveTo>
                  <a:pt x="83" y="37"/>
                </a:moveTo>
                <a:cubicBezTo>
                  <a:pt x="88" y="37"/>
                  <a:pt x="94" y="38"/>
                  <a:pt x="99" y="41"/>
                </a:cubicBezTo>
                <a:cubicBezTo>
                  <a:pt x="100" y="42"/>
                  <a:pt x="102" y="41"/>
                  <a:pt x="102" y="40"/>
                </a:cubicBezTo>
                <a:cubicBezTo>
                  <a:pt x="103" y="39"/>
                  <a:pt x="103" y="37"/>
                  <a:pt x="101" y="36"/>
                </a:cubicBezTo>
                <a:cubicBezTo>
                  <a:pt x="96" y="33"/>
                  <a:pt x="89" y="31"/>
                  <a:pt x="83" y="31"/>
                </a:cubicBezTo>
                <a:cubicBezTo>
                  <a:pt x="63" y="31"/>
                  <a:pt x="46" y="48"/>
                  <a:pt x="46" y="68"/>
                </a:cubicBezTo>
                <a:cubicBezTo>
                  <a:pt x="46" y="73"/>
                  <a:pt x="47" y="79"/>
                  <a:pt x="50" y="84"/>
                </a:cubicBezTo>
                <a:cubicBezTo>
                  <a:pt x="50" y="85"/>
                  <a:pt x="51" y="85"/>
                  <a:pt x="52" y="85"/>
                </a:cubicBezTo>
                <a:cubicBezTo>
                  <a:pt x="53" y="85"/>
                  <a:pt x="53" y="85"/>
                  <a:pt x="54" y="85"/>
                </a:cubicBezTo>
                <a:cubicBezTo>
                  <a:pt x="55" y="84"/>
                  <a:pt x="55" y="83"/>
                  <a:pt x="55" y="81"/>
                </a:cubicBezTo>
                <a:cubicBezTo>
                  <a:pt x="53" y="77"/>
                  <a:pt x="52" y="73"/>
                  <a:pt x="52" y="68"/>
                </a:cubicBezTo>
                <a:cubicBezTo>
                  <a:pt x="52" y="51"/>
                  <a:pt x="66" y="37"/>
                  <a:pt x="83" y="37"/>
                </a:cubicBezTo>
                <a:close/>
                <a:moveTo>
                  <a:pt x="148" y="1"/>
                </a:moveTo>
                <a:cubicBezTo>
                  <a:pt x="147" y="0"/>
                  <a:pt x="145" y="0"/>
                  <a:pt x="144" y="1"/>
                </a:cubicBezTo>
                <a:cubicBezTo>
                  <a:pt x="18" y="127"/>
                  <a:pt x="18" y="127"/>
                  <a:pt x="18" y="127"/>
                </a:cubicBezTo>
                <a:cubicBezTo>
                  <a:pt x="17" y="128"/>
                  <a:pt x="17" y="130"/>
                  <a:pt x="18" y="131"/>
                </a:cubicBezTo>
                <a:cubicBezTo>
                  <a:pt x="19" y="131"/>
                  <a:pt x="19" y="131"/>
                  <a:pt x="20" y="131"/>
                </a:cubicBezTo>
                <a:cubicBezTo>
                  <a:pt x="21" y="131"/>
                  <a:pt x="21" y="131"/>
                  <a:pt x="22" y="131"/>
                </a:cubicBezTo>
                <a:cubicBezTo>
                  <a:pt x="148" y="5"/>
                  <a:pt x="148" y="5"/>
                  <a:pt x="148" y="5"/>
                </a:cubicBezTo>
                <a:cubicBezTo>
                  <a:pt x="149" y="4"/>
                  <a:pt x="149" y="2"/>
                  <a:pt x="14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4" name="Freeform 2108"/>
          <p:cNvSpPr>
            <a:spLocks noEditPoints="1"/>
          </p:cNvSpPr>
          <p:nvPr userDrawn="1"/>
        </p:nvSpPr>
        <p:spPr bwMode="auto">
          <a:xfrm>
            <a:off x="4456867" y="1358504"/>
            <a:ext cx="362784" cy="454462"/>
          </a:xfrm>
          <a:custGeom>
            <a:avLst/>
            <a:gdLst>
              <a:gd name="T0" fmla="*/ 122 w 129"/>
              <a:gd name="T1" fmla="*/ 70 h 160"/>
              <a:gd name="T2" fmla="*/ 108 w 129"/>
              <a:gd name="T3" fmla="*/ 75 h 160"/>
              <a:gd name="T4" fmla="*/ 89 w 129"/>
              <a:gd name="T5" fmla="*/ 94 h 160"/>
              <a:gd name="T6" fmla="*/ 89 w 129"/>
              <a:gd name="T7" fmla="*/ 90 h 160"/>
              <a:gd name="T8" fmla="*/ 79 w 129"/>
              <a:gd name="T9" fmla="*/ 19 h 160"/>
              <a:gd name="T10" fmla="*/ 68 w 129"/>
              <a:gd name="T11" fmla="*/ 72 h 160"/>
              <a:gd name="T12" fmla="*/ 65 w 129"/>
              <a:gd name="T13" fmla="*/ 72 h 160"/>
              <a:gd name="T14" fmla="*/ 54 w 129"/>
              <a:gd name="T15" fmla="*/ 0 h 160"/>
              <a:gd name="T16" fmla="*/ 43 w 129"/>
              <a:gd name="T17" fmla="*/ 72 h 160"/>
              <a:gd name="T18" fmla="*/ 41 w 129"/>
              <a:gd name="T19" fmla="*/ 72 h 160"/>
              <a:gd name="T20" fmla="*/ 31 w 129"/>
              <a:gd name="T21" fmla="*/ 14 h 160"/>
              <a:gd name="T22" fmla="*/ 22 w 129"/>
              <a:gd name="T23" fmla="*/ 77 h 160"/>
              <a:gd name="T24" fmla="*/ 19 w 129"/>
              <a:gd name="T25" fmla="*/ 77 h 160"/>
              <a:gd name="T26" fmla="*/ 9 w 129"/>
              <a:gd name="T27" fmla="*/ 34 h 160"/>
              <a:gd name="T28" fmla="*/ 0 w 129"/>
              <a:gd name="T29" fmla="*/ 117 h 160"/>
              <a:gd name="T30" fmla="*/ 92 w 129"/>
              <a:gd name="T31" fmla="*/ 136 h 160"/>
              <a:gd name="T32" fmla="*/ 116 w 129"/>
              <a:gd name="T33" fmla="*/ 98 h 160"/>
              <a:gd name="T34" fmla="*/ 128 w 129"/>
              <a:gd name="T35" fmla="*/ 82 h 160"/>
              <a:gd name="T36" fmla="*/ 123 w 129"/>
              <a:gd name="T37" fmla="*/ 79 h 160"/>
              <a:gd name="T38" fmla="*/ 111 w 129"/>
              <a:gd name="T39" fmla="*/ 96 h 160"/>
              <a:gd name="T40" fmla="*/ 87 w 129"/>
              <a:gd name="T41" fmla="*/ 133 h 160"/>
              <a:gd name="T42" fmla="*/ 5 w 129"/>
              <a:gd name="T43" fmla="*/ 117 h 160"/>
              <a:gd name="T44" fmla="*/ 10 w 129"/>
              <a:gd name="T45" fmla="*/ 39 h 160"/>
              <a:gd name="T46" fmla="*/ 14 w 129"/>
              <a:gd name="T47" fmla="*/ 77 h 160"/>
              <a:gd name="T48" fmla="*/ 27 w 129"/>
              <a:gd name="T49" fmla="*/ 77 h 160"/>
              <a:gd name="T50" fmla="*/ 31 w 129"/>
              <a:gd name="T51" fmla="*/ 19 h 160"/>
              <a:gd name="T52" fmla="*/ 35 w 129"/>
              <a:gd name="T53" fmla="*/ 72 h 160"/>
              <a:gd name="T54" fmla="*/ 49 w 129"/>
              <a:gd name="T55" fmla="*/ 72 h 160"/>
              <a:gd name="T56" fmla="*/ 54 w 129"/>
              <a:gd name="T57" fmla="*/ 5 h 160"/>
              <a:gd name="T58" fmla="*/ 60 w 129"/>
              <a:gd name="T59" fmla="*/ 72 h 160"/>
              <a:gd name="T60" fmla="*/ 73 w 129"/>
              <a:gd name="T61" fmla="*/ 72 h 160"/>
              <a:gd name="T62" fmla="*/ 79 w 129"/>
              <a:gd name="T63" fmla="*/ 24 h 160"/>
              <a:gd name="T64" fmla="*/ 84 w 129"/>
              <a:gd name="T65" fmla="*/ 90 h 160"/>
              <a:gd name="T66" fmla="*/ 85 w 129"/>
              <a:gd name="T67" fmla="*/ 98 h 160"/>
              <a:gd name="T68" fmla="*/ 98 w 129"/>
              <a:gd name="T69" fmla="*/ 94 h 160"/>
              <a:gd name="T70" fmla="*/ 122 w 129"/>
              <a:gd name="T71" fmla="*/ 76 h 160"/>
              <a:gd name="T72" fmla="*/ 123 w 129"/>
              <a:gd name="T73" fmla="*/ 7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9" h="160">
                <a:moveTo>
                  <a:pt x="127" y="73"/>
                </a:moveTo>
                <a:cubicBezTo>
                  <a:pt x="126" y="72"/>
                  <a:pt x="124" y="70"/>
                  <a:pt x="122" y="70"/>
                </a:cubicBezTo>
                <a:cubicBezTo>
                  <a:pt x="122" y="70"/>
                  <a:pt x="122" y="70"/>
                  <a:pt x="122" y="70"/>
                </a:cubicBezTo>
                <a:cubicBezTo>
                  <a:pt x="117" y="70"/>
                  <a:pt x="112" y="72"/>
                  <a:pt x="108" y="75"/>
                </a:cubicBezTo>
                <a:cubicBezTo>
                  <a:pt x="104" y="78"/>
                  <a:pt x="98" y="83"/>
                  <a:pt x="93" y="91"/>
                </a:cubicBezTo>
                <a:cubicBezTo>
                  <a:pt x="93" y="93"/>
                  <a:pt x="91" y="94"/>
                  <a:pt x="89" y="94"/>
                </a:cubicBezTo>
                <a:cubicBezTo>
                  <a:pt x="89" y="93"/>
                  <a:pt x="89" y="93"/>
                  <a:pt x="89" y="93"/>
                </a:cubicBezTo>
                <a:cubicBezTo>
                  <a:pt x="89" y="92"/>
                  <a:pt x="89" y="91"/>
                  <a:pt x="89" y="90"/>
                </a:cubicBezTo>
                <a:cubicBezTo>
                  <a:pt x="89" y="30"/>
                  <a:pt x="89" y="30"/>
                  <a:pt x="89" y="30"/>
                </a:cubicBezTo>
                <a:cubicBezTo>
                  <a:pt x="89" y="24"/>
                  <a:pt x="85" y="19"/>
                  <a:pt x="79" y="19"/>
                </a:cubicBezTo>
                <a:cubicBezTo>
                  <a:pt x="73" y="19"/>
                  <a:pt x="68" y="24"/>
                  <a:pt x="68" y="30"/>
                </a:cubicBezTo>
                <a:cubicBezTo>
                  <a:pt x="68" y="72"/>
                  <a:pt x="68" y="72"/>
                  <a:pt x="68" y="72"/>
                </a:cubicBezTo>
                <a:cubicBezTo>
                  <a:pt x="68" y="73"/>
                  <a:pt x="67" y="73"/>
                  <a:pt x="66" y="73"/>
                </a:cubicBezTo>
                <a:cubicBezTo>
                  <a:pt x="66" y="73"/>
                  <a:pt x="65" y="73"/>
                  <a:pt x="65" y="72"/>
                </a:cubicBezTo>
                <a:cubicBezTo>
                  <a:pt x="65" y="11"/>
                  <a:pt x="65" y="11"/>
                  <a:pt x="65" y="11"/>
                </a:cubicBezTo>
                <a:cubicBezTo>
                  <a:pt x="65" y="5"/>
                  <a:pt x="60" y="0"/>
                  <a:pt x="54" y="0"/>
                </a:cubicBezTo>
                <a:cubicBezTo>
                  <a:pt x="48" y="0"/>
                  <a:pt x="43" y="5"/>
                  <a:pt x="43" y="11"/>
                </a:cubicBezTo>
                <a:cubicBezTo>
                  <a:pt x="43" y="72"/>
                  <a:pt x="43" y="72"/>
                  <a:pt x="43" y="72"/>
                </a:cubicBezTo>
                <a:cubicBezTo>
                  <a:pt x="43" y="73"/>
                  <a:pt x="43" y="73"/>
                  <a:pt x="42" y="73"/>
                </a:cubicBezTo>
                <a:cubicBezTo>
                  <a:pt x="41" y="73"/>
                  <a:pt x="41" y="73"/>
                  <a:pt x="41" y="72"/>
                </a:cubicBezTo>
                <a:cubicBezTo>
                  <a:pt x="41" y="23"/>
                  <a:pt x="41" y="23"/>
                  <a:pt x="41" y="23"/>
                </a:cubicBezTo>
                <a:cubicBezTo>
                  <a:pt x="41" y="18"/>
                  <a:pt x="36" y="14"/>
                  <a:pt x="31" y="14"/>
                </a:cubicBezTo>
                <a:cubicBezTo>
                  <a:pt x="26" y="14"/>
                  <a:pt x="22" y="18"/>
                  <a:pt x="22" y="23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78"/>
                  <a:pt x="21" y="79"/>
                  <a:pt x="20" y="79"/>
                </a:cubicBezTo>
                <a:cubicBezTo>
                  <a:pt x="20" y="79"/>
                  <a:pt x="19" y="78"/>
                  <a:pt x="19" y="77"/>
                </a:cubicBezTo>
                <a:cubicBezTo>
                  <a:pt x="19" y="43"/>
                  <a:pt x="19" y="43"/>
                  <a:pt x="19" y="43"/>
                </a:cubicBezTo>
                <a:cubicBezTo>
                  <a:pt x="19" y="38"/>
                  <a:pt x="15" y="34"/>
                  <a:pt x="9" y="34"/>
                </a:cubicBezTo>
                <a:cubicBezTo>
                  <a:pt x="4" y="34"/>
                  <a:pt x="0" y="38"/>
                  <a:pt x="0" y="43"/>
                </a:cubicBezTo>
                <a:cubicBezTo>
                  <a:pt x="0" y="117"/>
                  <a:pt x="0" y="117"/>
                  <a:pt x="0" y="117"/>
                </a:cubicBezTo>
                <a:cubicBezTo>
                  <a:pt x="3" y="155"/>
                  <a:pt x="26" y="160"/>
                  <a:pt x="48" y="160"/>
                </a:cubicBezTo>
                <a:cubicBezTo>
                  <a:pt x="67" y="160"/>
                  <a:pt x="83" y="151"/>
                  <a:pt x="92" y="136"/>
                </a:cubicBezTo>
                <a:cubicBezTo>
                  <a:pt x="93" y="134"/>
                  <a:pt x="96" y="130"/>
                  <a:pt x="99" y="125"/>
                </a:cubicBezTo>
                <a:cubicBezTo>
                  <a:pt x="107" y="111"/>
                  <a:pt x="115" y="100"/>
                  <a:pt x="116" y="98"/>
                </a:cubicBezTo>
                <a:cubicBezTo>
                  <a:pt x="118" y="94"/>
                  <a:pt x="121" y="90"/>
                  <a:pt x="123" y="88"/>
                </a:cubicBezTo>
                <a:cubicBezTo>
                  <a:pt x="125" y="86"/>
                  <a:pt x="127" y="84"/>
                  <a:pt x="128" y="82"/>
                </a:cubicBezTo>
                <a:cubicBezTo>
                  <a:pt x="129" y="80"/>
                  <a:pt x="129" y="76"/>
                  <a:pt x="127" y="73"/>
                </a:cubicBezTo>
                <a:close/>
                <a:moveTo>
                  <a:pt x="123" y="79"/>
                </a:moveTo>
                <a:cubicBezTo>
                  <a:pt x="122" y="81"/>
                  <a:pt x="121" y="83"/>
                  <a:pt x="120" y="84"/>
                </a:cubicBezTo>
                <a:cubicBezTo>
                  <a:pt x="117" y="87"/>
                  <a:pt x="114" y="90"/>
                  <a:pt x="111" y="96"/>
                </a:cubicBezTo>
                <a:cubicBezTo>
                  <a:pt x="110" y="98"/>
                  <a:pt x="101" y="112"/>
                  <a:pt x="94" y="122"/>
                </a:cubicBezTo>
                <a:cubicBezTo>
                  <a:pt x="91" y="127"/>
                  <a:pt x="88" y="132"/>
                  <a:pt x="87" y="133"/>
                </a:cubicBezTo>
                <a:cubicBezTo>
                  <a:pt x="80" y="146"/>
                  <a:pt x="65" y="155"/>
                  <a:pt x="48" y="155"/>
                </a:cubicBezTo>
                <a:cubicBezTo>
                  <a:pt x="20" y="155"/>
                  <a:pt x="7" y="144"/>
                  <a:pt x="5" y="117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1"/>
                  <a:pt x="7" y="39"/>
                  <a:pt x="10" y="39"/>
                </a:cubicBezTo>
                <a:cubicBezTo>
                  <a:pt x="12" y="39"/>
                  <a:pt x="14" y="41"/>
                  <a:pt x="14" y="43"/>
                </a:cubicBezTo>
                <a:cubicBezTo>
                  <a:pt x="14" y="77"/>
                  <a:pt x="14" y="77"/>
                  <a:pt x="14" y="77"/>
                </a:cubicBezTo>
                <a:cubicBezTo>
                  <a:pt x="14" y="81"/>
                  <a:pt x="17" y="84"/>
                  <a:pt x="20" y="84"/>
                </a:cubicBezTo>
                <a:cubicBezTo>
                  <a:pt x="24" y="84"/>
                  <a:pt x="27" y="81"/>
                  <a:pt x="27" y="77"/>
                </a:cubicBezTo>
                <a:cubicBezTo>
                  <a:pt x="27" y="23"/>
                  <a:pt x="27" y="23"/>
                  <a:pt x="27" y="23"/>
                </a:cubicBezTo>
                <a:cubicBezTo>
                  <a:pt x="27" y="21"/>
                  <a:pt x="29" y="19"/>
                  <a:pt x="31" y="19"/>
                </a:cubicBezTo>
                <a:cubicBezTo>
                  <a:pt x="33" y="19"/>
                  <a:pt x="35" y="21"/>
                  <a:pt x="35" y="23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6"/>
                  <a:pt x="38" y="79"/>
                  <a:pt x="42" y="79"/>
                </a:cubicBezTo>
                <a:cubicBezTo>
                  <a:pt x="46" y="79"/>
                  <a:pt x="49" y="76"/>
                  <a:pt x="49" y="72"/>
                </a:cubicBezTo>
                <a:cubicBezTo>
                  <a:pt x="49" y="11"/>
                  <a:pt x="49" y="11"/>
                  <a:pt x="49" y="11"/>
                </a:cubicBezTo>
                <a:cubicBezTo>
                  <a:pt x="49" y="8"/>
                  <a:pt x="51" y="5"/>
                  <a:pt x="54" y="5"/>
                </a:cubicBezTo>
                <a:cubicBezTo>
                  <a:pt x="57" y="5"/>
                  <a:pt x="60" y="8"/>
                  <a:pt x="60" y="11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6"/>
                  <a:pt x="63" y="79"/>
                  <a:pt x="66" y="79"/>
                </a:cubicBezTo>
                <a:cubicBezTo>
                  <a:pt x="70" y="79"/>
                  <a:pt x="73" y="76"/>
                  <a:pt x="73" y="72"/>
                </a:cubicBezTo>
                <a:cubicBezTo>
                  <a:pt x="73" y="30"/>
                  <a:pt x="73" y="30"/>
                  <a:pt x="73" y="30"/>
                </a:cubicBezTo>
                <a:cubicBezTo>
                  <a:pt x="73" y="27"/>
                  <a:pt x="76" y="24"/>
                  <a:pt x="79" y="24"/>
                </a:cubicBezTo>
                <a:cubicBezTo>
                  <a:pt x="82" y="24"/>
                  <a:pt x="84" y="27"/>
                  <a:pt x="84" y="30"/>
                </a:cubicBezTo>
                <a:cubicBezTo>
                  <a:pt x="84" y="90"/>
                  <a:pt x="84" y="90"/>
                  <a:pt x="84" y="90"/>
                </a:cubicBezTo>
                <a:cubicBezTo>
                  <a:pt x="84" y="91"/>
                  <a:pt x="84" y="92"/>
                  <a:pt x="84" y="93"/>
                </a:cubicBezTo>
                <a:cubicBezTo>
                  <a:pt x="84" y="95"/>
                  <a:pt x="84" y="97"/>
                  <a:pt x="85" y="98"/>
                </a:cubicBezTo>
                <a:cubicBezTo>
                  <a:pt x="86" y="99"/>
                  <a:pt x="88" y="99"/>
                  <a:pt x="89" y="99"/>
                </a:cubicBezTo>
                <a:cubicBezTo>
                  <a:pt x="93" y="99"/>
                  <a:pt x="96" y="97"/>
                  <a:pt x="98" y="94"/>
                </a:cubicBezTo>
                <a:cubicBezTo>
                  <a:pt x="102" y="86"/>
                  <a:pt x="107" y="82"/>
                  <a:pt x="111" y="80"/>
                </a:cubicBezTo>
                <a:cubicBezTo>
                  <a:pt x="114" y="77"/>
                  <a:pt x="118" y="76"/>
                  <a:pt x="122" y="76"/>
                </a:cubicBezTo>
                <a:cubicBezTo>
                  <a:pt x="122" y="76"/>
                  <a:pt x="122" y="76"/>
                  <a:pt x="122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8"/>
                  <a:pt x="123" y="7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5" name="Freeform 2109"/>
          <p:cNvSpPr>
            <a:spLocks noEditPoints="1"/>
          </p:cNvSpPr>
          <p:nvPr userDrawn="1"/>
        </p:nvSpPr>
        <p:spPr bwMode="auto">
          <a:xfrm>
            <a:off x="4411028" y="1869282"/>
            <a:ext cx="447913" cy="454462"/>
          </a:xfrm>
          <a:custGeom>
            <a:avLst/>
            <a:gdLst>
              <a:gd name="T0" fmla="*/ 158 w 159"/>
              <a:gd name="T1" fmla="*/ 73 h 160"/>
              <a:gd name="T2" fmla="*/ 79 w 159"/>
              <a:gd name="T3" fmla="*/ 0 h 160"/>
              <a:gd name="T4" fmla="*/ 1 w 159"/>
              <a:gd name="T5" fmla="*/ 73 h 160"/>
              <a:gd name="T6" fmla="*/ 1 w 159"/>
              <a:gd name="T7" fmla="*/ 77 h 160"/>
              <a:gd name="T8" fmla="*/ 5 w 159"/>
              <a:gd name="T9" fmla="*/ 77 h 160"/>
              <a:gd name="T10" fmla="*/ 14 w 159"/>
              <a:gd name="T11" fmla="*/ 69 h 160"/>
              <a:gd name="T12" fmla="*/ 14 w 159"/>
              <a:gd name="T13" fmla="*/ 160 h 160"/>
              <a:gd name="T14" fmla="*/ 58 w 159"/>
              <a:gd name="T15" fmla="*/ 160 h 160"/>
              <a:gd name="T16" fmla="*/ 101 w 159"/>
              <a:gd name="T17" fmla="*/ 160 h 160"/>
              <a:gd name="T18" fmla="*/ 145 w 159"/>
              <a:gd name="T19" fmla="*/ 160 h 160"/>
              <a:gd name="T20" fmla="*/ 145 w 159"/>
              <a:gd name="T21" fmla="*/ 69 h 160"/>
              <a:gd name="T22" fmla="*/ 154 w 159"/>
              <a:gd name="T23" fmla="*/ 77 h 160"/>
              <a:gd name="T24" fmla="*/ 156 w 159"/>
              <a:gd name="T25" fmla="*/ 78 h 160"/>
              <a:gd name="T26" fmla="*/ 158 w 159"/>
              <a:gd name="T27" fmla="*/ 77 h 160"/>
              <a:gd name="T28" fmla="*/ 158 w 159"/>
              <a:gd name="T29" fmla="*/ 73 h 160"/>
              <a:gd name="T30" fmla="*/ 63 w 159"/>
              <a:gd name="T31" fmla="*/ 155 h 160"/>
              <a:gd name="T32" fmla="*/ 63 w 159"/>
              <a:gd name="T33" fmla="*/ 111 h 160"/>
              <a:gd name="T34" fmla="*/ 79 w 159"/>
              <a:gd name="T35" fmla="*/ 94 h 160"/>
              <a:gd name="T36" fmla="*/ 96 w 159"/>
              <a:gd name="T37" fmla="*/ 111 h 160"/>
              <a:gd name="T38" fmla="*/ 96 w 159"/>
              <a:gd name="T39" fmla="*/ 155 h 160"/>
              <a:gd name="T40" fmla="*/ 63 w 159"/>
              <a:gd name="T41" fmla="*/ 155 h 160"/>
              <a:gd name="T42" fmla="*/ 140 w 159"/>
              <a:gd name="T43" fmla="*/ 155 h 160"/>
              <a:gd name="T44" fmla="*/ 101 w 159"/>
              <a:gd name="T45" fmla="*/ 155 h 160"/>
              <a:gd name="T46" fmla="*/ 101 w 159"/>
              <a:gd name="T47" fmla="*/ 111 h 160"/>
              <a:gd name="T48" fmla="*/ 79 w 159"/>
              <a:gd name="T49" fmla="*/ 89 h 160"/>
              <a:gd name="T50" fmla="*/ 58 w 159"/>
              <a:gd name="T51" fmla="*/ 111 h 160"/>
              <a:gd name="T52" fmla="*/ 58 w 159"/>
              <a:gd name="T53" fmla="*/ 155 h 160"/>
              <a:gd name="T54" fmla="*/ 19 w 159"/>
              <a:gd name="T55" fmla="*/ 155 h 160"/>
              <a:gd name="T56" fmla="*/ 19 w 159"/>
              <a:gd name="T57" fmla="*/ 63 h 160"/>
              <a:gd name="T58" fmla="*/ 79 w 159"/>
              <a:gd name="T59" fmla="*/ 7 h 160"/>
              <a:gd name="T60" fmla="*/ 140 w 159"/>
              <a:gd name="T61" fmla="*/ 63 h 160"/>
              <a:gd name="T62" fmla="*/ 140 w 159"/>
              <a:gd name="T63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59" h="160">
                <a:moveTo>
                  <a:pt x="158" y="73"/>
                </a:moveTo>
                <a:cubicBezTo>
                  <a:pt x="79" y="0"/>
                  <a:pt x="79" y="0"/>
                  <a:pt x="79" y="0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6"/>
                  <a:pt x="1" y="77"/>
                </a:cubicBezTo>
                <a:cubicBezTo>
                  <a:pt x="2" y="78"/>
                  <a:pt x="3" y="78"/>
                  <a:pt x="5" y="77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101" y="160"/>
                  <a:pt x="101" y="160"/>
                  <a:pt x="101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5" y="78"/>
                  <a:pt x="156" y="78"/>
                  <a:pt x="156" y="78"/>
                </a:cubicBezTo>
                <a:cubicBezTo>
                  <a:pt x="157" y="78"/>
                  <a:pt x="158" y="77"/>
                  <a:pt x="158" y="77"/>
                </a:cubicBezTo>
                <a:cubicBezTo>
                  <a:pt x="159" y="76"/>
                  <a:pt x="159" y="74"/>
                  <a:pt x="158" y="73"/>
                </a:cubicBezTo>
                <a:close/>
                <a:moveTo>
                  <a:pt x="63" y="155"/>
                </a:moveTo>
                <a:cubicBezTo>
                  <a:pt x="63" y="111"/>
                  <a:pt x="63" y="111"/>
                  <a:pt x="63" y="111"/>
                </a:cubicBezTo>
                <a:cubicBezTo>
                  <a:pt x="63" y="102"/>
                  <a:pt x="70" y="94"/>
                  <a:pt x="79" y="94"/>
                </a:cubicBezTo>
                <a:cubicBezTo>
                  <a:pt x="89" y="94"/>
                  <a:pt x="96" y="102"/>
                  <a:pt x="96" y="111"/>
                </a:cubicBezTo>
                <a:cubicBezTo>
                  <a:pt x="96" y="155"/>
                  <a:pt x="96" y="155"/>
                  <a:pt x="96" y="155"/>
                </a:cubicBezTo>
                <a:lnTo>
                  <a:pt x="63" y="155"/>
                </a:lnTo>
                <a:close/>
                <a:moveTo>
                  <a:pt x="140" y="155"/>
                </a:moveTo>
                <a:cubicBezTo>
                  <a:pt x="101" y="155"/>
                  <a:pt x="101" y="155"/>
                  <a:pt x="101" y="155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1" y="99"/>
                  <a:pt x="92" y="89"/>
                  <a:pt x="79" y="89"/>
                </a:cubicBezTo>
                <a:cubicBezTo>
                  <a:pt x="67" y="89"/>
                  <a:pt x="58" y="99"/>
                  <a:pt x="58" y="111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19" y="155"/>
                  <a:pt x="19" y="155"/>
                  <a:pt x="19" y="155"/>
                </a:cubicBezTo>
                <a:cubicBezTo>
                  <a:pt x="19" y="63"/>
                  <a:pt x="19" y="63"/>
                  <a:pt x="19" y="63"/>
                </a:cubicBezTo>
                <a:cubicBezTo>
                  <a:pt x="79" y="7"/>
                  <a:pt x="79" y="7"/>
                  <a:pt x="79" y="7"/>
                </a:cubicBezTo>
                <a:cubicBezTo>
                  <a:pt x="140" y="63"/>
                  <a:pt x="140" y="63"/>
                  <a:pt x="140" y="63"/>
                </a:cubicBezTo>
                <a:lnTo>
                  <a:pt x="14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6" name="Freeform 2110"/>
          <p:cNvSpPr>
            <a:spLocks noEditPoints="1"/>
          </p:cNvSpPr>
          <p:nvPr userDrawn="1"/>
        </p:nvSpPr>
        <p:spPr bwMode="auto">
          <a:xfrm>
            <a:off x="4411028" y="2380061"/>
            <a:ext cx="447913" cy="454462"/>
          </a:xfrm>
          <a:custGeom>
            <a:avLst/>
            <a:gdLst>
              <a:gd name="T0" fmla="*/ 158 w 159"/>
              <a:gd name="T1" fmla="*/ 73 h 160"/>
              <a:gd name="T2" fmla="*/ 79 w 159"/>
              <a:gd name="T3" fmla="*/ 0 h 160"/>
              <a:gd name="T4" fmla="*/ 1 w 159"/>
              <a:gd name="T5" fmla="*/ 73 h 160"/>
              <a:gd name="T6" fmla="*/ 1 w 159"/>
              <a:gd name="T7" fmla="*/ 77 h 160"/>
              <a:gd name="T8" fmla="*/ 5 w 159"/>
              <a:gd name="T9" fmla="*/ 77 h 160"/>
              <a:gd name="T10" fmla="*/ 14 w 159"/>
              <a:gd name="T11" fmla="*/ 69 h 160"/>
              <a:gd name="T12" fmla="*/ 14 w 159"/>
              <a:gd name="T13" fmla="*/ 160 h 160"/>
              <a:gd name="T14" fmla="*/ 145 w 159"/>
              <a:gd name="T15" fmla="*/ 160 h 160"/>
              <a:gd name="T16" fmla="*/ 145 w 159"/>
              <a:gd name="T17" fmla="*/ 69 h 160"/>
              <a:gd name="T18" fmla="*/ 154 w 159"/>
              <a:gd name="T19" fmla="*/ 77 h 160"/>
              <a:gd name="T20" fmla="*/ 156 w 159"/>
              <a:gd name="T21" fmla="*/ 78 h 160"/>
              <a:gd name="T22" fmla="*/ 158 w 159"/>
              <a:gd name="T23" fmla="*/ 77 h 160"/>
              <a:gd name="T24" fmla="*/ 158 w 159"/>
              <a:gd name="T25" fmla="*/ 73 h 160"/>
              <a:gd name="T26" fmla="*/ 140 w 159"/>
              <a:gd name="T27" fmla="*/ 155 h 160"/>
              <a:gd name="T28" fmla="*/ 19 w 159"/>
              <a:gd name="T29" fmla="*/ 155 h 160"/>
              <a:gd name="T30" fmla="*/ 19 w 159"/>
              <a:gd name="T31" fmla="*/ 63 h 160"/>
              <a:gd name="T32" fmla="*/ 79 w 159"/>
              <a:gd name="T33" fmla="*/ 7 h 160"/>
              <a:gd name="T34" fmla="*/ 140 w 159"/>
              <a:gd name="T35" fmla="*/ 63 h 160"/>
              <a:gd name="T36" fmla="*/ 140 w 159"/>
              <a:gd name="T37" fmla="*/ 155 h 160"/>
              <a:gd name="T38" fmla="*/ 36 w 159"/>
              <a:gd name="T39" fmla="*/ 97 h 160"/>
              <a:gd name="T40" fmla="*/ 74 w 159"/>
              <a:gd name="T41" fmla="*/ 97 h 160"/>
              <a:gd name="T42" fmla="*/ 74 w 159"/>
              <a:gd name="T43" fmla="*/ 59 h 160"/>
              <a:gd name="T44" fmla="*/ 36 w 159"/>
              <a:gd name="T45" fmla="*/ 59 h 160"/>
              <a:gd name="T46" fmla="*/ 36 w 159"/>
              <a:gd name="T47" fmla="*/ 97 h 160"/>
              <a:gd name="T48" fmla="*/ 41 w 159"/>
              <a:gd name="T49" fmla="*/ 64 h 160"/>
              <a:gd name="T50" fmla="*/ 69 w 159"/>
              <a:gd name="T51" fmla="*/ 64 h 160"/>
              <a:gd name="T52" fmla="*/ 69 w 159"/>
              <a:gd name="T53" fmla="*/ 91 h 160"/>
              <a:gd name="T54" fmla="*/ 41 w 159"/>
              <a:gd name="T55" fmla="*/ 91 h 160"/>
              <a:gd name="T56" fmla="*/ 41 w 159"/>
              <a:gd name="T57" fmla="*/ 64 h 160"/>
              <a:gd name="T58" fmla="*/ 123 w 159"/>
              <a:gd name="T59" fmla="*/ 59 h 160"/>
              <a:gd name="T60" fmla="*/ 85 w 159"/>
              <a:gd name="T61" fmla="*/ 59 h 160"/>
              <a:gd name="T62" fmla="*/ 85 w 159"/>
              <a:gd name="T63" fmla="*/ 97 h 160"/>
              <a:gd name="T64" fmla="*/ 123 w 159"/>
              <a:gd name="T65" fmla="*/ 97 h 160"/>
              <a:gd name="T66" fmla="*/ 123 w 159"/>
              <a:gd name="T67" fmla="*/ 59 h 160"/>
              <a:gd name="T68" fmla="*/ 118 w 159"/>
              <a:gd name="T69" fmla="*/ 91 h 160"/>
              <a:gd name="T70" fmla="*/ 90 w 159"/>
              <a:gd name="T71" fmla="*/ 91 h 160"/>
              <a:gd name="T72" fmla="*/ 90 w 159"/>
              <a:gd name="T73" fmla="*/ 64 h 160"/>
              <a:gd name="T74" fmla="*/ 118 w 159"/>
              <a:gd name="T75" fmla="*/ 64 h 160"/>
              <a:gd name="T76" fmla="*/ 118 w 159"/>
              <a:gd name="T77" fmla="*/ 91 h 160"/>
              <a:gd name="T78" fmla="*/ 36 w 159"/>
              <a:gd name="T79" fmla="*/ 146 h 160"/>
              <a:gd name="T80" fmla="*/ 74 w 159"/>
              <a:gd name="T81" fmla="*/ 146 h 160"/>
              <a:gd name="T82" fmla="*/ 74 w 159"/>
              <a:gd name="T83" fmla="*/ 108 h 160"/>
              <a:gd name="T84" fmla="*/ 36 w 159"/>
              <a:gd name="T85" fmla="*/ 108 h 160"/>
              <a:gd name="T86" fmla="*/ 36 w 159"/>
              <a:gd name="T87" fmla="*/ 146 h 160"/>
              <a:gd name="T88" fmla="*/ 41 w 159"/>
              <a:gd name="T89" fmla="*/ 113 h 160"/>
              <a:gd name="T90" fmla="*/ 69 w 159"/>
              <a:gd name="T91" fmla="*/ 113 h 160"/>
              <a:gd name="T92" fmla="*/ 69 w 159"/>
              <a:gd name="T93" fmla="*/ 141 h 160"/>
              <a:gd name="T94" fmla="*/ 41 w 159"/>
              <a:gd name="T95" fmla="*/ 141 h 160"/>
              <a:gd name="T96" fmla="*/ 41 w 159"/>
              <a:gd name="T97" fmla="*/ 113 h 160"/>
              <a:gd name="T98" fmla="*/ 123 w 159"/>
              <a:gd name="T99" fmla="*/ 108 h 160"/>
              <a:gd name="T100" fmla="*/ 85 w 159"/>
              <a:gd name="T101" fmla="*/ 108 h 160"/>
              <a:gd name="T102" fmla="*/ 85 w 159"/>
              <a:gd name="T103" fmla="*/ 146 h 160"/>
              <a:gd name="T104" fmla="*/ 123 w 159"/>
              <a:gd name="T105" fmla="*/ 146 h 160"/>
              <a:gd name="T106" fmla="*/ 123 w 159"/>
              <a:gd name="T107" fmla="*/ 108 h 160"/>
              <a:gd name="T108" fmla="*/ 118 w 159"/>
              <a:gd name="T109" fmla="*/ 141 h 160"/>
              <a:gd name="T110" fmla="*/ 90 w 159"/>
              <a:gd name="T111" fmla="*/ 141 h 160"/>
              <a:gd name="T112" fmla="*/ 90 w 159"/>
              <a:gd name="T113" fmla="*/ 113 h 160"/>
              <a:gd name="T114" fmla="*/ 118 w 159"/>
              <a:gd name="T115" fmla="*/ 113 h 160"/>
              <a:gd name="T116" fmla="*/ 118 w 159"/>
              <a:gd name="T117" fmla="*/ 14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9" h="160">
                <a:moveTo>
                  <a:pt x="158" y="73"/>
                </a:moveTo>
                <a:cubicBezTo>
                  <a:pt x="79" y="0"/>
                  <a:pt x="79" y="0"/>
                  <a:pt x="79" y="0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6"/>
                  <a:pt x="1" y="77"/>
                </a:cubicBezTo>
                <a:cubicBezTo>
                  <a:pt x="2" y="78"/>
                  <a:pt x="3" y="78"/>
                  <a:pt x="5" y="77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5" y="78"/>
                  <a:pt x="156" y="78"/>
                  <a:pt x="156" y="78"/>
                </a:cubicBezTo>
                <a:cubicBezTo>
                  <a:pt x="157" y="78"/>
                  <a:pt x="158" y="77"/>
                  <a:pt x="158" y="77"/>
                </a:cubicBezTo>
                <a:cubicBezTo>
                  <a:pt x="159" y="76"/>
                  <a:pt x="159" y="74"/>
                  <a:pt x="158" y="73"/>
                </a:cubicBezTo>
                <a:close/>
                <a:moveTo>
                  <a:pt x="140" y="155"/>
                </a:moveTo>
                <a:cubicBezTo>
                  <a:pt x="19" y="155"/>
                  <a:pt x="19" y="155"/>
                  <a:pt x="19" y="155"/>
                </a:cubicBezTo>
                <a:cubicBezTo>
                  <a:pt x="19" y="63"/>
                  <a:pt x="19" y="63"/>
                  <a:pt x="19" y="63"/>
                </a:cubicBezTo>
                <a:cubicBezTo>
                  <a:pt x="79" y="7"/>
                  <a:pt x="79" y="7"/>
                  <a:pt x="79" y="7"/>
                </a:cubicBezTo>
                <a:cubicBezTo>
                  <a:pt x="140" y="63"/>
                  <a:pt x="140" y="63"/>
                  <a:pt x="140" y="63"/>
                </a:cubicBezTo>
                <a:lnTo>
                  <a:pt x="140" y="155"/>
                </a:lnTo>
                <a:close/>
                <a:moveTo>
                  <a:pt x="36" y="97"/>
                </a:moveTo>
                <a:cubicBezTo>
                  <a:pt x="74" y="97"/>
                  <a:pt x="74" y="97"/>
                  <a:pt x="74" y="97"/>
                </a:cubicBezTo>
                <a:cubicBezTo>
                  <a:pt x="74" y="59"/>
                  <a:pt x="74" y="59"/>
                  <a:pt x="74" y="59"/>
                </a:cubicBezTo>
                <a:cubicBezTo>
                  <a:pt x="36" y="59"/>
                  <a:pt x="36" y="59"/>
                  <a:pt x="36" y="59"/>
                </a:cubicBezTo>
                <a:lnTo>
                  <a:pt x="36" y="97"/>
                </a:lnTo>
                <a:close/>
                <a:moveTo>
                  <a:pt x="41" y="64"/>
                </a:moveTo>
                <a:cubicBezTo>
                  <a:pt x="69" y="64"/>
                  <a:pt x="69" y="64"/>
                  <a:pt x="69" y="64"/>
                </a:cubicBezTo>
                <a:cubicBezTo>
                  <a:pt x="69" y="91"/>
                  <a:pt x="69" y="91"/>
                  <a:pt x="69" y="91"/>
                </a:cubicBezTo>
                <a:cubicBezTo>
                  <a:pt x="41" y="91"/>
                  <a:pt x="41" y="91"/>
                  <a:pt x="41" y="91"/>
                </a:cubicBezTo>
                <a:lnTo>
                  <a:pt x="41" y="64"/>
                </a:lnTo>
                <a:close/>
                <a:moveTo>
                  <a:pt x="123" y="59"/>
                </a:moveTo>
                <a:cubicBezTo>
                  <a:pt x="85" y="59"/>
                  <a:pt x="85" y="59"/>
                  <a:pt x="85" y="59"/>
                </a:cubicBezTo>
                <a:cubicBezTo>
                  <a:pt x="85" y="97"/>
                  <a:pt x="85" y="97"/>
                  <a:pt x="85" y="97"/>
                </a:cubicBezTo>
                <a:cubicBezTo>
                  <a:pt x="123" y="97"/>
                  <a:pt x="123" y="97"/>
                  <a:pt x="123" y="97"/>
                </a:cubicBezTo>
                <a:lnTo>
                  <a:pt x="123" y="59"/>
                </a:lnTo>
                <a:close/>
                <a:moveTo>
                  <a:pt x="118" y="91"/>
                </a:moveTo>
                <a:cubicBezTo>
                  <a:pt x="90" y="91"/>
                  <a:pt x="90" y="91"/>
                  <a:pt x="90" y="91"/>
                </a:cubicBezTo>
                <a:cubicBezTo>
                  <a:pt x="90" y="64"/>
                  <a:pt x="90" y="64"/>
                  <a:pt x="90" y="64"/>
                </a:cubicBezTo>
                <a:cubicBezTo>
                  <a:pt x="118" y="64"/>
                  <a:pt x="118" y="64"/>
                  <a:pt x="118" y="64"/>
                </a:cubicBezTo>
                <a:lnTo>
                  <a:pt x="118" y="91"/>
                </a:lnTo>
                <a:close/>
                <a:moveTo>
                  <a:pt x="36" y="146"/>
                </a:moveTo>
                <a:cubicBezTo>
                  <a:pt x="74" y="146"/>
                  <a:pt x="74" y="146"/>
                  <a:pt x="74" y="146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36" y="108"/>
                  <a:pt x="36" y="108"/>
                  <a:pt x="36" y="108"/>
                </a:cubicBezTo>
                <a:lnTo>
                  <a:pt x="36" y="146"/>
                </a:lnTo>
                <a:close/>
                <a:moveTo>
                  <a:pt x="41" y="113"/>
                </a:moveTo>
                <a:cubicBezTo>
                  <a:pt x="69" y="113"/>
                  <a:pt x="69" y="113"/>
                  <a:pt x="69" y="113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41" y="141"/>
                  <a:pt x="41" y="141"/>
                  <a:pt x="41" y="141"/>
                </a:cubicBezTo>
                <a:lnTo>
                  <a:pt x="41" y="113"/>
                </a:lnTo>
                <a:close/>
                <a:moveTo>
                  <a:pt x="123" y="108"/>
                </a:moveTo>
                <a:cubicBezTo>
                  <a:pt x="85" y="108"/>
                  <a:pt x="85" y="108"/>
                  <a:pt x="85" y="108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123" y="146"/>
                  <a:pt x="123" y="146"/>
                  <a:pt x="123" y="146"/>
                </a:cubicBezTo>
                <a:lnTo>
                  <a:pt x="123" y="108"/>
                </a:lnTo>
                <a:close/>
                <a:moveTo>
                  <a:pt x="118" y="141"/>
                </a:moveTo>
                <a:cubicBezTo>
                  <a:pt x="90" y="141"/>
                  <a:pt x="90" y="141"/>
                  <a:pt x="90" y="141"/>
                </a:cubicBezTo>
                <a:cubicBezTo>
                  <a:pt x="90" y="113"/>
                  <a:pt x="90" y="113"/>
                  <a:pt x="90" y="113"/>
                </a:cubicBezTo>
                <a:cubicBezTo>
                  <a:pt x="118" y="113"/>
                  <a:pt x="118" y="113"/>
                  <a:pt x="118" y="113"/>
                </a:cubicBezTo>
                <a:lnTo>
                  <a:pt x="118" y="1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7" name="Freeform 2111"/>
          <p:cNvSpPr>
            <a:spLocks noEditPoints="1"/>
          </p:cNvSpPr>
          <p:nvPr userDrawn="1"/>
        </p:nvSpPr>
        <p:spPr bwMode="auto">
          <a:xfrm>
            <a:off x="4411028" y="2890839"/>
            <a:ext cx="447913" cy="454462"/>
          </a:xfrm>
          <a:custGeom>
            <a:avLst/>
            <a:gdLst>
              <a:gd name="T0" fmla="*/ 158 w 159"/>
              <a:gd name="T1" fmla="*/ 73 h 160"/>
              <a:gd name="T2" fmla="*/ 134 w 159"/>
              <a:gd name="T3" fmla="*/ 51 h 160"/>
              <a:gd name="T4" fmla="*/ 134 w 159"/>
              <a:gd name="T5" fmla="*/ 15 h 160"/>
              <a:gd name="T6" fmla="*/ 107 w 159"/>
              <a:gd name="T7" fmla="*/ 15 h 160"/>
              <a:gd name="T8" fmla="*/ 107 w 159"/>
              <a:gd name="T9" fmla="*/ 25 h 160"/>
              <a:gd name="T10" fmla="*/ 79 w 159"/>
              <a:gd name="T11" fmla="*/ 0 h 160"/>
              <a:gd name="T12" fmla="*/ 1 w 159"/>
              <a:gd name="T13" fmla="*/ 73 h 160"/>
              <a:gd name="T14" fmla="*/ 1 w 159"/>
              <a:gd name="T15" fmla="*/ 77 h 160"/>
              <a:gd name="T16" fmla="*/ 5 w 159"/>
              <a:gd name="T17" fmla="*/ 77 h 160"/>
              <a:gd name="T18" fmla="*/ 14 w 159"/>
              <a:gd name="T19" fmla="*/ 69 h 160"/>
              <a:gd name="T20" fmla="*/ 14 w 159"/>
              <a:gd name="T21" fmla="*/ 160 h 160"/>
              <a:gd name="T22" fmla="*/ 58 w 159"/>
              <a:gd name="T23" fmla="*/ 160 h 160"/>
              <a:gd name="T24" fmla="*/ 101 w 159"/>
              <a:gd name="T25" fmla="*/ 160 h 160"/>
              <a:gd name="T26" fmla="*/ 145 w 159"/>
              <a:gd name="T27" fmla="*/ 160 h 160"/>
              <a:gd name="T28" fmla="*/ 145 w 159"/>
              <a:gd name="T29" fmla="*/ 69 h 160"/>
              <a:gd name="T30" fmla="*/ 154 w 159"/>
              <a:gd name="T31" fmla="*/ 77 h 160"/>
              <a:gd name="T32" fmla="*/ 156 w 159"/>
              <a:gd name="T33" fmla="*/ 78 h 160"/>
              <a:gd name="T34" fmla="*/ 158 w 159"/>
              <a:gd name="T35" fmla="*/ 77 h 160"/>
              <a:gd name="T36" fmla="*/ 158 w 159"/>
              <a:gd name="T37" fmla="*/ 73 h 160"/>
              <a:gd name="T38" fmla="*/ 112 w 159"/>
              <a:gd name="T39" fmla="*/ 20 h 160"/>
              <a:gd name="T40" fmla="*/ 129 w 159"/>
              <a:gd name="T41" fmla="*/ 20 h 160"/>
              <a:gd name="T42" fmla="*/ 129 w 159"/>
              <a:gd name="T43" fmla="*/ 46 h 160"/>
              <a:gd name="T44" fmla="*/ 112 w 159"/>
              <a:gd name="T45" fmla="*/ 31 h 160"/>
              <a:gd name="T46" fmla="*/ 112 w 159"/>
              <a:gd name="T47" fmla="*/ 20 h 160"/>
              <a:gd name="T48" fmla="*/ 63 w 159"/>
              <a:gd name="T49" fmla="*/ 155 h 160"/>
              <a:gd name="T50" fmla="*/ 63 w 159"/>
              <a:gd name="T51" fmla="*/ 97 h 160"/>
              <a:gd name="T52" fmla="*/ 66 w 159"/>
              <a:gd name="T53" fmla="*/ 94 h 160"/>
              <a:gd name="T54" fmla="*/ 93 w 159"/>
              <a:gd name="T55" fmla="*/ 94 h 160"/>
              <a:gd name="T56" fmla="*/ 96 w 159"/>
              <a:gd name="T57" fmla="*/ 97 h 160"/>
              <a:gd name="T58" fmla="*/ 96 w 159"/>
              <a:gd name="T59" fmla="*/ 155 h 160"/>
              <a:gd name="T60" fmla="*/ 63 w 159"/>
              <a:gd name="T61" fmla="*/ 155 h 160"/>
              <a:gd name="T62" fmla="*/ 140 w 159"/>
              <a:gd name="T63" fmla="*/ 155 h 160"/>
              <a:gd name="T64" fmla="*/ 101 w 159"/>
              <a:gd name="T65" fmla="*/ 155 h 160"/>
              <a:gd name="T66" fmla="*/ 101 w 159"/>
              <a:gd name="T67" fmla="*/ 97 h 160"/>
              <a:gd name="T68" fmla="*/ 93 w 159"/>
              <a:gd name="T69" fmla="*/ 89 h 160"/>
              <a:gd name="T70" fmla="*/ 66 w 159"/>
              <a:gd name="T71" fmla="*/ 89 h 160"/>
              <a:gd name="T72" fmla="*/ 58 w 159"/>
              <a:gd name="T73" fmla="*/ 97 h 160"/>
              <a:gd name="T74" fmla="*/ 58 w 159"/>
              <a:gd name="T75" fmla="*/ 155 h 160"/>
              <a:gd name="T76" fmla="*/ 19 w 159"/>
              <a:gd name="T77" fmla="*/ 155 h 160"/>
              <a:gd name="T78" fmla="*/ 19 w 159"/>
              <a:gd name="T79" fmla="*/ 63 h 160"/>
              <a:gd name="T80" fmla="*/ 79 w 159"/>
              <a:gd name="T81" fmla="*/ 7 h 160"/>
              <a:gd name="T82" fmla="*/ 119 w 159"/>
              <a:gd name="T83" fmla="*/ 44 h 160"/>
              <a:gd name="T84" fmla="*/ 134 w 159"/>
              <a:gd name="T85" fmla="*/ 58 h 160"/>
              <a:gd name="T86" fmla="*/ 134 w 159"/>
              <a:gd name="T87" fmla="*/ 58 h 160"/>
              <a:gd name="T88" fmla="*/ 140 w 159"/>
              <a:gd name="T89" fmla="*/ 63 h 160"/>
              <a:gd name="T90" fmla="*/ 140 w 159"/>
              <a:gd name="T91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9" h="160">
                <a:moveTo>
                  <a:pt x="158" y="73"/>
                </a:moveTo>
                <a:cubicBezTo>
                  <a:pt x="134" y="51"/>
                  <a:pt x="134" y="51"/>
                  <a:pt x="134" y="51"/>
                </a:cubicBezTo>
                <a:cubicBezTo>
                  <a:pt x="134" y="15"/>
                  <a:pt x="134" y="15"/>
                  <a:pt x="134" y="15"/>
                </a:cubicBezTo>
                <a:cubicBezTo>
                  <a:pt x="107" y="15"/>
                  <a:pt x="107" y="15"/>
                  <a:pt x="107" y="15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79" y="0"/>
                  <a:pt x="79" y="0"/>
                  <a:pt x="79" y="0"/>
                </a:cubicBezTo>
                <a:cubicBezTo>
                  <a:pt x="1" y="73"/>
                  <a:pt x="1" y="73"/>
                  <a:pt x="1" y="73"/>
                </a:cubicBezTo>
                <a:cubicBezTo>
                  <a:pt x="0" y="74"/>
                  <a:pt x="0" y="76"/>
                  <a:pt x="1" y="77"/>
                </a:cubicBezTo>
                <a:cubicBezTo>
                  <a:pt x="2" y="78"/>
                  <a:pt x="3" y="78"/>
                  <a:pt x="5" y="77"/>
                </a:cubicBezTo>
                <a:cubicBezTo>
                  <a:pt x="14" y="69"/>
                  <a:pt x="14" y="69"/>
                  <a:pt x="14" y="69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101" y="160"/>
                  <a:pt x="101" y="160"/>
                  <a:pt x="101" y="160"/>
                </a:cubicBezTo>
                <a:cubicBezTo>
                  <a:pt x="145" y="160"/>
                  <a:pt x="145" y="160"/>
                  <a:pt x="145" y="16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5" y="78"/>
                  <a:pt x="156" y="78"/>
                  <a:pt x="156" y="78"/>
                </a:cubicBezTo>
                <a:cubicBezTo>
                  <a:pt x="157" y="78"/>
                  <a:pt x="158" y="77"/>
                  <a:pt x="158" y="77"/>
                </a:cubicBezTo>
                <a:cubicBezTo>
                  <a:pt x="159" y="76"/>
                  <a:pt x="159" y="74"/>
                  <a:pt x="158" y="73"/>
                </a:cubicBezTo>
                <a:close/>
                <a:moveTo>
                  <a:pt x="112" y="20"/>
                </a:moveTo>
                <a:cubicBezTo>
                  <a:pt x="129" y="20"/>
                  <a:pt x="129" y="20"/>
                  <a:pt x="129" y="20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12" y="31"/>
                  <a:pt x="112" y="31"/>
                  <a:pt x="112" y="31"/>
                </a:cubicBezTo>
                <a:lnTo>
                  <a:pt x="112" y="20"/>
                </a:lnTo>
                <a:close/>
                <a:moveTo>
                  <a:pt x="63" y="155"/>
                </a:moveTo>
                <a:cubicBezTo>
                  <a:pt x="63" y="97"/>
                  <a:pt x="63" y="97"/>
                  <a:pt x="63" y="97"/>
                </a:cubicBezTo>
                <a:cubicBezTo>
                  <a:pt x="63" y="95"/>
                  <a:pt x="64" y="94"/>
                  <a:pt x="66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5" y="94"/>
                  <a:pt x="96" y="95"/>
                  <a:pt x="96" y="97"/>
                </a:cubicBezTo>
                <a:cubicBezTo>
                  <a:pt x="96" y="155"/>
                  <a:pt x="96" y="155"/>
                  <a:pt x="96" y="155"/>
                </a:cubicBezTo>
                <a:lnTo>
                  <a:pt x="63" y="155"/>
                </a:lnTo>
                <a:close/>
                <a:moveTo>
                  <a:pt x="140" y="155"/>
                </a:moveTo>
                <a:cubicBezTo>
                  <a:pt x="101" y="155"/>
                  <a:pt x="101" y="155"/>
                  <a:pt x="101" y="155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1" y="92"/>
                  <a:pt x="98" y="89"/>
                  <a:pt x="93" y="89"/>
                </a:cubicBezTo>
                <a:cubicBezTo>
                  <a:pt x="66" y="89"/>
                  <a:pt x="66" y="89"/>
                  <a:pt x="66" y="89"/>
                </a:cubicBezTo>
                <a:cubicBezTo>
                  <a:pt x="61" y="89"/>
                  <a:pt x="58" y="92"/>
                  <a:pt x="58" y="97"/>
                </a:cubicBezTo>
                <a:cubicBezTo>
                  <a:pt x="58" y="155"/>
                  <a:pt x="58" y="155"/>
                  <a:pt x="58" y="155"/>
                </a:cubicBezTo>
                <a:cubicBezTo>
                  <a:pt x="19" y="155"/>
                  <a:pt x="19" y="155"/>
                  <a:pt x="19" y="155"/>
                </a:cubicBezTo>
                <a:cubicBezTo>
                  <a:pt x="19" y="63"/>
                  <a:pt x="19" y="63"/>
                  <a:pt x="19" y="63"/>
                </a:cubicBezTo>
                <a:cubicBezTo>
                  <a:pt x="79" y="7"/>
                  <a:pt x="79" y="7"/>
                  <a:pt x="79" y="7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34" y="58"/>
                  <a:pt x="134" y="58"/>
                  <a:pt x="134" y="58"/>
                </a:cubicBezTo>
                <a:cubicBezTo>
                  <a:pt x="140" y="63"/>
                  <a:pt x="140" y="63"/>
                  <a:pt x="140" y="63"/>
                </a:cubicBezTo>
                <a:lnTo>
                  <a:pt x="140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8" name="Freeform 2112"/>
          <p:cNvSpPr>
            <a:spLocks noEditPoints="1"/>
          </p:cNvSpPr>
          <p:nvPr userDrawn="1"/>
        </p:nvSpPr>
        <p:spPr bwMode="auto">
          <a:xfrm>
            <a:off x="4445081" y="3401616"/>
            <a:ext cx="374571" cy="454462"/>
          </a:xfrm>
          <a:custGeom>
            <a:avLst/>
            <a:gdLst>
              <a:gd name="T0" fmla="*/ 123 w 133"/>
              <a:gd name="T1" fmla="*/ 155 h 160"/>
              <a:gd name="T2" fmla="*/ 109 w 133"/>
              <a:gd name="T3" fmla="*/ 144 h 160"/>
              <a:gd name="T4" fmla="*/ 100 w 133"/>
              <a:gd name="T5" fmla="*/ 99 h 160"/>
              <a:gd name="T6" fmla="*/ 100 w 133"/>
              <a:gd name="T7" fmla="*/ 61 h 160"/>
              <a:gd name="T8" fmla="*/ 109 w 133"/>
              <a:gd name="T9" fmla="*/ 16 h 160"/>
              <a:gd name="T10" fmla="*/ 123 w 133"/>
              <a:gd name="T11" fmla="*/ 5 h 160"/>
              <a:gd name="T12" fmla="*/ 133 w 133"/>
              <a:gd name="T13" fmla="*/ 3 h 160"/>
              <a:gd name="T14" fmla="*/ 123 w 133"/>
              <a:gd name="T15" fmla="*/ 0 h 160"/>
              <a:gd name="T16" fmla="*/ 13 w 133"/>
              <a:gd name="T17" fmla="*/ 0 h 160"/>
              <a:gd name="T18" fmla="*/ 3 w 133"/>
              <a:gd name="T19" fmla="*/ 0 h 160"/>
              <a:gd name="T20" fmla="*/ 3 w 133"/>
              <a:gd name="T21" fmla="*/ 5 h 160"/>
              <a:gd name="T22" fmla="*/ 11 w 133"/>
              <a:gd name="T23" fmla="*/ 16 h 160"/>
              <a:gd name="T24" fmla="*/ 24 w 133"/>
              <a:gd name="T25" fmla="*/ 43 h 160"/>
              <a:gd name="T26" fmla="*/ 62 w 133"/>
              <a:gd name="T27" fmla="*/ 80 h 160"/>
              <a:gd name="T28" fmla="*/ 24 w 133"/>
              <a:gd name="T29" fmla="*/ 117 h 160"/>
              <a:gd name="T30" fmla="*/ 11 w 133"/>
              <a:gd name="T31" fmla="*/ 144 h 160"/>
              <a:gd name="T32" fmla="*/ 3 w 133"/>
              <a:gd name="T33" fmla="*/ 155 h 160"/>
              <a:gd name="T34" fmla="*/ 3 w 133"/>
              <a:gd name="T35" fmla="*/ 160 h 160"/>
              <a:gd name="T36" fmla="*/ 13 w 133"/>
              <a:gd name="T37" fmla="*/ 160 h 160"/>
              <a:gd name="T38" fmla="*/ 123 w 133"/>
              <a:gd name="T39" fmla="*/ 160 h 160"/>
              <a:gd name="T40" fmla="*/ 133 w 133"/>
              <a:gd name="T41" fmla="*/ 157 h 160"/>
              <a:gd name="T42" fmla="*/ 16 w 133"/>
              <a:gd name="T43" fmla="*/ 11 h 160"/>
              <a:gd name="T44" fmla="*/ 117 w 133"/>
              <a:gd name="T45" fmla="*/ 5 h 160"/>
              <a:gd name="T46" fmla="*/ 109 w 133"/>
              <a:gd name="T47" fmla="*/ 11 h 160"/>
              <a:gd name="T48" fmla="*/ 16 w 133"/>
              <a:gd name="T49" fmla="*/ 11 h 160"/>
              <a:gd name="T50" fmla="*/ 29 w 133"/>
              <a:gd name="T51" fmla="*/ 43 h 160"/>
              <a:gd name="T52" fmla="*/ 104 w 133"/>
              <a:gd name="T53" fmla="*/ 16 h 160"/>
              <a:gd name="T54" fmla="*/ 97 w 133"/>
              <a:gd name="T55" fmla="*/ 57 h 160"/>
              <a:gd name="T56" fmla="*/ 37 w 133"/>
              <a:gd name="T57" fmla="*/ 57 h 160"/>
              <a:gd name="T58" fmla="*/ 37 w 133"/>
              <a:gd name="T59" fmla="*/ 103 h 160"/>
              <a:gd name="T60" fmla="*/ 97 w 133"/>
              <a:gd name="T61" fmla="*/ 103 h 160"/>
              <a:gd name="T62" fmla="*/ 104 w 133"/>
              <a:gd name="T63" fmla="*/ 144 h 160"/>
              <a:gd name="T64" fmla="*/ 29 w 133"/>
              <a:gd name="T65" fmla="*/ 117 h 160"/>
              <a:gd name="T66" fmla="*/ 24 w 133"/>
              <a:gd name="T67" fmla="*/ 149 h 160"/>
              <a:gd name="T68" fmla="*/ 117 w 133"/>
              <a:gd name="T69" fmla="*/ 149 h 160"/>
              <a:gd name="T70" fmla="*/ 16 w 133"/>
              <a:gd name="T71" fmla="*/ 155 h 160"/>
              <a:gd name="T72" fmla="*/ 55 w 133"/>
              <a:gd name="T73" fmla="*/ 56 h 160"/>
              <a:gd name="T74" fmla="*/ 53 w 133"/>
              <a:gd name="T75" fmla="*/ 61 h 160"/>
              <a:gd name="T76" fmla="*/ 39 w 133"/>
              <a:gd name="T77" fmla="*/ 52 h 160"/>
              <a:gd name="T78" fmla="*/ 35 w 133"/>
              <a:gd name="T79" fmla="*/ 37 h 160"/>
              <a:gd name="T80" fmla="*/ 40 w 133"/>
              <a:gd name="T81" fmla="*/ 37 h 160"/>
              <a:gd name="T82" fmla="*/ 42 w 133"/>
              <a:gd name="T83" fmla="*/ 48 h 160"/>
              <a:gd name="T84" fmla="*/ 99 w 133"/>
              <a:gd name="T85" fmla="*/ 119 h 160"/>
              <a:gd name="T86" fmla="*/ 96 w 133"/>
              <a:gd name="T87" fmla="*/ 128 h 160"/>
              <a:gd name="T88" fmla="*/ 93 w 133"/>
              <a:gd name="T89" fmla="*/ 119 h 160"/>
              <a:gd name="T90" fmla="*/ 79 w 133"/>
              <a:gd name="T91" fmla="*/ 106 h 160"/>
              <a:gd name="T92" fmla="*/ 81 w 133"/>
              <a:gd name="T93" fmla="*/ 102 h 160"/>
              <a:gd name="T94" fmla="*/ 99 w 133"/>
              <a:gd name="T95" fmla="*/ 1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3" h="160">
                <a:moveTo>
                  <a:pt x="131" y="155"/>
                </a:moveTo>
                <a:cubicBezTo>
                  <a:pt x="123" y="155"/>
                  <a:pt x="123" y="155"/>
                  <a:pt x="123" y="15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0"/>
                  <a:pt x="106" y="103"/>
                  <a:pt x="100" y="99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6" y="57"/>
                  <a:pt x="109" y="50"/>
                  <a:pt x="109" y="43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5"/>
                  <a:pt x="123" y="5"/>
                  <a:pt x="123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4"/>
                  <a:pt x="133" y="3"/>
                </a:cubicBezTo>
                <a:cubicBezTo>
                  <a:pt x="133" y="1"/>
                  <a:pt x="132" y="0"/>
                  <a:pt x="13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50"/>
                  <a:pt x="28" y="57"/>
                  <a:pt x="34" y="61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99"/>
                  <a:pt x="34" y="99"/>
                  <a:pt x="34" y="99"/>
                </a:cubicBezTo>
                <a:cubicBezTo>
                  <a:pt x="28" y="103"/>
                  <a:pt x="24" y="110"/>
                  <a:pt x="24" y="117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5"/>
                  <a:pt x="0" y="156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2" y="160"/>
                  <a:pt x="133" y="159"/>
                  <a:pt x="133" y="157"/>
                </a:cubicBezTo>
                <a:cubicBezTo>
                  <a:pt x="133" y="156"/>
                  <a:pt x="132" y="155"/>
                  <a:pt x="131" y="155"/>
                </a:cubicBezTo>
                <a:close/>
                <a:moveTo>
                  <a:pt x="16" y="11"/>
                </a:moveTo>
                <a:cubicBezTo>
                  <a:pt x="16" y="5"/>
                  <a:pt x="16" y="5"/>
                  <a:pt x="16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24" y="11"/>
                  <a:pt x="24" y="11"/>
                  <a:pt x="24" y="11"/>
                </a:cubicBezTo>
                <a:lnTo>
                  <a:pt x="16" y="11"/>
                </a:lnTo>
                <a:close/>
                <a:moveTo>
                  <a:pt x="37" y="57"/>
                </a:moveTo>
                <a:cubicBezTo>
                  <a:pt x="32" y="54"/>
                  <a:pt x="29" y="49"/>
                  <a:pt x="29" y="43"/>
                </a:cubicBezTo>
                <a:cubicBezTo>
                  <a:pt x="29" y="16"/>
                  <a:pt x="29" y="16"/>
                  <a:pt x="29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9"/>
                  <a:pt x="101" y="54"/>
                  <a:pt x="97" y="57"/>
                </a:cubicBezTo>
                <a:cubicBezTo>
                  <a:pt x="67" y="77"/>
                  <a:pt x="67" y="77"/>
                  <a:pt x="67" y="77"/>
                </a:cubicBezTo>
                <a:lnTo>
                  <a:pt x="37" y="57"/>
                </a:lnTo>
                <a:close/>
                <a:moveTo>
                  <a:pt x="29" y="117"/>
                </a:moveTo>
                <a:cubicBezTo>
                  <a:pt x="29" y="111"/>
                  <a:pt x="32" y="106"/>
                  <a:pt x="3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1" y="106"/>
                  <a:pt x="104" y="111"/>
                  <a:pt x="104" y="117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9" y="144"/>
                  <a:pt x="29" y="144"/>
                  <a:pt x="29" y="144"/>
                </a:cubicBezTo>
                <a:lnTo>
                  <a:pt x="29" y="117"/>
                </a:lnTo>
                <a:close/>
                <a:moveTo>
                  <a:pt x="16" y="149"/>
                </a:moveTo>
                <a:cubicBezTo>
                  <a:pt x="24" y="149"/>
                  <a:pt x="24" y="149"/>
                  <a:pt x="24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6" y="155"/>
                  <a:pt x="16" y="155"/>
                  <a:pt x="16" y="155"/>
                </a:cubicBezTo>
                <a:lnTo>
                  <a:pt x="16" y="149"/>
                </a:lnTo>
                <a:close/>
                <a:moveTo>
                  <a:pt x="55" y="56"/>
                </a:moveTo>
                <a:cubicBezTo>
                  <a:pt x="56" y="57"/>
                  <a:pt x="56" y="59"/>
                  <a:pt x="56" y="60"/>
                </a:cubicBezTo>
                <a:cubicBezTo>
                  <a:pt x="55" y="61"/>
                  <a:pt x="54" y="61"/>
                  <a:pt x="53" y="61"/>
                </a:cubicBezTo>
                <a:cubicBezTo>
                  <a:pt x="53" y="61"/>
                  <a:pt x="52" y="61"/>
                  <a:pt x="52" y="61"/>
                </a:cubicBezTo>
                <a:cubicBezTo>
                  <a:pt x="39" y="52"/>
                  <a:pt x="39" y="52"/>
                  <a:pt x="39" y="52"/>
                </a:cubicBezTo>
                <a:cubicBezTo>
                  <a:pt x="36" y="50"/>
                  <a:pt x="35" y="47"/>
                  <a:pt x="35" y="43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6" y="35"/>
                  <a:pt x="37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5"/>
                  <a:pt x="41" y="47"/>
                  <a:pt x="42" y="48"/>
                </a:cubicBezTo>
                <a:lnTo>
                  <a:pt x="55" y="56"/>
                </a:lnTo>
                <a:close/>
                <a:moveTo>
                  <a:pt x="99" y="119"/>
                </a:moveTo>
                <a:cubicBezTo>
                  <a:pt x="99" y="125"/>
                  <a:pt x="99" y="125"/>
                  <a:pt x="99" y="125"/>
                </a:cubicBezTo>
                <a:cubicBezTo>
                  <a:pt x="99" y="126"/>
                  <a:pt x="97" y="128"/>
                  <a:pt x="96" y="128"/>
                </a:cubicBezTo>
                <a:cubicBezTo>
                  <a:pt x="95" y="128"/>
                  <a:pt x="93" y="126"/>
                  <a:pt x="93" y="125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7"/>
                  <a:pt x="92" y="115"/>
                  <a:pt x="91" y="114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5"/>
                  <a:pt x="77" y="104"/>
                  <a:pt x="78" y="103"/>
                </a:cubicBezTo>
                <a:cubicBezTo>
                  <a:pt x="79" y="101"/>
                  <a:pt x="80" y="101"/>
                  <a:pt x="81" y="102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7" y="112"/>
                  <a:pt x="99" y="115"/>
                  <a:pt x="99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9" name="Freeform 2113"/>
          <p:cNvSpPr>
            <a:spLocks noEditPoints="1"/>
          </p:cNvSpPr>
          <p:nvPr userDrawn="1"/>
        </p:nvSpPr>
        <p:spPr bwMode="auto">
          <a:xfrm>
            <a:off x="4445081" y="3913704"/>
            <a:ext cx="374571" cy="453152"/>
          </a:xfrm>
          <a:custGeom>
            <a:avLst/>
            <a:gdLst>
              <a:gd name="T0" fmla="*/ 67 w 133"/>
              <a:gd name="T1" fmla="*/ 72 h 160"/>
              <a:gd name="T2" fmla="*/ 72 w 133"/>
              <a:gd name="T3" fmla="*/ 64 h 160"/>
              <a:gd name="T4" fmla="*/ 75 w 133"/>
              <a:gd name="T5" fmla="*/ 61 h 160"/>
              <a:gd name="T6" fmla="*/ 59 w 133"/>
              <a:gd name="T7" fmla="*/ 67 h 160"/>
              <a:gd name="T8" fmla="*/ 56 w 133"/>
              <a:gd name="T9" fmla="*/ 64 h 160"/>
              <a:gd name="T10" fmla="*/ 53 w 133"/>
              <a:gd name="T11" fmla="*/ 59 h 160"/>
              <a:gd name="T12" fmla="*/ 80 w 133"/>
              <a:gd name="T13" fmla="*/ 59 h 160"/>
              <a:gd name="T14" fmla="*/ 83 w 133"/>
              <a:gd name="T15" fmla="*/ 56 h 160"/>
              <a:gd name="T16" fmla="*/ 91 w 133"/>
              <a:gd name="T17" fmla="*/ 56 h 160"/>
              <a:gd name="T18" fmla="*/ 88 w 133"/>
              <a:gd name="T19" fmla="*/ 53 h 160"/>
              <a:gd name="T20" fmla="*/ 45 w 133"/>
              <a:gd name="T21" fmla="*/ 53 h 160"/>
              <a:gd name="T22" fmla="*/ 64 w 133"/>
              <a:gd name="T23" fmla="*/ 59 h 160"/>
              <a:gd name="T24" fmla="*/ 67 w 133"/>
              <a:gd name="T25" fmla="*/ 56 h 160"/>
              <a:gd name="T26" fmla="*/ 67 w 133"/>
              <a:gd name="T27" fmla="*/ 93 h 160"/>
              <a:gd name="T28" fmla="*/ 64 w 133"/>
              <a:gd name="T29" fmla="*/ 91 h 160"/>
              <a:gd name="T30" fmla="*/ 69 w 133"/>
              <a:gd name="T31" fmla="*/ 99 h 160"/>
              <a:gd name="T32" fmla="*/ 64 w 133"/>
              <a:gd name="T33" fmla="*/ 107 h 160"/>
              <a:gd name="T34" fmla="*/ 67 w 133"/>
              <a:gd name="T35" fmla="*/ 104 h 160"/>
              <a:gd name="T36" fmla="*/ 67 w 133"/>
              <a:gd name="T37" fmla="*/ 117 h 160"/>
              <a:gd name="T38" fmla="*/ 64 w 133"/>
              <a:gd name="T39" fmla="*/ 115 h 160"/>
              <a:gd name="T40" fmla="*/ 69 w 133"/>
              <a:gd name="T41" fmla="*/ 123 h 160"/>
              <a:gd name="T42" fmla="*/ 64 w 133"/>
              <a:gd name="T43" fmla="*/ 131 h 160"/>
              <a:gd name="T44" fmla="*/ 67 w 133"/>
              <a:gd name="T45" fmla="*/ 128 h 160"/>
              <a:gd name="T46" fmla="*/ 131 w 133"/>
              <a:gd name="T47" fmla="*/ 160 h 160"/>
              <a:gd name="T48" fmla="*/ 13 w 133"/>
              <a:gd name="T49" fmla="*/ 160 h 160"/>
              <a:gd name="T50" fmla="*/ 0 w 133"/>
              <a:gd name="T51" fmla="*/ 157 h 160"/>
              <a:gd name="T52" fmla="*/ 11 w 133"/>
              <a:gd name="T53" fmla="*/ 144 h 160"/>
              <a:gd name="T54" fmla="*/ 34 w 133"/>
              <a:gd name="T55" fmla="*/ 99 h 160"/>
              <a:gd name="T56" fmla="*/ 24 w 133"/>
              <a:gd name="T57" fmla="*/ 43 h 160"/>
              <a:gd name="T58" fmla="*/ 11 w 133"/>
              <a:gd name="T59" fmla="*/ 5 h 160"/>
              <a:gd name="T60" fmla="*/ 3 w 133"/>
              <a:gd name="T61" fmla="*/ 0 h 160"/>
              <a:gd name="T62" fmla="*/ 120 w 133"/>
              <a:gd name="T63" fmla="*/ 0 h 160"/>
              <a:gd name="T64" fmla="*/ 133 w 133"/>
              <a:gd name="T65" fmla="*/ 3 h 160"/>
              <a:gd name="T66" fmla="*/ 123 w 133"/>
              <a:gd name="T67" fmla="*/ 16 h 160"/>
              <a:gd name="T68" fmla="*/ 100 w 133"/>
              <a:gd name="T69" fmla="*/ 61 h 160"/>
              <a:gd name="T70" fmla="*/ 109 w 133"/>
              <a:gd name="T71" fmla="*/ 117 h 160"/>
              <a:gd name="T72" fmla="*/ 123 w 133"/>
              <a:gd name="T73" fmla="*/ 155 h 160"/>
              <a:gd name="T74" fmla="*/ 24 w 133"/>
              <a:gd name="T75" fmla="*/ 11 h 160"/>
              <a:gd name="T76" fmla="*/ 117 w 133"/>
              <a:gd name="T77" fmla="*/ 5 h 160"/>
              <a:gd name="T78" fmla="*/ 24 w 133"/>
              <a:gd name="T79" fmla="*/ 11 h 160"/>
              <a:gd name="T80" fmla="*/ 104 w 133"/>
              <a:gd name="T81" fmla="*/ 43 h 160"/>
              <a:gd name="T82" fmla="*/ 29 w 133"/>
              <a:gd name="T83" fmla="*/ 43 h 160"/>
              <a:gd name="T84" fmla="*/ 29 w 133"/>
              <a:gd name="T85" fmla="*/ 144 h 160"/>
              <a:gd name="T86" fmla="*/ 97 w 133"/>
              <a:gd name="T87" fmla="*/ 103 h 160"/>
              <a:gd name="T88" fmla="*/ 29 w 133"/>
              <a:gd name="T89" fmla="*/ 117 h 160"/>
              <a:gd name="T90" fmla="*/ 117 w 133"/>
              <a:gd name="T91" fmla="*/ 155 h 160"/>
              <a:gd name="T92" fmla="*/ 24 w 133"/>
              <a:gd name="T9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33" h="160">
                <a:moveTo>
                  <a:pt x="67" y="67"/>
                </a:moveTo>
                <a:cubicBezTo>
                  <a:pt x="68" y="67"/>
                  <a:pt x="69" y="68"/>
                  <a:pt x="69" y="69"/>
                </a:cubicBezTo>
                <a:cubicBezTo>
                  <a:pt x="69" y="71"/>
                  <a:pt x="68" y="72"/>
                  <a:pt x="67" y="72"/>
                </a:cubicBezTo>
                <a:cubicBezTo>
                  <a:pt x="65" y="72"/>
                  <a:pt x="64" y="71"/>
                  <a:pt x="64" y="69"/>
                </a:cubicBezTo>
                <a:cubicBezTo>
                  <a:pt x="64" y="68"/>
                  <a:pt x="65" y="67"/>
                  <a:pt x="67" y="67"/>
                </a:cubicBezTo>
                <a:close/>
                <a:moveTo>
                  <a:pt x="72" y="64"/>
                </a:moveTo>
                <a:cubicBezTo>
                  <a:pt x="72" y="65"/>
                  <a:pt x="73" y="67"/>
                  <a:pt x="75" y="67"/>
                </a:cubicBezTo>
                <a:cubicBezTo>
                  <a:pt x="76" y="67"/>
                  <a:pt x="77" y="65"/>
                  <a:pt x="77" y="64"/>
                </a:cubicBezTo>
                <a:cubicBezTo>
                  <a:pt x="77" y="63"/>
                  <a:pt x="76" y="61"/>
                  <a:pt x="75" y="61"/>
                </a:cubicBezTo>
                <a:cubicBezTo>
                  <a:pt x="73" y="61"/>
                  <a:pt x="72" y="63"/>
                  <a:pt x="72" y="64"/>
                </a:cubicBezTo>
                <a:close/>
                <a:moveTo>
                  <a:pt x="56" y="64"/>
                </a:moveTo>
                <a:cubicBezTo>
                  <a:pt x="56" y="65"/>
                  <a:pt x="57" y="67"/>
                  <a:pt x="59" y="67"/>
                </a:cubicBezTo>
                <a:cubicBezTo>
                  <a:pt x="60" y="67"/>
                  <a:pt x="61" y="65"/>
                  <a:pt x="61" y="64"/>
                </a:cubicBezTo>
                <a:cubicBezTo>
                  <a:pt x="61" y="63"/>
                  <a:pt x="60" y="61"/>
                  <a:pt x="59" y="61"/>
                </a:cubicBezTo>
                <a:cubicBezTo>
                  <a:pt x="57" y="61"/>
                  <a:pt x="56" y="63"/>
                  <a:pt x="56" y="64"/>
                </a:cubicBezTo>
                <a:close/>
                <a:moveTo>
                  <a:pt x="48" y="59"/>
                </a:moveTo>
                <a:cubicBezTo>
                  <a:pt x="48" y="60"/>
                  <a:pt x="49" y="61"/>
                  <a:pt x="51" y="61"/>
                </a:cubicBezTo>
                <a:cubicBezTo>
                  <a:pt x="52" y="61"/>
                  <a:pt x="53" y="60"/>
                  <a:pt x="53" y="59"/>
                </a:cubicBezTo>
                <a:cubicBezTo>
                  <a:pt x="53" y="57"/>
                  <a:pt x="52" y="56"/>
                  <a:pt x="51" y="56"/>
                </a:cubicBezTo>
                <a:cubicBezTo>
                  <a:pt x="49" y="56"/>
                  <a:pt x="48" y="57"/>
                  <a:pt x="48" y="59"/>
                </a:cubicBezTo>
                <a:close/>
                <a:moveTo>
                  <a:pt x="80" y="59"/>
                </a:moveTo>
                <a:cubicBezTo>
                  <a:pt x="80" y="60"/>
                  <a:pt x="81" y="61"/>
                  <a:pt x="83" y="61"/>
                </a:cubicBezTo>
                <a:cubicBezTo>
                  <a:pt x="84" y="61"/>
                  <a:pt x="85" y="60"/>
                  <a:pt x="85" y="59"/>
                </a:cubicBezTo>
                <a:cubicBezTo>
                  <a:pt x="85" y="57"/>
                  <a:pt x="84" y="56"/>
                  <a:pt x="83" y="56"/>
                </a:cubicBezTo>
                <a:cubicBezTo>
                  <a:pt x="81" y="56"/>
                  <a:pt x="80" y="57"/>
                  <a:pt x="80" y="59"/>
                </a:cubicBezTo>
                <a:close/>
                <a:moveTo>
                  <a:pt x="88" y="53"/>
                </a:moveTo>
                <a:cubicBezTo>
                  <a:pt x="88" y="55"/>
                  <a:pt x="89" y="56"/>
                  <a:pt x="91" y="56"/>
                </a:cubicBezTo>
                <a:cubicBezTo>
                  <a:pt x="92" y="56"/>
                  <a:pt x="93" y="55"/>
                  <a:pt x="93" y="53"/>
                </a:cubicBezTo>
                <a:cubicBezTo>
                  <a:pt x="93" y="52"/>
                  <a:pt x="92" y="51"/>
                  <a:pt x="91" y="51"/>
                </a:cubicBezTo>
                <a:cubicBezTo>
                  <a:pt x="89" y="51"/>
                  <a:pt x="88" y="52"/>
                  <a:pt x="88" y="53"/>
                </a:cubicBezTo>
                <a:close/>
                <a:moveTo>
                  <a:pt x="40" y="53"/>
                </a:moveTo>
                <a:cubicBezTo>
                  <a:pt x="40" y="55"/>
                  <a:pt x="41" y="56"/>
                  <a:pt x="43" y="56"/>
                </a:cubicBezTo>
                <a:cubicBezTo>
                  <a:pt x="44" y="56"/>
                  <a:pt x="45" y="55"/>
                  <a:pt x="45" y="53"/>
                </a:cubicBezTo>
                <a:cubicBezTo>
                  <a:pt x="45" y="52"/>
                  <a:pt x="44" y="51"/>
                  <a:pt x="43" y="51"/>
                </a:cubicBezTo>
                <a:cubicBezTo>
                  <a:pt x="41" y="51"/>
                  <a:pt x="40" y="52"/>
                  <a:pt x="40" y="53"/>
                </a:cubicBezTo>
                <a:close/>
                <a:moveTo>
                  <a:pt x="64" y="59"/>
                </a:moveTo>
                <a:cubicBezTo>
                  <a:pt x="64" y="60"/>
                  <a:pt x="65" y="61"/>
                  <a:pt x="67" y="61"/>
                </a:cubicBezTo>
                <a:cubicBezTo>
                  <a:pt x="68" y="61"/>
                  <a:pt x="69" y="60"/>
                  <a:pt x="69" y="59"/>
                </a:cubicBezTo>
                <a:cubicBezTo>
                  <a:pt x="69" y="57"/>
                  <a:pt x="68" y="56"/>
                  <a:pt x="67" y="56"/>
                </a:cubicBezTo>
                <a:cubicBezTo>
                  <a:pt x="65" y="56"/>
                  <a:pt x="64" y="57"/>
                  <a:pt x="64" y="59"/>
                </a:cubicBezTo>
                <a:close/>
                <a:moveTo>
                  <a:pt x="64" y="91"/>
                </a:moveTo>
                <a:cubicBezTo>
                  <a:pt x="64" y="92"/>
                  <a:pt x="65" y="93"/>
                  <a:pt x="67" y="93"/>
                </a:cubicBezTo>
                <a:cubicBezTo>
                  <a:pt x="68" y="93"/>
                  <a:pt x="69" y="92"/>
                  <a:pt x="69" y="91"/>
                </a:cubicBezTo>
                <a:cubicBezTo>
                  <a:pt x="69" y="89"/>
                  <a:pt x="68" y="88"/>
                  <a:pt x="67" y="88"/>
                </a:cubicBezTo>
                <a:cubicBezTo>
                  <a:pt x="65" y="88"/>
                  <a:pt x="64" y="89"/>
                  <a:pt x="64" y="91"/>
                </a:cubicBezTo>
                <a:close/>
                <a:moveTo>
                  <a:pt x="64" y="99"/>
                </a:moveTo>
                <a:cubicBezTo>
                  <a:pt x="64" y="100"/>
                  <a:pt x="65" y="101"/>
                  <a:pt x="67" y="101"/>
                </a:cubicBezTo>
                <a:cubicBezTo>
                  <a:pt x="68" y="101"/>
                  <a:pt x="69" y="100"/>
                  <a:pt x="69" y="99"/>
                </a:cubicBezTo>
                <a:cubicBezTo>
                  <a:pt x="69" y="97"/>
                  <a:pt x="68" y="96"/>
                  <a:pt x="67" y="96"/>
                </a:cubicBezTo>
                <a:cubicBezTo>
                  <a:pt x="65" y="96"/>
                  <a:pt x="64" y="97"/>
                  <a:pt x="64" y="99"/>
                </a:cubicBezTo>
                <a:close/>
                <a:moveTo>
                  <a:pt x="64" y="107"/>
                </a:moveTo>
                <a:cubicBezTo>
                  <a:pt x="64" y="108"/>
                  <a:pt x="65" y="109"/>
                  <a:pt x="67" y="109"/>
                </a:cubicBezTo>
                <a:cubicBezTo>
                  <a:pt x="68" y="109"/>
                  <a:pt x="69" y="108"/>
                  <a:pt x="69" y="107"/>
                </a:cubicBezTo>
                <a:cubicBezTo>
                  <a:pt x="69" y="105"/>
                  <a:pt x="68" y="104"/>
                  <a:pt x="67" y="104"/>
                </a:cubicBezTo>
                <a:cubicBezTo>
                  <a:pt x="65" y="104"/>
                  <a:pt x="64" y="105"/>
                  <a:pt x="64" y="107"/>
                </a:cubicBezTo>
                <a:close/>
                <a:moveTo>
                  <a:pt x="64" y="115"/>
                </a:moveTo>
                <a:cubicBezTo>
                  <a:pt x="64" y="116"/>
                  <a:pt x="65" y="117"/>
                  <a:pt x="67" y="117"/>
                </a:cubicBezTo>
                <a:cubicBezTo>
                  <a:pt x="68" y="117"/>
                  <a:pt x="69" y="116"/>
                  <a:pt x="69" y="115"/>
                </a:cubicBezTo>
                <a:cubicBezTo>
                  <a:pt x="69" y="113"/>
                  <a:pt x="68" y="112"/>
                  <a:pt x="67" y="112"/>
                </a:cubicBezTo>
                <a:cubicBezTo>
                  <a:pt x="65" y="112"/>
                  <a:pt x="64" y="113"/>
                  <a:pt x="64" y="115"/>
                </a:cubicBezTo>
                <a:close/>
                <a:moveTo>
                  <a:pt x="64" y="123"/>
                </a:moveTo>
                <a:cubicBezTo>
                  <a:pt x="64" y="124"/>
                  <a:pt x="65" y="125"/>
                  <a:pt x="67" y="125"/>
                </a:cubicBezTo>
                <a:cubicBezTo>
                  <a:pt x="68" y="125"/>
                  <a:pt x="69" y="124"/>
                  <a:pt x="69" y="123"/>
                </a:cubicBezTo>
                <a:cubicBezTo>
                  <a:pt x="69" y="121"/>
                  <a:pt x="68" y="120"/>
                  <a:pt x="67" y="120"/>
                </a:cubicBezTo>
                <a:cubicBezTo>
                  <a:pt x="65" y="120"/>
                  <a:pt x="64" y="121"/>
                  <a:pt x="64" y="123"/>
                </a:cubicBezTo>
                <a:close/>
                <a:moveTo>
                  <a:pt x="64" y="131"/>
                </a:moveTo>
                <a:cubicBezTo>
                  <a:pt x="64" y="132"/>
                  <a:pt x="65" y="133"/>
                  <a:pt x="67" y="133"/>
                </a:cubicBezTo>
                <a:cubicBezTo>
                  <a:pt x="68" y="133"/>
                  <a:pt x="69" y="132"/>
                  <a:pt x="69" y="131"/>
                </a:cubicBezTo>
                <a:cubicBezTo>
                  <a:pt x="69" y="129"/>
                  <a:pt x="68" y="128"/>
                  <a:pt x="67" y="128"/>
                </a:cubicBezTo>
                <a:cubicBezTo>
                  <a:pt x="65" y="128"/>
                  <a:pt x="64" y="129"/>
                  <a:pt x="64" y="131"/>
                </a:cubicBezTo>
                <a:close/>
                <a:moveTo>
                  <a:pt x="133" y="157"/>
                </a:moveTo>
                <a:cubicBezTo>
                  <a:pt x="133" y="159"/>
                  <a:pt x="132" y="160"/>
                  <a:pt x="131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156"/>
                  <a:pt x="1" y="155"/>
                  <a:pt x="3" y="155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4" y="117"/>
                  <a:pt x="24" y="117"/>
                  <a:pt x="24" y="117"/>
                </a:cubicBezTo>
                <a:cubicBezTo>
                  <a:pt x="24" y="110"/>
                  <a:pt x="28" y="103"/>
                  <a:pt x="34" y="99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61"/>
                  <a:pt x="34" y="61"/>
                  <a:pt x="34" y="61"/>
                </a:cubicBezTo>
                <a:cubicBezTo>
                  <a:pt x="28" y="57"/>
                  <a:pt x="24" y="50"/>
                  <a:pt x="24" y="43"/>
                </a:cubicBezTo>
                <a:cubicBezTo>
                  <a:pt x="24" y="16"/>
                  <a:pt x="24" y="16"/>
                  <a:pt x="24" y="16"/>
                </a:cubicBezTo>
                <a:cubicBezTo>
                  <a:pt x="11" y="16"/>
                  <a:pt x="11" y="16"/>
                  <a:pt x="11" y="16"/>
                </a:cubicBezTo>
                <a:cubicBezTo>
                  <a:pt x="11" y="5"/>
                  <a:pt x="11" y="5"/>
                  <a:pt x="11" y="5"/>
                </a:cubicBezTo>
                <a:cubicBezTo>
                  <a:pt x="3" y="5"/>
                  <a:pt x="3" y="5"/>
                  <a:pt x="3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32" y="0"/>
                  <a:pt x="133" y="1"/>
                  <a:pt x="133" y="3"/>
                </a:cubicBezTo>
                <a:cubicBezTo>
                  <a:pt x="133" y="4"/>
                  <a:pt x="132" y="5"/>
                  <a:pt x="131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09" y="43"/>
                  <a:pt x="109" y="43"/>
                  <a:pt x="109" y="43"/>
                </a:cubicBezTo>
                <a:cubicBezTo>
                  <a:pt x="109" y="50"/>
                  <a:pt x="106" y="57"/>
                  <a:pt x="100" y="61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99"/>
                  <a:pt x="100" y="99"/>
                  <a:pt x="100" y="99"/>
                </a:cubicBezTo>
                <a:cubicBezTo>
                  <a:pt x="106" y="103"/>
                  <a:pt x="109" y="110"/>
                  <a:pt x="109" y="117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31" y="155"/>
                  <a:pt x="131" y="155"/>
                  <a:pt x="131" y="155"/>
                </a:cubicBezTo>
                <a:cubicBezTo>
                  <a:pt x="132" y="155"/>
                  <a:pt x="133" y="156"/>
                  <a:pt x="133" y="157"/>
                </a:cubicBezTo>
                <a:close/>
                <a:moveTo>
                  <a:pt x="24" y="11"/>
                </a:moveTo>
                <a:cubicBezTo>
                  <a:pt x="109" y="11"/>
                  <a:pt x="109" y="11"/>
                  <a:pt x="109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17" y="5"/>
                  <a:pt x="117" y="5"/>
                  <a:pt x="1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11"/>
                  <a:pt x="16" y="11"/>
                  <a:pt x="16" y="11"/>
                </a:cubicBezTo>
                <a:lnTo>
                  <a:pt x="24" y="11"/>
                </a:lnTo>
                <a:close/>
                <a:moveTo>
                  <a:pt x="67" y="77"/>
                </a:moveTo>
                <a:cubicBezTo>
                  <a:pt x="97" y="57"/>
                  <a:pt x="97" y="57"/>
                  <a:pt x="97" y="57"/>
                </a:cubicBezTo>
                <a:cubicBezTo>
                  <a:pt x="101" y="54"/>
                  <a:pt x="104" y="49"/>
                  <a:pt x="104" y="43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43"/>
                  <a:pt x="29" y="43"/>
                  <a:pt x="29" y="43"/>
                </a:cubicBezTo>
                <a:cubicBezTo>
                  <a:pt x="29" y="49"/>
                  <a:pt x="32" y="54"/>
                  <a:pt x="37" y="57"/>
                </a:cubicBezTo>
                <a:lnTo>
                  <a:pt x="67" y="77"/>
                </a:lnTo>
                <a:close/>
                <a:moveTo>
                  <a:pt x="29" y="144"/>
                </a:moveTo>
                <a:cubicBezTo>
                  <a:pt x="104" y="144"/>
                  <a:pt x="104" y="144"/>
                  <a:pt x="104" y="144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104" y="111"/>
                  <a:pt x="101" y="106"/>
                  <a:pt x="9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37" y="103"/>
                  <a:pt x="37" y="103"/>
                  <a:pt x="37" y="103"/>
                </a:cubicBezTo>
                <a:cubicBezTo>
                  <a:pt x="32" y="106"/>
                  <a:pt x="29" y="111"/>
                  <a:pt x="29" y="117"/>
                </a:cubicBezTo>
                <a:lnTo>
                  <a:pt x="29" y="144"/>
                </a:lnTo>
                <a:close/>
                <a:moveTo>
                  <a:pt x="16" y="155"/>
                </a:moveTo>
                <a:cubicBezTo>
                  <a:pt x="117" y="155"/>
                  <a:pt x="117" y="155"/>
                  <a:pt x="117" y="155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24" y="149"/>
                  <a:pt x="24" y="149"/>
                  <a:pt x="24" y="149"/>
                </a:cubicBezTo>
                <a:cubicBezTo>
                  <a:pt x="16" y="149"/>
                  <a:pt x="16" y="149"/>
                  <a:pt x="16" y="149"/>
                </a:cubicBezTo>
                <a:lnTo>
                  <a:pt x="16" y="15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0" name="Freeform 2114"/>
          <p:cNvSpPr>
            <a:spLocks noEditPoints="1"/>
          </p:cNvSpPr>
          <p:nvPr userDrawn="1"/>
        </p:nvSpPr>
        <p:spPr bwMode="auto">
          <a:xfrm>
            <a:off x="4445081" y="4424483"/>
            <a:ext cx="391597" cy="454462"/>
          </a:xfrm>
          <a:custGeom>
            <a:avLst/>
            <a:gdLst>
              <a:gd name="T0" fmla="*/ 80 w 139"/>
              <a:gd name="T1" fmla="*/ 139 h 160"/>
              <a:gd name="T2" fmla="*/ 96 w 139"/>
              <a:gd name="T3" fmla="*/ 139 h 160"/>
              <a:gd name="T4" fmla="*/ 104 w 139"/>
              <a:gd name="T5" fmla="*/ 141 h 160"/>
              <a:gd name="T6" fmla="*/ 75 w 139"/>
              <a:gd name="T7" fmla="*/ 88 h 160"/>
              <a:gd name="T8" fmla="*/ 75 w 139"/>
              <a:gd name="T9" fmla="*/ 88 h 160"/>
              <a:gd name="T10" fmla="*/ 83 w 139"/>
              <a:gd name="T11" fmla="*/ 56 h 160"/>
              <a:gd name="T12" fmla="*/ 96 w 139"/>
              <a:gd name="T13" fmla="*/ 59 h 160"/>
              <a:gd name="T14" fmla="*/ 88 w 139"/>
              <a:gd name="T15" fmla="*/ 56 h 160"/>
              <a:gd name="T16" fmla="*/ 91 w 139"/>
              <a:gd name="T17" fmla="*/ 48 h 160"/>
              <a:gd name="T18" fmla="*/ 91 w 139"/>
              <a:gd name="T19" fmla="*/ 48 h 160"/>
              <a:gd name="T20" fmla="*/ 83 w 139"/>
              <a:gd name="T21" fmla="*/ 67 h 160"/>
              <a:gd name="T22" fmla="*/ 80 w 139"/>
              <a:gd name="T23" fmla="*/ 64 h 160"/>
              <a:gd name="T24" fmla="*/ 88 w 139"/>
              <a:gd name="T25" fmla="*/ 67 h 160"/>
              <a:gd name="T26" fmla="*/ 75 w 139"/>
              <a:gd name="T27" fmla="*/ 96 h 160"/>
              <a:gd name="T28" fmla="*/ 75 w 139"/>
              <a:gd name="T29" fmla="*/ 96 h 160"/>
              <a:gd name="T30" fmla="*/ 77 w 139"/>
              <a:gd name="T31" fmla="*/ 101 h 160"/>
              <a:gd name="T32" fmla="*/ 80 w 139"/>
              <a:gd name="T33" fmla="*/ 112 h 160"/>
              <a:gd name="T34" fmla="*/ 77 w 139"/>
              <a:gd name="T35" fmla="*/ 123 h 160"/>
              <a:gd name="T36" fmla="*/ 75 w 139"/>
              <a:gd name="T37" fmla="*/ 128 h 160"/>
              <a:gd name="T38" fmla="*/ 75 w 139"/>
              <a:gd name="T39" fmla="*/ 128 h 160"/>
              <a:gd name="T40" fmla="*/ 88 w 139"/>
              <a:gd name="T41" fmla="*/ 131 h 160"/>
              <a:gd name="T42" fmla="*/ 101 w 139"/>
              <a:gd name="T43" fmla="*/ 133 h 160"/>
              <a:gd name="T44" fmla="*/ 40 w 139"/>
              <a:gd name="T45" fmla="*/ 29 h 160"/>
              <a:gd name="T46" fmla="*/ 56 w 139"/>
              <a:gd name="T47" fmla="*/ 32 h 160"/>
              <a:gd name="T48" fmla="*/ 24 w 139"/>
              <a:gd name="T49" fmla="*/ 51 h 160"/>
              <a:gd name="T50" fmla="*/ 53 w 139"/>
              <a:gd name="T51" fmla="*/ 48 h 160"/>
              <a:gd name="T52" fmla="*/ 13 w 139"/>
              <a:gd name="T53" fmla="*/ 72 h 160"/>
              <a:gd name="T54" fmla="*/ 53 w 139"/>
              <a:gd name="T55" fmla="*/ 85 h 160"/>
              <a:gd name="T56" fmla="*/ 53 w 139"/>
              <a:gd name="T57" fmla="*/ 91 h 160"/>
              <a:gd name="T58" fmla="*/ 19 w 139"/>
              <a:gd name="T59" fmla="*/ 104 h 160"/>
              <a:gd name="T60" fmla="*/ 56 w 139"/>
              <a:gd name="T61" fmla="*/ 107 h 160"/>
              <a:gd name="T62" fmla="*/ 32 w 139"/>
              <a:gd name="T63" fmla="*/ 125 h 160"/>
              <a:gd name="T64" fmla="*/ 53 w 139"/>
              <a:gd name="T65" fmla="*/ 123 h 160"/>
              <a:gd name="T66" fmla="*/ 89 w 139"/>
              <a:gd name="T67" fmla="*/ 80 h 160"/>
              <a:gd name="T68" fmla="*/ 139 w 139"/>
              <a:gd name="T69" fmla="*/ 8 h 160"/>
              <a:gd name="T70" fmla="*/ 69 w 139"/>
              <a:gd name="T71" fmla="*/ 5 h 160"/>
              <a:gd name="T72" fmla="*/ 117 w 139"/>
              <a:gd name="T73" fmla="*/ 11 h 160"/>
              <a:gd name="T74" fmla="*/ 112 w 139"/>
              <a:gd name="T75" fmla="*/ 16 h 160"/>
              <a:gd name="T76" fmla="*/ 82 w 139"/>
              <a:gd name="T77" fmla="*/ 78 h 160"/>
              <a:gd name="T78" fmla="*/ 80 w 139"/>
              <a:gd name="T79" fmla="*/ 79 h 160"/>
              <a:gd name="T80" fmla="*/ 80 w 139"/>
              <a:gd name="T81" fmla="*/ 81 h 160"/>
              <a:gd name="T82" fmla="*/ 82 w 139"/>
              <a:gd name="T83" fmla="*/ 82 h 160"/>
              <a:gd name="T84" fmla="*/ 107 w 139"/>
              <a:gd name="T85" fmla="*/ 144 h 160"/>
              <a:gd name="T86" fmla="*/ 91 w 139"/>
              <a:gd name="T87" fmla="*/ 144 h 160"/>
              <a:gd name="T88" fmla="*/ 77 w 139"/>
              <a:gd name="T89" fmla="*/ 141 h 160"/>
              <a:gd name="T90" fmla="*/ 69 w 139"/>
              <a:gd name="T91" fmla="*/ 149 h 160"/>
              <a:gd name="T92" fmla="*/ 131 w 139"/>
              <a:gd name="T93" fmla="*/ 155 h 160"/>
              <a:gd name="T94" fmla="*/ 131 w 139"/>
              <a:gd name="T95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9" h="160">
                <a:moveTo>
                  <a:pt x="83" y="136"/>
                </a:moveTo>
                <a:cubicBezTo>
                  <a:pt x="84" y="136"/>
                  <a:pt x="85" y="137"/>
                  <a:pt x="85" y="139"/>
                </a:cubicBezTo>
                <a:cubicBezTo>
                  <a:pt x="85" y="140"/>
                  <a:pt x="84" y="141"/>
                  <a:pt x="83" y="141"/>
                </a:cubicBezTo>
                <a:cubicBezTo>
                  <a:pt x="81" y="141"/>
                  <a:pt x="80" y="140"/>
                  <a:pt x="80" y="139"/>
                </a:cubicBezTo>
                <a:cubicBezTo>
                  <a:pt x="80" y="137"/>
                  <a:pt x="81" y="136"/>
                  <a:pt x="83" y="136"/>
                </a:cubicBezTo>
                <a:close/>
                <a:moveTo>
                  <a:pt x="91" y="139"/>
                </a:moveTo>
                <a:cubicBezTo>
                  <a:pt x="91" y="140"/>
                  <a:pt x="92" y="141"/>
                  <a:pt x="93" y="141"/>
                </a:cubicBezTo>
                <a:cubicBezTo>
                  <a:pt x="95" y="141"/>
                  <a:pt x="96" y="140"/>
                  <a:pt x="96" y="139"/>
                </a:cubicBezTo>
                <a:cubicBezTo>
                  <a:pt x="96" y="137"/>
                  <a:pt x="95" y="136"/>
                  <a:pt x="93" y="136"/>
                </a:cubicBezTo>
                <a:cubicBezTo>
                  <a:pt x="92" y="136"/>
                  <a:pt x="91" y="137"/>
                  <a:pt x="91" y="139"/>
                </a:cubicBezTo>
                <a:close/>
                <a:moveTo>
                  <a:pt x="101" y="139"/>
                </a:moveTo>
                <a:cubicBezTo>
                  <a:pt x="101" y="140"/>
                  <a:pt x="103" y="141"/>
                  <a:pt x="104" y="141"/>
                </a:cubicBezTo>
                <a:cubicBezTo>
                  <a:pt x="105" y="141"/>
                  <a:pt x="107" y="140"/>
                  <a:pt x="107" y="139"/>
                </a:cubicBezTo>
                <a:cubicBezTo>
                  <a:pt x="107" y="137"/>
                  <a:pt x="105" y="136"/>
                  <a:pt x="104" y="136"/>
                </a:cubicBezTo>
                <a:cubicBezTo>
                  <a:pt x="103" y="136"/>
                  <a:pt x="101" y="137"/>
                  <a:pt x="101" y="139"/>
                </a:cubicBezTo>
                <a:close/>
                <a:moveTo>
                  <a:pt x="75" y="88"/>
                </a:moveTo>
                <a:cubicBezTo>
                  <a:pt x="75" y="89"/>
                  <a:pt x="76" y="91"/>
                  <a:pt x="77" y="91"/>
                </a:cubicBezTo>
                <a:cubicBezTo>
                  <a:pt x="79" y="91"/>
                  <a:pt x="80" y="89"/>
                  <a:pt x="80" y="88"/>
                </a:cubicBezTo>
                <a:cubicBezTo>
                  <a:pt x="80" y="87"/>
                  <a:pt x="79" y="85"/>
                  <a:pt x="77" y="85"/>
                </a:cubicBezTo>
                <a:cubicBezTo>
                  <a:pt x="76" y="85"/>
                  <a:pt x="75" y="87"/>
                  <a:pt x="75" y="88"/>
                </a:cubicBezTo>
                <a:close/>
                <a:moveTo>
                  <a:pt x="80" y="59"/>
                </a:moveTo>
                <a:cubicBezTo>
                  <a:pt x="80" y="60"/>
                  <a:pt x="81" y="61"/>
                  <a:pt x="83" y="61"/>
                </a:cubicBezTo>
                <a:cubicBezTo>
                  <a:pt x="84" y="61"/>
                  <a:pt x="85" y="60"/>
                  <a:pt x="85" y="59"/>
                </a:cubicBezTo>
                <a:cubicBezTo>
                  <a:pt x="85" y="57"/>
                  <a:pt x="84" y="56"/>
                  <a:pt x="83" y="56"/>
                </a:cubicBezTo>
                <a:cubicBezTo>
                  <a:pt x="81" y="56"/>
                  <a:pt x="80" y="57"/>
                  <a:pt x="80" y="59"/>
                </a:cubicBezTo>
                <a:close/>
                <a:moveTo>
                  <a:pt x="91" y="59"/>
                </a:moveTo>
                <a:cubicBezTo>
                  <a:pt x="91" y="60"/>
                  <a:pt x="92" y="61"/>
                  <a:pt x="93" y="61"/>
                </a:cubicBezTo>
                <a:cubicBezTo>
                  <a:pt x="95" y="61"/>
                  <a:pt x="96" y="60"/>
                  <a:pt x="96" y="59"/>
                </a:cubicBezTo>
                <a:cubicBezTo>
                  <a:pt x="96" y="57"/>
                  <a:pt x="95" y="56"/>
                  <a:pt x="93" y="56"/>
                </a:cubicBezTo>
                <a:cubicBezTo>
                  <a:pt x="92" y="56"/>
                  <a:pt x="91" y="57"/>
                  <a:pt x="91" y="59"/>
                </a:cubicBezTo>
                <a:close/>
                <a:moveTo>
                  <a:pt x="85" y="53"/>
                </a:moveTo>
                <a:cubicBezTo>
                  <a:pt x="85" y="55"/>
                  <a:pt x="87" y="56"/>
                  <a:pt x="88" y="56"/>
                </a:cubicBezTo>
                <a:cubicBezTo>
                  <a:pt x="89" y="56"/>
                  <a:pt x="91" y="55"/>
                  <a:pt x="91" y="53"/>
                </a:cubicBezTo>
                <a:cubicBezTo>
                  <a:pt x="91" y="52"/>
                  <a:pt x="89" y="51"/>
                  <a:pt x="88" y="51"/>
                </a:cubicBezTo>
                <a:cubicBezTo>
                  <a:pt x="87" y="51"/>
                  <a:pt x="85" y="52"/>
                  <a:pt x="85" y="53"/>
                </a:cubicBezTo>
                <a:close/>
                <a:moveTo>
                  <a:pt x="91" y="48"/>
                </a:moveTo>
                <a:cubicBezTo>
                  <a:pt x="91" y="49"/>
                  <a:pt x="92" y="51"/>
                  <a:pt x="93" y="51"/>
                </a:cubicBezTo>
                <a:cubicBezTo>
                  <a:pt x="95" y="51"/>
                  <a:pt x="96" y="49"/>
                  <a:pt x="96" y="48"/>
                </a:cubicBezTo>
                <a:cubicBezTo>
                  <a:pt x="96" y="47"/>
                  <a:pt x="95" y="45"/>
                  <a:pt x="93" y="45"/>
                </a:cubicBezTo>
                <a:cubicBezTo>
                  <a:pt x="92" y="45"/>
                  <a:pt x="91" y="47"/>
                  <a:pt x="91" y="48"/>
                </a:cubicBezTo>
                <a:close/>
                <a:moveTo>
                  <a:pt x="80" y="69"/>
                </a:moveTo>
                <a:cubicBezTo>
                  <a:pt x="80" y="71"/>
                  <a:pt x="81" y="72"/>
                  <a:pt x="83" y="72"/>
                </a:cubicBezTo>
                <a:cubicBezTo>
                  <a:pt x="84" y="72"/>
                  <a:pt x="85" y="71"/>
                  <a:pt x="85" y="69"/>
                </a:cubicBezTo>
                <a:cubicBezTo>
                  <a:pt x="85" y="68"/>
                  <a:pt x="84" y="67"/>
                  <a:pt x="83" y="67"/>
                </a:cubicBezTo>
                <a:cubicBezTo>
                  <a:pt x="81" y="67"/>
                  <a:pt x="80" y="68"/>
                  <a:pt x="80" y="69"/>
                </a:cubicBezTo>
                <a:close/>
                <a:moveTo>
                  <a:pt x="75" y="64"/>
                </a:moveTo>
                <a:cubicBezTo>
                  <a:pt x="75" y="65"/>
                  <a:pt x="76" y="67"/>
                  <a:pt x="77" y="67"/>
                </a:cubicBezTo>
                <a:cubicBezTo>
                  <a:pt x="79" y="67"/>
                  <a:pt x="80" y="65"/>
                  <a:pt x="80" y="64"/>
                </a:cubicBezTo>
                <a:cubicBezTo>
                  <a:pt x="80" y="63"/>
                  <a:pt x="79" y="61"/>
                  <a:pt x="77" y="61"/>
                </a:cubicBezTo>
                <a:cubicBezTo>
                  <a:pt x="76" y="61"/>
                  <a:pt x="75" y="63"/>
                  <a:pt x="75" y="64"/>
                </a:cubicBezTo>
                <a:close/>
                <a:moveTo>
                  <a:pt x="85" y="64"/>
                </a:moveTo>
                <a:cubicBezTo>
                  <a:pt x="85" y="65"/>
                  <a:pt x="87" y="67"/>
                  <a:pt x="88" y="67"/>
                </a:cubicBezTo>
                <a:cubicBezTo>
                  <a:pt x="89" y="67"/>
                  <a:pt x="91" y="65"/>
                  <a:pt x="91" y="64"/>
                </a:cubicBezTo>
                <a:cubicBezTo>
                  <a:pt x="91" y="63"/>
                  <a:pt x="89" y="61"/>
                  <a:pt x="88" y="61"/>
                </a:cubicBezTo>
                <a:cubicBezTo>
                  <a:pt x="87" y="61"/>
                  <a:pt x="85" y="63"/>
                  <a:pt x="85" y="64"/>
                </a:cubicBezTo>
                <a:close/>
                <a:moveTo>
                  <a:pt x="75" y="96"/>
                </a:moveTo>
                <a:cubicBezTo>
                  <a:pt x="75" y="97"/>
                  <a:pt x="76" y="99"/>
                  <a:pt x="77" y="99"/>
                </a:cubicBezTo>
                <a:cubicBezTo>
                  <a:pt x="79" y="99"/>
                  <a:pt x="80" y="97"/>
                  <a:pt x="80" y="96"/>
                </a:cubicBezTo>
                <a:cubicBezTo>
                  <a:pt x="80" y="95"/>
                  <a:pt x="79" y="93"/>
                  <a:pt x="77" y="93"/>
                </a:cubicBezTo>
                <a:cubicBezTo>
                  <a:pt x="76" y="93"/>
                  <a:pt x="75" y="95"/>
                  <a:pt x="75" y="96"/>
                </a:cubicBezTo>
                <a:close/>
                <a:moveTo>
                  <a:pt x="75" y="104"/>
                </a:moveTo>
                <a:cubicBezTo>
                  <a:pt x="75" y="105"/>
                  <a:pt x="76" y="107"/>
                  <a:pt x="77" y="107"/>
                </a:cubicBezTo>
                <a:cubicBezTo>
                  <a:pt x="79" y="107"/>
                  <a:pt x="80" y="105"/>
                  <a:pt x="80" y="104"/>
                </a:cubicBezTo>
                <a:cubicBezTo>
                  <a:pt x="80" y="103"/>
                  <a:pt x="79" y="101"/>
                  <a:pt x="77" y="101"/>
                </a:cubicBezTo>
                <a:cubicBezTo>
                  <a:pt x="76" y="101"/>
                  <a:pt x="75" y="103"/>
                  <a:pt x="75" y="104"/>
                </a:cubicBezTo>
                <a:close/>
                <a:moveTo>
                  <a:pt x="75" y="112"/>
                </a:moveTo>
                <a:cubicBezTo>
                  <a:pt x="75" y="113"/>
                  <a:pt x="76" y="115"/>
                  <a:pt x="77" y="115"/>
                </a:cubicBezTo>
                <a:cubicBezTo>
                  <a:pt x="79" y="115"/>
                  <a:pt x="80" y="113"/>
                  <a:pt x="80" y="112"/>
                </a:cubicBezTo>
                <a:cubicBezTo>
                  <a:pt x="80" y="111"/>
                  <a:pt x="79" y="109"/>
                  <a:pt x="77" y="109"/>
                </a:cubicBezTo>
                <a:cubicBezTo>
                  <a:pt x="76" y="109"/>
                  <a:pt x="75" y="111"/>
                  <a:pt x="75" y="112"/>
                </a:cubicBezTo>
                <a:close/>
                <a:moveTo>
                  <a:pt x="75" y="120"/>
                </a:moveTo>
                <a:cubicBezTo>
                  <a:pt x="75" y="121"/>
                  <a:pt x="76" y="123"/>
                  <a:pt x="77" y="123"/>
                </a:cubicBezTo>
                <a:cubicBezTo>
                  <a:pt x="79" y="123"/>
                  <a:pt x="80" y="121"/>
                  <a:pt x="80" y="120"/>
                </a:cubicBezTo>
                <a:cubicBezTo>
                  <a:pt x="80" y="119"/>
                  <a:pt x="79" y="117"/>
                  <a:pt x="77" y="117"/>
                </a:cubicBezTo>
                <a:cubicBezTo>
                  <a:pt x="76" y="117"/>
                  <a:pt x="75" y="119"/>
                  <a:pt x="75" y="120"/>
                </a:cubicBezTo>
                <a:close/>
                <a:moveTo>
                  <a:pt x="75" y="128"/>
                </a:moveTo>
                <a:cubicBezTo>
                  <a:pt x="75" y="129"/>
                  <a:pt x="76" y="131"/>
                  <a:pt x="77" y="131"/>
                </a:cubicBezTo>
                <a:cubicBezTo>
                  <a:pt x="79" y="131"/>
                  <a:pt x="80" y="129"/>
                  <a:pt x="80" y="128"/>
                </a:cubicBezTo>
                <a:cubicBezTo>
                  <a:pt x="80" y="127"/>
                  <a:pt x="79" y="125"/>
                  <a:pt x="77" y="125"/>
                </a:cubicBezTo>
                <a:cubicBezTo>
                  <a:pt x="76" y="125"/>
                  <a:pt x="75" y="127"/>
                  <a:pt x="75" y="128"/>
                </a:cubicBezTo>
                <a:close/>
                <a:moveTo>
                  <a:pt x="85" y="133"/>
                </a:moveTo>
                <a:cubicBezTo>
                  <a:pt x="85" y="135"/>
                  <a:pt x="87" y="136"/>
                  <a:pt x="88" y="136"/>
                </a:cubicBezTo>
                <a:cubicBezTo>
                  <a:pt x="89" y="136"/>
                  <a:pt x="91" y="135"/>
                  <a:pt x="91" y="133"/>
                </a:cubicBezTo>
                <a:cubicBezTo>
                  <a:pt x="91" y="132"/>
                  <a:pt x="89" y="131"/>
                  <a:pt x="88" y="131"/>
                </a:cubicBezTo>
                <a:cubicBezTo>
                  <a:pt x="87" y="131"/>
                  <a:pt x="85" y="132"/>
                  <a:pt x="85" y="133"/>
                </a:cubicBezTo>
                <a:close/>
                <a:moveTo>
                  <a:pt x="96" y="133"/>
                </a:moveTo>
                <a:cubicBezTo>
                  <a:pt x="96" y="135"/>
                  <a:pt x="97" y="136"/>
                  <a:pt x="99" y="136"/>
                </a:cubicBezTo>
                <a:cubicBezTo>
                  <a:pt x="100" y="136"/>
                  <a:pt x="101" y="135"/>
                  <a:pt x="101" y="133"/>
                </a:cubicBezTo>
                <a:cubicBezTo>
                  <a:pt x="101" y="132"/>
                  <a:pt x="100" y="131"/>
                  <a:pt x="99" y="131"/>
                </a:cubicBezTo>
                <a:cubicBezTo>
                  <a:pt x="97" y="131"/>
                  <a:pt x="96" y="132"/>
                  <a:pt x="96" y="133"/>
                </a:cubicBezTo>
                <a:close/>
                <a:moveTo>
                  <a:pt x="53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9" y="29"/>
                  <a:pt x="37" y="31"/>
                  <a:pt x="37" y="32"/>
                </a:cubicBezTo>
                <a:cubicBezTo>
                  <a:pt x="37" y="33"/>
                  <a:pt x="39" y="35"/>
                  <a:pt x="40" y="35"/>
                </a:cubicBezTo>
                <a:cubicBezTo>
                  <a:pt x="53" y="35"/>
                  <a:pt x="53" y="35"/>
                  <a:pt x="53" y="35"/>
                </a:cubicBezTo>
                <a:cubicBezTo>
                  <a:pt x="55" y="35"/>
                  <a:pt x="56" y="33"/>
                  <a:pt x="56" y="32"/>
                </a:cubicBezTo>
                <a:cubicBezTo>
                  <a:pt x="56" y="31"/>
                  <a:pt x="55" y="29"/>
                  <a:pt x="53" y="29"/>
                </a:cubicBezTo>
                <a:close/>
                <a:moveTo>
                  <a:pt x="53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5" y="48"/>
                  <a:pt x="24" y="49"/>
                  <a:pt x="24" y="51"/>
                </a:cubicBezTo>
                <a:cubicBezTo>
                  <a:pt x="24" y="52"/>
                  <a:pt x="25" y="53"/>
                  <a:pt x="27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5" y="53"/>
                  <a:pt x="56" y="52"/>
                  <a:pt x="56" y="51"/>
                </a:cubicBezTo>
                <a:cubicBezTo>
                  <a:pt x="56" y="49"/>
                  <a:pt x="55" y="48"/>
                  <a:pt x="53" y="48"/>
                </a:cubicBezTo>
                <a:close/>
                <a:moveTo>
                  <a:pt x="53" y="67"/>
                </a:moveTo>
                <a:cubicBezTo>
                  <a:pt x="13" y="67"/>
                  <a:pt x="13" y="67"/>
                  <a:pt x="13" y="67"/>
                </a:cubicBezTo>
                <a:cubicBezTo>
                  <a:pt x="12" y="67"/>
                  <a:pt x="11" y="68"/>
                  <a:pt x="11" y="69"/>
                </a:cubicBezTo>
                <a:cubicBezTo>
                  <a:pt x="11" y="71"/>
                  <a:pt x="12" y="72"/>
                  <a:pt x="13" y="72"/>
                </a:cubicBezTo>
                <a:cubicBezTo>
                  <a:pt x="53" y="72"/>
                  <a:pt x="53" y="72"/>
                  <a:pt x="53" y="72"/>
                </a:cubicBezTo>
                <a:cubicBezTo>
                  <a:pt x="55" y="72"/>
                  <a:pt x="56" y="71"/>
                  <a:pt x="56" y="69"/>
                </a:cubicBezTo>
                <a:cubicBezTo>
                  <a:pt x="56" y="68"/>
                  <a:pt x="55" y="67"/>
                  <a:pt x="53" y="67"/>
                </a:cubicBezTo>
                <a:close/>
                <a:moveTo>
                  <a:pt x="53" y="85"/>
                </a:moveTo>
                <a:cubicBezTo>
                  <a:pt x="3" y="85"/>
                  <a:pt x="3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0" y="89"/>
                  <a:pt x="1" y="91"/>
                  <a:pt x="3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5" y="91"/>
                  <a:pt x="56" y="89"/>
                  <a:pt x="56" y="88"/>
                </a:cubicBezTo>
                <a:cubicBezTo>
                  <a:pt x="56" y="87"/>
                  <a:pt x="55" y="85"/>
                  <a:pt x="53" y="85"/>
                </a:cubicBezTo>
                <a:close/>
                <a:moveTo>
                  <a:pt x="53" y="104"/>
                </a:moveTo>
                <a:cubicBezTo>
                  <a:pt x="19" y="104"/>
                  <a:pt x="19" y="104"/>
                  <a:pt x="19" y="104"/>
                </a:cubicBezTo>
                <a:cubicBezTo>
                  <a:pt x="17" y="104"/>
                  <a:pt x="16" y="105"/>
                  <a:pt x="16" y="107"/>
                </a:cubicBezTo>
                <a:cubicBezTo>
                  <a:pt x="16" y="108"/>
                  <a:pt x="17" y="109"/>
                  <a:pt x="19" y="109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55" y="109"/>
                  <a:pt x="56" y="108"/>
                  <a:pt x="56" y="107"/>
                </a:cubicBezTo>
                <a:cubicBezTo>
                  <a:pt x="56" y="105"/>
                  <a:pt x="55" y="104"/>
                  <a:pt x="53" y="104"/>
                </a:cubicBezTo>
                <a:close/>
                <a:moveTo>
                  <a:pt x="53" y="123"/>
                </a:moveTo>
                <a:cubicBezTo>
                  <a:pt x="35" y="123"/>
                  <a:pt x="35" y="123"/>
                  <a:pt x="35" y="123"/>
                </a:cubicBezTo>
                <a:cubicBezTo>
                  <a:pt x="33" y="123"/>
                  <a:pt x="32" y="124"/>
                  <a:pt x="32" y="125"/>
                </a:cubicBezTo>
                <a:cubicBezTo>
                  <a:pt x="32" y="127"/>
                  <a:pt x="33" y="128"/>
                  <a:pt x="35" y="128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55" y="128"/>
                  <a:pt x="56" y="127"/>
                  <a:pt x="56" y="125"/>
                </a:cubicBezTo>
                <a:cubicBezTo>
                  <a:pt x="56" y="124"/>
                  <a:pt x="55" y="123"/>
                  <a:pt x="53" y="123"/>
                </a:cubicBezTo>
                <a:close/>
                <a:moveTo>
                  <a:pt x="131" y="144"/>
                </a:moveTo>
                <a:cubicBezTo>
                  <a:pt x="117" y="144"/>
                  <a:pt x="117" y="144"/>
                  <a:pt x="117" y="144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08"/>
                  <a:pt x="106" y="89"/>
                  <a:pt x="89" y="80"/>
                </a:cubicBezTo>
                <a:cubicBezTo>
                  <a:pt x="106" y="71"/>
                  <a:pt x="117" y="52"/>
                  <a:pt x="117" y="32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31" y="16"/>
                  <a:pt x="131" y="16"/>
                  <a:pt x="131" y="16"/>
                </a:cubicBezTo>
                <a:cubicBezTo>
                  <a:pt x="135" y="16"/>
                  <a:pt x="139" y="12"/>
                  <a:pt x="139" y="8"/>
                </a:cubicBezTo>
                <a:cubicBezTo>
                  <a:pt x="139" y="4"/>
                  <a:pt x="135" y="0"/>
                  <a:pt x="131" y="0"/>
                </a:cubicBezTo>
                <a:cubicBezTo>
                  <a:pt x="69" y="0"/>
                  <a:pt x="69" y="0"/>
                  <a:pt x="69" y="0"/>
                </a:cubicBezTo>
                <a:cubicBezTo>
                  <a:pt x="68" y="0"/>
                  <a:pt x="67" y="1"/>
                  <a:pt x="67" y="3"/>
                </a:cubicBezTo>
                <a:cubicBezTo>
                  <a:pt x="67" y="4"/>
                  <a:pt x="68" y="5"/>
                  <a:pt x="69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7"/>
                  <a:pt x="133" y="8"/>
                </a:cubicBezTo>
                <a:cubicBezTo>
                  <a:pt x="133" y="9"/>
                  <a:pt x="132" y="11"/>
                  <a:pt x="131" y="11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69" y="11"/>
                  <a:pt x="69" y="11"/>
                  <a:pt x="69" y="11"/>
                </a:cubicBezTo>
                <a:cubicBezTo>
                  <a:pt x="68" y="11"/>
                  <a:pt x="67" y="12"/>
                  <a:pt x="67" y="13"/>
                </a:cubicBezTo>
                <a:cubicBezTo>
                  <a:pt x="67" y="15"/>
                  <a:pt x="68" y="16"/>
                  <a:pt x="69" y="16"/>
                </a:cubicBezTo>
                <a:cubicBezTo>
                  <a:pt x="112" y="16"/>
                  <a:pt x="112" y="16"/>
                  <a:pt x="112" y="16"/>
                </a:cubicBezTo>
                <a:cubicBezTo>
                  <a:pt x="112" y="32"/>
                  <a:pt x="112" y="32"/>
                  <a:pt x="112" y="32"/>
                </a:cubicBezTo>
                <a:cubicBezTo>
                  <a:pt x="112" y="52"/>
                  <a:pt x="100" y="70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2" y="78"/>
                  <a:pt x="82" y="78"/>
                  <a:pt x="82" y="78"/>
                </a:cubicBez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79"/>
                  <a:pt x="80" y="79"/>
                </a:cubicBezTo>
                <a:cubicBezTo>
                  <a:pt x="80" y="79"/>
                  <a:pt x="80" y="80"/>
                  <a:pt x="80" y="80"/>
                </a:cubicBezTo>
                <a:cubicBezTo>
                  <a:pt x="80" y="80"/>
                  <a:pt x="80" y="81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80" y="81"/>
                  <a:pt x="81" y="82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1" y="82"/>
                  <a:pt x="82" y="82"/>
                </a:cubicBezTo>
                <a:cubicBezTo>
                  <a:pt x="82" y="82"/>
                  <a:pt x="82" y="82"/>
                  <a:pt x="82" y="82"/>
                </a:cubicBezTo>
                <a:cubicBezTo>
                  <a:pt x="100" y="90"/>
                  <a:pt x="112" y="108"/>
                  <a:pt x="112" y="128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2" y="143"/>
                  <a:pt x="111" y="141"/>
                  <a:pt x="109" y="141"/>
                </a:cubicBezTo>
                <a:cubicBezTo>
                  <a:pt x="108" y="141"/>
                  <a:pt x="107" y="143"/>
                  <a:pt x="107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43"/>
                  <a:pt x="100" y="141"/>
                  <a:pt x="99" y="141"/>
                </a:cubicBezTo>
                <a:cubicBezTo>
                  <a:pt x="97" y="141"/>
                  <a:pt x="96" y="143"/>
                  <a:pt x="96" y="144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3"/>
                  <a:pt x="89" y="141"/>
                  <a:pt x="88" y="141"/>
                </a:cubicBezTo>
                <a:cubicBezTo>
                  <a:pt x="87" y="141"/>
                  <a:pt x="85" y="143"/>
                  <a:pt x="85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80" y="143"/>
                  <a:pt x="79" y="141"/>
                  <a:pt x="77" y="141"/>
                </a:cubicBezTo>
                <a:cubicBezTo>
                  <a:pt x="76" y="141"/>
                  <a:pt x="75" y="143"/>
                  <a:pt x="75" y="144"/>
                </a:cubicBezTo>
                <a:cubicBezTo>
                  <a:pt x="69" y="144"/>
                  <a:pt x="69" y="144"/>
                  <a:pt x="69" y="144"/>
                </a:cubicBezTo>
                <a:cubicBezTo>
                  <a:pt x="68" y="144"/>
                  <a:pt x="67" y="145"/>
                  <a:pt x="67" y="147"/>
                </a:cubicBezTo>
                <a:cubicBezTo>
                  <a:pt x="67" y="148"/>
                  <a:pt x="68" y="149"/>
                  <a:pt x="6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31" y="149"/>
                  <a:pt x="131" y="149"/>
                  <a:pt x="131" y="149"/>
                </a:cubicBezTo>
                <a:cubicBezTo>
                  <a:pt x="132" y="149"/>
                  <a:pt x="133" y="151"/>
                  <a:pt x="133" y="152"/>
                </a:cubicBezTo>
                <a:cubicBezTo>
                  <a:pt x="133" y="153"/>
                  <a:pt x="132" y="155"/>
                  <a:pt x="131" y="155"/>
                </a:cubicBezTo>
                <a:cubicBezTo>
                  <a:pt x="69" y="155"/>
                  <a:pt x="69" y="155"/>
                  <a:pt x="69" y="155"/>
                </a:cubicBezTo>
                <a:cubicBezTo>
                  <a:pt x="68" y="155"/>
                  <a:pt x="67" y="156"/>
                  <a:pt x="67" y="157"/>
                </a:cubicBezTo>
                <a:cubicBezTo>
                  <a:pt x="67" y="159"/>
                  <a:pt x="68" y="160"/>
                  <a:pt x="69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5" y="160"/>
                  <a:pt x="139" y="156"/>
                  <a:pt x="139" y="152"/>
                </a:cubicBezTo>
                <a:cubicBezTo>
                  <a:pt x="139" y="148"/>
                  <a:pt x="135" y="144"/>
                  <a:pt x="131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1" name="Freeform 2115"/>
          <p:cNvSpPr>
            <a:spLocks noEditPoints="1"/>
          </p:cNvSpPr>
          <p:nvPr userDrawn="1"/>
        </p:nvSpPr>
        <p:spPr bwMode="auto">
          <a:xfrm>
            <a:off x="4467344" y="4935262"/>
            <a:ext cx="347068" cy="454462"/>
          </a:xfrm>
          <a:custGeom>
            <a:avLst/>
            <a:gdLst>
              <a:gd name="T0" fmla="*/ 73 w 123"/>
              <a:gd name="T1" fmla="*/ 80 h 160"/>
              <a:gd name="T2" fmla="*/ 123 w 123"/>
              <a:gd name="T3" fmla="*/ 8 h 160"/>
              <a:gd name="T4" fmla="*/ 8 w 123"/>
              <a:gd name="T5" fmla="*/ 16 h 160"/>
              <a:gd name="T6" fmla="*/ 21 w 123"/>
              <a:gd name="T7" fmla="*/ 128 h 160"/>
              <a:gd name="T8" fmla="*/ 8 w 123"/>
              <a:gd name="T9" fmla="*/ 160 h 160"/>
              <a:gd name="T10" fmla="*/ 8 w 123"/>
              <a:gd name="T11" fmla="*/ 11 h 160"/>
              <a:gd name="T12" fmla="*/ 117 w 123"/>
              <a:gd name="T13" fmla="*/ 8 h 160"/>
              <a:gd name="T14" fmla="*/ 8 w 123"/>
              <a:gd name="T15" fmla="*/ 11 h 160"/>
              <a:gd name="T16" fmla="*/ 96 w 123"/>
              <a:gd name="T17" fmla="*/ 32 h 160"/>
              <a:gd name="T18" fmla="*/ 27 w 123"/>
              <a:gd name="T19" fmla="*/ 128 h 160"/>
              <a:gd name="T20" fmla="*/ 96 w 123"/>
              <a:gd name="T21" fmla="*/ 144 h 160"/>
              <a:gd name="T22" fmla="*/ 83 w 123"/>
              <a:gd name="T23" fmla="*/ 141 h 160"/>
              <a:gd name="T24" fmla="*/ 69 w 123"/>
              <a:gd name="T25" fmla="*/ 144 h 160"/>
              <a:gd name="T26" fmla="*/ 53 w 123"/>
              <a:gd name="T27" fmla="*/ 144 h 160"/>
              <a:gd name="T28" fmla="*/ 40 w 123"/>
              <a:gd name="T29" fmla="*/ 141 h 160"/>
              <a:gd name="T30" fmla="*/ 27 w 123"/>
              <a:gd name="T31" fmla="*/ 144 h 160"/>
              <a:gd name="T32" fmla="*/ 5 w 123"/>
              <a:gd name="T33" fmla="*/ 152 h 160"/>
              <a:gd name="T34" fmla="*/ 115 w 123"/>
              <a:gd name="T35" fmla="*/ 149 h 160"/>
              <a:gd name="T36" fmla="*/ 37 w 123"/>
              <a:gd name="T37" fmla="*/ 139 h 160"/>
              <a:gd name="T38" fmla="*/ 45 w 123"/>
              <a:gd name="T39" fmla="*/ 136 h 160"/>
              <a:gd name="T40" fmla="*/ 45 w 123"/>
              <a:gd name="T41" fmla="*/ 136 h 160"/>
              <a:gd name="T42" fmla="*/ 53 w 123"/>
              <a:gd name="T43" fmla="*/ 139 h 160"/>
              <a:gd name="T44" fmla="*/ 67 w 123"/>
              <a:gd name="T45" fmla="*/ 141 h 160"/>
              <a:gd name="T46" fmla="*/ 80 w 123"/>
              <a:gd name="T47" fmla="*/ 139 h 160"/>
              <a:gd name="T48" fmla="*/ 88 w 123"/>
              <a:gd name="T49" fmla="*/ 136 h 160"/>
              <a:gd name="T50" fmla="*/ 88 w 123"/>
              <a:gd name="T51" fmla="*/ 136 h 160"/>
              <a:gd name="T52" fmla="*/ 37 w 123"/>
              <a:gd name="T53" fmla="*/ 133 h 160"/>
              <a:gd name="T54" fmla="*/ 51 w 123"/>
              <a:gd name="T55" fmla="*/ 136 h 160"/>
              <a:gd name="T56" fmla="*/ 64 w 123"/>
              <a:gd name="T57" fmla="*/ 88 h 160"/>
              <a:gd name="T58" fmla="*/ 45 w 123"/>
              <a:gd name="T59" fmla="*/ 56 h 160"/>
              <a:gd name="T60" fmla="*/ 45 w 123"/>
              <a:gd name="T61" fmla="*/ 56 h 160"/>
              <a:gd name="T62" fmla="*/ 53 w 123"/>
              <a:gd name="T63" fmla="*/ 59 h 160"/>
              <a:gd name="T64" fmla="*/ 67 w 123"/>
              <a:gd name="T65" fmla="*/ 61 h 160"/>
              <a:gd name="T66" fmla="*/ 80 w 123"/>
              <a:gd name="T67" fmla="*/ 59 h 160"/>
              <a:gd name="T68" fmla="*/ 72 w 123"/>
              <a:gd name="T69" fmla="*/ 51 h 160"/>
              <a:gd name="T70" fmla="*/ 72 w 123"/>
              <a:gd name="T71" fmla="*/ 51 h 160"/>
              <a:gd name="T72" fmla="*/ 75 w 123"/>
              <a:gd name="T73" fmla="*/ 48 h 160"/>
              <a:gd name="T74" fmla="*/ 51 w 123"/>
              <a:gd name="T75" fmla="*/ 56 h 160"/>
              <a:gd name="T76" fmla="*/ 64 w 123"/>
              <a:gd name="T77" fmla="*/ 53 h 160"/>
              <a:gd name="T78" fmla="*/ 45 w 123"/>
              <a:gd name="T79" fmla="*/ 45 h 160"/>
              <a:gd name="T80" fmla="*/ 45 w 123"/>
              <a:gd name="T81" fmla="*/ 45 h 160"/>
              <a:gd name="T82" fmla="*/ 48 w 123"/>
              <a:gd name="T83" fmla="*/ 64 h 160"/>
              <a:gd name="T84" fmla="*/ 56 w 123"/>
              <a:gd name="T85" fmla="*/ 72 h 160"/>
              <a:gd name="T86" fmla="*/ 69 w 123"/>
              <a:gd name="T87" fmla="*/ 69 h 160"/>
              <a:gd name="T88" fmla="*/ 61 w 123"/>
              <a:gd name="T89" fmla="*/ 61 h 160"/>
              <a:gd name="T90" fmla="*/ 61 w 123"/>
              <a:gd name="T91" fmla="*/ 61 h 160"/>
              <a:gd name="T92" fmla="*/ 69 w 123"/>
              <a:gd name="T93" fmla="*/ 64 h 160"/>
              <a:gd name="T94" fmla="*/ 61 w 123"/>
              <a:gd name="T95" fmla="*/ 99 h 160"/>
              <a:gd name="T96" fmla="*/ 64 w 123"/>
              <a:gd name="T97" fmla="*/ 104 h 160"/>
              <a:gd name="T98" fmla="*/ 61 w 123"/>
              <a:gd name="T99" fmla="*/ 109 h 160"/>
              <a:gd name="T100" fmla="*/ 61 w 123"/>
              <a:gd name="T101" fmla="*/ 109 h 160"/>
              <a:gd name="T102" fmla="*/ 59 w 123"/>
              <a:gd name="T103" fmla="*/ 120 h 160"/>
              <a:gd name="T104" fmla="*/ 61 w 123"/>
              <a:gd name="T105" fmla="*/ 131 h 160"/>
              <a:gd name="T106" fmla="*/ 75 w 123"/>
              <a:gd name="T107" fmla="*/ 133 h 160"/>
              <a:gd name="T108" fmla="*/ 83 w 123"/>
              <a:gd name="T109" fmla="*/ 131 h 160"/>
              <a:gd name="T110" fmla="*/ 83 w 123"/>
              <a:gd name="T111" fmla="*/ 1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60">
                <a:moveTo>
                  <a:pt x="115" y="144"/>
                </a:moveTo>
                <a:cubicBezTo>
                  <a:pt x="101" y="144"/>
                  <a:pt x="101" y="144"/>
                  <a:pt x="101" y="144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08"/>
                  <a:pt x="90" y="89"/>
                  <a:pt x="73" y="80"/>
                </a:cubicBezTo>
                <a:cubicBezTo>
                  <a:pt x="90" y="71"/>
                  <a:pt x="101" y="52"/>
                  <a:pt x="101" y="32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9" y="16"/>
                  <a:pt x="123" y="12"/>
                  <a:pt x="123" y="8"/>
                </a:cubicBezTo>
                <a:cubicBezTo>
                  <a:pt x="123" y="4"/>
                  <a:pt x="119" y="0"/>
                  <a:pt x="115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52"/>
                  <a:pt x="32" y="71"/>
                  <a:pt x="50" y="80"/>
                </a:cubicBezTo>
                <a:cubicBezTo>
                  <a:pt x="32" y="89"/>
                  <a:pt x="21" y="108"/>
                  <a:pt x="21" y="128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0" y="148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15" y="160"/>
                  <a:pt x="115" y="160"/>
                  <a:pt x="115" y="160"/>
                </a:cubicBezTo>
                <a:cubicBezTo>
                  <a:pt x="119" y="160"/>
                  <a:pt x="123" y="156"/>
                  <a:pt x="123" y="152"/>
                </a:cubicBezTo>
                <a:cubicBezTo>
                  <a:pt x="123" y="148"/>
                  <a:pt x="119" y="144"/>
                  <a:pt x="115" y="144"/>
                </a:cubicBezTo>
                <a:close/>
                <a:moveTo>
                  <a:pt x="8" y="11"/>
                </a:moveTo>
                <a:cubicBezTo>
                  <a:pt x="7" y="11"/>
                  <a:pt x="5" y="9"/>
                  <a:pt x="5" y="8"/>
                </a:cubicBezTo>
                <a:cubicBezTo>
                  <a:pt x="5" y="7"/>
                  <a:pt x="7" y="5"/>
                  <a:pt x="8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6" y="5"/>
                  <a:pt x="117" y="7"/>
                  <a:pt x="117" y="8"/>
                </a:cubicBezTo>
                <a:cubicBezTo>
                  <a:pt x="117" y="9"/>
                  <a:pt x="116" y="11"/>
                  <a:pt x="115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21" y="11"/>
                  <a:pt x="21" y="11"/>
                  <a:pt x="21" y="11"/>
                </a:cubicBezTo>
                <a:lnTo>
                  <a:pt x="8" y="11"/>
                </a:lnTo>
                <a:close/>
                <a:moveTo>
                  <a:pt x="27" y="32"/>
                </a:moveTo>
                <a:cubicBezTo>
                  <a:pt x="27" y="16"/>
                  <a:pt x="27" y="16"/>
                  <a:pt x="27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52"/>
                  <a:pt x="84" y="70"/>
                  <a:pt x="66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38" y="70"/>
                  <a:pt x="27" y="52"/>
                  <a:pt x="27" y="32"/>
                </a:cubicBezTo>
                <a:close/>
                <a:moveTo>
                  <a:pt x="27" y="128"/>
                </a:moveTo>
                <a:cubicBezTo>
                  <a:pt x="27" y="108"/>
                  <a:pt x="38" y="90"/>
                  <a:pt x="57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84" y="90"/>
                  <a:pt x="96" y="108"/>
                  <a:pt x="96" y="128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43"/>
                  <a:pt x="95" y="141"/>
                  <a:pt x="93" y="141"/>
                </a:cubicBezTo>
                <a:cubicBezTo>
                  <a:pt x="92" y="141"/>
                  <a:pt x="91" y="143"/>
                  <a:pt x="91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4" y="141"/>
                  <a:pt x="83" y="141"/>
                </a:cubicBezTo>
                <a:cubicBezTo>
                  <a:pt x="81" y="141"/>
                  <a:pt x="80" y="143"/>
                  <a:pt x="80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5" y="143"/>
                  <a:pt x="73" y="141"/>
                  <a:pt x="72" y="141"/>
                </a:cubicBezTo>
                <a:cubicBezTo>
                  <a:pt x="71" y="141"/>
                  <a:pt x="69" y="143"/>
                  <a:pt x="69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4" y="143"/>
                  <a:pt x="63" y="141"/>
                  <a:pt x="61" y="141"/>
                </a:cubicBezTo>
                <a:cubicBezTo>
                  <a:pt x="60" y="141"/>
                  <a:pt x="59" y="143"/>
                  <a:pt x="59" y="144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43"/>
                  <a:pt x="52" y="141"/>
                  <a:pt x="51" y="141"/>
                </a:cubicBezTo>
                <a:cubicBezTo>
                  <a:pt x="49" y="141"/>
                  <a:pt x="48" y="143"/>
                  <a:pt x="48" y="144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43"/>
                  <a:pt x="41" y="141"/>
                  <a:pt x="40" y="141"/>
                </a:cubicBezTo>
                <a:cubicBezTo>
                  <a:pt x="39" y="141"/>
                  <a:pt x="37" y="143"/>
                  <a:pt x="37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3"/>
                  <a:pt x="31" y="141"/>
                  <a:pt x="29" y="141"/>
                </a:cubicBezTo>
                <a:cubicBezTo>
                  <a:pt x="28" y="141"/>
                  <a:pt x="27" y="143"/>
                  <a:pt x="27" y="144"/>
                </a:cubicBezTo>
                <a:lnTo>
                  <a:pt x="27" y="128"/>
                </a:lnTo>
                <a:close/>
                <a:moveTo>
                  <a:pt x="115" y="155"/>
                </a:moveTo>
                <a:cubicBezTo>
                  <a:pt x="8" y="155"/>
                  <a:pt x="8" y="155"/>
                  <a:pt x="8" y="155"/>
                </a:cubicBezTo>
                <a:cubicBezTo>
                  <a:pt x="7" y="155"/>
                  <a:pt x="5" y="153"/>
                  <a:pt x="5" y="152"/>
                </a:cubicBezTo>
                <a:cubicBezTo>
                  <a:pt x="5" y="151"/>
                  <a:pt x="7" y="149"/>
                  <a:pt x="8" y="149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6" y="149"/>
                  <a:pt x="117" y="151"/>
                  <a:pt x="117" y="152"/>
                </a:cubicBezTo>
                <a:cubicBezTo>
                  <a:pt x="117" y="153"/>
                  <a:pt x="116" y="155"/>
                  <a:pt x="115" y="155"/>
                </a:cubicBezTo>
                <a:close/>
                <a:moveTo>
                  <a:pt x="35" y="136"/>
                </a:moveTo>
                <a:cubicBezTo>
                  <a:pt x="36" y="136"/>
                  <a:pt x="37" y="137"/>
                  <a:pt x="37" y="139"/>
                </a:cubicBezTo>
                <a:cubicBezTo>
                  <a:pt x="37" y="140"/>
                  <a:pt x="36" y="141"/>
                  <a:pt x="35" y="141"/>
                </a:cubicBezTo>
                <a:cubicBezTo>
                  <a:pt x="33" y="141"/>
                  <a:pt x="32" y="140"/>
                  <a:pt x="32" y="139"/>
                </a:cubicBezTo>
                <a:cubicBezTo>
                  <a:pt x="32" y="137"/>
                  <a:pt x="33" y="136"/>
                  <a:pt x="35" y="136"/>
                </a:cubicBezTo>
                <a:close/>
                <a:moveTo>
                  <a:pt x="45" y="136"/>
                </a:moveTo>
                <a:cubicBezTo>
                  <a:pt x="47" y="136"/>
                  <a:pt x="48" y="137"/>
                  <a:pt x="48" y="139"/>
                </a:cubicBezTo>
                <a:cubicBezTo>
                  <a:pt x="48" y="140"/>
                  <a:pt x="47" y="141"/>
                  <a:pt x="45" y="141"/>
                </a:cubicBezTo>
                <a:cubicBezTo>
                  <a:pt x="44" y="141"/>
                  <a:pt x="43" y="140"/>
                  <a:pt x="43" y="139"/>
                </a:cubicBezTo>
                <a:cubicBezTo>
                  <a:pt x="43" y="137"/>
                  <a:pt x="44" y="136"/>
                  <a:pt x="45" y="136"/>
                </a:cubicBezTo>
                <a:close/>
                <a:moveTo>
                  <a:pt x="56" y="136"/>
                </a:moveTo>
                <a:cubicBezTo>
                  <a:pt x="57" y="136"/>
                  <a:pt x="59" y="137"/>
                  <a:pt x="59" y="139"/>
                </a:cubicBezTo>
                <a:cubicBezTo>
                  <a:pt x="59" y="140"/>
                  <a:pt x="57" y="141"/>
                  <a:pt x="56" y="141"/>
                </a:cubicBezTo>
                <a:cubicBezTo>
                  <a:pt x="55" y="141"/>
                  <a:pt x="53" y="140"/>
                  <a:pt x="53" y="139"/>
                </a:cubicBezTo>
                <a:cubicBezTo>
                  <a:pt x="53" y="137"/>
                  <a:pt x="55" y="136"/>
                  <a:pt x="56" y="136"/>
                </a:cubicBezTo>
                <a:close/>
                <a:moveTo>
                  <a:pt x="67" y="136"/>
                </a:moveTo>
                <a:cubicBezTo>
                  <a:pt x="68" y="136"/>
                  <a:pt x="69" y="137"/>
                  <a:pt x="69" y="139"/>
                </a:cubicBezTo>
                <a:cubicBezTo>
                  <a:pt x="69" y="140"/>
                  <a:pt x="68" y="141"/>
                  <a:pt x="67" y="141"/>
                </a:cubicBezTo>
                <a:cubicBezTo>
                  <a:pt x="65" y="141"/>
                  <a:pt x="64" y="140"/>
                  <a:pt x="64" y="139"/>
                </a:cubicBezTo>
                <a:cubicBezTo>
                  <a:pt x="64" y="137"/>
                  <a:pt x="65" y="136"/>
                  <a:pt x="67" y="136"/>
                </a:cubicBezTo>
                <a:close/>
                <a:moveTo>
                  <a:pt x="77" y="136"/>
                </a:moveTo>
                <a:cubicBezTo>
                  <a:pt x="79" y="136"/>
                  <a:pt x="80" y="137"/>
                  <a:pt x="80" y="139"/>
                </a:cubicBezTo>
                <a:cubicBezTo>
                  <a:pt x="80" y="140"/>
                  <a:pt x="79" y="141"/>
                  <a:pt x="77" y="141"/>
                </a:cubicBezTo>
                <a:cubicBezTo>
                  <a:pt x="76" y="141"/>
                  <a:pt x="75" y="140"/>
                  <a:pt x="75" y="139"/>
                </a:cubicBezTo>
                <a:cubicBezTo>
                  <a:pt x="75" y="137"/>
                  <a:pt x="76" y="136"/>
                  <a:pt x="77" y="136"/>
                </a:cubicBezTo>
                <a:close/>
                <a:moveTo>
                  <a:pt x="88" y="136"/>
                </a:moveTo>
                <a:cubicBezTo>
                  <a:pt x="89" y="136"/>
                  <a:pt x="91" y="137"/>
                  <a:pt x="91" y="139"/>
                </a:cubicBezTo>
                <a:cubicBezTo>
                  <a:pt x="91" y="140"/>
                  <a:pt x="89" y="141"/>
                  <a:pt x="88" y="141"/>
                </a:cubicBezTo>
                <a:cubicBezTo>
                  <a:pt x="87" y="141"/>
                  <a:pt x="85" y="140"/>
                  <a:pt x="85" y="139"/>
                </a:cubicBezTo>
                <a:cubicBezTo>
                  <a:pt x="85" y="137"/>
                  <a:pt x="87" y="136"/>
                  <a:pt x="88" y="136"/>
                </a:cubicBezTo>
                <a:close/>
                <a:moveTo>
                  <a:pt x="40" y="131"/>
                </a:moveTo>
                <a:cubicBezTo>
                  <a:pt x="41" y="131"/>
                  <a:pt x="43" y="132"/>
                  <a:pt x="43" y="133"/>
                </a:cubicBezTo>
                <a:cubicBezTo>
                  <a:pt x="43" y="135"/>
                  <a:pt x="41" y="136"/>
                  <a:pt x="40" y="136"/>
                </a:cubicBezTo>
                <a:cubicBezTo>
                  <a:pt x="39" y="136"/>
                  <a:pt x="37" y="135"/>
                  <a:pt x="37" y="133"/>
                </a:cubicBezTo>
                <a:cubicBezTo>
                  <a:pt x="37" y="132"/>
                  <a:pt x="39" y="131"/>
                  <a:pt x="40" y="131"/>
                </a:cubicBezTo>
                <a:close/>
                <a:moveTo>
                  <a:pt x="51" y="131"/>
                </a:moveTo>
                <a:cubicBezTo>
                  <a:pt x="52" y="131"/>
                  <a:pt x="53" y="132"/>
                  <a:pt x="53" y="133"/>
                </a:cubicBezTo>
                <a:cubicBezTo>
                  <a:pt x="53" y="135"/>
                  <a:pt x="52" y="136"/>
                  <a:pt x="51" y="136"/>
                </a:cubicBezTo>
                <a:cubicBezTo>
                  <a:pt x="49" y="136"/>
                  <a:pt x="48" y="135"/>
                  <a:pt x="48" y="133"/>
                </a:cubicBezTo>
                <a:cubicBezTo>
                  <a:pt x="48" y="132"/>
                  <a:pt x="49" y="131"/>
                  <a:pt x="51" y="131"/>
                </a:cubicBezTo>
                <a:close/>
                <a:moveTo>
                  <a:pt x="61" y="85"/>
                </a:moveTo>
                <a:cubicBezTo>
                  <a:pt x="63" y="85"/>
                  <a:pt x="64" y="87"/>
                  <a:pt x="64" y="88"/>
                </a:cubicBezTo>
                <a:cubicBezTo>
                  <a:pt x="64" y="89"/>
                  <a:pt x="63" y="91"/>
                  <a:pt x="61" y="91"/>
                </a:cubicBezTo>
                <a:cubicBezTo>
                  <a:pt x="60" y="91"/>
                  <a:pt x="59" y="89"/>
                  <a:pt x="59" y="88"/>
                </a:cubicBezTo>
                <a:cubicBezTo>
                  <a:pt x="59" y="87"/>
                  <a:pt x="60" y="85"/>
                  <a:pt x="61" y="85"/>
                </a:cubicBezTo>
                <a:close/>
                <a:moveTo>
                  <a:pt x="45" y="56"/>
                </a:moveTo>
                <a:cubicBezTo>
                  <a:pt x="47" y="56"/>
                  <a:pt x="48" y="57"/>
                  <a:pt x="48" y="59"/>
                </a:cubicBezTo>
                <a:cubicBezTo>
                  <a:pt x="48" y="60"/>
                  <a:pt x="47" y="61"/>
                  <a:pt x="45" y="61"/>
                </a:cubicBezTo>
                <a:cubicBezTo>
                  <a:pt x="44" y="61"/>
                  <a:pt x="43" y="60"/>
                  <a:pt x="43" y="59"/>
                </a:cubicBezTo>
                <a:cubicBezTo>
                  <a:pt x="43" y="57"/>
                  <a:pt x="44" y="56"/>
                  <a:pt x="45" y="56"/>
                </a:cubicBezTo>
                <a:close/>
                <a:moveTo>
                  <a:pt x="56" y="56"/>
                </a:moveTo>
                <a:cubicBezTo>
                  <a:pt x="57" y="56"/>
                  <a:pt x="59" y="57"/>
                  <a:pt x="59" y="59"/>
                </a:cubicBezTo>
                <a:cubicBezTo>
                  <a:pt x="59" y="60"/>
                  <a:pt x="57" y="61"/>
                  <a:pt x="56" y="61"/>
                </a:cubicBezTo>
                <a:cubicBezTo>
                  <a:pt x="55" y="61"/>
                  <a:pt x="53" y="60"/>
                  <a:pt x="53" y="59"/>
                </a:cubicBezTo>
                <a:cubicBezTo>
                  <a:pt x="53" y="57"/>
                  <a:pt x="55" y="56"/>
                  <a:pt x="56" y="56"/>
                </a:cubicBezTo>
                <a:close/>
                <a:moveTo>
                  <a:pt x="67" y="56"/>
                </a:moveTo>
                <a:cubicBezTo>
                  <a:pt x="68" y="56"/>
                  <a:pt x="69" y="57"/>
                  <a:pt x="69" y="59"/>
                </a:cubicBezTo>
                <a:cubicBezTo>
                  <a:pt x="69" y="60"/>
                  <a:pt x="68" y="61"/>
                  <a:pt x="67" y="61"/>
                </a:cubicBezTo>
                <a:cubicBezTo>
                  <a:pt x="65" y="61"/>
                  <a:pt x="64" y="60"/>
                  <a:pt x="64" y="59"/>
                </a:cubicBezTo>
                <a:cubicBezTo>
                  <a:pt x="64" y="57"/>
                  <a:pt x="65" y="56"/>
                  <a:pt x="67" y="56"/>
                </a:cubicBezTo>
                <a:close/>
                <a:moveTo>
                  <a:pt x="77" y="56"/>
                </a:moveTo>
                <a:cubicBezTo>
                  <a:pt x="79" y="56"/>
                  <a:pt x="80" y="57"/>
                  <a:pt x="80" y="59"/>
                </a:cubicBezTo>
                <a:cubicBezTo>
                  <a:pt x="80" y="60"/>
                  <a:pt x="79" y="61"/>
                  <a:pt x="77" y="61"/>
                </a:cubicBezTo>
                <a:cubicBezTo>
                  <a:pt x="76" y="61"/>
                  <a:pt x="75" y="60"/>
                  <a:pt x="75" y="59"/>
                </a:cubicBezTo>
                <a:cubicBezTo>
                  <a:pt x="75" y="57"/>
                  <a:pt x="76" y="56"/>
                  <a:pt x="77" y="56"/>
                </a:cubicBezTo>
                <a:close/>
                <a:moveTo>
                  <a:pt x="72" y="51"/>
                </a:moveTo>
                <a:cubicBezTo>
                  <a:pt x="73" y="51"/>
                  <a:pt x="75" y="52"/>
                  <a:pt x="75" y="53"/>
                </a:cubicBezTo>
                <a:cubicBezTo>
                  <a:pt x="75" y="55"/>
                  <a:pt x="73" y="56"/>
                  <a:pt x="72" y="56"/>
                </a:cubicBezTo>
                <a:cubicBezTo>
                  <a:pt x="71" y="56"/>
                  <a:pt x="69" y="55"/>
                  <a:pt x="69" y="53"/>
                </a:cubicBezTo>
                <a:cubicBezTo>
                  <a:pt x="69" y="52"/>
                  <a:pt x="71" y="51"/>
                  <a:pt x="72" y="51"/>
                </a:cubicBezTo>
                <a:close/>
                <a:moveTo>
                  <a:pt x="77" y="45"/>
                </a:moveTo>
                <a:cubicBezTo>
                  <a:pt x="79" y="45"/>
                  <a:pt x="80" y="47"/>
                  <a:pt x="80" y="48"/>
                </a:cubicBezTo>
                <a:cubicBezTo>
                  <a:pt x="80" y="49"/>
                  <a:pt x="79" y="51"/>
                  <a:pt x="77" y="51"/>
                </a:cubicBezTo>
                <a:cubicBezTo>
                  <a:pt x="76" y="51"/>
                  <a:pt x="75" y="49"/>
                  <a:pt x="75" y="48"/>
                </a:cubicBezTo>
                <a:cubicBezTo>
                  <a:pt x="75" y="47"/>
                  <a:pt x="76" y="45"/>
                  <a:pt x="77" y="45"/>
                </a:cubicBezTo>
                <a:close/>
                <a:moveTo>
                  <a:pt x="51" y="51"/>
                </a:moveTo>
                <a:cubicBezTo>
                  <a:pt x="52" y="51"/>
                  <a:pt x="53" y="52"/>
                  <a:pt x="53" y="53"/>
                </a:cubicBezTo>
                <a:cubicBezTo>
                  <a:pt x="53" y="55"/>
                  <a:pt x="52" y="56"/>
                  <a:pt x="51" y="56"/>
                </a:cubicBezTo>
                <a:cubicBezTo>
                  <a:pt x="49" y="56"/>
                  <a:pt x="48" y="55"/>
                  <a:pt x="48" y="53"/>
                </a:cubicBezTo>
                <a:cubicBezTo>
                  <a:pt x="48" y="52"/>
                  <a:pt x="49" y="51"/>
                  <a:pt x="51" y="51"/>
                </a:cubicBezTo>
                <a:close/>
                <a:moveTo>
                  <a:pt x="61" y="51"/>
                </a:moveTo>
                <a:cubicBezTo>
                  <a:pt x="63" y="51"/>
                  <a:pt x="64" y="52"/>
                  <a:pt x="64" y="53"/>
                </a:cubicBezTo>
                <a:cubicBezTo>
                  <a:pt x="64" y="55"/>
                  <a:pt x="63" y="56"/>
                  <a:pt x="61" y="56"/>
                </a:cubicBezTo>
                <a:cubicBezTo>
                  <a:pt x="60" y="56"/>
                  <a:pt x="59" y="55"/>
                  <a:pt x="59" y="53"/>
                </a:cubicBezTo>
                <a:cubicBezTo>
                  <a:pt x="59" y="52"/>
                  <a:pt x="60" y="51"/>
                  <a:pt x="61" y="51"/>
                </a:cubicBezTo>
                <a:close/>
                <a:moveTo>
                  <a:pt x="45" y="45"/>
                </a:moveTo>
                <a:cubicBezTo>
                  <a:pt x="47" y="45"/>
                  <a:pt x="48" y="47"/>
                  <a:pt x="48" y="48"/>
                </a:cubicBezTo>
                <a:cubicBezTo>
                  <a:pt x="48" y="49"/>
                  <a:pt x="47" y="51"/>
                  <a:pt x="45" y="51"/>
                </a:cubicBezTo>
                <a:cubicBezTo>
                  <a:pt x="44" y="51"/>
                  <a:pt x="43" y="49"/>
                  <a:pt x="43" y="48"/>
                </a:cubicBezTo>
                <a:cubicBezTo>
                  <a:pt x="43" y="47"/>
                  <a:pt x="44" y="45"/>
                  <a:pt x="45" y="45"/>
                </a:cubicBezTo>
                <a:close/>
                <a:moveTo>
                  <a:pt x="51" y="61"/>
                </a:moveTo>
                <a:cubicBezTo>
                  <a:pt x="52" y="61"/>
                  <a:pt x="53" y="63"/>
                  <a:pt x="53" y="64"/>
                </a:cubicBezTo>
                <a:cubicBezTo>
                  <a:pt x="53" y="65"/>
                  <a:pt x="52" y="67"/>
                  <a:pt x="51" y="67"/>
                </a:cubicBezTo>
                <a:cubicBezTo>
                  <a:pt x="49" y="67"/>
                  <a:pt x="48" y="65"/>
                  <a:pt x="48" y="64"/>
                </a:cubicBezTo>
                <a:cubicBezTo>
                  <a:pt x="48" y="63"/>
                  <a:pt x="49" y="61"/>
                  <a:pt x="51" y="61"/>
                </a:cubicBezTo>
                <a:close/>
                <a:moveTo>
                  <a:pt x="56" y="67"/>
                </a:moveTo>
                <a:cubicBezTo>
                  <a:pt x="57" y="67"/>
                  <a:pt x="59" y="68"/>
                  <a:pt x="59" y="69"/>
                </a:cubicBezTo>
                <a:cubicBezTo>
                  <a:pt x="59" y="71"/>
                  <a:pt x="57" y="72"/>
                  <a:pt x="56" y="72"/>
                </a:cubicBezTo>
                <a:cubicBezTo>
                  <a:pt x="55" y="72"/>
                  <a:pt x="53" y="71"/>
                  <a:pt x="53" y="69"/>
                </a:cubicBezTo>
                <a:cubicBezTo>
                  <a:pt x="53" y="68"/>
                  <a:pt x="55" y="67"/>
                  <a:pt x="56" y="67"/>
                </a:cubicBezTo>
                <a:close/>
                <a:moveTo>
                  <a:pt x="67" y="67"/>
                </a:moveTo>
                <a:cubicBezTo>
                  <a:pt x="68" y="67"/>
                  <a:pt x="69" y="68"/>
                  <a:pt x="69" y="69"/>
                </a:cubicBezTo>
                <a:cubicBezTo>
                  <a:pt x="69" y="71"/>
                  <a:pt x="68" y="72"/>
                  <a:pt x="67" y="72"/>
                </a:cubicBezTo>
                <a:cubicBezTo>
                  <a:pt x="65" y="72"/>
                  <a:pt x="64" y="71"/>
                  <a:pt x="64" y="69"/>
                </a:cubicBezTo>
                <a:cubicBezTo>
                  <a:pt x="64" y="68"/>
                  <a:pt x="65" y="67"/>
                  <a:pt x="67" y="67"/>
                </a:cubicBezTo>
                <a:close/>
                <a:moveTo>
                  <a:pt x="61" y="61"/>
                </a:moveTo>
                <a:cubicBezTo>
                  <a:pt x="63" y="61"/>
                  <a:pt x="64" y="63"/>
                  <a:pt x="64" y="64"/>
                </a:cubicBezTo>
                <a:cubicBezTo>
                  <a:pt x="64" y="65"/>
                  <a:pt x="63" y="67"/>
                  <a:pt x="61" y="67"/>
                </a:cubicBezTo>
                <a:cubicBezTo>
                  <a:pt x="60" y="67"/>
                  <a:pt x="59" y="65"/>
                  <a:pt x="59" y="64"/>
                </a:cubicBezTo>
                <a:cubicBezTo>
                  <a:pt x="59" y="63"/>
                  <a:pt x="60" y="61"/>
                  <a:pt x="61" y="61"/>
                </a:cubicBezTo>
                <a:close/>
                <a:moveTo>
                  <a:pt x="72" y="61"/>
                </a:moveTo>
                <a:cubicBezTo>
                  <a:pt x="73" y="61"/>
                  <a:pt x="75" y="63"/>
                  <a:pt x="75" y="64"/>
                </a:cubicBezTo>
                <a:cubicBezTo>
                  <a:pt x="75" y="65"/>
                  <a:pt x="73" y="67"/>
                  <a:pt x="72" y="67"/>
                </a:cubicBezTo>
                <a:cubicBezTo>
                  <a:pt x="71" y="67"/>
                  <a:pt x="69" y="65"/>
                  <a:pt x="69" y="64"/>
                </a:cubicBezTo>
                <a:cubicBezTo>
                  <a:pt x="69" y="63"/>
                  <a:pt x="71" y="61"/>
                  <a:pt x="72" y="61"/>
                </a:cubicBezTo>
                <a:close/>
                <a:moveTo>
                  <a:pt x="61" y="93"/>
                </a:moveTo>
                <a:cubicBezTo>
                  <a:pt x="63" y="93"/>
                  <a:pt x="64" y="95"/>
                  <a:pt x="64" y="96"/>
                </a:cubicBezTo>
                <a:cubicBezTo>
                  <a:pt x="64" y="97"/>
                  <a:pt x="63" y="99"/>
                  <a:pt x="61" y="99"/>
                </a:cubicBezTo>
                <a:cubicBezTo>
                  <a:pt x="60" y="99"/>
                  <a:pt x="59" y="97"/>
                  <a:pt x="59" y="96"/>
                </a:cubicBezTo>
                <a:cubicBezTo>
                  <a:pt x="59" y="95"/>
                  <a:pt x="60" y="93"/>
                  <a:pt x="61" y="93"/>
                </a:cubicBezTo>
                <a:close/>
                <a:moveTo>
                  <a:pt x="61" y="101"/>
                </a:moveTo>
                <a:cubicBezTo>
                  <a:pt x="63" y="101"/>
                  <a:pt x="64" y="103"/>
                  <a:pt x="64" y="104"/>
                </a:cubicBezTo>
                <a:cubicBezTo>
                  <a:pt x="64" y="105"/>
                  <a:pt x="63" y="107"/>
                  <a:pt x="61" y="107"/>
                </a:cubicBezTo>
                <a:cubicBezTo>
                  <a:pt x="60" y="107"/>
                  <a:pt x="59" y="105"/>
                  <a:pt x="59" y="104"/>
                </a:cubicBezTo>
                <a:cubicBezTo>
                  <a:pt x="59" y="103"/>
                  <a:pt x="60" y="101"/>
                  <a:pt x="61" y="101"/>
                </a:cubicBezTo>
                <a:close/>
                <a:moveTo>
                  <a:pt x="61" y="109"/>
                </a:moveTo>
                <a:cubicBezTo>
                  <a:pt x="63" y="109"/>
                  <a:pt x="64" y="111"/>
                  <a:pt x="64" y="112"/>
                </a:cubicBezTo>
                <a:cubicBezTo>
                  <a:pt x="64" y="113"/>
                  <a:pt x="63" y="115"/>
                  <a:pt x="61" y="115"/>
                </a:cubicBezTo>
                <a:cubicBezTo>
                  <a:pt x="60" y="115"/>
                  <a:pt x="59" y="113"/>
                  <a:pt x="59" y="112"/>
                </a:cubicBezTo>
                <a:cubicBezTo>
                  <a:pt x="59" y="111"/>
                  <a:pt x="60" y="109"/>
                  <a:pt x="61" y="109"/>
                </a:cubicBezTo>
                <a:close/>
                <a:moveTo>
                  <a:pt x="61" y="117"/>
                </a:moveTo>
                <a:cubicBezTo>
                  <a:pt x="63" y="117"/>
                  <a:pt x="64" y="119"/>
                  <a:pt x="64" y="120"/>
                </a:cubicBezTo>
                <a:cubicBezTo>
                  <a:pt x="64" y="121"/>
                  <a:pt x="63" y="123"/>
                  <a:pt x="61" y="123"/>
                </a:cubicBezTo>
                <a:cubicBezTo>
                  <a:pt x="60" y="123"/>
                  <a:pt x="59" y="121"/>
                  <a:pt x="59" y="120"/>
                </a:cubicBezTo>
                <a:cubicBezTo>
                  <a:pt x="59" y="119"/>
                  <a:pt x="60" y="117"/>
                  <a:pt x="61" y="117"/>
                </a:cubicBezTo>
                <a:close/>
                <a:moveTo>
                  <a:pt x="61" y="125"/>
                </a:moveTo>
                <a:cubicBezTo>
                  <a:pt x="63" y="125"/>
                  <a:pt x="64" y="127"/>
                  <a:pt x="64" y="128"/>
                </a:cubicBezTo>
                <a:cubicBezTo>
                  <a:pt x="64" y="129"/>
                  <a:pt x="63" y="131"/>
                  <a:pt x="61" y="131"/>
                </a:cubicBezTo>
                <a:cubicBezTo>
                  <a:pt x="60" y="131"/>
                  <a:pt x="59" y="129"/>
                  <a:pt x="59" y="128"/>
                </a:cubicBezTo>
                <a:cubicBezTo>
                  <a:pt x="59" y="127"/>
                  <a:pt x="60" y="125"/>
                  <a:pt x="61" y="125"/>
                </a:cubicBezTo>
                <a:close/>
                <a:moveTo>
                  <a:pt x="72" y="131"/>
                </a:moveTo>
                <a:cubicBezTo>
                  <a:pt x="73" y="131"/>
                  <a:pt x="75" y="132"/>
                  <a:pt x="75" y="133"/>
                </a:cubicBezTo>
                <a:cubicBezTo>
                  <a:pt x="75" y="135"/>
                  <a:pt x="73" y="136"/>
                  <a:pt x="72" y="136"/>
                </a:cubicBezTo>
                <a:cubicBezTo>
                  <a:pt x="71" y="136"/>
                  <a:pt x="69" y="135"/>
                  <a:pt x="69" y="133"/>
                </a:cubicBezTo>
                <a:cubicBezTo>
                  <a:pt x="69" y="132"/>
                  <a:pt x="71" y="131"/>
                  <a:pt x="72" y="131"/>
                </a:cubicBezTo>
                <a:close/>
                <a:moveTo>
                  <a:pt x="83" y="131"/>
                </a:moveTo>
                <a:cubicBezTo>
                  <a:pt x="84" y="131"/>
                  <a:pt x="85" y="132"/>
                  <a:pt x="85" y="133"/>
                </a:cubicBezTo>
                <a:cubicBezTo>
                  <a:pt x="85" y="135"/>
                  <a:pt x="84" y="136"/>
                  <a:pt x="83" y="136"/>
                </a:cubicBezTo>
                <a:cubicBezTo>
                  <a:pt x="81" y="136"/>
                  <a:pt x="80" y="135"/>
                  <a:pt x="80" y="133"/>
                </a:cubicBezTo>
                <a:cubicBezTo>
                  <a:pt x="80" y="132"/>
                  <a:pt x="81" y="131"/>
                  <a:pt x="83" y="1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2" name="Freeform 2116"/>
          <p:cNvSpPr>
            <a:spLocks noEditPoints="1"/>
          </p:cNvSpPr>
          <p:nvPr userDrawn="1"/>
        </p:nvSpPr>
        <p:spPr bwMode="auto">
          <a:xfrm>
            <a:off x="4411028" y="5446039"/>
            <a:ext cx="450533" cy="442674"/>
          </a:xfrm>
          <a:custGeom>
            <a:avLst/>
            <a:gdLst>
              <a:gd name="T0" fmla="*/ 75 w 160"/>
              <a:gd name="T1" fmla="*/ 68 h 156"/>
              <a:gd name="T2" fmla="*/ 43 w 160"/>
              <a:gd name="T3" fmla="*/ 89 h 156"/>
              <a:gd name="T4" fmla="*/ 69 w 160"/>
              <a:gd name="T5" fmla="*/ 89 h 156"/>
              <a:gd name="T6" fmla="*/ 69 w 160"/>
              <a:gd name="T7" fmla="*/ 76 h 156"/>
              <a:gd name="T8" fmla="*/ 69 w 160"/>
              <a:gd name="T9" fmla="*/ 73 h 156"/>
              <a:gd name="T10" fmla="*/ 75 w 160"/>
              <a:gd name="T11" fmla="*/ 137 h 156"/>
              <a:gd name="T12" fmla="*/ 53 w 160"/>
              <a:gd name="T13" fmla="*/ 110 h 156"/>
              <a:gd name="T14" fmla="*/ 43 w 160"/>
              <a:gd name="T15" fmla="*/ 110 h 156"/>
              <a:gd name="T16" fmla="*/ 53 w 160"/>
              <a:gd name="T17" fmla="*/ 124 h 156"/>
              <a:gd name="T18" fmla="*/ 43 w 160"/>
              <a:gd name="T19" fmla="*/ 124 h 156"/>
              <a:gd name="T20" fmla="*/ 69 w 160"/>
              <a:gd name="T21" fmla="*/ 124 h 156"/>
              <a:gd name="T22" fmla="*/ 69 w 160"/>
              <a:gd name="T23" fmla="*/ 118 h 156"/>
              <a:gd name="T24" fmla="*/ 69 w 160"/>
              <a:gd name="T25" fmla="*/ 110 h 156"/>
              <a:gd name="T26" fmla="*/ 123 w 160"/>
              <a:gd name="T27" fmla="*/ 94 h 156"/>
              <a:gd name="T28" fmla="*/ 85 w 160"/>
              <a:gd name="T29" fmla="*/ 94 h 156"/>
              <a:gd name="T30" fmla="*/ 117 w 160"/>
              <a:gd name="T31" fmla="*/ 86 h 156"/>
              <a:gd name="T32" fmla="*/ 117 w 160"/>
              <a:gd name="T33" fmla="*/ 73 h 156"/>
              <a:gd name="T34" fmla="*/ 91 w 160"/>
              <a:gd name="T35" fmla="*/ 73 h 156"/>
              <a:gd name="T36" fmla="*/ 155 w 160"/>
              <a:gd name="T37" fmla="*/ 129 h 156"/>
              <a:gd name="T38" fmla="*/ 152 w 160"/>
              <a:gd name="T39" fmla="*/ 129 h 156"/>
              <a:gd name="T40" fmla="*/ 147 w 160"/>
              <a:gd name="T41" fmla="*/ 132 h 156"/>
              <a:gd name="T42" fmla="*/ 148 w 160"/>
              <a:gd name="T43" fmla="*/ 79 h 156"/>
              <a:gd name="T44" fmla="*/ 155 w 160"/>
              <a:gd name="T45" fmla="*/ 60 h 156"/>
              <a:gd name="T46" fmla="*/ 73 w 160"/>
              <a:gd name="T47" fmla="*/ 7 h 156"/>
              <a:gd name="T48" fmla="*/ 4 w 160"/>
              <a:gd name="T49" fmla="*/ 75 h 156"/>
              <a:gd name="T50" fmla="*/ 13 w 160"/>
              <a:gd name="T51" fmla="*/ 132 h 156"/>
              <a:gd name="T52" fmla="*/ 8 w 160"/>
              <a:gd name="T53" fmla="*/ 129 h 156"/>
              <a:gd name="T54" fmla="*/ 5 w 160"/>
              <a:gd name="T55" fmla="*/ 129 h 156"/>
              <a:gd name="T56" fmla="*/ 0 w 160"/>
              <a:gd name="T57" fmla="*/ 153 h 156"/>
              <a:gd name="T58" fmla="*/ 5 w 160"/>
              <a:gd name="T59" fmla="*/ 150 h 156"/>
              <a:gd name="T60" fmla="*/ 11 w 160"/>
              <a:gd name="T61" fmla="*/ 156 h 156"/>
              <a:gd name="T62" fmla="*/ 16 w 160"/>
              <a:gd name="T63" fmla="*/ 150 h 156"/>
              <a:gd name="T64" fmla="*/ 123 w 160"/>
              <a:gd name="T65" fmla="*/ 156 h 156"/>
              <a:gd name="T66" fmla="*/ 147 w 160"/>
              <a:gd name="T67" fmla="*/ 150 h 156"/>
              <a:gd name="T68" fmla="*/ 152 w 160"/>
              <a:gd name="T69" fmla="*/ 153 h 156"/>
              <a:gd name="T70" fmla="*/ 155 w 160"/>
              <a:gd name="T71" fmla="*/ 153 h 156"/>
              <a:gd name="T72" fmla="*/ 160 w 160"/>
              <a:gd name="T73" fmla="*/ 129 h 156"/>
              <a:gd name="T74" fmla="*/ 6 w 160"/>
              <a:gd name="T75" fmla="*/ 68 h 156"/>
              <a:gd name="T76" fmla="*/ 80 w 160"/>
              <a:gd name="T77" fmla="*/ 7 h 156"/>
              <a:gd name="T78" fmla="*/ 154 w 160"/>
              <a:gd name="T79" fmla="*/ 68 h 156"/>
              <a:gd name="T80" fmla="*/ 144 w 160"/>
              <a:gd name="T81" fmla="*/ 71 h 156"/>
              <a:gd name="T82" fmla="*/ 17 w 160"/>
              <a:gd name="T83" fmla="*/ 71 h 156"/>
              <a:gd name="T84" fmla="*/ 8 w 160"/>
              <a:gd name="T85" fmla="*/ 72 h 156"/>
              <a:gd name="T86" fmla="*/ 8 w 160"/>
              <a:gd name="T87" fmla="*/ 137 h 156"/>
              <a:gd name="T88" fmla="*/ 13 w 160"/>
              <a:gd name="T89" fmla="*/ 145 h 156"/>
              <a:gd name="T90" fmla="*/ 16 w 160"/>
              <a:gd name="T91" fmla="*/ 145 h 156"/>
              <a:gd name="T92" fmla="*/ 91 w 160"/>
              <a:gd name="T93" fmla="*/ 110 h 156"/>
              <a:gd name="T94" fmla="*/ 91 w 160"/>
              <a:gd name="T95" fmla="*/ 150 h 156"/>
              <a:gd name="T96" fmla="*/ 123 w 160"/>
              <a:gd name="T97" fmla="*/ 105 h 156"/>
              <a:gd name="T98" fmla="*/ 21 w 160"/>
              <a:gd name="T99" fmla="*/ 150 h 156"/>
              <a:gd name="T100" fmla="*/ 139 w 160"/>
              <a:gd name="T101" fmla="*/ 74 h 156"/>
              <a:gd name="T102" fmla="*/ 144 w 160"/>
              <a:gd name="T103" fmla="*/ 137 h 156"/>
              <a:gd name="T104" fmla="*/ 144 w 160"/>
              <a:gd name="T105" fmla="*/ 145 h 156"/>
              <a:gd name="T106" fmla="*/ 155 w 160"/>
              <a:gd name="T107" fmla="*/ 137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56">
                <a:moveTo>
                  <a:pt x="37" y="94"/>
                </a:moveTo>
                <a:cubicBezTo>
                  <a:pt x="75" y="94"/>
                  <a:pt x="75" y="94"/>
                  <a:pt x="75" y="94"/>
                </a:cubicBezTo>
                <a:cubicBezTo>
                  <a:pt x="75" y="68"/>
                  <a:pt x="75" y="68"/>
                  <a:pt x="75" y="68"/>
                </a:cubicBezTo>
                <a:cubicBezTo>
                  <a:pt x="37" y="68"/>
                  <a:pt x="37" y="68"/>
                  <a:pt x="37" y="68"/>
                </a:cubicBezTo>
                <a:lnTo>
                  <a:pt x="37" y="94"/>
                </a:lnTo>
                <a:close/>
                <a:moveTo>
                  <a:pt x="43" y="89"/>
                </a:moveTo>
                <a:cubicBezTo>
                  <a:pt x="43" y="81"/>
                  <a:pt x="43" y="81"/>
                  <a:pt x="43" y="81"/>
                </a:cubicBezTo>
                <a:cubicBezTo>
                  <a:pt x="69" y="81"/>
                  <a:pt x="69" y="81"/>
                  <a:pt x="69" y="81"/>
                </a:cubicBezTo>
                <a:cubicBezTo>
                  <a:pt x="69" y="89"/>
                  <a:pt x="69" y="89"/>
                  <a:pt x="69" y="89"/>
                </a:cubicBezTo>
                <a:lnTo>
                  <a:pt x="43" y="89"/>
                </a:lnTo>
                <a:close/>
                <a:moveTo>
                  <a:pt x="69" y="73"/>
                </a:moveTo>
                <a:cubicBezTo>
                  <a:pt x="69" y="76"/>
                  <a:pt x="69" y="76"/>
                  <a:pt x="69" y="76"/>
                </a:cubicBezTo>
                <a:cubicBezTo>
                  <a:pt x="43" y="76"/>
                  <a:pt x="43" y="76"/>
                  <a:pt x="43" y="76"/>
                </a:cubicBezTo>
                <a:cubicBezTo>
                  <a:pt x="43" y="73"/>
                  <a:pt x="43" y="73"/>
                  <a:pt x="43" y="73"/>
                </a:cubicBezTo>
                <a:lnTo>
                  <a:pt x="69" y="73"/>
                </a:lnTo>
                <a:close/>
                <a:moveTo>
                  <a:pt x="37" y="105"/>
                </a:moveTo>
                <a:cubicBezTo>
                  <a:pt x="37" y="137"/>
                  <a:pt x="37" y="137"/>
                  <a:pt x="37" y="137"/>
                </a:cubicBezTo>
                <a:cubicBezTo>
                  <a:pt x="75" y="137"/>
                  <a:pt x="75" y="137"/>
                  <a:pt x="75" y="137"/>
                </a:cubicBezTo>
                <a:cubicBezTo>
                  <a:pt x="75" y="105"/>
                  <a:pt x="75" y="105"/>
                  <a:pt x="75" y="105"/>
                </a:cubicBezTo>
                <a:lnTo>
                  <a:pt x="37" y="105"/>
                </a:lnTo>
                <a:close/>
                <a:moveTo>
                  <a:pt x="53" y="110"/>
                </a:moveTo>
                <a:cubicBezTo>
                  <a:pt x="53" y="118"/>
                  <a:pt x="53" y="118"/>
                  <a:pt x="53" y="118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43" y="110"/>
                  <a:pt x="43" y="110"/>
                  <a:pt x="43" y="110"/>
                </a:cubicBezTo>
                <a:lnTo>
                  <a:pt x="53" y="110"/>
                </a:lnTo>
                <a:close/>
                <a:moveTo>
                  <a:pt x="43" y="124"/>
                </a:moveTo>
                <a:cubicBezTo>
                  <a:pt x="53" y="124"/>
                  <a:pt x="53" y="124"/>
                  <a:pt x="53" y="124"/>
                </a:cubicBezTo>
                <a:cubicBezTo>
                  <a:pt x="53" y="132"/>
                  <a:pt x="53" y="132"/>
                  <a:pt x="53" y="132"/>
                </a:cubicBezTo>
                <a:cubicBezTo>
                  <a:pt x="43" y="132"/>
                  <a:pt x="43" y="132"/>
                  <a:pt x="43" y="132"/>
                </a:cubicBezTo>
                <a:lnTo>
                  <a:pt x="43" y="124"/>
                </a:lnTo>
                <a:close/>
                <a:moveTo>
                  <a:pt x="59" y="132"/>
                </a:moveTo>
                <a:cubicBezTo>
                  <a:pt x="59" y="124"/>
                  <a:pt x="59" y="124"/>
                  <a:pt x="59" y="124"/>
                </a:cubicBezTo>
                <a:cubicBezTo>
                  <a:pt x="69" y="124"/>
                  <a:pt x="69" y="124"/>
                  <a:pt x="69" y="124"/>
                </a:cubicBezTo>
                <a:cubicBezTo>
                  <a:pt x="69" y="132"/>
                  <a:pt x="69" y="132"/>
                  <a:pt x="69" y="132"/>
                </a:cubicBezTo>
                <a:lnTo>
                  <a:pt x="59" y="132"/>
                </a:lnTo>
                <a:close/>
                <a:moveTo>
                  <a:pt x="69" y="118"/>
                </a:moveTo>
                <a:cubicBezTo>
                  <a:pt x="59" y="118"/>
                  <a:pt x="59" y="118"/>
                  <a:pt x="59" y="118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69" y="110"/>
                  <a:pt x="69" y="110"/>
                  <a:pt x="69" y="110"/>
                </a:cubicBezTo>
                <a:lnTo>
                  <a:pt x="69" y="118"/>
                </a:lnTo>
                <a:close/>
                <a:moveTo>
                  <a:pt x="85" y="94"/>
                </a:moveTo>
                <a:cubicBezTo>
                  <a:pt x="123" y="94"/>
                  <a:pt x="123" y="94"/>
                  <a:pt x="123" y="94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85" y="68"/>
                  <a:pt x="85" y="68"/>
                  <a:pt x="85" y="68"/>
                </a:cubicBezTo>
                <a:lnTo>
                  <a:pt x="85" y="94"/>
                </a:lnTo>
                <a:close/>
                <a:moveTo>
                  <a:pt x="91" y="89"/>
                </a:moveTo>
                <a:cubicBezTo>
                  <a:pt x="91" y="86"/>
                  <a:pt x="91" y="86"/>
                  <a:pt x="91" y="86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7" y="89"/>
                  <a:pt x="117" y="89"/>
                  <a:pt x="117" y="89"/>
                </a:cubicBezTo>
                <a:lnTo>
                  <a:pt x="91" y="89"/>
                </a:lnTo>
                <a:close/>
                <a:moveTo>
                  <a:pt x="117" y="73"/>
                </a:moveTo>
                <a:cubicBezTo>
                  <a:pt x="117" y="81"/>
                  <a:pt x="117" y="81"/>
                  <a:pt x="117" y="81"/>
                </a:cubicBezTo>
                <a:cubicBezTo>
                  <a:pt x="91" y="81"/>
                  <a:pt x="91" y="81"/>
                  <a:pt x="91" y="81"/>
                </a:cubicBezTo>
                <a:cubicBezTo>
                  <a:pt x="91" y="73"/>
                  <a:pt x="91" y="73"/>
                  <a:pt x="91" y="73"/>
                </a:cubicBezTo>
                <a:lnTo>
                  <a:pt x="117" y="73"/>
                </a:lnTo>
                <a:close/>
                <a:moveTo>
                  <a:pt x="157" y="126"/>
                </a:moveTo>
                <a:cubicBezTo>
                  <a:pt x="156" y="126"/>
                  <a:pt x="155" y="128"/>
                  <a:pt x="155" y="129"/>
                </a:cubicBezTo>
                <a:cubicBezTo>
                  <a:pt x="155" y="132"/>
                  <a:pt x="155" y="132"/>
                  <a:pt x="155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29"/>
                  <a:pt x="152" y="129"/>
                  <a:pt x="152" y="129"/>
                </a:cubicBezTo>
                <a:cubicBezTo>
                  <a:pt x="152" y="128"/>
                  <a:pt x="151" y="126"/>
                  <a:pt x="149" y="126"/>
                </a:cubicBezTo>
                <a:cubicBezTo>
                  <a:pt x="148" y="126"/>
                  <a:pt x="147" y="128"/>
                  <a:pt x="147" y="129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44" y="132"/>
                  <a:pt x="144" y="132"/>
                  <a:pt x="144" y="132"/>
                </a:cubicBezTo>
                <a:cubicBezTo>
                  <a:pt x="144" y="78"/>
                  <a:pt x="144" y="78"/>
                  <a:pt x="144" y="78"/>
                </a:cubicBezTo>
                <a:cubicBezTo>
                  <a:pt x="145" y="78"/>
                  <a:pt x="147" y="79"/>
                  <a:pt x="148" y="79"/>
                </a:cubicBezTo>
                <a:cubicBezTo>
                  <a:pt x="151" y="79"/>
                  <a:pt x="154" y="78"/>
                  <a:pt x="156" y="75"/>
                </a:cubicBezTo>
                <a:cubicBezTo>
                  <a:pt x="158" y="73"/>
                  <a:pt x="159" y="70"/>
                  <a:pt x="159" y="67"/>
                </a:cubicBezTo>
                <a:cubicBezTo>
                  <a:pt x="159" y="64"/>
                  <a:pt x="157" y="61"/>
                  <a:pt x="155" y="60"/>
                </a:cubicBezTo>
                <a:cubicBezTo>
                  <a:pt x="87" y="7"/>
                  <a:pt x="87" y="7"/>
                  <a:pt x="87" y="7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7"/>
                  <a:pt x="73" y="7"/>
                  <a:pt x="73" y="7"/>
                </a:cubicBezTo>
                <a:cubicBezTo>
                  <a:pt x="5" y="60"/>
                  <a:pt x="5" y="60"/>
                  <a:pt x="5" y="60"/>
                </a:cubicBezTo>
                <a:cubicBezTo>
                  <a:pt x="3" y="61"/>
                  <a:pt x="1" y="64"/>
                  <a:pt x="1" y="67"/>
                </a:cubicBezTo>
                <a:cubicBezTo>
                  <a:pt x="1" y="70"/>
                  <a:pt x="2" y="73"/>
                  <a:pt x="4" y="75"/>
                </a:cubicBezTo>
                <a:cubicBezTo>
                  <a:pt x="7" y="79"/>
                  <a:pt x="12" y="80"/>
                  <a:pt x="16" y="78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3" y="132"/>
                  <a:pt x="13" y="132"/>
                  <a:pt x="13" y="132"/>
                </a:cubicBezTo>
                <a:cubicBezTo>
                  <a:pt x="13" y="129"/>
                  <a:pt x="13" y="129"/>
                  <a:pt x="13" y="129"/>
                </a:cubicBezTo>
                <a:cubicBezTo>
                  <a:pt x="13" y="128"/>
                  <a:pt x="12" y="126"/>
                  <a:pt x="11" y="126"/>
                </a:cubicBezTo>
                <a:cubicBezTo>
                  <a:pt x="9" y="126"/>
                  <a:pt x="8" y="128"/>
                  <a:pt x="8" y="129"/>
                </a:cubicBezTo>
                <a:cubicBezTo>
                  <a:pt x="8" y="132"/>
                  <a:pt x="8" y="132"/>
                  <a:pt x="8" y="132"/>
                </a:cubicBezTo>
                <a:cubicBezTo>
                  <a:pt x="5" y="132"/>
                  <a:pt x="5" y="132"/>
                  <a:pt x="5" y="132"/>
                </a:cubicBezTo>
                <a:cubicBezTo>
                  <a:pt x="5" y="129"/>
                  <a:pt x="5" y="129"/>
                  <a:pt x="5" y="129"/>
                </a:cubicBezTo>
                <a:cubicBezTo>
                  <a:pt x="5" y="128"/>
                  <a:pt x="4" y="126"/>
                  <a:pt x="3" y="126"/>
                </a:cubicBezTo>
                <a:cubicBezTo>
                  <a:pt x="1" y="126"/>
                  <a:pt x="0" y="128"/>
                  <a:pt x="0" y="129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4"/>
                  <a:pt x="1" y="156"/>
                  <a:pt x="3" y="156"/>
                </a:cubicBezTo>
                <a:cubicBezTo>
                  <a:pt x="4" y="156"/>
                  <a:pt x="5" y="154"/>
                  <a:pt x="5" y="153"/>
                </a:cubicBezTo>
                <a:cubicBezTo>
                  <a:pt x="5" y="150"/>
                  <a:pt x="5" y="150"/>
                  <a:pt x="5" y="150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4"/>
                  <a:pt x="9" y="156"/>
                  <a:pt x="11" y="156"/>
                </a:cubicBezTo>
                <a:cubicBezTo>
                  <a:pt x="12" y="156"/>
                  <a:pt x="13" y="154"/>
                  <a:pt x="13" y="153"/>
                </a:cubicBezTo>
                <a:cubicBezTo>
                  <a:pt x="13" y="150"/>
                  <a:pt x="13" y="150"/>
                  <a:pt x="13" y="150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156"/>
                  <a:pt x="16" y="156"/>
                  <a:pt x="16" y="156"/>
                </a:cubicBezTo>
                <a:cubicBezTo>
                  <a:pt x="85" y="156"/>
                  <a:pt x="85" y="156"/>
                  <a:pt x="85" y="156"/>
                </a:cubicBezTo>
                <a:cubicBezTo>
                  <a:pt x="123" y="156"/>
                  <a:pt x="123" y="156"/>
                  <a:pt x="123" y="156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50"/>
                  <a:pt x="144" y="150"/>
                  <a:pt x="144" y="150"/>
                </a:cubicBezTo>
                <a:cubicBezTo>
                  <a:pt x="147" y="150"/>
                  <a:pt x="147" y="150"/>
                  <a:pt x="147" y="150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4"/>
                  <a:pt x="148" y="156"/>
                  <a:pt x="149" y="156"/>
                </a:cubicBezTo>
                <a:cubicBezTo>
                  <a:pt x="151" y="156"/>
                  <a:pt x="152" y="154"/>
                  <a:pt x="152" y="153"/>
                </a:cubicBezTo>
                <a:cubicBezTo>
                  <a:pt x="152" y="150"/>
                  <a:pt x="152" y="150"/>
                  <a:pt x="152" y="150"/>
                </a:cubicBezTo>
                <a:cubicBezTo>
                  <a:pt x="155" y="150"/>
                  <a:pt x="155" y="150"/>
                  <a:pt x="155" y="150"/>
                </a:cubicBezTo>
                <a:cubicBezTo>
                  <a:pt x="155" y="153"/>
                  <a:pt x="155" y="153"/>
                  <a:pt x="155" y="153"/>
                </a:cubicBezTo>
                <a:cubicBezTo>
                  <a:pt x="155" y="154"/>
                  <a:pt x="156" y="156"/>
                  <a:pt x="157" y="156"/>
                </a:cubicBezTo>
                <a:cubicBezTo>
                  <a:pt x="159" y="156"/>
                  <a:pt x="160" y="154"/>
                  <a:pt x="160" y="153"/>
                </a:cubicBezTo>
                <a:cubicBezTo>
                  <a:pt x="160" y="129"/>
                  <a:pt x="160" y="129"/>
                  <a:pt x="160" y="129"/>
                </a:cubicBezTo>
                <a:cubicBezTo>
                  <a:pt x="160" y="128"/>
                  <a:pt x="159" y="126"/>
                  <a:pt x="157" y="126"/>
                </a:cubicBezTo>
                <a:close/>
                <a:moveTo>
                  <a:pt x="8" y="72"/>
                </a:moveTo>
                <a:cubicBezTo>
                  <a:pt x="7" y="71"/>
                  <a:pt x="6" y="69"/>
                  <a:pt x="6" y="68"/>
                </a:cubicBezTo>
                <a:cubicBezTo>
                  <a:pt x="6" y="66"/>
                  <a:pt x="7" y="65"/>
                  <a:pt x="8" y="64"/>
                </a:cubicBezTo>
                <a:cubicBezTo>
                  <a:pt x="76" y="11"/>
                  <a:pt x="76" y="11"/>
                  <a:pt x="76" y="11"/>
                </a:cubicBezTo>
                <a:cubicBezTo>
                  <a:pt x="80" y="7"/>
                  <a:pt x="80" y="7"/>
                  <a:pt x="80" y="7"/>
                </a:cubicBezTo>
                <a:cubicBezTo>
                  <a:pt x="84" y="11"/>
                  <a:pt x="84" y="11"/>
                  <a:pt x="84" y="11"/>
                </a:cubicBezTo>
                <a:cubicBezTo>
                  <a:pt x="152" y="64"/>
                  <a:pt x="152" y="64"/>
                  <a:pt x="152" y="64"/>
                </a:cubicBezTo>
                <a:cubicBezTo>
                  <a:pt x="153" y="65"/>
                  <a:pt x="154" y="66"/>
                  <a:pt x="154" y="68"/>
                </a:cubicBezTo>
                <a:cubicBezTo>
                  <a:pt x="154" y="69"/>
                  <a:pt x="153" y="71"/>
                  <a:pt x="152" y="72"/>
                </a:cubicBezTo>
                <a:cubicBezTo>
                  <a:pt x="150" y="74"/>
                  <a:pt x="147" y="74"/>
                  <a:pt x="145" y="72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144" y="71"/>
                  <a:pt x="144" y="71"/>
                  <a:pt x="144" y="71"/>
                </a:cubicBezTo>
                <a:cubicBezTo>
                  <a:pt x="80" y="22"/>
                  <a:pt x="80" y="22"/>
                  <a:pt x="80" y="22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5" y="72"/>
                  <a:pt x="15" y="72"/>
                  <a:pt x="15" y="72"/>
                </a:cubicBezTo>
                <a:cubicBezTo>
                  <a:pt x="13" y="74"/>
                  <a:pt x="10" y="74"/>
                  <a:pt x="8" y="72"/>
                </a:cubicBezTo>
                <a:close/>
                <a:moveTo>
                  <a:pt x="5" y="145"/>
                </a:moveTo>
                <a:cubicBezTo>
                  <a:pt x="5" y="137"/>
                  <a:pt x="5" y="137"/>
                  <a:pt x="5" y="137"/>
                </a:cubicBezTo>
                <a:cubicBezTo>
                  <a:pt x="8" y="137"/>
                  <a:pt x="8" y="137"/>
                  <a:pt x="8" y="137"/>
                </a:cubicBezTo>
                <a:cubicBezTo>
                  <a:pt x="8" y="145"/>
                  <a:pt x="8" y="145"/>
                  <a:pt x="8" y="145"/>
                </a:cubicBezTo>
                <a:lnTo>
                  <a:pt x="5" y="145"/>
                </a:lnTo>
                <a:close/>
                <a:moveTo>
                  <a:pt x="13" y="145"/>
                </a:moveTo>
                <a:cubicBezTo>
                  <a:pt x="13" y="137"/>
                  <a:pt x="13" y="137"/>
                  <a:pt x="13" y="137"/>
                </a:cubicBezTo>
                <a:cubicBezTo>
                  <a:pt x="16" y="137"/>
                  <a:pt x="16" y="137"/>
                  <a:pt x="16" y="137"/>
                </a:cubicBezTo>
                <a:cubicBezTo>
                  <a:pt x="16" y="145"/>
                  <a:pt x="16" y="145"/>
                  <a:pt x="16" y="145"/>
                </a:cubicBezTo>
                <a:lnTo>
                  <a:pt x="13" y="145"/>
                </a:lnTo>
                <a:close/>
                <a:moveTo>
                  <a:pt x="91" y="150"/>
                </a:moveTo>
                <a:cubicBezTo>
                  <a:pt x="91" y="110"/>
                  <a:pt x="91" y="110"/>
                  <a:pt x="91" y="110"/>
                </a:cubicBezTo>
                <a:cubicBezTo>
                  <a:pt x="117" y="110"/>
                  <a:pt x="117" y="110"/>
                  <a:pt x="117" y="110"/>
                </a:cubicBezTo>
                <a:cubicBezTo>
                  <a:pt x="117" y="150"/>
                  <a:pt x="117" y="150"/>
                  <a:pt x="117" y="150"/>
                </a:cubicBezTo>
                <a:lnTo>
                  <a:pt x="91" y="150"/>
                </a:lnTo>
                <a:close/>
                <a:moveTo>
                  <a:pt x="139" y="150"/>
                </a:moveTo>
                <a:cubicBezTo>
                  <a:pt x="123" y="150"/>
                  <a:pt x="123" y="150"/>
                  <a:pt x="123" y="150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21" y="150"/>
                  <a:pt x="21" y="150"/>
                  <a:pt x="21" y="150"/>
                </a:cubicBezTo>
                <a:cubicBezTo>
                  <a:pt x="21" y="74"/>
                  <a:pt x="21" y="74"/>
                  <a:pt x="21" y="74"/>
                </a:cubicBezTo>
                <a:cubicBezTo>
                  <a:pt x="80" y="29"/>
                  <a:pt x="80" y="29"/>
                  <a:pt x="80" y="29"/>
                </a:cubicBezTo>
                <a:cubicBezTo>
                  <a:pt x="139" y="74"/>
                  <a:pt x="139" y="74"/>
                  <a:pt x="139" y="74"/>
                </a:cubicBezTo>
                <a:lnTo>
                  <a:pt x="139" y="150"/>
                </a:lnTo>
                <a:close/>
                <a:moveTo>
                  <a:pt x="144" y="145"/>
                </a:moveTo>
                <a:cubicBezTo>
                  <a:pt x="144" y="137"/>
                  <a:pt x="144" y="137"/>
                  <a:pt x="144" y="137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45"/>
                  <a:pt x="147" y="145"/>
                  <a:pt x="147" y="145"/>
                </a:cubicBezTo>
                <a:lnTo>
                  <a:pt x="144" y="145"/>
                </a:lnTo>
                <a:close/>
                <a:moveTo>
                  <a:pt x="152" y="145"/>
                </a:moveTo>
                <a:cubicBezTo>
                  <a:pt x="152" y="137"/>
                  <a:pt x="152" y="137"/>
                  <a:pt x="152" y="137"/>
                </a:cubicBezTo>
                <a:cubicBezTo>
                  <a:pt x="155" y="137"/>
                  <a:pt x="155" y="137"/>
                  <a:pt x="155" y="137"/>
                </a:cubicBezTo>
                <a:cubicBezTo>
                  <a:pt x="155" y="145"/>
                  <a:pt x="155" y="145"/>
                  <a:pt x="155" y="145"/>
                </a:cubicBezTo>
                <a:lnTo>
                  <a:pt x="152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3" name="Freeform 2117"/>
          <p:cNvSpPr>
            <a:spLocks noEditPoints="1"/>
          </p:cNvSpPr>
          <p:nvPr userDrawn="1"/>
        </p:nvSpPr>
        <p:spPr bwMode="auto">
          <a:xfrm>
            <a:off x="4489610" y="5956817"/>
            <a:ext cx="301228" cy="454462"/>
          </a:xfrm>
          <a:custGeom>
            <a:avLst/>
            <a:gdLst>
              <a:gd name="T0" fmla="*/ 67 w 107"/>
              <a:gd name="T1" fmla="*/ 11 h 160"/>
              <a:gd name="T2" fmla="*/ 71 w 107"/>
              <a:gd name="T3" fmla="*/ 1 h 160"/>
              <a:gd name="T4" fmla="*/ 60 w 107"/>
              <a:gd name="T5" fmla="*/ 11 h 160"/>
              <a:gd name="T6" fmla="*/ 42 w 107"/>
              <a:gd name="T7" fmla="*/ 1 h 160"/>
              <a:gd name="T8" fmla="*/ 38 w 107"/>
              <a:gd name="T9" fmla="*/ 4 h 160"/>
              <a:gd name="T10" fmla="*/ 8 w 107"/>
              <a:gd name="T11" fmla="*/ 11 h 160"/>
              <a:gd name="T12" fmla="*/ 0 w 107"/>
              <a:gd name="T13" fmla="*/ 152 h 160"/>
              <a:gd name="T14" fmla="*/ 99 w 107"/>
              <a:gd name="T15" fmla="*/ 160 h 160"/>
              <a:gd name="T16" fmla="*/ 107 w 107"/>
              <a:gd name="T17" fmla="*/ 19 h 160"/>
              <a:gd name="T18" fmla="*/ 101 w 107"/>
              <a:gd name="T19" fmla="*/ 152 h 160"/>
              <a:gd name="T20" fmla="*/ 8 w 107"/>
              <a:gd name="T21" fmla="*/ 155 h 160"/>
              <a:gd name="T22" fmla="*/ 5 w 107"/>
              <a:gd name="T23" fmla="*/ 19 h 160"/>
              <a:gd name="T24" fmla="*/ 44 w 107"/>
              <a:gd name="T25" fmla="*/ 16 h 160"/>
              <a:gd name="T26" fmla="*/ 43 w 107"/>
              <a:gd name="T27" fmla="*/ 29 h 160"/>
              <a:gd name="T28" fmla="*/ 64 w 107"/>
              <a:gd name="T29" fmla="*/ 29 h 160"/>
              <a:gd name="T30" fmla="*/ 51 w 107"/>
              <a:gd name="T31" fmla="*/ 19 h 160"/>
              <a:gd name="T32" fmla="*/ 99 w 107"/>
              <a:gd name="T33" fmla="*/ 16 h 160"/>
              <a:gd name="T34" fmla="*/ 101 w 107"/>
              <a:gd name="T35" fmla="*/ 152 h 160"/>
              <a:gd name="T36" fmla="*/ 51 w 107"/>
              <a:gd name="T37" fmla="*/ 31 h 160"/>
              <a:gd name="T38" fmla="*/ 55 w 107"/>
              <a:gd name="T39" fmla="*/ 32 h 160"/>
              <a:gd name="T40" fmla="*/ 54 w 107"/>
              <a:gd name="T41" fmla="*/ 24 h 160"/>
              <a:gd name="T42" fmla="*/ 53 w 107"/>
              <a:gd name="T43" fmla="*/ 35 h 160"/>
              <a:gd name="T44" fmla="*/ 49 w 107"/>
              <a:gd name="T45" fmla="*/ 26 h 160"/>
              <a:gd name="T46" fmla="*/ 80 w 107"/>
              <a:gd name="T47" fmla="*/ 115 h 160"/>
              <a:gd name="T48" fmla="*/ 24 w 107"/>
              <a:gd name="T49" fmla="*/ 112 h 160"/>
              <a:gd name="T50" fmla="*/ 80 w 107"/>
              <a:gd name="T51" fmla="*/ 109 h 160"/>
              <a:gd name="T52" fmla="*/ 83 w 107"/>
              <a:gd name="T53" fmla="*/ 125 h 160"/>
              <a:gd name="T54" fmla="*/ 27 w 107"/>
              <a:gd name="T55" fmla="*/ 128 h 160"/>
              <a:gd name="T56" fmla="*/ 27 w 107"/>
              <a:gd name="T57" fmla="*/ 123 h 160"/>
              <a:gd name="T58" fmla="*/ 83 w 107"/>
              <a:gd name="T59" fmla="*/ 125 h 160"/>
              <a:gd name="T60" fmla="*/ 80 w 107"/>
              <a:gd name="T61" fmla="*/ 141 h 160"/>
              <a:gd name="T62" fmla="*/ 24 w 107"/>
              <a:gd name="T63" fmla="*/ 139 h 160"/>
              <a:gd name="T64" fmla="*/ 80 w 107"/>
              <a:gd name="T65" fmla="*/ 136 h 160"/>
              <a:gd name="T66" fmla="*/ 69 w 107"/>
              <a:gd name="T67" fmla="*/ 99 h 160"/>
              <a:gd name="T68" fmla="*/ 80 w 107"/>
              <a:gd name="T69" fmla="*/ 45 h 160"/>
              <a:gd name="T70" fmla="*/ 27 w 107"/>
              <a:gd name="T71" fmla="*/ 99 h 160"/>
              <a:gd name="T72" fmla="*/ 69 w 107"/>
              <a:gd name="T73" fmla="*/ 99 h 160"/>
              <a:gd name="T74" fmla="*/ 53 w 107"/>
              <a:gd name="T75" fmla="*/ 83 h 160"/>
              <a:gd name="T76" fmla="*/ 43 w 107"/>
              <a:gd name="T77" fmla="*/ 93 h 160"/>
              <a:gd name="T78" fmla="*/ 53 w 107"/>
              <a:gd name="T79" fmla="*/ 61 h 160"/>
              <a:gd name="T80" fmla="*/ 53 w 107"/>
              <a:gd name="T81" fmla="*/ 77 h 160"/>
              <a:gd name="T82" fmla="*/ 32 w 107"/>
              <a:gd name="T83" fmla="*/ 93 h 160"/>
              <a:gd name="T84" fmla="*/ 75 w 107"/>
              <a:gd name="T85" fmla="*/ 51 h 160"/>
              <a:gd name="T86" fmla="*/ 69 w 107"/>
              <a:gd name="T87" fmla="*/ 93 h 160"/>
              <a:gd name="T88" fmla="*/ 67 w 107"/>
              <a:gd name="T89" fmla="*/ 69 h 160"/>
              <a:gd name="T90" fmla="*/ 40 w 107"/>
              <a:gd name="T91" fmla="*/ 69 h 160"/>
              <a:gd name="T92" fmla="*/ 37 w 107"/>
              <a:gd name="T93" fmla="*/ 9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7" h="160">
                <a:moveTo>
                  <a:pt x="99" y="11"/>
                </a:moveTo>
                <a:cubicBezTo>
                  <a:pt x="67" y="11"/>
                  <a:pt x="67" y="11"/>
                  <a:pt x="67" y="11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3"/>
                  <a:pt x="72" y="1"/>
                  <a:pt x="71" y="1"/>
                </a:cubicBezTo>
                <a:cubicBezTo>
                  <a:pt x="70" y="0"/>
                  <a:pt x="68" y="0"/>
                  <a:pt x="67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0" y="0"/>
                  <a:pt x="39" y="0"/>
                </a:cubicBezTo>
                <a:cubicBezTo>
                  <a:pt x="37" y="1"/>
                  <a:pt x="37" y="3"/>
                  <a:pt x="38" y="4"/>
                </a:cubicBezTo>
                <a:cubicBezTo>
                  <a:pt x="41" y="11"/>
                  <a:pt x="41" y="11"/>
                  <a:pt x="41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4" y="11"/>
                  <a:pt x="0" y="14"/>
                  <a:pt x="0" y="19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3" y="160"/>
                  <a:pt x="107" y="156"/>
                  <a:pt x="107" y="152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4"/>
                  <a:pt x="103" y="11"/>
                  <a:pt x="99" y="11"/>
                </a:cubicBezTo>
                <a:close/>
                <a:moveTo>
                  <a:pt x="101" y="152"/>
                </a:moveTo>
                <a:cubicBezTo>
                  <a:pt x="101" y="153"/>
                  <a:pt x="100" y="155"/>
                  <a:pt x="99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7" y="155"/>
                  <a:pt x="5" y="153"/>
                  <a:pt x="5" y="15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7" y="16"/>
                  <a:pt x="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3"/>
                  <a:pt x="43" y="26"/>
                  <a:pt x="43" y="29"/>
                </a:cubicBezTo>
                <a:cubicBezTo>
                  <a:pt x="43" y="35"/>
                  <a:pt x="47" y="40"/>
                  <a:pt x="53" y="40"/>
                </a:cubicBezTo>
                <a:cubicBezTo>
                  <a:pt x="59" y="40"/>
                  <a:pt x="64" y="35"/>
                  <a:pt x="64" y="29"/>
                </a:cubicBezTo>
                <a:cubicBezTo>
                  <a:pt x="64" y="23"/>
                  <a:pt x="59" y="19"/>
                  <a:pt x="53" y="19"/>
                </a:cubicBezTo>
                <a:cubicBezTo>
                  <a:pt x="53" y="19"/>
                  <a:pt x="52" y="19"/>
                  <a:pt x="51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1" y="17"/>
                  <a:pt x="101" y="19"/>
                </a:cubicBezTo>
                <a:lnTo>
                  <a:pt x="101" y="152"/>
                </a:lnTo>
                <a:close/>
                <a:moveTo>
                  <a:pt x="49" y="26"/>
                </a:move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2" y="32"/>
                  <a:pt x="53" y="32"/>
                </a:cubicBezTo>
                <a:cubicBezTo>
                  <a:pt x="54" y="32"/>
                  <a:pt x="54" y="32"/>
                  <a:pt x="55" y="32"/>
                </a:cubicBezTo>
                <a:cubicBezTo>
                  <a:pt x="56" y="31"/>
                  <a:pt x="56" y="29"/>
                  <a:pt x="56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56" y="24"/>
                  <a:pt x="59" y="27"/>
                  <a:pt x="59" y="29"/>
                </a:cubicBezTo>
                <a:cubicBezTo>
                  <a:pt x="59" y="32"/>
                  <a:pt x="56" y="35"/>
                  <a:pt x="53" y="35"/>
                </a:cubicBezTo>
                <a:cubicBezTo>
                  <a:pt x="50" y="35"/>
                  <a:pt x="48" y="32"/>
                  <a:pt x="48" y="29"/>
                </a:cubicBezTo>
                <a:cubicBezTo>
                  <a:pt x="48" y="28"/>
                  <a:pt x="48" y="27"/>
                  <a:pt x="49" y="26"/>
                </a:cubicBezTo>
                <a:close/>
                <a:moveTo>
                  <a:pt x="83" y="112"/>
                </a:moveTo>
                <a:cubicBezTo>
                  <a:pt x="83" y="113"/>
                  <a:pt x="81" y="115"/>
                  <a:pt x="80" y="115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5" y="115"/>
                  <a:pt x="24" y="113"/>
                  <a:pt x="24" y="112"/>
                </a:cubicBezTo>
                <a:cubicBezTo>
                  <a:pt x="24" y="111"/>
                  <a:pt x="25" y="109"/>
                  <a:pt x="27" y="109"/>
                </a:cubicBezTo>
                <a:cubicBezTo>
                  <a:pt x="80" y="109"/>
                  <a:pt x="80" y="109"/>
                  <a:pt x="80" y="109"/>
                </a:cubicBezTo>
                <a:cubicBezTo>
                  <a:pt x="81" y="109"/>
                  <a:pt x="83" y="111"/>
                  <a:pt x="83" y="112"/>
                </a:cubicBezTo>
                <a:close/>
                <a:moveTo>
                  <a:pt x="83" y="125"/>
                </a:moveTo>
                <a:cubicBezTo>
                  <a:pt x="83" y="127"/>
                  <a:pt x="81" y="128"/>
                  <a:pt x="80" y="128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25" y="128"/>
                  <a:pt x="24" y="127"/>
                  <a:pt x="24" y="125"/>
                </a:cubicBezTo>
                <a:cubicBezTo>
                  <a:pt x="24" y="124"/>
                  <a:pt x="25" y="123"/>
                  <a:pt x="27" y="123"/>
                </a:cubicBezTo>
                <a:cubicBezTo>
                  <a:pt x="80" y="123"/>
                  <a:pt x="80" y="123"/>
                  <a:pt x="80" y="123"/>
                </a:cubicBezTo>
                <a:cubicBezTo>
                  <a:pt x="81" y="123"/>
                  <a:pt x="83" y="124"/>
                  <a:pt x="83" y="125"/>
                </a:cubicBezTo>
                <a:close/>
                <a:moveTo>
                  <a:pt x="83" y="139"/>
                </a:moveTo>
                <a:cubicBezTo>
                  <a:pt x="83" y="140"/>
                  <a:pt x="81" y="141"/>
                  <a:pt x="80" y="141"/>
                </a:cubicBezTo>
                <a:cubicBezTo>
                  <a:pt x="27" y="141"/>
                  <a:pt x="27" y="141"/>
                  <a:pt x="27" y="141"/>
                </a:cubicBezTo>
                <a:cubicBezTo>
                  <a:pt x="25" y="141"/>
                  <a:pt x="24" y="140"/>
                  <a:pt x="24" y="139"/>
                </a:cubicBezTo>
                <a:cubicBezTo>
                  <a:pt x="24" y="137"/>
                  <a:pt x="25" y="136"/>
                  <a:pt x="27" y="136"/>
                </a:cubicBezTo>
                <a:cubicBezTo>
                  <a:pt x="80" y="136"/>
                  <a:pt x="80" y="136"/>
                  <a:pt x="80" y="136"/>
                </a:cubicBezTo>
                <a:cubicBezTo>
                  <a:pt x="81" y="136"/>
                  <a:pt x="83" y="137"/>
                  <a:pt x="83" y="139"/>
                </a:cubicBezTo>
                <a:close/>
                <a:moveTo>
                  <a:pt x="69" y="99"/>
                </a:moveTo>
                <a:cubicBezTo>
                  <a:pt x="80" y="99"/>
                  <a:pt x="80" y="99"/>
                  <a:pt x="80" y="99"/>
                </a:cubicBezTo>
                <a:cubicBezTo>
                  <a:pt x="80" y="45"/>
                  <a:pt x="80" y="45"/>
                  <a:pt x="80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99"/>
                  <a:pt x="27" y="99"/>
                  <a:pt x="27" y="99"/>
                </a:cubicBezTo>
                <a:cubicBezTo>
                  <a:pt x="37" y="99"/>
                  <a:pt x="37" y="99"/>
                  <a:pt x="37" y="99"/>
                </a:cubicBezTo>
                <a:lnTo>
                  <a:pt x="69" y="99"/>
                </a:lnTo>
                <a:close/>
                <a:moveTo>
                  <a:pt x="43" y="93"/>
                </a:moveTo>
                <a:cubicBezTo>
                  <a:pt x="43" y="87"/>
                  <a:pt x="47" y="83"/>
                  <a:pt x="53" y="83"/>
                </a:cubicBezTo>
                <a:cubicBezTo>
                  <a:pt x="59" y="83"/>
                  <a:pt x="64" y="87"/>
                  <a:pt x="64" y="93"/>
                </a:cubicBezTo>
                <a:lnTo>
                  <a:pt x="43" y="93"/>
                </a:lnTo>
                <a:close/>
                <a:moveTo>
                  <a:pt x="45" y="69"/>
                </a:moveTo>
                <a:cubicBezTo>
                  <a:pt x="45" y="65"/>
                  <a:pt x="49" y="61"/>
                  <a:pt x="53" y="61"/>
                </a:cubicBezTo>
                <a:cubicBezTo>
                  <a:pt x="58" y="61"/>
                  <a:pt x="61" y="65"/>
                  <a:pt x="61" y="69"/>
                </a:cubicBezTo>
                <a:cubicBezTo>
                  <a:pt x="61" y="74"/>
                  <a:pt x="58" y="77"/>
                  <a:pt x="53" y="77"/>
                </a:cubicBezTo>
                <a:cubicBezTo>
                  <a:pt x="49" y="77"/>
                  <a:pt x="45" y="74"/>
                  <a:pt x="45" y="69"/>
                </a:cubicBezTo>
                <a:close/>
                <a:moveTo>
                  <a:pt x="32" y="93"/>
                </a:moveTo>
                <a:cubicBezTo>
                  <a:pt x="32" y="51"/>
                  <a:pt x="32" y="51"/>
                  <a:pt x="32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5" y="93"/>
                  <a:pt x="75" y="93"/>
                  <a:pt x="75" y="93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88"/>
                  <a:pt x="66" y="82"/>
                  <a:pt x="62" y="80"/>
                </a:cubicBezTo>
                <a:cubicBezTo>
                  <a:pt x="65" y="77"/>
                  <a:pt x="67" y="74"/>
                  <a:pt x="67" y="69"/>
                </a:cubicBezTo>
                <a:cubicBezTo>
                  <a:pt x="67" y="62"/>
                  <a:pt x="61" y="56"/>
                  <a:pt x="53" y="56"/>
                </a:cubicBezTo>
                <a:cubicBezTo>
                  <a:pt x="46" y="56"/>
                  <a:pt x="40" y="62"/>
                  <a:pt x="40" y="69"/>
                </a:cubicBezTo>
                <a:cubicBezTo>
                  <a:pt x="40" y="74"/>
                  <a:pt x="42" y="77"/>
                  <a:pt x="45" y="80"/>
                </a:cubicBezTo>
                <a:cubicBezTo>
                  <a:pt x="40" y="82"/>
                  <a:pt x="37" y="88"/>
                  <a:pt x="37" y="93"/>
                </a:cubicBezTo>
                <a:lnTo>
                  <a:pt x="32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4" name="Freeform 2118"/>
          <p:cNvSpPr>
            <a:spLocks noEditPoints="1"/>
          </p:cNvSpPr>
          <p:nvPr userDrawn="1"/>
        </p:nvSpPr>
        <p:spPr bwMode="auto">
          <a:xfrm>
            <a:off x="5278041" y="1358504"/>
            <a:ext cx="301228" cy="454462"/>
          </a:xfrm>
          <a:custGeom>
            <a:avLst/>
            <a:gdLst>
              <a:gd name="T0" fmla="*/ 71 w 107"/>
              <a:gd name="T1" fmla="*/ 4 h 160"/>
              <a:gd name="T2" fmla="*/ 60 w 107"/>
              <a:gd name="T3" fmla="*/ 11 h 160"/>
              <a:gd name="T4" fmla="*/ 39 w 107"/>
              <a:gd name="T5" fmla="*/ 0 h 160"/>
              <a:gd name="T6" fmla="*/ 8 w 107"/>
              <a:gd name="T7" fmla="*/ 11 h 160"/>
              <a:gd name="T8" fmla="*/ 8 w 107"/>
              <a:gd name="T9" fmla="*/ 160 h 160"/>
              <a:gd name="T10" fmla="*/ 107 w 107"/>
              <a:gd name="T11" fmla="*/ 19 h 160"/>
              <a:gd name="T12" fmla="*/ 44 w 107"/>
              <a:gd name="T13" fmla="*/ 16 h 160"/>
              <a:gd name="T14" fmla="*/ 53 w 107"/>
              <a:gd name="T15" fmla="*/ 40 h 160"/>
              <a:gd name="T16" fmla="*/ 51 w 107"/>
              <a:gd name="T17" fmla="*/ 19 h 160"/>
              <a:gd name="T18" fmla="*/ 101 w 107"/>
              <a:gd name="T19" fmla="*/ 19 h 160"/>
              <a:gd name="T20" fmla="*/ 74 w 107"/>
              <a:gd name="T21" fmla="*/ 99 h 160"/>
              <a:gd name="T22" fmla="*/ 73 w 107"/>
              <a:gd name="T23" fmla="*/ 82 h 160"/>
              <a:gd name="T24" fmla="*/ 74 w 107"/>
              <a:gd name="T25" fmla="*/ 66 h 160"/>
              <a:gd name="T26" fmla="*/ 43 w 107"/>
              <a:gd name="T27" fmla="*/ 49 h 160"/>
              <a:gd name="T28" fmla="*/ 35 w 107"/>
              <a:gd name="T29" fmla="*/ 49 h 160"/>
              <a:gd name="T30" fmla="*/ 34 w 107"/>
              <a:gd name="T31" fmla="*/ 59 h 160"/>
              <a:gd name="T32" fmla="*/ 29 w 107"/>
              <a:gd name="T33" fmla="*/ 75 h 160"/>
              <a:gd name="T34" fmla="*/ 43 w 107"/>
              <a:gd name="T35" fmla="*/ 94 h 160"/>
              <a:gd name="T36" fmla="*/ 5 w 107"/>
              <a:gd name="T37" fmla="*/ 107 h 160"/>
              <a:gd name="T38" fmla="*/ 49 w 107"/>
              <a:gd name="T39" fmla="*/ 26 h 160"/>
              <a:gd name="T40" fmla="*/ 55 w 107"/>
              <a:gd name="T41" fmla="*/ 32 h 160"/>
              <a:gd name="T42" fmla="*/ 59 w 107"/>
              <a:gd name="T43" fmla="*/ 29 h 160"/>
              <a:gd name="T44" fmla="*/ 49 w 107"/>
              <a:gd name="T45" fmla="*/ 26 h 160"/>
              <a:gd name="T46" fmla="*/ 48 w 107"/>
              <a:gd name="T47" fmla="*/ 90 h 160"/>
              <a:gd name="T48" fmla="*/ 38 w 107"/>
              <a:gd name="T49" fmla="*/ 78 h 160"/>
              <a:gd name="T50" fmla="*/ 35 w 107"/>
              <a:gd name="T51" fmla="*/ 72 h 160"/>
              <a:gd name="T52" fmla="*/ 38 w 107"/>
              <a:gd name="T53" fmla="*/ 68 h 160"/>
              <a:gd name="T54" fmla="*/ 41 w 107"/>
              <a:gd name="T55" fmla="*/ 54 h 160"/>
              <a:gd name="T56" fmla="*/ 69 w 107"/>
              <a:gd name="T57" fmla="*/ 68 h 160"/>
              <a:gd name="T58" fmla="*/ 72 w 107"/>
              <a:gd name="T59" fmla="*/ 72 h 160"/>
              <a:gd name="T60" fmla="*/ 69 w 107"/>
              <a:gd name="T61" fmla="*/ 78 h 160"/>
              <a:gd name="T62" fmla="*/ 59 w 107"/>
              <a:gd name="T63" fmla="*/ 90 h 160"/>
              <a:gd name="T64" fmla="*/ 71 w 107"/>
              <a:gd name="T65" fmla="*/ 104 h 160"/>
              <a:gd name="T66" fmla="*/ 35 w 107"/>
              <a:gd name="T67" fmla="*/ 104 h 160"/>
              <a:gd name="T68" fmla="*/ 8 w 107"/>
              <a:gd name="T69" fmla="*/ 155 h 160"/>
              <a:gd name="T70" fmla="*/ 27 w 107"/>
              <a:gd name="T71" fmla="*/ 112 h 160"/>
              <a:gd name="T72" fmla="*/ 101 w 107"/>
              <a:gd name="T73" fmla="*/ 152 h 160"/>
              <a:gd name="T74" fmla="*/ 77 w 107"/>
              <a:gd name="T75" fmla="*/ 136 h 160"/>
              <a:gd name="T76" fmla="*/ 29 w 107"/>
              <a:gd name="T77" fmla="*/ 131 h 160"/>
              <a:gd name="T78" fmla="*/ 37 w 107"/>
              <a:gd name="T79" fmla="*/ 123 h 160"/>
              <a:gd name="T80" fmla="*/ 69 w 107"/>
              <a:gd name="T81" fmla="*/ 123 h 160"/>
              <a:gd name="T82" fmla="*/ 37 w 107"/>
              <a:gd name="T83" fmla="*/ 123 h 160"/>
              <a:gd name="T84" fmla="*/ 29 w 107"/>
              <a:gd name="T85" fmla="*/ 147 h 160"/>
              <a:gd name="T86" fmla="*/ 32 w 107"/>
              <a:gd name="T87" fmla="*/ 141 h 160"/>
              <a:gd name="T88" fmla="*/ 48 w 107"/>
              <a:gd name="T89" fmla="*/ 147 h 160"/>
              <a:gd name="T90" fmla="*/ 43 w 107"/>
              <a:gd name="T91" fmla="*/ 141 h 160"/>
              <a:gd name="T92" fmla="*/ 64 w 107"/>
              <a:gd name="T93" fmla="*/ 144 h 160"/>
              <a:gd name="T94" fmla="*/ 56 w 107"/>
              <a:gd name="T95" fmla="*/ 144 h 160"/>
              <a:gd name="T96" fmla="*/ 64 w 107"/>
              <a:gd name="T97" fmla="*/ 144 h 160"/>
              <a:gd name="T98" fmla="*/ 72 w 107"/>
              <a:gd name="T99" fmla="*/ 147 h 160"/>
              <a:gd name="T100" fmla="*/ 77 w 107"/>
              <a:gd name="T101" fmla="*/ 14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7" h="160">
                <a:moveTo>
                  <a:pt x="99" y="11"/>
                </a:moveTo>
                <a:cubicBezTo>
                  <a:pt x="67" y="11"/>
                  <a:pt x="67" y="11"/>
                  <a:pt x="67" y="11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3"/>
                  <a:pt x="72" y="1"/>
                  <a:pt x="71" y="1"/>
                </a:cubicBezTo>
                <a:cubicBezTo>
                  <a:pt x="70" y="0"/>
                  <a:pt x="68" y="0"/>
                  <a:pt x="67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0" y="0"/>
                  <a:pt x="39" y="0"/>
                </a:cubicBezTo>
                <a:cubicBezTo>
                  <a:pt x="37" y="1"/>
                  <a:pt x="37" y="3"/>
                  <a:pt x="38" y="4"/>
                </a:cubicBezTo>
                <a:cubicBezTo>
                  <a:pt x="41" y="11"/>
                  <a:pt x="41" y="11"/>
                  <a:pt x="41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4" y="11"/>
                  <a:pt x="0" y="14"/>
                  <a:pt x="0" y="19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3" y="160"/>
                  <a:pt x="107" y="156"/>
                  <a:pt x="107" y="152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4"/>
                  <a:pt x="103" y="11"/>
                  <a:pt x="99" y="11"/>
                </a:cubicBezTo>
                <a:close/>
                <a:moveTo>
                  <a:pt x="8" y="16"/>
                </a:moveTo>
                <a:cubicBezTo>
                  <a:pt x="44" y="16"/>
                  <a:pt x="44" y="16"/>
                  <a:pt x="44" y="16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3"/>
                  <a:pt x="43" y="26"/>
                  <a:pt x="43" y="29"/>
                </a:cubicBezTo>
                <a:cubicBezTo>
                  <a:pt x="43" y="35"/>
                  <a:pt x="47" y="40"/>
                  <a:pt x="53" y="40"/>
                </a:cubicBezTo>
                <a:cubicBezTo>
                  <a:pt x="59" y="40"/>
                  <a:pt x="64" y="35"/>
                  <a:pt x="64" y="29"/>
                </a:cubicBezTo>
                <a:cubicBezTo>
                  <a:pt x="64" y="23"/>
                  <a:pt x="59" y="19"/>
                  <a:pt x="53" y="19"/>
                </a:cubicBezTo>
                <a:cubicBezTo>
                  <a:pt x="53" y="19"/>
                  <a:pt x="52" y="19"/>
                  <a:pt x="51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1" y="17"/>
                  <a:pt x="101" y="19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79" y="104"/>
                  <a:pt x="77" y="101"/>
                  <a:pt x="74" y="99"/>
                </a:cubicBezTo>
                <a:cubicBezTo>
                  <a:pt x="64" y="94"/>
                  <a:pt x="64" y="94"/>
                  <a:pt x="64" y="94"/>
                </a:cubicBezTo>
                <a:cubicBezTo>
                  <a:pt x="64" y="93"/>
                  <a:pt x="64" y="93"/>
                  <a:pt x="64" y="93"/>
                </a:cubicBezTo>
                <a:cubicBezTo>
                  <a:pt x="68" y="91"/>
                  <a:pt x="71" y="87"/>
                  <a:pt x="73" y="82"/>
                </a:cubicBezTo>
                <a:cubicBezTo>
                  <a:pt x="76" y="80"/>
                  <a:pt x="77" y="78"/>
                  <a:pt x="77" y="75"/>
                </a:cubicBezTo>
                <a:cubicBezTo>
                  <a:pt x="77" y="72"/>
                  <a:pt x="77" y="72"/>
                  <a:pt x="77" y="72"/>
                </a:cubicBezTo>
                <a:cubicBezTo>
                  <a:pt x="77" y="70"/>
                  <a:pt x="76" y="67"/>
                  <a:pt x="74" y="66"/>
                </a:cubicBezTo>
                <a:cubicBezTo>
                  <a:pt x="73" y="56"/>
                  <a:pt x="66" y="51"/>
                  <a:pt x="53" y="51"/>
                </a:cubicBezTo>
                <a:cubicBezTo>
                  <a:pt x="53" y="51"/>
                  <a:pt x="52" y="51"/>
                  <a:pt x="52" y="51"/>
                </a:cubicBezTo>
                <a:cubicBezTo>
                  <a:pt x="49" y="51"/>
                  <a:pt x="46" y="51"/>
                  <a:pt x="43" y="49"/>
                </a:cubicBezTo>
                <a:cubicBezTo>
                  <a:pt x="42" y="48"/>
                  <a:pt x="41" y="47"/>
                  <a:pt x="41" y="47"/>
                </a:cubicBezTo>
                <a:cubicBezTo>
                  <a:pt x="40" y="45"/>
                  <a:pt x="38" y="45"/>
                  <a:pt x="37" y="46"/>
                </a:cubicBezTo>
                <a:cubicBezTo>
                  <a:pt x="36" y="46"/>
                  <a:pt x="35" y="47"/>
                  <a:pt x="35" y="49"/>
                </a:cubicBezTo>
                <a:cubicBezTo>
                  <a:pt x="35" y="50"/>
                  <a:pt x="35" y="51"/>
                  <a:pt x="35" y="52"/>
                </a:cubicBezTo>
                <a:cubicBezTo>
                  <a:pt x="36" y="55"/>
                  <a:pt x="36" y="55"/>
                  <a:pt x="35" y="56"/>
                </a:cubicBezTo>
                <a:cubicBezTo>
                  <a:pt x="35" y="57"/>
                  <a:pt x="35" y="58"/>
                  <a:pt x="34" y="59"/>
                </a:cubicBezTo>
                <a:cubicBezTo>
                  <a:pt x="33" y="61"/>
                  <a:pt x="33" y="63"/>
                  <a:pt x="32" y="66"/>
                </a:cubicBezTo>
                <a:cubicBezTo>
                  <a:pt x="30" y="67"/>
                  <a:pt x="29" y="70"/>
                  <a:pt x="29" y="72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8"/>
                  <a:pt x="31" y="80"/>
                  <a:pt x="34" y="82"/>
                </a:cubicBezTo>
                <a:cubicBezTo>
                  <a:pt x="35" y="87"/>
                  <a:pt x="38" y="91"/>
                  <a:pt x="43" y="93"/>
                </a:cubicBezTo>
                <a:cubicBezTo>
                  <a:pt x="43" y="94"/>
                  <a:pt x="43" y="94"/>
                  <a:pt x="43" y="94"/>
                </a:cubicBezTo>
                <a:cubicBezTo>
                  <a:pt x="33" y="99"/>
                  <a:pt x="33" y="99"/>
                  <a:pt x="33" y="99"/>
                </a:cubicBezTo>
                <a:cubicBezTo>
                  <a:pt x="30" y="101"/>
                  <a:pt x="28" y="104"/>
                  <a:pt x="27" y="107"/>
                </a:cubicBezTo>
                <a:cubicBezTo>
                  <a:pt x="5" y="107"/>
                  <a:pt x="5" y="107"/>
                  <a:pt x="5" y="107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7" y="16"/>
                  <a:pt x="8" y="16"/>
                </a:cubicBezTo>
                <a:close/>
                <a:moveTo>
                  <a:pt x="49" y="26"/>
                </a:move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2" y="32"/>
                  <a:pt x="53" y="32"/>
                </a:cubicBezTo>
                <a:cubicBezTo>
                  <a:pt x="54" y="32"/>
                  <a:pt x="54" y="32"/>
                  <a:pt x="55" y="32"/>
                </a:cubicBezTo>
                <a:cubicBezTo>
                  <a:pt x="56" y="31"/>
                  <a:pt x="56" y="29"/>
                  <a:pt x="56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56" y="24"/>
                  <a:pt x="59" y="27"/>
                  <a:pt x="59" y="29"/>
                </a:cubicBezTo>
                <a:cubicBezTo>
                  <a:pt x="59" y="32"/>
                  <a:pt x="56" y="35"/>
                  <a:pt x="53" y="35"/>
                </a:cubicBezTo>
                <a:cubicBezTo>
                  <a:pt x="50" y="35"/>
                  <a:pt x="48" y="32"/>
                  <a:pt x="48" y="29"/>
                </a:cubicBezTo>
                <a:cubicBezTo>
                  <a:pt x="48" y="28"/>
                  <a:pt x="48" y="27"/>
                  <a:pt x="49" y="26"/>
                </a:cubicBezTo>
                <a:close/>
                <a:moveTo>
                  <a:pt x="45" y="99"/>
                </a:moveTo>
                <a:cubicBezTo>
                  <a:pt x="47" y="98"/>
                  <a:pt x="48" y="97"/>
                  <a:pt x="48" y="95"/>
                </a:cubicBezTo>
                <a:cubicBezTo>
                  <a:pt x="48" y="90"/>
                  <a:pt x="48" y="90"/>
                  <a:pt x="48" y="90"/>
                </a:cubicBezTo>
                <a:cubicBezTo>
                  <a:pt x="46" y="89"/>
                  <a:pt x="46" y="89"/>
                  <a:pt x="46" y="89"/>
                </a:cubicBezTo>
                <a:cubicBezTo>
                  <a:pt x="42" y="87"/>
                  <a:pt x="40" y="84"/>
                  <a:pt x="38" y="79"/>
                </a:cubicBezTo>
                <a:cubicBezTo>
                  <a:pt x="38" y="78"/>
                  <a:pt x="38" y="78"/>
                  <a:pt x="38" y="78"/>
                </a:cubicBezTo>
                <a:cubicBezTo>
                  <a:pt x="37" y="77"/>
                  <a:pt x="37" y="77"/>
                  <a:pt x="37" y="77"/>
                </a:cubicBezTo>
                <a:cubicBezTo>
                  <a:pt x="35" y="77"/>
                  <a:pt x="35" y="76"/>
                  <a:pt x="35" y="75"/>
                </a:cubicBezTo>
                <a:cubicBezTo>
                  <a:pt x="35" y="72"/>
                  <a:pt x="35" y="72"/>
                  <a:pt x="35" y="72"/>
                </a:cubicBezTo>
                <a:cubicBezTo>
                  <a:pt x="35" y="71"/>
                  <a:pt x="35" y="70"/>
                  <a:pt x="36" y="70"/>
                </a:cubicBezTo>
                <a:cubicBezTo>
                  <a:pt x="37" y="69"/>
                  <a:pt x="37" y="69"/>
                  <a:pt x="37" y="69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5"/>
                  <a:pt x="38" y="63"/>
                  <a:pt x="39" y="61"/>
                </a:cubicBezTo>
                <a:cubicBezTo>
                  <a:pt x="40" y="60"/>
                  <a:pt x="40" y="59"/>
                  <a:pt x="40" y="59"/>
                </a:cubicBezTo>
                <a:cubicBezTo>
                  <a:pt x="41" y="57"/>
                  <a:pt x="41" y="56"/>
                  <a:pt x="41" y="54"/>
                </a:cubicBezTo>
                <a:cubicBezTo>
                  <a:pt x="44" y="55"/>
                  <a:pt x="48" y="56"/>
                  <a:pt x="52" y="56"/>
                </a:cubicBezTo>
                <a:cubicBezTo>
                  <a:pt x="52" y="56"/>
                  <a:pt x="53" y="56"/>
                  <a:pt x="53" y="56"/>
                </a:cubicBezTo>
                <a:cubicBezTo>
                  <a:pt x="63" y="56"/>
                  <a:pt x="68" y="59"/>
                  <a:pt x="69" y="68"/>
                </a:cubicBezTo>
                <a:cubicBezTo>
                  <a:pt x="69" y="69"/>
                  <a:pt x="69" y="69"/>
                  <a:pt x="69" y="69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2" y="71"/>
                  <a:pt x="72" y="72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6"/>
                  <a:pt x="71" y="77"/>
                  <a:pt x="70" y="77"/>
                </a:cubicBezTo>
                <a:cubicBezTo>
                  <a:pt x="69" y="78"/>
                  <a:pt x="69" y="78"/>
                  <a:pt x="69" y="78"/>
                </a:cubicBezTo>
                <a:cubicBezTo>
                  <a:pt x="68" y="79"/>
                  <a:pt x="68" y="79"/>
                  <a:pt x="68" y="79"/>
                </a:cubicBezTo>
                <a:cubicBezTo>
                  <a:pt x="67" y="84"/>
                  <a:pt x="64" y="87"/>
                  <a:pt x="60" y="89"/>
                </a:cubicBezTo>
                <a:cubicBezTo>
                  <a:pt x="59" y="90"/>
                  <a:pt x="59" y="90"/>
                  <a:pt x="59" y="90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7"/>
                  <a:pt x="60" y="98"/>
                  <a:pt x="61" y="99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2" y="105"/>
                  <a:pt x="73" y="106"/>
                  <a:pt x="74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33" y="106"/>
                  <a:pt x="34" y="105"/>
                  <a:pt x="35" y="104"/>
                </a:cubicBezTo>
                <a:lnTo>
                  <a:pt x="45" y="99"/>
                </a:lnTo>
                <a:close/>
                <a:moveTo>
                  <a:pt x="99" y="155"/>
                </a:moveTo>
                <a:cubicBezTo>
                  <a:pt x="8" y="155"/>
                  <a:pt x="8" y="155"/>
                  <a:pt x="8" y="155"/>
                </a:cubicBezTo>
                <a:cubicBezTo>
                  <a:pt x="7" y="155"/>
                  <a:pt x="5" y="153"/>
                  <a:pt x="5" y="152"/>
                </a:cubicBezTo>
                <a:cubicBezTo>
                  <a:pt x="5" y="112"/>
                  <a:pt x="5" y="112"/>
                  <a:pt x="5" y="112"/>
                </a:cubicBezTo>
                <a:cubicBezTo>
                  <a:pt x="27" y="112"/>
                  <a:pt x="27" y="112"/>
                  <a:pt x="27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1" y="152"/>
                  <a:pt x="101" y="152"/>
                  <a:pt x="101" y="152"/>
                </a:cubicBezTo>
                <a:cubicBezTo>
                  <a:pt x="101" y="153"/>
                  <a:pt x="100" y="155"/>
                  <a:pt x="99" y="155"/>
                </a:cubicBezTo>
                <a:close/>
                <a:moveTo>
                  <a:pt x="80" y="133"/>
                </a:moveTo>
                <a:cubicBezTo>
                  <a:pt x="80" y="135"/>
                  <a:pt x="79" y="136"/>
                  <a:pt x="77" y="136"/>
                </a:cubicBezTo>
                <a:cubicBezTo>
                  <a:pt x="29" y="136"/>
                  <a:pt x="29" y="136"/>
                  <a:pt x="29" y="136"/>
                </a:cubicBezTo>
                <a:cubicBezTo>
                  <a:pt x="28" y="136"/>
                  <a:pt x="27" y="135"/>
                  <a:pt x="27" y="133"/>
                </a:cubicBezTo>
                <a:cubicBezTo>
                  <a:pt x="27" y="132"/>
                  <a:pt x="28" y="131"/>
                  <a:pt x="29" y="131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9" y="131"/>
                  <a:pt x="80" y="132"/>
                  <a:pt x="80" y="133"/>
                </a:cubicBezTo>
                <a:close/>
                <a:moveTo>
                  <a:pt x="37" y="123"/>
                </a:moveTo>
                <a:cubicBezTo>
                  <a:pt x="37" y="121"/>
                  <a:pt x="39" y="120"/>
                  <a:pt x="4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8" y="120"/>
                  <a:pt x="69" y="121"/>
                  <a:pt x="69" y="123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40" y="125"/>
                  <a:pt x="40" y="125"/>
                  <a:pt x="40" y="125"/>
                </a:cubicBezTo>
                <a:cubicBezTo>
                  <a:pt x="39" y="125"/>
                  <a:pt x="37" y="124"/>
                  <a:pt x="37" y="123"/>
                </a:cubicBezTo>
                <a:close/>
                <a:moveTo>
                  <a:pt x="35" y="144"/>
                </a:moveTo>
                <a:cubicBezTo>
                  <a:pt x="35" y="145"/>
                  <a:pt x="33" y="147"/>
                  <a:pt x="32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8" y="147"/>
                  <a:pt x="27" y="145"/>
                  <a:pt x="27" y="144"/>
                </a:cubicBezTo>
                <a:cubicBezTo>
                  <a:pt x="27" y="143"/>
                  <a:pt x="28" y="141"/>
                  <a:pt x="29" y="141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33" y="141"/>
                  <a:pt x="35" y="143"/>
                  <a:pt x="35" y="144"/>
                </a:cubicBezTo>
                <a:close/>
                <a:moveTo>
                  <a:pt x="51" y="144"/>
                </a:moveTo>
                <a:cubicBezTo>
                  <a:pt x="51" y="145"/>
                  <a:pt x="49" y="147"/>
                  <a:pt x="48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41" y="147"/>
                  <a:pt x="40" y="145"/>
                  <a:pt x="40" y="144"/>
                </a:cubicBezTo>
                <a:cubicBezTo>
                  <a:pt x="40" y="143"/>
                  <a:pt x="41" y="141"/>
                  <a:pt x="43" y="141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49" y="141"/>
                  <a:pt x="51" y="143"/>
                  <a:pt x="51" y="144"/>
                </a:cubicBezTo>
                <a:close/>
                <a:moveTo>
                  <a:pt x="64" y="144"/>
                </a:moveTo>
                <a:cubicBezTo>
                  <a:pt x="64" y="145"/>
                  <a:pt x="63" y="147"/>
                  <a:pt x="61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7" y="147"/>
                  <a:pt x="56" y="145"/>
                  <a:pt x="56" y="144"/>
                </a:cubicBezTo>
                <a:cubicBezTo>
                  <a:pt x="56" y="143"/>
                  <a:pt x="57" y="141"/>
                  <a:pt x="59" y="141"/>
                </a:cubicBezTo>
                <a:cubicBezTo>
                  <a:pt x="61" y="141"/>
                  <a:pt x="61" y="141"/>
                  <a:pt x="61" y="141"/>
                </a:cubicBezTo>
                <a:cubicBezTo>
                  <a:pt x="63" y="141"/>
                  <a:pt x="64" y="143"/>
                  <a:pt x="64" y="144"/>
                </a:cubicBezTo>
                <a:close/>
                <a:moveTo>
                  <a:pt x="80" y="144"/>
                </a:moveTo>
                <a:cubicBezTo>
                  <a:pt x="80" y="145"/>
                  <a:pt x="79" y="147"/>
                  <a:pt x="77" y="147"/>
                </a:cubicBezTo>
                <a:cubicBezTo>
                  <a:pt x="72" y="147"/>
                  <a:pt x="72" y="147"/>
                  <a:pt x="72" y="147"/>
                </a:cubicBezTo>
                <a:cubicBezTo>
                  <a:pt x="71" y="147"/>
                  <a:pt x="69" y="145"/>
                  <a:pt x="69" y="144"/>
                </a:cubicBezTo>
                <a:cubicBezTo>
                  <a:pt x="69" y="143"/>
                  <a:pt x="71" y="141"/>
                  <a:pt x="72" y="141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9" y="141"/>
                  <a:pt x="80" y="143"/>
                  <a:pt x="80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5" name="Freeform 2119"/>
          <p:cNvSpPr>
            <a:spLocks noEditPoints="1"/>
          </p:cNvSpPr>
          <p:nvPr userDrawn="1"/>
        </p:nvSpPr>
        <p:spPr bwMode="auto">
          <a:xfrm>
            <a:off x="5199459" y="1891547"/>
            <a:ext cx="450533" cy="395526"/>
          </a:xfrm>
          <a:custGeom>
            <a:avLst/>
            <a:gdLst>
              <a:gd name="T0" fmla="*/ 143 w 160"/>
              <a:gd name="T1" fmla="*/ 111 h 139"/>
              <a:gd name="T2" fmla="*/ 139 w 160"/>
              <a:gd name="T3" fmla="*/ 109 h 139"/>
              <a:gd name="T4" fmla="*/ 69 w 160"/>
              <a:gd name="T5" fmla="*/ 112 h 139"/>
              <a:gd name="T6" fmla="*/ 16 w 160"/>
              <a:gd name="T7" fmla="*/ 116 h 139"/>
              <a:gd name="T8" fmla="*/ 32 w 160"/>
              <a:gd name="T9" fmla="*/ 97 h 139"/>
              <a:gd name="T10" fmla="*/ 19 w 160"/>
              <a:gd name="T11" fmla="*/ 77 h 139"/>
              <a:gd name="T12" fmla="*/ 24 w 160"/>
              <a:gd name="T13" fmla="*/ 61 h 139"/>
              <a:gd name="T14" fmla="*/ 24 w 160"/>
              <a:gd name="T15" fmla="*/ 52 h 139"/>
              <a:gd name="T16" fmla="*/ 32 w 160"/>
              <a:gd name="T17" fmla="*/ 51 h 139"/>
              <a:gd name="T18" fmla="*/ 64 w 160"/>
              <a:gd name="T19" fmla="*/ 68 h 139"/>
              <a:gd name="T20" fmla="*/ 62 w 160"/>
              <a:gd name="T21" fmla="*/ 84 h 139"/>
              <a:gd name="T22" fmla="*/ 63 w 160"/>
              <a:gd name="T23" fmla="*/ 102 h 139"/>
              <a:gd name="T24" fmla="*/ 61 w 160"/>
              <a:gd name="T25" fmla="*/ 107 h 139"/>
              <a:gd name="T26" fmla="*/ 48 w 160"/>
              <a:gd name="T27" fmla="*/ 97 h 139"/>
              <a:gd name="T28" fmla="*/ 58 w 160"/>
              <a:gd name="T29" fmla="*/ 82 h 139"/>
              <a:gd name="T30" fmla="*/ 61 w 160"/>
              <a:gd name="T31" fmla="*/ 77 h 139"/>
              <a:gd name="T32" fmla="*/ 59 w 160"/>
              <a:gd name="T33" fmla="*/ 72 h 139"/>
              <a:gd name="T34" fmla="*/ 41 w 160"/>
              <a:gd name="T35" fmla="*/ 59 h 139"/>
              <a:gd name="T36" fmla="*/ 29 w 160"/>
              <a:gd name="T37" fmla="*/ 63 h 139"/>
              <a:gd name="T38" fmla="*/ 25 w 160"/>
              <a:gd name="T39" fmla="*/ 72 h 139"/>
              <a:gd name="T40" fmla="*/ 26 w 160"/>
              <a:gd name="T41" fmla="*/ 80 h 139"/>
              <a:gd name="T42" fmla="*/ 36 w 160"/>
              <a:gd name="T43" fmla="*/ 92 h 139"/>
              <a:gd name="T44" fmla="*/ 35 w 160"/>
              <a:gd name="T45" fmla="*/ 102 h 139"/>
              <a:gd name="T46" fmla="*/ 21 w 160"/>
              <a:gd name="T47" fmla="*/ 115 h 139"/>
              <a:gd name="T48" fmla="*/ 64 w 160"/>
              <a:gd name="T49" fmla="*/ 112 h 139"/>
              <a:gd name="T50" fmla="*/ 112 w 160"/>
              <a:gd name="T51" fmla="*/ 64 h 139"/>
              <a:gd name="T52" fmla="*/ 80 w 160"/>
              <a:gd name="T53" fmla="*/ 64 h 139"/>
              <a:gd name="T54" fmla="*/ 83 w 160"/>
              <a:gd name="T55" fmla="*/ 107 h 139"/>
              <a:gd name="T56" fmla="*/ 85 w 160"/>
              <a:gd name="T57" fmla="*/ 112 h 139"/>
              <a:gd name="T58" fmla="*/ 101 w 160"/>
              <a:gd name="T59" fmla="*/ 107 h 139"/>
              <a:gd name="T60" fmla="*/ 96 w 160"/>
              <a:gd name="T61" fmla="*/ 112 h 139"/>
              <a:gd name="T62" fmla="*/ 101 w 160"/>
              <a:gd name="T63" fmla="*/ 107 h 139"/>
              <a:gd name="T64" fmla="*/ 109 w 160"/>
              <a:gd name="T65" fmla="*/ 109 h 139"/>
              <a:gd name="T66" fmla="*/ 117 w 160"/>
              <a:gd name="T67" fmla="*/ 109 h 139"/>
              <a:gd name="T68" fmla="*/ 125 w 160"/>
              <a:gd name="T69" fmla="*/ 107 h 139"/>
              <a:gd name="T70" fmla="*/ 131 w 160"/>
              <a:gd name="T71" fmla="*/ 112 h 139"/>
              <a:gd name="T72" fmla="*/ 141 w 160"/>
              <a:gd name="T73" fmla="*/ 77 h 139"/>
              <a:gd name="T74" fmla="*/ 83 w 160"/>
              <a:gd name="T75" fmla="*/ 83 h 139"/>
              <a:gd name="T76" fmla="*/ 141 w 160"/>
              <a:gd name="T77" fmla="*/ 77 h 139"/>
              <a:gd name="T78" fmla="*/ 80 w 160"/>
              <a:gd name="T79" fmla="*/ 96 h 139"/>
              <a:gd name="T80" fmla="*/ 144 w 160"/>
              <a:gd name="T81" fmla="*/ 96 h 139"/>
              <a:gd name="T82" fmla="*/ 160 w 160"/>
              <a:gd name="T83" fmla="*/ 126 h 139"/>
              <a:gd name="T84" fmla="*/ 0 w 160"/>
              <a:gd name="T85" fmla="*/ 126 h 139"/>
              <a:gd name="T86" fmla="*/ 61 w 160"/>
              <a:gd name="T87" fmla="*/ 27 h 139"/>
              <a:gd name="T88" fmla="*/ 93 w 160"/>
              <a:gd name="T89" fmla="*/ 0 h 139"/>
              <a:gd name="T90" fmla="*/ 148 w 160"/>
              <a:gd name="T91" fmla="*/ 27 h 139"/>
              <a:gd name="T92" fmla="*/ 67 w 160"/>
              <a:gd name="T93" fmla="*/ 42 h 139"/>
              <a:gd name="T94" fmla="*/ 93 w 160"/>
              <a:gd name="T95" fmla="*/ 42 h 139"/>
              <a:gd name="T96" fmla="*/ 93 w 160"/>
              <a:gd name="T97" fmla="*/ 5 h 139"/>
              <a:gd name="T98" fmla="*/ 67 w 160"/>
              <a:gd name="T99" fmla="*/ 27 h 139"/>
              <a:gd name="T100" fmla="*/ 99 w 160"/>
              <a:gd name="T101" fmla="*/ 32 h 139"/>
              <a:gd name="T102" fmla="*/ 68 w 160"/>
              <a:gd name="T103" fmla="*/ 48 h 139"/>
              <a:gd name="T104" fmla="*/ 12 w 160"/>
              <a:gd name="T105" fmla="*/ 32 h 139"/>
              <a:gd name="T106" fmla="*/ 12 w 160"/>
              <a:gd name="T107" fmla="*/ 133 h 139"/>
              <a:gd name="T108" fmla="*/ 155 w 160"/>
              <a:gd name="T109" fmla="*/ 39 h 139"/>
              <a:gd name="T110" fmla="*/ 91 w 160"/>
              <a:gd name="T111" fmla="*/ 19 h 139"/>
              <a:gd name="T112" fmla="*/ 75 w 160"/>
              <a:gd name="T113" fmla="*/ 19 h 139"/>
              <a:gd name="T114" fmla="*/ 80 w 160"/>
              <a:gd name="T115" fmla="*/ 1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39">
                <a:moveTo>
                  <a:pt x="143" y="107"/>
                </a:moveTo>
                <a:cubicBezTo>
                  <a:pt x="144" y="108"/>
                  <a:pt x="144" y="109"/>
                  <a:pt x="144" y="109"/>
                </a:cubicBezTo>
                <a:cubicBezTo>
                  <a:pt x="144" y="110"/>
                  <a:pt x="144" y="111"/>
                  <a:pt x="143" y="111"/>
                </a:cubicBezTo>
                <a:cubicBezTo>
                  <a:pt x="143" y="112"/>
                  <a:pt x="142" y="112"/>
                  <a:pt x="141" y="112"/>
                </a:cubicBezTo>
                <a:cubicBezTo>
                  <a:pt x="141" y="112"/>
                  <a:pt x="140" y="112"/>
                  <a:pt x="139" y="111"/>
                </a:cubicBezTo>
                <a:cubicBezTo>
                  <a:pt x="139" y="111"/>
                  <a:pt x="139" y="110"/>
                  <a:pt x="139" y="109"/>
                </a:cubicBezTo>
                <a:cubicBezTo>
                  <a:pt x="139" y="109"/>
                  <a:pt x="139" y="108"/>
                  <a:pt x="139" y="107"/>
                </a:cubicBezTo>
                <a:cubicBezTo>
                  <a:pt x="140" y="106"/>
                  <a:pt x="142" y="106"/>
                  <a:pt x="143" y="107"/>
                </a:cubicBezTo>
                <a:close/>
                <a:moveTo>
                  <a:pt x="69" y="112"/>
                </a:moveTo>
                <a:cubicBezTo>
                  <a:pt x="69" y="116"/>
                  <a:pt x="69" y="116"/>
                  <a:pt x="69" y="116"/>
                </a:cubicBezTo>
                <a:cubicBezTo>
                  <a:pt x="69" y="118"/>
                  <a:pt x="69" y="123"/>
                  <a:pt x="43" y="123"/>
                </a:cubicBezTo>
                <a:cubicBezTo>
                  <a:pt x="16" y="123"/>
                  <a:pt x="16" y="118"/>
                  <a:pt x="16" y="116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08"/>
                  <a:pt x="18" y="104"/>
                  <a:pt x="22" y="102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6"/>
                  <a:pt x="32" y="96"/>
                  <a:pt x="32" y="96"/>
                </a:cubicBezTo>
                <a:cubicBezTo>
                  <a:pt x="28" y="94"/>
                  <a:pt x="25" y="90"/>
                  <a:pt x="23" y="84"/>
                </a:cubicBezTo>
                <a:cubicBezTo>
                  <a:pt x="20" y="83"/>
                  <a:pt x="19" y="80"/>
                  <a:pt x="19" y="77"/>
                </a:cubicBezTo>
                <a:cubicBezTo>
                  <a:pt x="19" y="75"/>
                  <a:pt x="19" y="75"/>
                  <a:pt x="19" y="75"/>
                </a:cubicBezTo>
                <a:cubicBezTo>
                  <a:pt x="19" y="72"/>
                  <a:pt x="20" y="70"/>
                  <a:pt x="22" y="68"/>
                </a:cubicBezTo>
                <a:cubicBezTo>
                  <a:pt x="22" y="66"/>
                  <a:pt x="23" y="64"/>
                  <a:pt x="24" y="61"/>
                </a:cubicBezTo>
                <a:cubicBezTo>
                  <a:pt x="24" y="60"/>
                  <a:pt x="24" y="60"/>
                  <a:pt x="25" y="59"/>
                </a:cubicBezTo>
                <a:cubicBezTo>
                  <a:pt x="25" y="58"/>
                  <a:pt x="25" y="58"/>
                  <a:pt x="25" y="55"/>
                </a:cubicBezTo>
                <a:cubicBezTo>
                  <a:pt x="25" y="54"/>
                  <a:pt x="24" y="53"/>
                  <a:pt x="24" y="52"/>
                </a:cubicBezTo>
                <a:cubicBezTo>
                  <a:pt x="24" y="50"/>
                  <a:pt x="25" y="49"/>
                  <a:pt x="26" y="48"/>
                </a:cubicBezTo>
                <a:cubicBezTo>
                  <a:pt x="28" y="48"/>
                  <a:pt x="29" y="48"/>
                  <a:pt x="30" y="49"/>
                </a:cubicBezTo>
                <a:cubicBezTo>
                  <a:pt x="30" y="50"/>
                  <a:pt x="31" y="51"/>
                  <a:pt x="32" y="51"/>
                </a:cubicBezTo>
                <a:cubicBezTo>
                  <a:pt x="35" y="53"/>
                  <a:pt x="39" y="54"/>
                  <a:pt x="41" y="53"/>
                </a:cubicBezTo>
                <a:cubicBezTo>
                  <a:pt x="42" y="53"/>
                  <a:pt x="42" y="53"/>
                  <a:pt x="43" y="53"/>
                </a:cubicBezTo>
                <a:cubicBezTo>
                  <a:pt x="55" y="53"/>
                  <a:pt x="62" y="58"/>
                  <a:pt x="64" y="68"/>
                </a:cubicBezTo>
                <a:cubicBezTo>
                  <a:pt x="66" y="70"/>
                  <a:pt x="67" y="72"/>
                  <a:pt x="67" y="75"/>
                </a:cubicBezTo>
                <a:cubicBezTo>
                  <a:pt x="67" y="77"/>
                  <a:pt x="67" y="77"/>
                  <a:pt x="67" y="77"/>
                </a:cubicBezTo>
                <a:cubicBezTo>
                  <a:pt x="67" y="80"/>
                  <a:pt x="65" y="83"/>
                  <a:pt x="62" y="84"/>
                </a:cubicBezTo>
                <a:cubicBezTo>
                  <a:pt x="61" y="90"/>
                  <a:pt x="58" y="94"/>
                  <a:pt x="53" y="96"/>
                </a:cubicBezTo>
                <a:cubicBezTo>
                  <a:pt x="53" y="97"/>
                  <a:pt x="53" y="97"/>
                  <a:pt x="53" y="97"/>
                </a:cubicBezTo>
                <a:cubicBezTo>
                  <a:pt x="63" y="102"/>
                  <a:pt x="63" y="102"/>
                  <a:pt x="63" y="102"/>
                </a:cubicBezTo>
                <a:cubicBezTo>
                  <a:pt x="67" y="104"/>
                  <a:pt x="69" y="108"/>
                  <a:pt x="69" y="112"/>
                </a:cubicBezTo>
                <a:close/>
                <a:moveTo>
                  <a:pt x="64" y="112"/>
                </a:moveTo>
                <a:cubicBezTo>
                  <a:pt x="64" y="110"/>
                  <a:pt x="63" y="108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51" y="102"/>
                  <a:pt x="51" y="102"/>
                  <a:pt x="51" y="102"/>
                </a:cubicBezTo>
                <a:cubicBezTo>
                  <a:pt x="49" y="101"/>
                  <a:pt x="48" y="99"/>
                  <a:pt x="48" y="97"/>
                </a:cubicBezTo>
                <a:cubicBezTo>
                  <a:pt x="48" y="93"/>
                  <a:pt x="48" y="93"/>
                  <a:pt x="48" y="93"/>
                </a:cubicBezTo>
                <a:cubicBezTo>
                  <a:pt x="50" y="92"/>
                  <a:pt x="50" y="92"/>
                  <a:pt x="50" y="92"/>
                </a:cubicBezTo>
                <a:cubicBezTo>
                  <a:pt x="54" y="90"/>
                  <a:pt x="56" y="87"/>
                  <a:pt x="58" y="82"/>
                </a:cubicBezTo>
                <a:cubicBezTo>
                  <a:pt x="58" y="80"/>
                  <a:pt x="58" y="80"/>
                  <a:pt x="58" y="80"/>
                </a:cubicBezTo>
                <a:cubicBezTo>
                  <a:pt x="59" y="80"/>
                  <a:pt x="59" y="80"/>
                  <a:pt x="59" y="80"/>
                </a:cubicBezTo>
                <a:cubicBezTo>
                  <a:pt x="61" y="80"/>
                  <a:pt x="61" y="79"/>
                  <a:pt x="61" y="77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74"/>
                  <a:pt x="61" y="73"/>
                  <a:pt x="60" y="72"/>
                </a:cubicBezTo>
                <a:cubicBezTo>
                  <a:pt x="59" y="72"/>
                  <a:pt x="59" y="72"/>
                  <a:pt x="59" y="72"/>
                </a:cubicBezTo>
                <a:cubicBezTo>
                  <a:pt x="58" y="70"/>
                  <a:pt x="58" y="70"/>
                  <a:pt x="58" y="70"/>
                </a:cubicBezTo>
                <a:cubicBezTo>
                  <a:pt x="58" y="62"/>
                  <a:pt x="53" y="59"/>
                  <a:pt x="43" y="59"/>
                </a:cubicBezTo>
                <a:cubicBezTo>
                  <a:pt x="42" y="59"/>
                  <a:pt x="42" y="59"/>
                  <a:pt x="41" y="59"/>
                </a:cubicBezTo>
                <a:cubicBezTo>
                  <a:pt x="37" y="59"/>
                  <a:pt x="34" y="58"/>
                  <a:pt x="30" y="56"/>
                </a:cubicBezTo>
                <a:cubicBezTo>
                  <a:pt x="31" y="58"/>
                  <a:pt x="30" y="59"/>
                  <a:pt x="29" y="61"/>
                </a:cubicBezTo>
                <a:cubicBezTo>
                  <a:pt x="29" y="62"/>
                  <a:pt x="29" y="63"/>
                  <a:pt x="29" y="63"/>
                </a:cubicBezTo>
                <a:cubicBezTo>
                  <a:pt x="28" y="65"/>
                  <a:pt x="27" y="68"/>
                  <a:pt x="27" y="70"/>
                </a:cubicBezTo>
                <a:cubicBezTo>
                  <a:pt x="27" y="72"/>
                  <a:pt x="27" y="72"/>
                  <a:pt x="27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5" y="73"/>
                  <a:pt x="24" y="74"/>
                  <a:pt x="24" y="75"/>
                </a:cubicBezTo>
                <a:cubicBezTo>
                  <a:pt x="24" y="77"/>
                  <a:pt x="24" y="77"/>
                  <a:pt x="24" y="77"/>
                </a:cubicBezTo>
                <a:cubicBezTo>
                  <a:pt x="24" y="79"/>
                  <a:pt x="25" y="80"/>
                  <a:pt x="26" y="80"/>
                </a:cubicBezTo>
                <a:cubicBezTo>
                  <a:pt x="27" y="80"/>
                  <a:pt x="27" y="80"/>
                  <a:pt x="27" y="80"/>
                </a:cubicBezTo>
                <a:cubicBezTo>
                  <a:pt x="28" y="82"/>
                  <a:pt x="28" y="82"/>
                  <a:pt x="28" y="82"/>
                </a:cubicBezTo>
                <a:cubicBezTo>
                  <a:pt x="29" y="87"/>
                  <a:pt x="32" y="90"/>
                  <a:pt x="36" y="92"/>
                </a:cubicBezTo>
                <a:cubicBezTo>
                  <a:pt x="37" y="93"/>
                  <a:pt x="37" y="93"/>
                  <a:pt x="37" y="93"/>
                </a:cubicBezTo>
                <a:cubicBezTo>
                  <a:pt x="37" y="97"/>
                  <a:pt x="37" y="97"/>
                  <a:pt x="37" y="97"/>
                </a:cubicBezTo>
                <a:cubicBezTo>
                  <a:pt x="37" y="99"/>
                  <a:pt x="36" y="101"/>
                  <a:pt x="35" y="102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3" y="108"/>
                  <a:pt x="21" y="110"/>
                  <a:pt x="21" y="11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3" y="116"/>
                  <a:pt x="30" y="117"/>
                  <a:pt x="43" y="117"/>
                </a:cubicBezTo>
                <a:cubicBezTo>
                  <a:pt x="56" y="117"/>
                  <a:pt x="62" y="116"/>
                  <a:pt x="64" y="115"/>
                </a:cubicBezTo>
                <a:lnTo>
                  <a:pt x="64" y="112"/>
                </a:lnTo>
                <a:close/>
                <a:moveTo>
                  <a:pt x="83" y="67"/>
                </a:moveTo>
                <a:cubicBezTo>
                  <a:pt x="109" y="67"/>
                  <a:pt x="109" y="67"/>
                  <a:pt x="109" y="67"/>
                </a:cubicBezTo>
                <a:cubicBezTo>
                  <a:pt x="111" y="67"/>
                  <a:pt x="112" y="66"/>
                  <a:pt x="112" y="64"/>
                </a:cubicBezTo>
                <a:cubicBezTo>
                  <a:pt x="112" y="63"/>
                  <a:pt x="111" y="61"/>
                  <a:pt x="109" y="61"/>
                </a:cubicBezTo>
                <a:cubicBezTo>
                  <a:pt x="83" y="61"/>
                  <a:pt x="83" y="61"/>
                  <a:pt x="83" y="61"/>
                </a:cubicBezTo>
                <a:cubicBezTo>
                  <a:pt x="81" y="61"/>
                  <a:pt x="80" y="63"/>
                  <a:pt x="80" y="64"/>
                </a:cubicBezTo>
                <a:cubicBezTo>
                  <a:pt x="80" y="66"/>
                  <a:pt x="81" y="67"/>
                  <a:pt x="83" y="67"/>
                </a:cubicBezTo>
                <a:close/>
                <a:moveTo>
                  <a:pt x="85" y="107"/>
                </a:moveTo>
                <a:cubicBezTo>
                  <a:pt x="83" y="107"/>
                  <a:pt x="83" y="107"/>
                  <a:pt x="83" y="107"/>
                </a:cubicBezTo>
                <a:cubicBezTo>
                  <a:pt x="81" y="107"/>
                  <a:pt x="80" y="108"/>
                  <a:pt x="80" y="109"/>
                </a:cubicBezTo>
                <a:cubicBezTo>
                  <a:pt x="80" y="111"/>
                  <a:pt x="81" y="112"/>
                  <a:pt x="83" y="112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7" y="112"/>
                  <a:pt x="88" y="111"/>
                  <a:pt x="88" y="109"/>
                </a:cubicBezTo>
                <a:cubicBezTo>
                  <a:pt x="88" y="108"/>
                  <a:pt x="87" y="107"/>
                  <a:pt x="85" y="107"/>
                </a:cubicBezTo>
                <a:close/>
                <a:moveTo>
                  <a:pt x="101" y="107"/>
                </a:moveTo>
                <a:cubicBezTo>
                  <a:pt x="96" y="107"/>
                  <a:pt x="96" y="107"/>
                  <a:pt x="96" y="107"/>
                </a:cubicBezTo>
                <a:cubicBezTo>
                  <a:pt x="95" y="107"/>
                  <a:pt x="93" y="108"/>
                  <a:pt x="93" y="109"/>
                </a:cubicBezTo>
                <a:cubicBezTo>
                  <a:pt x="93" y="111"/>
                  <a:pt x="95" y="112"/>
                  <a:pt x="96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103" y="112"/>
                  <a:pt x="104" y="111"/>
                  <a:pt x="104" y="109"/>
                </a:cubicBezTo>
                <a:cubicBezTo>
                  <a:pt x="104" y="108"/>
                  <a:pt x="103" y="107"/>
                  <a:pt x="101" y="107"/>
                </a:cubicBezTo>
                <a:close/>
                <a:moveTo>
                  <a:pt x="115" y="107"/>
                </a:moveTo>
                <a:cubicBezTo>
                  <a:pt x="112" y="107"/>
                  <a:pt x="112" y="107"/>
                  <a:pt x="112" y="107"/>
                </a:cubicBezTo>
                <a:cubicBezTo>
                  <a:pt x="111" y="107"/>
                  <a:pt x="109" y="108"/>
                  <a:pt x="109" y="109"/>
                </a:cubicBezTo>
                <a:cubicBezTo>
                  <a:pt x="109" y="111"/>
                  <a:pt x="111" y="112"/>
                  <a:pt x="112" y="112"/>
                </a:cubicBezTo>
                <a:cubicBezTo>
                  <a:pt x="115" y="112"/>
                  <a:pt x="115" y="112"/>
                  <a:pt x="115" y="112"/>
                </a:cubicBezTo>
                <a:cubicBezTo>
                  <a:pt x="116" y="112"/>
                  <a:pt x="117" y="111"/>
                  <a:pt x="117" y="109"/>
                </a:cubicBezTo>
                <a:cubicBezTo>
                  <a:pt x="117" y="108"/>
                  <a:pt x="116" y="107"/>
                  <a:pt x="115" y="107"/>
                </a:cubicBezTo>
                <a:close/>
                <a:moveTo>
                  <a:pt x="131" y="107"/>
                </a:moveTo>
                <a:cubicBezTo>
                  <a:pt x="125" y="107"/>
                  <a:pt x="125" y="107"/>
                  <a:pt x="125" y="107"/>
                </a:cubicBezTo>
                <a:cubicBezTo>
                  <a:pt x="124" y="107"/>
                  <a:pt x="123" y="108"/>
                  <a:pt x="123" y="109"/>
                </a:cubicBezTo>
                <a:cubicBezTo>
                  <a:pt x="123" y="111"/>
                  <a:pt x="124" y="112"/>
                  <a:pt x="125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2" y="112"/>
                  <a:pt x="133" y="111"/>
                  <a:pt x="133" y="109"/>
                </a:cubicBezTo>
                <a:cubicBezTo>
                  <a:pt x="133" y="108"/>
                  <a:pt x="132" y="107"/>
                  <a:pt x="131" y="107"/>
                </a:cubicBezTo>
                <a:close/>
                <a:moveTo>
                  <a:pt x="141" y="77"/>
                </a:moveTo>
                <a:cubicBezTo>
                  <a:pt x="83" y="77"/>
                  <a:pt x="83" y="77"/>
                  <a:pt x="83" y="77"/>
                </a:cubicBezTo>
                <a:cubicBezTo>
                  <a:pt x="81" y="77"/>
                  <a:pt x="80" y="79"/>
                  <a:pt x="80" y="80"/>
                </a:cubicBezTo>
                <a:cubicBezTo>
                  <a:pt x="80" y="82"/>
                  <a:pt x="81" y="83"/>
                  <a:pt x="83" y="83"/>
                </a:cubicBezTo>
                <a:cubicBezTo>
                  <a:pt x="141" y="83"/>
                  <a:pt x="141" y="83"/>
                  <a:pt x="141" y="83"/>
                </a:cubicBezTo>
                <a:cubicBezTo>
                  <a:pt x="143" y="83"/>
                  <a:pt x="144" y="82"/>
                  <a:pt x="144" y="80"/>
                </a:cubicBezTo>
                <a:cubicBezTo>
                  <a:pt x="144" y="79"/>
                  <a:pt x="143" y="77"/>
                  <a:pt x="141" y="77"/>
                </a:cubicBezTo>
                <a:close/>
                <a:moveTo>
                  <a:pt x="141" y="93"/>
                </a:moveTo>
                <a:cubicBezTo>
                  <a:pt x="83" y="93"/>
                  <a:pt x="83" y="93"/>
                  <a:pt x="83" y="93"/>
                </a:cubicBezTo>
                <a:cubicBezTo>
                  <a:pt x="81" y="93"/>
                  <a:pt x="80" y="95"/>
                  <a:pt x="80" y="96"/>
                </a:cubicBezTo>
                <a:cubicBezTo>
                  <a:pt x="80" y="98"/>
                  <a:pt x="81" y="99"/>
                  <a:pt x="83" y="99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3" y="99"/>
                  <a:pt x="144" y="98"/>
                  <a:pt x="144" y="96"/>
                </a:cubicBezTo>
                <a:cubicBezTo>
                  <a:pt x="144" y="95"/>
                  <a:pt x="143" y="93"/>
                  <a:pt x="141" y="93"/>
                </a:cubicBezTo>
                <a:close/>
                <a:moveTo>
                  <a:pt x="160" y="39"/>
                </a:moveTo>
                <a:cubicBezTo>
                  <a:pt x="160" y="126"/>
                  <a:pt x="160" y="126"/>
                  <a:pt x="160" y="126"/>
                </a:cubicBezTo>
                <a:cubicBezTo>
                  <a:pt x="160" y="133"/>
                  <a:pt x="154" y="139"/>
                  <a:pt x="148" y="139"/>
                </a:cubicBezTo>
                <a:cubicBezTo>
                  <a:pt x="12" y="139"/>
                  <a:pt x="12" y="139"/>
                  <a:pt x="12" y="139"/>
                </a:cubicBezTo>
                <a:cubicBezTo>
                  <a:pt x="6" y="139"/>
                  <a:pt x="0" y="133"/>
                  <a:pt x="0" y="126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32"/>
                  <a:pt x="6" y="27"/>
                  <a:pt x="12" y="27"/>
                </a:cubicBezTo>
                <a:cubicBezTo>
                  <a:pt x="61" y="27"/>
                  <a:pt x="61" y="27"/>
                  <a:pt x="61" y="27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3"/>
                  <a:pt x="64" y="0"/>
                  <a:pt x="68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6" y="0"/>
                  <a:pt x="99" y="3"/>
                  <a:pt x="99" y="6"/>
                </a:cubicBezTo>
                <a:cubicBezTo>
                  <a:pt x="99" y="27"/>
                  <a:pt x="99" y="27"/>
                  <a:pt x="99" y="27"/>
                </a:cubicBezTo>
                <a:cubicBezTo>
                  <a:pt x="148" y="27"/>
                  <a:pt x="148" y="27"/>
                  <a:pt x="148" y="27"/>
                </a:cubicBezTo>
                <a:cubicBezTo>
                  <a:pt x="154" y="27"/>
                  <a:pt x="160" y="32"/>
                  <a:pt x="160" y="39"/>
                </a:cubicBezTo>
                <a:close/>
                <a:moveTo>
                  <a:pt x="67" y="27"/>
                </a:moveTo>
                <a:cubicBezTo>
                  <a:pt x="67" y="42"/>
                  <a:pt x="67" y="42"/>
                  <a:pt x="67" y="42"/>
                </a:cubicBezTo>
                <a:cubicBezTo>
                  <a:pt x="67" y="42"/>
                  <a:pt x="67" y="43"/>
                  <a:pt x="68" y="43"/>
                </a:cubicBezTo>
                <a:cubicBezTo>
                  <a:pt x="93" y="43"/>
                  <a:pt x="93" y="43"/>
                  <a:pt x="93" y="43"/>
                </a:cubicBezTo>
                <a:cubicBezTo>
                  <a:pt x="93" y="43"/>
                  <a:pt x="93" y="42"/>
                  <a:pt x="93" y="42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6"/>
                  <a:pt x="93" y="6"/>
                  <a:pt x="93" y="6"/>
                </a:cubicBezTo>
                <a:cubicBezTo>
                  <a:pt x="93" y="6"/>
                  <a:pt x="93" y="5"/>
                  <a:pt x="93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7" y="5"/>
                  <a:pt x="67" y="6"/>
                  <a:pt x="67" y="6"/>
                </a:cubicBezTo>
                <a:lnTo>
                  <a:pt x="67" y="27"/>
                </a:lnTo>
                <a:close/>
                <a:moveTo>
                  <a:pt x="155" y="39"/>
                </a:moveTo>
                <a:cubicBezTo>
                  <a:pt x="155" y="35"/>
                  <a:pt x="151" y="32"/>
                  <a:pt x="148" y="32"/>
                </a:cubicBezTo>
                <a:cubicBezTo>
                  <a:pt x="99" y="32"/>
                  <a:pt x="99" y="32"/>
                  <a:pt x="99" y="32"/>
                </a:cubicBezTo>
                <a:cubicBezTo>
                  <a:pt x="99" y="42"/>
                  <a:pt x="99" y="42"/>
                  <a:pt x="99" y="42"/>
                </a:cubicBezTo>
                <a:cubicBezTo>
                  <a:pt x="99" y="45"/>
                  <a:pt x="96" y="48"/>
                  <a:pt x="93" y="48"/>
                </a:cubicBezTo>
                <a:cubicBezTo>
                  <a:pt x="68" y="48"/>
                  <a:pt x="68" y="48"/>
                  <a:pt x="68" y="48"/>
                </a:cubicBezTo>
                <a:cubicBezTo>
                  <a:pt x="64" y="48"/>
                  <a:pt x="61" y="45"/>
                  <a:pt x="61" y="42"/>
                </a:cubicBezTo>
                <a:cubicBezTo>
                  <a:pt x="61" y="32"/>
                  <a:pt x="61" y="32"/>
                  <a:pt x="61" y="32"/>
                </a:cubicBezTo>
                <a:cubicBezTo>
                  <a:pt x="12" y="32"/>
                  <a:pt x="12" y="32"/>
                  <a:pt x="12" y="32"/>
                </a:cubicBezTo>
                <a:cubicBezTo>
                  <a:pt x="9" y="32"/>
                  <a:pt x="5" y="35"/>
                  <a:pt x="5" y="39"/>
                </a:cubicBezTo>
                <a:cubicBezTo>
                  <a:pt x="5" y="126"/>
                  <a:pt x="5" y="126"/>
                  <a:pt x="5" y="126"/>
                </a:cubicBezTo>
                <a:cubicBezTo>
                  <a:pt x="5" y="130"/>
                  <a:pt x="9" y="133"/>
                  <a:pt x="12" y="133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51" y="133"/>
                  <a:pt x="155" y="130"/>
                  <a:pt x="155" y="126"/>
                </a:cubicBezTo>
                <a:lnTo>
                  <a:pt x="155" y="39"/>
                </a:lnTo>
                <a:close/>
                <a:moveTo>
                  <a:pt x="69" y="19"/>
                </a:moveTo>
                <a:cubicBezTo>
                  <a:pt x="69" y="13"/>
                  <a:pt x="74" y="8"/>
                  <a:pt x="80" y="8"/>
                </a:cubicBezTo>
                <a:cubicBezTo>
                  <a:pt x="86" y="8"/>
                  <a:pt x="91" y="13"/>
                  <a:pt x="91" y="19"/>
                </a:cubicBezTo>
                <a:cubicBezTo>
                  <a:pt x="91" y="25"/>
                  <a:pt x="86" y="29"/>
                  <a:pt x="80" y="29"/>
                </a:cubicBezTo>
                <a:cubicBezTo>
                  <a:pt x="74" y="29"/>
                  <a:pt x="69" y="25"/>
                  <a:pt x="69" y="19"/>
                </a:cubicBezTo>
                <a:close/>
                <a:moveTo>
                  <a:pt x="75" y="19"/>
                </a:moveTo>
                <a:cubicBezTo>
                  <a:pt x="75" y="22"/>
                  <a:pt x="77" y="24"/>
                  <a:pt x="80" y="24"/>
                </a:cubicBezTo>
                <a:cubicBezTo>
                  <a:pt x="83" y="24"/>
                  <a:pt x="85" y="22"/>
                  <a:pt x="85" y="19"/>
                </a:cubicBezTo>
                <a:cubicBezTo>
                  <a:pt x="85" y="16"/>
                  <a:pt x="83" y="13"/>
                  <a:pt x="80" y="13"/>
                </a:cubicBezTo>
                <a:cubicBezTo>
                  <a:pt x="77" y="13"/>
                  <a:pt x="75" y="16"/>
                  <a:pt x="75" y="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6" name="Freeform 2120"/>
          <p:cNvSpPr>
            <a:spLocks noEditPoints="1"/>
          </p:cNvSpPr>
          <p:nvPr userDrawn="1"/>
        </p:nvSpPr>
        <p:spPr bwMode="auto">
          <a:xfrm>
            <a:off x="5199459" y="2436377"/>
            <a:ext cx="450533" cy="332661"/>
          </a:xfrm>
          <a:custGeom>
            <a:avLst/>
            <a:gdLst>
              <a:gd name="T0" fmla="*/ 0 w 160"/>
              <a:gd name="T1" fmla="*/ 11 h 117"/>
              <a:gd name="T2" fmla="*/ 149 w 160"/>
              <a:gd name="T3" fmla="*/ 117 h 117"/>
              <a:gd name="T4" fmla="*/ 149 w 160"/>
              <a:gd name="T5" fmla="*/ 0 h 117"/>
              <a:gd name="T6" fmla="*/ 11 w 160"/>
              <a:gd name="T7" fmla="*/ 112 h 117"/>
              <a:gd name="T8" fmla="*/ 11 w 160"/>
              <a:gd name="T9" fmla="*/ 5 h 117"/>
              <a:gd name="T10" fmla="*/ 155 w 160"/>
              <a:gd name="T11" fmla="*/ 106 h 117"/>
              <a:gd name="T12" fmla="*/ 51 w 160"/>
              <a:gd name="T13" fmla="*/ 69 h 117"/>
              <a:gd name="T14" fmla="*/ 64 w 160"/>
              <a:gd name="T15" fmla="*/ 48 h 117"/>
              <a:gd name="T16" fmla="*/ 38 w 160"/>
              <a:gd name="T17" fmla="*/ 27 h 117"/>
              <a:gd name="T18" fmla="*/ 24 w 160"/>
              <a:gd name="T19" fmla="*/ 22 h 117"/>
              <a:gd name="T20" fmla="*/ 22 w 160"/>
              <a:gd name="T21" fmla="*/ 32 h 117"/>
              <a:gd name="T22" fmla="*/ 16 w 160"/>
              <a:gd name="T23" fmla="*/ 48 h 117"/>
              <a:gd name="T24" fmla="*/ 29 w 160"/>
              <a:gd name="T25" fmla="*/ 69 h 117"/>
              <a:gd name="T26" fmla="*/ 13 w 160"/>
              <a:gd name="T27" fmla="*/ 85 h 117"/>
              <a:gd name="T28" fmla="*/ 67 w 160"/>
              <a:gd name="T29" fmla="*/ 89 h 117"/>
              <a:gd name="T30" fmla="*/ 61 w 160"/>
              <a:gd name="T31" fmla="*/ 88 h 117"/>
              <a:gd name="T32" fmla="*/ 19 w 160"/>
              <a:gd name="T33" fmla="*/ 85 h 117"/>
              <a:gd name="T34" fmla="*/ 35 w 160"/>
              <a:gd name="T35" fmla="*/ 71 h 117"/>
              <a:gd name="T36" fmla="*/ 25 w 160"/>
              <a:gd name="T37" fmla="*/ 55 h 117"/>
              <a:gd name="T38" fmla="*/ 21 w 160"/>
              <a:gd name="T39" fmla="*/ 51 h 117"/>
              <a:gd name="T40" fmla="*/ 24 w 160"/>
              <a:gd name="T41" fmla="*/ 45 h 117"/>
              <a:gd name="T42" fmla="*/ 27 w 160"/>
              <a:gd name="T43" fmla="*/ 35 h 117"/>
              <a:gd name="T44" fmla="*/ 40 w 160"/>
              <a:gd name="T45" fmla="*/ 32 h 117"/>
              <a:gd name="T46" fmla="*/ 57 w 160"/>
              <a:gd name="T47" fmla="*/ 46 h 117"/>
              <a:gd name="T48" fmla="*/ 57 w 160"/>
              <a:gd name="T49" fmla="*/ 53 h 117"/>
              <a:gd name="T50" fmla="*/ 47 w 160"/>
              <a:gd name="T51" fmla="*/ 65 h 117"/>
              <a:gd name="T52" fmla="*/ 48 w 160"/>
              <a:gd name="T53" fmla="*/ 75 h 117"/>
              <a:gd name="T54" fmla="*/ 61 w 160"/>
              <a:gd name="T55" fmla="*/ 88 h 117"/>
              <a:gd name="T56" fmla="*/ 107 w 160"/>
              <a:gd name="T57" fmla="*/ 35 h 117"/>
              <a:gd name="T58" fmla="*/ 80 w 160"/>
              <a:gd name="T59" fmla="*/ 40 h 117"/>
              <a:gd name="T60" fmla="*/ 117 w 160"/>
              <a:gd name="T61" fmla="*/ 35 h 117"/>
              <a:gd name="T62" fmla="*/ 120 w 160"/>
              <a:gd name="T63" fmla="*/ 40 h 117"/>
              <a:gd name="T64" fmla="*/ 85 w 160"/>
              <a:gd name="T65" fmla="*/ 83 h 117"/>
              <a:gd name="T66" fmla="*/ 77 w 160"/>
              <a:gd name="T67" fmla="*/ 83 h 117"/>
              <a:gd name="T68" fmla="*/ 85 w 160"/>
              <a:gd name="T69" fmla="*/ 83 h 117"/>
              <a:gd name="T70" fmla="*/ 93 w 160"/>
              <a:gd name="T71" fmla="*/ 85 h 117"/>
              <a:gd name="T72" fmla="*/ 99 w 160"/>
              <a:gd name="T73" fmla="*/ 80 h 117"/>
              <a:gd name="T74" fmla="*/ 112 w 160"/>
              <a:gd name="T75" fmla="*/ 85 h 117"/>
              <a:gd name="T76" fmla="*/ 109 w 160"/>
              <a:gd name="T77" fmla="*/ 80 h 117"/>
              <a:gd name="T78" fmla="*/ 131 w 160"/>
              <a:gd name="T79" fmla="*/ 83 h 117"/>
              <a:gd name="T80" fmla="*/ 120 w 160"/>
              <a:gd name="T81" fmla="*/ 83 h 117"/>
              <a:gd name="T82" fmla="*/ 131 w 160"/>
              <a:gd name="T83" fmla="*/ 83 h 117"/>
              <a:gd name="T84" fmla="*/ 141 w 160"/>
              <a:gd name="T85" fmla="*/ 85 h 117"/>
              <a:gd name="T86" fmla="*/ 136 w 160"/>
              <a:gd name="T87" fmla="*/ 83 h 117"/>
              <a:gd name="T88" fmla="*/ 141 w 160"/>
              <a:gd name="T89" fmla="*/ 53 h 117"/>
              <a:gd name="T90" fmla="*/ 77 w 160"/>
              <a:gd name="T91" fmla="*/ 53 h 117"/>
              <a:gd name="T92" fmla="*/ 141 w 160"/>
              <a:gd name="T93" fmla="*/ 53 h 117"/>
              <a:gd name="T94" fmla="*/ 80 w 160"/>
              <a:gd name="T95" fmla="*/ 72 h 117"/>
              <a:gd name="T96" fmla="*/ 139 w 160"/>
              <a:gd name="T97" fmla="*/ 6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17">
                <a:moveTo>
                  <a:pt x="149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2"/>
                  <a:pt x="5" y="117"/>
                  <a:pt x="11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5" y="117"/>
                  <a:pt x="160" y="112"/>
                  <a:pt x="160" y="106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5"/>
                  <a:pt x="155" y="0"/>
                  <a:pt x="149" y="0"/>
                </a:cubicBezTo>
                <a:close/>
                <a:moveTo>
                  <a:pt x="155" y="106"/>
                </a:moveTo>
                <a:cubicBezTo>
                  <a:pt x="155" y="109"/>
                  <a:pt x="152" y="112"/>
                  <a:pt x="14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8" y="112"/>
                  <a:pt x="5" y="109"/>
                  <a:pt x="5" y="106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9" y="5"/>
                  <a:pt x="149" y="5"/>
                  <a:pt x="149" y="5"/>
                </a:cubicBezTo>
                <a:cubicBezTo>
                  <a:pt x="152" y="5"/>
                  <a:pt x="155" y="8"/>
                  <a:pt x="155" y="11"/>
                </a:cubicBezTo>
                <a:lnTo>
                  <a:pt x="155" y="106"/>
                </a:lnTo>
                <a:close/>
                <a:moveTo>
                  <a:pt x="60" y="75"/>
                </a:moveTo>
                <a:cubicBezTo>
                  <a:pt x="51" y="70"/>
                  <a:pt x="51" y="70"/>
                  <a:pt x="51" y="70"/>
                </a:cubicBezTo>
                <a:cubicBezTo>
                  <a:pt x="51" y="69"/>
                  <a:pt x="51" y="69"/>
                  <a:pt x="51" y="69"/>
                </a:cubicBezTo>
                <a:cubicBezTo>
                  <a:pt x="55" y="67"/>
                  <a:pt x="58" y="63"/>
                  <a:pt x="60" y="58"/>
                </a:cubicBezTo>
                <a:cubicBezTo>
                  <a:pt x="62" y="56"/>
                  <a:pt x="64" y="54"/>
                  <a:pt x="64" y="51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6"/>
                  <a:pt x="63" y="43"/>
                  <a:pt x="61" y="42"/>
                </a:cubicBezTo>
                <a:cubicBezTo>
                  <a:pt x="59" y="32"/>
                  <a:pt x="52" y="27"/>
                  <a:pt x="40" y="27"/>
                </a:cubicBezTo>
                <a:cubicBezTo>
                  <a:pt x="39" y="27"/>
                  <a:pt x="39" y="27"/>
                  <a:pt x="38" y="27"/>
                </a:cubicBezTo>
                <a:cubicBezTo>
                  <a:pt x="36" y="27"/>
                  <a:pt x="33" y="27"/>
                  <a:pt x="30" y="25"/>
                </a:cubicBezTo>
                <a:cubicBezTo>
                  <a:pt x="29" y="24"/>
                  <a:pt x="28" y="23"/>
                  <a:pt x="27" y="23"/>
                </a:cubicBezTo>
                <a:cubicBezTo>
                  <a:pt x="26" y="21"/>
                  <a:pt x="25" y="21"/>
                  <a:pt x="24" y="22"/>
                </a:cubicBezTo>
                <a:cubicBezTo>
                  <a:pt x="22" y="22"/>
                  <a:pt x="21" y="23"/>
                  <a:pt x="22" y="25"/>
                </a:cubicBezTo>
                <a:cubicBezTo>
                  <a:pt x="22" y="26"/>
                  <a:pt x="22" y="27"/>
                  <a:pt x="22" y="28"/>
                </a:cubicBezTo>
                <a:cubicBezTo>
                  <a:pt x="23" y="31"/>
                  <a:pt x="23" y="31"/>
                  <a:pt x="22" y="32"/>
                </a:cubicBezTo>
                <a:cubicBezTo>
                  <a:pt x="22" y="33"/>
                  <a:pt x="21" y="34"/>
                  <a:pt x="21" y="35"/>
                </a:cubicBezTo>
                <a:cubicBezTo>
                  <a:pt x="20" y="37"/>
                  <a:pt x="19" y="39"/>
                  <a:pt x="19" y="42"/>
                </a:cubicBezTo>
                <a:cubicBezTo>
                  <a:pt x="17" y="43"/>
                  <a:pt x="16" y="46"/>
                  <a:pt x="16" y="48"/>
                </a:cubicBezTo>
                <a:cubicBezTo>
                  <a:pt x="16" y="51"/>
                  <a:pt x="16" y="51"/>
                  <a:pt x="16" y="51"/>
                </a:cubicBezTo>
                <a:cubicBezTo>
                  <a:pt x="16" y="54"/>
                  <a:pt x="18" y="56"/>
                  <a:pt x="20" y="58"/>
                </a:cubicBezTo>
                <a:cubicBezTo>
                  <a:pt x="22" y="63"/>
                  <a:pt x="25" y="67"/>
                  <a:pt x="29" y="69"/>
                </a:cubicBezTo>
                <a:cubicBezTo>
                  <a:pt x="29" y="70"/>
                  <a:pt x="29" y="70"/>
                  <a:pt x="29" y="70"/>
                </a:cubicBezTo>
                <a:cubicBezTo>
                  <a:pt x="19" y="75"/>
                  <a:pt x="19" y="75"/>
                  <a:pt x="19" y="75"/>
                </a:cubicBezTo>
                <a:cubicBezTo>
                  <a:pt x="16" y="77"/>
                  <a:pt x="13" y="81"/>
                  <a:pt x="13" y="85"/>
                </a:cubicBezTo>
                <a:cubicBezTo>
                  <a:pt x="13" y="89"/>
                  <a:pt x="13" y="89"/>
                  <a:pt x="13" y="89"/>
                </a:cubicBezTo>
                <a:cubicBezTo>
                  <a:pt x="13" y="91"/>
                  <a:pt x="13" y="96"/>
                  <a:pt x="40" y="96"/>
                </a:cubicBezTo>
                <a:cubicBezTo>
                  <a:pt x="67" y="96"/>
                  <a:pt x="67" y="91"/>
                  <a:pt x="67" y="89"/>
                </a:cubicBezTo>
                <a:cubicBezTo>
                  <a:pt x="67" y="86"/>
                  <a:pt x="67" y="86"/>
                  <a:pt x="67" y="86"/>
                </a:cubicBezTo>
                <a:cubicBezTo>
                  <a:pt x="67" y="81"/>
                  <a:pt x="64" y="77"/>
                  <a:pt x="60" y="75"/>
                </a:cubicBezTo>
                <a:close/>
                <a:moveTo>
                  <a:pt x="61" y="88"/>
                </a:moveTo>
                <a:cubicBezTo>
                  <a:pt x="60" y="89"/>
                  <a:pt x="53" y="91"/>
                  <a:pt x="40" y="91"/>
                </a:cubicBezTo>
                <a:cubicBezTo>
                  <a:pt x="27" y="91"/>
                  <a:pt x="20" y="89"/>
                  <a:pt x="19" y="88"/>
                </a:cubicBezTo>
                <a:cubicBezTo>
                  <a:pt x="19" y="85"/>
                  <a:pt x="19" y="85"/>
                  <a:pt x="19" y="85"/>
                </a:cubicBezTo>
                <a:cubicBezTo>
                  <a:pt x="19" y="83"/>
                  <a:pt x="20" y="81"/>
                  <a:pt x="22" y="80"/>
                </a:cubicBezTo>
                <a:cubicBezTo>
                  <a:pt x="32" y="75"/>
                  <a:pt x="32" y="75"/>
                  <a:pt x="32" y="75"/>
                </a:cubicBezTo>
                <a:cubicBezTo>
                  <a:pt x="34" y="74"/>
                  <a:pt x="35" y="73"/>
                  <a:pt x="35" y="71"/>
                </a:cubicBezTo>
                <a:cubicBezTo>
                  <a:pt x="35" y="66"/>
                  <a:pt x="35" y="66"/>
                  <a:pt x="35" y="66"/>
                </a:cubicBezTo>
                <a:cubicBezTo>
                  <a:pt x="33" y="65"/>
                  <a:pt x="33" y="65"/>
                  <a:pt x="33" y="65"/>
                </a:cubicBezTo>
                <a:cubicBezTo>
                  <a:pt x="29" y="63"/>
                  <a:pt x="26" y="60"/>
                  <a:pt x="25" y="55"/>
                </a:cubicBezTo>
                <a:cubicBezTo>
                  <a:pt x="25" y="54"/>
                  <a:pt x="25" y="54"/>
                  <a:pt x="25" y="54"/>
                </a:cubicBezTo>
                <a:cubicBezTo>
                  <a:pt x="23" y="53"/>
                  <a:pt x="23" y="53"/>
                  <a:pt x="23" y="53"/>
                </a:cubicBezTo>
                <a:cubicBezTo>
                  <a:pt x="22" y="53"/>
                  <a:pt x="21" y="52"/>
                  <a:pt x="21" y="51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7"/>
                  <a:pt x="22" y="46"/>
                  <a:pt x="23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4"/>
                  <a:pt x="24" y="44"/>
                  <a:pt x="24" y="44"/>
                </a:cubicBezTo>
                <a:cubicBezTo>
                  <a:pt x="24" y="41"/>
                  <a:pt x="25" y="39"/>
                  <a:pt x="26" y="37"/>
                </a:cubicBezTo>
                <a:cubicBezTo>
                  <a:pt x="26" y="36"/>
                  <a:pt x="26" y="35"/>
                  <a:pt x="27" y="35"/>
                </a:cubicBezTo>
                <a:cubicBezTo>
                  <a:pt x="28" y="33"/>
                  <a:pt x="28" y="32"/>
                  <a:pt x="28" y="30"/>
                </a:cubicBezTo>
                <a:cubicBezTo>
                  <a:pt x="31" y="31"/>
                  <a:pt x="35" y="32"/>
                  <a:pt x="39" y="32"/>
                </a:cubicBezTo>
                <a:cubicBezTo>
                  <a:pt x="39" y="32"/>
                  <a:pt x="40" y="32"/>
                  <a:pt x="40" y="32"/>
                </a:cubicBezTo>
                <a:cubicBezTo>
                  <a:pt x="50" y="32"/>
                  <a:pt x="55" y="35"/>
                  <a:pt x="56" y="44"/>
                </a:cubicBezTo>
                <a:cubicBezTo>
                  <a:pt x="56" y="45"/>
                  <a:pt x="56" y="45"/>
                  <a:pt x="56" y="45"/>
                </a:cubicBezTo>
                <a:cubicBezTo>
                  <a:pt x="57" y="46"/>
                  <a:pt x="57" y="46"/>
                  <a:pt x="57" y="46"/>
                </a:cubicBezTo>
                <a:cubicBezTo>
                  <a:pt x="58" y="46"/>
                  <a:pt x="59" y="47"/>
                  <a:pt x="59" y="48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2"/>
                  <a:pt x="58" y="53"/>
                  <a:pt x="57" y="53"/>
                </a:cubicBezTo>
                <a:cubicBezTo>
                  <a:pt x="55" y="54"/>
                  <a:pt x="55" y="54"/>
                  <a:pt x="55" y="54"/>
                </a:cubicBezTo>
                <a:cubicBezTo>
                  <a:pt x="55" y="55"/>
                  <a:pt x="55" y="55"/>
                  <a:pt x="55" y="55"/>
                </a:cubicBezTo>
                <a:cubicBezTo>
                  <a:pt x="54" y="60"/>
                  <a:pt x="51" y="63"/>
                  <a:pt x="47" y="65"/>
                </a:cubicBezTo>
                <a:cubicBezTo>
                  <a:pt x="45" y="66"/>
                  <a:pt x="45" y="66"/>
                  <a:pt x="45" y="66"/>
                </a:cubicBezTo>
                <a:cubicBezTo>
                  <a:pt x="45" y="71"/>
                  <a:pt x="45" y="71"/>
                  <a:pt x="45" y="71"/>
                </a:cubicBezTo>
                <a:cubicBezTo>
                  <a:pt x="45" y="73"/>
                  <a:pt x="46" y="74"/>
                  <a:pt x="48" y="75"/>
                </a:cubicBezTo>
                <a:cubicBezTo>
                  <a:pt x="58" y="80"/>
                  <a:pt x="58" y="80"/>
                  <a:pt x="58" y="80"/>
                </a:cubicBezTo>
                <a:cubicBezTo>
                  <a:pt x="60" y="81"/>
                  <a:pt x="61" y="83"/>
                  <a:pt x="61" y="86"/>
                </a:cubicBezTo>
                <a:lnTo>
                  <a:pt x="61" y="88"/>
                </a:lnTo>
                <a:close/>
                <a:moveTo>
                  <a:pt x="77" y="37"/>
                </a:moveTo>
                <a:cubicBezTo>
                  <a:pt x="77" y="36"/>
                  <a:pt x="79" y="35"/>
                  <a:pt x="80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8" y="35"/>
                  <a:pt x="109" y="36"/>
                  <a:pt x="109" y="37"/>
                </a:cubicBezTo>
                <a:cubicBezTo>
                  <a:pt x="109" y="39"/>
                  <a:pt x="108" y="40"/>
                  <a:pt x="107" y="40"/>
                </a:cubicBezTo>
                <a:cubicBezTo>
                  <a:pt x="80" y="40"/>
                  <a:pt x="80" y="40"/>
                  <a:pt x="80" y="40"/>
                </a:cubicBezTo>
                <a:cubicBezTo>
                  <a:pt x="79" y="40"/>
                  <a:pt x="77" y="39"/>
                  <a:pt x="77" y="37"/>
                </a:cubicBezTo>
                <a:close/>
                <a:moveTo>
                  <a:pt x="115" y="37"/>
                </a:moveTo>
                <a:cubicBezTo>
                  <a:pt x="115" y="36"/>
                  <a:pt x="116" y="35"/>
                  <a:pt x="117" y="35"/>
                </a:cubicBezTo>
                <a:cubicBezTo>
                  <a:pt x="120" y="35"/>
                  <a:pt x="120" y="35"/>
                  <a:pt x="120" y="35"/>
                </a:cubicBezTo>
                <a:cubicBezTo>
                  <a:pt x="121" y="35"/>
                  <a:pt x="123" y="36"/>
                  <a:pt x="123" y="37"/>
                </a:cubicBezTo>
                <a:cubicBezTo>
                  <a:pt x="123" y="39"/>
                  <a:pt x="121" y="40"/>
                  <a:pt x="120" y="40"/>
                </a:cubicBezTo>
                <a:cubicBezTo>
                  <a:pt x="117" y="40"/>
                  <a:pt x="117" y="40"/>
                  <a:pt x="117" y="40"/>
                </a:cubicBezTo>
                <a:cubicBezTo>
                  <a:pt x="116" y="40"/>
                  <a:pt x="115" y="39"/>
                  <a:pt x="115" y="37"/>
                </a:cubicBezTo>
                <a:close/>
                <a:moveTo>
                  <a:pt x="85" y="83"/>
                </a:moveTo>
                <a:cubicBezTo>
                  <a:pt x="85" y="84"/>
                  <a:pt x="84" y="85"/>
                  <a:pt x="83" y="85"/>
                </a:cubicBezTo>
                <a:cubicBezTo>
                  <a:pt x="80" y="85"/>
                  <a:pt x="80" y="85"/>
                  <a:pt x="80" y="85"/>
                </a:cubicBezTo>
                <a:cubicBezTo>
                  <a:pt x="79" y="85"/>
                  <a:pt x="77" y="84"/>
                  <a:pt x="77" y="83"/>
                </a:cubicBezTo>
                <a:cubicBezTo>
                  <a:pt x="77" y="81"/>
                  <a:pt x="79" y="80"/>
                  <a:pt x="80" y="80"/>
                </a:cubicBezTo>
                <a:cubicBezTo>
                  <a:pt x="83" y="80"/>
                  <a:pt x="83" y="80"/>
                  <a:pt x="83" y="80"/>
                </a:cubicBezTo>
                <a:cubicBezTo>
                  <a:pt x="84" y="80"/>
                  <a:pt x="85" y="81"/>
                  <a:pt x="85" y="83"/>
                </a:cubicBezTo>
                <a:close/>
                <a:moveTo>
                  <a:pt x="101" y="83"/>
                </a:moveTo>
                <a:cubicBezTo>
                  <a:pt x="101" y="84"/>
                  <a:pt x="100" y="85"/>
                  <a:pt x="99" y="85"/>
                </a:cubicBezTo>
                <a:cubicBezTo>
                  <a:pt x="93" y="85"/>
                  <a:pt x="93" y="85"/>
                  <a:pt x="93" y="85"/>
                </a:cubicBezTo>
                <a:cubicBezTo>
                  <a:pt x="92" y="85"/>
                  <a:pt x="91" y="84"/>
                  <a:pt x="91" y="83"/>
                </a:cubicBezTo>
                <a:cubicBezTo>
                  <a:pt x="91" y="81"/>
                  <a:pt x="92" y="80"/>
                  <a:pt x="93" y="80"/>
                </a:cubicBezTo>
                <a:cubicBezTo>
                  <a:pt x="99" y="80"/>
                  <a:pt x="99" y="80"/>
                  <a:pt x="99" y="80"/>
                </a:cubicBezTo>
                <a:cubicBezTo>
                  <a:pt x="100" y="80"/>
                  <a:pt x="101" y="81"/>
                  <a:pt x="101" y="83"/>
                </a:cubicBezTo>
                <a:close/>
                <a:moveTo>
                  <a:pt x="115" y="83"/>
                </a:moveTo>
                <a:cubicBezTo>
                  <a:pt x="115" y="84"/>
                  <a:pt x="113" y="85"/>
                  <a:pt x="112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8" y="85"/>
                  <a:pt x="107" y="84"/>
                  <a:pt x="107" y="83"/>
                </a:cubicBezTo>
                <a:cubicBezTo>
                  <a:pt x="107" y="81"/>
                  <a:pt x="108" y="80"/>
                  <a:pt x="109" y="80"/>
                </a:cubicBezTo>
                <a:cubicBezTo>
                  <a:pt x="112" y="80"/>
                  <a:pt x="112" y="80"/>
                  <a:pt x="112" y="80"/>
                </a:cubicBezTo>
                <a:cubicBezTo>
                  <a:pt x="113" y="80"/>
                  <a:pt x="115" y="81"/>
                  <a:pt x="115" y="83"/>
                </a:cubicBezTo>
                <a:close/>
                <a:moveTo>
                  <a:pt x="131" y="83"/>
                </a:moveTo>
                <a:cubicBezTo>
                  <a:pt x="131" y="84"/>
                  <a:pt x="129" y="85"/>
                  <a:pt x="128" y="85"/>
                </a:cubicBezTo>
                <a:cubicBezTo>
                  <a:pt x="123" y="85"/>
                  <a:pt x="123" y="85"/>
                  <a:pt x="123" y="85"/>
                </a:cubicBezTo>
                <a:cubicBezTo>
                  <a:pt x="121" y="85"/>
                  <a:pt x="120" y="84"/>
                  <a:pt x="120" y="83"/>
                </a:cubicBezTo>
                <a:cubicBezTo>
                  <a:pt x="120" y="81"/>
                  <a:pt x="121" y="80"/>
                  <a:pt x="123" y="80"/>
                </a:cubicBezTo>
                <a:cubicBezTo>
                  <a:pt x="128" y="80"/>
                  <a:pt x="128" y="80"/>
                  <a:pt x="128" y="80"/>
                </a:cubicBezTo>
                <a:cubicBezTo>
                  <a:pt x="129" y="80"/>
                  <a:pt x="131" y="81"/>
                  <a:pt x="131" y="83"/>
                </a:cubicBezTo>
                <a:close/>
                <a:moveTo>
                  <a:pt x="141" y="81"/>
                </a:moveTo>
                <a:cubicBezTo>
                  <a:pt x="141" y="81"/>
                  <a:pt x="141" y="82"/>
                  <a:pt x="141" y="83"/>
                </a:cubicBezTo>
                <a:cubicBezTo>
                  <a:pt x="141" y="83"/>
                  <a:pt x="141" y="84"/>
                  <a:pt x="141" y="85"/>
                </a:cubicBezTo>
                <a:cubicBezTo>
                  <a:pt x="140" y="85"/>
                  <a:pt x="139" y="85"/>
                  <a:pt x="139" y="85"/>
                </a:cubicBezTo>
                <a:cubicBezTo>
                  <a:pt x="138" y="85"/>
                  <a:pt x="137" y="85"/>
                  <a:pt x="137" y="85"/>
                </a:cubicBezTo>
                <a:cubicBezTo>
                  <a:pt x="136" y="84"/>
                  <a:pt x="136" y="83"/>
                  <a:pt x="136" y="83"/>
                </a:cubicBezTo>
                <a:cubicBezTo>
                  <a:pt x="136" y="82"/>
                  <a:pt x="136" y="81"/>
                  <a:pt x="137" y="81"/>
                </a:cubicBezTo>
                <a:cubicBezTo>
                  <a:pt x="138" y="80"/>
                  <a:pt x="140" y="80"/>
                  <a:pt x="141" y="81"/>
                </a:cubicBezTo>
                <a:close/>
                <a:moveTo>
                  <a:pt x="141" y="53"/>
                </a:moveTo>
                <a:cubicBezTo>
                  <a:pt x="141" y="55"/>
                  <a:pt x="140" y="56"/>
                  <a:pt x="139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6"/>
                  <a:pt x="77" y="55"/>
                  <a:pt x="77" y="53"/>
                </a:cubicBezTo>
                <a:cubicBezTo>
                  <a:pt x="77" y="52"/>
                  <a:pt x="79" y="51"/>
                  <a:pt x="80" y="51"/>
                </a:cubicBezTo>
                <a:cubicBezTo>
                  <a:pt x="139" y="51"/>
                  <a:pt x="139" y="51"/>
                  <a:pt x="139" y="51"/>
                </a:cubicBezTo>
                <a:cubicBezTo>
                  <a:pt x="140" y="51"/>
                  <a:pt x="141" y="52"/>
                  <a:pt x="141" y="53"/>
                </a:cubicBezTo>
                <a:close/>
                <a:moveTo>
                  <a:pt x="141" y="69"/>
                </a:moveTo>
                <a:cubicBezTo>
                  <a:pt x="141" y="71"/>
                  <a:pt x="140" y="72"/>
                  <a:pt x="139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2"/>
                  <a:pt x="77" y="71"/>
                  <a:pt x="77" y="69"/>
                </a:cubicBezTo>
                <a:cubicBezTo>
                  <a:pt x="77" y="68"/>
                  <a:pt x="79" y="67"/>
                  <a:pt x="80" y="67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40" y="67"/>
                  <a:pt x="141" y="68"/>
                  <a:pt x="141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7" name="Freeform 2121"/>
          <p:cNvSpPr>
            <a:spLocks noEditPoints="1"/>
          </p:cNvSpPr>
          <p:nvPr userDrawn="1"/>
        </p:nvSpPr>
        <p:spPr bwMode="auto">
          <a:xfrm>
            <a:off x="5199459" y="2948464"/>
            <a:ext cx="450533" cy="331352"/>
          </a:xfrm>
          <a:custGeom>
            <a:avLst/>
            <a:gdLst>
              <a:gd name="T0" fmla="*/ 0 w 160"/>
              <a:gd name="T1" fmla="*/ 40 h 117"/>
              <a:gd name="T2" fmla="*/ 160 w 160"/>
              <a:gd name="T3" fmla="*/ 40 h 117"/>
              <a:gd name="T4" fmla="*/ 11 w 160"/>
              <a:gd name="T5" fmla="*/ 19 h 117"/>
              <a:gd name="T6" fmla="*/ 40 w 160"/>
              <a:gd name="T7" fmla="*/ 21 h 117"/>
              <a:gd name="T8" fmla="*/ 69 w 160"/>
              <a:gd name="T9" fmla="*/ 19 h 117"/>
              <a:gd name="T10" fmla="*/ 91 w 160"/>
              <a:gd name="T11" fmla="*/ 19 h 117"/>
              <a:gd name="T12" fmla="*/ 120 w 160"/>
              <a:gd name="T13" fmla="*/ 21 h 117"/>
              <a:gd name="T14" fmla="*/ 149 w 160"/>
              <a:gd name="T15" fmla="*/ 19 h 117"/>
              <a:gd name="T16" fmla="*/ 149 w 160"/>
              <a:gd name="T17" fmla="*/ 35 h 117"/>
              <a:gd name="T18" fmla="*/ 120 w 160"/>
              <a:gd name="T19" fmla="*/ 32 h 117"/>
              <a:gd name="T20" fmla="*/ 91 w 160"/>
              <a:gd name="T21" fmla="*/ 35 h 117"/>
              <a:gd name="T22" fmla="*/ 69 w 160"/>
              <a:gd name="T23" fmla="*/ 35 h 117"/>
              <a:gd name="T24" fmla="*/ 40 w 160"/>
              <a:gd name="T25" fmla="*/ 32 h 117"/>
              <a:gd name="T26" fmla="*/ 11 w 160"/>
              <a:gd name="T27" fmla="*/ 35 h 117"/>
              <a:gd name="T28" fmla="*/ 155 w 160"/>
              <a:gd name="T29" fmla="*/ 106 h 117"/>
              <a:gd name="T30" fmla="*/ 155 w 160"/>
              <a:gd name="T31" fmla="*/ 40 h 117"/>
              <a:gd name="T32" fmla="*/ 149 w 160"/>
              <a:gd name="T33" fmla="*/ 5 h 117"/>
              <a:gd name="T34" fmla="*/ 147 w 160"/>
              <a:gd name="T35" fmla="*/ 104 h 117"/>
              <a:gd name="T36" fmla="*/ 135 w 160"/>
              <a:gd name="T37" fmla="*/ 104 h 117"/>
              <a:gd name="T38" fmla="*/ 115 w 160"/>
              <a:gd name="T39" fmla="*/ 89 h 117"/>
              <a:gd name="T40" fmla="*/ 106 w 160"/>
              <a:gd name="T41" fmla="*/ 76 h 117"/>
              <a:gd name="T42" fmla="*/ 108 w 160"/>
              <a:gd name="T43" fmla="*/ 71 h 117"/>
              <a:gd name="T44" fmla="*/ 117 w 160"/>
              <a:gd name="T45" fmla="*/ 64 h 117"/>
              <a:gd name="T46" fmla="*/ 129 w 160"/>
              <a:gd name="T47" fmla="*/ 76 h 117"/>
              <a:gd name="T48" fmla="*/ 120 w 160"/>
              <a:gd name="T49" fmla="*/ 85 h 117"/>
              <a:gd name="T50" fmla="*/ 104 w 160"/>
              <a:gd name="T51" fmla="*/ 99 h 117"/>
              <a:gd name="T52" fmla="*/ 131 w 160"/>
              <a:gd name="T53" fmla="*/ 91 h 117"/>
              <a:gd name="T54" fmla="*/ 132 w 160"/>
              <a:gd name="T55" fmla="*/ 69 h 117"/>
              <a:gd name="T56" fmla="*/ 106 w 160"/>
              <a:gd name="T57" fmla="*/ 55 h 117"/>
              <a:gd name="T58" fmla="*/ 104 w 160"/>
              <a:gd name="T59" fmla="*/ 65 h 117"/>
              <a:gd name="T60" fmla="*/ 109 w 160"/>
              <a:gd name="T61" fmla="*/ 88 h 117"/>
              <a:gd name="T62" fmla="*/ 93 w 160"/>
              <a:gd name="T63" fmla="*/ 51 h 117"/>
              <a:gd name="T64" fmla="*/ 40 w 160"/>
              <a:gd name="T65" fmla="*/ 56 h 117"/>
              <a:gd name="T66" fmla="*/ 75 w 160"/>
              <a:gd name="T67" fmla="*/ 51 h 117"/>
              <a:gd name="T68" fmla="*/ 13 w 160"/>
              <a:gd name="T69" fmla="*/ 67 h 117"/>
              <a:gd name="T70" fmla="*/ 16 w 160"/>
              <a:gd name="T71" fmla="*/ 69 h 117"/>
              <a:gd name="T72" fmla="*/ 35 w 160"/>
              <a:gd name="T73" fmla="*/ 64 h 117"/>
              <a:gd name="T74" fmla="*/ 45 w 160"/>
              <a:gd name="T75" fmla="*/ 64 h 117"/>
              <a:gd name="T76" fmla="*/ 43 w 160"/>
              <a:gd name="T77" fmla="*/ 67 h 117"/>
              <a:gd name="T78" fmla="*/ 67 w 160"/>
              <a:gd name="T79" fmla="*/ 67 h 117"/>
              <a:gd name="T80" fmla="*/ 77 w 160"/>
              <a:gd name="T81" fmla="*/ 69 h 117"/>
              <a:gd name="T82" fmla="*/ 77 w 160"/>
              <a:gd name="T83" fmla="*/ 65 h 117"/>
              <a:gd name="T84" fmla="*/ 19 w 160"/>
              <a:gd name="T85" fmla="*/ 91 h 117"/>
              <a:gd name="T86" fmla="*/ 67 w 160"/>
              <a:gd name="T87" fmla="*/ 92 h 117"/>
              <a:gd name="T88" fmla="*/ 50 w 160"/>
              <a:gd name="T89" fmla="*/ 86 h 117"/>
              <a:gd name="T90" fmla="*/ 115 w 160"/>
              <a:gd name="T91" fmla="*/ 27 h 117"/>
              <a:gd name="T92" fmla="*/ 131 w 160"/>
              <a:gd name="T93" fmla="*/ 27 h 117"/>
              <a:gd name="T94" fmla="*/ 67 w 160"/>
              <a:gd name="T95" fmla="*/ 27 h 117"/>
              <a:gd name="T96" fmla="*/ 83 w 160"/>
              <a:gd name="T97" fmla="*/ 27 h 117"/>
              <a:gd name="T98" fmla="*/ 99 w 160"/>
              <a:gd name="T99" fmla="*/ 27 h 117"/>
              <a:gd name="T100" fmla="*/ 147 w 160"/>
              <a:gd name="T101" fmla="*/ 27 h 117"/>
              <a:gd name="T102" fmla="*/ 51 w 160"/>
              <a:gd name="T103" fmla="*/ 27 h 117"/>
              <a:gd name="T104" fmla="*/ 19 w 160"/>
              <a:gd name="T105" fmla="*/ 27 h 117"/>
              <a:gd name="T106" fmla="*/ 35 w 160"/>
              <a:gd name="T107" fmla="*/ 2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17">
                <a:moveTo>
                  <a:pt x="149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2"/>
                  <a:pt x="5" y="117"/>
                  <a:pt x="11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5" y="117"/>
                  <a:pt x="160" y="112"/>
                  <a:pt x="160" y="10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5"/>
                  <a:pt x="155" y="0"/>
                  <a:pt x="149" y="0"/>
                </a:cubicBezTo>
                <a:close/>
                <a:moveTo>
                  <a:pt x="8" y="21"/>
                </a:moveTo>
                <a:cubicBezTo>
                  <a:pt x="9" y="21"/>
                  <a:pt x="11" y="20"/>
                  <a:pt x="1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20"/>
                  <a:pt x="23" y="21"/>
                  <a:pt x="24" y="21"/>
                </a:cubicBezTo>
                <a:cubicBezTo>
                  <a:pt x="25" y="21"/>
                  <a:pt x="27" y="20"/>
                  <a:pt x="27" y="19"/>
                </a:cubicBezTo>
                <a:cubicBezTo>
                  <a:pt x="37" y="19"/>
                  <a:pt x="37" y="19"/>
                  <a:pt x="37" y="19"/>
                </a:cubicBezTo>
                <a:cubicBezTo>
                  <a:pt x="37" y="20"/>
                  <a:pt x="39" y="21"/>
                  <a:pt x="40" y="21"/>
                </a:cubicBezTo>
                <a:cubicBezTo>
                  <a:pt x="41" y="21"/>
                  <a:pt x="43" y="20"/>
                  <a:pt x="43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5" y="21"/>
                  <a:pt x="56" y="21"/>
                </a:cubicBezTo>
                <a:cubicBezTo>
                  <a:pt x="57" y="21"/>
                  <a:pt x="59" y="20"/>
                  <a:pt x="59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20"/>
                  <a:pt x="71" y="21"/>
                  <a:pt x="72" y="21"/>
                </a:cubicBezTo>
                <a:cubicBezTo>
                  <a:pt x="73" y="21"/>
                  <a:pt x="75" y="20"/>
                  <a:pt x="75" y="19"/>
                </a:cubicBezTo>
                <a:cubicBezTo>
                  <a:pt x="85" y="19"/>
                  <a:pt x="85" y="19"/>
                  <a:pt x="85" y="19"/>
                </a:cubicBezTo>
                <a:cubicBezTo>
                  <a:pt x="85" y="20"/>
                  <a:pt x="87" y="21"/>
                  <a:pt x="88" y="21"/>
                </a:cubicBezTo>
                <a:cubicBezTo>
                  <a:pt x="89" y="21"/>
                  <a:pt x="91" y="20"/>
                  <a:pt x="91" y="19"/>
                </a:cubicBezTo>
                <a:cubicBezTo>
                  <a:pt x="101" y="19"/>
                  <a:pt x="101" y="19"/>
                  <a:pt x="101" y="19"/>
                </a:cubicBezTo>
                <a:cubicBezTo>
                  <a:pt x="101" y="20"/>
                  <a:pt x="103" y="21"/>
                  <a:pt x="104" y="21"/>
                </a:cubicBezTo>
                <a:cubicBezTo>
                  <a:pt x="105" y="21"/>
                  <a:pt x="107" y="20"/>
                  <a:pt x="107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20"/>
                  <a:pt x="119" y="21"/>
                  <a:pt x="120" y="21"/>
                </a:cubicBezTo>
                <a:cubicBezTo>
                  <a:pt x="121" y="21"/>
                  <a:pt x="123" y="20"/>
                  <a:pt x="123" y="19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20"/>
                  <a:pt x="135" y="21"/>
                  <a:pt x="136" y="21"/>
                </a:cubicBezTo>
                <a:cubicBezTo>
                  <a:pt x="137" y="21"/>
                  <a:pt x="139" y="20"/>
                  <a:pt x="139" y="19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49" y="20"/>
                  <a:pt x="151" y="21"/>
                  <a:pt x="152" y="21"/>
                </a:cubicBezTo>
                <a:cubicBezTo>
                  <a:pt x="153" y="21"/>
                  <a:pt x="155" y="20"/>
                  <a:pt x="155" y="19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3"/>
                  <a:pt x="153" y="32"/>
                  <a:pt x="152" y="32"/>
                </a:cubicBezTo>
                <a:cubicBezTo>
                  <a:pt x="151" y="32"/>
                  <a:pt x="149" y="33"/>
                  <a:pt x="149" y="35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39" y="33"/>
                  <a:pt x="137" y="32"/>
                  <a:pt x="136" y="32"/>
                </a:cubicBezTo>
                <a:cubicBezTo>
                  <a:pt x="135" y="32"/>
                  <a:pt x="133" y="33"/>
                  <a:pt x="133" y="35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33"/>
                  <a:pt x="121" y="32"/>
                  <a:pt x="120" y="32"/>
                </a:cubicBezTo>
                <a:cubicBezTo>
                  <a:pt x="119" y="32"/>
                  <a:pt x="117" y="33"/>
                  <a:pt x="117" y="35"/>
                </a:cubicBezTo>
                <a:cubicBezTo>
                  <a:pt x="107" y="35"/>
                  <a:pt x="107" y="35"/>
                  <a:pt x="107" y="35"/>
                </a:cubicBezTo>
                <a:cubicBezTo>
                  <a:pt x="107" y="33"/>
                  <a:pt x="105" y="32"/>
                  <a:pt x="104" y="32"/>
                </a:cubicBezTo>
                <a:cubicBezTo>
                  <a:pt x="103" y="32"/>
                  <a:pt x="101" y="33"/>
                  <a:pt x="101" y="35"/>
                </a:cubicBezTo>
                <a:cubicBezTo>
                  <a:pt x="91" y="35"/>
                  <a:pt x="91" y="35"/>
                  <a:pt x="91" y="35"/>
                </a:cubicBezTo>
                <a:cubicBezTo>
                  <a:pt x="91" y="33"/>
                  <a:pt x="89" y="32"/>
                  <a:pt x="88" y="32"/>
                </a:cubicBezTo>
                <a:cubicBezTo>
                  <a:pt x="87" y="32"/>
                  <a:pt x="85" y="33"/>
                  <a:pt x="8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3"/>
                  <a:pt x="73" y="32"/>
                  <a:pt x="72" y="32"/>
                </a:cubicBezTo>
                <a:cubicBezTo>
                  <a:pt x="71" y="32"/>
                  <a:pt x="69" y="33"/>
                  <a:pt x="69" y="35"/>
                </a:cubicBezTo>
                <a:cubicBezTo>
                  <a:pt x="59" y="35"/>
                  <a:pt x="59" y="35"/>
                  <a:pt x="59" y="35"/>
                </a:cubicBezTo>
                <a:cubicBezTo>
                  <a:pt x="59" y="33"/>
                  <a:pt x="57" y="32"/>
                  <a:pt x="56" y="32"/>
                </a:cubicBezTo>
                <a:cubicBezTo>
                  <a:pt x="55" y="32"/>
                  <a:pt x="53" y="33"/>
                  <a:pt x="53" y="35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3"/>
                  <a:pt x="41" y="32"/>
                  <a:pt x="40" y="32"/>
                </a:cubicBezTo>
                <a:cubicBezTo>
                  <a:pt x="39" y="32"/>
                  <a:pt x="37" y="33"/>
                  <a:pt x="37" y="35"/>
                </a:cubicBezTo>
                <a:cubicBezTo>
                  <a:pt x="27" y="35"/>
                  <a:pt x="27" y="35"/>
                  <a:pt x="27" y="35"/>
                </a:cubicBezTo>
                <a:cubicBezTo>
                  <a:pt x="27" y="33"/>
                  <a:pt x="25" y="32"/>
                  <a:pt x="24" y="32"/>
                </a:cubicBezTo>
                <a:cubicBezTo>
                  <a:pt x="23" y="32"/>
                  <a:pt x="21" y="33"/>
                  <a:pt x="21" y="35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3"/>
                  <a:pt x="9" y="32"/>
                  <a:pt x="8" y="32"/>
                </a:cubicBezTo>
                <a:cubicBezTo>
                  <a:pt x="7" y="32"/>
                  <a:pt x="5" y="33"/>
                  <a:pt x="5" y="35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0"/>
                  <a:pt x="7" y="21"/>
                  <a:pt x="8" y="21"/>
                </a:cubicBezTo>
                <a:close/>
                <a:moveTo>
                  <a:pt x="155" y="106"/>
                </a:moveTo>
                <a:cubicBezTo>
                  <a:pt x="155" y="109"/>
                  <a:pt x="152" y="112"/>
                  <a:pt x="14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8" y="112"/>
                  <a:pt x="5" y="109"/>
                  <a:pt x="5" y="106"/>
                </a:cubicBezTo>
                <a:cubicBezTo>
                  <a:pt x="5" y="40"/>
                  <a:pt x="5" y="40"/>
                  <a:pt x="5" y="40"/>
                </a:cubicBezTo>
                <a:cubicBezTo>
                  <a:pt x="155" y="40"/>
                  <a:pt x="155" y="40"/>
                  <a:pt x="155" y="40"/>
                </a:cubicBezTo>
                <a:lnTo>
                  <a:pt x="155" y="106"/>
                </a:lnTo>
                <a:close/>
                <a:moveTo>
                  <a:pt x="5" y="13"/>
                </a:moveTo>
                <a:cubicBezTo>
                  <a:pt x="5" y="11"/>
                  <a:pt x="5" y="11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149" y="5"/>
                  <a:pt x="149" y="5"/>
                  <a:pt x="149" y="5"/>
                </a:cubicBezTo>
                <a:cubicBezTo>
                  <a:pt x="152" y="5"/>
                  <a:pt x="155" y="8"/>
                  <a:pt x="155" y="11"/>
                </a:cubicBezTo>
                <a:cubicBezTo>
                  <a:pt x="155" y="13"/>
                  <a:pt x="155" y="13"/>
                  <a:pt x="155" y="13"/>
                </a:cubicBezTo>
                <a:lnTo>
                  <a:pt x="5" y="13"/>
                </a:lnTo>
                <a:close/>
                <a:moveTo>
                  <a:pt x="135" y="104"/>
                </a:moveTo>
                <a:cubicBezTo>
                  <a:pt x="147" y="104"/>
                  <a:pt x="147" y="104"/>
                  <a:pt x="147" y="104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100" y="104"/>
                  <a:pt x="100" y="104"/>
                  <a:pt x="100" y="104"/>
                </a:cubicBezTo>
                <a:lnTo>
                  <a:pt x="135" y="104"/>
                </a:lnTo>
                <a:close/>
                <a:moveTo>
                  <a:pt x="104" y="99"/>
                </a:moveTo>
                <a:cubicBezTo>
                  <a:pt x="104" y="99"/>
                  <a:pt x="104" y="99"/>
                  <a:pt x="104" y="99"/>
                </a:cubicBezTo>
                <a:cubicBezTo>
                  <a:pt x="104" y="97"/>
                  <a:pt x="105" y="96"/>
                  <a:pt x="106" y="96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14" y="92"/>
                  <a:pt x="115" y="90"/>
                  <a:pt x="115" y="89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11" y="83"/>
                  <a:pt x="109" y="81"/>
                  <a:pt x="108" y="78"/>
                </a:cubicBezTo>
                <a:cubicBezTo>
                  <a:pt x="108" y="77"/>
                  <a:pt x="108" y="77"/>
                  <a:pt x="108" y="77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6"/>
                  <a:pt x="106" y="76"/>
                  <a:pt x="106" y="76"/>
                </a:cubicBezTo>
                <a:cubicBezTo>
                  <a:pt x="106" y="74"/>
                  <a:pt x="106" y="74"/>
                  <a:pt x="106" y="74"/>
                </a:cubicBezTo>
                <a:cubicBezTo>
                  <a:pt x="106" y="73"/>
                  <a:pt x="106" y="73"/>
                  <a:pt x="106" y="73"/>
                </a:cubicBezTo>
                <a:cubicBezTo>
                  <a:pt x="108" y="72"/>
                  <a:pt x="108" y="72"/>
                  <a:pt x="108" y="72"/>
                </a:cubicBezTo>
                <a:cubicBezTo>
                  <a:pt x="108" y="71"/>
                  <a:pt x="108" y="71"/>
                  <a:pt x="108" y="71"/>
                </a:cubicBezTo>
                <a:cubicBezTo>
                  <a:pt x="108" y="69"/>
                  <a:pt x="108" y="68"/>
                  <a:pt x="109" y="67"/>
                </a:cubicBezTo>
                <a:cubicBezTo>
                  <a:pt x="109" y="66"/>
                  <a:pt x="109" y="66"/>
                  <a:pt x="109" y="65"/>
                </a:cubicBezTo>
                <a:cubicBezTo>
                  <a:pt x="110" y="64"/>
                  <a:pt x="110" y="64"/>
                  <a:pt x="110" y="63"/>
                </a:cubicBezTo>
                <a:cubicBezTo>
                  <a:pt x="112" y="64"/>
                  <a:pt x="114" y="64"/>
                  <a:pt x="117" y="64"/>
                </a:cubicBezTo>
                <a:cubicBezTo>
                  <a:pt x="117" y="64"/>
                  <a:pt x="117" y="64"/>
                  <a:pt x="117" y="64"/>
                </a:cubicBezTo>
                <a:cubicBezTo>
                  <a:pt x="125" y="64"/>
                  <a:pt x="127" y="67"/>
                  <a:pt x="127" y="71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8" y="73"/>
                  <a:pt x="128" y="73"/>
                  <a:pt x="128" y="73"/>
                </a:cubicBezTo>
                <a:cubicBezTo>
                  <a:pt x="129" y="73"/>
                  <a:pt x="129" y="73"/>
                  <a:pt x="129" y="74"/>
                </a:cubicBezTo>
                <a:cubicBezTo>
                  <a:pt x="129" y="76"/>
                  <a:pt x="129" y="76"/>
                  <a:pt x="129" y="76"/>
                </a:cubicBezTo>
                <a:cubicBezTo>
                  <a:pt x="129" y="76"/>
                  <a:pt x="129" y="76"/>
                  <a:pt x="128" y="76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6" y="78"/>
                  <a:pt x="126" y="78"/>
                  <a:pt x="126" y="78"/>
                </a:cubicBezTo>
                <a:cubicBezTo>
                  <a:pt x="126" y="81"/>
                  <a:pt x="124" y="83"/>
                  <a:pt x="122" y="84"/>
                </a:cubicBezTo>
                <a:cubicBezTo>
                  <a:pt x="120" y="85"/>
                  <a:pt x="120" y="85"/>
                  <a:pt x="120" y="85"/>
                </a:cubicBezTo>
                <a:cubicBezTo>
                  <a:pt x="120" y="89"/>
                  <a:pt x="120" y="89"/>
                  <a:pt x="120" y="89"/>
                </a:cubicBezTo>
                <a:cubicBezTo>
                  <a:pt x="120" y="90"/>
                  <a:pt x="121" y="92"/>
                  <a:pt x="122" y="93"/>
                </a:cubicBezTo>
                <a:cubicBezTo>
                  <a:pt x="129" y="96"/>
                  <a:pt x="129" y="96"/>
                  <a:pt x="129" y="96"/>
                </a:cubicBezTo>
                <a:cubicBezTo>
                  <a:pt x="130" y="96"/>
                  <a:pt x="131" y="98"/>
                  <a:pt x="131" y="99"/>
                </a:cubicBezTo>
                <a:cubicBezTo>
                  <a:pt x="104" y="99"/>
                  <a:pt x="104" y="99"/>
                  <a:pt x="104" y="99"/>
                </a:cubicBezTo>
                <a:close/>
                <a:moveTo>
                  <a:pt x="93" y="51"/>
                </a:moveTo>
                <a:cubicBezTo>
                  <a:pt x="141" y="51"/>
                  <a:pt x="141" y="51"/>
                  <a:pt x="141" y="51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36" y="95"/>
                  <a:pt x="134" y="93"/>
                  <a:pt x="131" y="91"/>
                </a:cubicBezTo>
                <a:cubicBezTo>
                  <a:pt x="126" y="88"/>
                  <a:pt x="126" y="88"/>
                  <a:pt x="126" y="88"/>
                </a:cubicBezTo>
                <a:cubicBezTo>
                  <a:pt x="128" y="87"/>
                  <a:pt x="130" y="84"/>
                  <a:pt x="131" y="81"/>
                </a:cubicBezTo>
                <a:cubicBezTo>
                  <a:pt x="133" y="80"/>
                  <a:pt x="134" y="78"/>
                  <a:pt x="134" y="76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34" y="72"/>
                  <a:pt x="133" y="70"/>
                  <a:pt x="132" y="69"/>
                </a:cubicBezTo>
                <a:cubicBezTo>
                  <a:pt x="131" y="64"/>
                  <a:pt x="128" y="59"/>
                  <a:pt x="117" y="59"/>
                </a:cubicBezTo>
                <a:cubicBezTo>
                  <a:pt x="117" y="59"/>
                  <a:pt x="117" y="59"/>
                  <a:pt x="116" y="59"/>
                </a:cubicBezTo>
                <a:cubicBezTo>
                  <a:pt x="115" y="59"/>
                  <a:pt x="113" y="59"/>
                  <a:pt x="111" y="57"/>
                </a:cubicBezTo>
                <a:cubicBezTo>
                  <a:pt x="110" y="57"/>
                  <a:pt x="110" y="57"/>
                  <a:pt x="110" y="56"/>
                </a:cubicBezTo>
                <a:cubicBezTo>
                  <a:pt x="109" y="55"/>
                  <a:pt x="107" y="55"/>
                  <a:pt x="106" y="55"/>
                </a:cubicBezTo>
                <a:cubicBezTo>
                  <a:pt x="105" y="56"/>
                  <a:pt x="104" y="57"/>
                  <a:pt x="104" y="58"/>
                </a:cubicBezTo>
                <a:cubicBezTo>
                  <a:pt x="104" y="59"/>
                  <a:pt x="104" y="60"/>
                  <a:pt x="105" y="61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105" y="62"/>
                  <a:pt x="105" y="63"/>
                  <a:pt x="104" y="63"/>
                </a:cubicBezTo>
                <a:cubicBezTo>
                  <a:pt x="104" y="63"/>
                  <a:pt x="104" y="64"/>
                  <a:pt x="104" y="65"/>
                </a:cubicBezTo>
                <a:cubicBezTo>
                  <a:pt x="103" y="66"/>
                  <a:pt x="103" y="68"/>
                  <a:pt x="103" y="69"/>
                </a:cubicBezTo>
                <a:cubicBezTo>
                  <a:pt x="101" y="70"/>
                  <a:pt x="100" y="72"/>
                  <a:pt x="100" y="74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8"/>
                  <a:pt x="102" y="80"/>
                  <a:pt x="103" y="81"/>
                </a:cubicBezTo>
                <a:cubicBezTo>
                  <a:pt x="105" y="84"/>
                  <a:pt x="106" y="87"/>
                  <a:pt x="109" y="88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0" y="93"/>
                  <a:pt x="99" y="96"/>
                  <a:pt x="99" y="99"/>
                </a:cubicBezTo>
                <a:cubicBezTo>
                  <a:pt x="99" y="99"/>
                  <a:pt x="99" y="99"/>
                  <a:pt x="99" y="99"/>
                </a:cubicBezTo>
                <a:cubicBezTo>
                  <a:pt x="93" y="99"/>
                  <a:pt x="93" y="99"/>
                  <a:pt x="93" y="99"/>
                </a:cubicBezTo>
                <a:lnTo>
                  <a:pt x="93" y="51"/>
                </a:lnTo>
                <a:close/>
                <a:moveTo>
                  <a:pt x="13" y="53"/>
                </a:moveTo>
                <a:cubicBezTo>
                  <a:pt x="13" y="52"/>
                  <a:pt x="15" y="51"/>
                  <a:pt x="16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1" y="51"/>
                  <a:pt x="43" y="52"/>
                  <a:pt x="43" y="53"/>
                </a:cubicBezTo>
                <a:cubicBezTo>
                  <a:pt x="43" y="55"/>
                  <a:pt x="41" y="56"/>
                  <a:pt x="40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5" y="56"/>
                  <a:pt x="13" y="55"/>
                  <a:pt x="13" y="53"/>
                </a:cubicBezTo>
                <a:close/>
                <a:moveTo>
                  <a:pt x="48" y="53"/>
                </a:moveTo>
                <a:cubicBezTo>
                  <a:pt x="48" y="52"/>
                  <a:pt x="49" y="51"/>
                  <a:pt x="51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6" y="51"/>
                  <a:pt x="77" y="52"/>
                  <a:pt x="77" y="53"/>
                </a:cubicBezTo>
                <a:cubicBezTo>
                  <a:pt x="77" y="55"/>
                  <a:pt x="76" y="56"/>
                  <a:pt x="75" y="56"/>
                </a:cubicBezTo>
                <a:cubicBezTo>
                  <a:pt x="51" y="56"/>
                  <a:pt x="51" y="56"/>
                  <a:pt x="51" y="56"/>
                </a:cubicBezTo>
                <a:cubicBezTo>
                  <a:pt x="49" y="56"/>
                  <a:pt x="48" y="55"/>
                  <a:pt x="48" y="53"/>
                </a:cubicBezTo>
                <a:close/>
                <a:moveTo>
                  <a:pt x="13" y="67"/>
                </a:moveTo>
                <a:cubicBezTo>
                  <a:pt x="13" y="65"/>
                  <a:pt x="15" y="64"/>
                  <a:pt x="16" y="64"/>
                </a:cubicBezTo>
                <a:cubicBezTo>
                  <a:pt x="19" y="64"/>
                  <a:pt x="19" y="64"/>
                  <a:pt x="19" y="64"/>
                </a:cubicBezTo>
                <a:cubicBezTo>
                  <a:pt x="20" y="64"/>
                  <a:pt x="21" y="65"/>
                  <a:pt x="21" y="67"/>
                </a:cubicBezTo>
                <a:cubicBezTo>
                  <a:pt x="21" y="68"/>
                  <a:pt x="20" y="69"/>
                  <a:pt x="19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69"/>
                  <a:pt x="13" y="68"/>
                  <a:pt x="13" y="67"/>
                </a:cubicBezTo>
                <a:close/>
                <a:moveTo>
                  <a:pt x="29" y="69"/>
                </a:moveTo>
                <a:cubicBezTo>
                  <a:pt x="28" y="69"/>
                  <a:pt x="27" y="68"/>
                  <a:pt x="27" y="67"/>
                </a:cubicBezTo>
                <a:cubicBezTo>
                  <a:pt x="27" y="65"/>
                  <a:pt x="28" y="64"/>
                  <a:pt x="29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36" y="64"/>
                  <a:pt x="37" y="65"/>
                  <a:pt x="37" y="67"/>
                </a:cubicBezTo>
                <a:cubicBezTo>
                  <a:pt x="37" y="68"/>
                  <a:pt x="36" y="69"/>
                  <a:pt x="35" y="69"/>
                </a:cubicBezTo>
                <a:lnTo>
                  <a:pt x="29" y="69"/>
                </a:lnTo>
                <a:close/>
                <a:moveTo>
                  <a:pt x="43" y="67"/>
                </a:moveTo>
                <a:cubicBezTo>
                  <a:pt x="43" y="65"/>
                  <a:pt x="44" y="64"/>
                  <a:pt x="45" y="64"/>
                </a:cubicBezTo>
                <a:cubicBezTo>
                  <a:pt x="48" y="64"/>
                  <a:pt x="48" y="64"/>
                  <a:pt x="48" y="64"/>
                </a:cubicBezTo>
                <a:cubicBezTo>
                  <a:pt x="49" y="64"/>
                  <a:pt x="51" y="65"/>
                  <a:pt x="51" y="67"/>
                </a:cubicBezTo>
                <a:cubicBezTo>
                  <a:pt x="51" y="68"/>
                  <a:pt x="49" y="69"/>
                  <a:pt x="48" y="69"/>
                </a:cubicBezTo>
                <a:cubicBezTo>
                  <a:pt x="45" y="69"/>
                  <a:pt x="45" y="69"/>
                  <a:pt x="45" y="69"/>
                </a:cubicBezTo>
                <a:cubicBezTo>
                  <a:pt x="44" y="69"/>
                  <a:pt x="43" y="68"/>
                  <a:pt x="43" y="67"/>
                </a:cubicBezTo>
                <a:close/>
                <a:moveTo>
                  <a:pt x="59" y="69"/>
                </a:moveTo>
                <a:cubicBezTo>
                  <a:pt x="57" y="69"/>
                  <a:pt x="56" y="68"/>
                  <a:pt x="56" y="67"/>
                </a:cubicBezTo>
                <a:cubicBezTo>
                  <a:pt x="56" y="65"/>
                  <a:pt x="57" y="64"/>
                  <a:pt x="59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5" y="64"/>
                  <a:pt x="67" y="65"/>
                  <a:pt x="67" y="67"/>
                </a:cubicBezTo>
                <a:cubicBezTo>
                  <a:pt x="67" y="68"/>
                  <a:pt x="65" y="69"/>
                  <a:pt x="64" y="69"/>
                </a:cubicBezTo>
                <a:lnTo>
                  <a:pt x="59" y="69"/>
                </a:lnTo>
                <a:close/>
                <a:moveTo>
                  <a:pt x="77" y="65"/>
                </a:moveTo>
                <a:cubicBezTo>
                  <a:pt x="77" y="65"/>
                  <a:pt x="77" y="66"/>
                  <a:pt x="77" y="67"/>
                </a:cubicBezTo>
                <a:cubicBezTo>
                  <a:pt x="77" y="67"/>
                  <a:pt x="77" y="68"/>
                  <a:pt x="77" y="69"/>
                </a:cubicBezTo>
                <a:cubicBezTo>
                  <a:pt x="76" y="69"/>
                  <a:pt x="75" y="69"/>
                  <a:pt x="75" y="69"/>
                </a:cubicBezTo>
                <a:cubicBezTo>
                  <a:pt x="74" y="69"/>
                  <a:pt x="73" y="69"/>
                  <a:pt x="73" y="69"/>
                </a:cubicBezTo>
                <a:cubicBezTo>
                  <a:pt x="72" y="68"/>
                  <a:pt x="72" y="67"/>
                  <a:pt x="72" y="67"/>
                </a:cubicBezTo>
                <a:cubicBezTo>
                  <a:pt x="72" y="66"/>
                  <a:pt x="72" y="65"/>
                  <a:pt x="73" y="65"/>
                </a:cubicBezTo>
                <a:cubicBezTo>
                  <a:pt x="74" y="64"/>
                  <a:pt x="76" y="64"/>
                  <a:pt x="77" y="65"/>
                </a:cubicBezTo>
                <a:close/>
                <a:moveTo>
                  <a:pt x="34" y="83"/>
                </a:moveTo>
                <a:cubicBezTo>
                  <a:pt x="28" y="86"/>
                  <a:pt x="28" y="93"/>
                  <a:pt x="28" y="99"/>
                </a:cubicBezTo>
                <a:cubicBezTo>
                  <a:pt x="27" y="101"/>
                  <a:pt x="25" y="102"/>
                  <a:pt x="23" y="101"/>
                </a:cubicBezTo>
                <a:cubicBezTo>
                  <a:pt x="20" y="98"/>
                  <a:pt x="18" y="96"/>
                  <a:pt x="15" y="94"/>
                </a:cubicBezTo>
                <a:cubicBezTo>
                  <a:pt x="13" y="92"/>
                  <a:pt x="17" y="88"/>
                  <a:pt x="19" y="91"/>
                </a:cubicBezTo>
                <a:cubicBezTo>
                  <a:pt x="20" y="91"/>
                  <a:pt x="21" y="92"/>
                  <a:pt x="23" y="93"/>
                </a:cubicBezTo>
                <a:cubicBezTo>
                  <a:pt x="23" y="87"/>
                  <a:pt x="25" y="81"/>
                  <a:pt x="31" y="78"/>
                </a:cubicBezTo>
                <a:cubicBezTo>
                  <a:pt x="34" y="77"/>
                  <a:pt x="37" y="81"/>
                  <a:pt x="34" y="83"/>
                </a:cubicBezTo>
                <a:close/>
                <a:moveTo>
                  <a:pt x="72" y="89"/>
                </a:moveTo>
                <a:cubicBezTo>
                  <a:pt x="74" y="92"/>
                  <a:pt x="69" y="95"/>
                  <a:pt x="67" y="92"/>
                </a:cubicBezTo>
                <a:cubicBezTo>
                  <a:pt x="66" y="91"/>
                  <a:pt x="58" y="95"/>
                  <a:pt x="56" y="94"/>
                </a:cubicBezTo>
                <a:cubicBezTo>
                  <a:pt x="54" y="94"/>
                  <a:pt x="52" y="93"/>
                  <a:pt x="51" y="92"/>
                </a:cubicBezTo>
                <a:cubicBezTo>
                  <a:pt x="45" y="95"/>
                  <a:pt x="39" y="96"/>
                  <a:pt x="34" y="91"/>
                </a:cubicBezTo>
                <a:cubicBezTo>
                  <a:pt x="31" y="88"/>
                  <a:pt x="35" y="85"/>
                  <a:pt x="38" y="87"/>
                </a:cubicBezTo>
                <a:cubicBezTo>
                  <a:pt x="41" y="91"/>
                  <a:pt x="46" y="88"/>
                  <a:pt x="50" y="86"/>
                </a:cubicBezTo>
                <a:cubicBezTo>
                  <a:pt x="51" y="85"/>
                  <a:pt x="53" y="85"/>
                  <a:pt x="54" y="87"/>
                </a:cubicBezTo>
                <a:cubicBezTo>
                  <a:pt x="57" y="92"/>
                  <a:pt x="63" y="86"/>
                  <a:pt x="66" y="86"/>
                </a:cubicBezTo>
                <a:cubicBezTo>
                  <a:pt x="69" y="86"/>
                  <a:pt x="70" y="87"/>
                  <a:pt x="72" y="89"/>
                </a:cubicBezTo>
                <a:close/>
                <a:moveTo>
                  <a:pt x="112" y="24"/>
                </a:moveTo>
                <a:cubicBezTo>
                  <a:pt x="113" y="24"/>
                  <a:pt x="115" y="25"/>
                  <a:pt x="115" y="27"/>
                </a:cubicBezTo>
                <a:cubicBezTo>
                  <a:pt x="115" y="28"/>
                  <a:pt x="113" y="29"/>
                  <a:pt x="112" y="29"/>
                </a:cubicBezTo>
                <a:cubicBezTo>
                  <a:pt x="111" y="29"/>
                  <a:pt x="109" y="28"/>
                  <a:pt x="109" y="27"/>
                </a:cubicBezTo>
                <a:cubicBezTo>
                  <a:pt x="109" y="25"/>
                  <a:pt x="111" y="24"/>
                  <a:pt x="112" y="24"/>
                </a:cubicBezTo>
                <a:close/>
                <a:moveTo>
                  <a:pt x="128" y="24"/>
                </a:moveTo>
                <a:cubicBezTo>
                  <a:pt x="129" y="24"/>
                  <a:pt x="131" y="25"/>
                  <a:pt x="131" y="27"/>
                </a:cubicBezTo>
                <a:cubicBezTo>
                  <a:pt x="131" y="28"/>
                  <a:pt x="129" y="29"/>
                  <a:pt x="128" y="29"/>
                </a:cubicBezTo>
                <a:cubicBezTo>
                  <a:pt x="127" y="29"/>
                  <a:pt x="125" y="28"/>
                  <a:pt x="125" y="27"/>
                </a:cubicBezTo>
                <a:cubicBezTo>
                  <a:pt x="125" y="25"/>
                  <a:pt x="127" y="24"/>
                  <a:pt x="128" y="24"/>
                </a:cubicBezTo>
                <a:close/>
                <a:moveTo>
                  <a:pt x="64" y="24"/>
                </a:moveTo>
                <a:cubicBezTo>
                  <a:pt x="65" y="24"/>
                  <a:pt x="67" y="25"/>
                  <a:pt x="67" y="27"/>
                </a:cubicBezTo>
                <a:cubicBezTo>
                  <a:pt x="67" y="28"/>
                  <a:pt x="65" y="29"/>
                  <a:pt x="64" y="29"/>
                </a:cubicBezTo>
                <a:cubicBezTo>
                  <a:pt x="63" y="29"/>
                  <a:pt x="61" y="28"/>
                  <a:pt x="61" y="27"/>
                </a:cubicBezTo>
                <a:cubicBezTo>
                  <a:pt x="61" y="25"/>
                  <a:pt x="63" y="24"/>
                  <a:pt x="64" y="24"/>
                </a:cubicBezTo>
                <a:close/>
                <a:moveTo>
                  <a:pt x="80" y="24"/>
                </a:moveTo>
                <a:cubicBezTo>
                  <a:pt x="81" y="24"/>
                  <a:pt x="83" y="25"/>
                  <a:pt x="83" y="27"/>
                </a:cubicBezTo>
                <a:cubicBezTo>
                  <a:pt x="83" y="28"/>
                  <a:pt x="81" y="29"/>
                  <a:pt x="80" y="29"/>
                </a:cubicBezTo>
                <a:cubicBezTo>
                  <a:pt x="79" y="29"/>
                  <a:pt x="77" y="28"/>
                  <a:pt x="77" y="27"/>
                </a:cubicBezTo>
                <a:cubicBezTo>
                  <a:pt x="77" y="25"/>
                  <a:pt x="79" y="24"/>
                  <a:pt x="80" y="24"/>
                </a:cubicBezTo>
                <a:close/>
                <a:moveTo>
                  <a:pt x="96" y="24"/>
                </a:moveTo>
                <a:cubicBezTo>
                  <a:pt x="97" y="24"/>
                  <a:pt x="99" y="25"/>
                  <a:pt x="99" y="27"/>
                </a:cubicBezTo>
                <a:cubicBezTo>
                  <a:pt x="99" y="28"/>
                  <a:pt x="97" y="29"/>
                  <a:pt x="96" y="29"/>
                </a:cubicBezTo>
                <a:cubicBezTo>
                  <a:pt x="95" y="29"/>
                  <a:pt x="93" y="28"/>
                  <a:pt x="93" y="27"/>
                </a:cubicBezTo>
                <a:cubicBezTo>
                  <a:pt x="93" y="25"/>
                  <a:pt x="95" y="24"/>
                  <a:pt x="96" y="24"/>
                </a:cubicBezTo>
                <a:close/>
                <a:moveTo>
                  <a:pt x="144" y="24"/>
                </a:moveTo>
                <a:cubicBezTo>
                  <a:pt x="145" y="24"/>
                  <a:pt x="147" y="25"/>
                  <a:pt x="147" y="27"/>
                </a:cubicBezTo>
                <a:cubicBezTo>
                  <a:pt x="147" y="28"/>
                  <a:pt x="145" y="29"/>
                  <a:pt x="144" y="29"/>
                </a:cubicBezTo>
                <a:cubicBezTo>
                  <a:pt x="143" y="29"/>
                  <a:pt x="141" y="28"/>
                  <a:pt x="141" y="27"/>
                </a:cubicBezTo>
                <a:cubicBezTo>
                  <a:pt x="141" y="25"/>
                  <a:pt x="143" y="24"/>
                  <a:pt x="144" y="24"/>
                </a:cubicBezTo>
                <a:close/>
                <a:moveTo>
                  <a:pt x="48" y="24"/>
                </a:moveTo>
                <a:cubicBezTo>
                  <a:pt x="49" y="24"/>
                  <a:pt x="51" y="25"/>
                  <a:pt x="51" y="27"/>
                </a:cubicBezTo>
                <a:cubicBezTo>
                  <a:pt x="51" y="28"/>
                  <a:pt x="49" y="29"/>
                  <a:pt x="48" y="29"/>
                </a:cubicBezTo>
                <a:cubicBezTo>
                  <a:pt x="47" y="29"/>
                  <a:pt x="45" y="28"/>
                  <a:pt x="45" y="27"/>
                </a:cubicBezTo>
                <a:cubicBezTo>
                  <a:pt x="45" y="25"/>
                  <a:pt x="47" y="24"/>
                  <a:pt x="48" y="24"/>
                </a:cubicBezTo>
                <a:close/>
                <a:moveTo>
                  <a:pt x="16" y="24"/>
                </a:moveTo>
                <a:cubicBezTo>
                  <a:pt x="17" y="24"/>
                  <a:pt x="19" y="25"/>
                  <a:pt x="19" y="27"/>
                </a:cubicBezTo>
                <a:cubicBezTo>
                  <a:pt x="19" y="28"/>
                  <a:pt x="17" y="29"/>
                  <a:pt x="16" y="29"/>
                </a:cubicBezTo>
                <a:cubicBezTo>
                  <a:pt x="15" y="29"/>
                  <a:pt x="13" y="28"/>
                  <a:pt x="13" y="27"/>
                </a:cubicBezTo>
                <a:cubicBezTo>
                  <a:pt x="13" y="25"/>
                  <a:pt x="15" y="24"/>
                  <a:pt x="16" y="24"/>
                </a:cubicBezTo>
                <a:close/>
                <a:moveTo>
                  <a:pt x="32" y="24"/>
                </a:moveTo>
                <a:cubicBezTo>
                  <a:pt x="33" y="24"/>
                  <a:pt x="35" y="25"/>
                  <a:pt x="35" y="27"/>
                </a:cubicBezTo>
                <a:cubicBezTo>
                  <a:pt x="35" y="28"/>
                  <a:pt x="33" y="29"/>
                  <a:pt x="32" y="29"/>
                </a:cubicBezTo>
                <a:cubicBezTo>
                  <a:pt x="31" y="29"/>
                  <a:pt x="29" y="28"/>
                  <a:pt x="29" y="27"/>
                </a:cubicBezTo>
                <a:cubicBezTo>
                  <a:pt x="29" y="25"/>
                  <a:pt x="31" y="24"/>
                  <a:pt x="32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8" name="Freeform 2122"/>
          <p:cNvSpPr>
            <a:spLocks noEditPoints="1"/>
          </p:cNvSpPr>
          <p:nvPr userDrawn="1"/>
        </p:nvSpPr>
        <p:spPr bwMode="auto">
          <a:xfrm>
            <a:off x="5278041" y="3401616"/>
            <a:ext cx="301228" cy="454462"/>
          </a:xfrm>
          <a:custGeom>
            <a:avLst/>
            <a:gdLst>
              <a:gd name="T0" fmla="*/ 71 w 107"/>
              <a:gd name="T1" fmla="*/ 1 h 160"/>
              <a:gd name="T2" fmla="*/ 42 w 107"/>
              <a:gd name="T3" fmla="*/ 1 h 160"/>
              <a:gd name="T4" fmla="*/ 8 w 107"/>
              <a:gd name="T5" fmla="*/ 11 h 160"/>
              <a:gd name="T6" fmla="*/ 99 w 107"/>
              <a:gd name="T7" fmla="*/ 160 h 160"/>
              <a:gd name="T8" fmla="*/ 101 w 107"/>
              <a:gd name="T9" fmla="*/ 152 h 160"/>
              <a:gd name="T10" fmla="*/ 5 w 107"/>
              <a:gd name="T11" fmla="*/ 19 h 160"/>
              <a:gd name="T12" fmla="*/ 43 w 107"/>
              <a:gd name="T13" fmla="*/ 29 h 160"/>
              <a:gd name="T14" fmla="*/ 51 w 107"/>
              <a:gd name="T15" fmla="*/ 19 h 160"/>
              <a:gd name="T16" fmla="*/ 101 w 107"/>
              <a:gd name="T17" fmla="*/ 152 h 160"/>
              <a:gd name="T18" fmla="*/ 55 w 107"/>
              <a:gd name="T19" fmla="*/ 32 h 160"/>
              <a:gd name="T20" fmla="*/ 53 w 107"/>
              <a:gd name="T21" fmla="*/ 35 h 160"/>
              <a:gd name="T22" fmla="*/ 19 w 107"/>
              <a:gd name="T23" fmla="*/ 96 h 160"/>
              <a:gd name="T24" fmla="*/ 26 w 107"/>
              <a:gd name="T25" fmla="*/ 117 h 160"/>
              <a:gd name="T26" fmla="*/ 31 w 107"/>
              <a:gd name="T27" fmla="*/ 123 h 160"/>
              <a:gd name="T28" fmla="*/ 39 w 107"/>
              <a:gd name="T29" fmla="*/ 128 h 160"/>
              <a:gd name="T30" fmla="*/ 46 w 107"/>
              <a:gd name="T31" fmla="*/ 130 h 160"/>
              <a:gd name="T32" fmla="*/ 57 w 107"/>
              <a:gd name="T33" fmla="*/ 130 h 160"/>
              <a:gd name="T34" fmla="*/ 64 w 107"/>
              <a:gd name="T35" fmla="*/ 129 h 160"/>
              <a:gd name="T36" fmla="*/ 71 w 107"/>
              <a:gd name="T37" fmla="*/ 126 h 160"/>
              <a:gd name="T38" fmla="*/ 78 w 107"/>
              <a:gd name="T39" fmla="*/ 120 h 160"/>
              <a:gd name="T40" fmla="*/ 83 w 107"/>
              <a:gd name="T41" fmla="*/ 114 h 160"/>
              <a:gd name="T42" fmla="*/ 45 w 107"/>
              <a:gd name="T43" fmla="*/ 108 h 160"/>
              <a:gd name="T44" fmla="*/ 64 w 107"/>
              <a:gd name="T45" fmla="*/ 91 h 160"/>
              <a:gd name="T46" fmla="*/ 74 w 107"/>
              <a:gd name="T47" fmla="*/ 116 h 160"/>
              <a:gd name="T48" fmla="*/ 70 w 107"/>
              <a:gd name="T49" fmla="*/ 120 h 160"/>
              <a:gd name="T50" fmla="*/ 37 w 107"/>
              <a:gd name="T51" fmla="*/ 120 h 160"/>
              <a:gd name="T52" fmla="*/ 32 w 107"/>
              <a:gd name="T53" fmla="*/ 116 h 160"/>
              <a:gd name="T54" fmla="*/ 68 w 107"/>
              <a:gd name="T55" fmla="*/ 109 h 160"/>
              <a:gd name="T56" fmla="*/ 37 w 107"/>
              <a:gd name="T57" fmla="*/ 91 h 160"/>
              <a:gd name="T58" fmla="*/ 24 w 107"/>
              <a:gd name="T59" fmla="*/ 96 h 160"/>
              <a:gd name="T60" fmla="*/ 94 w 107"/>
              <a:gd name="T61" fmla="*/ 48 h 160"/>
              <a:gd name="T62" fmla="*/ 94 w 107"/>
              <a:gd name="T63" fmla="*/ 48 h 160"/>
              <a:gd name="T64" fmla="*/ 41 w 107"/>
              <a:gd name="T65" fmla="*/ 51 h 160"/>
              <a:gd name="T66" fmla="*/ 23 w 107"/>
              <a:gd name="T67" fmla="*/ 53 h 160"/>
              <a:gd name="T68" fmla="*/ 15 w 107"/>
              <a:gd name="T69" fmla="*/ 51 h 160"/>
              <a:gd name="T70" fmla="*/ 33 w 107"/>
              <a:gd name="T71" fmla="*/ 48 h 160"/>
              <a:gd name="T72" fmla="*/ 33 w 107"/>
              <a:gd name="T73" fmla="*/ 48 h 160"/>
              <a:gd name="T74" fmla="*/ 51 w 107"/>
              <a:gd name="T75" fmla="*/ 51 h 160"/>
              <a:gd name="T76" fmla="*/ 84 w 107"/>
              <a:gd name="T77" fmla="*/ 53 h 160"/>
              <a:gd name="T78" fmla="*/ 76 w 107"/>
              <a:gd name="T79" fmla="*/ 51 h 160"/>
              <a:gd name="T80" fmla="*/ 63 w 107"/>
              <a:gd name="T81" fmla="*/ 48 h 160"/>
              <a:gd name="T82" fmla="*/ 63 w 107"/>
              <a:gd name="T83" fmla="*/ 48 h 160"/>
              <a:gd name="T84" fmla="*/ 10 w 107"/>
              <a:gd name="T85" fmla="*/ 144 h 160"/>
              <a:gd name="T86" fmla="*/ 33 w 107"/>
              <a:gd name="T87" fmla="*/ 147 h 160"/>
              <a:gd name="T88" fmla="*/ 86 w 107"/>
              <a:gd name="T89" fmla="*/ 144 h 160"/>
              <a:gd name="T90" fmla="*/ 74 w 107"/>
              <a:gd name="T91" fmla="*/ 141 h 160"/>
              <a:gd name="T92" fmla="*/ 74 w 107"/>
              <a:gd name="T93" fmla="*/ 141 h 160"/>
              <a:gd name="T94" fmla="*/ 91 w 107"/>
              <a:gd name="T95" fmla="*/ 144 h 160"/>
              <a:gd name="T96" fmla="*/ 53 w 107"/>
              <a:gd name="T97" fmla="*/ 147 h 160"/>
              <a:gd name="T98" fmla="*/ 46 w 107"/>
              <a:gd name="T99" fmla="*/ 144 h 160"/>
              <a:gd name="T100" fmla="*/ 63 w 107"/>
              <a:gd name="T101" fmla="*/ 141 h 160"/>
              <a:gd name="T102" fmla="*/ 63 w 107"/>
              <a:gd name="T103" fmla="*/ 141 h 160"/>
              <a:gd name="T104" fmla="*/ 20 w 107"/>
              <a:gd name="T105" fmla="*/ 14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" h="160">
                <a:moveTo>
                  <a:pt x="99" y="11"/>
                </a:moveTo>
                <a:cubicBezTo>
                  <a:pt x="67" y="11"/>
                  <a:pt x="67" y="11"/>
                  <a:pt x="67" y="11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3"/>
                  <a:pt x="72" y="1"/>
                  <a:pt x="71" y="1"/>
                </a:cubicBezTo>
                <a:cubicBezTo>
                  <a:pt x="70" y="0"/>
                  <a:pt x="68" y="0"/>
                  <a:pt x="67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0"/>
                  <a:pt x="40" y="0"/>
                  <a:pt x="39" y="0"/>
                </a:cubicBezTo>
                <a:cubicBezTo>
                  <a:pt x="37" y="1"/>
                  <a:pt x="37" y="3"/>
                  <a:pt x="38" y="4"/>
                </a:cubicBezTo>
                <a:cubicBezTo>
                  <a:pt x="41" y="11"/>
                  <a:pt x="41" y="11"/>
                  <a:pt x="41" y="11"/>
                </a:cubicBezTo>
                <a:cubicBezTo>
                  <a:pt x="8" y="11"/>
                  <a:pt x="8" y="11"/>
                  <a:pt x="8" y="11"/>
                </a:cubicBezTo>
                <a:cubicBezTo>
                  <a:pt x="4" y="11"/>
                  <a:pt x="0" y="14"/>
                  <a:pt x="0" y="19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3" y="160"/>
                  <a:pt x="107" y="156"/>
                  <a:pt x="107" y="152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4"/>
                  <a:pt x="103" y="11"/>
                  <a:pt x="99" y="11"/>
                </a:cubicBezTo>
                <a:close/>
                <a:moveTo>
                  <a:pt x="101" y="152"/>
                </a:moveTo>
                <a:cubicBezTo>
                  <a:pt x="101" y="153"/>
                  <a:pt x="100" y="155"/>
                  <a:pt x="99" y="155"/>
                </a:cubicBezTo>
                <a:cubicBezTo>
                  <a:pt x="8" y="155"/>
                  <a:pt x="8" y="155"/>
                  <a:pt x="8" y="155"/>
                </a:cubicBezTo>
                <a:cubicBezTo>
                  <a:pt x="7" y="155"/>
                  <a:pt x="5" y="153"/>
                  <a:pt x="5" y="15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7"/>
                  <a:pt x="7" y="16"/>
                  <a:pt x="8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3"/>
                  <a:pt x="43" y="26"/>
                  <a:pt x="43" y="29"/>
                </a:cubicBezTo>
                <a:cubicBezTo>
                  <a:pt x="43" y="35"/>
                  <a:pt x="47" y="40"/>
                  <a:pt x="53" y="40"/>
                </a:cubicBezTo>
                <a:cubicBezTo>
                  <a:pt x="59" y="40"/>
                  <a:pt x="64" y="35"/>
                  <a:pt x="64" y="29"/>
                </a:cubicBezTo>
                <a:cubicBezTo>
                  <a:pt x="64" y="23"/>
                  <a:pt x="59" y="19"/>
                  <a:pt x="53" y="19"/>
                </a:cubicBezTo>
                <a:cubicBezTo>
                  <a:pt x="53" y="19"/>
                  <a:pt x="52" y="19"/>
                  <a:pt x="51" y="19"/>
                </a:cubicBezTo>
                <a:cubicBezTo>
                  <a:pt x="50" y="16"/>
                  <a:pt x="50" y="16"/>
                  <a:pt x="50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6"/>
                  <a:pt x="101" y="17"/>
                  <a:pt x="101" y="19"/>
                </a:cubicBezTo>
                <a:lnTo>
                  <a:pt x="101" y="152"/>
                </a:lnTo>
                <a:close/>
                <a:moveTo>
                  <a:pt x="49" y="26"/>
                </a:moveTo>
                <a:cubicBezTo>
                  <a:pt x="51" y="31"/>
                  <a:pt x="51" y="31"/>
                  <a:pt x="51" y="31"/>
                </a:cubicBezTo>
                <a:cubicBezTo>
                  <a:pt x="51" y="31"/>
                  <a:pt x="52" y="32"/>
                  <a:pt x="53" y="32"/>
                </a:cubicBezTo>
                <a:cubicBezTo>
                  <a:pt x="54" y="32"/>
                  <a:pt x="54" y="32"/>
                  <a:pt x="55" y="32"/>
                </a:cubicBezTo>
                <a:cubicBezTo>
                  <a:pt x="56" y="31"/>
                  <a:pt x="56" y="29"/>
                  <a:pt x="56" y="28"/>
                </a:cubicBezTo>
                <a:cubicBezTo>
                  <a:pt x="54" y="24"/>
                  <a:pt x="54" y="24"/>
                  <a:pt x="54" y="24"/>
                </a:cubicBezTo>
                <a:cubicBezTo>
                  <a:pt x="56" y="24"/>
                  <a:pt x="59" y="27"/>
                  <a:pt x="59" y="29"/>
                </a:cubicBezTo>
                <a:cubicBezTo>
                  <a:pt x="59" y="32"/>
                  <a:pt x="56" y="35"/>
                  <a:pt x="53" y="35"/>
                </a:cubicBezTo>
                <a:cubicBezTo>
                  <a:pt x="50" y="35"/>
                  <a:pt x="48" y="32"/>
                  <a:pt x="48" y="29"/>
                </a:cubicBezTo>
                <a:cubicBezTo>
                  <a:pt x="48" y="28"/>
                  <a:pt x="48" y="27"/>
                  <a:pt x="49" y="26"/>
                </a:cubicBezTo>
                <a:close/>
                <a:moveTo>
                  <a:pt x="53" y="61"/>
                </a:moveTo>
                <a:cubicBezTo>
                  <a:pt x="34" y="61"/>
                  <a:pt x="19" y="77"/>
                  <a:pt x="19" y="96"/>
                </a:cubicBezTo>
                <a:cubicBezTo>
                  <a:pt x="19" y="102"/>
                  <a:pt x="20" y="109"/>
                  <a:pt x="24" y="114"/>
                </a:cubicBezTo>
                <a:cubicBezTo>
                  <a:pt x="23" y="114"/>
                  <a:pt x="23" y="114"/>
                  <a:pt x="23" y="114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6" y="117"/>
                  <a:pt x="26" y="117"/>
                  <a:pt x="26" y="117"/>
                </a:cubicBezTo>
                <a:cubicBezTo>
                  <a:pt x="27" y="118"/>
                  <a:pt x="27" y="119"/>
                  <a:pt x="28" y="120"/>
                </a:cubicBezTo>
                <a:cubicBezTo>
                  <a:pt x="28" y="120"/>
                  <a:pt x="28" y="120"/>
                  <a:pt x="28" y="120"/>
                </a:cubicBezTo>
                <a:cubicBezTo>
                  <a:pt x="29" y="121"/>
                  <a:pt x="30" y="122"/>
                  <a:pt x="31" y="122"/>
                </a:cubicBezTo>
                <a:cubicBezTo>
                  <a:pt x="31" y="123"/>
                  <a:pt x="31" y="123"/>
                  <a:pt x="31" y="123"/>
                </a:cubicBezTo>
                <a:cubicBezTo>
                  <a:pt x="32" y="123"/>
                  <a:pt x="33" y="124"/>
                  <a:pt x="34" y="125"/>
                </a:cubicBezTo>
                <a:cubicBezTo>
                  <a:pt x="35" y="125"/>
                  <a:pt x="35" y="125"/>
                  <a:pt x="36" y="126"/>
                </a:cubicBezTo>
                <a:cubicBezTo>
                  <a:pt x="36" y="126"/>
                  <a:pt x="37" y="126"/>
                  <a:pt x="37" y="127"/>
                </a:cubicBezTo>
                <a:cubicBezTo>
                  <a:pt x="38" y="127"/>
                  <a:pt x="38" y="127"/>
                  <a:pt x="39" y="128"/>
                </a:cubicBezTo>
                <a:cubicBezTo>
                  <a:pt x="40" y="128"/>
                  <a:pt x="40" y="128"/>
                  <a:pt x="41" y="128"/>
                </a:cubicBezTo>
                <a:cubicBezTo>
                  <a:pt x="41" y="128"/>
                  <a:pt x="42" y="129"/>
                  <a:pt x="42" y="129"/>
                </a:cubicBezTo>
                <a:cubicBezTo>
                  <a:pt x="43" y="129"/>
                  <a:pt x="44" y="129"/>
                  <a:pt x="44" y="129"/>
                </a:cubicBezTo>
                <a:cubicBezTo>
                  <a:pt x="45" y="130"/>
                  <a:pt x="45" y="130"/>
                  <a:pt x="46" y="130"/>
                </a:cubicBezTo>
                <a:cubicBezTo>
                  <a:pt x="47" y="130"/>
                  <a:pt x="47" y="130"/>
                  <a:pt x="48" y="130"/>
                </a:cubicBezTo>
                <a:cubicBezTo>
                  <a:pt x="49" y="130"/>
                  <a:pt x="49" y="130"/>
                  <a:pt x="50" y="130"/>
                </a:cubicBezTo>
                <a:cubicBezTo>
                  <a:pt x="51" y="131"/>
                  <a:pt x="52" y="131"/>
                  <a:pt x="53" y="131"/>
                </a:cubicBezTo>
                <a:cubicBezTo>
                  <a:pt x="55" y="131"/>
                  <a:pt x="56" y="131"/>
                  <a:pt x="57" y="130"/>
                </a:cubicBezTo>
                <a:cubicBezTo>
                  <a:pt x="58" y="130"/>
                  <a:pt x="58" y="130"/>
                  <a:pt x="59" y="130"/>
                </a:cubicBezTo>
                <a:cubicBezTo>
                  <a:pt x="59" y="130"/>
                  <a:pt x="60" y="130"/>
                  <a:pt x="61" y="130"/>
                </a:cubicBezTo>
                <a:cubicBezTo>
                  <a:pt x="61" y="130"/>
                  <a:pt x="62" y="130"/>
                  <a:pt x="63" y="129"/>
                </a:cubicBezTo>
                <a:cubicBezTo>
                  <a:pt x="63" y="129"/>
                  <a:pt x="64" y="129"/>
                  <a:pt x="64" y="129"/>
                </a:cubicBezTo>
                <a:cubicBezTo>
                  <a:pt x="65" y="129"/>
                  <a:pt x="66" y="128"/>
                  <a:pt x="66" y="128"/>
                </a:cubicBezTo>
                <a:cubicBezTo>
                  <a:pt x="67" y="128"/>
                  <a:pt x="67" y="128"/>
                  <a:pt x="68" y="128"/>
                </a:cubicBezTo>
                <a:cubicBezTo>
                  <a:pt x="68" y="127"/>
                  <a:pt x="69" y="127"/>
                  <a:pt x="69" y="127"/>
                </a:cubicBezTo>
                <a:cubicBezTo>
                  <a:pt x="70" y="126"/>
                  <a:pt x="70" y="126"/>
                  <a:pt x="71" y="126"/>
                </a:cubicBezTo>
                <a:cubicBezTo>
                  <a:pt x="72" y="125"/>
                  <a:pt x="72" y="125"/>
                  <a:pt x="73" y="125"/>
                </a:cubicBezTo>
                <a:cubicBezTo>
                  <a:pt x="74" y="124"/>
                  <a:pt x="74" y="123"/>
                  <a:pt x="75" y="123"/>
                </a:cubicBezTo>
                <a:cubicBezTo>
                  <a:pt x="75" y="123"/>
                  <a:pt x="76" y="123"/>
                  <a:pt x="76" y="122"/>
                </a:cubicBezTo>
                <a:cubicBezTo>
                  <a:pt x="77" y="122"/>
                  <a:pt x="77" y="121"/>
                  <a:pt x="78" y="120"/>
                </a:cubicBezTo>
                <a:cubicBezTo>
                  <a:pt x="78" y="120"/>
                  <a:pt x="79" y="120"/>
                  <a:pt x="79" y="120"/>
                </a:cubicBezTo>
                <a:cubicBezTo>
                  <a:pt x="79" y="119"/>
                  <a:pt x="80" y="118"/>
                  <a:pt x="81" y="117"/>
                </a:cubicBezTo>
                <a:cubicBezTo>
                  <a:pt x="81" y="117"/>
                  <a:pt x="81" y="117"/>
                  <a:pt x="81" y="117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3" y="114"/>
                  <a:pt x="83" y="114"/>
                  <a:pt x="83" y="114"/>
                </a:cubicBezTo>
                <a:cubicBezTo>
                  <a:pt x="86" y="109"/>
                  <a:pt x="88" y="102"/>
                  <a:pt x="88" y="96"/>
                </a:cubicBezTo>
                <a:cubicBezTo>
                  <a:pt x="88" y="77"/>
                  <a:pt x="72" y="61"/>
                  <a:pt x="53" y="61"/>
                </a:cubicBezTo>
                <a:close/>
                <a:moveTo>
                  <a:pt x="45" y="108"/>
                </a:moveTo>
                <a:cubicBezTo>
                  <a:pt x="44" y="106"/>
                  <a:pt x="43" y="104"/>
                  <a:pt x="43" y="10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5"/>
                  <a:pt x="47" y="80"/>
                  <a:pt x="53" y="80"/>
                </a:cubicBezTo>
                <a:cubicBezTo>
                  <a:pt x="59" y="80"/>
                  <a:pt x="64" y="85"/>
                  <a:pt x="64" y="9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4"/>
                  <a:pt x="63" y="106"/>
                  <a:pt x="61" y="108"/>
                </a:cubicBezTo>
                <a:cubicBezTo>
                  <a:pt x="59" y="111"/>
                  <a:pt x="59" y="111"/>
                  <a:pt x="59" y="111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7"/>
                  <a:pt x="73" y="118"/>
                  <a:pt x="72" y="118"/>
                </a:cubicBezTo>
                <a:cubicBezTo>
                  <a:pt x="72" y="118"/>
                  <a:pt x="72" y="118"/>
                  <a:pt x="72" y="119"/>
                </a:cubicBezTo>
                <a:cubicBezTo>
                  <a:pt x="72" y="119"/>
                  <a:pt x="71" y="119"/>
                  <a:pt x="71" y="120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70" y="120"/>
                  <a:pt x="70" y="120"/>
                  <a:pt x="70" y="120"/>
                </a:cubicBezTo>
                <a:cubicBezTo>
                  <a:pt x="65" y="124"/>
                  <a:pt x="59" y="125"/>
                  <a:pt x="53" y="125"/>
                </a:cubicBezTo>
                <a:cubicBezTo>
                  <a:pt x="47" y="125"/>
                  <a:pt x="42" y="124"/>
                  <a:pt x="37" y="12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7" y="120"/>
                  <a:pt x="36" y="120"/>
                  <a:pt x="36" y="12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8"/>
                  <a:pt x="33" y="117"/>
                  <a:pt x="32" y="116"/>
                </a:cubicBezTo>
                <a:cubicBezTo>
                  <a:pt x="48" y="111"/>
                  <a:pt x="48" y="111"/>
                  <a:pt x="48" y="111"/>
                </a:cubicBezTo>
                <a:lnTo>
                  <a:pt x="45" y="108"/>
                </a:lnTo>
                <a:close/>
                <a:moveTo>
                  <a:pt x="78" y="112"/>
                </a:moveTo>
                <a:cubicBezTo>
                  <a:pt x="68" y="109"/>
                  <a:pt x="68" y="109"/>
                  <a:pt x="68" y="109"/>
                </a:cubicBezTo>
                <a:cubicBezTo>
                  <a:pt x="69" y="106"/>
                  <a:pt x="69" y="104"/>
                  <a:pt x="69" y="101"/>
                </a:cubicBezTo>
                <a:cubicBezTo>
                  <a:pt x="69" y="91"/>
                  <a:pt x="69" y="91"/>
                  <a:pt x="69" y="91"/>
                </a:cubicBezTo>
                <a:cubicBezTo>
                  <a:pt x="69" y="82"/>
                  <a:pt x="62" y="75"/>
                  <a:pt x="53" y="75"/>
                </a:cubicBezTo>
                <a:cubicBezTo>
                  <a:pt x="45" y="75"/>
                  <a:pt x="37" y="82"/>
                  <a:pt x="37" y="9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104"/>
                  <a:pt x="38" y="106"/>
                  <a:pt x="39" y="109"/>
                </a:cubicBezTo>
                <a:cubicBezTo>
                  <a:pt x="29" y="112"/>
                  <a:pt x="29" y="112"/>
                  <a:pt x="29" y="112"/>
                </a:cubicBezTo>
                <a:cubicBezTo>
                  <a:pt x="26" y="107"/>
                  <a:pt x="24" y="102"/>
                  <a:pt x="24" y="96"/>
                </a:cubicBezTo>
                <a:cubicBezTo>
                  <a:pt x="24" y="80"/>
                  <a:pt x="37" y="67"/>
                  <a:pt x="53" y="67"/>
                </a:cubicBezTo>
                <a:cubicBezTo>
                  <a:pt x="70" y="67"/>
                  <a:pt x="83" y="80"/>
                  <a:pt x="83" y="96"/>
                </a:cubicBezTo>
                <a:cubicBezTo>
                  <a:pt x="83" y="102"/>
                  <a:pt x="81" y="107"/>
                  <a:pt x="78" y="112"/>
                </a:cubicBezTo>
                <a:close/>
                <a:moveTo>
                  <a:pt x="94" y="48"/>
                </a:moveTo>
                <a:cubicBezTo>
                  <a:pt x="95" y="48"/>
                  <a:pt x="97" y="49"/>
                  <a:pt x="97" y="51"/>
                </a:cubicBezTo>
                <a:cubicBezTo>
                  <a:pt x="97" y="52"/>
                  <a:pt x="95" y="53"/>
                  <a:pt x="94" y="53"/>
                </a:cubicBezTo>
                <a:cubicBezTo>
                  <a:pt x="92" y="53"/>
                  <a:pt x="91" y="52"/>
                  <a:pt x="91" y="51"/>
                </a:cubicBezTo>
                <a:cubicBezTo>
                  <a:pt x="91" y="49"/>
                  <a:pt x="92" y="48"/>
                  <a:pt x="94" y="48"/>
                </a:cubicBezTo>
                <a:close/>
                <a:moveTo>
                  <a:pt x="43" y="48"/>
                </a:moveTo>
                <a:cubicBezTo>
                  <a:pt x="45" y="48"/>
                  <a:pt x="46" y="49"/>
                  <a:pt x="46" y="51"/>
                </a:cubicBezTo>
                <a:cubicBezTo>
                  <a:pt x="46" y="52"/>
                  <a:pt x="45" y="53"/>
                  <a:pt x="43" y="53"/>
                </a:cubicBezTo>
                <a:cubicBezTo>
                  <a:pt x="42" y="53"/>
                  <a:pt x="41" y="52"/>
                  <a:pt x="41" y="51"/>
                </a:cubicBezTo>
                <a:cubicBezTo>
                  <a:pt x="41" y="49"/>
                  <a:pt x="42" y="48"/>
                  <a:pt x="43" y="48"/>
                </a:cubicBezTo>
                <a:close/>
                <a:moveTo>
                  <a:pt x="23" y="48"/>
                </a:moveTo>
                <a:cubicBezTo>
                  <a:pt x="24" y="48"/>
                  <a:pt x="26" y="49"/>
                  <a:pt x="26" y="51"/>
                </a:cubicBezTo>
                <a:cubicBezTo>
                  <a:pt x="26" y="52"/>
                  <a:pt x="24" y="53"/>
                  <a:pt x="23" y="53"/>
                </a:cubicBezTo>
                <a:cubicBezTo>
                  <a:pt x="21" y="53"/>
                  <a:pt x="20" y="52"/>
                  <a:pt x="20" y="51"/>
                </a:cubicBezTo>
                <a:cubicBezTo>
                  <a:pt x="20" y="49"/>
                  <a:pt x="21" y="48"/>
                  <a:pt x="23" y="48"/>
                </a:cubicBezTo>
                <a:close/>
                <a:moveTo>
                  <a:pt x="13" y="48"/>
                </a:moveTo>
                <a:cubicBezTo>
                  <a:pt x="14" y="48"/>
                  <a:pt x="15" y="49"/>
                  <a:pt x="15" y="51"/>
                </a:cubicBezTo>
                <a:cubicBezTo>
                  <a:pt x="15" y="52"/>
                  <a:pt x="14" y="53"/>
                  <a:pt x="13" y="53"/>
                </a:cubicBezTo>
                <a:cubicBezTo>
                  <a:pt x="11" y="53"/>
                  <a:pt x="10" y="52"/>
                  <a:pt x="10" y="51"/>
                </a:cubicBezTo>
                <a:cubicBezTo>
                  <a:pt x="10" y="49"/>
                  <a:pt x="11" y="48"/>
                  <a:pt x="13" y="48"/>
                </a:cubicBezTo>
                <a:close/>
                <a:moveTo>
                  <a:pt x="33" y="48"/>
                </a:moveTo>
                <a:cubicBezTo>
                  <a:pt x="35" y="48"/>
                  <a:pt x="36" y="49"/>
                  <a:pt x="36" y="51"/>
                </a:cubicBezTo>
                <a:cubicBezTo>
                  <a:pt x="36" y="52"/>
                  <a:pt x="35" y="53"/>
                  <a:pt x="33" y="53"/>
                </a:cubicBezTo>
                <a:cubicBezTo>
                  <a:pt x="32" y="53"/>
                  <a:pt x="30" y="52"/>
                  <a:pt x="30" y="51"/>
                </a:cubicBezTo>
                <a:cubicBezTo>
                  <a:pt x="30" y="49"/>
                  <a:pt x="32" y="48"/>
                  <a:pt x="33" y="48"/>
                </a:cubicBezTo>
                <a:close/>
                <a:moveTo>
                  <a:pt x="53" y="48"/>
                </a:moveTo>
                <a:cubicBezTo>
                  <a:pt x="55" y="48"/>
                  <a:pt x="56" y="49"/>
                  <a:pt x="56" y="51"/>
                </a:cubicBezTo>
                <a:cubicBezTo>
                  <a:pt x="56" y="52"/>
                  <a:pt x="55" y="53"/>
                  <a:pt x="53" y="53"/>
                </a:cubicBezTo>
                <a:cubicBezTo>
                  <a:pt x="52" y="53"/>
                  <a:pt x="51" y="52"/>
                  <a:pt x="51" y="51"/>
                </a:cubicBezTo>
                <a:cubicBezTo>
                  <a:pt x="51" y="49"/>
                  <a:pt x="52" y="48"/>
                  <a:pt x="53" y="48"/>
                </a:cubicBezTo>
                <a:close/>
                <a:moveTo>
                  <a:pt x="84" y="48"/>
                </a:moveTo>
                <a:cubicBezTo>
                  <a:pt x="85" y="48"/>
                  <a:pt x="86" y="49"/>
                  <a:pt x="86" y="51"/>
                </a:cubicBezTo>
                <a:cubicBezTo>
                  <a:pt x="86" y="52"/>
                  <a:pt x="85" y="53"/>
                  <a:pt x="84" y="53"/>
                </a:cubicBezTo>
                <a:cubicBezTo>
                  <a:pt x="82" y="53"/>
                  <a:pt x="81" y="52"/>
                  <a:pt x="81" y="51"/>
                </a:cubicBezTo>
                <a:cubicBezTo>
                  <a:pt x="81" y="49"/>
                  <a:pt x="82" y="48"/>
                  <a:pt x="84" y="48"/>
                </a:cubicBezTo>
                <a:close/>
                <a:moveTo>
                  <a:pt x="74" y="48"/>
                </a:moveTo>
                <a:cubicBezTo>
                  <a:pt x="75" y="48"/>
                  <a:pt x="76" y="49"/>
                  <a:pt x="76" y="51"/>
                </a:cubicBezTo>
                <a:cubicBezTo>
                  <a:pt x="76" y="52"/>
                  <a:pt x="75" y="53"/>
                  <a:pt x="74" y="53"/>
                </a:cubicBezTo>
                <a:cubicBezTo>
                  <a:pt x="72" y="53"/>
                  <a:pt x="71" y="52"/>
                  <a:pt x="71" y="51"/>
                </a:cubicBezTo>
                <a:cubicBezTo>
                  <a:pt x="71" y="49"/>
                  <a:pt x="72" y="48"/>
                  <a:pt x="74" y="48"/>
                </a:cubicBezTo>
                <a:close/>
                <a:moveTo>
                  <a:pt x="63" y="48"/>
                </a:moveTo>
                <a:cubicBezTo>
                  <a:pt x="65" y="48"/>
                  <a:pt x="66" y="49"/>
                  <a:pt x="66" y="51"/>
                </a:cubicBezTo>
                <a:cubicBezTo>
                  <a:pt x="66" y="52"/>
                  <a:pt x="65" y="53"/>
                  <a:pt x="63" y="53"/>
                </a:cubicBezTo>
                <a:cubicBezTo>
                  <a:pt x="62" y="53"/>
                  <a:pt x="61" y="52"/>
                  <a:pt x="61" y="51"/>
                </a:cubicBezTo>
                <a:cubicBezTo>
                  <a:pt x="61" y="49"/>
                  <a:pt x="62" y="48"/>
                  <a:pt x="63" y="48"/>
                </a:cubicBezTo>
                <a:close/>
                <a:moveTo>
                  <a:pt x="13" y="141"/>
                </a:moveTo>
                <a:cubicBezTo>
                  <a:pt x="14" y="141"/>
                  <a:pt x="15" y="143"/>
                  <a:pt x="15" y="144"/>
                </a:cubicBezTo>
                <a:cubicBezTo>
                  <a:pt x="15" y="145"/>
                  <a:pt x="14" y="147"/>
                  <a:pt x="13" y="147"/>
                </a:cubicBezTo>
                <a:cubicBezTo>
                  <a:pt x="11" y="147"/>
                  <a:pt x="10" y="145"/>
                  <a:pt x="10" y="144"/>
                </a:cubicBezTo>
                <a:cubicBezTo>
                  <a:pt x="10" y="143"/>
                  <a:pt x="11" y="141"/>
                  <a:pt x="13" y="141"/>
                </a:cubicBezTo>
                <a:close/>
                <a:moveTo>
                  <a:pt x="33" y="141"/>
                </a:moveTo>
                <a:cubicBezTo>
                  <a:pt x="35" y="141"/>
                  <a:pt x="36" y="143"/>
                  <a:pt x="36" y="144"/>
                </a:cubicBezTo>
                <a:cubicBezTo>
                  <a:pt x="36" y="145"/>
                  <a:pt x="35" y="147"/>
                  <a:pt x="33" y="147"/>
                </a:cubicBezTo>
                <a:cubicBezTo>
                  <a:pt x="32" y="147"/>
                  <a:pt x="30" y="145"/>
                  <a:pt x="30" y="144"/>
                </a:cubicBezTo>
                <a:cubicBezTo>
                  <a:pt x="30" y="143"/>
                  <a:pt x="32" y="141"/>
                  <a:pt x="33" y="141"/>
                </a:cubicBezTo>
                <a:close/>
                <a:moveTo>
                  <a:pt x="84" y="141"/>
                </a:moveTo>
                <a:cubicBezTo>
                  <a:pt x="85" y="141"/>
                  <a:pt x="86" y="143"/>
                  <a:pt x="86" y="144"/>
                </a:cubicBezTo>
                <a:cubicBezTo>
                  <a:pt x="86" y="145"/>
                  <a:pt x="85" y="147"/>
                  <a:pt x="84" y="147"/>
                </a:cubicBezTo>
                <a:cubicBezTo>
                  <a:pt x="82" y="147"/>
                  <a:pt x="81" y="145"/>
                  <a:pt x="81" y="144"/>
                </a:cubicBezTo>
                <a:cubicBezTo>
                  <a:pt x="81" y="143"/>
                  <a:pt x="82" y="141"/>
                  <a:pt x="84" y="141"/>
                </a:cubicBezTo>
                <a:close/>
                <a:moveTo>
                  <a:pt x="74" y="141"/>
                </a:moveTo>
                <a:cubicBezTo>
                  <a:pt x="75" y="141"/>
                  <a:pt x="76" y="143"/>
                  <a:pt x="76" y="144"/>
                </a:cubicBezTo>
                <a:cubicBezTo>
                  <a:pt x="76" y="145"/>
                  <a:pt x="75" y="147"/>
                  <a:pt x="74" y="147"/>
                </a:cubicBezTo>
                <a:cubicBezTo>
                  <a:pt x="72" y="147"/>
                  <a:pt x="71" y="145"/>
                  <a:pt x="71" y="144"/>
                </a:cubicBezTo>
                <a:cubicBezTo>
                  <a:pt x="71" y="143"/>
                  <a:pt x="72" y="141"/>
                  <a:pt x="74" y="141"/>
                </a:cubicBezTo>
                <a:close/>
                <a:moveTo>
                  <a:pt x="94" y="141"/>
                </a:moveTo>
                <a:cubicBezTo>
                  <a:pt x="95" y="141"/>
                  <a:pt x="97" y="143"/>
                  <a:pt x="97" y="144"/>
                </a:cubicBezTo>
                <a:cubicBezTo>
                  <a:pt x="97" y="145"/>
                  <a:pt x="95" y="147"/>
                  <a:pt x="94" y="147"/>
                </a:cubicBezTo>
                <a:cubicBezTo>
                  <a:pt x="92" y="147"/>
                  <a:pt x="91" y="145"/>
                  <a:pt x="91" y="144"/>
                </a:cubicBezTo>
                <a:cubicBezTo>
                  <a:pt x="91" y="143"/>
                  <a:pt x="92" y="141"/>
                  <a:pt x="94" y="141"/>
                </a:cubicBezTo>
                <a:close/>
                <a:moveTo>
                  <a:pt x="53" y="141"/>
                </a:moveTo>
                <a:cubicBezTo>
                  <a:pt x="55" y="141"/>
                  <a:pt x="56" y="143"/>
                  <a:pt x="56" y="144"/>
                </a:cubicBezTo>
                <a:cubicBezTo>
                  <a:pt x="56" y="145"/>
                  <a:pt x="55" y="147"/>
                  <a:pt x="53" y="147"/>
                </a:cubicBezTo>
                <a:cubicBezTo>
                  <a:pt x="52" y="147"/>
                  <a:pt x="51" y="145"/>
                  <a:pt x="51" y="144"/>
                </a:cubicBezTo>
                <a:cubicBezTo>
                  <a:pt x="51" y="143"/>
                  <a:pt x="52" y="141"/>
                  <a:pt x="53" y="141"/>
                </a:cubicBezTo>
                <a:close/>
                <a:moveTo>
                  <a:pt x="43" y="141"/>
                </a:moveTo>
                <a:cubicBezTo>
                  <a:pt x="45" y="141"/>
                  <a:pt x="46" y="143"/>
                  <a:pt x="46" y="144"/>
                </a:cubicBezTo>
                <a:cubicBezTo>
                  <a:pt x="46" y="145"/>
                  <a:pt x="45" y="147"/>
                  <a:pt x="43" y="147"/>
                </a:cubicBezTo>
                <a:cubicBezTo>
                  <a:pt x="42" y="147"/>
                  <a:pt x="41" y="145"/>
                  <a:pt x="41" y="144"/>
                </a:cubicBezTo>
                <a:cubicBezTo>
                  <a:pt x="41" y="143"/>
                  <a:pt x="42" y="141"/>
                  <a:pt x="43" y="141"/>
                </a:cubicBezTo>
                <a:close/>
                <a:moveTo>
                  <a:pt x="63" y="141"/>
                </a:moveTo>
                <a:cubicBezTo>
                  <a:pt x="65" y="141"/>
                  <a:pt x="66" y="143"/>
                  <a:pt x="66" y="144"/>
                </a:cubicBezTo>
                <a:cubicBezTo>
                  <a:pt x="66" y="145"/>
                  <a:pt x="65" y="147"/>
                  <a:pt x="63" y="147"/>
                </a:cubicBezTo>
                <a:cubicBezTo>
                  <a:pt x="62" y="147"/>
                  <a:pt x="61" y="145"/>
                  <a:pt x="61" y="144"/>
                </a:cubicBezTo>
                <a:cubicBezTo>
                  <a:pt x="61" y="143"/>
                  <a:pt x="62" y="141"/>
                  <a:pt x="63" y="141"/>
                </a:cubicBezTo>
                <a:close/>
                <a:moveTo>
                  <a:pt x="23" y="141"/>
                </a:moveTo>
                <a:cubicBezTo>
                  <a:pt x="24" y="141"/>
                  <a:pt x="26" y="143"/>
                  <a:pt x="26" y="144"/>
                </a:cubicBezTo>
                <a:cubicBezTo>
                  <a:pt x="26" y="145"/>
                  <a:pt x="24" y="147"/>
                  <a:pt x="23" y="147"/>
                </a:cubicBezTo>
                <a:cubicBezTo>
                  <a:pt x="21" y="147"/>
                  <a:pt x="20" y="145"/>
                  <a:pt x="20" y="144"/>
                </a:cubicBezTo>
                <a:cubicBezTo>
                  <a:pt x="20" y="143"/>
                  <a:pt x="21" y="141"/>
                  <a:pt x="23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9" name="Freeform 2123"/>
          <p:cNvSpPr>
            <a:spLocks noEditPoints="1"/>
          </p:cNvSpPr>
          <p:nvPr userDrawn="1"/>
        </p:nvSpPr>
        <p:spPr bwMode="auto">
          <a:xfrm>
            <a:off x="5211248" y="3913704"/>
            <a:ext cx="416481" cy="453152"/>
          </a:xfrm>
          <a:custGeom>
            <a:avLst/>
            <a:gdLst>
              <a:gd name="T0" fmla="*/ 24 w 148"/>
              <a:gd name="T1" fmla="*/ 74 h 160"/>
              <a:gd name="T2" fmla="*/ 56 w 148"/>
              <a:gd name="T3" fmla="*/ 148 h 160"/>
              <a:gd name="T4" fmla="*/ 62 w 148"/>
              <a:gd name="T5" fmla="*/ 151 h 160"/>
              <a:gd name="T6" fmla="*/ 65 w 148"/>
              <a:gd name="T7" fmla="*/ 160 h 160"/>
              <a:gd name="T8" fmla="*/ 86 w 148"/>
              <a:gd name="T9" fmla="*/ 157 h 160"/>
              <a:gd name="T10" fmla="*/ 89 w 148"/>
              <a:gd name="T11" fmla="*/ 151 h 160"/>
              <a:gd name="T12" fmla="*/ 92 w 148"/>
              <a:gd name="T13" fmla="*/ 121 h 160"/>
              <a:gd name="T14" fmla="*/ 74 w 148"/>
              <a:gd name="T15" fmla="*/ 24 h 160"/>
              <a:gd name="T16" fmla="*/ 80 w 148"/>
              <a:gd name="T17" fmla="*/ 148 h 160"/>
              <a:gd name="T18" fmla="*/ 68 w 148"/>
              <a:gd name="T19" fmla="*/ 154 h 160"/>
              <a:gd name="T20" fmla="*/ 65 w 148"/>
              <a:gd name="T21" fmla="*/ 145 h 160"/>
              <a:gd name="T22" fmla="*/ 62 w 148"/>
              <a:gd name="T23" fmla="*/ 130 h 160"/>
              <a:gd name="T24" fmla="*/ 86 w 148"/>
              <a:gd name="T25" fmla="*/ 145 h 160"/>
              <a:gd name="T26" fmla="*/ 88 w 148"/>
              <a:gd name="T27" fmla="*/ 116 h 160"/>
              <a:gd name="T28" fmla="*/ 86 w 148"/>
              <a:gd name="T29" fmla="*/ 124 h 160"/>
              <a:gd name="T30" fmla="*/ 62 w 148"/>
              <a:gd name="T31" fmla="*/ 119 h 160"/>
              <a:gd name="T32" fmla="*/ 30 w 148"/>
              <a:gd name="T33" fmla="*/ 74 h 160"/>
              <a:gd name="T34" fmla="*/ 119 w 148"/>
              <a:gd name="T35" fmla="*/ 74 h 160"/>
              <a:gd name="T36" fmla="*/ 71 w 148"/>
              <a:gd name="T37" fmla="*/ 15 h 160"/>
              <a:gd name="T38" fmla="*/ 74 w 148"/>
              <a:gd name="T39" fmla="*/ 0 h 160"/>
              <a:gd name="T40" fmla="*/ 77 w 148"/>
              <a:gd name="T41" fmla="*/ 15 h 160"/>
              <a:gd name="T42" fmla="*/ 71 w 148"/>
              <a:gd name="T43" fmla="*/ 15 h 160"/>
              <a:gd name="T44" fmla="*/ 145 w 148"/>
              <a:gd name="T45" fmla="*/ 77 h 160"/>
              <a:gd name="T46" fmla="*/ 130 w 148"/>
              <a:gd name="T47" fmla="*/ 74 h 160"/>
              <a:gd name="T48" fmla="*/ 145 w 148"/>
              <a:gd name="T49" fmla="*/ 71 h 160"/>
              <a:gd name="T50" fmla="*/ 18 w 148"/>
              <a:gd name="T51" fmla="*/ 74 h 160"/>
              <a:gd name="T52" fmla="*/ 3 w 148"/>
              <a:gd name="T53" fmla="*/ 77 h 160"/>
              <a:gd name="T54" fmla="*/ 3 w 148"/>
              <a:gd name="T55" fmla="*/ 71 h 160"/>
              <a:gd name="T56" fmla="*/ 18 w 148"/>
              <a:gd name="T57" fmla="*/ 74 h 160"/>
              <a:gd name="T58" fmla="*/ 126 w 148"/>
              <a:gd name="T59" fmla="*/ 26 h 160"/>
              <a:gd name="T60" fmla="*/ 116 w 148"/>
              <a:gd name="T61" fmla="*/ 35 h 160"/>
              <a:gd name="T62" fmla="*/ 114 w 148"/>
              <a:gd name="T63" fmla="*/ 30 h 160"/>
              <a:gd name="T64" fmla="*/ 126 w 148"/>
              <a:gd name="T65" fmla="*/ 22 h 160"/>
              <a:gd name="T66" fmla="*/ 34 w 148"/>
              <a:gd name="T67" fmla="*/ 118 h 160"/>
              <a:gd name="T68" fmla="*/ 24 w 148"/>
              <a:gd name="T69" fmla="*/ 127 h 160"/>
              <a:gd name="T70" fmla="*/ 22 w 148"/>
              <a:gd name="T71" fmla="*/ 122 h 160"/>
              <a:gd name="T72" fmla="*/ 34 w 148"/>
              <a:gd name="T73" fmla="*/ 114 h 160"/>
              <a:gd name="T74" fmla="*/ 126 w 148"/>
              <a:gd name="T75" fmla="*/ 126 h 160"/>
              <a:gd name="T76" fmla="*/ 122 w 148"/>
              <a:gd name="T77" fmla="*/ 126 h 160"/>
              <a:gd name="T78" fmla="*/ 114 w 148"/>
              <a:gd name="T79" fmla="*/ 114 h 160"/>
              <a:gd name="T80" fmla="*/ 126 w 148"/>
              <a:gd name="T81" fmla="*/ 122 h 160"/>
              <a:gd name="T82" fmla="*/ 22 w 148"/>
              <a:gd name="T83" fmla="*/ 22 h 160"/>
              <a:gd name="T84" fmla="*/ 34 w 148"/>
              <a:gd name="T85" fmla="*/ 30 h 160"/>
              <a:gd name="T86" fmla="*/ 32 w 148"/>
              <a:gd name="T87" fmla="*/ 35 h 160"/>
              <a:gd name="T88" fmla="*/ 22 w 148"/>
              <a:gd name="T89" fmla="*/ 26 h 160"/>
              <a:gd name="T90" fmla="*/ 74 w 148"/>
              <a:gd name="T91" fmla="*/ 44 h 160"/>
              <a:gd name="T92" fmla="*/ 41 w 148"/>
              <a:gd name="T93" fmla="*/ 77 h 160"/>
              <a:gd name="T94" fmla="*/ 74 w 148"/>
              <a:gd name="T9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48" h="160">
                <a:moveTo>
                  <a:pt x="74" y="24"/>
                </a:moveTo>
                <a:cubicBezTo>
                  <a:pt x="46" y="24"/>
                  <a:pt x="24" y="46"/>
                  <a:pt x="24" y="74"/>
                </a:cubicBezTo>
                <a:cubicBezTo>
                  <a:pt x="24" y="95"/>
                  <a:pt x="37" y="114"/>
                  <a:pt x="56" y="121"/>
                </a:cubicBezTo>
                <a:cubicBezTo>
                  <a:pt x="56" y="148"/>
                  <a:pt x="56" y="148"/>
                  <a:pt x="56" y="148"/>
                </a:cubicBezTo>
                <a:cubicBezTo>
                  <a:pt x="56" y="150"/>
                  <a:pt x="58" y="151"/>
                  <a:pt x="59" y="151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62" y="157"/>
                  <a:pt x="62" y="157"/>
                  <a:pt x="62" y="157"/>
                </a:cubicBezTo>
                <a:cubicBezTo>
                  <a:pt x="62" y="159"/>
                  <a:pt x="64" y="160"/>
                  <a:pt x="65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5" y="160"/>
                  <a:pt x="86" y="159"/>
                  <a:pt x="86" y="157"/>
                </a:cubicBezTo>
                <a:cubicBezTo>
                  <a:pt x="86" y="151"/>
                  <a:pt x="86" y="151"/>
                  <a:pt x="86" y="151"/>
                </a:cubicBezTo>
                <a:cubicBezTo>
                  <a:pt x="89" y="151"/>
                  <a:pt x="89" y="151"/>
                  <a:pt x="89" y="151"/>
                </a:cubicBezTo>
                <a:cubicBezTo>
                  <a:pt x="91" y="151"/>
                  <a:pt x="92" y="150"/>
                  <a:pt x="92" y="148"/>
                </a:cubicBezTo>
                <a:cubicBezTo>
                  <a:pt x="92" y="121"/>
                  <a:pt x="92" y="121"/>
                  <a:pt x="92" y="121"/>
                </a:cubicBezTo>
                <a:cubicBezTo>
                  <a:pt x="111" y="114"/>
                  <a:pt x="124" y="95"/>
                  <a:pt x="124" y="74"/>
                </a:cubicBezTo>
                <a:cubicBezTo>
                  <a:pt x="124" y="46"/>
                  <a:pt x="102" y="24"/>
                  <a:pt x="74" y="24"/>
                </a:cubicBezTo>
                <a:close/>
                <a:moveTo>
                  <a:pt x="83" y="145"/>
                </a:moveTo>
                <a:cubicBezTo>
                  <a:pt x="81" y="145"/>
                  <a:pt x="80" y="147"/>
                  <a:pt x="80" y="148"/>
                </a:cubicBezTo>
                <a:cubicBezTo>
                  <a:pt x="80" y="154"/>
                  <a:pt x="80" y="154"/>
                  <a:pt x="80" y="154"/>
                </a:cubicBezTo>
                <a:cubicBezTo>
                  <a:pt x="68" y="154"/>
                  <a:pt x="68" y="154"/>
                  <a:pt x="68" y="154"/>
                </a:cubicBezTo>
                <a:cubicBezTo>
                  <a:pt x="68" y="148"/>
                  <a:pt x="68" y="148"/>
                  <a:pt x="68" y="148"/>
                </a:cubicBezTo>
                <a:cubicBezTo>
                  <a:pt x="68" y="147"/>
                  <a:pt x="67" y="145"/>
                  <a:pt x="65" y="145"/>
                </a:cubicBezTo>
                <a:cubicBezTo>
                  <a:pt x="62" y="145"/>
                  <a:pt x="62" y="145"/>
                  <a:pt x="62" y="145"/>
                </a:cubicBezTo>
                <a:cubicBezTo>
                  <a:pt x="62" y="130"/>
                  <a:pt x="62" y="130"/>
                  <a:pt x="62" y="130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6" y="145"/>
                  <a:pt x="86" y="145"/>
                  <a:pt x="86" y="145"/>
                </a:cubicBezTo>
                <a:lnTo>
                  <a:pt x="83" y="145"/>
                </a:lnTo>
                <a:close/>
                <a:moveTo>
                  <a:pt x="88" y="116"/>
                </a:moveTo>
                <a:cubicBezTo>
                  <a:pt x="87" y="117"/>
                  <a:pt x="86" y="118"/>
                  <a:pt x="86" y="119"/>
                </a:cubicBezTo>
                <a:cubicBezTo>
                  <a:pt x="86" y="124"/>
                  <a:pt x="86" y="124"/>
                  <a:pt x="86" y="124"/>
                </a:cubicBezTo>
                <a:cubicBezTo>
                  <a:pt x="62" y="124"/>
                  <a:pt x="62" y="124"/>
                  <a:pt x="62" y="124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2" y="118"/>
                  <a:pt x="61" y="117"/>
                  <a:pt x="60" y="116"/>
                </a:cubicBezTo>
                <a:cubicBezTo>
                  <a:pt x="42" y="110"/>
                  <a:pt x="30" y="93"/>
                  <a:pt x="30" y="74"/>
                </a:cubicBezTo>
                <a:cubicBezTo>
                  <a:pt x="30" y="50"/>
                  <a:pt x="50" y="30"/>
                  <a:pt x="74" y="30"/>
                </a:cubicBezTo>
                <a:cubicBezTo>
                  <a:pt x="99" y="30"/>
                  <a:pt x="119" y="50"/>
                  <a:pt x="119" y="74"/>
                </a:cubicBezTo>
                <a:cubicBezTo>
                  <a:pt x="119" y="93"/>
                  <a:pt x="106" y="110"/>
                  <a:pt x="88" y="116"/>
                </a:cubicBezTo>
                <a:close/>
                <a:moveTo>
                  <a:pt x="71" y="15"/>
                </a:moveTo>
                <a:cubicBezTo>
                  <a:pt x="71" y="3"/>
                  <a:pt x="71" y="3"/>
                  <a:pt x="71" y="3"/>
                </a:cubicBezTo>
                <a:cubicBezTo>
                  <a:pt x="71" y="1"/>
                  <a:pt x="72" y="0"/>
                  <a:pt x="74" y="0"/>
                </a:cubicBezTo>
                <a:cubicBezTo>
                  <a:pt x="76" y="0"/>
                  <a:pt x="77" y="1"/>
                  <a:pt x="77" y="3"/>
                </a:cubicBezTo>
                <a:cubicBezTo>
                  <a:pt x="77" y="15"/>
                  <a:pt x="77" y="15"/>
                  <a:pt x="77" y="15"/>
                </a:cubicBezTo>
                <a:cubicBezTo>
                  <a:pt x="77" y="16"/>
                  <a:pt x="76" y="18"/>
                  <a:pt x="74" y="18"/>
                </a:cubicBezTo>
                <a:cubicBezTo>
                  <a:pt x="72" y="18"/>
                  <a:pt x="71" y="16"/>
                  <a:pt x="71" y="15"/>
                </a:cubicBezTo>
                <a:close/>
                <a:moveTo>
                  <a:pt x="148" y="74"/>
                </a:moveTo>
                <a:cubicBezTo>
                  <a:pt x="148" y="76"/>
                  <a:pt x="147" y="77"/>
                  <a:pt x="145" y="77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2" y="77"/>
                  <a:pt x="130" y="76"/>
                  <a:pt x="130" y="74"/>
                </a:cubicBezTo>
                <a:cubicBezTo>
                  <a:pt x="130" y="72"/>
                  <a:pt x="132" y="71"/>
                  <a:pt x="133" y="71"/>
                </a:cubicBezTo>
                <a:cubicBezTo>
                  <a:pt x="145" y="71"/>
                  <a:pt x="145" y="71"/>
                  <a:pt x="145" y="71"/>
                </a:cubicBezTo>
                <a:cubicBezTo>
                  <a:pt x="147" y="71"/>
                  <a:pt x="148" y="72"/>
                  <a:pt x="148" y="74"/>
                </a:cubicBezTo>
                <a:close/>
                <a:moveTo>
                  <a:pt x="18" y="74"/>
                </a:moveTo>
                <a:cubicBezTo>
                  <a:pt x="18" y="76"/>
                  <a:pt x="16" y="77"/>
                  <a:pt x="15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6"/>
                  <a:pt x="0" y="74"/>
                </a:cubicBezTo>
                <a:cubicBezTo>
                  <a:pt x="0" y="72"/>
                  <a:pt x="1" y="71"/>
                  <a:pt x="3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8" y="72"/>
                  <a:pt x="18" y="74"/>
                </a:cubicBezTo>
                <a:close/>
                <a:moveTo>
                  <a:pt x="126" y="22"/>
                </a:moveTo>
                <a:cubicBezTo>
                  <a:pt x="128" y="23"/>
                  <a:pt x="128" y="25"/>
                  <a:pt x="126" y="26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7" y="35"/>
                  <a:pt x="117" y="35"/>
                  <a:pt x="116" y="35"/>
                </a:cubicBezTo>
                <a:cubicBezTo>
                  <a:pt x="115" y="35"/>
                  <a:pt x="114" y="35"/>
                  <a:pt x="114" y="34"/>
                </a:cubicBezTo>
                <a:cubicBezTo>
                  <a:pt x="113" y="33"/>
                  <a:pt x="113" y="31"/>
                  <a:pt x="114" y="30"/>
                </a:cubicBezTo>
                <a:cubicBezTo>
                  <a:pt x="122" y="22"/>
                  <a:pt x="122" y="22"/>
                  <a:pt x="122" y="22"/>
                </a:cubicBezTo>
                <a:cubicBezTo>
                  <a:pt x="123" y="21"/>
                  <a:pt x="125" y="21"/>
                  <a:pt x="126" y="22"/>
                </a:cubicBezTo>
                <a:close/>
                <a:moveTo>
                  <a:pt x="34" y="114"/>
                </a:moveTo>
                <a:cubicBezTo>
                  <a:pt x="35" y="115"/>
                  <a:pt x="35" y="117"/>
                  <a:pt x="34" y="118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5" y="127"/>
                  <a:pt x="25" y="127"/>
                  <a:pt x="24" y="127"/>
                </a:cubicBezTo>
                <a:cubicBezTo>
                  <a:pt x="23" y="127"/>
                  <a:pt x="22" y="127"/>
                  <a:pt x="22" y="126"/>
                </a:cubicBezTo>
                <a:cubicBezTo>
                  <a:pt x="21" y="125"/>
                  <a:pt x="21" y="123"/>
                  <a:pt x="22" y="122"/>
                </a:cubicBezTo>
                <a:cubicBezTo>
                  <a:pt x="30" y="114"/>
                  <a:pt x="30" y="114"/>
                  <a:pt x="30" y="114"/>
                </a:cubicBezTo>
                <a:cubicBezTo>
                  <a:pt x="31" y="113"/>
                  <a:pt x="33" y="113"/>
                  <a:pt x="34" y="114"/>
                </a:cubicBezTo>
                <a:close/>
                <a:moveTo>
                  <a:pt x="126" y="122"/>
                </a:moveTo>
                <a:cubicBezTo>
                  <a:pt x="128" y="123"/>
                  <a:pt x="128" y="125"/>
                  <a:pt x="126" y="126"/>
                </a:cubicBezTo>
                <a:cubicBezTo>
                  <a:pt x="126" y="127"/>
                  <a:pt x="125" y="127"/>
                  <a:pt x="124" y="127"/>
                </a:cubicBezTo>
                <a:cubicBezTo>
                  <a:pt x="124" y="127"/>
                  <a:pt x="123" y="127"/>
                  <a:pt x="122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3" y="117"/>
                  <a:pt x="113" y="115"/>
                  <a:pt x="114" y="114"/>
                </a:cubicBezTo>
                <a:cubicBezTo>
                  <a:pt x="115" y="113"/>
                  <a:pt x="117" y="113"/>
                  <a:pt x="118" y="114"/>
                </a:cubicBezTo>
                <a:lnTo>
                  <a:pt x="126" y="122"/>
                </a:lnTo>
                <a:close/>
                <a:moveTo>
                  <a:pt x="22" y="26"/>
                </a:moveTo>
                <a:cubicBezTo>
                  <a:pt x="21" y="25"/>
                  <a:pt x="21" y="23"/>
                  <a:pt x="22" y="22"/>
                </a:cubicBezTo>
                <a:cubicBezTo>
                  <a:pt x="23" y="21"/>
                  <a:pt x="25" y="21"/>
                  <a:pt x="26" y="22"/>
                </a:cubicBezTo>
                <a:cubicBezTo>
                  <a:pt x="34" y="30"/>
                  <a:pt x="34" y="30"/>
                  <a:pt x="34" y="30"/>
                </a:cubicBezTo>
                <a:cubicBezTo>
                  <a:pt x="35" y="31"/>
                  <a:pt x="35" y="33"/>
                  <a:pt x="34" y="34"/>
                </a:cubicBezTo>
                <a:cubicBezTo>
                  <a:pt x="34" y="35"/>
                  <a:pt x="33" y="35"/>
                  <a:pt x="32" y="35"/>
                </a:cubicBezTo>
                <a:cubicBezTo>
                  <a:pt x="31" y="35"/>
                  <a:pt x="31" y="35"/>
                  <a:pt x="30" y="34"/>
                </a:cubicBezTo>
                <a:lnTo>
                  <a:pt x="22" y="26"/>
                </a:lnTo>
                <a:close/>
                <a:moveTo>
                  <a:pt x="77" y="41"/>
                </a:moveTo>
                <a:cubicBezTo>
                  <a:pt x="77" y="43"/>
                  <a:pt x="76" y="44"/>
                  <a:pt x="74" y="44"/>
                </a:cubicBezTo>
                <a:cubicBezTo>
                  <a:pt x="58" y="44"/>
                  <a:pt x="44" y="58"/>
                  <a:pt x="44" y="74"/>
                </a:cubicBezTo>
                <a:cubicBezTo>
                  <a:pt x="44" y="76"/>
                  <a:pt x="43" y="77"/>
                  <a:pt x="41" y="77"/>
                </a:cubicBezTo>
                <a:cubicBezTo>
                  <a:pt x="40" y="77"/>
                  <a:pt x="39" y="76"/>
                  <a:pt x="39" y="74"/>
                </a:cubicBezTo>
                <a:cubicBezTo>
                  <a:pt x="39" y="54"/>
                  <a:pt x="54" y="39"/>
                  <a:pt x="74" y="39"/>
                </a:cubicBezTo>
                <a:cubicBezTo>
                  <a:pt x="76" y="39"/>
                  <a:pt x="77" y="40"/>
                  <a:pt x="77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0" name="Freeform 2124"/>
          <p:cNvSpPr>
            <a:spLocks noEditPoints="1"/>
          </p:cNvSpPr>
          <p:nvPr userDrawn="1"/>
        </p:nvSpPr>
        <p:spPr bwMode="auto">
          <a:xfrm>
            <a:off x="5199459" y="4458534"/>
            <a:ext cx="450533" cy="377190"/>
          </a:xfrm>
          <a:custGeom>
            <a:avLst/>
            <a:gdLst>
              <a:gd name="T0" fmla="*/ 156 w 160"/>
              <a:gd name="T1" fmla="*/ 29 h 133"/>
              <a:gd name="T2" fmla="*/ 133 w 160"/>
              <a:gd name="T3" fmla="*/ 12 h 133"/>
              <a:gd name="T4" fmla="*/ 133 w 160"/>
              <a:gd name="T5" fmla="*/ 0 h 133"/>
              <a:gd name="T6" fmla="*/ 0 w 160"/>
              <a:gd name="T7" fmla="*/ 0 h 133"/>
              <a:gd name="T8" fmla="*/ 0 w 160"/>
              <a:gd name="T9" fmla="*/ 133 h 133"/>
              <a:gd name="T10" fmla="*/ 133 w 160"/>
              <a:gd name="T11" fmla="*/ 133 h 133"/>
              <a:gd name="T12" fmla="*/ 133 w 160"/>
              <a:gd name="T13" fmla="*/ 31 h 133"/>
              <a:gd name="T14" fmla="*/ 153 w 160"/>
              <a:gd name="T15" fmla="*/ 33 h 133"/>
              <a:gd name="T16" fmla="*/ 160 w 160"/>
              <a:gd name="T17" fmla="*/ 35 h 133"/>
              <a:gd name="T18" fmla="*/ 156 w 160"/>
              <a:gd name="T19" fmla="*/ 29 h 133"/>
              <a:gd name="T20" fmla="*/ 127 w 160"/>
              <a:gd name="T21" fmla="*/ 127 h 133"/>
              <a:gd name="T22" fmla="*/ 6 w 160"/>
              <a:gd name="T23" fmla="*/ 127 h 133"/>
              <a:gd name="T24" fmla="*/ 6 w 160"/>
              <a:gd name="T25" fmla="*/ 6 h 133"/>
              <a:gd name="T26" fmla="*/ 127 w 160"/>
              <a:gd name="T27" fmla="*/ 6 h 133"/>
              <a:gd name="T28" fmla="*/ 127 w 160"/>
              <a:gd name="T29" fmla="*/ 10 h 133"/>
              <a:gd name="T30" fmla="*/ 119 w 160"/>
              <a:gd name="T31" fmla="*/ 8 h 133"/>
              <a:gd name="T32" fmla="*/ 118 w 160"/>
              <a:gd name="T33" fmla="*/ 8 h 133"/>
              <a:gd name="T34" fmla="*/ 114 w 160"/>
              <a:gd name="T35" fmla="*/ 8 h 133"/>
              <a:gd name="T36" fmla="*/ 110 w 160"/>
              <a:gd name="T37" fmla="*/ 9 h 133"/>
              <a:gd name="T38" fmla="*/ 81 w 160"/>
              <a:gd name="T39" fmla="*/ 24 h 133"/>
              <a:gd name="T40" fmla="*/ 64 w 160"/>
              <a:gd name="T41" fmla="*/ 7 h 133"/>
              <a:gd name="T42" fmla="*/ 64 w 160"/>
              <a:gd name="T43" fmla="*/ 64 h 133"/>
              <a:gd name="T44" fmla="*/ 120 w 160"/>
              <a:gd name="T45" fmla="*/ 64 h 133"/>
              <a:gd name="T46" fmla="*/ 103 w 160"/>
              <a:gd name="T47" fmla="*/ 46 h 133"/>
              <a:gd name="T48" fmla="*/ 104 w 160"/>
              <a:gd name="T49" fmla="*/ 46 h 133"/>
              <a:gd name="T50" fmla="*/ 104 w 160"/>
              <a:gd name="T51" fmla="*/ 45 h 133"/>
              <a:gd name="T52" fmla="*/ 105 w 160"/>
              <a:gd name="T53" fmla="*/ 44 h 133"/>
              <a:gd name="T54" fmla="*/ 106 w 160"/>
              <a:gd name="T55" fmla="*/ 44 h 133"/>
              <a:gd name="T56" fmla="*/ 107 w 160"/>
              <a:gd name="T57" fmla="*/ 43 h 133"/>
              <a:gd name="T58" fmla="*/ 108 w 160"/>
              <a:gd name="T59" fmla="*/ 42 h 133"/>
              <a:gd name="T60" fmla="*/ 110 w 160"/>
              <a:gd name="T61" fmla="*/ 40 h 133"/>
              <a:gd name="T62" fmla="*/ 111 w 160"/>
              <a:gd name="T63" fmla="*/ 39 h 133"/>
              <a:gd name="T64" fmla="*/ 112 w 160"/>
              <a:gd name="T65" fmla="*/ 38 h 133"/>
              <a:gd name="T66" fmla="*/ 113 w 160"/>
              <a:gd name="T67" fmla="*/ 38 h 133"/>
              <a:gd name="T68" fmla="*/ 115 w 160"/>
              <a:gd name="T69" fmla="*/ 37 h 133"/>
              <a:gd name="T70" fmla="*/ 117 w 160"/>
              <a:gd name="T71" fmla="*/ 36 h 133"/>
              <a:gd name="T72" fmla="*/ 120 w 160"/>
              <a:gd name="T73" fmla="*/ 34 h 133"/>
              <a:gd name="T74" fmla="*/ 122 w 160"/>
              <a:gd name="T75" fmla="*/ 34 h 133"/>
              <a:gd name="T76" fmla="*/ 124 w 160"/>
              <a:gd name="T77" fmla="*/ 33 h 133"/>
              <a:gd name="T78" fmla="*/ 126 w 160"/>
              <a:gd name="T79" fmla="*/ 32 h 133"/>
              <a:gd name="T80" fmla="*/ 127 w 160"/>
              <a:gd name="T81" fmla="*/ 32 h 133"/>
              <a:gd name="T82" fmla="*/ 127 w 160"/>
              <a:gd name="T83" fmla="*/ 127 h 133"/>
              <a:gd name="T84" fmla="*/ 133 w 160"/>
              <a:gd name="T85" fmla="*/ 26 h 133"/>
              <a:gd name="T86" fmla="*/ 133 w 160"/>
              <a:gd name="T87" fmla="*/ 26 h 133"/>
              <a:gd name="T88" fmla="*/ 130 w 160"/>
              <a:gd name="T89" fmla="*/ 26 h 133"/>
              <a:gd name="T90" fmla="*/ 97 w 160"/>
              <a:gd name="T91" fmla="*/ 45 h 133"/>
              <a:gd name="T92" fmla="*/ 97 w 160"/>
              <a:gd name="T93" fmla="*/ 45 h 133"/>
              <a:gd name="T94" fmla="*/ 96 w 160"/>
              <a:gd name="T95" fmla="*/ 47 h 133"/>
              <a:gd name="T96" fmla="*/ 107 w 160"/>
              <a:gd name="T97" fmla="*/ 58 h 133"/>
              <a:gd name="T98" fmla="*/ 69 w 160"/>
              <a:gd name="T99" fmla="*/ 58 h 133"/>
              <a:gd name="T100" fmla="*/ 69 w 160"/>
              <a:gd name="T101" fmla="*/ 20 h 133"/>
              <a:gd name="T102" fmla="*/ 81 w 160"/>
              <a:gd name="T103" fmla="*/ 32 h 133"/>
              <a:gd name="T104" fmla="*/ 83 w 160"/>
              <a:gd name="T105" fmla="*/ 30 h 133"/>
              <a:gd name="T106" fmla="*/ 110 w 160"/>
              <a:gd name="T107" fmla="*/ 14 h 133"/>
              <a:gd name="T108" fmla="*/ 115 w 160"/>
              <a:gd name="T109" fmla="*/ 14 h 133"/>
              <a:gd name="T110" fmla="*/ 115 w 160"/>
              <a:gd name="T111" fmla="*/ 14 h 133"/>
              <a:gd name="T112" fmla="*/ 129 w 160"/>
              <a:gd name="T113" fmla="*/ 16 h 133"/>
              <a:gd name="T114" fmla="*/ 132 w 160"/>
              <a:gd name="T115" fmla="*/ 17 h 133"/>
              <a:gd name="T116" fmla="*/ 146 w 160"/>
              <a:gd name="T117" fmla="*/ 26 h 133"/>
              <a:gd name="T118" fmla="*/ 133 w 160"/>
              <a:gd name="T119" fmla="*/ 2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33">
                <a:moveTo>
                  <a:pt x="156" y="29"/>
                </a:moveTo>
                <a:cubicBezTo>
                  <a:pt x="155" y="28"/>
                  <a:pt x="148" y="17"/>
                  <a:pt x="133" y="12"/>
                </a:cubicBezTo>
                <a:cubicBezTo>
                  <a:pt x="133" y="0"/>
                  <a:pt x="133" y="0"/>
                  <a:pt x="13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3"/>
                  <a:pt x="0" y="133"/>
                  <a:pt x="0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39" y="31"/>
                  <a:pt x="145" y="31"/>
                  <a:pt x="153" y="33"/>
                </a:cubicBezTo>
                <a:cubicBezTo>
                  <a:pt x="160" y="35"/>
                  <a:pt x="160" y="35"/>
                  <a:pt x="160" y="35"/>
                </a:cubicBezTo>
                <a:lnTo>
                  <a:pt x="156" y="29"/>
                </a:lnTo>
                <a:close/>
                <a:moveTo>
                  <a:pt x="127" y="127"/>
                </a:moveTo>
                <a:cubicBezTo>
                  <a:pt x="6" y="127"/>
                  <a:pt x="6" y="127"/>
                  <a:pt x="6" y="127"/>
                </a:cubicBezTo>
                <a:cubicBezTo>
                  <a:pt x="6" y="6"/>
                  <a:pt x="6" y="6"/>
                  <a:pt x="6" y="6"/>
                </a:cubicBezTo>
                <a:cubicBezTo>
                  <a:pt x="127" y="6"/>
                  <a:pt x="127" y="6"/>
                  <a:pt x="127" y="6"/>
                </a:cubicBezTo>
                <a:cubicBezTo>
                  <a:pt x="127" y="10"/>
                  <a:pt x="127" y="10"/>
                  <a:pt x="127" y="10"/>
                </a:cubicBezTo>
                <a:cubicBezTo>
                  <a:pt x="125" y="9"/>
                  <a:pt x="122" y="9"/>
                  <a:pt x="119" y="8"/>
                </a:cubicBezTo>
                <a:cubicBezTo>
                  <a:pt x="119" y="8"/>
                  <a:pt x="118" y="8"/>
                  <a:pt x="118" y="8"/>
                </a:cubicBezTo>
                <a:cubicBezTo>
                  <a:pt x="117" y="8"/>
                  <a:pt x="116" y="8"/>
                  <a:pt x="114" y="8"/>
                </a:cubicBezTo>
                <a:cubicBezTo>
                  <a:pt x="113" y="8"/>
                  <a:pt x="111" y="8"/>
                  <a:pt x="110" y="9"/>
                </a:cubicBezTo>
                <a:cubicBezTo>
                  <a:pt x="109" y="9"/>
                  <a:pt x="96" y="9"/>
                  <a:pt x="81" y="24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64"/>
                  <a:pt x="64" y="64"/>
                  <a:pt x="64" y="64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03" y="46"/>
                  <a:pt x="103" y="46"/>
                  <a:pt x="103" y="46"/>
                </a:cubicBezTo>
                <a:cubicBezTo>
                  <a:pt x="103" y="46"/>
                  <a:pt x="103" y="46"/>
                  <a:pt x="104" y="46"/>
                </a:cubicBezTo>
                <a:cubicBezTo>
                  <a:pt x="104" y="46"/>
                  <a:pt x="104" y="45"/>
                  <a:pt x="104" y="45"/>
                </a:cubicBezTo>
                <a:cubicBezTo>
                  <a:pt x="104" y="45"/>
                  <a:pt x="105" y="45"/>
                  <a:pt x="105" y="44"/>
                </a:cubicBezTo>
                <a:cubicBezTo>
                  <a:pt x="105" y="44"/>
                  <a:pt x="105" y="44"/>
                  <a:pt x="106" y="44"/>
                </a:cubicBezTo>
                <a:cubicBezTo>
                  <a:pt x="106" y="43"/>
                  <a:pt x="106" y="43"/>
                  <a:pt x="107" y="43"/>
                </a:cubicBezTo>
                <a:cubicBezTo>
                  <a:pt x="107" y="42"/>
                  <a:pt x="107" y="42"/>
                  <a:pt x="108" y="42"/>
                </a:cubicBezTo>
                <a:cubicBezTo>
                  <a:pt x="108" y="41"/>
                  <a:pt x="109" y="41"/>
                  <a:pt x="110" y="40"/>
                </a:cubicBezTo>
                <a:cubicBezTo>
                  <a:pt x="110" y="40"/>
                  <a:pt x="110" y="40"/>
                  <a:pt x="111" y="39"/>
                </a:cubicBezTo>
                <a:cubicBezTo>
                  <a:pt x="111" y="39"/>
                  <a:pt x="112" y="39"/>
                  <a:pt x="112" y="38"/>
                </a:cubicBezTo>
                <a:cubicBezTo>
                  <a:pt x="113" y="38"/>
                  <a:pt x="113" y="38"/>
                  <a:pt x="113" y="38"/>
                </a:cubicBezTo>
                <a:cubicBezTo>
                  <a:pt x="114" y="37"/>
                  <a:pt x="115" y="37"/>
                  <a:pt x="115" y="37"/>
                </a:cubicBezTo>
                <a:cubicBezTo>
                  <a:pt x="116" y="36"/>
                  <a:pt x="116" y="36"/>
                  <a:pt x="117" y="36"/>
                </a:cubicBezTo>
                <a:cubicBezTo>
                  <a:pt x="118" y="35"/>
                  <a:pt x="119" y="35"/>
                  <a:pt x="120" y="34"/>
                </a:cubicBezTo>
                <a:cubicBezTo>
                  <a:pt x="121" y="34"/>
                  <a:pt x="121" y="34"/>
                  <a:pt x="122" y="34"/>
                </a:cubicBezTo>
                <a:cubicBezTo>
                  <a:pt x="123" y="33"/>
                  <a:pt x="123" y="33"/>
                  <a:pt x="124" y="33"/>
                </a:cubicBezTo>
                <a:cubicBezTo>
                  <a:pt x="125" y="33"/>
                  <a:pt x="125" y="33"/>
                  <a:pt x="126" y="32"/>
                </a:cubicBezTo>
                <a:cubicBezTo>
                  <a:pt x="127" y="32"/>
                  <a:pt x="127" y="32"/>
                  <a:pt x="127" y="32"/>
                </a:cubicBezTo>
                <a:lnTo>
                  <a:pt x="127" y="127"/>
                </a:lnTo>
                <a:close/>
                <a:moveTo>
                  <a:pt x="133" y="26"/>
                </a:moveTo>
                <a:cubicBezTo>
                  <a:pt x="133" y="26"/>
                  <a:pt x="133" y="26"/>
                  <a:pt x="133" y="26"/>
                </a:cubicBezTo>
                <a:cubicBezTo>
                  <a:pt x="130" y="26"/>
                  <a:pt x="130" y="26"/>
                  <a:pt x="130" y="26"/>
                </a:cubicBezTo>
                <a:cubicBezTo>
                  <a:pt x="108" y="29"/>
                  <a:pt x="98" y="44"/>
                  <a:pt x="97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6" y="47"/>
                  <a:pt x="96" y="47"/>
                  <a:pt x="96" y="47"/>
                </a:cubicBezTo>
                <a:cubicBezTo>
                  <a:pt x="107" y="58"/>
                  <a:pt x="107" y="58"/>
                  <a:pt x="107" y="58"/>
                </a:cubicBezTo>
                <a:cubicBezTo>
                  <a:pt x="69" y="58"/>
                  <a:pt x="69" y="58"/>
                  <a:pt x="69" y="58"/>
                </a:cubicBezTo>
                <a:cubicBezTo>
                  <a:pt x="69" y="20"/>
                  <a:pt x="69" y="20"/>
                  <a:pt x="69" y="20"/>
                </a:cubicBezTo>
                <a:cubicBezTo>
                  <a:pt x="81" y="32"/>
                  <a:pt x="81" y="32"/>
                  <a:pt x="81" y="32"/>
                </a:cubicBezTo>
                <a:cubicBezTo>
                  <a:pt x="83" y="30"/>
                  <a:pt x="83" y="30"/>
                  <a:pt x="83" y="30"/>
                </a:cubicBezTo>
                <a:cubicBezTo>
                  <a:pt x="97" y="15"/>
                  <a:pt x="110" y="14"/>
                  <a:pt x="110" y="14"/>
                </a:cubicBezTo>
                <a:cubicBezTo>
                  <a:pt x="112" y="14"/>
                  <a:pt x="113" y="14"/>
                  <a:pt x="115" y="14"/>
                </a:cubicBezTo>
                <a:cubicBezTo>
                  <a:pt x="115" y="14"/>
                  <a:pt x="115" y="14"/>
                  <a:pt x="115" y="14"/>
                </a:cubicBezTo>
                <a:cubicBezTo>
                  <a:pt x="120" y="14"/>
                  <a:pt x="125" y="15"/>
                  <a:pt x="129" y="16"/>
                </a:cubicBezTo>
                <a:cubicBezTo>
                  <a:pt x="132" y="17"/>
                  <a:pt x="132" y="17"/>
                  <a:pt x="132" y="17"/>
                </a:cubicBezTo>
                <a:cubicBezTo>
                  <a:pt x="138" y="20"/>
                  <a:pt x="143" y="23"/>
                  <a:pt x="146" y="26"/>
                </a:cubicBezTo>
                <a:cubicBezTo>
                  <a:pt x="141" y="26"/>
                  <a:pt x="137" y="25"/>
                  <a:pt x="133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1" name="Freeform 2125"/>
          <p:cNvSpPr>
            <a:spLocks/>
          </p:cNvSpPr>
          <p:nvPr userDrawn="1"/>
        </p:nvSpPr>
        <p:spPr bwMode="auto">
          <a:xfrm>
            <a:off x="5199459" y="5037417"/>
            <a:ext cx="450533" cy="235744"/>
          </a:xfrm>
          <a:custGeom>
            <a:avLst/>
            <a:gdLst>
              <a:gd name="T0" fmla="*/ 160 w 160"/>
              <a:gd name="T1" fmla="*/ 41 h 83"/>
              <a:gd name="T2" fmla="*/ 119 w 160"/>
              <a:gd name="T3" fmla="*/ 83 h 83"/>
              <a:gd name="T4" fmla="*/ 89 w 160"/>
              <a:gd name="T5" fmla="*/ 71 h 83"/>
              <a:gd name="T6" fmla="*/ 89 w 160"/>
              <a:gd name="T7" fmla="*/ 67 h 83"/>
              <a:gd name="T8" fmla="*/ 93 w 160"/>
              <a:gd name="T9" fmla="*/ 67 h 83"/>
              <a:gd name="T10" fmla="*/ 119 w 160"/>
              <a:gd name="T11" fmla="*/ 77 h 83"/>
              <a:gd name="T12" fmla="*/ 155 w 160"/>
              <a:gd name="T13" fmla="*/ 41 h 83"/>
              <a:gd name="T14" fmla="*/ 119 w 160"/>
              <a:gd name="T15" fmla="*/ 5 h 83"/>
              <a:gd name="T16" fmla="*/ 83 w 160"/>
              <a:gd name="T17" fmla="*/ 41 h 83"/>
              <a:gd name="T18" fmla="*/ 41 w 160"/>
              <a:gd name="T19" fmla="*/ 83 h 83"/>
              <a:gd name="T20" fmla="*/ 0 w 160"/>
              <a:gd name="T21" fmla="*/ 41 h 83"/>
              <a:gd name="T22" fmla="*/ 41 w 160"/>
              <a:gd name="T23" fmla="*/ 0 h 83"/>
              <a:gd name="T24" fmla="*/ 64 w 160"/>
              <a:gd name="T25" fmla="*/ 7 h 83"/>
              <a:gd name="T26" fmla="*/ 71 w 160"/>
              <a:gd name="T27" fmla="*/ 12 h 83"/>
              <a:gd name="T28" fmla="*/ 71 w 160"/>
              <a:gd name="T29" fmla="*/ 16 h 83"/>
              <a:gd name="T30" fmla="*/ 67 w 160"/>
              <a:gd name="T31" fmla="*/ 16 h 83"/>
              <a:gd name="T32" fmla="*/ 61 w 160"/>
              <a:gd name="T33" fmla="*/ 11 h 83"/>
              <a:gd name="T34" fmla="*/ 41 w 160"/>
              <a:gd name="T35" fmla="*/ 5 h 83"/>
              <a:gd name="T36" fmla="*/ 5 w 160"/>
              <a:gd name="T37" fmla="*/ 41 h 83"/>
              <a:gd name="T38" fmla="*/ 41 w 160"/>
              <a:gd name="T39" fmla="*/ 77 h 83"/>
              <a:gd name="T40" fmla="*/ 77 w 160"/>
              <a:gd name="T41" fmla="*/ 41 h 83"/>
              <a:gd name="T42" fmla="*/ 119 w 160"/>
              <a:gd name="T43" fmla="*/ 0 h 83"/>
              <a:gd name="T44" fmla="*/ 160 w 160"/>
              <a:gd name="T45" fmla="*/ 4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0" h="83">
                <a:moveTo>
                  <a:pt x="160" y="41"/>
                </a:moveTo>
                <a:cubicBezTo>
                  <a:pt x="160" y="64"/>
                  <a:pt x="141" y="83"/>
                  <a:pt x="119" y="83"/>
                </a:cubicBezTo>
                <a:cubicBezTo>
                  <a:pt x="108" y="83"/>
                  <a:pt x="97" y="78"/>
                  <a:pt x="89" y="71"/>
                </a:cubicBezTo>
                <a:cubicBezTo>
                  <a:pt x="88" y="70"/>
                  <a:pt x="88" y="68"/>
                  <a:pt x="89" y="67"/>
                </a:cubicBezTo>
                <a:cubicBezTo>
                  <a:pt x="90" y="66"/>
                  <a:pt x="92" y="66"/>
                  <a:pt x="93" y="67"/>
                </a:cubicBezTo>
                <a:cubicBezTo>
                  <a:pt x="100" y="74"/>
                  <a:pt x="109" y="77"/>
                  <a:pt x="119" y="77"/>
                </a:cubicBezTo>
                <a:cubicBezTo>
                  <a:pt x="139" y="77"/>
                  <a:pt x="155" y="61"/>
                  <a:pt x="155" y="41"/>
                </a:cubicBezTo>
                <a:cubicBezTo>
                  <a:pt x="155" y="21"/>
                  <a:pt x="139" y="5"/>
                  <a:pt x="119" y="5"/>
                </a:cubicBezTo>
                <a:cubicBezTo>
                  <a:pt x="99" y="5"/>
                  <a:pt x="83" y="21"/>
                  <a:pt x="83" y="41"/>
                </a:cubicBezTo>
                <a:cubicBezTo>
                  <a:pt x="83" y="64"/>
                  <a:pt x="64" y="83"/>
                  <a:pt x="41" y="83"/>
                </a:cubicBezTo>
                <a:cubicBezTo>
                  <a:pt x="19" y="83"/>
                  <a:pt x="0" y="64"/>
                  <a:pt x="0" y="41"/>
                </a:cubicBezTo>
                <a:cubicBezTo>
                  <a:pt x="0" y="19"/>
                  <a:pt x="19" y="0"/>
                  <a:pt x="41" y="0"/>
                </a:cubicBezTo>
                <a:cubicBezTo>
                  <a:pt x="50" y="0"/>
                  <a:pt x="58" y="2"/>
                  <a:pt x="64" y="7"/>
                </a:cubicBezTo>
                <a:cubicBezTo>
                  <a:pt x="67" y="8"/>
                  <a:pt x="69" y="10"/>
                  <a:pt x="71" y="12"/>
                </a:cubicBezTo>
                <a:cubicBezTo>
                  <a:pt x="72" y="13"/>
                  <a:pt x="72" y="15"/>
                  <a:pt x="71" y="16"/>
                </a:cubicBezTo>
                <a:cubicBezTo>
                  <a:pt x="70" y="17"/>
                  <a:pt x="68" y="17"/>
                  <a:pt x="67" y="16"/>
                </a:cubicBezTo>
                <a:cubicBezTo>
                  <a:pt x="65" y="14"/>
                  <a:pt x="63" y="13"/>
                  <a:pt x="61" y="11"/>
                </a:cubicBezTo>
                <a:cubicBezTo>
                  <a:pt x="55" y="7"/>
                  <a:pt x="49" y="5"/>
                  <a:pt x="41" y="5"/>
                </a:cubicBezTo>
                <a:cubicBezTo>
                  <a:pt x="21" y="5"/>
                  <a:pt x="5" y="21"/>
                  <a:pt x="5" y="41"/>
                </a:cubicBezTo>
                <a:cubicBezTo>
                  <a:pt x="5" y="61"/>
                  <a:pt x="21" y="77"/>
                  <a:pt x="41" y="77"/>
                </a:cubicBezTo>
                <a:cubicBezTo>
                  <a:pt x="61" y="77"/>
                  <a:pt x="77" y="61"/>
                  <a:pt x="77" y="41"/>
                </a:cubicBezTo>
                <a:cubicBezTo>
                  <a:pt x="77" y="19"/>
                  <a:pt x="96" y="0"/>
                  <a:pt x="119" y="0"/>
                </a:cubicBezTo>
                <a:cubicBezTo>
                  <a:pt x="141" y="0"/>
                  <a:pt x="160" y="19"/>
                  <a:pt x="160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2" name="Freeform 2126"/>
          <p:cNvSpPr>
            <a:spLocks noEditPoints="1"/>
          </p:cNvSpPr>
          <p:nvPr userDrawn="1"/>
        </p:nvSpPr>
        <p:spPr bwMode="auto">
          <a:xfrm>
            <a:off x="5199459" y="544603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83 w 160"/>
              <a:gd name="T21" fmla="*/ 117 h 160"/>
              <a:gd name="T22" fmla="*/ 83 w 160"/>
              <a:gd name="T23" fmla="*/ 123 h 160"/>
              <a:gd name="T24" fmla="*/ 80 w 160"/>
              <a:gd name="T25" fmla="*/ 126 h 160"/>
              <a:gd name="T26" fmla="*/ 77 w 160"/>
              <a:gd name="T27" fmla="*/ 123 h 160"/>
              <a:gd name="T28" fmla="*/ 77 w 160"/>
              <a:gd name="T29" fmla="*/ 117 h 160"/>
              <a:gd name="T30" fmla="*/ 80 w 160"/>
              <a:gd name="T31" fmla="*/ 114 h 160"/>
              <a:gd name="T32" fmla="*/ 83 w 160"/>
              <a:gd name="T33" fmla="*/ 117 h 160"/>
              <a:gd name="T34" fmla="*/ 105 w 160"/>
              <a:gd name="T35" fmla="*/ 52 h 160"/>
              <a:gd name="T36" fmla="*/ 93 w 160"/>
              <a:gd name="T37" fmla="*/ 73 h 160"/>
              <a:gd name="T38" fmla="*/ 83 w 160"/>
              <a:gd name="T39" fmla="*/ 93 h 160"/>
              <a:gd name="T40" fmla="*/ 83 w 160"/>
              <a:gd name="T41" fmla="*/ 102 h 160"/>
              <a:gd name="T42" fmla="*/ 80 w 160"/>
              <a:gd name="T43" fmla="*/ 105 h 160"/>
              <a:gd name="T44" fmla="*/ 77 w 160"/>
              <a:gd name="T45" fmla="*/ 102 h 160"/>
              <a:gd name="T46" fmla="*/ 77 w 160"/>
              <a:gd name="T47" fmla="*/ 93 h 160"/>
              <a:gd name="T48" fmla="*/ 90 w 160"/>
              <a:gd name="T49" fmla="*/ 68 h 160"/>
              <a:gd name="T50" fmla="*/ 98 w 160"/>
              <a:gd name="T51" fmla="*/ 52 h 160"/>
              <a:gd name="T52" fmla="*/ 80 w 160"/>
              <a:gd name="T53" fmla="*/ 34 h 160"/>
              <a:gd name="T54" fmla="*/ 67 w 160"/>
              <a:gd name="T55" fmla="*/ 39 h 160"/>
              <a:gd name="T56" fmla="*/ 62 w 160"/>
              <a:gd name="T57" fmla="*/ 52 h 160"/>
              <a:gd name="T58" fmla="*/ 58 w 160"/>
              <a:gd name="T59" fmla="*/ 55 h 160"/>
              <a:gd name="T60" fmla="*/ 55 w 160"/>
              <a:gd name="T61" fmla="*/ 52 h 160"/>
              <a:gd name="T62" fmla="*/ 63 w 160"/>
              <a:gd name="T63" fmla="*/ 35 h 160"/>
              <a:gd name="T64" fmla="*/ 80 w 160"/>
              <a:gd name="T65" fmla="*/ 28 h 160"/>
              <a:gd name="T66" fmla="*/ 80 w 160"/>
              <a:gd name="T67" fmla="*/ 28 h 160"/>
              <a:gd name="T68" fmla="*/ 105 w 160"/>
              <a:gd name="T69" fmla="*/ 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83" y="117"/>
                </a:moveTo>
                <a:cubicBezTo>
                  <a:pt x="83" y="123"/>
                  <a:pt x="83" y="123"/>
                  <a:pt x="83" y="123"/>
                </a:cubicBezTo>
                <a:cubicBezTo>
                  <a:pt x="83" y="125"/>
                  <a:pt x="82" y="126"/>
                  <a:pt x="80" y="126"/>
                </a:cubicBezTo>
                <a:cubicBezTo>
                  <a:pt x="78" y="126"/>
                  <a:pt x="77" y="125"/>
                  <a:pt x="77" y="123"/>
                </a:cubicBezTo>
                <a:cubicBezTo>
                  <a:pt x="77" y="117"/>
                  <a:pt x="77" y="117"/>
                  <a:pt x="77" y="117"/>
                </a:cubicBezTo>
                <a:cubicBezTo>
                  <a:pt x="77" y="115"/>
                  <a:pt x="78" y="114"/>
                  <a:pt x="80" y="114"/>
                </a:cubicBezTo>
                <a:cubicBezTo>
                  <a:pt x="82" y="114"/>
                  <a:pt x="83" y="115"/>
                  <a:pt x="83" y="117"/>
                </a:cubicBezTo>
                <a:close/>
                <a:moveTo>
                  <a:pt x="105" y="52"/>
                </a:moveTo>
                <a:cubicBezTo>
                  <a:pt x="105" y="61"/>
                  <a:pt x="101" y="68"/>
                  <a:pt x="93" y="73"/>
                </a:cubicBezTo>
                <a:cubicBezTo>
                  <a:pt x="87" y="77"/>
                  <a:pt x="83" y="85"/>
                  <a:pt x="83" y="93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3" y="103"/>
                  <a:pt x="82" y="105"/>
                  <a:pt x="80" y="105"/>
                </a:cubicBezTo>
                <a:cubicBezTo>
                  <a:pt x="78" y="105"/>
                  <a:pt x="77" y="103"/>
                  <a:pt x="77" y="102"/>
                </a:cubicBezTo>
                <a:cubicBezTo>
                  <a:pt x="77" y="93"/>
                  <a:pt x="77" y="93"/>
                  <a:pt x="77" y="93"/>
                </a:cubicBezTo>
                <a:cubicBezTo>
                  <a:pt x="77" y="82"/>
                  <a:pt x="82" y="73"/>
                  <a:pt x="90" y="68"/>
                </a:cubicBezTo>
                <a:cubicBezTo>
                  <a:pt x="95" y="64"/>
                  <a:pt x="99" y="58"/>
                  <a:pt x="98" y="52"/>
                </a:cubicBezTo>
                <a:cubicBezTo>
                  <a:pt x="98" y="42"/>
                  <a:pt x="90" y="34"/>
                  <a:pt x="80" y="34"/>
                </a:cubicBezTo>
                <a:cubicBezTo>
                  <a:pt x="75" y="34"/>
                  <a:pt x="71" y="36"/>
                  <a:pt x="67" y="39"/>
                </a:cubicBezTo>
                <a:cubicBezTo>
                  <a:pt x="63" y="43"/>
                  <a:pt x="62" y="47"/>
                  <a:pt x="62" y="52"/>
                </a:cubicBezTo>
                <a:cubicBezTo>
                  <a:pt x="62" y="54"/>
                  <a:pt x="60" y="55"/>
                  <a:pt x="58" y="55"/>
                </a:cubicBezTo>
                <a:cubicBezTo>
                  <a:pt x="57" y="55"/>
                  <a:pt x="55" y="54"/>
                  <a:pt x="55" y="52"/>
                </a:cubicBezTo>
                <a:cubicBezTo>
                  <a:pt x="55" y="46"/>
                  <a:pt x="58" y="39"/>
                  <a:pt x="63" y="35"/>
                </a:cubicBezTo>
                <a:cubicBezTo>
                  <a:pt x="67" y="30"/>
                  <a:pt x="73" y="28"/>
                  <a:pt x="80" y="28"/>
                </a:cubicBezTo>
                <a:cubicBezTo>
                  <a:pt x="80" y="28"/>
                  <a:pt x="80" y="28"/>
                  <a:pt x="80" y="28"/>
                </a:cubicBezTo>
                <a:cubicBezTo>
                  <a:pt x="94" y="28"/>
                  <a:pt x="104" y="39"/>
                  <a:pt x="105" y="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3" name="Freeform 2127"/>
          <p:cNvSpPr>
            <a:spLocks noEditPoints="1"/>
          </p:cNvSpPr>
          <p:nvPr userDrawn="1"/>
        </p:nvSpPr>
        <p:spPr bwMode="auto">
          <a:xfrm>
            <a:off x="5199459" y="5956817"/>
            <a:ext cx="450533" cy="454462"/>
          </a:xfrm>
          <a:custGeom>
            <a:avLst/>
            <a:gdLst>
              <a:gd name="T0" fmla="*/ 160 w 160"/>
              <a:gd name="T1" fmla="*/ 80 h 160"/>
              <a:gd name="T2" fmla="*/ 138 w 160"/>
              <a:gd name="T3" fmla="*/ 25 h 160"/>
              <a:gd name="T4" fmla="*/ 83 w 160"/>
              <a:gd name="T5" fmla="*/ 0 h 160"/>
              <a:gd name="T6" fmla="*/ 81 w 160"/>
              <a:gd name="T7" fmla="*/ 0 h 160"/>
              <a:gd name="T8" fmla="*/ 79 w 160"/>
              <a:gd name="T9" fmla="*/ 0 h 160"/>
              <a:gd name="T10" fmla="*/ 77 w 160"/>
              <a:gd name="T11" fmla="*/ 0 h 160"/>
              <a:gd name="T12" fmla="*/ 22 w 160"/>
              <a:gd name="T13" fmla="*/ 25 h 160"/>
              <a:gd name="T14" fmla="*/ 0 w 160"/>
              <a:gd name="T15" fmla="*/ 80 h 160"/>
              <a:gd name="T16" fmla="*/ 20 w 160"/>
              <a:gd name="T17" fmla="*/ 133 h 160"/>
              <a:gd name="T18" fmla="*/ 77 w 160"/>
              <a:gd name="T19" fmla="*/ 160 h 160"/>
              <a:gd name="T20" fmla="*/ 79 w 160"/>
              <a:gd name="T21" fmla="*/ 160 h 160"/>
              <a:gd name="T22" fmla="*/ 81 w 160"/>
              <a:gd name="T23" fmla="*/ 160 h 160"/>
              <a:gd name="T24" fmla="*/ 83 w 160"/>
              <a:gd name="T25" fmla="*/ 160 h 160"/>
              <a:gd name="T26" fmla="*/ 140 w 160"/>
              <a:gd name="T27" fmla="*/ 133 h 160"/>
              <a:gd name="T28" fmla="*/ 6 w 160"/>
              <a:gd name="T29" fmla="*/ 83 h 160"/>
              <a:gd name="T30" fmla="*/ 45 w 160"/>
              <a:gd name="T31" fmla="*/ 116 h 160"/>
              <a:gd name="T32" fmla="*/ 6 w 160"/>
              <a:gd name="T33" fmla="*/ 83 h 160"/>
              <a:gd name="T34" fmla="*/ 46 w 160"/>
              <a:gd name="T35" fmla="*/ 41 h 160"/>
              <a:gd name="T36" fmla="*/ 6 w 160"/>
              <a:gd name="T37" fmla="*/ 77 h 160"/>
              <a:gd name="T38" fmla="*/ 154 w 160"/>
              <a:gd name="T39" fmla="*/ 77 h 160"/>
              <a:gd name="T40" fmla="*/ 114 w 160"/>
              <a:gd name="T41" fmla="*/ 41 h 160"/>
              <a:gd name="T42" fmla="*/ 154 w 160"/>
              <a:gd name="T43" fmla="*/ 77 h 160"/>
              <a:gd name="T44" fmla="*/ 54 w 160"/>
              <a:gd name="T45" fmla="*/ 38 h 160"/>
              <a:gd name="T46" fmla="*/ 77 w 160"/>
              <a:gd name="T47" fmla="*/ 41 h 160"/>
              <a:gd name="T48" fmla="*/ 77 w 160"/>
              <a:gd name="T49" fmla="*/ 77 h 160"/>
              <a:gd name="T50" fmla="*/ 52 w 160"/>
              <a:gd name="T51" fmla="*/ 43 h 160"/>
              <a:gd name="T52" fmla="*/ 83 w 160"/>
              <a:gd name="T53" fmla="*/ 47 h 160"/>
              <a:gd name="T54" fmla="*/ 116 w 160"/>
              <a:gd name="T55" fmla="*/ 77 h 160"/>
              <a:gd name="T56" fmla="*/ 83 w 160"/>
              <a:gd name="T57" fmla="*/ 47 h 160"/>
              <a:gd name="T58" fmla="*/ 83 w 160"/>
              <a:gd name="T59" fmla="*/ 7 h 160"/>
              <a:gd name="T60" fmla="*/ 83 w 160"/>
              <a:gd name="T61" fmla="*/ 41 h 160"/>
              <a:gd name="T62" fmla="*/ 90 w 160"/>
              <a:gd name="T63" fmla="*/ 6 h 160"/>
              <a:gd name="T64" fmla="*/ 111 w 160"/>
              <a:gd name="T65" fmla="*/ 36 h 160"/>
              <a:gd name="T66" fmla="*/ 28 w 160"/>
              <a:gd name="T67" fmla="*/ 26 h 160"/>
              <a:gd name="T68" fmla="*/ 49 w 160"/>
              <a:gd name="T69" fmla="*/ 36 h 160"/>
              <a:gd name="T70" fmla="*/ 77 w 160"/>
              <a:gd name="T71" fmla="*/ 83 h 160"/>
              <a:gd name="T72" fmla="*/ 51 w 160"/>
              <a:gd name="T73" fmla="*/ 115 h 160"/>
              <a:gd name="T74" fmla="*/ 77 w 160"/>
              <a:gd name="T75" fmla="*/ 116 h 160"/>
              <a:gd name="T76" fmla="*/ 53 w 160"/>
              <a:gd name="T77" fmla="*/ 120 h 160"/>
              <a:gd name="T78" fmla="*/ 83 w 160"/>
              <a:gd name="T79" fmla="*/ 153 h 160"/>
              <a:gd name="T80" fmla="*/ 107 w 160"/>
              <a:gd name="T81" fmla="*/ 120 h 160"/>
              <a:gd name="T82" fmla="*/ 83 w 160"/>
              <a:gd name="T83" fmla="*/ 110 h 160"/>
              <a:gd name="T84" fmla="*/ 116 w 160"/>
              <a:gd name="T85" fmla="*/ 83 h 160"/>
              <a:gd name="T86" fmla="*/ 83 w 160"/>
              <a:gd name="T87" fmla="*/ 110 h 160"/>
              <a:gd name="T88" fmla="*/ 154 w 160"/>
              <a:gd name="T89" fmla="*/ 83 h 160"/>
              <a:gd name="T90" fmla="*/ 115 w 160"/>
              <a:gd name="T91" fmla="*/ 116 h 160"/>
              <a:gd name="T92" fmla="*/ 27 w 160"/>
              <a:gd name="T93" fmla="*/ 132 h 160"/>
              <a:gd name="T94" fmla="*/ 70 w 160"/>
              <a:gd name="T95" fmla="*/ 154 h 160"/>
              <a:gd name="T96" fmla="*/ 90 w 160"/>
              <a:gd name="T97" fmla="*/ 154 h 160"/>
              <a:gd name="T98" fmla="*/ 133 w 160"/>
              <a:gd name="T99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60">
                <a:moveTo>
                  <a:pt x="140" y="133"/>
                </a:moveTo>
                <a:cubicBezTo>
                  <a:pt x="152" y="119"/>
                  <a:pt x="160" y="100"/>
                  <a:pt x="160" y="80"/>
                </a:cubicBezTo>
                <a:cubicBezTo>
                  <a:pt x="160" y="59"/>
                  <a:pt x="152" y="40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24" y="10"/>
                  <a:pt x="105" y="1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5" y="1"/>
                  <a:pt x="36" y="10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8" y="40"/>
                  <a:pt x="0" y="59"/>
                  <a:pt x="0" y="80"/>
                </a:cubicBezTo>
                <a:cubicBezTo>
                  <a:pt x="0" y="100"/>
                  <a:pt x="8" y="119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34" y="149"/>
                  <a:pt x="55" y="159"/>
                  <a:pt x="77" y="160"/>
                </a:cubicBezTo>
                <a:cubicBezTo>
                  <a:pt x="77" y="160"/>
                  <a:pt x="77" y="160"/>
                  <a:pt x="77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60"/>
                  <a:pt x="80" y="160"/>
                  <a:pt x="80" y="160"/>
                </a:cubicBezTo>
                <a:cubicBezTo>
                  <a:pt x="80" y="160"/>
                  <a:pt x="81" y="160"/>
                  <a:pt x="81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105" y="159"/>
                  <a:pt x="126" y="149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lose/>
                <a:moveTo>
                  <a:pt x="6" y="83"/>
                </a:moveTo>
                <a:cubicBezTo>
                  <a:pt x="39" y="83"/>
                  <a:pt x="39" y="83"/>
                  <a:pt x="39" y="83"/>
                </a:cubicBezTo>
                <a:cubicBezTo>
                  <a:pt x="39" y="94"/>
                  <a:pt x="41" y="106"/>
                  <a:pt x="45" y="116"/>
                </a:cubicBezTo>
                <a:cubicBezTo>
                  <a:pt x="38" y="119"/>
                  <a:pt x="30" y="123"/>
                  <a:pt x="23" y="128"/>
                </a:cubicBezTo>
                <a:cubicBezTo>
                  <a:pt x="13" y="116"/>
                  <a:pt x="6" y="100"/>
                  <a:pt x="6" y="83"/>
                </a:cubicBezTo>
                <a:close/>
                <a:moveTo>
                  <a:pt x="24" y="30"/>
                </a:moveTo>
                <a:cubicBezTo>
                  <a:pt x="31" y="35"/>
                  <a:pt x="39" y="38"/>
                  <a:pt x="46" y="41"/>
                </a:cubicBezTo>
                <a:cubicBezTo>
                  <a:pt x="42" y="52"/>
                  <a:pt x="39" y="65"/>
                  <a:pt x="39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59"/>
                  <a:pt x="13" y="43"/>
                  <a:pt x="24" y="30"/>
                </a:cubicBezTo>
                <a:close/>
                <a:moveTo>
                  <a:pt x="154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65"/>
                  <a:pt x="118" y="52"/>
                  <a:pt x="114" y="41"/>
                </a:cubicBezTo>
                <a:cubicBezTo>
                  <a:pt x="121" y="38"/>
                  <a:pt x="129" y="35"/>
                  <a:pt x="136" y="30"/>
                </a:cubicBezTo>
                <a:cubicBezTo>
                  <a:pt x="147" y="43"/>
                  <a:pt x="154" y="59"/>
                  <a:pt x="154" y="77"/>
                </a:cubicBezTo>
                <a:close/>
                <a:moveTo>
                  <a:pt x="77" y="41"/>
                </a:moveTo>
                <a:cubicBezTo>
                  <a:pt x="69" y="41"/>
                  <a:pt x="61" y="40"/>
                  <a:pt x="54" y="38"/>
                </a:cubicBezTo>
                <a:cubicBezTo>
                  <a:pt x="59" y="26"/>
                  <a:pt x="67" y="16"/>
                  <a:pt x="77" y="7"/>
                </a:cubicBezTo>
                <a:lnTo>
                  <a:pt x="77" y="41"/>
                </a:lnTo>
                <a:close/>
                <a:moveTo>
                  <a:pt x="77" y="47"/>
                </a:moveTo>
                <a:cubicBezTo>
                  <a:pt x="77" y="77"/>
                  <a:pt x="77" y="77"/>
                  <a:pt x="77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5" y="65"/>
                  <a:pt x="47" y="54"/>
                  <a:pt x="52" y="43"/>
                </a:cubicBezTo>
                <a:cubicBezTo>
                  <a:pt x="60" y="45"/>
                  <a:pt x="68" y="47"/>
                  <a:pt x="77" y="47"/>
                </a:cubicBezTo>
                <a:close/>
                <a:moveTo>
                  <a:pt x="83" y="47"/>
                </a:moveTo>
                <a:cubicBezTo>
                  <a:pt x="92" y="47"/>
                  <a:pt x="100" y="45"/>
                  <a:pt x="108" y="43"/>
                </a:cubicBezTo>
                <a:cubicBezTo>
                  <a:pt x="113" y="54"/>
                  <a:pt x="115" y="65"/>
                  <a:pt x="116" y="77"/>
                </a:cubicBezTo>
                <a:cubicBezTo>
                  <a:pt x="83" y="77"/>
                  <a:pt x="83" y="77"/>
                  <a:pt x="83" y="77"/>
                </a:cubicBezTo>
                <a:lnTo>
                  <a:pt x="83" y="47"/>
                </a:lnTo>
                <a:close/>
                <a:moveTo>
                  <a:pt x="83" y="41"/>
                </a:moveTo>
                <a:cubicBezTo>
                  <a:pt x="83" y="7"/>
                  <a:pt x="83" y="7"/>
                  <a:pt x="83" y="7"/>
                </a:cubicBezTo>
                <a:cubicBezTo>
                  <a:pt x="93" y="16"/>
                  <a:pt x="101" y="26"/>
                  <a:pt x="106" y="38"/>
                </a:cubicBezTo>
                <a:cubicBezTo>
                  <a:pt x="99" y="40"/>
                  <a:pt x="91" y="41"/>
                  <a:pt x="83" y="41"/>
                </a:cubicBezTo>
                <a:close/>
                <a:moveTo>
                  <a:pt x="111" y="36"/>
                </a:moveTo>
                <a:cubicBezTo>
                  <a:pt x="106" y="25"/>
                  <a:pt x="99" y="15"/>
                  <a:pt x="90" y="6"/>
                </a:cubicBezTo>
                <a:cubicBezTo>
                  <a:pt x="106" y="8"/>
                  <a:pt x="120" y="16"/>
                  <a:pt x="132" y="26"/>
                </a:cubicBezTo>
                <a:cubicBezTo>
                  <a:pt x="125" y="30"/>
                  <a:pt x="119" y="34"/>
                  <a:pt x="111" y="36"/>
                </a:cubicBezTo>
                <a:close/>
                <a:moveTo>
                  <a:pt x="49" y="36"/>
                </a:moveTo>
                <a:cubicBezTo>
                  <a:pt x="42" y="34"/>
                  <a:pt x="35" y="30"/>
                  <a:pt x="28" y="26"/>
                </a:cubicBezTo>
                <a:cubicBezTo>
                  <a:pt x="40" y="16"/>
                  <a:pt x="54" y="8"/>
                  <a:pt x="70" y="6"/>
                </a:cubicBezTo>
                <a:cubicBezTo>
                  <a:pt x="61" y="15"/>
                  <a:pt x="54" y="25"/>
                  <a:pt x="49" y="36"/>
                </a:cubicBezTo>
                <a:close/>
                <a:moveTo>
                  <a:pt x="44" y="83"/>
                </a:moveTo>
                <a:cubicBezTo>
                  <a:pt x="77" y="83"/>
                  <a:pt x="77" y="83"/>
                  <a:pt x="77" y="83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68" y="111"/>
                  <a:pt x="59" y="112"/>
                  <a:pt x="51" y="115"/>
                </a:cubicBezTo>
                <a:cubicBezTo>
                  <a:pt x="47" y="105"/>
                  <a:pt x="45" y="94"/>
                  <a:pt x="44" y="83"/>
                </a:cubicBezTo>
                <a:close/>
                <a:moveTo>
                  <a:pt x="77" y="116"/>
                </a:moveTo>
                <a:cubicBezTo>
                  <a:pt x="77" y="153"/>
                  <a:pt x="77" y="153"/>
                  <a:pt x="77" y="153"/>
                </a:cubicBezTo>
                <a:cubicBezTo>
                  <a:pt x="67" y="143"/>
                  <a:pt x="58" y="132"/>
                  <a:pt x="53" y="120"/>
                </a:cubicBezTo>
                <a:cubicBezTo>
                  <a:pt x="61" y="118"/>
                  <a:pt x="69" y="116"/>
                  <a:pt x="77" y="116"/>
                </a:cubicBezTo>
                <a:close/>
                <a:moveTo>
                  <a:pt x="83" y="153"/>
                </a:moveTo>
                <a:cubicBezTo>
                  <a:pt x="83" y="116"/>
                  <a:pt x="83" y="116"/>
                  <a:pt x="83" y="116"/>
                </a:cubicBezTo>
                <a:cubicBezTo>
                  <a:pt x="91" y="116"/>
                  <a:pt x="99" y="118"/>
                  <a:pt x="107" y="120"/>
                </a:cubicBezTo>
                <a:cubicBezTo>
                  <a:pt x="102" y="132"/>
                  <a:pt x="93" y="143"/>
                  <a:pt x="83" y="153"/>
                </a:cubicBezTo>
                <a:close/>
                <a:moveTo>
                  <a:pt x="83" y="110"/>
                </a:moveTo>
                <a:cubicBezTo>
                  <a:pt x="83" y="83"/>
                  <a:pt x="83" y="83"/>
                  <a:pt x="83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5" y="94"/>
                  <a:pt x="113" y="105"/>
                  <a:pt x="109" y="115"/>
                </a:cubicBezTo>
                <a:cubicBezTo>
                  <a:pt x="101" y="112"/>
                  <a:pt x="92" y="111"/>
                  <a:pt x="83" y="110"/>
                </a:cubicBezTo>
                <a:close/>
                <a:moveTo>
                  <a:pt x="121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100"/>
                  <a:pt x="147" y="116"/>
                  <a:pt x="137" y="128"/>
                </a:cubicBezTo>
                <a:cubicBezTo>
                  <a:pt x="130" y="123"/>
                  <a:pt x="122" y="119"/>
                  <a:pt x="115" y="116"/>
                </a:cubicBezTo>
                <a:cubicBezTo>
                  <a:pt x="119" y="106"/>
                  <a:pt x="121" y="94"/>
                  <a:pt x="121" y="83"/>
                </a:cubicBezTo>
                <a:close/>
                <a:moveTo>
                  <a:pt x="27" y="132"/>
                </a:moveTo>
                <a:cubicBezTo>
                  <a:pt x="33" y="128"/>
                  <a:pt x="40" y="124"/>
                  <a:pt x="47" y="122"/>
                </a:cubicBezTo>
                <a:cubicBezTo>
                  <a:pt x="53" y="134"/>
                  <a:pt x="61" y="145"/>
                  <a:pt x="70" y="154"/>
                </a:cubicBezTo>
                <a:cubicBezTo>
                  <a:pt x="53" y="152"/>
                  <a:pt x="38" y="144"/>
                  <a:pt x="27" y="132"/>
                </a:cubicBezTo>
                <a:close/>
                <a:moveTo>
                  <a:pt x="90" y="154"/>
                </a:moveTo>
                <a:cubicBezTo>
                  <a:pt x="99" y="145"/>
                  <a:pt x="107" y="134"/>
                  <a:pt x="113" y="122"/>
                </a:cubicBezTo>
                <a:cubicBezTo>
                  <a:pt x="120" y="124"/>
                  <a:pt x="127" y="128"/>
                  <a:pt x="133" y="132"/>
                </a:cubicBezTo>
                <a:cubicBezTo>
                  <a:pt x="122" y="144"/>
                  <a:pt x="107" y="152"/>
                  <a:pt x="90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4" name="Freeform 2128"/>
          <p:cNvSpPr>
            <a:spLocks noEditPoints="1"/>
          </p:cNvSpPr>
          <p:nvPr userDrawn="1"/>
        </p:nvSpPr>
        <p:spPr bwMode="auto">
          <a:xfrm>
            <a:off x="5987892" y="1358504"/>
            <a:ext cx="450533" cy="454462"/>
          </a:xfrm>
          <a:custGeom>
            <a:avLst/>
            <a:gdLst>
              <a:gd name="T0" fmla="*/ 114 w 160"/>
              <a:gd name="T1" fmla="*/ 0 h 160"/>
              <a:gd name="T2" fmla="*/ 69 w 160"/>
              <a:gd name="T3" fmla="*/ 46 h 160"/>
              <a:gd name="T4" fmla="*/ 76 w 160"/>
              <a:gd name="T5" fmla="*/ 71 h 160"/>
              <a:gd name="T6" fmla="*/ 1 w 160"/>
              <a:gd name="T7" fmla="*/ 147 h 160"/>
              <a:gd name="T8" fmla="*/ 1 w 160"/>
              <a:gd name="T9" fmla="*/ 151 h 160"/>
              <a:gd name="T10" fmla="*/ 3 w 160"/>
              <a:gd name="T11" fmla="*/ 151 h 160"/>
              <a:gd name="T12" fmla="*/ 5 w 160"/>
              <a:gd name="T13" fmla="*/ 151 h 160"/>
              <a:gd name="T14" fmla="*/ 17 w 160"/>
              <a:gd name="T15" fmla="*/ 138 h 160"/>
              <a:gd name="T16" fmla="*/ 38 w 160"/>
              <a:gd name="T17" fmla="*/ 159 h 160"/>
              <a:gd name="T18" fmla="*/ 40 w 160"/>
              <a:gd name="T19" fmla="*/ 160 h 160"/>
              <a:gd name="T20" fmla="*/ 42 w 160"/>
              <a:gd name="T21" fmla="*/ 159 h 160"/>
              <a:gd name="T22" fmla="*/ 42 w 160"/>
              <a:gd name="T23" fmla="*/ 155 h 160"/>
              <a:gd name="T24" fmla="*/ 21 w 160"/>
              <a:gd name="T25" fmla="*/ 134 h 160"/>
              <a:gd name="T26" fmla="*/ 31 w 160"/>
              <a:gd name="T27" fmla="*/ 124 h 160"/>
              <a:gd name="T28" fmla="*/ 47 w 160"/>
              <a:gd name="T29" fmla="*/ 139 h 160"/>
              <a:gd name="T30" fmla="*/ 49 w 160"/>
              <a:gd name="T31" fmla="*/ 140 h 160"/>
              <a:gd name="T32" fmla="*/ 51 w 160"/>
              <a:gd name="T33" fmla="*/ 139 h 160"/>
              <a:gd name="T34" fmla="*/ 51 w 160"/>
              <a:gd name="T35" fmla="*/ 135 h 160"/>
              <a:gd name="T36" fmla="*/ 35 w 160"/>
              <a:gd name="T37" fmla="*/ 120 h 160"/>
              <a:gd name="T38" fmla="*/ 46 w 160"/>
              <a:gd name="T39" fmla="*/ 110 h 160"/>
              <a:gd name="T40" fmla="*/ 67 w 160"/>
              <a:gd name="T41" fmla="*/ 131 h 160"/>
              <a:gd name="T42" fmla="*/ 69 w 160"/>
              <a:gd name="T43" fmla="*/ 131 h 160"/>
              <a:gd name="T44" fmla="*/ 71 w 160"/>
              <a:gd name="T45" fmla="*/ 131 h 160"/>
              <a:gd name="T46" fmla="*/ 71 w 160"/>
              <a:gd name="T47" fmla="*/ 127 h 160"/>
              <a:gd name="T48" fmla="*/ 50 w 160"/>
              <a:gd name="T49" fmla="*/ 106 h 160"/>
              <a:gd name="T50" fmla="*/ 80 w 160"/>
              <a:gd name="T51" fmla="*/ 76 h 160"/>
              <a:gd name="T52" fmla="*/ 114 w 160"/>
              <a:gd name="T53" fmla="*/ 91 h 160"/>
              <a:gd name="T54" fmla="*/ 160 w 160"/>
              <a:gd name="T55" fmla="*/ 46 h 160"/>
              <a:gd name="T56" fmla="*/ 114 w 160"/>
              <a:gd name="T57" fmla="*/ 0 h 160"/>
              <a:gd name="T58" fmla="*/ 114 w 160"/>
              <a:gd name="T59" fmla="*/ 86 h 160"/>
              <a:gd name="T60" fmla="*/ 74 w 160"/>
              <a:gd name="T61" fmla="*/ 46 h 160"/>
              <a:gd name="T62" fmla="*/ 114 w 160"/>
              <a:gd name="T63" fmla="*/ 6 h 160"/>
              <a:gd name="T64" fmla="*/ 154 w 160"/>
              <a:gd name="T65" fmla="*/ 46 h 160"/>
              <a:gd name="T66" fmla="*/ 114 w 160"/>
              <a:gd name="T67" fmla="*/ 8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60">
                <a:moveTo>
                  <a:pt x="114" y="0"/>
                </a:moveTo>
                <a:cubicBezTo>
                  <a:pt x="89" y="0"/>
                  <a:pt x="69" y="21"/>
                  <a:pt x="69" y="46"/>
                </a:cubicBezTo>
                <a:cubicBezTo>
                  <a:pt x="69" y="55"/>
                  <a:pt x="71" y="64"/>
                  <a:pt x="76" y="71"/>
                </a:cubicBezTo>
                <a:cubicBezTo>
                  <a:pt x="1" y="147"/>
                  <a:pt x="1" y="147"/>
                  <a:pt x="1" y="147"/>
                </a:cubicBezTo>
                <a:cubicBezTo>
                  <a:pt x="0" y="148"/>
                  <a:pt x="0" y="149"/>
                  <a:pt x="1" y="151"/>
                </a:cubicBezTo>
                <a:cubicBezTo>
                  <a:pt x="1" y="151"/>
                  <a:pt x="2" y="151"/>
                  <a:pt x="3" y="151"/>
                </a:cubicBezTo>
                <a:cubicBezTo>
                  <a:pt x="4" y="151"/>
                  <a:pt x="4" y="151"/>
                  <a:pt x="5" y="151"/>
                </a:cubicBezTo>
                <a:cubicBezTo>
                  <a:pt x="17" y="138"/>
                  <a:pt x="17" y="138"/>
                  <a:pt x="17" y="138"/>
                </a:cubicBezTo>
                <a:cubicBezTo>
                  <a:pt x="38" y="159"/>
                  <a:pt x="38" y="159"/>
                  <a:pt x="38" y="159"/>
                </a:cubicBezTo>
                <a:cubicBezTo>
                  <a:pt x="39" y="160"/>
                  <a:pt x="39" y="160"/>
                  <a:pt x="40" y="160"/>
                </a:cubicBezTo>
                <a:cubicBezTo>
                  <a:pt x="41" y="160"/>
                  <a:pt x="41" y="160"/>
                  <a:pt x="42" y="159"/>
                </a:cubicBezTo>
                <a:cubicBezTo>
                  <a:pt x="43" y="158"/>
                  <a:pt x="43" y="156"/>
                  <a:pt x="42" y="155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31" y="124"/>
                  <a:pt x="31" y="124"/>
                  <a:pt x="31" y="124"/>
                </a:cubicBezTo>
                <a:cubicBezTo>
                  <a:pt x="47" y="139"/>
                  <a:pt x="47" y="139"/>
                  <a:pt x="47" y="139"/>
                </a:cubicBezTo>
                <a:cubicBezTo>
                  <a:pt x="47" y="140"/>
                  <a:pt x="48" y="140"/>
                  <a:pt x="49" y="140"/>
                </a:cubicBezTo>
                <a:cubicBezTo>
                  <a:pt x="49" y="140"/>
                  <a:pt x="50" y="140"/>
                  <a:pt x="51" y="139"/>
                </a:cubicBezTo>
                <a:cubicBezTo>
                  <a:pt x="52" y="138"/>
                  <a:pt x="52" y="136"/>
                  <a:pt x="51" y="135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46" y="110"/>
                  <a:pt x="46" y="110"/>
                  <a:pt x="46" y="110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8" y="131"/>
                  <a:pt x="69" y="131"/>
                </a:cubicBezTo>
                <a:cubicBezTo>
                  <a:pt x="69" y="131"/>
                  <a:pt x="70" y="131"/>
                  <a:pt x="71" y="131"/>
                </a:cubicBezTo>
                <a:cubicBezTo>
                  <a:pt x="72" y="129"/>
                  <a:pt x="72" y="128"/>
                  <a:pt x="71" y="127"/>
                </a:cubicBezTo>
                <a:cubicBezTo>
                  <a:pt x="50" y="106"/>
                  <a:pt x="50" y="106"/>
                  <a:pt x="50" y="106"/>
                </a:cubicBezTo>
                <a:cubicBezTo>
                  <a:pt x="80" y="76"/>
                  <a:pt x="80" y="76"/>
                  <a:pt x="80" y="76"/>
                </a:cubicBezTo>
                <a:cubicBezTo>
                  <a:pt x="88" y="85"/>
                  <a:pt x="101" y="91"/>
                  <a:pt x="114" y="91"/>
                </a:cubicBezTo>
                <a:cubicBezTo>
                  <a:pt x="139" y="91"/>
                  <a:pt x="160" y="71"/>
                  <a:pt x="160" y="46"/>
                </a:cubicBezTo>
                <a:cubicBezTo>
                  <a:pt x="160" y="21"/>
                  <a:pt x="139" y="0"/>
                  <a:pt x="114" y="0"/>
                </a:cubicBezTo>
                <a:close/>
                <a:moveTo>
                  <a:pt x="114" y="86"/>
                </a:moveTo>
                <a:cubicBezTo>
                  <a:pt x="92" y="86"/>
                  <a:pt x="74" y="68"/>
                  <a:pt x="74" y="46"/>
                </a:cubicBezTo>
                <a:cubicBezTo>
                  <a:pt x="74" y="24"/>
                  <a:pt x="92" y="6"/>
                  <a:pt x="114" y="6"/>
                </a:cubicBezTo>
                <a:cubicBezTo>
                  <a:pt x="136" y="6"/>
                  <a:pt x="154" y="24"/>
                  <a:pt x="154" y="46"/>
                </a:cubicBezTo>
                <a:cubicBezTo>
                  <a:pt x="154" y="68"/>
                  <a:pt x="136" y="86"/>
                  <a:pt x="114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5" name="Freeform 2129"/>
          <p:cNvSpPr>
            <a:spLocks noEditPoints="1"/>
          </p:cNvSpPr>
          <p:nvPr userDrawn="1"/>
        </p:nvSpPr>
        <p:spPr bwMode="auto">
          <a:xfrm>
            <a:off x="5999679" y="1869282"/>
            <a:ext cx="430888" cy="454462"/>
          </a:xfrm>
          <a:custGeom>
            <a:avLst/>
            <a:gdLst>
              <a:gd name="T0" fmla="*/ 153 w 153"/>
              <a:gd name="T1" fmla="*/ 123 h 160"/>
              <a:gd name="T2" fmla="*/ 153 w 153"/>
              <a:gd name="T3" fmla="*/ 123 h 160"/>
              <a:gd name="T4" fmla="*/ 153 w 153"/>
              <a:gd name="T5" fmla="*/ 120 h 160"/>
              <a:gd name="T6" fmla="*/ 136 w 153"/>
              <a:gd name="T7" fmla="*/ 21 h 160"/>
              <a:gd name="T8" fmla="*/ 43 w 153"/>
              <a:gd name="T9" fmla="*/ 21 h 160"/>
              <a:gd name="T10" fmla="*/ 43 w 153"/>
              <a:gd name="T11" fmla="*/ 16 h 160"/>
              <a:gd name="T12" fmla="*/ 54 w 153"/>
              <a:gd name="T13" fmla="*/ 5 h 160"/>
              <a:gd name="T14" fmla="*/ 65 w 153"/>
              <a:gd name="T15" fmla="*/ 16 h 160"/>
              <a:gd name="T16" fmla="*/ 67 w 153"/>
              <a:gd name="T17" fmla="*/ 19 h 160"/>
              <a:gd name="T18" fmla="*/ 70 w 153"/>
              <a:gd name="T19" fmla="*/ 16 h 160"/>
              <a:gd name="T20" fmla="*/ 54 w 153"/>
              <a:gd name="T21" fmla="*/ 0 h 160"/>
              <a:gd name="T22" fmla="*/ 38 w 153"/>
              <a:gd name="T23" fmla="*/ 16 h 160"/>
              <a:gd name="T24" fmla="*/ 38 w 153"/>
              <a:gd name="T25" fmla="*/ 21 h 160"/>
              <a:gd name="T26" fmla="*/ 17 w 153"/>
              <a:gd name="T27" fmla="*/ 21 h 160"/>
              <a:gd name="T28" fmla="*/ 1 w 153"/>
              <a:gd name="T29" fmla="*/ 120 h 160"/>
              <a:gd name="T30" fmla="*/ 0 w 153"/>
              <a:gd name="T31" fmla="*/ 123 h 160"/>
              <a:gd name="T32" fmla="*/ 0 w 153"/>
              <a:gd name="T33" fmla="*/ 123 h 160"/>
              <a:gd name="T34" fmla="*/ 65 w 153"/>
              <a:gd name="T35" fmla="*/ 123 h 160"/>
              <a:gd name="T36" fmla="*/ 65 w 153"/>
              <a:gd name="T37" fmla="*/ 147 h 160"/>
              <a:gd name="T38" fmla="*/ 57 w 153"/>
              <a:gd name="T39" fmla="*/ 147 h 160"/>
              <a:gd name="T40" fmla="*/ 57 w 153"/>
              <a:gd name="T41" fmla="*/ 160 h 160"/>
              <a:gd name="T42" fmla="*/ 97 w 153"/>
              <a:gd name="T43" fmla="*/ 160 h 160"/>
              <a:gd name="T44" fmla="*/ 97 w 153"/>
              <a:gd name="T45" fmla="*/ 147 h 160"/>
              <a:gd name="T46" fmla="*/ 89 w 153"/>
              <a:gd name="T47" fmla="*/ 147 h 160"/>
              <a:gd name="T48" fmla="*/ 89 w 153"/>
              <a:gd name="T49" fmla="*/ 123 h 160"/>
              <a:gd name="T50" fmla="*/ 153 w 153"/>
              <a:gd name="T51" fmla="*/ 123 h 160"/>
              <a:gd name="T52" fmla="*/ 22 w 153"/>
              <a:gd name="T53" fmla="*/ 27 h 160"/>
              <a:gd name="T54" fmla="*/ 38 w 153"/>
              <a:gd name="T55" fmla="*/ 27 h 160"/>
              <a:gd name="T56" fmla="*/ 38 w 153"/>
              <a:gd name="T57" fmla="*/ 45 h 160"/>
              <a:gd name="T58" fmla="*/ 41 w 153"/>
              <a:gd name="T59" fmla="*/ 48 h 160"/>
              <a:gd name="T60" fmla="*/ 43 w 153"/>
              <a:gd name="T61" fmla="*/ 45 h 160"/>
              <a:gd name="T62" fmla="*/ 43 w 153"/>
              <a:gd name="T63" fmla="*/ 27 h 160"/>
              <a:gd name="T64" fmla="*/ 132 w 153"/>
              <a:gd name="T65" fmla="*/ 27 h 160"/>
              <a:gd name="T66" fmla="*/ 144 w 153"/>
              <a:gd name="T67" fmla="*/ 99 h 160"/>
              <a:gd name="T68" fmla="*/ 10 w 153"/>
              <a:gd name="T69" fmla="*/ 99 h 160"/>
              <a:gd name="T70" fmla="*/ 22 w 153"/>
              <a:gd name="T71" fmla="*/ 27 h 160"/>
              <a:gd name="T72" fmla="*/ 7 w 153"/>
              <a:gd name="T73" fmla="*/ 117 h 160"/>
              <a:gd name="T74" fmla="*/ 9 w 153"/>
              <a:gd name="T75" fmla="*/ 104 h 160"/>
              <a:gd name="T76" fmla="*/ 144 w 153"/>
              <a:gd name="T77" fmla="*/ 104 h 160"/>
              <a:gd name="T78" fmla="*/ 147 w 153"/>
              <a:gd name="T79" fmla="*/ 117 h 160"/>
              <a:gd name="T80" fmla="*/ 89 w 153"/>
              <a:gd name="T81" fmla="*/ 117 h 160"/>
              <a:gd name="T82" fmla="*/ 65 w 153"/>
              <a:gd name="T83" fmla="*/ 117 h 160"/>
              <a:gd name="T84" fmla="*/ 7 w 153"/>
              <a:gd name="T85" fmla="*/ 117 h 160"/>
              <a:gd name="T86" fmla="*/ 91 w 153"/>
              <a:gd name="T87" fmla="*/ 152 h 160"/>
              <a:gd name="T88" fmla="*/ 91 w 153"/>
              <a:gd name="T89" fmla="*/ 155 h 160"/>
              <a:gd name="T90" fmla="*/ 62 w 153"/>
              <a:gd name="T91" fmla="*/ 155 h 160"/>
              <a:gd name="T92" fmla="*/ 62 w 153"/>
              <a:gd name="T93" fmla="*/ 152 h 160"/>
              <a:gd name="T94" fmla="*/ 65 w 153"/>
              <a:gd name="T95" fmla="*/ 152 h 160"/>
              <a:gd name="T96" fmla="*/ 89 w 153"/>
              <a:gd name="T97" fmla="*/ 152 h 160"/>
              <a:gd name="T98" fmla="*/ 91 w 153"/>
              <a:gd name="T99" fmla="*/ 152 h 160"/>
              <a:gd name="T100" fmla="*/ 83 w 153"/>
              <a:gd name="T101" fmla="*/ 147 h 160"/>
              <a:gd name="T102" fmla="*/ 70 w 153"/>
              <a:gd name="T103" fmla="*/ 147 h 160"/>
              <a:gd name="T104" fmla="*/ 70 w 153"/>
              <a:gd name="T105" fmla="*/ 123 h 160"/>
              <a:gd name="T106" fmla="*/ 83 w 153"/>
              <a:gd name="T107" fmla="*/ 123 h 160"/>
              <a:gd name="T108" fmla="*/ 83 w 153"/>
              <a:gd name="T109" fmla="*/ 1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3" h="160">
                <a:moveTo>
                  <a:pt x="153" y="123"/>
                </a:moveTo>
                <a:cubicBezTo>
                  <a:pt x="153" y="123"/>
                  <a:pt x="153" y="123"/>
                  <a:pt x="153" y="123"/>
                </a:cubicBezTo>
                <a:cubicBezTo>
                  <a:pt x="153" y="120"/>
                  <a:pt x="153" y="120"/>
                  <a:pt x="153" y="120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0"/>
                  <a:pt x="48" y="5"/>
                  <a:pt x="54" y="5"/>
                </a:cubicBezTo>
                <a:cubicBezTo>
                  <a:pt x="60" y="5"/>
                  <a:pt x="65" y="10"/>
                  <a:pt x="65" y="16"/>
                </a:cubicBezTo>
                <a:cubicBezTo>
                  <a:pt x="65" y="17"/>
                  <a:pt x="66" y="19"/>
                  <a:pt x="67" y="19"/>
                </a:cubicBezTo>
                <a:cubicBezTo>
                  <a:pt x="69" y="19"/>
                  <a:pt x="70" y="17"/>
                  <a:pt x="70" y="16"/>
                </a:cubicBezTo>
                <a:cubicBezTo>
                  <a:pt x="70" y="7"/>
                  <a:pt x="63" y="0"/>
                  <a:pt x="54" y="0"/>
                </a:cubicBezTo>
                <a:cubicBezTo>
                  <a:pt x="45" y="0"/>
                  <a:pt x="38" y="7"/>
                  <a:pt x="38" y="16"/>
                </a:cubicBezTo>
                <a:cubicBezTo>
                  <a:pt x="38" y="21"/>
                  <a:pt x="38" y="21"/>
                  <a:pt x="38" y="21"/>
                </a:cubicBezTo>
                <a:cubicBezTo>
                  <a:pt x="17" y="21"/>
                  <a:pt x="17" y="21"/>
                  <a:pt x="17" y="21"/>
                </a:cubicBezTo>
                <a:cubicBezTo>
                  <a:pt x="1" y="120"/>
                  <a:pt x="1" y="120"/>
                  <a:pt x="1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0" y="123"/>
                  <a:pt x="0" y="123"/>
                </a:cubicBezTo>
                <a:cubicBezTo>
                  <a:pt x="65" y="123"/>
                  <a:pt x="65" y="123"/>
                  <a:pt x="65" y="123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57" y="147"/>
                  <a:pt x="57" y="147"/>
                  <a:pt x="57" y="147"/>
                </a:cubicBezTo>
                <a:cubicBezTo>
                  <a:pt x="57" y="160"/>
                  <a:pt x="57" y="160"/>
                  <a:pt x="57" y="160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97" y="147"/>
                  <a:pt x="97" y="147"/>
                  <a:pt x="97" y="147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89" y="123"/>
                  <a:pt x="89" y="123"/>
                  <a:pt x="89" y="123"/>
                </a:cubicBezTo>
                <a:lnTo>
                  <a:pt x="153" y="123"/>
                </a:lnTo>
                <a:close/>
                <a:moveTo>
                  <a:pt x="22" y="27"/>
                </a:moveTo>
                <a:cubicBezTo>
                  <a:pt x="38" y="27"/>
                  <a:pt x="38" y="27"/>
                  <a:pt x="38" y="27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7"/>
                  <a:pt x="39" y="48"/>
                  <a:pt x="41" y="48"/>
                </a:cubicBezTo>
                <a:cubicBezTo>
                  <a:pt x="42" y="48"/>
                  <a:pt x="43" y="47"/>
                  <a:pt x="43" y="45"/>
                </a:cubicBezTo>
                <a:cubicBezTo>
                  <a:pt x="43" y="27"/>
                  <a:pt x="43" y="27"/>
                  <a:pt x="43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44" y="99"/>
                  <a:pt x="144" y="99"/>
                  <a:pt x="144" y="99"/>
                </a:cubicBezTo>
                <a:cubicBezTo>
                  <a:pt x="10" y="99"/>
                  <a:pt x="10" y="99"/>
                  <a:pt x="10" y="99"/>
                </a:cubicBezTo>
                <a:lnTo>
                  <a:pt x="22" y="27"/>
                </a:lnTo>
                <a:close/>
                <a:moveTo>
                  <a:pt x="7" y="117"/>
                </a:moveTo>
                <a:cubicBezTo>
                  <a:pt x="9" y="104"/>
                  <a:pt x="9" y="104"/>
                  <a:pt x="9" y="104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65" y="117"/>
                  <a:pt x="65" y="117"/>
                  <a:pt x="65" y="117"/>
                </a:cubicBezTo>
                <a:lnTo>
                  <a:pt x="7" y="117"/>
                </a:lnTo>
                <a:close/>
                <a:moveTo>
                  <a:pt x="91" y="152"/>
                </a:moveTo>
                <a:cubicBezTo>
                  <a:pt x="91" y="155"/>
                  <a:pt x="91" y="155"/>
                  <a:pt x="91" y="15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5" y="152"/>
                  <a:pt x="65" y="152"/>
                  <a:pt x="65" y="152"/>
                </a:cubicBezTo>
                <a:cubicBezTo>
                  <a:pt x="89" y="152"/>
                  <a:pt x="89" y="152"/>
                  <a:pt x="89" y="152"/>
                </a:cubicBezTo>
                <a:lnTo>
                  <a:pt x="91" y="152"/>
                </a:lnTo>
                <a:close/>
                <a:moveTo>
                  <a:pt x="83" y="147"/>
                </a:moveTo>
                <a:cubicBezTo>
                  <a:pt x="70" y="147"/>
                  <a:pt x="70" y="147"/>
                  <a:pt x="70" y="147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83" y="123"/>
                  <a:pt x="83" y="123"/>
                  <a:pt x="83" y="123"/>
                </a:cubicBezTo>
                <a:lnTo>
                  <a:pt x="83" y="14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6" name="Freeform 2130"/>
          <p:cNvSpPr>
            <a:spLocks noEditPoints="1"/>
          </p:cNvSpPr>
          <p:nvPr userDrawn="1"/>
        </p:nvSpPr>
        <p:spPr bwMode="auto">
          <a:xfrm>
            <a:off x="5987892" y="2380059"/>
            <a:ext cx="450533" cy="440055"/>
          </a:xfrm>
          <a:custGeom>
            <a:avLst/>
            <a:gdLst>
              <a:gd name="T0" fmla="*/ 131 w 160"/>
              <a:gd name="T1" fmla="*/ 76 h 155"/>
              <a:gd name="T2" fmla="*/ 23 w 160"/>
              <a:gd name="T3" fmla="*/ 73 h 155"/>
              <a:gd name="T4" fmla="*/ 26 w 160"/>
              <a:gd name="T5" fmla="*/ 70 h 155"/>
              <a:gd name="T6" fmla="*/ 35 w 160"/>
              <a:gd name="T7" fmla="*/ 85 h 155"/>
              <a:gd name="T8" fmla="*/ 32 w 160"/>
              <a:gd name="T9" fmla="*/ 82 h 155"/>
              <a:gd name="T10" fmla="*/ 55 w 160"/>
              <a:gd name="T11" fmla="*/ 82 h 155"/>
              <a:gd name="T12" fmla="*/ 41 w 160"/>
              <a:gd name="T13" fmla="*/ 91 h 155"/>
              <a:gd name="T14" fmla="*/ 44 w 160"/>
              <a:gd name="T15" fmla="*/ 88 h 155"/>
              <a:gd name="T16" fmla="*/ 61 w 160"/>
              <a:gd name="T17" fmla="*/ 94 h 155"/>
              <a:gd name="T18" fmla="*/ 58 w 160"/>
              <a:gd name="T19" fmla="*/ 91 h 155"/>
              <a:gd name="T20" fmla="*/ 73 w 160"/>
              <a:gd name="T21" fmla="*/ 99 h 155"/>
              <a:gd name="T22" fmla="*/ 84 w 160"/>
              <a:gd name="T23" fmla="*/ 99 h 155"/>
              <a:gd name="T24" fmla="*/ 87 w 160"/>
              <a:gd name="T25" fmla="*/ 97 h 155"/>
              <a:gd name="T26" fmla="*/ 96 w 160"/>
              <a:gd name="T27" fmla="*/ 94 h 155"/>
              <a:gd name="T28" fmla="*/ 93 w 160"/>
              <a:gd name="T29" fmla="*/ 91 h 155"/>
              <a:gd name="T30" fmla="*/ 82 w 160"/>
              <a:gd name="T31" fmla="*/ 108 h 155"/>
              <a:gd name="T32" fmla="*/ 102 w 160"/>
              <a:gd name="T33" fmla="*/ 82 h 155"/>
              <a:gd name="T34" fmla="*/ 105 w 160"/>
              <a:gd name="T35" fmla="*/ 79 h 155"/>
              <a:gd name="T36" fmla="*/ 122 w 160"/>
              <a:gd name="T37" fmla="*/ 85 h 155"/>
              <a:gd name="T38" fmla="*/ 119 w 160"/>
              <a:gd name="T39" fmla="*/ 82 h 155"/>
              <a:gd name="T40" fmla="*/ 117 w 160"/>
              <a:gd name="T41" fmla="*/ 91 h 155"/>
              <a:gd name="T42" fmla="*/ 132 w 160"/>
              <a:gd name="T43" fmla="*/ 93 h 155"/>
              <a:gd name="T44" fmla="*/ 80 w 160"/>
              <a:gd name="T45" fmla="*/ 155 h 155"/>
              <a:gd name="T46" fmla="*/ 0 w 160"/>
              <a:gd name="T47" fmla="*/ 77 h 155"/>
              <a:gd name="T48" fmla="*/ 80 w 160"/>
              <a:gd name="T49" fmla="*/ 0 h 155"/>
              <a:gd name="T50" fmla="*/ 160 w 160"/>
              <a:gd name="T51" fmla="*/ 77 h 155"/>
              <a:gd name="T52" fmla="*/ 12 w 160"/>
              <a:gd name="T53" fmla="*/ 45 h 155"/>
              <a:gd name="T54" fmla="*/ 126 w 160"/>
              <a:gd name="T55" fmla="*/ 58 h 155"/>
              <a:gd name="T56" fmla="*/ 12 w 160"/>
              <a:gd name="T57" fmla="*/ 45 h 155"/>
              <a:gd name="T58" fmla="*/ 18 w 160"/>
              <a:gd name="T59" fmla="*/ 79 h 155"/>
              <a:gd name="T60" fmla="*/ 50 w 160"/>
              <a:gd name="T61" fmla="*/ 99 h 155"/>
              <a:gd name="T62" fmla="*/ 54 w 160"/>
              <a:gd name="T63" fmla="*/ 102 h 155"/>
              <a:gd name="T64" fmla="*/ 64 w 160"/>
              <a:gd name="T65" fmla="*/ 107 h 155"/>
              <a:gd name="T66" fmla="*/ 93 w 160"/>
              <a:gd name="T67" fmla="*/ 108 h 155"/>
              <a:gd name="T68" fmla="*/ 105 w 160"/>
              <a:gd name="T69" fmla="*/ 102 h 155"/>
              <a:gd name="T70" fmla="*/ 108 w 160"/>
              <a:gd name="T71" fmla="*/ 99 h 155"/>
              <a:gd name="T72" fmla="*/ 126 w 160"/>
              <a:gd name="T73" fmla="*/ 90 h 155"/>
              <a:gd name="T74" fmla="*/ 140 w 160"/>
              <a:gd name="T75" fmla="*/ 79 h 155"/>
              <a:gd name="T76" fmla="*/ 126 w 160"/>
              <a:gd name="T77" fmla="*/ 65 h 155"/>
              <a:gd name="T78" fmla="*/ 122 w 160"/>
              <a:gd name="T79" fmla="*/ 67 h 155"/>
              <a:gd name="T80" fmla="*/ 114 w 160"/>
              <a:gd name="T81" fmla="*/ 76 h 155"/>
              <a:gd name="T82" fmla="*/ 82 w 160"/>
              <a:gd name="T83" fmla="*/ 91 h 155"/>
              <a:gd name="T84" fmla="*/ 76 w 160"/>
              <a:gd name="T85" fmla="*/ 89 h 155"/>
              <a:gd name="T86" fmla="*/ 44 w 160"/>
              <a:gd name="T87" fmla="*/ 76 h 155"/>
              <a:gd name="T88" fmla="*/ 37 w 160"/>
              <a:gd name="T89" fmla="*/ 67 h 155"/>
              <a:gd name="T90" fmla="*/ 12 w 160"/>
              <a:gd name="T91" fmla="*/ 77 h 155"/>
              <a:gd name="T92" fmla="*/ 34 w 160"/>
              <a:gd name="T93" fmla="*/ 97 h 155"/>
              <a:gd name="T94" fmla="*/ 148 w 160"/>
              <a:gd name="T95" fmla="*/ 110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55">
                <a:moveTo>
                  <a:pt x="131" y="70"/>
                </a:moveTo>
                <a:cubicBezTo>
                  <a:pt x="133" y="70"/>
                  <a:pt x="134" y="72"/>
                  <a:pt x="134" y="73"/>
                </a:cubicBezTo>
                <a:cubicBezTo>
                  <a:pt x="134" y="75"/>
                  <a:pt x="133" y="76"/>
                  <a:pt x="131" y="76"/>
                </a:cubicBezTo>
                <a:cubicBezTo>
                  <a:pt x="129" y="76"/>
                  <a:pt x="128" y="75"/>
                  <a:pt x="128" y="73"/>
                </a:cubicBezTo>
                <a:cubicBezTo>
                  <a:pt x="128" y="72"/>
                  <a:pt x="129" y="70"/>
                  <a:pt x="131" y="70"/>
                </a:cubicBezTo>
                <a:close/>
                <a:moveTo>
                  <a:pt x="23" y="73"/>
                </a:moveTo>
                <a:cubicBezTo>
                  <a:pt x="23" y="75"/>
                  <a:pt x="25" y="76"/>
                  <a:pt x="26" y="76"/>
                </a:cubicBezTo>
                <a:cubicBezTo>
                  <a:pt x="28" y="76"/>
                  <a:pt x="29" y="75"/>
                  <a:pt x="29" y="73"/>
                </a:cubicBezTo>
                <a:cubicBezTo>
                  <a:pt x="29" y="72"/>
                  <a:pt x="28" y="70"/>
                  <a:pt x="26" y="70"/>
                </a:cubicBezTo>
                <a:cubicBezTo>
                  <a:pt x="25" y="70"/>
                  <a:pt x="23" y="72"/>
                  <a:pt x="23" y="73"/>
                </a:cubicBezTo>
                <a:close/>
                <a:moveTo>
                  <a:pt x="32" y="82"/>
                </a:moveTo>
                <a:cubicBezTo>
                  <a:pt x="32" y="84"/>
                  <a:pt x="33" y="85"/>
                  <a:pt x="35" y="85"/>
                </a:cubicBezTo>
                <a:cubicBezTo>
                  <a:pt x="37" y="85"/>
                  <a:pt x="38" y="84"/>
                  <a:pt x="38" y="82"/>
                </a:cubicBezTo>
                <a:cubicBezTo>
                  <a:pt x="38" y="80"/>
                  <a:pt x="37" y="79"/>
                  <a:pt x="35" y="79"/>
                </a:cubicBezTo>
                <a:cubicBezTo>
                  <a:pt x="33" y="79"/>
                  <a:pt x="32" y="80"/>
                  <a:pt x="32" y="82"/>
                </a:cubicBezTo>
                <a:close/>
                <a:moveTo>
                  <a:pt x="50" y="82"/>
                </a:moveTo>
                <a:cubicBezTo>
                  <a:pt x="50" y="84"/>
                  <a:pt x="51" y="85"/>
                  <a:pt x="52" y="85"/>
                </a:cubicBezTo>
                <a:cubicBezTo>
                  <a:pt x="54" y="85"/>
                  <a:pt x="55" y="84"/>
                  <a:pt x="55" y="82"/>
                </a:cubicBezTo>
                <a:cubicBezTo>
                  <a:pt x="55" y="80"/>
                  <a:pt x="54" y="79"/>
                  <a:pt x="52" y="79"/>
                </a:cubicBezTo>
                <a:cubicBezTo>
                  <a:pt x="51" y="79"/>
                  <a:pt x="50" y="80"/>
                  <a:pt x="50" y="82"/>
                </a:cubicBezTo>
                <a:close/>
                <a:moveTo>
                  <a:pt x="41" y="91"/>
                </a:moveTo>
                <a:cubicBezTo>
                  <a:pt x="41" y="92"/>
                  <a:pt x="42" y="94"/>
                  <a:pt x="44" y="94"/>
                </a:cubicBezTo>
                <a:cubicBezTo>
                  <a:pt x="45" y="94"/>
                  <a:pt x="47" y="92"/>
                  <a:pt x="47" y="91"/>
                </a:cubicBezTo>
                <a:cubicBezTo>
                  <a:pt x="47" y="89"/>
                  <a:pt x="45" y="88"/>
                  <a:pt x="44" y="88"/>
                </a:cubicBezTo>
                <a:cubicBezTo>
                  <a:pt x="42" y="88"/>
                  <a:pt x="41" y="89"/>
                  <a:pt x="41" y="91"/>
                </a:cubicBezTo>
                <a:close/>
                <a:moveTo>
                  <a:pt x="58" y="91"/>
                </a:moveTo>
                <a:cubicBezTo>
                  <a:pt x="58" y="92"/>
                  <a:pt x="60" y="94"/>
                  <a:pt x="61" y="94"/>
                </a:cubicBezTo>
                <a:cubicBezTo>
                  <a:pt x="63" y="94"/>
                  <a:pt x="64" y="92"/>
                  <a:pt x="64" y="91"/>
                </a:cubicBezTo>
                <a:cubicBezTo>
                  <a:pt x="64" y="89"/>
                  <a:pt x="63" y="88"/>
                  <a:pt x="61" y="88"/>
                </a:cubicBezTo>
                <a:cubicBezTo>
                  <a:pt x="60" y="88"/>
                  <a:pt x="58" y="89"/>
                  <a:pt x="58" y="91"/>
                </a:cubicBezTo>
                <a:close/>
                <a:moveTo>
                  <a:pt x="67" y="99"/>
                </a:moveTo>
                <a:cubicBezTo>
                  <a:pt x="67" y="101"/>
                  <a:pt x="68" y="102"/>
                  <a:pt x="70" y="102"/>
                </a:cubicBezTo>
                <a:cubicBezTo>
                  <a:pt x="72" y="102"/>
                  <a:pt x="73" y="101"/>
                  <a:pt x="73" y="99"/>
                </a:cubicBezTo>
                <a:cubicBezTo>
                  <a:pt x="73" y="98"/>
                  <a:pt x="72" y="97"/>
                  <a:pt x="70" y="97"/>
                </a:cubicBezTo>
                <a:cubicBezTo>
                  <a:pt x="68" y="97"/>
                  <a:pt x="67" y="98"/>
                  <a:pt x="67" y="99"/>
                </a:cubicBezTo>
                <a:close/>
                <a:moveTo>
                  <a:pt x="84" y="99"/>
                </a:moveTo>
                <a:cubicBezTo>
                  <a:pt x="84" y="101"/>
                  <a:pt x="86" y="102"/>
                  <a:pt x="87" y="102"/>
                </a:cubicBezTo>
                <a:cubicBezTo>
                  <a:pt x="89" y="102"/>
                  <a:pt x="90" y="101"/>
                  <a:pt x="90" y="99"/>
                </a:cubicBezTo>
                <a:cubicBezTo>
                  <a:pt x="90" y="98"/>
                  <a:pt x="89" y="97"/>
                  <a:pt x="87" y="97"/>
                </a:cubicBezTo>
                <a:cubicBezTo>
                  <a:pt x="86" y="97"/>
                  <a:pt x="84" y="98"/>
                  <a:pt x="84" y="99"/>
                </a:cubicBezTo>
                <a:close/>
                <a:moveTo>
                  <a:pt x="93" y="91"/>
                </a:moveTo>
                <a:cubicBezTo>
                  <a:pt x="93" y="92"/>
                  <a:pt x="95" y="94"/>
                  <a:pt x="96" y="94"/>
                </a:cubicBezTo>
                <a:cubicBezTo>
                  <a:pt x="98" y="94"/>
                  <a:pt x="99" y="92"/>
                  <a:pt x="99" y="91"/>
                </a:cubicBezTo>
                <a:cubicBezTo>
                  <a:pt x="99" y="89"/>
                  <a:pt x="98" y="88"/>
                  <a:pt x="96" y="88"/>
                </a:cubicBezTo>
                <a:cubicBezTo>
                  <a:pt x="95" y="88"/>
                  <a:pt x="93" y="89"/>
                  <a:pt x="93" y="91"/>
                </a:cubicBezTo>
                <a:close/>
                <a:moveTo>
                  <a:pt x="76" y="108"/>
                </a:moveTo>
                <a:cubicBezTo>
                  <a:pt x="76" y="110"/>
                  <a:pt x="77" y="111"/>
                  <a:pt x="79" y="111"/>
                </a:cubicBezTo>
                <a:cubicBezTo>
                  <a:pt x="80" y="111"/>
                  <a:pt x="82" y="110"/>
                  <a:pt x="82" y="108"/>
                </a:cubicBezTo>
                <a:cubicBezTo>
                  <a:pt x="82" y="107"/>
                  <a:pt x="80" y="105"/>
                  <a:pt x="79" y="105"/>
                </a:cubicBezTo>
                <a:cubicBezTo>
                  <a:pt x="77" y="105"/>
                  <a:pt x="76" y="107"/>
                  <a:pt x="76" y="108"/>
                </a:cubicBezTo>
                <a:close/>
                <a:moveTo>
                  <a:pt x="102" y="82"/>
                </a:moveTo>
                <a:cubicBezTo>
                  <a:pt x="102" y="84"/>
                  <a:pt x="103" y="85"/>
                  <a:pt x="105" y="85"/>
                </a:cubicBezTo>
                <a:cubicBezTo>
                  <a:pt x="106" y="85"/>
                  <a:pt x="108" y="84"/>
                  <a:pt x="108" y="82"/>
                </a:cubicBezTo>
                <a:cubicBezTo>
                  <a:pt x="108" y="80"/>
                  <a:pt x="106" y="79"/>
                  <a:pt x="105" y="79"/>
                </a:cubicBezTo>
                <a:cubicBezTo>
                  <a:pt x="103" y="79"/>
                  <a:pt x="102" y="80"/>
                  <a:pt x="102" y="82"/>
                </a:cubicBezTo>
                <a:close/>
                <a:moveTo>
                  <a:pt x="119" y="82"/>
                </a:moveTo>
                <a:cubicBezTo>
                  <a:pt x="119" y="84"/>
                  <a:pt x="121" y="85"/>
                  <a:pt x="122" y="85"/>
                </a:cubicBezTo>
                <a:cubicBezTo>
                  <a:pt x="124" y="85"/>
                  <a:pt x="125" y="84"/>
                  <a:pt x="125" y="82"/>
                </a:cubicBezTo>
                <a:cubicBezTo>
                  <a:pt x="125" y="80"/>
                  <a:pt x="124" y="79"/>
                  <a:pt x="122" y="79"/>
                </a:cubicBezTo>
                <a:cubicBezTo>
                  <a:pt x="121" y="79"/>
                  <a:pt x="119" y="80"/>
                  <a:pt x="119" y="82"/>
                </a:cubicBezTo>
                <a:close/>
                <a:moveTo>
                  <a:pt x="111" y="91"/>
                </a:moveTo>
                <a:cubicBezTo>
                  <a:pt x="111" y="92"/>
                  <a:pt x="112" y="94"/>
                  <a:pt x="114" y="94"/>
                </a:cubicBezTo>
                <a:cubicBezTo>
                  <a:pt x="115" y="94"/>
                  <a:pt x="117" y="92"/>
                  <a:pt x="117" y="91"/>
                </a:cubicBezTo>
                <a:cubicBezTo>
                  <a:pt x="117" y="89"/>
                  <a:pt x="115" y="88"/>
                  <a:pt x="114" y="88"/>
                </a:cubicBezTo>
                <a:cubicBezTo>
                  <a:pt x="112" y="88"/>
                  <a:pt x="111" y="89"/>
                  <a:pt x="111" y="91"/>
                </a:cubicBezTo>
                <a:close/>
                <a:moveTo>
                  <a:pt x="132" y="93"/>
                </a:moveTo>
                <a:cubicBezTo>
                  <a:pt x="132" y="94"/>
                  <a:pt x="132" y="94"/>
                  <a:pt x="132" y="94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80" y="155"/>
                  <a:pt x="80" y="155"/>
                  <a:pt x="80" y="155"/>
                </a:cubicBezTo>
                <a:cubicBezTo>
                  <a:pt x="0" y="109"/>
                  <a:pt x="0" y="109"/>
                  <a:pt x="0" y="109"/>
                </a:cubicBezTo>
                <a:cubicBezTo>
                  <a:pt x="28" y="94"/>
                  <a:pt x="28" y="94"/>
                  <a:pt x="28" y="94"/>
                </a:cubicBezTo>
                <a:cubicBezTo>
                  <a:pt x="0" y="77"/>
                  <a:pt x="0" y="77"/>
                  <a:pt x="0" y="77"/>
                </a:cubicBezTo>
                <a:cubicBezTo>
                  <a:pt x="28" y="61"/>
                  <a:pt x="28" y="61"/>
                  <a:pt x="28" y="61"/>
                </a:cubicBezTo>
                <a:cubicBezTo>
                  <a:pt x="0" y="45"/>
                  <a:pt x="0" y="45"/>
                  <a:pt x="0" y="45"/>
                </a:cubicBezTo>
                <a:cubicBezTo>
                  <a:pt x="80" y="0"/>
                  <a:pt x="80" y="0"/>
                  <a:pt x="80" y="0"/>
                </a:cubicBezTo>
                <a:cubicBezTo>
                  <a:pt x="160" y="45"/>
                  <a:pt x="160" y="45"/>
                  <a:pt x="160" y="45"/>
                </a:cubicBezTo>
                <a:cubicBezTo>
                  <a:pt x="132" y="61"/>
                  <a:pt x="132" y="61"/>
                  <a:pt x="132" y="61"/>
                </a:cubicBezTo>
                <a:cubicBezTo>
                  <a:pt x="160" y="77"/>
                  <a:pt x="160" y="77"/>
                  <a:pt x="160" y="77"/>
                </a:cubicBezTo>
                <a:cubicBezTo>
                  <a:pt x="133" y="93"/>
                  <a:pt x="133" y="93"/>
                  <a:pt x="133" y="93"/>
                </a:cubicBezTo>
                <a:cubicBezTo>
                  <a:pt x="132" y="93"/>
                  <a:pt x="132" y="93"/>
                  <a:pt x="132" y="93"/>
                </a:cubicBezTo>
                <a:close/>
                <a:moveTo>
                  <a:pt x="12" y="45"/>
                </a:moveTo>
                <a:cubicBezTo>
                  <a:pt x="80" y="84"/>
                  <a:pt x="80" y="84"/>
                  <a:pt x="80" y="84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26" y="58"/>
                  <a:pt x="126" y="58"/>
                  <a:pt x="126" y="58"/>
                </a:cubicBezTo>
                <a:cubicBezTo>
                  <a:pt x="148" y="45"/>
                  <a:pt x="148" y="45"/>
                  <a:pt x="148" y="45"/>
                </a:cubicBezTo>
                <a:cubicBezTo>
                  <a:pt x="80" y="7"/>
                  <a:pt x="80" y="7"/>
                  <a:pt x="80" y="7"/>
                </a:cubicBezTo>
                <a:lnTo>
                  <a:pt x="12" y="45"/>
                </a:lnTo>
                <a:close/>
                <a:moveTo>
                  <a:pt x="12" y="77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7" y="79"/>
                  <a:pt x="18" y="79"/>
                </a:cubicBezTo>
                <a:cubicBezTo>
                  <a:pt x="19" y="79"/>
                  <a:pt x="20" y="80"/>
                  <a:pt x="20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50" y="99"/>
                  <a:pt x="50" y="99"/>
                  <a:pt x="50" y="99"/>
                </a:cubicBezTo>
                <a:cubicBezTo>
                  <a:pt x="50" y="98"/>
                  <a:pt x="51" y="97"/>
                  <a:pt x="52" y="97"/>
                </a:cubicBezTo>
                <a:cubicBezTo>
                  <a:pt x="54" y="97"/>
                  <a:pt x="55" y="98"/>
                  <a:pt x="55" y="99"/>
                </a:cubicBezTo>
                <a:cubicBezTo>
                  <a:pt x="55" y="100"/>
                  <a:pt x="55" y="101"/>
                  <a:pt x="54" y="102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1" y="105"/>
                  <a:pt x="61" y="105"/>
                  <a:pt x="61" y="105"/>
                </a:cubicBezTo>
                <a:cubicBezTo>
                  <a:pt x="63" y="105"/>
                  <a:pt x="64" y="106"/>
                  <a:pt x="64" y="107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3" y="109"/>
                  <a:pt x="93" y="108"/>
                  <a:pt x="93" y="108"/>
                </a:cubicBezTo>
                <a:cubicBezTo>
                  <a:pt x="93" y="107"/>
                  <a:pt x="95" y="105"/>
                  <a:pt x="96" y="105"/>
                </a:cubicBezTo>
                <a:cubicBezTo>
                  <a:pt x="97" y="105"/>
                  <a:pt x="98" y="106"/>
                  <a:pt x="98" y="106"/>
                </a:cubicBezTo>
                <a:cubicBezTo>
                  <a:pt x="105" y="102"/>
                  <a:pt x="105" y="102"/>
                  <a:pt x="105" y="102"/>
                </a:cubicBezTo>
                <a:cubicBezTo>
                  <a:pt x="103" y="102"/>
                  <a:pt x="102" y="101"/>
                  <a:pt x="102" y="99"/>
                </a:cubicBezTo>
                <a:cubicBezTo>
                  <a:pt x="102" y="98"/>
                  <a:pt x="103" y="97"/>
                  <a:pt x="105" y="97"/>
                </a:cubicBezTo>
                <a:cubicBezTo>
                  <a:pt x="106" y="97"/>
                  <a:pt x="108" y="98"/>
                  <a:pt x="108" y="99"/>
                </a:cubicBezTo>
                <a:cubicBezTo>
                  <a:pt x="108" y="100"/>
                  <a:pt x="108" y="100"/>
                  <a:pt x="107" y="101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26" y="90"/>
                  <a:pt x="126" y="90"/>
                  <a:pt x="126" y="90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83"/>
                  <a:pt x="137" y="83"/>
                  <a:pt x="137" y="82"/>
                </a:cubicBezTo>
                <a:cubicBezTo>
                  <a:pt x="137" y="80"/>
                  <a:pt x="138" y="79"/>
                  <a:pt x="140" y="79"/>
                </a:cubicBezTo>
                <a:cubicBezTo>
                  <a:pt x="141" y="79"/>
                  <a:pt x="142" y="80"/>
                  <a:pt x="142" y="81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26" y="65"/>
                  <a:pt x="126" y="65"/>
                  <a:pt x="126" y="65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5" y="67"/>
                  <a:pt x="124" y="67"/>
                  <a:pt x="122" y="67"/>
                </a:cubicBezTo>
                <a:cubicBezTo>
                  <a:pt x="122" y="67"/>
                  <a:pt x="122" y="67"/>
                  <a:pt x="122" y="67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6" y="71"/>
                  <a:pt x="117" y="72"/>
                  <a:pt x="117" y="73"/>
                </a:cubicBezTo>
                <a:cubicBezTo>
                  <a:pt x="117" y="75"/>
                  <a:pt x="115" y="76"/>
                  <a:pt x="114" y="76"/>
                </a:cubicBezTo>
                <a:cubicBezTo>
                  <a:pt x="112" y="76"/>
                  <a:pt x="111" y="75"/>
                  <a:pt x="111" y="74"/>
                </a:cubicBezTo>
                <a:cubicBezTo>
                  <a:pt x="82" y="90"/>
                  <a:pt x="82" y="90"/>
                  <a:pt x="82" y="90"/>
                </a:cubicBezTo>
                <a:cubicBezTo>
                  <a:pt x="82" y="90"/>
                  <a:pt x="82" y="91"/>
                  <a:pt x="82" y="91"/>
                </a:cubicBezTo>
                <a:cubicBezTo>
                  <a:pt x="82" y="92"/>
                  <a:pt x="80" y="94"/>
                  <a:pt x="79" y="94"/>
                </a:cubicBezTo>
                <a:cubicBezTo>
                  <a:pt x="77" y="94"/>
                  <a:pt x="76" y="92"/>
                  <a:pt x="76" y="91"/>
                </a:cubicBezTo>
                <a:cubicBezTo>
                  <a:pt x="76" y="90"/>
                  <a:pt x="76" y="90"/>
                  <a:pt x="76" y="89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2"/>
                  <a:pt x="47" y="73"/>
                  <a:pt x="47" y="73"/>
                </a:cubicBezTo>
                <a:cubicBezTo>
                  <a:pt x="47" y="75"/>
                  <a:pt x="45" y="76"/>
                  <a:pt x="44" y="76"/>
                </a:cubicBezTo>
                <a:cubicBezTo>
                  <a:pt x="42" y="76"/>
                  <a:pt x="41" y="75"/>
                  <a:pt x="41" y="73"/>
                </a:cubicBezTo>
                <a:cubicBezTo>
                  <a:pt x="41" y="72"/>
                  <a:pt x="42" y="70"/>
                  <a:pt x="44" y="70"/>
                </a:cubicBezTo>
                <a:cubicBezTo>
                  <a:pt x="37" y="67"/>
                  <a:pt x="37" y="67"/>
                  <a:pt x="37" y="67"/>
                </a:cubicBezTo>
                <a:cubicBezTo>
                  <a:pt x="36" y="67"/>
                  <a:pt x="36" y="67"/>
                  <a:pt x="35" y="67"/>
                </a:cubicBezTo>
                <a:cubicBezTo>
                  <a:pt x="34" y="67"/>
                  <a:pt x="33" y="67"/>
                  <a:pt x="32" y="66"/>
                </a:cubicBezTo>
                <a:lnTo>
                  <a:pt x="12" y="77"/>
                </a:lnTo>
                <a:close/>
                <a:moveTo>
                  <a:pt x="126" y="97"/>
                </a:moveTo>
                <a:cubicBezTo>
                  <a:pt x="80" y="123"/>
                  <a:pt x="80" y="123"/>
                  <a:pt x="80" y="123"/>
                </a:cubicBezTo>
                <a:cubicBezTo>
                  <a:pt x="34" y="97"/>
                  <a:pt x="34" y="97"/>
                  <a:pt x="34" y="97"/>
                </a:cubicBezTo>
                <a:cubicBezTo>
                  <a:pt x="12" y="110"/>
                  <a:pt x="12" y="110"/>
                  <a:pt x="12" y="110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148" y="110"/>
                  <a:pt x="148" y="110"/>
                  <a:pt x="148" y="110"/>
                </a:cubicBezTo>
                <a:lnTo>
                  <a:pt x="126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7" name="Freeform 2131"/>
          <p:cNvSpPr>
            <a:spLocks noEditPoints="1"/>
          </p:cNvSpPr>
          <p:nvPr userDrawn="1"/>
        </p:nvSpPr>
        <p:spPr bwMode="auto">
          <a:xfrm>
            <a:off x="5987892" y="2890838"/>
            <a:ext cx="450533" cy="440055"/>
          </a:xfrm>
          <a:custGeom>
            <a:avLst/>
            <a:gdLst>
              <a:gd name="T0" fmla="*/ 284 w 344"/>
              <a:gd name="T1" fmla="*/ 132 h 336"/>
              <a:gd name="T2" fmla="*/ 344 w 344"/>
              <a:gd name="T3" fmla="*/ 98 h 336"/>
              <a:gd name="T4" fmla="*/ 172 w 344"/>
              <a:gd name="T5" fmla="*/ 0 h 336"/>
              <a:gd name="T6" fmla="*/ 0 w 344"/>
              <a:gd name="T7" fmla="*/ 98 h 336"/>
              <a:gd name="T8" fmla="*/ 60 w 344"/>
              <a:gd name="T9" fmla="*/ 132 h 336"/>
              <a:gd name="T10" fmla="*/ 0 w 344"/>
              <a:gd name="T11" fmla="*/ 167 h 336"/>
              <a:gd name="T12" fmla="*/ 60 w 344"/>
              <a:gd name="T13" fmla="*/ 204 h 336"/>
              <a:gd name="T14" fmla="*/ 0 w 344"/>
              <a:gd name="T15" fmla="*/ 236 h 336"/>
              <a:gd name="T16" fmla="*/ 172 w 344"/>
              <a:gd name="T17" fmla="*/ 336 h 336"/>
              <a:gd name="T18" fmla="*/ 344 w 344"/>
              <a:gd name="T19" fmla="*/ 236 h 336"/>
              <a:gd name="T20" fmla="*/ 284 w 344"/>
              <a:gd name="T21" fmla="*/ 204 h 336"/>
              <a:gd name="T22" fmla="*/ 344 w 344"/>
              <a:gd name="T23" fmla="*/ 167 h 336"/>
              <a:gd name="T24" fmla="*/ 284 w 344"/>
              <a:gd name="T25" fmla="*/ 132 h 336"/>
              <a:gd name="T26" fmla="*/ 172 w 344"/>
              <a:gd name="T27" fmla="*/ 15 h 336"/>
              <a:gd name="T28" fmla="*/ 318 w 344"/>
              <a:gd name="T29" fmla="*/ 98 h 336"/>
              <a:gd name="T30" fmla="*/ 172 w 344"/>
              <a:gd name="T31" fmla="*/ 182 h 336"/>
              <a:gd name="T32" fmla="*/ 26 w 344"/>
              <a:gd name="T33" fmla="*/ 98 h 336"/>
              <a:gd name="T34" fmla="*/ 172 w 344"/>
              <a:gd name="T35" fmla="*/ 15 h 336"/>
              <a:gd name="T36" fmla="*/ 73 w 344"/>
              <a:gd name="T37" fmla="*/ 141 h 336"/>
              <a:gd name="T38" fmla="*/ 172 w 344"/>
              <a:gd name="T39" fmla="*/ 197 h 336"/>
              <a:gd name="T40" fmla="*/ 271 w 344"/>
              <a:gd name="T41" fmla="*/ 141 h 336"/>
              <a:gd name="T42" fmla="*/ 318 w 344"/>
              <a:gd name="T43" fmla="*/ 167 h 336"/>
              <a:gd name="T44" fmla="*/ 172 w 344"/>
              <a:gd name="T45" fmla="*/ 252 h 336"/>
              <a:gd name="T46" fmla="*/ 26 w 344"/>
              <a:gd name="T47" fmla="*/ 167 h 336"/>
              <a:gd name="T48" fmla="*/ 73 w 344"/>
              <a:gd name="T49" fmla="*/ 141 h 336"/>
              <a:gd name="T50" fmla="*/ 318 w 344"/>
              <a:gd name="T51" fmla="*/ 239 h 336"/>
              <a:gd name="T52" fmla="*/ 172 w 344"/>
              <a:gd name="T53" fmla="*/ 321 h 336"/>
              <a:gd name="T54" fmla="*/ 26 w 344"/>
              <a:gd name="T55" fmla="*/ 239 h 336"/>
              <a:gd name="T56" fmla="*/ 73 w 344"/>
              <a:gd name="T57" fmla="*/ 210 h 336"/>
              <a:gd name="T58" fmla="*/ 172 w 344"/>
              <a:gd name="T59" fmla="*/ 267 h 336"/>
              <a:gd name="T60" fmla="*/ 271 w 344"/>
              <a:gd name="T61" fmla="*/ 210 h 336"/>
              <a:gd name="T62" fmla="*/ 318 w 344"/>
              <a:gd name="T63" fmla="*/ 239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44" h="336">
                <a:moveTo>
                  <a:pt x="284" y="132"/>
                </a:moveTo>
                <a:lnTo>
                  <a:pt x="344" y="98"/>
                </a:lnTo>
                <a:lnTo>
                  <a:pt x="172" y="0"/>
                </a:lnTo>
                <a:lnTo>
                  <a:pt x="0" y="98"/>
                </a:lnTo>
                <a:lnTo>
                  <a:pt x="60" y="132"/>
                </a:lnTo>
                <a:lnTo>
                  <a:pt x="0" y="167"/>
                </a:lnTo>
                <a:lnTo>
                  <a:pt x="60" y="204"/>
                </a:lnTo>
                <a:lnTo>
                  <a:pt x="0" y="236"/>
                </a:lnTo>
                <a:lnTo>
                  <a:pt x="172" y="336"/>
                </a:lnTo>
                <a:lnTo>
                  <a:pt x="344" y="236"/>
                </a:lnTo>
                <a:lnTo>
                  <a:pt x="284" y="204"/>
                </a:lnTo>
                <a:lnTo>
                  <a:pt x="344" y="167"/>
                </a:lnTo>
                <a:lnTo>
                  <a:pt x="284" y="132"/>
                </a:lnTo>
                <a:close/>
                <a:moveTo>
                  <a:pt x="172" y="15"/>
                </a:moveTo>
                <a:lnTo>
                  <a:pt x="318" y="98"/>
                </a:lnTo>
                <a:lnTo>
                  <a:pt x="172" y="182"/>
                </a:lnTo>
                <a:lnTo>
                  <a:pt x="26" y="98"/>
                </a:lnTo>
                <a:lnTo>
                  <a:pt x="172" y="15"/>
                </a:lnTo>
                <a:close/>
                <a:moveTo>
                  <a:pt x="73" y="141"/>
                </a:moveTo>
                <a:lnTo>
                  <a:pt x="172" y="197"/>
                </a:lnTo>
                <a:lnTo>
                  <a:pt x="271" y="141"/>
                </a:lnTo>
                <a:lnTo>
                  <a:pt x="318" y="167"/>
                </a:lnTo>
                <a:lnTo>
                  <a:pt x="172" y="252"/>
                </a:lnTo>
                <a:lnTo>
                  <a:pt x="26" y="167"/>
                </a:lnTo>
                <a:lnTo>
                  <a:pt x="73" y="141"/>
                </a:lnTo>
                <a:close/>
                <a:moveTo>
                  <a:pt x="318" y="239"/>
                </a:moveTo>
                <a:lnTo>
                  <a:pt x="172" y="321"/>
                </a:lnTo>
                <a:lnTo>
                  <a:pt x="26" y="239"/>
                </a:lnTo>
                <a:lnTo>
                  <a:pt x="73" y="210"/>
                </a:lnTo>
                <a:lnTo>
                  <a:pt x="172" y="267"/>
                </a:lnTo>
                <a:lnTo>
                  <a:pt x="271" y="210"/>
                </a:lnTo>
                <a:lnTo>
                  <a:pt x="318" y="2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8" name="Freeform 2132"/>
          <p:cNvSpPr>
            <a:spLocks noEditPoints="1"/>
          </p:cNvSpPr>
          <p:nvPr userDrawn="1"/>
        </p:nvSpPr>
        <p:spPr bwMode="auto">
          <a:xfrm>
            <a:off x="5985272" y="3413404"/>
            <a:ext cx="455772" cy="423029"/>
          </a:xfrm>
          <a:custGeom>
            <a:avLst/>
            <a:gdLst>
              <a:gd name="T0" fmla="*/ 161 w 162"/>
              <a:gd name="T1" fmla="*/ 44 h 149"/>
              <a:gd name="T2" fmla="*/ 117 w 162"/>
              <a:gd name="T3" fmla="*/ 0 h 149"/>
              <a:gd name="T4" fmla="*/ 81 w 162"/>
              <a:gd name="T5" fmla="*/ 21 h 149"/>
              <a:gd name="T6" fmla="*/ 45 w 162"/>
              <a:gd name="T7" fmla="*/ 0 h 149"/>
              <a:gd name="T8" fmla="*/ 1 w 162"/>
              <a:gd name="T9" fmla="*/ 44 h 149"/>
              <a:gd name="T10" fmla="*/ 3 w 162"/>
              <a:gd name="T11" fmla="*/ 61 h 149"/>
              <a:gd name="T12" fmla="*/ 25 w 162"/>
              <a:gd name="T13" fmla="*/ 98 h 149"/>
              <a:gd name="T14" fmla="*/ 81 w 162"/>
              <a:gd name="T15" fmla="*/ 149 h 149"/>
              <a:gd name="T16" fmla="*/ 137 w 162"/>
              <a:gd name="T17" fmla="*/ 98 h 149"/>
              <a:gd name="T18" fmla="*/ 159 w 162"/>
              <a:gd name="T19" fmla="*/ 61 h 149"/>
              <a:gd name="T20" fmla="*/ 161 w 162"/>
              <a:gd name="T21" fmla="*/ 44 h 149"/>
              <a:gd name="T22" fmla="*/ 153 w 162"/>
              <a:gd name="T23" fmla="*/ 60 h 149"/>
              <a:gd name="T24" fmla="*/ 133 w 162"/>
              <a:gd name="T25" fmla="*/ 94 h 149"/>
              <a:gd name="T26" fmla="*/ 81 w 162"/>
              <a:gd name="T27" fmla="*/ 140 h 149"/>
              <a:gd name="T28" fmla="*/ 29 w 162"/>
              <a:gd name="T29" fmla="*/ 94 h 149"/>
              <a:gd name="T30" fmla="*/ 9 w 162"/>
              <a:gd name="T31" fmla="*/ 60 h 149"/>
              <a:gd name="T32" fmla="*/ 7 w 162"/>
              <a:gd name="T33" fmla="*/ 45 h 149"/>
              <a:gd name="T34" fmla="*/ 7 w 162"/>
              <a:gd name="T35" fmla="*/ 45 h 149"/>
              <a:gd name="T36" fmla="*/ 45 w 162"/>
              <a:gd name="T37" fmla="*/ 6 h 149"/>
              <a:gd name="T38" fmla="*/ 78 w 162"/>
              <a:gd name="T39" fmla="*/ 29 h 149"/>
              <a:gd name="T40" fmla="*/ 81 w 162"/>
              <a:gd name="T41" fmla="*/ 36 h 149"/>
              <a:gd name="T42" fmla="*/ 83 w 162"/>
              <a:gd name="T43" fmla="*/ 29 h 149"/>
              <a:gd name="T44" fmla="*/ 117 w 162"/>
              <a:gd name="T45" fmla="*/ 6 h 149"/>
              <a:gd name="T46" fmla="*/ 155 w 162"/>
              <a:gd name="T47" fmla="*/ 45 h 149"/>
              <a:gd name="T48" fmla="*/ 153 w 162"/>
              <a:gd name="T49" fmla="*/ 6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2" h="149">
                <a:moveTo>
                  <a:pt x="161" y="44"/>
                </a:moveTo>
                <a:cubicBezTo>
                  <a:pt x="158" y="19"/>
                  <a:pt x="140" y="0"/>
                  <a:pt x="117" y="0"/>
                </a:cubicBezTo>
                <a:cubicBezTo>
                  <a:pt x="102" y="0"/>
                  <a:pt x="88" y="8"/>
                  <a:pt x="81" y="21"/>
                </a:cubicBezTo>
                <a:cubicBezTo>
                  <a:pt x="73" y="8"/>
                  <a:pt x="59" y="0"/>
                  <a:pt x="45" y="0"/>
                </a:cubicBezTo>
                <a:cubicBezTo>
                  <a:pt x="22" y="0"/>
                  <a:pt x="4" y="19"/>
                  <a:pt x="1" y="44"/>
                </a:cubicBezTo>
                <a:cubicBezTo>
                  <a:pt x="1" y="45"/>
                  <a:pt x="0" y="51"/>
                  <a:pt x="3" y="61"/>
                </a:cubicBezTo>
                <a:cubicBezTo>
                  <a:pt x="6" y="75"/>
                  <a:pt x="14" y="88"/>
                  <a:pt x="25" y="98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48" y="88"/>
                  <a:pt x="156" y="75"/>
                  <a:pt x="159" y="61"/>
                </a:cubicBezTo>
                <a:cubicBezTo>
                  <a:pt x="162" y="51"/>
                  <a:pt x="161" y="45"/>
                  <a:pt x="161" y="44"/>
                </a:cubicBezTo>
                <a:close/>
                <a:moveTo>
                  <a:pt x="153" y="60"/>
                </a:moveTo>
                <a:cubicBezTo>
                  <a:pt x="150" y="73"/>
                  <a:pt x="143" y="84"/>
                  <a:pt x="133" y="94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29" y="94"/>
                  <a:pt x="29" y="94"/>
                  <a:pt x="29" y="94"/>
                </a:cubicBezTo>
                <a:cubicBezTo>
                  <a:pt x="19" y="84"/>
                  <a:pt x="12" y="73"/>
                  <a:pt x="9" y="60"/>
                </a:cubicBezTo>
                <a:cubicBezTo>
                  <a:pt x="6" y="51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9" y="23"/>
                  <a:pt x="25" y="6"/>
                  <a:pt x="45" y="6"/>
                </a:cubicBezTo>
                <a:cubicBezTo>
                  <a:pt x="59" y="6"/>
                  <a:pt x="72" y="15"/>
                  <a:pt x="78" y="29"/>
                </a:cubicBezTo>
                <a:cubicBezTo>
                  <a:pt x="81" y="36"/>
                  <a:pt x="81" y="36"/>
                  <a:pt x="81" y="36"/>
                </a:cubicBezTo>
                <a:cubicBezTo>
                  <a:pt x="83" y="29"/>
                  <a:pt x="83" y="29"/>
                  <a:pt x="83" y="29"/>
                </a:cubicBezTo>
                <a:cubicBezTo>
                  <a:pt x="89" y="15"/>
                  <a:pt x="103" y="6"/>
                  <a:pt x="117" y="6"/>
                </a:cubicBezTo>
                <a:cubicBezTo>
                  <a:pt x="137" y="6"/>
                  <a:pt x="153" y="23"/>
                  <a:pt x="155" y="45"/>
                </a:cubicBezTo>
                <a:cubicBezTo>
                  <a:pt x="155" y="45"/>
                  <a:pt x="156" y="51"/>
                  <a:pt x="153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9" name="Freeform 2133"/>
          <p:cNvSpPr>
            <a:spLocks noEditPoints="1"/>
          </p:cNvSpPr>
          <p:nvPr userDrawn="1"/>
        </p:nvSpPr>
        <p:spPr bwMode="auto">
          <a:xfrm>
            <a:off x="5985272" y="3924182"/>
            <a:ext cx="455772" cy="423029"/>
          </a:xfrm>
          <a:custGeom>
            <a:avLst/>
            <a:gdLst>
              <a:gd name="T0" fmla="*/ 161 w 162"/>
              <a:gd name="T1" fmla="*/ 44 h 149"/>
              <a:gd name="T2" fmla="*/ 117 w 162"/>
              <a:gd name="T3" fmla="*/ 0 h 149"/>
              <a:gd name="T4" fmla="*/ 81 w 162"/>
              <a:gd name="T5" fmla="*/ 21 h 149"/>
              <a:gd name="T6" fmla="*/ 45 w 162"/>
              <a:gd name="T7" fmla="*/ 0 h 149"/>
              <a:gd name="T8" fmla="*/ 1 w 162"/>
              <a:gd name="T9" fmla="*/ 44 h 149"/>
              <a:gd name="T10" fmla="*/ 3 w 162"/>
              <a:gd name="T11" fmla="*/ 61 h 149"/>
              <a:gd name="T12" fmla="*/ 25 w 162"/>
              <a:gd name="T13" fmla="*/ 98 h 149"/>
              <a:gd name="T14" fmla="*/ 81 w 162"/>
              <a:gd name="T15" fmla="*/ 149 h 149"/>
              <a:gd name="T16" fmla="*/ 137 w 162"/>
              <a:gd name="T17" fmla="*/ 98 h 149"/>
              <a:gd name="T18" fmla="*/ 159 w 162"/>
              <a:gd name="T19" fmla="*/ 61 h 149"/>
              <a:gd name="T20" fmla="*/ 161 w 162"/>
              <a:gd name="T21" fmla="*/ 44 h 149"/>
              <a:gd name="T22" fmla="*/ 153 w 162"/>
              <a:gd name="T23" fmla="*/ 60 h 149"/>
              <a:gd name="T24" fmla="*/ 133 w 162"/>
              <a:gd name="T25" fmla="*/ 94 h 149"/>
              <a:gd name="T26" fmla="*/ 81 w 162"/>
              <a:gd name="T27" fmla="*/ 140 h 149"/>
              <a:gd name="T28" fmla="*/ 29 w 162"/>
              <a:gd name="T29" fmla="*/ 94 h 149"/>
              <a:gd name="T30" fmla="*/ 9 w 162"/>
              <a:gd name="T31" fmla="*/ 60 h 149"/>
              <a:gd name="T32" fmla="*/ 7 w 162"/>
              <a:gd name="T33" fmla="*/ 45 h 149"/>
              <a:gd name="T34" fmla="*/ 7 w 162"/>
              <a:gd name="T35" fmla="*/ 45 h 149"/>
              <a:gd name="T36" fmla="*/ 45 w 162"/>
              <a:gd name="T37" fmla="*/ 6 h 149"/>
              <a:gd name="T38" fmla="*/ 78 w 162"/>
              <a:gd name="T39" fmla="*/ 29 h 149"/>
              <a:gd name="T40" fmla="*/ 81 w 162"/>
              <a:gd name="T41" fmla="*/ 36 h 149"/>
              <a:gd name="T42" fmla="*/ 83 w 162"/>
              <a:gd name="T43" fmla="*/ 29 h 149"/>
              <a:gd name="T44" fmla="*/ 117 w 162"/>
              <a:gd name="T45" fmla="*/ 6 h 149"/>
              <a:gd name="T46" fmla="*/ 155 w 162"/>
              <a:gd name="T47" fmla="*/ 45 h 149"/>
              <a:gd name="T48" fmla="*/ 153 w 162"/>
              <a:gd name="T49" fmla="*/ 60 h 149"/>
              <a:gd name="T50" fmla="*/ 53 w 162"/>
              <a:gd name="T51" fmla="*/ 22 h 149"/>
              <a:gd name="T52" fmla="*/ 50 w 162"/>
              <a:gd name="T53" fmla="*/ 25 h 149"/>
              <a:gd name="T54" fmla="*/ 26 w 162"/>
              <a:gd name="T55" fmla="*/ 49 h 149"/>
              <a:gd name="T56" fmla="*/ 23 w 162"/>
              <a:gd name="T57" fmla="*/ 53 h 149"/>
              <a:gd name="T58" fmla="*/ 19 w 162"/>
              <a:gd name="T59" fmla="*/ 49 h 149"/>
              <a:gd name="T60" fmla="*/ 50 w 162"/>
              <a:gd name="T61" fmla="*/ 19 h 149"/>
              <a:gd name="T62" fmla="*/ 53 w 162"/>
              <a:gd name="T63" fmla="*/ 2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2" h="149">
                <a:moveTo>
                  <a:pt x="161" y="44"/>
                </a:moveTo>
                <a:cubicBezTo>
                  <a:pt x="158" y="19"/>
                  <a:pt x="140" y="0"/>
                  <a:pt x="117" y="0"/>
                </a:cubicBezTo>
                <a:cubicBezTo>
                  <a:pt x="102" y="0"/>
                  <a:pt x="88" y="8"/>
                  <a:pt x="81" y="21"/>
                </a:cubicBezTo>
                <a:cubicBezTo>
                  <a:pt x="73" y="8"/>
                  <a:pt x="59" y="0"/>
                  <a:pt x="45" y="0"/>
                </a:cubicBezTo>
                <a:cubicBezTo>
                  <a:pt x="22" y="0"/>
                  <a:pt x="4" y="19"/>
                  <a:pt x="1" y="44"/>
                </a:cubicBezTo>
                <a:cubicBezTo>
                  <a:pt x="1" y="45"/>
                  <a:pt x="0" y="51"/>
                  <a:pt x="3" y="61"/>
                </a:cubicBezTo>
                <a:cubicBezTo>
                  <a:pt x="6" y="75"/>
                  <a:pt x="14" y="88"/>
                  <a:pt x="25" y="98"/>
                </a:cubicBezTo>
                <a:cubicBezTo>
                  <a:pt x="81" y="149"/>
                  <a:pt x="81" y="149"/>
                  <a:pt x="81" y="149"/>
                </a:cubicBezTo>
                <a:cubicBezTo>
                  <a:pt x="137" y="98"/>
                  <a:pt x="137" y="98"/>
                  <a:pt x="137" y="98"/>
                </a:cubicBezTo>
                <a:cubicBezTo>
                  <a:pt x="148" y="88"/>
                  <a:pt x="156" y="75"/>
                  <a:pt x="159" y="61"/>
                </a:cubicBezTo>
                <a:cubicBezTo>
                  <a:pt x="162" y="51"/>
                  <a:pt x="161" y="45"/>
                  <a:pt x="161" y="44"/>
                </a:cubicBezTo>
                <a:close/>
                <a:moveTo>
                  <a:pt x="153" y="60"/>
                </a:moveTo>
                <a:cubicBezTo>
                  <a:pt x="150" y="73"/>
                  <a:pt x="143" y="84"/>
                  <a:pt x="133" y="94"/>
                </a:cubicBezTo>
                <a:cubicBezTo>
                  <a:pt x="81" y="140"/>
                  <a:pt x="81" y="140"/>
                  <a:pt x="81" y="140"/>
                </a:cubicBezTo>
                <a:cubicBezTo>
                  <a:pt x="29" y="94"/>
                  <a:pt x="29" y="94"/>
                  <a:pt x="29" y="94"/>
                </a:cubicBezTo>
                <a:cubicBezTo>
                  <a:pt x="19" y="84"/>
                  <a:pt x="12" y="73"/>
                  <a:pt x="9" y="60"/>
                </a:cubicBezTo>
                <a:cubicBezTo>
                  <a:pt x="6" y="51"/>
                  <a:pt x="7" y="45"/>
                  <a:pt x="7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9" y="23"/>
                  <a:pt x="25" y="6"/>
                  <a:pt x="45" y="6"/>
                </a:cubicBezTo>
                <a:cubicBezTo>
                  <a:pt x="59" y="6"/>
                  <a:pt x="72" y="15"/>
                  <a:pt x="78" y="29"/>
                </a:cubicBezTo>
                <a:cubicBezTo>
                  <a:pt x="81" y="36"/>
                  <a:pt x="81" y="36"/>
                  <a:pt x="81" y="36"/>
                </a:cubicBezTo>
                <a:cubicBezTo>
                  <a:pt x="83" y="29"/>
                  <a:pt x="83" y="29"/>
                  <a:pt x="83" y="29"/>
                </a:cubicBezTo>
                <a:cubicBezTo>
                  <a:pt x="89" y="15"/>
                  <a:pt x="103" y="6"/>
                  <a:pt x="117" y="6"/>
                </a:cubicBezTo>
                <a:cubicBezTo>
                  <a:pt x="137" y="6"/>
                  <a:pt x="153" y="23"/>
                  <a:pt x="155" y="45"/>
                </a:cubicBezTo>
                <a:cubicBezTo>
                  <a:pt x="155" y="45"/>
                  <a:pt x="156" y="51"/>
                  <a:pt x="153" y="60"/>
                </a:cubicBezTo>
                <a:close/>
                <a:moveTo>
                  <a:pt x="53" y="22"/>
                </a:moveTo>
                <a:cubicBezTo>
                  <a:pt x="53" y="23"/>
                  <a:pt x="52" y="25"/>
                  <a:pt x="50" y="25"/>
                </a:cubicBezTo>
                <a:cubicBezTo>
                  <a:pt x="37" y="25"/>
                  <a:pt x="26" y="36"/>
                  <a:pt x="26" y="49"/>
                </a:cubicBezTo>
                <a:cubicBezTo>
                  <a:pt x="26" y="51"/>
                  <a:pt x="24" y="53"/>
                  <a:pt x="23" y="53"/>
                </a:cubicBezTo>
                <a:cubicBezTo>
                  <a:pt x="21" y="53"/>
                  <a:pt x="19" y="51"/>
                  <a:pt x="19" y="49"/>
                </a:cubicBezTo>
                <a:cubicBezTo>
                  <a:pt x="19" y="33"/>
                  <a:pt x="33" y="19"/>
                  <a:pt x="50" y="19"/>
                </a:cubicBezTo>
                <a:cubicBezTo>
                  <a:pt x="52" y="19"/>
                  <a:pt x="53" y="20"/>
                  <a:pt x="53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0" name="Freeform 2134"/>
          <p:cNvSpPr>
            <a:spLocks noEditPoints="1"/>
          </p:cNvSpPr>
          <p:nvPr userDrawn="1"/>
        </p:nvSpPr>
        <p:spPr bwMode="auto">
          <a:xfrm>
            <a:off x="5999680" y="4424483"/>
            <a:ext cx="428269" cy="454462"/>
          </a:xfrm>
          <a:custGeom>
            <a:avLst/>
            <a:gdLst>
              <a:gd name="T0" fmla="*/ 8 w 152"/>
              <a:gd name="T1" fmla="*/ 132 h 160"/>
              <a:gd name="T2" fmla="*/ 36 w 152"/>
              <a:gd name="T3" fmla="*/ 132 h 160"/>
              <a:gd name="T4" fmla="*/ 22 w 152"/>
              <a:gd name="T5" fmla="*/ 141 h 160"/>
              <a:gd name="T6" fmla="*/ 22 w 152"/>
              <a:gd name="T7" fmla="*/ 124 h 160"/>
              <a:gd name="T8" fmla="*/ 22 w 152"/>
              <a:gd name="T9" fmla="*/ 141 h 160"/>
              <a:gd name="T10" fmla="*/ 144 w 152"/>
              <a:gd name="T11" fmla="*/ 85 h 160"/>
              <a:gd name="T12" fmla="*/ 135 w 152"/>
              <a:gd name="T13" fmla="*/ 61 h 160"/>
              <a:gd name="T14" fmla="*/ 98 w 152"/>
              <a:gd name="T15" fmla="*/ 51 h 160"/>
              <a:gd name="T16" fmla="*/ 79 w 152"/>
              <a:gd name="T17" fmla="*/ 0 h 160"/>
              <a:gd name="T18" fmla="*/ 66 w 152"/>
              <a:gd name="T19" fmla="*/ 19 h 160"/>
              <a:gd name="T20" fmla="*/ 47 w 152"/>
              <a:gd name="T21" fmla="*/ 61 h 160"/>
              <a:gd name="T22" fmla="*/ 44 w 152"/>
              <a:gd name="T23" fmla="*/ 55 h 160"/>
              <a:gd name="T24" fmla="*/ 0 w 152"/>
              <a:gd name="T25" fmla="*/ 160 h 160"/>
              <a:gd name="T26" fmla="*/ 44 w 152"/>
              <a:gd name="T27" fmla="*/ 154 h 160"/>
              <a:gd name="T28" fmla="*/ 135 w 152"/>
              <a:gd name="T29" fmla="*/ 141 h 160"/>
              <a:gd name="T30" fmla="*/ 143 w 152"/>
              <a:gd name="T31" fmla="*/ 119 h 160"/>
              <a:gd name="T32" fmla="*/ 152 w 152"/>
              <a:gd name="T33" fmla="*/ 97 h 160"/>
              <a:gd name="T34" fmla="*/ 6 w 152"/>
              <a:gd name="T35" fmla="*/ 61 h 160"/>
              <a:gd name="T36" fmla="*/ 39 w 152"/>
              <a:gd name="T37" fmla="*/ 154 h 160"/>
              <a:gd name="T38" fmla="*/ 138 w 152"/>
              <a:gd name="T39" fmla="*/ 105 h 160"/>
              <a:gd name="T40" fmla="*/ 108 w 152"/>
              <a:gd name="T41" fmla="*/ 105 h 160"/>
              <a:gd name="T42" fmla="*/ 108 w 152"/>
              <a:gd name="T43" fmla="*/ 110 h 160"/>
              <a:gd name="T44" fmla="*/ 138 w 152"/>
              <a:gd name="T45" fmla="*/ 119 h 160"/>
              <a:gd name="T46" fmla="*/ 124 w 152"/>
              <a:gd name="T47" fmla="*/ 127 h 160"/>
              <a:gd name="T48" fmla="*/ 102 w 152"/>
              <a:gd name="T49" fmla="*/ 127 h 160"/>
              <a:gd name="T50" fmla="*/ 102 w 152"/>
              <a:gd name="T51" fmla="*/ 132 h 160"/>
              <a:gd name="T52" fmla="*/ 130 w 152"/>
              <a:gd name="T53" fmla="*/ 141 h 160"/>
              <a:gd name="T54" fmla="*/ 44 w 152"/>
              <a:gd name="T55" fmla="*/ 149 h 160"/>
              <a:gd name="T56" fmla="*/ 47 w 152"/>
              <a:gd name="T57" fmla="*/ 66 h 160"/>
              <a:gd name="T58" fmla="*/ 72 w 152"/>
              <a:gd name="T59" fmla="*/ 19 h 160"/>
              <a:gd name="T60" fmla="*/ 79 w 152"/>
              <a:gd name="T61" fmla="*/ 6 h 160"/>
              <a:gd name="T62" fmla="*/ 92 w 152"/>
              <a:gd name="T63" fmla="*/ 50 h 160"/>
              <a:gd name="T64" fmla="*/ 135 w 152"/>
              <a:gd name="T65" fmla="*/ 66 h 160"/>
              <a:gd name="T66" fmla="*/ 135 w 152"/>
              <a:gd name="T67" fmla="*/ 83 h 160"/>
              <a:gd name="T68" fmla="*/ 127 w 152"/>
              <a:gd name="T69" fmla="*/ 83 h 160"/>
              <a:gd name="T70" fmla="*/ 105 w 152"/>
              <a:gd name="T71" fmla="*/ 86 h 160"/>
              <a:gd name="T72" fmla="*/ 127 w 152"/>
              <a:gd name="T73" fmla="*/ 88 h 160"/>
              <a:gd name="T74" fmla="*/ 146 w 152"/>
              <a:gd name="T75" fmla="*/ 9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52" h="160">
                <a:moveTo>
                  <a:pt x="22" y="119"/>
                </a:moveTo>
                <a:cubicBezTo>
                  <a:pt x="14" y="119"/>
                  <a:pt x="8" y="125"/>
                  <a:pt x="8" y="132"/>
                </a:cubicBezTo>
                <a:cubicBezTo>
                  <a:pt x="8" y="140"/>
                  <a:pt x="14" y="146"/>
                  <a:pt x="22" y="146"/>
                </a:cubicBezTo>
                <a:cubicBezTo>
                  <a:pt x="30" y="146"/>
                  <a:pt x="36" y="140"/>
                  <a:pt x="36" y="132"/>
                </a:cubicBezTo>
                <a:cubicBezTo>
                  <a:pt x="36" y="125"/>
                  <a:pt x="30" y="119"/>
                  <a:pt x="22" y="119"/>
                </a:cubicBezTo>
                <a:close/>
                <a:moveTo>
                  <a:pt x="22" y="141"/>
                </a:moveTo>
                <a:cubicBezTo>
                  <a:pt x="18" y="141"/>
                  <a:pt x="14" y="137"/>
                  <a:pt x="14" y="132"/>
                </a:cubicBezTo>
                <a:cubicBezTo>
                  <a:pt x="14" y="128"/>
                  <a:pt x="18" y="124"/>
                  <a:pt x="22" y="124"/>
                </a:cubicBezTo>
                <a:cubicBezTo>
                  <a:pt x="27" y="124"/>
                  <a:pt x="30" y="128"/>
                  <a:pt x="30" y="132"/>
                </a:cubicBezTo>
                <a:cubicBezTo>
                  <a:pt x="30" y="137"/>
                  <a:pt x="27" y="141"/>
                  <a:pt x="22" y="141"/>
                </a:cubicBezTo>
                <a:close/>
                <a:moveTo>
                  <a:pt x="152" y="97"/>
                </a:moveTo>
                <a:cubicBezTo>
                  <a:pt x="152" y="90"/>
                  <a:pt x="148" y="86"/>
                  <a:pt x="144" y="85"/>
                </a:cubicBezTo>
                <a:cubicBezTo>
                  <a:pt x="147" y="82"/>
                  <a:pt x="149" y="79"/>
                  <a:pt x="149" y="74"/>
                </a:cubicBezTo>
                <a:cubicBezTo>
                  <a:pt x="149" y="67"/>
                  <a:pt x="143" y="61"/>
                  <a:pt x="135" y="61"/>
                </a:cubicBezTo>
                <a:cubicBezTo>
                  <a:pt x="96" y="61"/>
                  <a:pt x="96" y="61"/>
                  <a:pt x="96" y="61"/>
                </a:cubicBezTo>
                <a:cubicBezTo>
                  <a:pt x="98" y="51"/>
                  <a:pt x="98" y="51"/>
                  <a:pt x="98" y="51"/>
                </a:cubicBezTo>
                <a:cubicBezTo>
                  <a:pt x="100" y="39"/>
                  <a:pt x="98" y="24"/>
                  <a:pt x="98" y="20"/>
                </a:cubicBezTo>
                <a:cubicBezTo>
                  <a:pt x="96" y="11"/>
                  <a:pt x="88" y="0"/>
                  <a:pt x="79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4" y="0"/>
                  <a:pt x="66" y="3"/>
                  <a:pt x="66" y="19"/>
                </a:cubicBezTo>
                <a:cubicBezTo>
                  <a:pt x="66" y="41"/>
                  <a:pt x="61" y="52"/>
                  <a:pt x="56" y="56"/>
                </a:cubicBezTo>
                <a:cubicBezTo>
                  <a:pt x="52" y="61"/>
                  <a:pt x="47" y="61"/>
                  <a:pt x="47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55"/>
                  <a:pt x="44" y="55"/>
                  <a:pt x="44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160"/>
                  <a:pt x="0" y="160"/>
                  <a:pt x="0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44" y="154"/>
                  <a:pt x="44" y="154"/>
                  <a:pt x="44" y="154"/>
                </a:cubicBezTo>
                <a:cubicBezTo>
                  <a:pt x="121" y="154"/>
                  <a:pt x="121" y="154"/>
                  <a:pt x="121" y="154"/>
                </a:cubicBezTo>
                <a:cubicBezTo>
                  <a:pt x="129" y="154"/>
                  <a:pt x="135" y="148"/>
                  <a:pt x="135" y="141"/>
                </a:cubicBezTo>
                <a:cubicBezTo>
                  <a:pt x="135" y="137"/>
                  <a:pt x="134" y="135"/>
                  <a:pt x="132" y="132"/>
                </a:cubicBezTo>
                <a:cubicBezTo>
                  <a:pt x="139" y="131"/>
                  <a:pt x="143" y="125"/>
                  <a:pt x="143" y="119"/>
                </a:cubicBezTo>
                <a:cubicBezTo>
                  <a:pt x="143" y="115"/>
                  <a:pt x="142" y="112"/>
                  <a:pt x="141" y="110"/>
                </a:cubicBezTo>
                <a:cubicBezTo>
                  <a:pt x="147" y="109"/>
                  <a:pt x="152" y="103"/>
                  <a:pt x="152" y="97"/>
                </a:cubicBezTo>
                <a:close/>
                <a:moveTo>
                  <a:pt x="6" y="154"/>
                </a:moveTo>
                <a:cubicBezTo>
                  <a:pt x="6" y="61"/>
                  <a:pt x="6" y="61"/>
                  <a:pt x="6" y="61"/>
                </a:cubicBezTo>
                <a:cubicBezTo>
                  <a:pt x="39" y="61"/>
                  <a:pt x="39" y="61"/>
                  <a:pt x="39" y="61"/>
                </a:cubicBezTo>
                <a:cubicBezTo>
                  <a:pt x="39" y="154"/>
                  <a:pt x="39" y="154"/>
                  <a:pt x="39" y="154"/>
                </a:cubicBezTo>
                <a:lnTo>
                  <a:pt x="6" y="154"/>
                </a:lnTo>
                <a:close/>
                <a:moveTo>
                  <a:pt x="138" y="105"/>
                </a:moveTo>
                <a:cubicBezTo>
                  <a:pt x="130" y="105"/>
                  <a:pt x="130" y="105"/>
                  <a:pt x="130" y="105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06" y="105"/>
                  <a:pt x="105" y="106"/>
                  <a:pt x="105" y="108"/>
                </a:cubicBezTo>
                <a:cubicBezTo>
                  <a:pt x="105" y="109"/>
                  <a:pt x="106" y="110"/>
                  <a:pt x="108" y="110"/>
                </a:cubicBezTo>
                <a:cubicBezTo>
                  <a:pt x="130" y="110"/>
                  <a:pt x="130" y="110"/>
                  <a:pt x="130" y="110"/>
                </a:cubicBezTo>
                <a:cubicBezTo>
                  <a:pt x="134" y="110"/>
                  <a:pt x="138" y="114"/>
                  <a:pt x="138" y="119"/>
                </a:cubicBezTo>
                <a:cubicBezTo>
                  <a:pt x="138" y="123"/>
                  <a:pt x="134" y="127"/>
                  <a:pt x="130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1" y="127"/>
                  <a:pt x="121" y="127"/>
                  <a:pt x="121" y="127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1" y="127"/>
                  <a:pt x="99" y="128"/>
                  <a:pt x="99" y="130"/>
                </a:cubicBezTo>
                <a:cubicBezTo>
                  <a:pt x="99" y="131"/>
                  <a:pt x="101" y="132"/>
                  <a:pt x="102" y="132"/>
                </a:cubicBezTo>
                <a:cubicBezTo>
                  <a:pt x="121" y="132"/>
                  <a:pt x="121" y="132"/>
                  <a:pt x="121" y="132"/>
                </a:cubicBezTo>
                <a:cubicBezTo>
                  <a:pt x="126" y="132"/>
                  <a:pt x="130" y="136"/>
                  <a:pt x="130" y="141"/>
                </a:cubicBezTo>
                <a:cubicBezTo>
                  <a:pt x="130" y="145"/>
                  <a:pt x="126" y="149"/>
                  <a:pt x="121" y="149"/>
                </a:cubicBezTo>
                <a:cubicBezTo>
                  <a:pt x="44" y="149"/>
                  <a:pt x="44" y="149"/>
                  <a:pt x="44" y="149"/>
                </a:cubicBezTo>
                <a:cubicBezTo>
                  <a:pt x="44" y="66"/>
                  <a:pt x="44" y="66"/>
                  <a:pt x="44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6"/>
                  <a:pt x="53" y="66"/>
                  <a:pt x="60" y="60"/>
                </a:cubicBezTo>
                <a:cubicBezTo>
                  <a:pt x="68" y="53"/>
                  <a:pt x="72" y="39"/>
                  <a:pt x="72" y="19"/>
                </a:cubicBezTo>
                <a:cubicBezTo>
                  <a:pt x="72" y="14"/>
                  <a:pt x="73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5" y="6"/>
                  <a:pt x="91" y="14"/>
                  <a:pt x="92" y="21"/>
                </a:cubicBezTo>
                <a:cubicBezTo>
                  <a:pt x="93" y="25"/>
                  <a:pt x="95" y="38"/>
                  <a:pt x="92" y="50"/>
                </a:cubicBezTo>
                <a:cubicBezTo>
                  <a:pt x="89" y="66"/>
                  <a:pt x="89" y="66"/>
                  <a:pt x="89" y="66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40" y="66"/>
                  <a:pt x="143" y="70"/>
                  <a:pt x="143" y="74"/>
                </a:cubicBezTo>
                <a:cubicBezTo>
                  <a:pt x="143" y="79"/>
                  <a:pt x="140" y="83"/>
                  <a:pt x="135" y="83"/>
                </a:cubicBezTo>
                <a:cubicBezTo>
                  <a:pt x="130" y="83"/>
                  <a:pt x="130" y="83"/>
                  <a:pt x="130" y="83"/>
                </a:cubicBezTo>
                <a:cubicBezTo>
                  <a:pt x="127" y="83"/>
                  <a:pt x="127" y="83"/>
                  <a:pt x="127" y="83"/>
                </a:cubicBezTo>
                <a:cubicBezTo>
                  <a:pt x="108" y="83"/>
                  <a:pt x="108" y="83"/>
                  <a:pt x="108" y="83"/>
                </a:cubicBezTo>
                <a:cubicBezTo>
                  <a:pt x="106" y="83"/>
                  <a:pt x="105" y="84"/>
                  <a:pt x="105" y="86"/>
                </a:cubicBezTo>
                <a:cubicBezTo>
                  <a:pt x="105" y="87"/>
                  <a:pt x="106" y="88"/>
                  <a:pt x="108" y="88"/>
                </a:cubicBezTo>
                <a:cubicBezTo>
                  <a:pt x="127" y="88"/>
                  <a:pt x="127" y="88"/>
                  <a:pt x="127" y="88"/>
                </a:cubicBezTo>
                <a:cubicBezTo>
                  <a:pt x="129" y="88"/>
                  <a:pt x="135" y="88"/>
                  <a:pt x="138" y="89"/>
                </a:cubicBezTo>
                <a:cubicBezTo>
                  <a:pt x="145" y="90"/>
                  <a:pt x="146" y="93"/>
                  <a:pt x="146" y="97"/>
                </a:cubicBezTo>
                <a:cubicBezTo>
                  <a:pt x="146" y="101"/>
                  <a:pt x="142" y="105"/>
                  <a:pt x="138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1" name="Freeform 2135"/>
          <p:cNvSpPr>
            <a:spLocks noEditPoints="1"/>
          </p:cNvSpPr>
          <p:nvPr userDrawn="1"/>
        </p:nvSpPr>
        <p:spPr bwMode="auto">
          <a:xfrm>
            <a:off x="5980034" y="4926093"/>
            <a:ext cx="467559" cy="463629"/>
          </a:xfrm>
          <a:custGeom>
            <a:avLst/>
            <a:gdLst>
              <a:gd name="T0" fmla="*/ 153 w 166"/>
              <a:gd name="T1" fmla="*/ 13 h 163"/>
              <a:gd name="T2" fmla="*/ 106 w 166"/>
              <a:gd name="T3" fmla="*/ 13 h 163"/>
              <a:gd name="T4" fmla="*/ 81 w 166"/>
              <a:gd name="T5" fmla="*/ 38 h 163"/>
              <a:gd name="T6" fmla="*/ 74 w 166"/>
              <a:gd name="T7" fmla="*/ 74 h 163"/>
              <a:gd name="T8" fmla="*/ 61 w 166"/>
              <a:gd name="T9" fmla="*/ 71 h 163"/>
              <a:gd name="T10" fmla="*/ 38 w 166"/>
              <a:gd name="T11" fmla="*/ 81 h 163"/>
              <a:gd name="T12" fmla="*/ 13 w 166"/>
              <a:gd name="T13" fmla="*/ 106 h 163"/>
              <a:gd name="T14" fmla="*/ 13 w 166"/>
              <a:gd name="T15" fmla="*/ 153 h 163"/>
              <a:gd name="T16" fmla="*/ 36 w 166"/>
              <a:gd name="T17" fmla="*/ 163 h 163"/>
              <a:gd name="T18" fmla="*/ 60 w 166"/>
              <a:gd name="T19" fmla="*/ 153 h 163"/>
              <a:gd name="T20" fmla="*/ 85 w 166"/>
              <a:gd name="T21" fmla="*/ 128 h 163"/>
              <a:gd name="T22" fmla="*/ 92 w 166"/>
              <a:gd name="T23" fmla="*/ 92 h 163"/>
              <a:gd name="T24" fmla="*/ 105 w 166"/>
              <a:gd name="T25" fmla="*/ 95 h 163"/>
              <a:gd name="T26" fmla="*/ 128 w 166"/>
              <a:gd name="T27" fmla="*/ 85 h 163"/>
              <a:gd name="T28" fmla="*/ 153 w 166"/>
              <a:gd name="T29" fmla="*/ 60 h 163"/>
              <a:gd name="T30" fmla="*/ 153 w 166"/>
              <a:gd name="T31" fmla="*/ 13 h 163"/>
              <a:gd name="T32" fmla="*/ 81 w 166"/>
              <a:gd name="T33" fmla="*/ 124 h 163"/>
              <a:gd name="T34" fmla="*/ 56 w 166"/>
              <a:gd name="T35" fmla="*/ 149 h 163"/>
              <a:gd name="T36" fmla="*/ 17 w 166"/>
              <a:gd name="T37" fmla="*/ 149 h 163"/>
              <a:gd name="T38" fmla="*/ 17 w 166"/>
              <a:gd name="T39" fmla="*/ 110 h 163"/>
              <a:gd name="T40" fmla="*/ 42 w 166"/>
              <a:gd name="T41" fmla="*/ 85 h 163"/>
              <a:gd name="T42" fmla="*/ 61 w 166"/>
              <a:gd name="T43" fmla="*/ 77 h 163"/>
              <a:gd name="T44" fmla="*/ 79 w 166"/>
              <a:gd name="T45" fmla="*/ 83 h 163"/>
              <a:gd name="T46" fmla="*/ 55 w 166"/>
              <a:gd name="T47" fmla="*/ 107 h 163"/>
              <a:gd name="T48" fmla="*/ 55 w 166"/>
              <a:gd name="T49" fmla="*/ 111 h 163"/>
              <a:gd name="T50" fmla="*/ 57 w 166"/>
              <a:gd name="T51" fmla="*/ 112 h 163"/>
              <a:gd name="T52" fmla="*/ 59 w 166"/>
              <a:gd name="T53" fmla="*/ 111 h 163"/>
              <a:gd name="T54" fmla="*/ 83 w 166"/>
              <a:gd name="T55" fmla="*/ 87 h 163"/>
              <a:gd name="T56" fmla="*/ 81 w 166"/>
              <a:gd name="T57" fmla="*/ 124 h 163"/>
              <a:gd name="T58" fmla="*/ 149 w 166"/>
              <a:gd name="T59" fmla="*/ 56 h 163"/>
              <a:gd name="T60" fmla="*/ 124 w 166"/>
              <a:gd name="T61" fmla="*/ 81 h 163"/>
              <a:gd name="T62" fmla="*/ 105 w 166"/>
              <a:gd name="T63" fmla="*/ 89 h 163"/>
              <a:gd name="T64" fmla="*/ 87 w 166"/>
              <a:gd name="T65" fmla="*/ 83 h 163"/>
              <a:gd name="T66" fmla="*/ 111 w 166"/>
              <a:gd name="T67" fmla="*/ 59 h 163"/>
              <a:gd name="T68" fmla="*/ 111 w 166"/>
              <a:gd name="T69" fmla="*/ 55 h 163"/>
              <a:gd name="T70" fmla="*/ 107 w 166"/>
              <a:gd name="T71" fmla="*/ 55 h 163"/>
              <a:gd name="T72" fmla="*/ 83 w 166"/>
              <a:gd name="T73" fmla="*/ 79 h 163"/>
              <a:gd name="T74" fmla="*/ 85 w 166"/>
              <a:gd name="T75" fmla="*/ 42 h 163"/>
              <a:gd name="T76" fmla="*/ 110 w 166"/>
              <a:gd name="T77" fmla="*/ 17 h 163"/>
              <a:gd name="T78" fmla="*/ 130 w 166"/>
              <a:gd name="T79" fmla="*/ 9 h 163"/>
              <a:gd name="T80" fmla="*/ 149 w 166"/>
              <a:gd name="T81" fmla="*/ 17 h 163"/>
              <a:gd name="T82" fmla="*/ 149 w 166"/>
              <a:gd name="T83" fmla="*/ 5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6" h="163">
                <a:moveTo>
                  <a:pt x="153" y="13"/>
                </a:moveTo>
                <a:cubicBezTo>
                  <a:pt x="140" y="0"/>
                  <a:pt x="119" y="0"/>
                  <a:pt x="106" y="13"/>
                </a:cubicBezTo>
                <a:cubicBezTo>
                  <a:pt x="81" y="38"/>
                  <a:pt x="81" y="38"/>
                  <a:pt x="81" y="38"/>
                </a:cubicBezTo>
                <a:cubicBezTo>
                  <a:pt x="71" y="48"/>
                  <a:pt x="69" y="62"/>
                  <a:pt x="74" y="74"/>
                </a:cubicBezTo>
                <a:cubicBezTo>
                  <a:pt x="70" y="72"/>
                  <a:pt x="66" y="71"/>
                  <a:pt x="61" y="71"/>
                </a:cubicBezTo>
                <a:cubicBezTo>
                  <a:pt x="53" y="71"/>
                  <a:pt x="44" y="75"/>
                  <a:pt x="38" y="81"/>
                </a:cubicBezTo>
                <a:cubicBezTo>
                  <a:pt x="13" y="106"/>
                  <a:pt x="13" y="106"/>
                  <a:pt x="13" y="106"/>
                </a:cubicBezTo>
                <a:cubicBezTo>
                  <a:pt x="0" y="119"/>
                  <a:pt x="0" y="140"/>
                  <a:pt x="13" y="153"/>
                </a:cubicBezTo>
                <a:cubicBezTo>
                  <a:pt x="19" y="160"/>
                  <a:pt x="28" y="163"/>
                  <a:pt x="36" y="163"/>
                </a:cubicBezTo>
                <a:cubicBezTo>
                  <a:pt x="45" y="163"/>
                  <a:pt x="53" y="160"/>
                  <a:pt x="60" y="153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95" y="118"/>
                  <a:pt x="97" y="104"/>
                  <a:pt x="92" y="92"/>
                </a:cubicBezTo>
                <a:cubicBezTo>
                  <a:pt x="96" y="94"/>
                  <a:pt x="100" y="95"/>
                  <a:pt x="105" y="95"/>
                </a:cubicBezTo>
                <a:cubicBezTo>
                  <a:pt x="113" y="95"/>
                  <a:pt x="122" y="91"/>
                  <a:pt x="128" y="85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66" y="47"/>
                  <a:pt x="166" y="26"/>
                  <a:pt x="153" y="13"/>
                </a:cubicBezTo>
                <a:close/>
                <a:moveTo>
                  <a:pt x="81" y="124"/>
                </a:moveTo>
                <a:cubicBezTo>
                  <a:pt x="56" y="149"/>
                  <a:pt x="56" y="149"/>
                  <a:pt x="56" y="149"/>
                </a:cubicBezTo>
                <a:cubicBezTo>
                  <a:pt x="45" y="160"/>
                  <a:pt x="27" y="160"/>
                  <a:pt x="17" y="149"/>
                </a:cubicBezTo>
                <a:cubicBezTo>
                  <a:pt x="6" y="139"/>
                  <a:pt x="6" y="121"/>
                  <a:pt x="17" y="110"/>
                </a:cubicBezTo>
                <a:cubicBezTo>
                  <a:pt x="42" y="85"/>
                  <a:pt x="42" y="85"/>
                  <a:pt x="42" y="85"/>
                </a:cubicBezTo>
                <a:cubicBezTo>
                  <a:pt x="47" y="80"/>
                  <a:pt x="54" y="77"/>
                  <a:pt x="61" y="77"/>
                </a:cubicBezTo>
                <a:cubicBezTo>
                  <a:pt x="68" y="77"/>
                  <a:pt x="74" y="79"/>
                  <a:pt x="79" y="83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4" y="108"/>
                  <a:pt x="54" y="110"/>
                  <a:pt x="55" y="111"/>
                </a:cubicBezTo>
                <a:cubicBezTo>
                  <a:pt x="56" y="111"/>
                  <a:pt x="56" y="112"/>
                  <a:pt x="57" y="112"/>
                </a:cubicBezTo>
                <a:cubicBezTo>
                  <a:pt x="58" y="112"/>
                  <a:pt x="59" y="111"/>
                  <a:pt x="59" y="111"/>
                </a:cubicBezTo>
                <a:cubicBezTo>
                  <a:pt x="83" y="87"/>
                  <a:pt x="83" y="87"/>
                  <a:pt x="83" y="87"/>
                </a:cubicBezTo>
                <a:cubicBezTo>
                  <a:pt x="92" y="98"/>
                  <a:pt x="91" y="114"/>
                  <a:pt x="81" y="124"/>
                </a:cubicBezTo>
                <a:close/>
                <a:moveTo>
                  <a:pt x="149" y="56"/>
                </a:moveTo>
                <a:cubicBezTo>
                  <a:pt x="124" y="81"/>
                  <a:pt x="124" y="81"/>
                  <a:pt x="124" y="81"/>
                </a:cubicBezTo>
                <a:cubicBezTo>
                  <a:pt x="119" y="86"/>
                  <a:pt x="112" y="89"/>
                  <a:pt x="105" y="89"/>
                </a:cubicBezTo>
                <a:cubicBezTo>
                  <a:pt x="98" y="89"/>
                  <a:pt x="92" y="87"/>
                  <a:pt x="87" y="83"/>
                </a:cubicBezTo>
                <a:cubicBezTo>
                  <a:pt x="111" y="59"/>
                  <a:pt x="111" y="59"/>
                  <a:pt x="111" y="59"/>
                </a:cubicBezTo>
                <a:cubicBezTo>
                  <a:pt x="112" y="58"/>
                  <a:pt x="112" y="56"/>
                  <a:pt x="111" y="55"/>
                </a:cubicBezTo>
                <a:cubicBezTo>
                  <a:pt x="110" y="54"/>
                  <a:pt x="108" y="54"/>
                  <a:pt x="107" y="55"/>
                </a:cubicBezTo>
                <a:cubicBezTo>
                  <a:pt x="83" y="79"/>
                  <a:pt x="83" y="79"/>
                  <a:pt x="83" y="79"/>
                </a:cubicBezTo>
                <a:cubicBezTo>
                  <a:pt x="74" y="68"/>
                  <a:pt x="75" y="52"/>
                  <a:pt x="85" y="42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16" y="11"/>
                  <a:pt x="123" y="9"/>
                  <a:pt x="130" y="9"/>
                </a:cubicBezTo>
                <a:cubicBezTo>
                  <a:pt x="137" y="9"/>
                  <a:pt x="144" y="11"/>
                  <a:pt x="149" y="17"/>
                </a:cubicBezTo>
                <a:cubicBezTo>
                  <a:pt x="160" y="27"/>
                  <a:pt x="160" y="45"/>
                  <a:pt x="149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2" name="Freeform 2136"/>
          <p:cNvSpPr>
            <a:spLocks noEditPoints="1"/>
          </p:cNvSpPr>
          <p:nvPr userDrawn="1"/>
        </p:nvSpPr>
        <p:spPr bwMode="auto">
          <a:xfrm>
            <a:off x="5987892" y="5446039"/>
            <a:ext cx="450533" cy="454462"/>
          </a:xfrm>
          <a:custGeom>
            <a:avLst/>
            <a:gdLst>
              <a:gd name="T0" fmla="*/ 62 w 160"/>
              <a:gd name="T1" fmla="*/ 40 h 160"/>
              <a:gd name="T2" fmla="*/ 128 w 160"/>
              <a:gd name="T3" fmla="*/ 43 h 160"/>
              <a:gd name="T4" fmla="*/ 62 w 160"/>
              <a:gd name="T5" fmla="*/ 45 h 160"/>
              <a:gd name="T6" fmla="*/ 62 w 160"/>
              <a:gd name="T7" fmla="*/ 85 h 160"/>
              <a:gd name="T8" fmla="*/ 128 w 160"/>
              <a:gd name="T9" fmla="*/ 83 h 160"/>
              <a:gd name="T10" fmla="*/ 62 w 160"/>
              <a:gd name="T11" fmla="*/ 80 h 160"/>
              <a:gd name="T12" fmla="*/ 62 w 160"/>
              <a:gd name="T13" fmla="*/ 85 h 160"/>
              <a:gd name="T14" fmla="*/ 125 w 160"/>
              <a:gd name="T15" fmla="*/ 125 h 160"/>
              <a:gd name="T16" fmla="*/ 125 w 160"/>
              <a:gd name="T17" fmla="*/ 120 h 160"/>
              <a:gd name="T18" fmla="*/ 60 w 160"/>
              <a:gd name="T19" fmla="*/ 123 h 160"/>
              <a:gd name="T20" fmla="*/ 160 w 160"/>
              <a:gd name="T21" fmla="*/ 3 h 160"/>
              <a:gd name="T22" fmla="*/ 157 w 160"/>
              <a:gd name="T23" fmla="*/ 160 h 160"/>
              <a:gd name="T24" fmla="*/ 0 w 160"/>
              <a:gd name="T25" fmla="*/ 157 h 160"/>
              <a:gd name="T26" fmla="*/ 3 w 160"/>
              <a:gd name="T27" fmla="*/ 0 h 160"/>
              <a:gd name="T28" fmla="*/ 160 w 160"/>
              <a:gd name="T29" fmla="*/ 3 h 160"/>
              <a:gd name="T30" fmla="*/ 5 w 160"/>
              <a:gd name="T31" fmla="*/ 5 h 160"/>
              <a:gd name="T32" fmla="*/ 155 w 160"/>
              <a:gd name="T33" fmla="*/ 155 h 160"/>
              <a:gd name="T34" fmla="*/ 33 w 160"/>
              <a:gd name="T35" fmla="*/ 49 h 160"/>
              <a:gd name="T36" fmla="*/ 46 w 160"/>
              <a:gd name="T37" fmla="*/ 49 h 160"/>
              <a:gd name="T38" fmla="*/ 50 w 160"/>
              <a:gd name="T39" fmla="*/ 37 h 160"/>
              <a:gd name="T40" fmla="*/ 40 w 160"/>
              <a:gd name="T41" fmla="*/ 29 h 160"/>
              <a:gd name="T42" fmla="*/ 29 w 160"/>
              <a:gd name="T43" fmla="*/ 37 h 160"/>
              <a:gd name="T44" fmla="*/ 33 w 160"/>
              <a:gd name="T45" fmla="*/ 49 h 160"/>
              <a:gd name="T46" fmla="*/ 40 w 160"/>
              <a:gd name="T47" fmla="*/ 86 h 160"/>
              <a:gd name="T48" fmla="*/ 45 w 160"/>
              <a:gd name="T49" fmla="*/ 82 h 160"/>
              <a:gd name="T50" fmla="*/ 43 w 160"/>
              <a:gd name="T51" fmla="*/ 76 h 160"/>
              <a:gd name="T52" fmla="*/ 37 w 160"/>
              <a:gd name="T53" fmla="*/ 76 h 160"/>
              <a:gd name="T54" fmla="*/ 35 w 160"/>
              <a:gd name="T55" fmla="*/ 82 h 160"/>
              <a:gd name="T56" fmla="*/ 33 w 160"/>
              <a:gd name="T57" fmla="*/ 131 h 160"/>
              <a:gd name="T58" fmla="*/ 46 w 160"/>
              <a:gd name="T59" fmla="*/ 131 h 160"/>
              <a:gd name="T60" fmla="*/ 50 w 160"/>
              <a:gd name="T61" fmla="*/ 118 h 160"/>
              <a:gd name="T62" fmla="*/ 40 w 160"/>
              <a:gd name="T63" fmla="*/ 111 h 160"/>
              <a:gd name="T64" fmla="*/ 29 w 160"/>
              <a:gd name="T65" fmla="*/ 118 h 160"/>
              <a:gd name="T66" fmla="*/ 33 w 160"/>
              <a:gd name="T67" fmla="*/ 1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60">
                <a:moveTo>
                  <a:pt x="60" y="43"/>
                </a:moveTo>
                <a:cubicBezTo>
                  <a:pt x="60" y="41"/>
                  <a:pt x="61" y="40"/>
                  <a:pt x="62" y="40"/>
                </a:cubicBezTo>
                <a:cubicBezTo>
                  <a:pt x="125" y="40"/>
                  <a:pt x="125" y="40"/>
                  <a:pt x="125" y="40"/>
                </a:cubicBezTo>
                <a:cubicBezTo>
                  <a:pt x="127" y="40"/>
                  <a:pt x="128" y="41"/>
                  <a:pt x="128" y="43"/>
                </a:cubicBezTo>
                <a:cubicBezTo>
                  <a:pt x="128" y="44"/>
                  <a:pt x="127" y="45"/>
                  <a:pt x="125" y="45"/>
                </a:cubicBezTo>
                <a:cubicBezTo>
                  <a:pt x="62" y="45"/>
                  <a:pt x="62" y="45"/>
                  <a:pt x="62" y="45"/>
                </a:cubicBezTo>
                <a:cubicBezTo>
                  <a:pt x="61" y="45"/>
                  <a:pt x="60" y="44"/>
                  <a:pt x="60" y="43"/>
                </a:cubicBezTo>
                <a:close/>
                <a:moveTo>
                  <a:pt x="62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127" y="85"/>
                  <a:pt x="128" y="84"/>
                  <a:pt x="128" y="83"/>
                </a:cubicBezTo>
                <a:cubicBezTo>
                  <a:pt x="128" y="81"/>
                  <a:pt x="127" y="80"/>
                  <a:pt x="125" y="80"/>
                </a:cubicBezTo>
                <a:cubicBezTo>
                  <a:pt x="62" y="80"/>
                  <a:pt x="62" y="80"/>
                  <a:pt x="62" y="80"/>
                </a:cubicBezTo>
                <a:cubicBezTo>
                  <a:pt x="61" y="80"/>
                  <a:pt x="60" y="81"/>
                  <a:pt x="60" y="83"/>
                </a:cubicBezTo>
                <a:cubicBezTo>
                  <a:pt x="60" y="84"/>
                  <a:pt x="61" y="85"/>
                  <a:pt x="62" y="85"/>
                </a:cubicBezTo>
                <a:close/>
                <a:moveTo>
                  <a:pt x="62" y="125"/>
                </a:moveTo>
                <a:cubicBezTo>
                  <a:pt x="125" y="125"/>
                  <a:pt x="125" y="125"/>
                  <a:pt x="125" y="125"/>
                </a:cubicBezTo>
                <a:cubicBezTo>
                  <a:pt x="127" y="125"/>
                  <a:pt x="128" y="124"/>
                  <a:pt x="128" y="123"/>
                </a:cubicBezTo>
                <a:cubicBezTo>
                  <a:pt x="128" y="121"/>
                  <a:pt x="127" y="120"/>
                  <a:pt x="125" y="120"/>
                </a:cubicBezTo>
                <a:cubicBezTo>
                  <a:pt x="62" y="120"/>
                  <a:pt x="62" y="120"/>
                  <a:pt x="62" y="120"/>
                </a:cubicBezTo>
                <a:cubicBezTo>
                  <a:pt x="61" y="120"/>
                  <a:pt x="60" y="121"/>
                  <a:pt x="60" y="123"/>
                </a:cubicBezTo>
                <a:cubicBezTo>
                  <a:pt x="60" y="124"/>
                  <a:pt x="61" y="125"/>
                  <a:pt x="62" y="125"/>
                </a:cubicBezTo>
                <a:close/>
                <a:moveTo>
                  <a:pt x="160" y="3"/>
                </a:moveTo>
                <a:cubicBezTo>
                  <a:pt x="160" y="157"/>
                  <a:pt x="160" y="157"/>
                  <a:pt x="160" y="157"/>
                </a:cubicBezTo>
                <a:cubicBezTo>
                  <a:pt x="160" y="159"/>
                  <a:pt x="159" y="160"/>
                  <a:pt x="157" y="160"/>
                </a:cubicBezTo>
                <a:cubicBezTo>
                  <a:pt x="3" y="160"/>
                  <a:pt x="3" y="160"/>
                  <a:pt x="3" y="160"/>
                </a:cubicBezTo>
                <a:cubicBezTo>
                  <a:pt x="1" y="160"/>
                  <a:pt x="0" y="159"/>
                  <a:pt x="0" y="157"/>
                </a:cubicBezTo>
                <a:cubicBezTo>
                  <a:pt x="0" y="3"/>
                  <a:pt x="0" y="3"/>
                  <a:pt x="0" y="3"/>
                </a:cubicBezTo>
                <a:cubicBezTo>
                  <a:pt x="0" y="1"/>
                  <a:pt x="1" y="0"/>
                  <a:pt x="3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9" y="0"/>
                  <a:pt x="160" y="1"/>
                  <a:pt x="160" y="3"/>
                </a:cubicBezTo>
                <a:close/>
                <a:moveTo>
                  <a:pt x="155" y="5"/>
                </a:moveTo>
                <a:cubicBezTo>
                  <a:pt x="5" y="5"/>
                  <a:pt x="5" y="5"/>
                  <a:pt x="5" y="5"/>
                </a:cubicBezTo>
                <a:cubicBezTo>
                  <a:pt x="5" y="155"/>
                  <a:pt x="5" y="155"/>
                  <a:pt x="5" y="155"/>
                </a:cubicBezTo>
                <a:cubicBezTo>
                  <a:pt x="155" y="155"/>
                  <a:pt x="155" y="155"/>
                  <a:pt x="155" y="155"/>
                </a:cubicBezTo>
                <a:lnTo>
                  <a:pt x="155" y="5"/>
                </a:lnTo>
                <a:close/>
                <a:moveTo>
                  <a:pt x="33" y="49"/>
                </a:moveTo>
                <a:cubicBezTo>
                  <a:pt x="40" y="46"/>
                  <a:pt x="40" y="46"/>
                  <a:pt x="40" y="46"/>
                </a:cubicBezTo>
                <a:cubicBezTo>
                  <a:pt x="46" y="49"/>
                  <a:pt x="46" y="49"/>
                  <a:pt x="46" y="49"/>
                </a:cubicBezTo>
                <a:cubicBezTo>
                  <a:pt x="45" y="42"/>
                  <a:pt x="45" y="42"/>
                  <a:pt x="45" y="42"/>
                </a:cubicBezTo>
                <a:cubicBezTo>
                  <a:pt x="50" y="37"/>
                  <a:pt x="50" y="37"/>
                  <a:pt x="50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0" y="29"/>
                  <a:pt x="40" y="29"/>
                  <a:pt x="40" y="29"/>
                </a:cubicBezTo>
                <a:cubicBezTo>
                  <a:pt x="37" y="36"/>
                  <a:pt x="37" y="36"/>
                  <a:pt x="37" y="36"/>
                </a:cubicBezTo>
                <a:cubicBezTo>
                  <a:pt x="29" y="37"/>
                  <a:pt x="29" y="37"/>
                  <a:pt x="29" y="37"/>
                </a:cubicBezTo>
                <a:cubicBezTo>
                  <a:pt x="35" y="42"/>
                  <a:pt x="35" y="42"/>
                  <a:pt x="35" y="42"/>
                </a:cubicBezTo>
                <a:lnTo>
                  <a:pt x="33" y="49"/>
                </a:lnTo>
                <a:close/>
                <a:moveTo>
                  <a:pt x="33" y="89"/>
                </a:moveTo>
                <a:cubicBezTo>
                  <a:pt x="40" y="86"/>
                  <a:pt x="40" y="86"/>
                  <a:pt x="40" y="86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2"/>
                  <a:pt x="45" y="82"/>
                  <a:pt x="45" y="82"/>
                </a:cubicBezTo>
                <a:cubicBezTo>
                  <a:pt x="50" y="77"/>
                  <a:pt x="50" y="77"/>
                  <a:pt x="50" y="77"/>
                </a:cubicBezTo>
                <a:cubicBezTo>
                  <a:pt x="43" y="76"/>
                  <a:pt x="43" y="76"/>
                  <a:pt x="43" y="76"/>
                </a:cubicBezTo>
                <a:cubicBezTo>
                  <a:pt x="40" y="70"/>
                  <a:pt x="40" y="70"/>
                  <a:pt x="40" y="70"/>
                </a:cubicBezTo>
                <a:cubicBezTo>
                  <a:pt x="37" y="76"/>
                  <a:pt x="37" y="76"/>
                  <a:pt x="37" y="76"/>
                </a:cubicBezTo>
                <a:cubicBezTo>
                  <a:pt x="29" y="77"/>
                  <a:pt x="29" y="77"/>
                  <a:pt x="29" y="77"/>
                </a:cubicBezTo>
                <a:cubicBezTo>
                  <a:pt x="35" y="82"/>
                  <a:pt x="35" y="82"/>
                  <a:pt x="35" y="82"/>
                </a:cubicBezTo>
                <a:lnTo>
                  <a:pt x="33" y="89"/>
                </a:lnTo>
                <a:close/>
                <a:moveTo>
                  <a:pt x="33" y="131"/>
                </a:moveTo>
                <a:cubicBezTo>
                  <a:pt x="40" y="127"/>
                  <a:pt x="40" y="127"/>
                  <a:pt x="40" y="127"/>
                </a:cubicBezTo>
                <a:cubicBezTo>
                  <a:pt x="46" y="131"/>
                  <a:pt x="46" y="131"/>
                  <a:pt x="46" y="131"/>
                </a:cubicBezTo>
                <a:cubicBezTo>
                  <a:pt x="45" y="123"/>
                  <a:pt x="45" y="123"/>
                  <a:pt x="45" y="123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5" y="123"/>
                  <a:pt x="35" y="123"/>
                  <a:pt x="35" y="123"/>
                </a:cubicBezTo>
                <a:lnTo>
                  <a:pt x="33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3" name="Freeform 2137"/>
          <p:cNvSpPr>
            <a:spLocks noEditPoints="1"/>
          </p:cNvSpPr>
          <p:nvPr userDrawn="1"/>
        </p:nvSpPr>
        <p:spPr bwMode="auto">
          <a:xfrm>
            <a:off x="6033731" y="5956817"/>
            <a:ext cx="350997" cy="454462"/>
          </a:xfrm>
          <a:custGeom>
            <a:avLst/>
            <a:gdLst>
              <a:gd name="T0" fmla="*/ 0 w 125"/>
              <a:gd name="T1" fmla="*/ 0 h 160"/>
              <a:gd name="T2" fmla="*/ 125 w 125"/>
              <a:gd name="T3" fmla="*/ 160 h 160"/>
              <a:gd name="T4" fmla="*/ 86 w 125"/>
              <a:gd name="T5" fmla="*/ 0 h 160"/>
              <a:gd name="T6" fmla="*/ 116 w 125"/>
              <a:gd name="T7" fmla="*/ 37 h 160"/>
              <a:gd name="T8" fmla="*/ 88 w 125"/>
              <a:gd name="T9" fmla="*/ 9 h 160"/>
              <a:gd name="T10" fmla="*/ 5 w 125"/>
              <a:gd name="T11" fmla="*/ 5 h 160"/>
              <a:gd name="T12" fmla="*/ 83 w 125"/>
              <a:gd name="T13" fmla="*/ 43 h 160"/>
              <a:gd name="T14" fmla="*/ 120 w 125"/>
              <a:gd name="T15" fmla="*/ 155 h 160"/>
              <a:gd name="T16" fmla="*/ 99 w 125"/>
              <a:gd name="T17" fmla="*/ 59 h 160"/>
              <a:gd name="T18" fmla="*/ 53 w 125"/>
              <a:gd name="T19" fmla="*/ 61 h 160"/>
              <a:gd name="T20" fmla="*/ 53 w 125"/>
              <a:gd name="T21" fmla="*/ 56 h 160"/>
              <a:gd name="T22" fmla="*/ 99 w 125"/>
              <a:gd name="T23" fmla="*/ 59 h 160"/>
              <a:gd name="T24" fmla="*/ 47 w 125"/>
              <a:gd name="T25" fmla="*/ 53 h 160"/>
              <a:gd name="T26" fmla="*/ 32 w 125"/>
              <a:gd name="T27" fmla="*/ 64 h 160"/>
              <a:gd name="T28" fmla="*/ 25 w 125"/>
              <a:gd name="T29" fmla="*/ 58 h 160"/>
              <a:gd name="T30" fmla="*/ 29 w 125"/>
              <a:gd name="T31" fmla="*/ 54 h 160"/>
              <a:gd name="T32" fmla="*/ 44 w 125"/>
              <a:gd name="T33" fmla="*/ 49 h 160"/>
              <a:gd name="T34" fmla="*/ 99 w 125"/>
              <a:gd name="T35" fmla="*/ 88 h 160"/>
              <a:gd name="T36" fmla="*/ 53 w 125"/>
              <a:gd name="T37" fmla="*/ 91 h 160"/>
              <a:gd name="T38" fmla="*/ 53 w 125"/>
              <a:gd name="T39" fmla="*/ 85 h 160"/>
              <a:gd name="T40" fmla="*/ 99 w 125"/>
              <a:gd name="T41" fmla="*/ 88 h 160"/>
              <a:gd name="T42" fmla="*/ 47 w 125"/>
              <a:gd name="T43" fmla="*/ 82 h 160"/>
              <a:gd name="T44" fmla="*/ 32 w 125"/>
              <a:gd name="T45" fmla="*/ 93 h 160"/>
              <a:gd name="T46" fmla="*/ 25 w 125"/>
              <a:gd name="T47" fmla="*/ 87 h 160"/>
              <a:gd name="T48" fmla="*/ 29 w 125"/>
              <a:gd name="T49" fmla="*/ 83 h 160"/>
              <a:gd name="T50" fmla="*/ 44 w 125"/>
              <a:gd name="T51" fmla="*/ 78 h 160"/>
              <a:gd name="T52" fmla="*/ 99 w 125"/>
              <a:gd name="T53" fmla="*/ 117 h 160"/>
              <a:gd name="T54" fmla="*/ 53 w 125"/>
              <a:gd name="T55" fmla="*/ 120 h 160"/>
              <a:gd name="T56" fmla="*/ 53 w 125"/>
              <a:gd name="T57" fmla="*/ 115 h 160"/>
              <a:gd name="T58" fmla="*/ 99 w 125"/>
              <a:gd name="T59" fmla="*/ 117 h 160"/>
              <a:gd name="T60" fmla="*/ 47 w 125"/>
              <a:gd name="T61" fmla="*/ 111 h 160"/>
              <a:gd name="T62" fmla="*/ 32 w 125"/>
              <a:gd name="T63" fmla="*/ 123 h 160"/>
              <a:gd name="T64" fmla="*/ 25 w 125"/>
              <a:gd name="T65" fmla="*/ 117 h 160"/>
              <a:gd name="T66" fmla="*/ 29 w 125"/>
              <a:gd name="T67" fmla="*/ 113 h 160"/>
              <a:gd name="T68" fmla="*/ 44 w 125"/>
              <a:gd name="T69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5" h="160">
                <a:moveTo>
                  <a:pt x="8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0"/>
                  <a:pt x="0" y="160"/>
                  <a:pt x="0" y="160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5" y="39"/>
                  <a:pt x="125" y="39"/>
                  <a:pt x="125" y="39"/>
                </a:cubicBezTo>
                <a:lnTo>
                  <a:pt x="86" y="0"/>
                </a:lnTo>
                <a:close/>
                <a:moveTo>
                  <a:pt x="88" y="9"/>
                </a:moveTo>
                <a:cubicBezTo>
                  <a:pt x="116" y="37"/>
                  <a:pt x="116" y="37"/>
                  <a:pt x="116" y="37"/>
                </a:cubicBezTo>
                <a:cubicBezTo>
                  <a:pt x="88" y="37"/>
                  <a:pt x="88" y="37"/>
                  <a:pt x="88" y="37"/>
                </a:cubicBezTo>
                <a:lnTo>
                  <a:pt x="88" y="9"/>
                </a:lnTo>
                <a:close/>
                <a:moveTo>
                  <a:pt x="5" y="155"/>
                </a:moveTo>
                <a:cubicBezTo>
                  <a:pt x="5" y="5"/>
                  <a:pt x="5" y="5"/>
                  <a:pt x="5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3"/>
                  <a:pt x="83" y="43"/>
                  <a:pt x="83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155"/>
                  <a:pt x="120" y="155"/>
                  <a:pt x="120" y="155"/>
                </a:cubicBezTo>
                <a:lnTo>
                  <a:pt x="5" y="155"/>
                </a:lnTo>
                <a:close/>
                <a:moveTo>
                  <a:pt x="99" y="59"/>
                </a:moveTo>
                <a:cubicBezTo>
                  <a:pt x="99" y="60"/>
                  <a:pt x="97" y="61"/>
                  <a:pt x="96" y="61"/>
                </a:cubicBezTo>
                <a:cubicBezTo>
                  <a:pt x="53" y="61"/>
                  <a:pt x="53" y="61"/>
                  <a:pt x="53" y="61"/>
                </a:cubicBezTo>
                <a:cubicBezTo>
                  <a:pt x="52" y="61"/>
                  <a:pt x="51" y="60"/>
                  <a:pt x="51" y="59"/>
                </a:cubicBezTo>
                <a:cubicBezTo>
                  <a:pt x="51" y="57"/>
                  <a:pt x="52" y="56"/>
                  <a:pt x="53" y="56"/>
                </a:cubicBezTo>
                <a:cubicBezTo>
                  <a:pt x="96" y="56"/>
                  <a:pt x="96" y="56"/>
                  <a:pt x="96" y="56"/>
                </a:cubicBezTo>
                <a:cubicBezTo>
                  <a:pt x="97" y="56"/>
                  <a:pt x="99" y="57"/>
                  <a:pt x="99" y="59"/>
                </a:cubicBezTo>
                <a:close/>
                <a:moveTo>
                  <a:pt x="47" y="49"/>
                </a:moveTo>
                <a:cubicBezTo>
                  <a:pt x="48" y="50"/>
                  <a:pt x="48" y="52"/>
                  <a:pt x="47" y="53"/>
                </a:cubicBezTo>
                <a:cubicBezTo>
                  <a:pt x="34" y="63"/>
                  <a:pt x="34" y="63"/>
                  <a:pt x="34" y="63"/>
                </a:cubicBezTo>
                <a:cubicBezTo>
                  <a:pt x="33" y="64"/>
                  <a:pt x="33" y="64"/>
                  <a:pt x="32" y="64"/>
                </a:cubicBezTo>
                <a:cubicBezTo>
                  <a:pt x="31" y="64"/>
                  <a:pt x="31" y="64"/>
                  <a:pt x="30" y="63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7"/>
                  <a:pt x="24" y="55"/>
                  <a:pt x="25" y="54"/>
                </a:cubicBezTo>
                <a:cubicBezTo>
                  <a:pt x="26" y="53"/>
                  <a:pt x="28" y="53"/>
                  <a:pt x="29" y="54"/>
                </a:cubicBezTo>
                <a:cubicBezTo>
                  <a:pt x="32" y="58"/>
                  <a:pt x="32" y="58"/>
                  <a:pt x="32" y="58"/>
                </a:cubicBezTo>
                <a:cubicBezTo>
                  <a:pt x="44" y="49"/>
                  <a:pt x="44" y="49"/>
                  <a:pt x="44" y="49"/>
                </a:cubicBezTo>
                <a:cubicBezTo>
                  <a:pt x="45" y="48"/>
                  <a:pt x="46" y="48"/>
                  <a:pt x="47" y="49"/>
                </a:cubicBezTo>
                <a:close/>
                <a:moveTo>
                  <a:pt x="99" y="88"/>
                </a:moveTo>
                <a:cubicBezTo>
                  <a:pt x="99" y="89"/>
                  <a:pt x="97" y="91"/>
                  <a:pt x="96" y="91"/>
                </a:cubicBezTo>
                <a:cubicBezTo>
                  <a:pt x="53" y="91"/>
                  <a:pt x="53" y="91"/>
                  <a:pt x="53" y="91"/>
                </a:cubicBezTo>
                <a:cubicBezTo>
                  <a:pt x="52" y="91"/>
                  <a:pt x="51" y="89"/>
                  <a:pt x="51" y="88"/>
                </a:cubicBezTo>
                <a:cubicBezTo>
                  <a:pt x="51" y="87"/>
                  <a:pt x="52" y="85"/>
                  <a:pt x="53" y="85"/>
                </a:cubicBezTo>
                <a:cubicBezTo>
                  <a:pt x="96" y="85"/>
                  <a:pt x="96" y="85"/>
                  <a:pt x="96" y="85"/>
                </a:cubicBezTo>
                <a:cubicBezTo>
                  <a:pt x="97" y="85"/>
                  <a:pt x="99" y="87"/>
                  <a:pt x="99" y="88"/>
                </a:cubicBezTo>
                <a:close/>
                <a:moveTo>
                  <a:pt x="47" y="78"/>
                </a:moveTo>
                <a:cubicBezTo>
                  <a:pt x="48" y="79"/>
                  <a:pt x="48" y="81"/>
                  <a:pt x="47" y="82"/>
                </a:cubicBezTo>
                <a:cubicBezTo>
                  <a:pt x="34" y="93"/>
                  <a:pt x="34" y="93"/>
                  <a:pt x="34" y="93"/>
                </a:cubicBezTo>
                <a:cubicBezTo>
                  <a:pt x="33" y="93"/>
                  <a:pt x="33" y="93"/>
                  <a:pt x="32" y="93"/>
                </a:cubicBezTo>
                <a:cubicBezTo>
                  <a:pt x="31" y="93"/>
                  <a:pt x="31" y="93"/>
                  <a:pt x="30" y="93"/>
                </a:cubicBezTo>
                <a:cubicBezTo>
                  <a:pt x="25" y="87"/>
                  <a:pt x="25" y="87"/>
                  <a:pt x="25" y="87"/>
                </a:cubicBezTo>
                <a:cubicBezTo>
                  <a:pt x="24" y="86"/>
                  <a:pt x="24" y="84"/>
                  <a:pt x="25" y="83"/>
                </a:cubicBezTo>
                <a:cubicBezTo>
                  <a:pt x="26" y="82"/>
                  <a:pt x="28" y="82"/>
                  <a:pt x="29" y="83"/>
                </a:cubicBezTo>
                <a:cubicBezTo>
                  <a:pt x="32" y="87"/>
                  <a:pt x="32" y="87"/>
                  <a:pt x="32" y="87"/>
                </a:cubicBezTo>
                <a:cubicBezTo>
                  <a:pt x="44" y="78"/>
                  <a:pt x="44" y="78"/>
                  <a:pt x="44" y="78"/>
                </a:cubicBezTo>
                <a:cubicBezTo>
                  <a:pt x="45" y="77"/>
                  <a:pt x="46" y="77"/>
                  <a:pt x="47" y="78"/>
                </a:cubicBezTo>
                <a:close/>
                <a:moveTo>
                  <a:pt x="99" y="117"/>
                </a:moveTo>
                <a:cubicBezTo>
                  <a:pt x="99" y="119"/>
                  <a:pt x="97" y="120"/>
                  <a:pt x="96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52" y="120"/>
                  <a:pt x="51" y="119"/>
                  <a:pt x="51" y="117"/>
                </a:cubicBezTo>
                <a:cubicBezTo>
                  <a:pt x="51" y="116"/>
                  <a:pt x="52" y="115"/>
                  <a:pt x="53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7" y="115"/>
                  <a:pt x="99" y="116"/>
                  <a:pt x="99" y="117"/>
                </a:cubicBezTo>
                <a:close/>
                <a:moveTo>
                  <a:pt x="47" y="108"/>
                </a:moveTo>
                <a:cubicBezTo>
                  <a:pt x="48" y="109"/>
                  <a:pt x="48" y="110"/>
                  <a:pt x="47" y="111"/>
                </a:cubicBezTo>
                <a:cubicBezTo>
                  <a:pt x="34" y="122"/>
                  <a:pt x="34" y="122"/>
                  <a:pt x="34" y="122"/>
                </a:cubicBezTo>
                <a:cubicBezTo>
                  <a:pt x="33" y="122"/>
                  <a:pt x="33" y="123"/>
                  <a:pt x="32" y="123"/>
                </a:cubicBezTo>
                <a:cubicBezTo>
                  <a:pt x="31" y="123"/>
                  <a:pt x="31" y="122"/>
                  <a:pt x="30" y="122"/>
                </a:cubicBezTo>
                <a:cubicBezTo>
                  <a:pt x="25" y="117"/>
                  <a:pt x="25" y="117"/>
                  <a:pt x="25" y="117"/>
                </a:cubicBezTo>
                <a:cubicBezTo>
                  <a:pt x="24" y="116"/>
                  <a:pt x="24" y="114"/>
                  <a:pt x="25" y="113"/>
                </a:cubicBezTo>
                <a:cubicBezTo>
                  <a:pt x="26" y="112"/>
                  <a:pt x="28" y="112"/>
                  <a:pt x="29" y="113"/>
                </a:cubicBezTo>
                <a:cubicBezTo>
                  <a:pt x="32" y="116"/>
                  <a:pt x="32" y="116"/>
                  <a:pt x="32" y="116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6"/>
                  <a:pt x="46" y="107"/>
                  <a:pt x="47" y="1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4" name="Freeform 2138"/>
          <p:cNvSpPr>
            <a:spLocks noEditPoints="1"/>
          </p:cNvSpPr>
          <p:nvPr userDrawn="1"/>
        </p:nvSpPr>
        <p:spPr bwMode="auto">
          <a:xfrm>
            <a:off x="6798589" y="1358504"/>
            <a:ext cx="406003" cy="454462"/>
          </a:xfrm>
          <a:custGeom>
            <a:avLst/>
            <a:gdLst>
              <a:gd name="T0" fmla="*/ 88 w 144"/>
              <a:gd name="T1" fmla="*/ 37 h 160"/>
              <a:gd name="T2" fmla="*/ 72 w 144"/>
              <a:gd name="T3" fmla="*/ 21 h 160"/>
              <a:gd name="T4" fmla="*/ 56 w 144"/>
              <a:gd name="T5" fmla="*/ 37 h 160"/>
              <a:gd name="T6" fmla="*/ 56 w 144"/>
              <a:gd name="T7" fmla="*/ 40 h 160"/>
              <a:gd name="T8" fmla="*/ 59 w 144"/>
              <a:gd name="T9" fmla="*/ 43 h 160"/>
              <a:gd name="T10" fmla="*/ 61 w 144"/>
              <a:gd name="T11" fmla="*/ 40 h 160"/>
              <a:gd name="T12" fmla="*/ 61 w 144"/>
              <a:gd name="T13" fmla="*/ 37 h 160"/>
              <a:gd name="T14" fmla="*/ 72 w 144"/>
              <a:gd name="T15" fmla="*/ 27 h 160"/>
              <a:gd name="T16" fmla="*/ 83 w 144"/>
              <a:gd name="T17" fmla="*/ 37 h 160"/>
              <a:gd name="T18" fmla="*/ 83 w 144"/>
              <a:gd name="T19" fmla="*/ 56 h 160"/>
              <a:gd name="T20" fmla="*/ 43 w 144"/>
              <a:gd name="T21" fmla="*/ 56 h 160"/>
              <a:gd name="T22" fmla="*/ 43 w 144"/>
              <a:gd name="T23" fmla="*/ 107 h 160"/>
              <a:gd name="T24" fmla="*/ 101 w 144"/>
              <a:gd name="T25" fmla="*/ 107 h 160"/>
              <a:gd name="T26" fmla="*/ 101 w 144"/>
              <a:gd name="T27" fmla="*/ 56 h 160"/>
              <a:gd name="T28" fmla="*/ 88 w 144"/>
              <a:gd name="T29" fmla="*/ 56 h 160"/>
              <a:gd name="T30" fmla="*/ 88 w 144"/>
              <a:gd name="T31" fmla="*/ 37 h 160"/>
              <a:gd name="T32" fmla="*/ 96 w 144"/>
              <a:gd name="T33" fmla="*/ 101 h 160"/>
              <a:gd name="T34" fmla="*/ 48 w 144"/>
              <a:gd name="T35" fmla="*/ 101 h 160"/>
              <a:gd name="T36" fmla="*/ 48 w 144"/>
              <a:gd name="T37" fmla="*/ 61 h 160"/>
              <a:gd name="T38" fmla="*/ 96 w 144"/>
              <a:gd name="T39" fmla="*/ 61 h 160"/>
              <a:gd name="T40" fmla="*/ 96 w 144"/>
              <a:gd name="T41" fmla="*/ 101 h 160"/>
              <a:gd name="T42" fmla="*/ 72 w 144"/>
              <a:gd name="T43" fmla="*/ 67 h 160"/>
              <a:gd name="T44" fmla="*/ 61 w 144"/>
              <a:gd name="T45" fmla="*/ 77 h 160"/>
              <a:gd name="T46" fmla="*/ 69 w 144"/>
              <a:gd name="T47" fmla="*/ 88 h 160"/>
              <a:gd name="T48" fmla="*/ 69 w 144"/>
              <a:gd name="T49" fmla="*/ 93 h 160"/>
              <a:gd name="T50" fmla="*/ 72 w 144"/>
              <a:gd name="T51" fmla="*/ 96 h 160"/>
              <a:gd name="T52" fmla="*/ 75 w 144"/>
              <a:gd name="T53" fmla="*/ 93 h 160"/>
              <a:gd name="T54" fmla="*/ 75 w 144"/>
              <a:gd name="T55" fmla="*/ 88 h 160"/>
              <a:gd name="T56" fmla="*/ 83 w 144"/>
              <a:gd name="T57" fmla="*/ 77 h 160"/>
              <a:gd name="T58" fmla="*/ 72 w 144"/>
              <a:gd name="T59" fmla="*/ 67 h 160"/>
              <a:gd name="T60" fmla="*/ 72 w 144"/>
              <a:gd name="T61" fmla="*/ 83 h 160"/>
              <a:gd name="T62" fmla="*/ 67 w 144"/>
              <a:gd name="T63" fmla="*/ 77 h 160"/>
              <a:gd name="T64" fmla="*/ 72 w 144"/>
              <a:gd name="T65" fmla="*/ 72 h 160"/>
              <a:gd name="T66" fmla="*/ 77 w 144"/>
              <a:gd name="T67" fmla="*/ 77 h 160"/>
              <a:gd name="T68" fmla="*/ 72 w 144"/>
              <a:gd name="T69" fmla="*/ 83 h 160"/>
              <a:gd name="T70" fmla="*/ 144 w 144"/>
              <a:gd name="T71" fmla="*/ 72 h 160"/>
              <a:gd name="T72" fmla="*/ 123 w 144"/>
              <a:gd name="T73" fmla="*/ 123 h 160"/>
              <a:gd name="T74" fmla="*/ 119 w 144"/>
              <a:gd name="T75" fmla="*/ 123 h 160"/>
              <a:gd name="T76" fmla="*/ 119 w 144"/>
              <a:gd name="T77" fmla="*/ 119 h 160"/>
              <a:gd name="T78" fmla="*/ 139 w 144"/>
              <a:gd name="T79" fmla="*/ 72 h 160"/>
              <a:gd name="T80" fmla="*/ 72 w 144"/>
              <a:gd name="T81" fmla="*/ 5 h 160"/>
              <a:gd name="T82" fmla="*/ 5 w 144"/>
              <a:gd name="T83" fmla="*/ 72 h 160"/>
              <a:gd name="T84" fmla="*/ 65 w 144"/>
              <a:gd name="T85" fmla="*/ 138 h 160"/>
              <a:gd name="T86" fmla="*/ 54 w 144"/>
              <a:gd name="T87" fmla="*/ 127 h 160"/>
              <a:gd name="T88" fmla="*/ 54 w 144"/>
              <a:gd name="T89" fmla="*/ 123 h 160"/>
              <a:gd name="T90" fmla="*/ 58 w 144"/>
              <a:gd name="T91" fmla="*/ 123 h 160"/>
              <a:gd name="T92" fmla="*/ 74 w 144"/>
              <a:gd name="T93" fmla="*/ 139 h 160"/>
              <a:gd name="T94" fmla="*/ 74 w 144"/>
              <a:gd name="T95" fmla="*/ 140 h 160"/>
              <a:gd name="T96" fmla="*/ 74 w 144"/>
              <a:gd name="T97" fmla="*/ 142 h 160"/>
              <a:gd name="T98" fmla="*/ 74 w 144"/>
              <a:gd name="T99" fmla="*/ 143 h 160"/>
              <a:gd name="T100" fmla="*/ 58 w 144"/>
              <a:gd name="T101" fmla="*/ 159 h 160"/>
              <a:gd name="T102" fmla="*/ 56 w 144"/>
              <a:gd name="T103" fmla="*/ 160 h 160"/>
              <a:gd name="T104" fmla="*/ 54 w 144"/>
              <a:gd name="T105" fmla="*/ 159 h 160"/>
              <a:gd name="T106" fmla="*/ 54 w 144"/>
              <a:gd name="T107" fmla="*/ 155 h 160"/>
              <a:gd name="T108" fmla="*/ 66 w 144"/>
              <a:gd name="T109" fmla="*/ 144 h 160"/>
              <a:gd name="T110" fmla="*/ 0 w 144"/>
              <a:gd name="T111" fmla="*/ 72 h 160"/>
              <a:gd name="T112" fmla="*/ 72 w 144"/>
              <a:gd name="T113" fmla="*/ 0 h 160"/>
              <a:gd name="T114" fmla="*/ 144 w 144"/>
              <a:gd name="T115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160">
                <a:moveTo>
                  <a:pt x="88" y="37"/>
                </a:moveTo>
                <a:cubicBezTo>
                  <a:pt x="88" y="29"/>
                  <a:pt x="81" y="21"/>
                  <a:pt x="72" y="21"/>
                </a:cubicBezTo>
                <a:cubicBezTo>
                  <a:pt x="63" y="21"/>
                  <a:pt x="56" y="29"/>
                  <a:pt x="56" y="37"/>
                </a:cubicBezTo>
                <a:cubicBezTo>
                  <a:pt x="56" y="40"/>
                  <a:pt x="56" y="40"/>
                  <a:pt x="56" y="40"/>
                </a:cubicBezTo>
                <a:cubicBezTo>
                  <a:pt x="56" y="41"/>
                  <a:pt x="57" y="43"/>
                  <a:pt x="59" y="43"/>
                </a:cubicBezTo>
                <a:cubicBezTo>
                  <a:pt x="60" y="43"/>
                  <a:pt x="61" y="41"/>
                  <a:pt x="61" y="40"/>
                </a:cubicBezTo>
                <a:cubicBezTo>
                  <a:pt x="61" y="37"/>
                  <a:pt x="61" y="37"/>
                  <a:pt x="61" y="37"/>
                </a:cubicBezTo>
                <a:cubicBezTo>
                  <a:pt x="61" y="31"/>
                  <a:pt x="66" y="27"/>
                  <a:pt x="72" y="27"/>
                </a:cubicBezTo>
                <a:cubicBezTo>
                  <a:pt x="78" y="27"/>
                  <a:pt x="83" y="31"/>
                  <a:pt x="83" y="37"/>
                </a:cubicBezTo>
                <a:cubicBezTo>
                  <a:pt x="83" y="56"/>
                  <a:pt x="83" y="56"/>
                  <a:pt x="83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88" y="56"/>
                  <a:pt x="88" y="56"/>
                  <a:pt x="88" y="56"/>
                </a:cubicBezTo>
                <a:lnTo>
                  <a:pt x="88" y="37"/>
                </a:lnTo>
                <a:close/>
                <a:moveTo>
                  <a:pt x="96" y="101"/>
                </a:moveTo>
                <a:cubicBezTo>
                  <a:pt x="48" y="101"/>
                  <a:pt x="48" y="101"/>
                  <a:pt x="48" y="101"/>
                </a:cubicBezTo>
                <a:cubicBezTo>
                  <a:pt x="48" y="61"/>
                  <a:pt x="48" y="61"/>
                  <a:pt x="48" y="61"/>
                </a:cubicBezTo>
                <a:cubicBezTo>
                  <a:pt x="96" y="61"/>
                  <a:pt x="96" y="61"/>
                  <a:pt x="96" y="61"/>
                </a:cubicBezTo>
                <a:lnTo>
                  <a:pt x="96" y="101"/>
                </a:lnTo>
                <a:close/>
                <a:moveTo>
                  <a:pt x="72" y="67"/>
                </a:moveTo>
                <a:cubicBezTo>
                  <a:pt x="66" y="67"/>
                  <a:pt x="61" y="71"/>
                  <a:pt x="61" y="77"/>
                </a:cubicBezTo>
                <a:cubicBezTo>
                  <a:pt x="61" y="82"/>
                  <a:pt x="65" y="86"/>
                  <a:pt x="69" y="88"/>
                </a:cubicBezTo>
                <a:cubicBezTo>
                  <a:pt x="69" y="93"/>
                  <a:pt x="69" y="93"/>
                  <a:pt x="69" y="93"/>
                </a:cubicBezTo>
                <a:cubicBezTo>
                  <a:pt x="69" y="95"/>
                  <a:pt x="71" y="96"/>
                  <a:pt x="72" y="96"/>
                </a:cubicBezTo>
                <a:cubicBezTo>
                  <a:pt x="73" y="96"/>
                  <a:pt x="75" y="95"/>
                  <a:pt x="75" y="93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6"/>
                  <a:pt x="83" y="82"/>
                  <a:pt x="83" y="77"/>
                </a:cubicBezTo>
                <a:cubicBezTo>
                  <a:pt x="83" y="71"/>
                  <a:pt x="78" y="67"/>
                  <a:pt x="72" y="67"/>
                </a:cubicBezTo>
                <a:close/>
                <a:moveTo>
                  <a:pt x="72" y="83"/>
                </a:moveTo>
                <a:cubicBezTo>
                  <a:pt x="69" y="83"/>
                  <a:pt x="67" y="80"/>
                  <a:pt x="67" y="77"/>
                </a:cubicBezTo>
                <a:cubicBezTo>
                  <a:pt x="67" y="74"/>
                  <a:pt x="69" y="72"/>
                  <a:pt x="72" y="72"/>
                </a:cubicBezTo>
                <a:cubicBezTo>
                  <a:pt x="75" y="72"/>
                  <a:pt x="77" y="74"/>
                  <a:pt x="77" y="77"/>
                </a:cubicBezTo>
                <a:cubicBezTo>
                  <a:pt x="77" y="80"/>
                  <a:pt x="75" y="83"/>
                  <a:pt x="72" y="83"/>
                </a:cubicBezTo>
                <a:close/>
                <a:moveTo>
                  <a:pt x="144" y="72"/>
                </a:moveTo>
                <a:cubicBezTo>
                  <a:pt x="144" y="91"/>
                  <a:pt x="137" y="109"/>
                  <a:pt x="123" y="123"/>
                </a:cubicBezTo>
                <a:cubicBezTo>
                  <a:pt x="122" y="124"/>
                  <a:pt x="120" y="124"/>
                  <a:pt x="119" y="123"/>
                </a:cubicBezTo>
                <a:cubicBezTo>
                  <a:pt x="118" y="122"/>
                  <a:pt x="118" y="120"/>
                  <a:pt x="119" y="119"/>
                </a:cubicBezTo>
                <a:cubicBezTo>
                  <a:pt x="132" y="106"/>
                  <a:pt x="139" y="90"/>
                  <a:pt x="139" y="72"/>
                </a:cubicBezTo>
                <a:cubicBezTo>
                  <a:pt x="139" y="35"/>
                  <a:pt x="109" y="5"/>
                  <a:pt x="72" y="5"/>
                </a:cubicBezTo>
                <a:cubicBezTo>
                  <a:pt x="35" y="5"/>
                  <a:pt x="5" y="35"/>
                  <a:pt x="5" y="72"/>
                </a:cubicBezTo>
                <a:cubicBezTo>
                  <a:pt x="5" y="106"/>
                  <a:pt x="32" y="135"/>
                  <a:pt x="65" y="138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53" y="126"/>
                  <a:pt x="53" y="124"/>
                  <a:pt x="54" y="123"/>
                </a:cubicBezTo>
                <a:cubicBezTo>
                  <a:pt x="55" y="122"/>
                  <a:pt x="57" y="122"/>
                  <a:pt x="58" y="123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5" y="141"/>
                  <a:pt x="75" y="142"/>
                  <a:pt x="74" y="142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58" y="159"/>
                  <a:pt x="58" y="159"/>
                  <a:pt x="58" y="159"/>
                </a:cubicBezTo>
                <a:cubicBezTo>
                  <a:pt x="57" y="160"/>
                  <a:pt x="57" y="160"/>
                  <a:pt x="56" y="160"/>
                </a:cubicBezTo>
                <a:cubicBezTo>
                  <a:pt x="55" y="160"/>
                  <a:pt x="55" y="160"/>
                  <a:pt x="54" y="159"/>
                </a:cubicBezTo>
                <a:cubicBezTo>
                  <a:pt x="53" y="158"/>
                  <a:pt x="53" y="156"/>
                  <a:pt x="54" y="155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29" y="141"/>
                  <a:pt x="0" y="110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112" y="0"/>
                  <a:pt x="144" y="32"/>
                  <a:pt x="144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5" name="Freeform 2139"/>
          <p:cNvSpPr>
            <a:spLocks noEditPoints="1"/>
          </p:cNvSpPr>
          <p:nvPr userDrawn="1"/>
        </p:nvSpPr>
        <p:spPr bwMode="auto">
          <a:xfrm>
            <a:off x="6798589" y="1869282"/>
            <a:ext cx="406003" cy="454462"/>
          </a:xfrm>
          <a:custGeom>
            <a:avLst/>
            <a:gdLst>
              <a:gd name="T0" fmla="*/ 88 w 144"/>
              <a:gd name="T1" fmla="*/ 43 h 160"/>
              <a:gd name="T2" fmla="*/ 72 w 144"/>
              <a:gd name="T3" fmla="*/ 27 h 160"/>
              <a:gd name="T4" fmla="*/ 56 w 144"/>
              <a:gd name="T5" fmla="*/ 43 h 160"/>
              <a:gd name="T6" fmla="*/ 56 w 144"/>
              <a:gd name="T7" fmla="*/ 56 h 160"/>
              <a:gd name="T8" fmla="*/ 43 w 144"/>
              <a:gd name="T9" fmla="*/ 56 h 160"/>
              <a:gd name="T10" fmla="*/ 43 w 144"/>
              <a:gd name="T11" fmla="*/ 107 h 160"/>
              <a:gd name="T12" fmla="*/ 101 w 144"/>
              <a:gd name="T13" fmla="*/ 107 h 160"/>
              <a:gd name="T14" fmla="*/ 101 w 144"/>
              <a:gd name="T15" fmla="*/ 56 h 160"/>
              <a:gd name="T16" fmla="*/ 88 w 144"/>
              <a:gd name="T17" fmla="*/ 56 h 160"/>
              <a:gd name="T18" fmla="*/ 88 w 144"/>
              <a:gd name="T19" fmla="*/ 43 h 160"/>
              <a:gd name="T20" fmla="*/ 61 w 144"/>
              <a:gd name="T21" fmla="*/ 43 h 160"/>
              <a:gd name="T22" fmla="*/ 72 w 144"/>
              <a:gd name="T23" fmla="*/ 32 h 160"/>
              <a:gd name="T24" fmla="*/ 83 w 144"/>
              <a:gd name="T25" fmla="*/ 43 h 160"/>
              <a:gd name="T26" fmla="*/ 83 w 144"/>
              <a:gd name="T27" fmla="*/ 56 h 160"/>
              <a:gd name="T28" fmla="*/ 61 w 144"/>
              <a:gd name="T29" fmla="*/ 56 h 160"/>
              <a:gd name="T30" fmla="*/ 61 w 144"/>
              <a:gd name="T31" fmla="*/ 43 h 160"/>
              <a:gd name="T32" fmla="*/ 96 w 144"/>
              <a:gd name="T33" fmla="*/ 61 h 160"/>
              <a:gd name="T34" fmla="*/ 96 w 144"/>
              <a:gd name="T35" fmla="*/ 101 h 160"/>
              <a:gd name="T36" fmla="*/ 48 w 144"/>
              <a:gd name="T37" fmla="*/ 101 h 160"/>
              <a:gd name="T38" fmla="*/ 48 w 144"/>
              <a:gd name="T39" fmla="*/ 61 h 160"/>
              <a:gd name="T40" fmla="*/ 56 w 144"/>
              <a:gd name="T41" fmla="*/ 61 h 160"/>
              <a:gd name="T42" fmla="*/ 88 w 144"/>
              <a:gd name="T43" fmla="*/ 61 h 160"/>
              <a:gd name="T44" fmla="*/ 96 w 144"/>
              <a:gd name="T45" fmla="*/ 61 h 160"/>
              <a:gd name="T46" fmla="*/ 69 w 144"/>
              <a:gd name="T47" fmla="*/ 88 h 160"/>
              <a:gd name="T48" fmla="*/ 69 w 144"/>
              <a:gd name="T49" fmla="*/ 93 h 160"/>
              <a:gd name="T50" fmla="*/ 72 w 144"/>
              <a:gd name="T51" fmla="*/ 96 h 160"/>
              <a:gd name="T52" fmla="*/ 75 w 144"/>
              <a:gd name="T53" fmla="*/ 93 h 160"/>
              <a:gd name="T54" fmla="*/ 75 w 144"/>
              <a:gd name="T55" fmla="*/ 88 h 160"/>
              <a:gd name="T56" fmla="*/ 83 w 144"/>
              <a:gd name="T57" fmla="*/ 77 h 160"/>
              <a:gd name="T58" fmla="*/ 72 w 144"/>
              <a:gd name="T59" fmla="*/ 67 h 160"/>
              <a:gd name="T60" fmla="*/ 61 w 144"/>
              <a:gd name="T61" fmla="*/ 77 h 160"/>
              <a:gd name="T62" fmla="*/ 69 w 144"/>
              <a:gd name="T63" fmla="*/ 88 h 160"/>
              <a:gd name="T64" fmla="*/ 72 w 144"/>
              <a:gd name="T65" fmla="*/ 72 h 160"/>
              <a:gd name="T66" fmla="*/ 77 w 144"/>
              <a:gd name="T67" fmla="*/ 77 h 160"/>
              <a:gd name="T68" fmla="*/ 72 w 144"/>
              <a:gd name="T69" fmla="*/ 83 h 160"/>
              <a:gd name="T70" fmla="*/ 67 w 144"/>
              <a:gd name="T71" fmla="*/ 77 h 160"/>
              <a:gd name="T72" fmla="*/ 72 w 144"/>
              <a:gd name="T73" fmla="*/ 72 h 160"/>
              <a:gd name="T74" fmla="*/ 144 w 144"/>
              <a:gd name="T75" fmla="*/ 72 h 160"/>
              <a:gd name="T76" fmla="*/ 123 w 144"/>
              <a:gd name="T77" fmla="*/ 123 h 160"/>
              <a:gd name="T78" fmla="*/ 119 w 144"/>
              <a:gd name="T79" fmla="*/ 123 h 160"/>
              <a:gd name="T80" fmla="*/ 119 w 144"/>
              <a:gd name="T81" fmla="*/ 119 h 160"/>
              <a:gd name="T82" fmla="*/ 139 w 144"/>
              <a:gd name="T83" fmla="*/ 72 h 160"/>
              <a:gd name="T84" fmla="*/ 72 w 144"/>
              <a:gd name="T85" fmla="*/ 5 h 160"/>
              <a:gd name="T86" fmla="*/ 5 w 144"/>
              <a:gd name="T87" fmla="*/ 72 h 160"/>
              <a:gd name="T88" fmla="*/ 65 w 144"/>
              <a:gd name="T89" fmla="*/ 138 h 160"/>
              <a:gd name="T90" fmla="*/ 54 w 144"/>
              <a:gd name="T91" fmla="*/ 127 h 160"/>
              <a:gd name="T92" fmla="*/ 54 w 144"/>
              <a:gd name="T93" fmla="*/ 123 h 160"/>
              <a:gd name="T94" fmla="*/ 58 w 144"/>
              <a:gd name="T95" fmla="*/ 123 h 160"/>
              <a:gd name="T96" fmla="*/ 74 w 144"/>
              <a:gd name="T97" fmla="*/ 139 h 160"/>
              <a:gd name="T98" fmla="*/ 74 w 144"/>
              <a:gd name="T99" fmla="*/ 140 h 160"/>
              <a:gd name="T100" fmla="*/ 74 w 144"/>
              <a:gd name="T101" fmla="*/ 142 h 160"/>
              <a:gd name="T102" fmla="*/ 74 w 144"/>
              <a:gd name="T103" fmla="*/ 143 h 160"/>
              <a:gd name="T104" fmla="*/ 58 w 144"/>
              <a:gd name="T105" fmla="*/ 159 h 160"/>
              <a:gd name="T106" fmla="*/ 56 w 144"/>
              <a:gd name="T107" fmla="*/ 160 h 160"/>
              <a:gd name="T108" fmla="*/ 54 w 144"/>
              <a:gd name="T109" fmla="*/ 159 h 160"/>
              <a:gd name="T110" fmla="*/ 54 w 144"/>
              <a:gd name="T111" fmla="*/ 155 h 160"/>
              <a:gd name="T112" fmla="*/ 66 w 144"/>
              <a:gd name="T113" fmla="*/ 144 h 160"/>
              <a:gd name="T114" fmla="*/ 0 w 144"/>
              <a:gd name="T115" fmla="*/ 72 h 160"/>
              <a:gd name="T116" fmla="*/ 72 w 144"/>
              <a:gd name="T117" fmla="*/ 0 h 160"/>
              <a:gd name="T118" fmla="*/ 144 w 144"/>
              <a:gd name="T119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60">
                <a:moveTo>
                  <a:pt x="88" y="43"/>
                </a:moveTo>
                <a:cubicBezTo>
                  <a:pt x="88" y="34"/>
                  <a:pt x="81" y="27"/>
                  <a:pt x="72" y="27"/>
                </a:cubicBezTo>
                <a:cubicBezTo>
                  <a:pt x="63" y="27"/>
                  <a:pt x="56" y="34"/>
                  <a:pt x="56" y="43"/>
                </a:cubicBezTo>
                <a:cubicBezTo>
                  <a:pt x="56" y="56"/>
                  <a:pt x="56" y="56"/>
                  <a:pt x="56" y="56"/>
                </a:cubicBezTo>
                <a:cubicBezTo>
                  <a:pt x="43" y="56"/>
                  <a:pt x="43" y="56"/>
                  <a:pt x="43" y="56"/>
                </a:cubicBezTo>
                <a:cubicBezTo>
                  <a:pt x="43" y="107"/>
                  <a:pt x="43" y="107"/>
                  <a:pt x="43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88" y="56"/>
                  <a:pt x="88" y="56"/>
                  <a:pt x="88" y="56"/>
                </a:cubicBezTo>
                <a:lnTo>
                  <a:pt x="88" y="43"/>
                </a:lnTo>
                <a:close/>
                <a:moveTo>
                  <a:pt x="61" y="43"/>
                </a:moveTo>
                <a:cubicBezTo>
                  <a:pt x="61" y="37"/>
                  <a:pt x="66" y="32"/>
                  <a:pt x="72" y="32"/>
                </a:cubicBezTo>
                <a:cubicBezTo>
                  <a:pt x="78" y="32"/>
                  <a:pt x="83" y="37"/>
                  <a:pt x="83" y="43"/>
                </a:cubicBezTo>
                <a:cubicBezTo>
                  <a:pt x="83" y="56"/>
                  <a:pt x="83" y="56"/>
                  <a:pt x="83" y="56"/>
                </a:cubicBezTo>
                <a:cubicBezTo>
                  <a:pt x="61" y="56"/>
                  <a:pt x="61" y="56"/>
                  <a:pt x="61" y="56"/>
                </a:cubicBezTo>
                <a:lnTo>
                  <a:pt x="61" y="43"/>
                </a:lnTo>
                <a:close/>
                <a:moveTo>
                  <a:pt x="96" y="61"/>
                </a:moveTo>
                <a:cubicBezTo>
                  <a:pt x="96" y="101"/>
                  <a:pt x="96" y="101"/>
                  <a:pt x="96" y="101"/>
                </a:cubicBezTo>
                <a:cubicBezTo>
                  <a:pt x="48" y="101"/>
                  <a:pt x="48" y="101"/>
                  <a:pt x="48" y="101"/>
                </a:cubicBezTo>
                <a:cubicBezTo>
                  <a:pt x="48" y="61"/>
                  <a:pt x="48" y="61"/>
                  <a:pt x="48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88" y="61"/>
                  <a:pt x="88" y="61"/>
                  <a:pt x="88" y="61"/>
                </a:cubicBezTo>
                <a:lnTo>
                  <a:pt x="96" y="61"/>
                </a:lnTo>
                <a:close/>
                <a:moveTo>
                  <a:pt x="69" y="88"/>
                </a:moveTo>
                <a:cubicBezTo>
                  <a:pt x="69" y="93"/>
                  <a:pt x="69" y="93"/>
                  <a:pt x="69" y="93"/>
                </a:cubicBezTo>
                <a:cubicBezTo>
                  <a:pt x="69" y="95"/>
                  <a:pt x="71" y="96"/>
                  <a:pt x="72" y="96"/>
                </a:cubicBezTo>
                <a:cubicBezTo>
                  <a:pt x="73" y="96"/>
                  <a:pt x="75" y="95"/>
                  <a:pt x="75" y="93"/>
                </a:cubicBezTo>
                <a:cubicBezTo>
                  <a:pt x="75" y="88"/>
                  <a:pt x="75" y="88"/>
                  <a:pt x="75" y="88"/>
                </a:cubicBezTo>
                <a:cubicBezTo>
                  <a:pt x="79" y="86"/>
                  <a:pt x="83" y="82"/>
                  <a:pt x="83" y="77"/>
                </a:cubicBezTo>
                <a:cubicBezTo>
                  <a:pt x="83" y="71"/>
                  <a:pt x="78" y="67"/>
                  <a:pt x="72" y="67"/>
                </a:cubicBezTo>
                <a:cubicBezTo>
                  <a:pt x="66" y="67"/>
                  <a:pt x="61" y="71"/>
                  <a:pt x="61" y="77"/>
                </a:cubicBezTo>
                <a:cubicBezTo>
                  <a:pt x="61" y="82"/>
                  <a:pt x="65" y="86"/>
                  <a:pt x="69" y="88"/>
                </a:cubicBezTo>
                <a:close/>
                <a:moveTo>
                  <a:pt x="72" y="72"/>
                </a:moveTo>
                <a:cubicBezTo>
                  <a:pt x="75" y="72"/>
                  <a:pt x="77" y="74"/>
                  <a:pt x="77" y="77"/>
                </a:cubicBezTo>
                <a:cubicBezTo>
                  <a:pt x="77" y="80"/>
                  <a:pt x="75" y="83"/>
                  <a:pt x="72" y="83"/>
                </a:cubicBezTo>
                <a:cubicBezTo>
                  <a:pt x="69" y="83"/>
                  <a:pt x="67" y="80"/>
                  <a:pt x="67" y="77"/>
                </a:cubicBezTo>
                <a:cubicBezTo>
                  <a:pt x="67" y="74"/>
                  <a:pt x="69" y="72"/>
                  <a:pt x="72" y="72"/>
                </a:cubicBezTo>
                <a:close/>
                <a:moveTo>
                  <a:pt x="144" y="72"/>
                </a:moveTo>
                <a:cubicBezTo>
                  <a:pt x="144" y="91"/>
                  <a:pt x="137" y="109"/>
                  <a:pt x="123" y="123"/>
                </a:cubicBezTo>
                <a:cubicBezTo>
                  <a:pt x="122" y="124"/>
                  <a:pt x="120" y="124"/>
                  <a:pt x="119" y="123"/>
                </a:cubicBezTo>
                <a:cubicBezTo>
                  <a:pt x="118" y="122"/>
                  <a:pt x="118" y="120"/>
                  <a:pt x="119" y="119"/>
                </a:cubicBezTo>
                <a:cubicBezTo>
                  <a:pt x="132" y="106"/>
                  <a:pt x="139" y="90"/>
                  <a:pt x="139" y="72"/>
                </a:cubicBezTo>
                <a:cubicBezTo>
                  <a:pt x="139" y="35"/>
                  <a:pt x="109" y="5"/>
                  <a:pt x="72" y="5"/>
                </a:cubicBezTo>
                <a:cubicBezTo>
                  <a:pt x="35" y="5"/>
                  <a:pt x="5" y="35"/>
                  <a:pt x="5" y="72"/>
                </a:cubicBezTo>
                <a:cubicBezTo>
                  <a:pt x="5" y="106"/>
                  <a:pt x="32" y="135"/>
                  <a:pt x="65" y="138"/>
                </a:cubicBezTo>
                <a:cubicBezTo>
                  <a:pt x="54" y="127"/>
                  <a:pt x="54" y="127"/>
                  <a:pt x="54" y="127"/>
                </a:cubicBezTo>
                <a:cubicBezTo>
                  <a:pt x="53" y="126"/>
                  <a:pt x="53" y="124"/>
                  <a:pt x="54" y="123"/>
                </a:cubicBezTo>
                <a:cubicBezTo>
                  <a:pt x="55" y="122"/>
                  <a:pt x="57" y="122"/>
                  <a:pt x="58" y="123"/>
                </a:cubicBezTo>
                <a:cubicBezTo>
                  <a:pt x="74" y="139"/>
                  <a:pt x="74" y="139"/>
                  <a:pt x="74" y="139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5" y="141"/>
                  <a:pt x="75" y="142"/>
                  <a:pt x="74" y="142"/>
                </a:cubicBezTo>
                <a:cubicBezTo>
                  <a:pt x="74" y="143"/>
                  <a:pt x="74" y="143"/>
                  <a:pt x="74" y="143"/>
                </a:cubicBezTo>
                <a:cubicBezTo>
                  <a:pt x="58" y="159"/>
                  <a:pt x="58" y="159"/>
                  <a:pt x="58" y="159"/>
                </a:cubicBezTo>
                <a:cubicBezTo>
                  <a:pt x="57" y="160"/>
                  <a:pt x="57" y="160"/>
                  <a:pt x="56" y="160"/>
                </a:cubicBezTo>
                <a:cubicBezTo>
                  <a:pt x="55" y="160"/>
                  <a:pt x="55" y="160"/>
                  <a:pt x="54" y="159"/>
                </a:cubicBezTo>
                <a:cubicBezTo>
                  <a:pt x="53" y="158"/>
                  <a:pt x="53" y="156"/>
                  <a:pt x="54" y="155"/>
                </a:cubicBezTo>
                <a:cubicBezTo>
                  <a:pt x="66" y="144"/>
                  <a:pt x="66" y="144"/>
                  <a:pt x="66" y="144"/>
                </a:cubicBezTo>
                <a:cubicBezTo>
                  <a:pt x="29" y="141"/>
                  <a:pt x="0" y="110"/>
                  <a:pt x="0" y="72"/>
                </a:cubicBezTo>
                <a:cubicBezTo>
                  <a:pt x="0" y="32"/>
                  <a:pt x="32" y="0"/>
                  <a:pt x="72" y="0"/>
                </a:cubicBezTo>
                <a:cubicBezTo>
                  <a:pt x="112" y="0"/>
                  <a:pt x="144" y="32"/>
                  <a:pt x="144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6" name="Freeform 2140"/>
          <p:cNvSpPr>
            <a:spLocks noEditPoints="1"/>
          </p:cNvSpPr>
          <p:nvPr userDrawn="1"/>
        </p:nvSpPr>
        <p:spPr bwMode="auto">
          <a:xfrm>
            <a:off x="6832642" y="2380061"/>
            <a:ext cx="349687" cy="454462"/>
          </a:xfrm>
          <a:custGeom>
            <a:avLst/>
            <a:gdLst>
              <a:gd name="T0" fmla="*/ 95 w 124"/>
              <a:gd name="T1" fmla="*/ 65 h 160"/>
              <a:gd name="T2" fmla="*/ 95 w 124"/>
              <a:gd name="T3" fmla="*/ 33 h 160"/>
              <a:gd name="T4" fmla="*/ 60 w 124"/>
              <a:gd name="T5" fmla="*/ 0 h 160"/>
              <a:gd name="T6" fmla="*/ 25 w 124"/>
              <a:gd name="T7" fmla="*/ 33 h 160"/>
              <a:gd name="T8" fmla="*/ 25 w 124"/>
              <a:gd name="T9" fmla="*/ 42 h 160"/>
              <a:gd name="T10" fmla="*/ 28 w 124"/>
              <a:gd name="T11" fmla="*/ 44 h 160"/>
              <a:gd name="T12" fmla="*/ 31 w 124"/>
              <a:gd name="T13" fmla="*/ 42 h 160"/>
              <a:gd name="T14" fmla="*/ 31 w 124"/>
              <a:gd name="T15" fmla="*/ 33 h 160"/>
              <a:gd name="T16" fmla="*/ 60 w 124"/>
              <a:gd name="T17" fmla="*/ 6 h 160"/>
              <a:gd name="T18" fmla="*/ 90 w 124"/>
              <a:gd name="T19" fmla="*/ 33 h 160"/>
              <a:gd name="T20" fmla="*/ 90 w 124"/>
              <a:gd name="T21" fmla="*/ 65 h 160"/>
              <a:gd name="T22" fmla="*/ 0 w 124"/>
              <a:gd name="T23" fmla="*/ 65 h 160"/>
              <a:gd name="T24" fmla="*/ 0 w 124"/>
              <a:gd name="T25" fmla="*/ 138 h 160"/>
              <a:gd name="T26" fmla="*/ 0 w 124"/>
              <a:gd name="T27" fmla="*/ 160 h 160"/>
              <a:gd name="T28" fmla="*/ 124 w 124"/>
              <a:gd name="T29" fmla="*/ 160 h 160"/>
              <a:gd name="T30" fmla="*/ 124 w 124"/>
              <a:gd name="T31" fmla="*/ 138 h 160"/>
              <a:gd name="T32" fmla="*/ 124 w 124"/>
              <a:gd name="T33" fmla="*/ 65 h 160"/>
              <a:gd name="T34" fmla="*/ 95 w 124"/>
              <a:gd name="T35" fmla="*/ 65 h 160"/>
              <a:gd name="T36" fmla="*/ 118 w 124"/>
              <a:gd name="T37" fmla="*/ 154 h 160"/>
              <a:gd name="T38" fmla="*/ 6 w 124"/>
              <a:gd name="T39" fmla="*/ 154 h 160"/>
              <a:gd name="T40" fmla="*/ 6 w 124"/>
              <a:gd name="T41" fmla="*/ 143 h 160"/>
              <a:gd name="T42" fmla="*/ 118 w 124"/>
              <a:gd name="T43" fmla="*/ 143 h 160"/>
              <a:gd name="T44" fmla="*/ 118 w 124"/>
              <a:gd name="T45" fmla="*/ 154 h 160"/>
              <a:gd name="T46" fmla="*/ 6 w 124"/>
              <a:gd name="T47" fmla="*/ 138 h 160"/>
              <a:gd name="T48" fmla="*/ 6 w 124"/>
              <a:gd name="T49" fmla="*/ 70 h 160"/>
              <a:gd name="T50" fmla="*/ 118 w 124"/>
              <a:gd name="T51" fmla="*/ 70 h 160"/>
              <a:gd name="T52" fmla="*/ 118 w 124"/>
              <a:gd name="T53" fmla="*/ 138 h 160"/>
              <a:gd name="T54" fmla="*/ 6 w 124"/>
              <a:gd name="T55" fmla="*/ 138 h 160"/>
              <a:gd name="T56" fmla="*/ 62 w 124"/>
              <a:gd name="T57" fmla="*/ 87 h 160"/>
              <a:gd name="T58" fmla="*/ 51 w 124"/>
              <a:gd name="T59" fmla="*/ 98 h 160"/>
              <a:gd name="T60" fmla="*/ 51 w 124"/>
              <a:gd name="T61" fmla="*/ 115 h 160"/>
              <a:gd name="T62" fmla="*/ 62 w 124"/>
              <a:gd name="T63" fmla="*/ 126 h 160"/>
              <a:gd name="T64" fmla="*/ 73 w 124"/>
              <a:gd name="T65" fmla="*/ 115 h 160"/>
              <a:gd name="T66" fmla="*/ 73 w 124"/>
              <a:gd name="T67" fmla="*/ 98 h 160"/>
              <a:gd name="T68" fmla="*/ 62 w 124"/>
              <a:gd name="T69" fmla="*/ 87 h 160"/>
              <a:gd name="T70" fmla="*/ 67 w 124"/>
              <a:gd name="T71" fmla="*/ 115 h 160"/>
              <a:gd name="T72" fmla="*/ 62 w 124"/>
              <a:gd name="T73" fmla="*/ 121 h 160"/>
              <a:gd name="T74" fmla="*/ 56 w 124"/>
              <a:gd name="T75" fmla="*/ 115 h 160"/>
              <a:gd name="T76" fmla="*/ 56 w 124"/>
              <a:gd name="T77" fmla="*/ 98 h 160"/>
              <a:gd name="T78" fmla="*/ 62 w 124"/>
              <a:gd name="T79" fmla="*/ 93 h 160"/>
              <a:gd name="T80" fmla="*/ 67 w 124"/>
              <a:gd name="T81" fmla="*/ 98 h 160"/>
              <a:gd name="T82" fmla="*/ 67 w 124"/>
              <a:gd name="T83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4" h="160">
                <a:moveTo>
                  <a:pt x="95" y="65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15"/>
                  <a:pt x="80" y="0"/>
                  <a:pt x="60" y="0"/>
                </a:cubicBezTo>
                <a:cubicBezTo>
                  <a:pt x="41" y="0"/>
                  <a:pt x="25" y="15"/>
                  <a:pt x="25" y="33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43"/>
                  <a:pt x="27" y="44"/>
                  <a:pt x="28" y="44"/>
                </a:cubicBezTo>
                <a:cubicBezTo>
                  <a:pt x="30" y="44"/>
                  <a:pt x="31" y="43"/>
                  <a:pt x="31" y="42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18"/>
                  <a:pt x="44" y="6"/>
                  <a:pt x="60" y="6"/>
                </a:cubicBezTo>
                <a:cubicBezTo>
                  <a:pt x="77" y="6"/>
                  <a:pt x="90" y="18"/>
                  <a:pt x="90" y="33"/>
                </a:cubicBezTo>
                <a:cubicBezTo>
                  <a:pt x="90" y="65"/>
                  <a:pt x="90" y="65"/>
                  <a:pt x="90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60"/>
                  <a:pt x="0" y="160"/>
                  <a:pt x="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4" y="65"/>
                  <a:pt x="124" y="65"/>
                  <a:pt x="124" y="65"/>
                </a:cubicBezTo>
                <a:lnTo>
                  <a:pt x="95" y="65"/>
                </a:lnTo>
                <a:close/>
                <a:moveTo>
                  <a:pt x="118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143"/>
                  <a:pt x="6" y="143"/>
                  <a:pt x="6" y="143"/>
                </a:cubicBezTo>
                <a:cubicBezTo>
                  <a:pt x="118" y="143"/>
                  <a:pt x="118" y="143"/>
                  <a:pt x="118" y="143"/>
                </a:cubicBezTo>
                <a:lnTo>
                  <a:pt x="118" y="154"/>
                </a:lnTo>
                <a:close/>
                <a:moveTo>
                  <a:pt x="6" y="138"/>
                </a:moveTo>
                <a:cubicBezTo>
                  <a:pt x="6" y="70"/>
                  <a:pt x="6" y="70"/>
                  <a:pt x="6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138"/>
                  <a:pt x="118" y="138"/>
                  <a:pt x="118" y="138"/>
                </a:cubicBezTo>
                <a:lnTo>
                  <a:pt x="6" y="138"/>
                </a:lnTo>
                <a:close/>
                <a:moveTo>
                  <a:pt x="62" y="87"/>
                </a:moveTo>
                <a:cubicBezTo>
                  <a:pt x="56" y="87"/>
                  <a:pt x="51" y="92"/>
                  <a:pt x="51" y="98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1" y="121"/>
                  <a:pt x="56" y="126"/>
                  <a:pt x="62" y="126"/>
                </a:cubicBezTo>
                <a:cubicBezTo>
                  <a:pt x="68" y="126"/>
                  <a:pt x="73" y="121"/>
                  <a:pt x="73" y="115"/>
                </a:cubicBezTo>
                <a:cubicBezTo>
                  <a:pt x="73" y="98"/>
                  <a:pt x="73" y="98"/>
                  <a:pt x="73" y="98"/>
                </a:cubicBezTo>
                <a:cubicBezTo>
                  <a:pt x="73" y="92"/>
                  <a:pt x="68" y="87"/>
                  <a:pt x="62" y="87"/>
                </a:cubicBezTo>
                <a:close/>
                <a:moveTo>
                  <a:pt x="67" y="115"/>
                </a:moveTo>
                <a:cubicBezTo>
                  <a:pt x="67" y="118"/>
                  <a:pt x="65" y="121"/>
                  <a:pt x="62" y="121"/>
                </a:cubicBezTo>
                <a:cubicBezTo>
                  <a:pt x="59" y="121"/>
                  <a:pt x="56" y="118"/>
                  <a:pt x="56" y="115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5"/>
                  <a:pt x="59" y="93"/>
                  <a:pt x="62" y="93"/>
                </a:cubicBezTo>
                <a:cubicBezTo>
                  <a:pt x="65" y="93"/>
                  <a:pt x="67" y="95"/>
                  <a:pt x="67" y="98"/>
                </a:cubicBezTo>
                <a:lnTo>
                  <a:pt x="67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7" name="Freeform 2141"/>
          <p:cNvSpPr>
            <a:spLocks noEditPoints="1"/>
          </p:cNvSpPr>
          <p:nvPr userDrawn="1"/>
        </p:nvSpPr>
        <p:spPr bwMode="auto">
          <a:xfrm>
            <a:off x="6832642" y="2890839"/>
            <a:ext cx="349687" cy="454462"/>
          </a:xfrm>
          <a:custGeom>
            <a:avLst/>
            <a:gdLst>
              <a:gd name="T0" fmla="*/ 25 w 124"/>
              <a:gd name="T1" fmla="*/ 33 h 160"/>
              <a:gd name="T2" fmla="*/ 0 w 124"/>
              <a:gd name="T3" fmla="*/ 160 h 160"/>
              <a:gd name="T4" fmla="*/ 95 w 124"/>
              <a:gd name="T5" fmla="*/ 65 h 160"/>
              <a:gd name="T6" fmla="*/ 90 w 124"/>
              <a:gd name="T7" fmla="*/ 65 h 160"/>
              <a:gd name="T8" fmla="*/ 27 w 124"/>
              <a:gd name="T9" fmla="*/ 126 h 160"/>
              <a:gd name="T10" fmla="*/ 35 w 124"/>
              <a:gd name="T11" fmla="*/ 126 h 160"/>
              <a:gd name="T12" fmla="*/ 8 w 124"/>
              <a:gd name="T13" fmla="*/ 154 h 160"/>
              <a:gd name="T14" fmla="*/ 69 w 124"/>
              <a:gd name="T15" fmla="*/ 126 h 160"/>
              <a:gd name="T16" fmla="*/ 100 w 124"/>
              <a:gd name="T17" fmla="*/ 154 h 160"/>
              <a:gd name="T18" fmla="*/ 108 w 124"/>
              <a:gd name="T19" fmla="*/ 154 h 160"/>
              <a:gd name="T20" fmla="*/ 6 w 124"/>
              <a:gd name="T21" fmla="*/ 121 h 160"/>
              <a:gd name="T22" fmla="*/ 118 w 124"/>
              <a:gd name="T23" fmla="*/ 70 h 160"/>
              <a:gd name="T24" fmla="*/ 115 w 124"/>
              <a:gd name="T25" fmla="*/ 87 h 160"/>
              <a:gd name="T26" fmla="*/ 112 w 124"/>
              <a:gd name="T27" fmla="*/ 101 h 160"/>
              <a:gd name="T28" fmla="*/ 112 w 124"/>
              <a:gd name="T29" fmla="*/ 101 h 160"/>
              <a:gd name="T30" fmla="*/ 59 w 124"/>
              <a:gd name="T31" fmla="*/ 87 h 160"/>
              <a:gd name="T32" fmla="*/ 70 w 124"/>
              <a:gd name="T33" fmla="*/ 81 h 160"/>
              <a:gd name="T34" fmla="*/ 73 w 124"/>
              <a:gd name="T35" fmla="*/ 95 h 160"/>
              <a:gd name="T36" fmla="*/ 79 w 124"/>
              <a:gd name="T37" fmla="*/ 84 h 160"/>
              <a:gd name="T38" fmla="*/ 79 w 124"/>
              <a:gd name="T39" fmla="*/ 84 h 160"/>
              <a:gd name="T40" fmla="*/ 93 w 124"/>
              <a:gd name="T41" fmla="*/ 87 h 160"/>
              <a:gd name="T42" fmla="*/ 87 w 124"/>
              <a:gd name="T43" fmla="*/ 81 h 160"/>
              <a:gd name="T44" fmla="*/ 107 w 124"/>
              <a:gd name="T45" fmla="*/ 79 h 160"/>
              <a:gd name="T46" fmla="*/ 87 w 124"/>
              <a:gd name="T47" fmla="*/ 93 h 160"/>
              <a:gd name="T48" fmla="*/ 87 w 124"/>
              <a:gd name="T49" fmla="*/ 93 h 160"/>
              <a:gd name="T50" fmla="*/ 101 w 124"/>
              <a:gd name="T51" fmla="*/ 95 h 160"/>
              <a:gd name="T52" fmla="*/ 62 w 124"/>
              <a:gd name="T53" fmla="*/ 107 h 160"/>
              <a:gd name="T54" fmla="*/ 73 w 124"/>
              <a:gd name="T55" fmla="*/ 112 h 160"/>
              <a:gd name="T56" fmla="*/ 79 w 124"/>
              <a:gd name="T57" fmla="*/ 101 h 160"/>
              <a:gd name="T58" fmla="*/ 79 w 124"/>
              <a:gd name="T59" fmla="*/ 101 h 160"/>
              <a:gd name="T60" fmla="*/ 93 w 124"/>
              <a:gd name="T61" fmla="*/ 104 h 160"/>
              <a:gd name="T62" fmla="*/ 87 w 124"/>
              <a:gd name="T63" fmla="*/ 115 h 160"/>
              <a:gd name="T64" fmla="*/ 107 w 124"/>
              <a:gd name="T65" fmla="*/ 112 h 160"/>
              <a:gd name="T66" fmla="*/ 45 w 124"/>
              <a:gd name="T67" fmla="*/ 84 h 160"/>
              <a:gd name="T68" fmla="*/ 45 w 124"/>
              <a:gd name="T69" fmla="*/ 84 h 160"/>
              <a:gd name="T70" fmla="*/ 51 w 124"/>
              <a:gd name="T71" fmla="*/ 79 h 160"/>
              <a:gd name="T72" fmla="*/ 53 w 124"/>
              <a:gd name="T73" fmla="*/ 98 h 160"/>
              <a:gd name="T74" fmla="*/ 48 w 124"/>
              <a:gd name="T75" fmla="*/ 104 h 160"/>
              <a:gd name="T76" fmla="*/ 53 w 124"/>
              <a:gd name="T77" fmla="*/ 109 h 160"/>
              <a:gd name="T78" fmla="*/ 53 w 124"/>
              <a:gd name="T79" fmla="*/ 109 h 160"/>
              <a:gd name="T80" fmla="*/ 8 w 124"/>
              <a:gd name="T81" fmla="*/ 87 h 160"/>
              <a:gd name="T82" fmla="*/ 28 w 124"/>
              <a:gd name="T83" fmla="*/ 90 h 160"/>
              <a:gd name="T84" fmla="*/ 22 w 124"/>
              <a:gd name="T85" fmla="*/ 79 h 160"/>
              <a:gd name="T86" fmla="*/ 36 w 124"/>
              <a:gd name="T87" fmla="*/ 76 h 160"/>
              <a:gd name="T88" fmla="*/ 36 w 124"/>
              <a:gd name="T89" fmla="*/ 76 h 160"/>
              <a:gd name="T90" fmla="*/ 17 w 124"/>
              <a:gd name="T91" fmla="*/ 95 h 160"/>
              <a:gd name="T92" fmla="*/ 36 w 124"/>
              <a:gd name="T93" fmla="*/ 98 h 160"/>
              <a:gd name="T94" fmla="*/ 14 w 124"/>
              <a:gd name="T95" fmla="*/ 104 h 160"/>
              <a:gd name="T96" fmla="*/ 28 w 124"/>
              <a:gd name="T97" fmla="*/ 101 h 160"/>
              <a:gd name="T98" fmla="*/ 28 w 124"/>
              <a:gd name="T99" fmla="*/ 101 h 160"/>
              <a:gd name="T100" fmla="*/ 17 w 124"/>
              <a:gd name="T101" fmla="*/ 112 h 160"/>
              <a:gd name="T102" fmla="*/ 36 w 124"/>
              <a:gd name="T103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60">
                <a:moveTo>
                  <a:pt x="95" y="65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15"/>
                  <a:pt x="80" y="0"/>
                  <a:pt x="60" y="0"/>
                </a:cubicBezTo>
                <a:cubicBezTo>
                  <a:pt x="41" y="0"/>
                  <a:pt x="25" y="15"/>
                  <a:pt x="25" y="33"/>
                </a:cubicBezTo>
                <a:cubicBezTo>
                  <a:pt x="25" y="65"/>
                  <a:pt x="25" y="65"/>
                  <a:pt x="25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60"/>
                  <a:pt x="0" y="160"/>
                  <a:pt x="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4" y="65"/>
                  <a:pt x="124" y="65"/>
                  <a:pt x="124" y="65"/>
                </a:cubicBezTo>
                <a:lnTo>
                  <a:pt x="95" y="65"/>
                </a:lnTo>
                <a:close/>
                <a:moveTo>
                  <a:pt x="31" y="33"/>
                </a:moveTo>
                <a:cubicBezTo>
                  <a:pt x="31" y="18"/>
                  <a:pt x="44" y="6"/>
                  <a:pt x="60" y="6"/>
                </a:cubicBezTo>
                <a:cubicBezTo>
                  <a:pt x="77" y="6"/>
                  <a:pt x="90" y="18"/>
                  <a:pt x="90" y="33"/>
                </a:cubicBezTo>
                <a:cubicBezTo>
                  <a:pt x="90" y="65"/>
                  <a:pt x="90" y="65"/>
                  <a:pt x="90" y="65"/>
                </a:cubicBezTo>
                <a:cubicBezTo>
                  <a:pt x="31" y="65"/>
                  <a:pt x="31" y="65"/>
                  <a:pt x="31" y="65"/>
                </a:cubicBezTo>
                <a:lnTo>
                  <a:pt x="31" y="33"/>
                </a:lnTo>
                <a:close/>
                <a:moveTo>
                  <a:pt x="6" y="126"/>
                </a:moveTo>
                <a:cubicBezTo>
                  <a:pt x="27" y="126"/>
                  <a:pt x="27" y="126"/>
                  <a:pt x="27" y="126"/>
                </a:cubicBezTo>
                <a:cubicBezTo>
                  <a:pt x="6" y="148"/>
                  <a:pt x="6" y="148"/>
                  <a:pt x="6" y="148"/>
                </a:cubicBezTo>
                <a:lnTo>
                  <a:pt x="6" y="126"/>
                </a:lnTo>
                <a:close/>
                <a:moveTo>
                  <a:pt x="8" y="154"/>
                </a:moveTo>
                <a:cubicBezTo>
                  <a:pt x="35" y="126"/>
                  <a:pt x="35" y="126"/>
                  <a:pt x="35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6" y="154"/>
                  <a:pt x="6" y="154"/>
                  <a:pt x="6" y="154"/>
                </a:cubicBezTo>
                <a:cubicBezTo>
                  <a:pt x="6" y="154"/>
                  <a:pt x="7" y="154"/>
                  <a:pt x="8" y="154"/>
                </a:cubicBezTo>
                <a:close/>
                <a:moveTo>
                  <a:pt x="94" y="126"/>
                </a:moveTo>
                <a:cubicBezTo>
                  <a:pt x="66" y="154"/>
                  <a:pt x="66" y="154"/>
                  <a:pt x="66" y="154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69" y="126"/>
                  <a:pt x="69" y="126"/>
                  <a:pt x="69" y="126"/>
                </a:cubicBezTo>
                <a:lnTo>
                  <a:pt x="94" y="126"/>
                </a:lnTo>
                <a:close/>
                <a:moveTo>
                  <a:pt x="118" y="126"/>
                </a:moveTo>
                <a:cubicBezTo>
                  <a:pt x="118" y="136"/>
                  <a:pt x="118" y="136"/>
                  <a:pt x="118" y="136"/>
                </a:cubicBezTo>
                <a:cubicBezTo>
                  <a:pt x="100" y="154"/>
                  <a:pt x="100" y="154"/>
                  <a:pt x="100" y="154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102" y="126"/>
                  <a:pt x="102" y="126"/>
                  <a:pt x="102" y="126"/>
                </a:cubicBezTo>
                <a:lnTo>
                  <a:pt x="118" y="126"/>
                </a:lnTo>
                <a:close/>
                <a:moveTo>
                  <a:pt x="108" y="15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54"/>
                  <a:pt x="118" y="154"/>
                  <a:pt x="118" y="154"/>
                </a:cubicBezTo>
                <a:lnTo>
                  <a:pt x="108" y="154"/>
                </a:lnTo>
                <a:close/>
                <a:moveTo>
                  <a:pt x="6" y="121"/>
                </a:moveTo>
                <a:cubicBezTo>
                  <a:pt x="6" y="70"/>
                  <a:pt x="6" y="70"/>
                  <a:pt x="6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121"/>
                  <a:pt x="118" y="121"/>
                  <a:pt x="118" y="121"/>
                </a:cubicBezTo>
                <a:lnTo>
                  <a:pt x="6" y="121"/>
                </a:lnTo>
                <a:close/>
                <a:moveTo>
                  <a:pt x="112" y="84"/>
                </a:moveTo>
                <a:cubicBezTo>
                  <a:pt x="114" y="84"/>
                  <a:pt x="115" y="85"/>
                  <a:pt x="115" y="87"/>
                </a:cubicBezTo>
                <a:cubicBezTo>
                  <a:pt x="115" y="89"/>
                  <a:pt x="114" y="90"/>
                  <a:pt x="112" y="90"/>
                </a:cubicBezTo>
                <a:cubicBezTo>
                  <a:pt x="111" y="90"/>
                  <a:pt x="109" y="89"/>
                  <a:pt x="109" y="87"/>
                </a:cubicBezTo>
                <a:cubicBezTo>
                  <a:pt x="109" y="85"/>
                  <a:pt x="111" y="84"/>
                  <a:pt x="112" y="84"/>
                </a:cubicBezTo>
                <a:close/>
                <a:moveTo>
                  <a:pt x="112" y="101"/>
                </a:moveTo>
                <a:cubicBezTo>
                  <a:pt x="114" y="101"/>
                  <a:pt x="115" y="102"/>
                  <a:pt x="115" y="104"/>
                </a:cubicBezTo>
                <a:cubicBezTo>
                  <a:pt x="115" y="105"/>
                  <a:pt x="114" y="107"/>
                  <a:pt x="112" y="107"/>
                </a:cubicBezTo>
                <a:cubicBezTo>
                  <a:pt x="111" y="107"/>
                  <a:pt x="109" y="105"/>
                  <a:pt x="109" y="104"/>
                </a:cubicBezTo>
                <a:cubicBezTo>
                  <a:pt x="109" y="102"/>
                  <a:pt x="111" y="101"/>
                  <a:pt x="112" y="101"/>
                </a:cubicBezTo>
                <a:close/>
                <a:moveTo>
                  <a:pt x="62" y="84"/>
                </a:moveTo>
                <a:cubicBezTo>
                  <a:pt x="63" y="84"/>
                  <a:pt x="65" y="85"/>
                  <a:pt x="65" y="87"/>
                </a:cubicBezTo>
                <a:cubicBezTo>
                  <a:pt x="65" y="89"/>
                  <a:pt x="63" y="90"/>
                  <a:pt x="62" y="90"/>
                </a:cubicBezTo>
                <a:cubicBezTo>
                  <a:pt x="60" y="90"/>
                  <a:pt x="59" y="89"/>
                  <a:pt x="59" y="87"/>
                </a:cubicBezTo>
                <a:cubicBezTo>
                  <a:pt x="59" y="85"/>
                  <a:pt x="60" y="84"/>
                  <a:pt x="62" y="84"/>
                </a:cubicBezTo>
                <a:close/>
                <a:moveTo>
                  <a:pt x="70" y="76"/>
                </a:moveTo>
                <a:cubicBezTo>
                  <a:pt x="72" y="76"/>
                  <a:pt x="73" y="77"/>
                  <a:pt x="73" y="79"/>
                </a:cubicBezTo>
                <a:cubicBezTo>
                  <a:pt x="73" y="80"/>
                  <a:pt x="72" y="81"/>
                  <a:pt x="70" y="81"/>
                </a:cubicBezTo>
                <a:cubicBezTo>
                  <a:pt x="69" y="81"/>
                  <a:pt x="67" y="80"/>
                  <a:pt x="67" y="79"/>
                </a:cubicBezTo>
                <a:cubicBezTo>
                  <a:pt x="67" y="77"/>
                  <a:pt x="69" y="76"/>
                  <a:pt x="70" y="76"/>
                </a:cubicBezTo>
                <a:close/>
                <a:moveTo>
                  <a:pt x="70" y="93"/>
                </a:moveTo>
                <a:cubicBezTo>
                  <a:pt x="72" y="93"/>
                  <a:pt x="73" y="94"/>
                  <a:pt x="73" y="95"/>
                </a:cubicBezTo>
                <a:cubicBezTo>
                  <a:pt x="73" y="97"/>
                  <a:pt x="72" y="98"/>
                  <a:pt x="70" y="98"/>
                </a:cubicBezTo>
                <a:cubicBezTo>
                  <a:pt x="69" y="98"/>
                  <a:pt x="67" y="97"/>
                  <a:pt x="67" y="95"/>
                </a:cubicBezTo>
                <a:cubicBezTo>
                  <a:pt x="67" y="94"/>
                  <a:pt x="69" y="93"/>
                  <a:pt x="70" y="93"/>
                </a:cubicBezTo>
                <a:close/>
                <a:moveTo>
                  <a:pt x="79" y="84"/>
                </a:moveTo>
                <a:cubicBezTo>
                  <a:pt x="80" y="84"/>
                  <a:pt x="81" y="85"/>
                  <a:pt x="81" y="87"/>
                </a:cubicBezTo>
                <a:cubicBezTo>
                  <a:pt x="81" y="89"/>
                  <a:pt x="80" y="90"/>
                  <a:pt x="79" y="90"/>
                </a:cubicBezTo>
                <a:cubicBezTo>
                  <a:pt x="77" y="90"/>
                  <a:pt x="76" y="89"/>
                  <a:pt x="76" y="87"/>
                </a:cubicBezTo>
                <a:cubicBezTo>
                  <a:pt x="76" y="85"/>
                  <a:pt x="77" y="84"/>
                  <a:pt x="79" y="84"/>
                </a:cubicBezTo>
                <a:close/>
                <a:moveTo>
                  <a:pt x="95" y="84"/>
                </a:moveTo>
                <a:cubicBezTo>
                  <a:pt x="97" y="84"/>
                  <a:pt x="98" y="85"/>
                  <a:pt x="98" y="87"/>
                </a:cubicBezTo>
                <a:cubicBezTo>
                  <a:pt x="98" y="89"/>
                  <a:pt x="97" y="90"/>
                  <a:pt x="95" y="90"/>
                </a:cubicBezTo>
                <a:cubicBezTo>
                  <a:pt x="94" y="90"/>
                  <a:pt x="93" y="89"/>
                  <a:pt x="93" y="87"/>
                </a:cubicBezTo>
                <a:cubicBezTo>
                  <a:pt x="93" y="85"/>
                  <a:pt x="94" y="84"/>
                  <a:pt x="95" y="84"/>
                </a:cubicBezTo>
                <a:close/>
                <a:moveTo>
                  <a:pt x="87" y="76"/>
                </a:moveTo>
                <a:cubicBezTo>
                  <a:pt x="89" y="76"/>
                  <a:pt x="90" y="77"/>
                  <a:pt x="90" y="79"/>
                </a:cubicBezTo>
                <a:cubicBezTo>
                  <a:pt x="90" y="80"/>
                  <a:pt x="89" y="81"/>
                  <a:pt x="87" y="81"/>
                </a:cubicBezTo>
                <a:cubicBezTo>
                  <a:pt x="85" y="81"/>
                  <a:pt x="84" y="80"/>
                  <a:pt x="84" y="79"/>
                </a:cubicBezTo>
                <a:cubicBezTo>
                  <a:pt x="84" y="77"/>
                  <a:pt x="85" y="76"/>
                  <a:pt x="87" y="76"/>
                </a:cubicBezTo>
                <a:close/>
                <a:moveTo>
                  <a:pt x="104" y="76"/>
                </a:moveTo>
                <a:cubicBezTo>
                  <a:pt x="105" y="76"/>
                  <a:pt x="107" y="77"/>
                  <a:pt x="107" y="79"/>
                </a:cubicBezTo>
                <a:cubicBezTo>
                  <a:pt x="107" y="80"/>
                  <a:pt x="105" y="81"/>
                  <a:pt x="104" y="81"/>
                </a:cubicBezTo>
                <a:cubicBezTo>
                  <a:pt x="102" y="81"/>
                  <a:pt x="101" y="80"/>
                  <a:pt x="101" y="79"/>
                </a:cubicBezTo>
                <a:cubicBezTo>
                  <a:pt x="101" y="77"/>
                  <a:pt x="102" y="76"/>
                  <a:pt x="104" y="76"/>
                </a:cubicBezTo>
                <a:close/>
                <a:moveTo>
                  <a:pt x="87" y="93"/>
                </a:moveTo>
                <a:cubicBezTo>
                  <a:pt x="89" y="93"/>
                  <a:pt x="90" y="94"/>
                  <a:pt x="90" y="95"/>
                </a:cubicBezTo>
                <a:cubicBezTo>
                  <a:pt x="90" y="97"/>
                  <a:pt x="89" y="98"/>
                  <a:pt x="87" y="98"/>
                </a:cubicBezTo>
                <a:cubicBezTo>
                  <a:pt x="85" y="98"/>
                  <a:pt x="84" y="97"/>
                  <a:pt x="84" y="95"/>
                </a:cubicBezTo>
                <a:cubicBezTo>
                  <a:pt x="84" y="94"/>
                  <a:pt x="85" y="93"/>
                  <a:pt x="87" y="93"/>
                </a:cubicBezTo>
                <a:close/>
                <a:moveTo>
                  <a:pt x="104" y="93"/>
                </a:moveTo>
                <a:cubicBezTo>
                  <a:pt x="105" y="93"/>
                  <a:pt x="107" y="94"/>
                  <a:pt x="107" y="95"/>
                </a:cubicBezTo>
                <a:cubicBezTo>
                  <a:pt x="107" y="97"/>
                  <a:pt x="105" y="98"/>
                  <a:pt x="104" y="98"/>
                </a:cubicBezTo>
                <a:cubicBezTo>
                  <a:pt x="102" y="98"/>
                  <a:pt x="101" y="97"/>
                  <a:pt x="101" y="95"/>
                </a:cubicBezTo>
                <a:cubicBezTo>
                  <a:pt x="101" y="94"/>
                  <a:pt x="102" y="93"/>
                  <a:pt x="104" y="93"/>
                </a:cubicBezTo>
                <a:close/>
                <a:moveTo>
                  <a:pt x="62" y="101"/>
                </a:moveTo>
                <a:cubicBezTo>
                  <a:pt x="63" y="101"/>
                  <a:pt x="65" y="102"/>
                  <a:pt x="65" y="104"/>
                </a:cubicBezTo>
                <a:cubicBezTo>
                  <a:pt x="65" y="105"/>
                  <a:pt x="63" y="107"/>
                  <a:pt x="62" y="107"/>
                </a:cubicBezTo>
                <a:cubicBezTo>
                  <a:pt x="60" y="107"/>
                  <a:pt x="59" y="105"/>
                  <a:pt x="59" y="104"/>
                </a:cubicBezTo>
                <a:cubicBezTo>
                  <a:pt x="59" y="102"/>
                  <a:pt x="60" y="101"/>
                  <a:pt x="62" y="101"/>
                </a:cubicBezTo>
                <a:close/>
                <a:moveTo>
                  <a:pt x="70" y="109"/>
                </a:moveTo>
                <a:cubicBezTo>
                  <a:pt x="72" y="109"/>
                  <a:pt x="73" y="111"/>
                  <a:pt x="73" y="112"/>
                </a:cubicBezTo>
                <a:cubicBezTo>
                  <a:pt x="73" y="114"/>
                  <a:pt x="72" y="115"/>
                  <a:pt x="70" y="115"/>
                </a:cubicBezTo>
                <a:cubicBezTo>
                  <a:pt x="69" y="115"/>
                  <a:pt x="67" y="114"/>
                  <a:pt x="67" y="112"/>
                </a:cubicBezTo>
                <a:cubicBezTo>
                  <a:pt x="67" y="111"/>
                  <a:pt x="69" y="109"/>
                  <a:pt x="70" y="109"/>
                </a:cubicBezTo>
                <a:close/>
                <a:moveTo>
                  <a:pt x="79" y="101"/>
                </a:moveTo>
                <a:cubicBezTo>
                  <a:pt x="80" y="101"/>
                  <a:pt x="81" y="102"/>
                  <a:pt x="81" y="104"/>
                </a:cubicBezTo>
                <a:cubicBezTo>
                  <a:pt x="81" y="105"/>
                  <a:pt x="80" y="107"/>
                  <a:pt x="79" y="107"/>
                </a:cubicBezTo>
                <a:cubicBezTo>
                  <a:pt x="77" y="107"/>
                  <a:pt x="76" y="105"/>
                  <a:pt x="76" y="104"/>
                </a:cubicBezTo>
                <a:cubicBezTo>
                  <a:pt x="76" y="102"/>
                  <a:pt x="77" y="101"/>
                  <a:pt x="79" y="101"/>
                </a:cubicBezTo>
                <a:close/>
                <a:moveTo>
                  <a:pt x="95" y="101"/>
                </a:moveTo>
                <a:cubicBezTo>
                  <a:pt x="97" y="101"/>
                  <a:pt x="98" y="102"/>
                  <a:pt x="98" y="104"/>
                </a:cubicBezTo>
                <a:cubicBezTo>
                  <a:pt x="98" y="105"/>
                  <a:pt x="97" y="107"/>
                  <a:pt x="95" y="107"/>
                </a:cubicBezTo>
                <a:cubicBezTo>
                  <a:pt x="94" y="107"/>
                  <a:pt x="93" y="105"/>
                  <a:pt x="93" y="104"/>
                </a:cubicBezTo>
                <a:cubicBezTo>
                  <a:pt x="93" y="102"/>
                  <a:pt x="94" y="101"/>
                  <a:pt x="95" y="101"/>
                </a:cubicBezTo>
                <a:close/>
                <a:moveTo>
                  <a:pt x="87" y="109"/>
                </a:moveTo>
                <a:cubicBezTo>
                  <a:pt x="89" y="109"/>
                  <a:pt x="90" y="111"/>
                  <a:pt x="90" y="112"/>
                </a:cubicBezTo>
                <a:cubicBezTo>
                  <a:pt x="90" y="114"/>
                  <a:pt x="89" y="115"/>
                  <a:pt x="87" y="115"/>
                </a:cubicBezTo>
                <a:cubicBezTo>
                  <a:pt x="85" y="115"/>
                  <a:pt x="84" y="114"/>
                  <a:pt x="84" y="112"/>
                </a:cubicBezTo>
                <a:cubicBezTo>
                  <a:pt x="84" y="111"/>
                  <a:pt x="85" y="109"/>
                  <a:pt x="87" y="109"/>
                </a:cubicBezTo>
                <a:close/>
                <a:moveTo>
                  <a:pt x="104" y="109"/>
                </a:moveTo>
                <a:cubicBezTo>
                  <a:pt x="105" y="109"/>
                  <a:pt x="107" y="111"/>
                  <a:pt x="107" y="112"/>
                </a:cubicBezTo>
                <a:cubicBezTo>
                  <a:pt x="107" y="114"/>
                  <a:pt x="105" y="115"/>
                  <a:pt x="104" y="115"/>
                </a:cubicBezTo>
                <a:cubicBezTo>
                  <a:pt x="102" y="115"/>
                  <a:pt x="101" y="114"/>
                  <a:pt x="101" y="112"/>
                </a:cubicBezTo>
                <a:cubicBezTo>
                  <a:pt x="101" y="111"/>
                  <a:pt x="102" y="109"/>
                  <a:pt x="104" y="109"/>
                </a:cubicBezTo>
                <a:close/>
                <a:moveTo>
                  <a:pt x="45" y="84"/>
                </a:moveTo>
                <a:cubicBezTo>
                  <a:pt x="46" y="84"/>
                  <a:pt x="48" y="85"/>
                  <a:pt x="48" y="87"/>
                </a:cubicBezTo>
                <a:cubicBezTo>
                  <a:pt x="48" y="89"/>
                  <a:pt x="46" y="90"/>
                  <a:pt x="45" y="90"/>
                </a:cubicBezTo>
                <a:cubicBezTo>
                  <a:pt x="43" y="90"/>
                  <a:pt x="42" y="89"/>
                  <a:pt x="42" y="87"/>
                </a:cubicBezTo>
                <a:cubicBezTo>
                  <a:pt x="42" y="85"/>
                  <a:pt x="43" y="84"/>
                  <a:pt x="45" y="84"/>
                </a:cubicBezTo>
                <a:close/>
                <a:moveTo>
                  <a:pt x="53" y="76"/>
                </a:moveTo>
                <a:cubicBezTo>
                  <a:pt x="55" y="76"/>
                  <a:pt x="56" y="77"/>
                  <a:pt x="56" y="79"/>
                </a:cubicBezTo>
                <a:cubicBezTo>
                  <a:pt x="56" y="80"/>
                  <a:pt x="55" y="81"/>
                  <a:pt x="53" y="81"/>
                </a:cubicBezTo>
                <a:cubicBezTo>
                  <a:pt x="52" y="81"/>
                  <a:pt x="51" y="80"/>
                  <a:pt x="51" y="79"/>
                </a:cubicBezTo>
                <a:cubicBezTo>
                  <a:pt x="51" y="77"/>
                  <a:pt x="52" y="76"/>
                  <a:pt x="53" y="76"/>
                </a:cubicBezTo>
                <a:close/>
                <a:moveTo>
                  <a:pt x="53" y="93"/>
                </a:moveTo>
                <a:cubicBezTo>
                  <a:pt x="55" y="93"/>
                  <a:pt x="56" y="94"/>
                  <a:pt x="56" y="95"/>
                </a:cubicBezTo>
                <a:cubicBezTo>
                  <a:pt x="56" y="97"/>
                  <a:pt x="55" y="98"/>
                  <a:pt x="53" y="98"/>
                </a:cubicBezTo>
                <a:cubicBezTo>
                  <a:pt x="52" y="98"/>
                  <a:pt x="51" y="97"/>
                  <a:pt x="51" y="95"/>
                </a:cubicBezTo>
                <a:cubicBezTo>
                  <a:pt x="51" y="94"/>
                  <a:pt x="52" y="93"/>
                  <a:pt x="53" y="93"/>
                </a:cubicBezTo>
                <a:close/>
                <a:moveTo>
                  <a:pt x="45" y="101"/>
                </a:moveTo>
                <a:cubicBezTo>
                  <a:pt x="46" y="101"/>
                  <a:pt x="48" y="102"/>
                  <a:pt x="48" y="104"/>
                </a:cubicBezTo>
                <a:cubicBezTo>
                  <a:pt x="48" y="105"/>
                  <a:pt x="46" y="107"/>
                  <a:pt x="45" y="107"/>
                </a:cubicBezTo>
                <a:cubicBezTo>
                  <a:pt x="43" y="107"/>
                  <a:pt x="42" y="105"/>
                  <a:pt x="42" y="104"/>
                </a:cubicBezTo>
                <a:cubicBezTo>
                  <a:pt x="42" y="102"/>
                  <a:pt x="43" y="101"/>
                  <a:pt x="45" y="101"/>
                </a:cubicBezTo>
                <a:close/>
                <a:moveTo>
                  <a:pt x="53" y="109"/>
                </a:moveTo>
                <a:cubicBezTo>
                  <a:pt x="55" y="109"/>
                  <a:pt x="56" y="111"/>
                  <a:pt x="56" y="112"/>
                </a:cubicBezTo>
                <a:cubicBezTo>
                  <a:pt x="56" y="114"/>
                  <a:pt x="55" y="115"/>
                  <a:pt x="53" y="115"/>
                </a:cubicBezTo>
                <a:cubicBezTo>
                  <a:pt x="52" y="115"/>
                  <a:pt x="51" y="114"/>
                  <a:pt x="51" y="112"/>
                </a:cubicBezTo>
                <a:cubicBezTo>
                  <a:pt x="51" y="111"/>
                  <a:pt x="52" y="109"/>
                  <a:pt x="53" y="109"/>
                </a:cubicBezTo>
                <a:close/>
                <a:moveTo>
                  <a:pt x="11" y="84"/>
                </a:moveTo>
                <a:cubicBezTo>
                  <a:pt x="13" y="84"/>
                  <a:pt x="14" y="85"/>
                  <a:pt x="14" y="87"/>
                </a:cubicBezTo>
                <a:cubicBezTo>
                  <a:pt x="14" y="89"/>
                  <a:pt x="13" y="90"/>
                  <a:pt x="11" y="90"/>
                </a:cubicBezTo>
                <a:cubicBezTo>
                  <a:pt x="10" y="90"/>
                  <a:pt x="8" y="89"/>
                  <a:pt x="8" y="87"/>
                </a:cubicBezTo>
                <a:cubicBezTo>
                  <a:pt x="8" y="85"/>
                  <a:pt x="10" y="84"/>
                  <a:pt x="11" y="84"/>
                </a:cubicBezTo>
                <a:close/>
                <a:moveTo>
                  <a:pt x="28" y="84"/>
                </a:moveTo>
                <a:cubicBezTo>
                  <a:pt x="30" y="84"/>
                  <a:pt x="31" y="85"/>
                  <a:pt x="31" y="87"/>
                </a:cubicBezTo>
                <a:cubicBezTo>
                  <a:pt x="31" y="89"/>
                  <a:pt x="30" y="90"/>
                  <a:pt x="28" y="90"/>
                </a:cubicBezTo>
                <a:cubicBezTo>
                  <a:pt x="27" y="90"/>
                  <a:pt x="25" y="89"/>
                  <a:pt x="25" y="87"/>
                </a:cubicBezTo>
                <a:cubicBezTo>
                  <a:pt x="25" y="85"/>
                  <a:pt x="27" y="84"/>
                  <a:pt x="28" y="84"/>
                </a:cubicBezTo>
                <a:close/>
                <a:moveTo>
                  <a:pt x="20" y="76"/>
                </a:moveTo>
                <a:cubicBezTo>
                  <a:pt x="21" y="76"/>
                  <a:pt x="22" y="77"/>
                  <a:pt x="22" y="79"/>
                </a:cubicBezTo>
                <a:cubicBezTo>
                  <a:pt x="22" y="80"/>
                  <a:pt x="21" y="81"/>
                  <a:pt x="20" y="81"/>
                </a:cubicBezTo>
                <a:cubicBezTo>
                  <a:pt x="18" y="81"/>
                  <a:pt x="17" y="80"/>
                  <a:pt x="17" y="79"/>
                </a:cubicBezTo>
                <a:cubicBezTo>
                  <a:pt x="17" y="77"/>
                  <a:pt x="18" y="76"/>
                  <a:pt x="20" y="76"/>
                </a:cubicBezTo>
                <a:close/>
                <a:moveTo>
                  <a:pt x="36" y="76"/>
                </a:moveTo>
                <a:cubicBezTo>
                  <a:pt x="38" y="76"/>
                  <a:pt x="39" y="77"/>
                  <a:pt x="39" y="79"/>
                </a:cubicBezTo>
                <a:cubicBezTo>
                  <a:pt x="39" y="80"/>
                  <a:pt x="38" y="81"/>
                  <a:pt x="36" y="81"/>
                </a:cubicBezTo>
                <a:cubicBezTo>
                  <a:pt x="35" y="81"/>
                  <a:pt x="34" y="80"/>
                  <a:pt x="34" y="79"/>
                </a:cubicBezTo>
                <a:cubicBezTo>
                  <a:pt x="34" y="77"/>
                  <a:pt x="35" y="76"/>
                  <a:pt x="36" y="76"/>
                </a:cubicBezTo>
                <a:close/>
                <a:moveTo>
                  <a:pt x="20" y="93"/>
                </a:moveTo>
                <a:cubicBezTo>
                  <a:pt x="21" y="93"/>
                  <a:pt x="22" y="94"/>
                  <a:pt x="22" y="95"/>
                </a:cubicBezTo>
                <a:cubicBezTo>
                  <a:pt x="22" y="97"/>
                  <a:pt x="21" y="98"/>
                  <a:pt x="20" y="98"/>
                </a:cubicBezTo>
                <a:cubicBezTo>
                  <a:pt x="18" y="98"/>
                  <a:pt x="17" y="97"/>
                  <a:pt x="17" y="95"/>
                </a:cubicBezTo>
                <a:cubicBezTo>
                  <a:pt x="17" y="94"/>
                  <a:pt x="18" y="93"/>
                  <a:pt x="20" y="93"/>
                </a:cubicBezTo>
                <a:close/>
                <a:moveTo>
                  <a:pt x="36" y="93"/>
                </a:moveTo>
                <a:cubicBezTo>
                  <a:pt x="38" y="93"/>
                  <a:pt x="39" y="94"/>
                  <a:pt x="39" y="95"/>
                </a:cubicBezTo>
                <a:cubicBezTo>
                  <a:pt x="39" y="97"/>
                  <a:pt x="38" y="98"/>
                  <a:pt x="36" y="98"/>
                </a:cubicBezTo>
                <a:cubicBezTo>
                  <a:pt x="35" y="98"/>
                  <a:pt x="34" y="97"/>
                  <a:pt x="34" y="95"/>
                </a:cubicBezTo>
                <a:cubicBezTo>
                  <a:pt x="34" y="94"/>
                  <a:pt x="35" y="93"/>
                  <a:pt x="36" y="93"/>
                </a:cubicBezTo>
                <a:close/>
                <a:moveTo>
                  <a:pt x="11" y="101"/>
                </a:moveTo>
                <a:cubicBezTo>
                  <a:pt x="13" y="101"/>
                  <a:pt x="14" y="102"/>
                  <a:pt x="14" y="104"/>
                </a:cubicBezTo>
                <a:cubicBezTo>
                  <a:pt x="14" y="105"/>
                  <a:pt x="13" y="107"/>
                  <a:pt x="11" y="107"/>
                </a:cubicBezTo>
                <a:cubicBezTo>
                  <a:pt x="10" y="107"/>
                  <a:pt x="8" y="105"/>
                  <a:pt x="8" y="104"/>
                </a:cubicBezTo>
                <a:cubicBezTo>
                  <a:pt x="8" y="102"/>
                  <a:pt x="10" y="101"/>
                  <a:pt x="11" y="101"/>
                </a:cubicBezTo>
                <a:close/>
                <a:moveTo>
                  <a:pt x="28" y="101"/>
                </a:moveTo>
                <a:cubicBezTo>
                  <a:pt x="30" y="101"/>
                  <a:pt x="31" y="102"/>
                  <a:pt x="31" y="104"/>
                </a:cubicBezTo>
                <a:cubicBezTo>
                  <a:pt x="31" y="105"/>
                  <a:pt x="30" y="107"/>
                  <a:pt x="28" y="107"/>
                </a:cubicBezTo>
                <a:cubicBezTo>
                  <a:pt x="27" y="107"/>
                  <a:pt x="25" y="105"/>
                  <a:pt x="25" y="104"/>
                </a:cubicBezTo>
                <a:cubicBezTo>
                  <a:pt x="25" y="102"/>
                  <a:pt x="27" y="101"/>
                  <a:pt x="28" y="101"/>
                </a:cubicBezTo>
                <a:close/>
                <a:moveTo>
                  <a:pt x="20" y="109"/>
                </a:moveTo>
                <a:cubicBezTo>
                  <a:pt x="21" y="109"/>
                  <a:pt x="22" y="111"/>
                  <a:pt x="22" y="112"/>
                </a:cubicBezTo>
                <a:cubicBezTo>
                  <a:pt x="22" y="114"/>
                  <a:pt x="21" y="115"/>
                  <a:pt x="20" y="115"/>
                </a:cubicBezTo>
                <a:cubicBezTo>
                  <a:pt x="18" y="115"/>
                  <a:pt x="17" y="114"/>
                  <a:pt x="17" y="112"/>
                </a:cubicBezTo>
                <a:cubicBezTo>
                  <a:pt x="17" y="111"/>
                  <a:pt x="18" y="109"/>
                  <a:pt x="20" y="109"/>
                </a:cubicBezTo>
                <a:close/>
                <a:moveTo>
                  <a:pt x="36" y="109"/>
                </a:moveTo>
                <a:cubicBezTo>
                  <a:pt x="38" y="109"/>
                  <a:pt x="39" y="111"/>
                  <a:pt x="39" y="112"/>
                </a:cubicBezTo>
                <a:cubicBezTo>
                  <a:pt x="39" y="114"/>
                  <a:pt x="38" y="115"/>
                  <a:pt x="36" y="115"/>
                </a:cubicBezTo>
                <a:cubicBezTo>
                  <a:pt x="35" y="115"/>
                  <a:pt x="34" y="114"/>
                  <a:pt x="34" y="112"/>
                </a:cubicBezTo>
                <a:cubicBezTo>
                  <a:pt x="34" y="111"/>
                  <a:pt x="35" y="109"/>
                  <a:pt x="36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8" name="Freeform 2142"/>
          <p:cNvSpPr>
            <a:spLocks noEditPoints="1"/>
          </p:cNvSpPr>
          <p:nvPr userDrawn="1"/>
        </p:nvSpPr>
        <p:spPr bwMode="auto">
          <a:xfrm>
            <a:off x="6832642" y="3401616"/>
            <a:ext cx="349687" cy="454462"/>
          </a:xfrm>
          <a:custGeom>
            <a:avLst/>
            <a:gdLst>
              <a:gd name="T0" fmla="*/ 22 w 124"/>
              <a:gd name="T1" fmla="*/ 33 h 160"/>
              <a:gd name="T2" fmla="*/ 28 w 124"/>
              <a:gd name="T3" fmla="*/ 33 h 160"/>
              <a:gd name="T4" fmla="*/ 0 w 124"/>
              <a:gd name="T5" fmla="*/ 65 h 160"/>
              <a:gd name="T6" fmla="*/ 124 w 124"/>
              <a:gd name="T7" fmla="*/ 121 h 160"/>
              <a:gd name="T8" fmla="*/ 27 w 124"/>
              <a:gd name="T9" fmla="*/ 126 h 160"/>
              <a:gd name="T10" fmla="*/ 35 w 124"/>
              <a:gd name="T11" fmla="*/ 126 h 160"/>
              <a:gd name="T12" fmla="*/ 8 w 124"/>
              <a:gd name="T13" fmla="*/ 154 h 160"/>
              <a:gd name="T14" fmla="*/ 69 w 124"/>
              <a:gd name="T15" fmla="*/ 126 h 160"/>
              <a:gd name="T16" fmla="*/ 100 w 124"/>
              <a:gd name="T17" fmla="*/ 154 h 160"/>
              <a:gd name="T18" fmla="*/ 108 w 124"/>
              <a:gd name="T19" fmla="*/ 154 h 160"/>
              <a:gd name="T20" fmla="*/ 6 w 124"/>
              <a:gd name="T21" fmla="*/ 121 h 160"/>
              <a:gd name="T22" fmla="*/ 6 w 124"/>
              <a:gd name="T23" fmla="*/ 121 h 160"/>
              <a:gd name="T24" fmla="*/ 109 w 124"/>
              <a:gd name="T25" fmla="*/ 87 h 160"/>
              <a:gd name="T26" fmla="*/ 112 w 124"/>
              <a:gd name="T27" fmla="*/ 107 h 160"/>
              <a:gd name="T28" fmla="*/ 65 w 124"/>
              <a:gd name="T29" fmla="*/ 87 h 160"/>
              <a:gd name="T30" fmla="*/ 70 w 124"/>
              <a:gd name="T31" fmla="*/ 76 h 160"/>
              <a:gd name="T32" fmla="*/ 70 w 124"/>
              <a:gd name="T33" fmla="*/ 76 h 160"/>
              <a:gd name="T34" fmla="*/ 67 w 124"/>
              <a:gd name="T35" fmla="*/ 95 h 160"/>
              <a:gd name="T36" fmla="*/ 79 w 124"/>
              <a:gd name="T37" fmla="*/ 90 h 160"/>
              <a:gd name="T38" fmla="*/ 98 w 124"/>
              <a:gd name="T39" fmla="*/ 87 h 160"/>
              <a:gd name="T40" fmla="*/ 87 w 124"/>
              <a:gd name="T41" fmla="*/ 76 h 160"/>
              <a:gd name="T42" fmla="*/ 87 w 124"/>
              <a:gd name="T43" fmla="*/ 76 h 160"/>
              <a:gd name="T44" fmla="*/ 101 w 124"/>
              <a:gd name="T45" fmla="*/ 79 h 160"/>
              <a:gd name="T46" fmla="*/ 87 w 124"/>
              <a:gd name="T47" fmla="*/ 98 h 160"/>
              <a:gd name="T48" fmla="*/ 107 w 124"/>
              <a:gd name="T49" fmla="*/ 95 h 160"/>
              <a:gd name="T50" fmla="*/ 62 w 124"/>
              <a:gd name="T51" fmla="*/ 101 h 160"/>
              <a:gd name="T52" fmla="*/ 62 w 124"/>
              <a:gd name="T53" fmla="*/ 101 h 160"/>
              <a:gd name="T54" fmla="*/ 67 w 124"/>
              <a:gd name="T55" fmla="*/ 112 h 160"/>
              <a:gd name="T56" fmla="*/ 79 w 124"/>
              <a:gd name="T57" fmla="*/ 107 h 160"/>
              <a:gd name="T58" fmla="*/ 98 w 124"/>
              <a:gd name="T59" fmla="*/ 104 h 160"/>
              <a:gd name="T60" fmla="*/ 87 w 124"/>
              <a:gd name="T61" fmla="*/ 109 h 160"/>
              <a:gd name="T62" fmla="*/ 87 w 124"/>
              <a:gd name="T63" fmla="*/ 109 h 160"/>
              <a:gd name="T64" fmla="*/ 101 w 124"/>
              <a:gd name="T65" fmla="*/ 112 h 160"/>
              <a:gd name="T66" fmla="*/ 45 w 124"/>
              <a:gd name="T67" fmla="*/ 90 h 160"/>
              <a:gd name="T68" fmla="*/ 56 w 124"/>
              <a:gd name="T69" fmla="*/ 79 h 160"/>
              <a:gd name="T70" fmla="*/ 53 w 124"/>
              <a:gd name="T71" fmla="*/ 93 h 160"/>
              <a:gd name="T72" fmla="*/ 53 w 124"/>
              <a:gd name="T73" fmla="*/ 93 h 160"/>
              <a:gd name="T74" fmla="*/ 42 w 124"/>
              <a:gd name="T75" fmla="*/ 104 h 160"/>
              <a:gd name="T76" fmla="*/ 53 w 124"/>
              <a:gd name="T77" fmla="*/ 115 h 160"/>
              <a:gd name="T78" fmla="*/ 14 w 124"/>
              <a:gd name="T79" fmla="*/ 87 h 160"/>
              <a:gd name="T80" fmla="*/ 28 w 124"/>
              <a:gd name="T81" fmla="*/ 84 h 160"/>
              <a:gd name="T82" fmla="*/ 28 w 124"/>
              <a:gd name="T83" fmla="*/ 84 h 160"/>
              <a:gd name="T84" fmla="*/ 17 w 124"/>
              <a:gd name="T85" fmla="*/ 79 h 160"/>
              <a:gd name="T86" fmla="*/ 36 w 124"/>
              <a:gd name="T87" fmla="*/ 81 h 160"/>
              <a:gd name="T88" fmla="*/ 22 w 124"/>
              <a:gd name="T89" fmla="*/ 95 h 160"/>
              <a:gd name="T90" fmla="*/ 36 w 124"/>
              <a:gd name="T91" fmla="*/ 93 h 160"/>
              <a:gd name="T92" fmla="*/ 36 w 124"/>
              <a:gd name="T93" fmla="*/ 93 h 160"/>
              <a:gd name="T94" fmla="*/ 8 w 124"/>
              <a:gd name="T95" fmla="*/ 104 h 160"/>
              <a:gd name="T96" fmla="*/ 28 w 124"/>
              <a:gd name="T97" fmla="*/ 107 h 160"/>
              <a:gd name="T98" fmla="*/ 22 w 124"/>
              <a:gd name="T99" fmla="*/ 112 h 160"/>
              <a:gd name="T100" fmla="*/ 36 w 124"/>
              <a:gd name="T101" fmla="*/ 109 h 160"/>
              <a:gd name="T102" fmla="*/ 36 w 124"/>
              <a:gd name="T103" fmla="*/ 10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4" h="160">
                <a:moveTo>
                  <a:pt x="93" y="65"/>
                </a:moveTo>
                <a:cubicBezTo>
                  <a:pt x="93" y="33"/>
                  <a:pt x="93" y="33"/>
                  <a:pt x="93" y="33"/>
                </a:cubicBezTo>
                <a:cubicBezTo>
                  <a:pt x="93" y="15"/>
                  <a:pt x="77" y="0"/>
                  <a:pt x="58" y="0"/>
                </a:cubicBezTo>
                <a:cubicBezTo>
                  <a:pt x="38" y="0"/>
                  <a:pt x="22" y="15"/>
                  <a:pt x="22" y="33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43"/>
                  <a:pt x="24" y="44"/>
                  <a:pt x="25" y="44"/>
                </a:cubicBezTo>
                <a:cubicBezTo>
                  <a:pt x="27" y="44"/>
                  <a:pt x="28" y="43"/>
                  <a:pt x="28" y="42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18"/>
                  <a:pt x="41" y="6"/>
                  <a:pt x="58" y="6"/>
                </a:cubicBezTo>
                <a:cubicBezTo>
                  <a:pt x="74" y="6"/>
                  <a:pt x="87" y="18"/>
                  <a:pt x="87" y="33"/>
                </a:cubicBezTo>
                <a:cubicBezTo>
                  <a:pt x="87" y="65"/>
                  <a:pt x="87" y="65"/>
                  <a:pt x="8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60"/>
                  <a:pt x="0" y="160"/>
                  <a:pt x="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24" y="121"/>
                  <a:pt x="124" y="121"/>
                  <a:pt x="124" y="121"/>
                </a:cubicBezTo>
                <a:cubicBezTo>
                  <a:pt x="124" y="65"/>
                  <a:pt x="124" y="65"/>
                  <a:pt x="124" y="65"/>
                </a:cubicBezTo>
                <a:lnTo>
                  <a:pt x="93" y="65"/>
                </a:lnTo>
                <a:close/>
                <a:moveTo>
                  <a:pt x="6" y="126"/>
                </a:moveTo>
                <a:cubicBezTo>
                  <a:pt x="27" y="126"/>
                  <a:pt x="27" y="126"/>
                  <a:pt x="27" y="126"/>
                </a:cubicBezTo>
                <a:cubicBezTo>
                  <a:pt x="6" y="148"/>
                  <a:pt x="6" y="148"/>
                  <a:pt x="6" y="148"/>
                </a:cubicBezTo>
                <a:lnTo>
                  <a:pt x="6" y="126"/>
                </a:lnTo>
                <a:close/>
                <a:moveTo>
                  <a:pt x="8" y="154"/>
                </a:moveTo>
                <a:cubicBezTo>
                  <a:pt x="35" y="126"/>
                  <a:pt x="35" y="126"/>
                  <a:pt x="35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33" y="154"/>
                  <a:pt x="33" y="154"/>
                  <a:pt x="33" y="154"/>
                </a:cubicBezTo>
                <a:cubicBezTo>
                  <a:pt x="6" y="154"/>
                  <a:pt x="6" y="154"/>
                  <a:pt x="6" y="154"/>
                </a:cubicBezTo>
                <a:cubicBezTo>
                  <a:pt x="6" y="154"/>
                  <a:pt x="7" y="154"/>
                  <a:pt x="8" y="154"/>
                </a:cubicBezTo>
                <a:close/>
                <a:moveTo>
                  <a:pt x="94" y="126"/>
                </a:moveTo>
                <a:cubicBezTo>
                  <a:pt x="66" y="154"/>
                  <a:pt x="66" y="154"/>
                  <a:pt x="66" y="154"/>
                </a:cubicBezTo>
                <a:cubicBezTo>
                  <a:pt x="40" y="154"/>
                  <a:pt x="40" y="154"/>
                  <a:pt x="40" y="154"/>
                </a:cubicBezTo>
                <a:cubicBezTo>
                  <a:pt x="69" y="126"/>
                  <a:pt x="69" y="126"/>
                  <a:pt x="69" y="126"/>
                </a:cubicBezTo>
                <a:lnTo>
                  <a:pt x="94" y="126"/>
                </a:lnTo>
                <a:close/>
                <a:moveTo>
                  <a:pt x="118" y="126"/>
                </a:moveTo>
                <a:cubicBezTo>
                  <a:pt x="118" y="136"/>
                  <a:pt x="118" y="136"/>
                  <a:pt x="118" y="136"/>
                </a:cubicBezTo>
                <a:cubicBezTo>
                  <a:pt x="100" y="154"/>
                  <a:pt x="100" y="154"/>
                  <a:pt x="100" y="154"/>
                </a:cubicBezTo>
                <a:cubicBezTo>
                  <a:pt x="74" y="154"/>
                  <a:pt x="74" y="154"/>
                  <a:pt x="74" y="154"/>
                </a:cubicBezTo>
                <a:cubicBezTo>
                  <a:pt x="102" y="126"/>
                  <a:pt x="102" y="126"/>
                  <a:pt x="102" y="126"/>
                </a:cubicBezTo>
                <a:lnTo>
                  <a:pt x="118" y="126"/>
                </a:lnTo>
                <a:close/>
                <a:moveTo>
                  <a:pt x="108" y="154"/>
                </a:moveTo>
                <a:cubicBezTo>
                  <a:pt x="118" y="144"/>
                  <a:pt x="118" y="144"/>
                  <a:pt x="118" y="144"/>
                </a:cubicBezTo>
                <a:cubicBezTo>
                  <a:pt x="118" y="154"/>
                  <a:pt x="118" y="154"/>
                  <a:pt x="118" y="154"/>
                </a:cubicBezTo>
                <a:lnTo>
                  <a:pt x="108" y="154"/>
                </a:lnTo>
                <a:close/>
                <a:moveTo>
                  <a:pt x="6" y="121"/>
                </a:moveTo>
                <a:cubicBezTo>
                  <a:pt x="6" y="70"/>
                  <a:pt x="6" y="70"/>
                  <a:pt x="6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121"/>
                  <a:pt x="118" y="121"/>
                  <a:pt x="118" y="121"/>
                </a:cubicBezTo>
                <a:lnTo>
                  <a:pt x="6" y="121"/>
                </a:lnTo>
                <a:close/>
                <a:moveTo>
                  <a:pt x="112" y="84"/>
                </a:moveTo>
                <a:cubicBezTo>
                  <a:pt x="114" y="84"/>
                  <a:pt x="115" y="85"/>
                  <a:pt x="115" y="87"/>
                </a:cubicBezTo>
                <a:cubicBezTo>
                  <a:pt x="115" y="89"/>
                  <a:pt x="114" y="90"/>
                  <a:pt x="112" y="90"/>
                </a:cubicBezTo>
                <a:cubicBezTo>
                  <a:pt x="111" y="90"/>
                  <a:pt x="109" y="89"/>
                  <a:pt x="109" y="87"/>
                </a:cubicBezTo>
                <a:cubicBezTo>
                  <a:pt x="109" y="85"/>
                  <a:pt x="111" y="84"/>
                  <a:pt x="112" y="84"/>
                </a:cubicBezTo>
                <a:close/>
                <a:moveTo>
                  <a:pt x="112" y="101"/>
                </a:moveTo>
                <a:cubicBezTo>
                  <a:pt x="114" y="101"/>
                  <a:pt x="115" y="102"/>
                  <a:pt x="115" y="104"/>
                </a:cubicBezTo>
                <a:cubicBezTo>
                  <a:pt x="115" y="105"/>
                  <a:pt x="114" y="107"/>
                  <a:pt x="112" y="107"/>
                </a:cubicBezTo>
                <a:cubicBezTo>
                  <a:pt x="111" y="107"/>
                  <a:pt x="109" y="105"/>
                  <a:pt x="109" y="104"/>
                </a:cubicBezTo>
                <a:cubicBezTo>
                  <a:pt x="109" y="102"/>
                  <a:pt x="111" y="101"/>
                  <a:pt x="112" y="101"/>
                </a:cubicBezTo>
                <a:close/>
                <a:moveTo>
                  <a:pt x="62" y="84"/>
                </a:moveTo>
                <a:cubicBezTo>
                  <a:pt x="63" y="84"/>
                  <a:pt x="65" y="85"/>
                  <a:pt x="65" y="87"/>
                </a:cubicBezTo>
                <a:cubicBezTo>
                  <a:pt x="65" y="89"/>
                  <a:pt x="63" y="90"/>
                  <a:pt x="62" y="90"/>
                </a:cubicBezTo>
                <a:cubicBezTo>
                  <a:pt x="60" y="90"/>
                  <a:pt x="59" y="89"/>
                  <a:pt x="59" y="87"/>
                </a:cubicBezTo>
                <a:cubicBezTo>
                  <a:pt x="59" y="85"/>
                  <a:pt x="60" y="84"/>
                  <a:pt x="62" y="84"/>
                </a:cubicBezTo>
                <a:close/>
                <a:moveTo>
                  <a:pt x="70" y="76"/>
                </a:moveTo>
                <a:cubicBezTo>
                  <a:pt x="72" y="76"/>
                  <a:pt x="73" y="77"/>
                  <a:pt x="73" y="79"/>
                </a:cubicBezTo>
                <a:cubicBezTo>
                  <a:pt x="73" y="80"/>
                  <a:pt x="72" y="81"/>
                  <a:pt x="70" y="81"/>
                </a:cubicBezTo>
                <a:cubicBezTo>
                  <a:pt x="69" y="81"/>
                  <a:pt x="67" y="80"/>
                  <a:pt x="67" y="79"/>
                </a:cubicBezTo>
                <a:cubicBezTo>
                  <a:pt x="67" y="77"/>
                  <a:pt x="69" y="76"/>
                  <a:pt x="70" y="76"/>
                </a:cubicBezTo>
                <a:close/>
                <a:moveTo>
                  <a:pt x="70" y="93"/>
                </a:moveTo>
                <a:cubicBezTo>
                  <a:pt x="72" y="93"/>
                  <a:pt x="73" y="94"/>
                  <a:pt x="73" y="95"/>
                </a:cubicBezTo>
                <a:cubicBezTo>
                  <a:pt x="73" y="97"/>
                  <a:pt x="72" y="98"/>
                  <a:pt x="70" y="98"/>
                </a:cubicBezTo>
                <a:cubicBezTo>
                  <a:pt x="69" y="98"/>
                  <a:pt x="67" y="97"/>
                  <a:pt x="67" y="95"/>
                </a:cubicBezTo>
                <a:cubicBezTo>
                  <a:pt x="67" y="94"/>
                  <a:pt x="69" y="93"/>
                  <a:pt x="70" y="93"/>
                </a:cubicBezTo>
                <a:close/>
                <a:moveTo>
                  <a:pt x="79" y="84"/>
                </a:moveTo>
                <a:cubicBezTo>
                  <a:pt x="80" y="84"/>
                  <a:pt x="81" y="85"/>
                  <a:pt x="81" y="87"/>
                </a:cubicBezTo>
                <a:cubicBezTo>
                  <a:pt x="81" y="89"/>
                  <a:pt x="80" y="90"/>
                  <a:pt x="79" y="90"/>
                </a:cubicBezTo>
                <a:cubicBezTo>
                  <a:pt x="77" y="90"/>
                  <a:pt x="76" y="89"/>
                  <a:pt x="76" y="87"/>
                </a:cubicBezTo>
                <a:cubicBezTo>
                  <a:pt x="76" y="85"/>
                  <a:pt x="77" y="84"/>
                  <a:pt x="79" y="84"/>
                </a:cubicBezTo>
                <a:close/>
                <a:moveTo>
                  <a:pt x="95" y="84"/>
                </a:moveTo>
                <a:cubicBezTo>
                  <a:pt x="97" y="84"/>
                  <a:pt x="98" y="85"/>
                  <a:pt x="98" y="87"/>
                </a:cubicBezTo>
                <a:cubicBezTo>
                  <a:pt x="98" y="89"/>
                  <a:pt x="97" y="90"/>
                  <a:pt x="95" y="90"/>
                </a:cubicBezTo>
                <a:cubicBezTo>
                  <a:pt x="94" y="90"/>
                  <a:pt x="93" y="89"/>
                  <a:pt x="93" y="87"/>
                </a:cubicBezTo>
                <a:cubicBezTo>
                  <a:pt x="93" y="85"/>
                  <a:pt x="94" y="84"/>
                  <a:pt x="95" y="84"/>
                </a:cubicBezTo>
                <a:close/>
                <a:moveTo>
                  <a:pt x="87" y="76"/>
                </a:moveTo>
                <a:cubicBezTo>
                  <a:pt x="89" y="76"/>
                  <a:pt x="90" y="77"/>
                  <a:pt x="90" y="79"/>
                </a:cubicBezTo>
                <a:cubicBezTo>
                  <a:pt x="90" y="80"/>
                  <a:pt x="89" y="81"/>
                  <a:pt x="87" y="81"/>
                </a:cubicBezTo>
                <a:cubicBezTo>
                  <a:pt x="85" y="81"/>
                  <a:pt x="84" y="80"/>
                  <a:pt x="84" y="79"/>
                </a:cubicBezTo>
                <a:cubicBezTo>
                  <a:pt x="84" y="77"/>
                  <a:pt x="85" y="76"/>
                  <a:pt x="87" y="76"/>
                </a:cubicBezTo>
                <a:close/>
                <a:moveTo>
                  <a:pt x="104" y="76"/>
                </a:moveTo>
                <a:cubicBezTo>
                  <a:pt x="105" y="76"/>
                  <a:pt x="107" y="77"/>
                  <a:pt x="107" y="79"/>
                </a:cubicBezTo>
                <a:cubicBezTo>
                  <a:pt x="107" y="80"/>
                  <a:pt x="105" y="81"/>
                  <a:pt x="104" y="81"/>
                </a:cubicBezTo>
                <a:cubicBezTo>
                  <a:pt x="102" y="81"/>
                  <a:pt x="101" y="80"/>
                  <a:pt x="101" y="79"/>
                </a:cubicBezTo>
                <a:cubicBezTo>
                  <a:pt x="101" y="77"/>
                  <a:pt x="102" y="76"/>
                  <a:pt x="104" y="76"/>
                </a:cubicBezTo>
                <a:close/>
                <a:moveTo>
                  <a:pt x="87" y="93"/>
                </a:moveTo>
                <a:cubicBezTo>
                  <a:pt x="89" y="93"/>
                  <a:pt x="90" y="94"/>
                  <a:pt x="90" y="95"/>
                </a:cubicBezTo>
                <a:cubicBezTo>
                  <a:pt x="90" y="97"/>
                  <a:pt x="89" y="98"/>
                  <a:pt x="87" y="98"/>
                </a:cubicBezTo>
                <a:cubicBezTo>
                  <a:pt x="85" y="98"/>
                  <a:pt x="84" y="97"/>
                  <a:pt x="84" y="95"/>
                </a:cubicBezTo>
                <a:cubicBezTo>
                  <a:pt x="84" y="94"/>
                  <a:pt x="85" y="93"/>
                  <a:pt x="87" y="93"/>
                </a:cubicBezTo>
                <a:close/>
                <a:moveTo>
                  <a:pt x="104" y="93"/>
                </a:moveTo>
                <a:cubicBezTo>
                  <a:pt x="105" y="93"/>
                  <a:pt x="107" y="94"/>
                  <a:pt x="107" y="95"/>
                </a:cubicBezTo>
                <a:cubicBezTo>
                  <a:pt x="107" y="97"/>
                  <a:pt x="105" y="98"/>
                  <a:pt x="104" y="98"/>
                </a:cubicBezTo>
                <a:cubicBezTo>
                  <a:pt x="102" y="98"/>
                  <a:pt x="101" y="97"/>
                  <a:pt x="101" y="95"/>
                </a:cubicBezTo>
                <a:cubicBezTo>
                  <a:pt x="101" y="94"/>
                  <a:pt x="102" y="93"/>
                  <a:pt x="104" y="93"/>
                </a:cubicBezTo>
                <a:close/>
                <a:moveTo>
                  <a:pt x="62" y="101"/>
                </a:moveTo>
                <a:cubicBezTo>
                  <a:pt x="63" y="101"/>
                  <a:pt x="65" y="102"/>
                  <a:pt x="65" y="104"/>
                </a:cubicBezTo>
                <a:cubicBezTo>
                  <a:pt x="65" y="105"/>
                  <a:pt x="63" y="107"/>
                  <a:pt x="62" y="107"/>
                </a:cubicBezTo>
                <a:cubicBezTo>
                  <a:pt x="60" y="107"/>
                  <a:pt x="59" y="105"/>
                  <a:pt x="59" y="104"/>
                </a:cubicBezTo>
                <a:cubicBezTo>
                  <a:pt x="59" y="102"/>
                  <a:pt x="60" y="101"/>
                  <a:pt x="62" y="101"/>
                </a:cubicBezTo>
                <a:close/>
                <a:moveTo>
                  <a:pt x="70" y="109"/>
                </a:moveTo>
                <a:cubicBezTo>
                  <a:pt x="72" y="109"/>
                  <a:pt x="73" y="111"/>
                  <a:pt x="73" y="112"/>
                </a:cubicBezTo>
                <a:cubicBezTo>
                  <a:pt x="73" y="114"/>
                  <a:pt x="72" y="115"/>
                  <a:pt x="70" y="115"/>
                </a:cubicBezTo>
                <a:cubicBezTo>
                  <a:pt x="69" y="115"/>
                  <a:pt x="67" y="114"/>
                  <a:pt x="67" y="112"/>
                </a:cubicBezTo>
                <a:cubicBezTo>
                  <a:pt x="67" y="111"/>
                  <a:pt x="69" y="109"/>
                  <a:pt x="70" y="109"/>
                </a:cubicBezTo>
                <a:close/>
                <a:moveTo>
                  <a:pt x="79" y="101"/>
                </a:moveTo>
                <a:cubicBezTo>
                  <a:pt x="80" y="101"/>
                  <a:pt x="81" y="102"/>
                  <a:pt x="81" y="104"/>
                </a:cubicBezTo>
                <a:cubicBezTo>
                  <a:pt x="81" y="105"/>
                  <a:pt x="80" y="107"/>
                  <a:pt x="79" y="107"/>
                </a:cubicBezTo>
                <a:cubicBezTo>
                  <a:pt x="77" y="107"/>
                  <a:pt x="76" y="105"/>
                  <a:pt x="76" y="104"/>
                </a:cubicBezTo>
                <a:cubicBezTo>
                  <a:pt x="76" y="102"/>
                  <a:pt x="77" y="101"/>
                  <a:pt x="79" y="101"/>
                </a:cubicBezTo>
                <a:close/>
                <a:moveTo>
                  <a:pt x="95" y="101"/>
                </a:moveTo>
                <a:cubicBezTo>
                  <a:pt x="97" y="101"/>
                  <a:pt x="98" y="102"/>
                  <a:pt x="98" y="104"/>
                </a:cubicBezTo>
                <a:cubicBezTo>
                  <a:pt x="98" y="105"/>
                  <a:pt x="97" y="107"/>
                  <a:pt x="95" y="107"/>
                </a:cubicBezTo>
                <a:cubicBezTo>
                  <a:pt x="94" y="107"/>
                  <a:pt x="93" y="105"/>
                  <a:pt x="93" y="104"/>
                </a:cubicBezTo>
                <a:cubicBezTo>
                  <a:pt x="93" y="102"/>
                  <a:pt x="94" y="101"/>
                  <a:pt x="95" y="101"/>
                </a:cubicBezTo>
                <a:close/>
                <a:moveTo>
                  <a:pt x="87" y="109"/>
                </a:moveTo>
                <a:cubicBezTo>
                  <a:pt x="89" y="109"/>
                  <a:pt x="90" y="111"/>
                  <a:pt x="90" y="112"/>
                </a:cubicBezTo>
                <a:cubicBezTo>
                  <a:pt x="90" y="114"/>
                  <a:pt x="89" y="115"/>
                  <a:pt x="87" y="115"/>
                </a:cubicBezTo>
                <a:cubicBezTo>
                  <a:pt x="85" y="115"/>
                  <a:pt x="84" y="114"/>
                  <a:pt x="84" y="112"/>
                </a:cubicBezTo>
                <a:cubicBezTo>
                  <a:pt x="84" y="111"/>
                  <a:pt x="85" y="109"/>
                  <a:pt x="87" y="109"/>
                </a:cubicBezTo>
                <a:close/>
                <a:moveTo>
                  <a:pt x="104" y="109"/>
                </a:moveTo>
                <a:cubicBezTo>
                  <a:pt x="105" y="109"/>
                  <a:pt x="107" y="111"/>
                  <a:pt x="107" y="112"/>
                </a:cubicBezTo>
                <a:cubicBezTo>
                  <a:pt x="107" y="114"/>
                  <a:pt x="105" y="115"/>
                  <a:pt x="104" y="115"/>
                </a:cubicBezTo>
                <a:cubicBezTo>
                  <a:pt x="102" y="115"/>
                  <a:pt x="101" y="114"/>
                  <a:pt x="101" y="112"/>
                </a:cubicBezTo>
                <a:cubicBezTo>
                  <a:pt x="101" y="111"/>
                  <a:pt x="102" y="109"/>
                  <a:pt x="104" y="109"/>
                </a:cubicBezTo>
                <a:close/>
                <a:moveTo>
                  <a:pt x="45" y="84"/>
                </a:moveTo>
                <a:cubicBezTo>
                  <a:pt x="46" y="84"/>
                  <a:pt x="48" y="85"/>
                  <a:pt x="48" y="87"/>
                </a:cubicBezTo>
                <a:cubicBezTo>
                  <a:pt x="48" y="89"/>
                  <a:pt x="46" y="90"/>
                  <a:pt x="45" y="90"/>
                </a:cubicBezTo>
                <a:cubicBezTo>
                  <a:pt x="43" y="90"/>
                  <a:pt x="42" y="89"/>
                  <a:pt x="42" y="87"/>
                </a:cubicBezTo>
                <a:cubicBezTo>
                  <a:pt x="42" y="85"/>
                  <a:pt x="43" y="84"/>
                  <a:pt x="45" y="84"/>
                </a:cubicBezTo>
                <a:close/>
                <a:moveTo>
                  <a:pt x="53" y="76"/>
                </a:moveTo>
                <a:cubicBezTo>
                  <a:pt x="55" y="76"/>
                  <a:pt x="56" y="77"/>
                  <a:pt x="56" y="79"/>
                </a:cubicBezTo>
                <a:cubicBezTo>
                  <a:pt x="56" y="80"/>
                  <a:pt x="55" y="81"/>
                  <a:pt x="53" y="81"/>
                </a:cubicBezTo>
                <a:cubicBezTo>
                  <a:pt x="52" y="81"/>
                  <a:pt x="51" y="80"/>
                  <a:pt x="51" y="79"/>
                </a:cubicBezTo>
                <a:cubicBezTo>
                  <a:pt x="51" y="77"/>
                  <a:pt x="52" y="76"/>
                  <a:pt x="53" y="76"/>
                </a:cubicBezTo>
                <a:close/>
                <a:moveTo>
                  <a:pt x="53" y="93"/>
                </a:moveTo>
                <a:cubicBezTo>
                  <a:pt x="55" y="93"/>
                  <a:pt x="56" y="94"/>
                  <a:pt x="56" y="95"/>
                </a:cubicBezTo>
                <a:cubicBezTo>
                  <a:pt x="56" y="97"/>
                  <a:pt x="55" y="98"/>
                  <a:pt x="53" y="98"/>
                </a:cubicBezTo>
                <a:cubicBezTo>
                  <a:pt x="52" y="98"/>
                  <a:pt x="51" y="97"/>
                  <a:pt x="51" y="95"/>
                </a:cubicBezTo>
                <a:cubicBezTo>
                  <a:pt x="51" y="94"/>
                  <a:pt x="52" y="93"/>
                  <a:pt x="53" y="93"/>
                </a:cubicBezTo>
                <a:close/>
                <a:moveTo>
                  <a:pt x="45" y="101"/>
                </a:moveTo>
                <a:cubicBezTo>
                  <a:pt x="46" y="101"/>
                  <a:pt x="48" y="102"/>
                  <a:pt x="48" y="104"/>
                </a:cubicBezTo>
                <a:cubicBezTo>
                  <a:pt x="48" y="105"/>
                  <a:pt x="46" y="107"/>
                  <a:pt x="45" y="107"/>
                </a:cubicBezTo>
                <a:cubicBezTo>
                  <a:pt x="43" y="107"/>
                  <a:pt x="42" y="105"/>
                  <a:pt x="42" y="104"/>
                </a:cubicBezTo>
                <a:cubicBezTo>
                  <a:pt x="42" y="102"/>
                  <a:pt x="43" y="101"/>
                  <a:pt x="45" y="101"/>
                </a:cubicBezTo>
                <a:close/>
                <a:moveTo>
                  <a:pt x="53" y="109"/>
                </a:moveTo>
                <a:cubicBezTo>
                  <a:pt x="55" y="109"/>
                  <a:pt x="56" y="111"/>
                  <a:pt x="56" y="112"/>
                </a:cubicBezTo>
                <a:cubicBezTo>
                  <a:pt x="56" y="114"/>
                  <a:pt x="55" y="115"/>
                  <a:pt x="53" y="115"/>
                </a:cubicBezTo>
                <a:cubicBezTo>
                  <a:pt x="52" y="115"/>
                  <a:pt x="51" y="114"/>
                  <a:pt x="51" y="112"/>
                </a:cubicBezTo>
                <a:cubicBezTo>
                  <a:pt x="51" y="111"/>
                  <a:pt x="52" y="109"/>
                  <a:pt x="53" y="109"/>
                </a:cubicBezTo>
                <a:close/>
                <a:moveTo>
                  <a:pt x="11" y="84"/>
                </a:moveTo>
                <a:cubicBezTo>
                  <a:pt x="13" y="84"/>
                  <a:pt x="14" y="85"/>
                  <a:pt x="14" y="87"/>
                </a:cubicBezTo>
                <a:cubicBezTo>
                  <a:pt x="14" y="89"/>
                  <a:pt x="13" y="90"/>
                  <a:pt x="11" y="90"/>
                </a:cubicBezTo>
                <a:cubicBezTo>
                  <a:pt x="10" y="90"/>
                  <a:pt x="8" y="89"/>
                  <a:pt x="8" y="87"/>
                </a:cubicBezTo>
                <a:cubicBezTo>
                  <a:pt x="8" y="85"/>
                  <a:pt x="10" y="84"/>
                  <a:pt x="11" y="84"/>
                </a:cubicBezTo>
                <a:close/>
                <a:moveTo>
                  <a:pt x="28" y="84"/>
                </a:moveTo>
                <a:cubicBezTo>
                  <a:pt x="30" y="84"/>
                  <a:pt x="31" y="85"/>
                  <a:pt x="31" y="87"/>
                </a:cubicBezTo>
                <a:cubicBezTo>
                  <a:pt x="31" y="89"/>
                  <a:pt x="30" y="90"/>
                  <a:pt x="28" y="90"/>
                </a:cubicBezTo>
                <a:cubicBezTo>
                  <a:pt x="27" y="90"/>
                  <a:pt x="25" y="89"/>
                  <a:pt x="25" y="87"/>
                </a:cubicBezTo>
                <a:cubicBezTo>
                  <a:pt x="25" y="85"/>
                  <a:pt x="27" y="84"/>
                  <a:pt x="28" y="84"/>
                </a:cubicBezTo>
                <a:close/>
                <a:moveTo>
                  <a:pt x="20" y="76"/>
                </a:moveTo>
                <a:cubicBezTo>
                  <a:pt x="21" y="76"/>
                  <a:pt x="22" y="77"/>
                  <a:pt x="22" y="79"/>
                </a:cubicBezTo>
                <a:cubicBezTo>
                  <a:pt x="22" y="80"/>
                  <a:pt x="21" y="81"/>
                  <a:pt x="20" y="81"/>
                </a:cubicBezTo>
                <a:cubicBezTo>
                  <a:pt x="18" y="81"/>
                  <a:pt x="17" y="80"/>
                  <a:pt x="17" y="79"/>
                </a:cubicBezTo>
                <a:cubicBezTo>
                  <a:pt x="17" y="77"/>
                  <a:pt x="18" y="76"/>
                  <a:pt x="20" y="76"/>
                </a:cubicBezTo>
                <a:close/>
                <a:moveTo>
                  <a:pt x="36" y="76"/>
                </a:moveTo>
                <a:cubicBezTo>
                  <a:pt x="38" y="76"/>
                  <a:pt x="39" y="77"/>
                  <a:pt x="39" y="79"/>
                </a:cubicBezTo>
                <a:cubicBezTo>
                  <a:pt x="39" y="80"/>
                  <a:pt x="38" y="81"/>
                  <a:pt x="36" y="81"/>
                </a:cubicBezTo>
                <a:cubicBezTo>
                  <a:pt x="35" y="81"/>
                  <a:pt x="34" y="80"/>
                  <a:pt x="34" y="79"/>
                </a:cubicBezTo>
                <a:cubicBezTo>
                  <a:pt x="34" y="77"/>
                  <a:pt x="35" y="76"/>
                  <a:pt x="36" y="76"/>
                </a:cubicBezTo>
                <a:close/>
                <a:moveTo>
                  <a:pt x="20" y="93"/>
                </a:moveTo>
                <a:cubicBezTo>
                  <a:pt x="21" y="93"/>
                  <a:pt x="22" y="94"/>
                  <a:pt x="22" y="95"/>
                </a:cubicBezTo>
                <a:cubicBezTo>
                  <a:pt x="22" y="97"/>
                  <a:pt x="21" y="98"/>
                  <a:pt x="20" y="98"/>
                </a:cubicBezTo>
                <a:cubicBezTo>
                  <a:pt x="18" y="98"/>
                  <a:pt x="17" y="97"/>
                  <a:pt x="17" y="95"/>
                </a:cubicBezTo>
                <a:cubicBezTo>
                  <a:pt x="17" y="94"/>
                  <a:pt x="18" y="93"/>
                  <a:pt x="20" y="93"/>
                </a:cubicBezTo>
                <a:close/>
                <a:moveTo>
                  <a:pt x="36" y="93"/>
                </a:moveTo>
                <a:cubicBezTo>
                  <a:pt x="38" y="93"/>
                  <a:pt x="39" y="94"/>
                  <a:pt x="39" y="95"/>
                </a:cubicBezTo>
                <a:cubicBezTo>
                  <a:pt x="39" y="97"/>
                  <a:pt x="38" y="98"/>
                  <a:pt x="36" y="98"/>
                </a:cubicBezTo>
                <a:cubicBezTo>
                  <a:pt x="35" y="98"/>
                  <a:pt x="34" y="97"/>
                  <a:pt x="34" y="95"/>
                </a:cubicBezTo>
                <a:cubicBezTo>
                  <a:pt x="34" y="94"/>
                  <a:pt x="35" y="93"/>
                  <a:pt x="36" y="93"/>
                </a:cubicBezTo>
                <a:close/>
                <a:moveTo>
                  <a:pt x="11" y="101"/>
                </a:moveTo>
                <a:cubicBezTo>
                  <a:pt x="13" y="101"/>
                  <a:pt x="14" y="102"/>
                  <a:pt x="14" y="104"/>
                </a:cubicBezTo>
                <a:cubicBezTo>
                  <a:pt x="14" y="105"/>
                  <a:pt x="13" y="107"/>
                  <a:pt x="11" y="107"/>
                </a:cubicBezTo>
                <a:cubicBezTo>
                  <a:pt x="10" y="107"/>
                  <a:pt x="8" y="105"/>
                  <a:pt x="8" y="104"/>
                </a:cubicBezTo>
                <a:cubicBezTo>
                  <a:pt x="8" y="102"/>
                  <a:pt x="10" y="101"/>
                  <a:pt x="11" y="101"/>
                </a:cubicBezTo>
                <a:close/>
                <a:moveTo>
                  <a:pt x="28" y="101"/>
                </a:moveTo>
                <a:cubicBezTo>
                  <a:pt x="30" y="101"/>
                  <a:pt x="31" y="102"/>
                  <a:pt x="31" y="104"/>
                </a:cubicBezTo>
                <a:cubicBezTo>
                  <a:pt x="31" y="105"/>
                  <a:pt x="30" y="107"/>
                  <a:pt x="28" y="107"/>
                </a:cubicBezTo>
                <a:cubicBezTo>
                  <a:pt x="27" y="107"/>
                  <a:pt x="25" y="105"/>
                  <a:pt x="25" y="104"/>
                </a:cubicBezTo>
                <a:cubicBezTo>
                  <a:pt x="25" y="102"/>
                  <a:pt x="27" y="101"/>
                  <a:pt x="28" y="101"/>
                </a:cubicBezTo>
                <a:close/>
                <a:moveTo>
                  <a:pt x="20" y="109"/>
                </a:moveTo>
                <a:cubicBezTo>
                  <a:pt x="21" y="109"/>
                  <a:pt x="22" y="111"/>
                  <a:pt x="22" y="112"/>
                </a:cubicBezTo>
                <a:cubicBezTo>
                  <a:pt x="22" y="114"/>
                  <a:pt x="21" y="115"/>
                  <a:pt x="20" y="115"/>
                </a:cubicBezTo>
                <a:cubicBezTo>
                  <a:pt x="18" y="115"/>
                  <a:pt x="17" y="114"/>
                  <a:pt x="17" y="112"/>
                </a:cubicBezTo>
                <a:cubicBezTo>
                  <a:pt x="17" y="111"/>
                  <a:pt x="18" y="109"/>
                  <a:pt x="20" y="109"/>
                </a:cubicBezTo>
                <a:close/>
                <a:moveTo>
                  <a:pt x="36" y="109"/>
                </a:moveTo>
                <a:cubicBezTo>
                  <a:pt x="38" y="109"/>
                  <a:pt x="39" y="111"/>
                  <a:pt x="39" y="112"/>
                </a:cubicBezTo>
                <a:cubicBezTo>
                  <a:pt x="39" y="114"/>
                  <a:pt x="38" y="115"/>
                  <a:pt x="36" y="115"/>
                </a:cubicBezTo>
                <a:cubicBezTo>
                  <a:pt x="35" y="115"/>
                  <a:pt x="34" y="114"/>
                  <a:pt x="34" y="112"/>
                </a:cubicBezTo>
                <a:cubicBezTo>
                  <a:pt x="34" y="111"/>
                  <a:pt x="35" y="109"/>
                  <a:pt x="36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9" name="Freeform 2143"/>
          <p:cNvSpPr>
            <a:spLocks noEditPoints="1"/>
          </p:cNvSpPr>
          <p:nvPr userDrawn="1"/>
        </p:nvSpPr>
        <p:spPr bwMode="auto">
          <a:xfrm>
            <a:off x="6822163" y="3913704"/>
            <a:ext cx="365404" cy="453152"/>
          </a:xfrm>
          <a:custGeom>
            <a:avLst/>
            <a:gdLst>
              <a:gd name="T0" fmla="*/ 113 w 130"/>
              <a:gd name="T1" fmla="*/ 60 h 160"/>
              <a:gd name="T2" fmla="*/ 113 w 130"/>
              <a:gd name="T3" fmla="*/ 43 h 160"/>
              <a:gd name="T4" fmla="*/ 65 w 130"/>
              <a:gd name="T5" fmla="*/ 0 h 160"/>
              <a:gd name="T6" fmla="*/ 18 w 130"/>
              <a:gd name="T7" fmla="*/ 43 h 160"/>
              <a:gd name="T8" fmla="*/ 18 w 130"/>
              <a:gd name="T9" fmla="*/ 60 h 160"/>
              <a:gd name="T10" fmla="*/ 0 w 130"/>
              <a:gd name="T11" fmla="*/ 81 h 160"/>
              <a:gd name="T12" fmla="*/ 0 w 130"/>
              <a:gd name="T13" fmla="*/ 139 h 160"/>
              <a:gd name="T14" fmla="*/ 21 w 130"/>
              <a:gd name="T15" fmla="*/ 160 h 160"/>
              <a:gd name="T16" fmla="*/ 109 w 130"/>
              <a:gd name="T17" fmla="*/ 160 h 160"/>
              <a:gd name="T18" fmla="*/ 130 w 130"/>
              <a:gd name="T19" fmla="*/ 139 h 160"/>
              <a:gd name="T20" fmla="*/ 130 w 130"/>
              <a:gd name="T21" fmla="*/ 81 h 160"/>
              <a:gd name="T22" fmla="*/ 113 w 130"/>
              <a:gd name="T23" fmla="*/ 60 h 160"/>
              <a:gd name="T24" fmla="*/ 24 w 130"/>
              <a:gd name="T25" fmla="*/ 43 h 160"/>
              <a:gd name="T26" fmla="*/ 65 w 130"/>
              <a:gd name="T27" fmla="*/ 6 h 160"/>
              <a:gd name="T28" fmla="*/ 107 w 130"/>
              <a:gd name="T29" fmla="*/ 43 h 160"/>
              <a:gd name="T30" fmla="*/ 107 w 130"/>
              <a:gd name="T31" fmla="*/ 59 h 160"/>
              <a:gd name="T32" fmla="*/ 24 w 130"/>
              <a:gd name="T33" fmla="*/ 59 h 160"/>
              <a:gd name="T34" fmla="*/ 24 w 130"/>
              <a:gd name="T35" fmla="*/ 43 h 160"/>
              <a:gd name="T36" fmla="*/ 124 w 130"/>
              <a:gd name="T37" fmla="*/ 139 h 160"/>
              <a:gd name="T38" fmla="*/ 109 w 130"/>
              <a:gd name="T39" fmla="*/ 154 h 160"/>
              <a:gd name="T40" fmla="*/ 21 w 130"/>
              <a:gd name="T41" fmla="*/ 154 h 160"/>
              <a:gd name="T42" fmla="*/ 6 w 130"/>
              <a:gd name="T43" fmla="*/ 139 h 160"/>
              <a:gd name="T44" fmla="*/ 6 w 130"/>
              <a:gd name="T45" fmla="*/ 81 h 160"/>
              <a:gd name="T46" fmla="*/ 21 w 130"/>
              <a:gd name="T47" fmla="*/ 65 h 160"/>
              <a:gd name="T48" fmla="*/ 109 w 130"/>
              <a:gd name="T49" fmla="*/ 65 h 160"/>
              <a:gd name="T50" fmla="*/ 124 w 130"/>
              <a:gd name="T51" fmla="*/ 81 h 160"/>
              <a:gd name="T52" fmla="*/ 124 w 130"/>
              <a:gd name="T53" fmla="*/ 139 h 160"/>
              <a:gd name="T54" fmla="*/ 65 w 130"/>
              <a:gd name="T55" fmla="*/ 83 h 160"/>
              <a:gd name="T56" fmla="*/ 53 w 130"/>
              <a:gd name="T57" fmla="*/ 95 h 160"/>
              <a:gd name="T58" fmla="*/ 53 w 130"/>
              <a:gd name="T59" fmla="*/ 113 h 160"/>
              <a:gd name="T60" fmla="*/ 65 w 130"/>
              <a:gd name="T61" fmla="*/ 124 h 160"/>
              <a:gd name="T62" fmla="*/ 77 w 130"/>
              <a:gd name="T63" fmla="*/ 113 h 160"/>
              <a:gd name="T64" fmla="*/ 77 w 130"/>
              <a:gd name="T65" fmla="*/ 95 h 160"/>
              <a:gd name="T66" fmla="*/ 65 w 130"/>
              <a:gd name="T67" fmla="*/ 83 h 160"/>
              <a:gd name="T68" fmla="*/ 71 w 130"/>
              <a:gd name="T69" fmla="*/ 113 h 160"/>
              <a:gd name="T70" fmla="*/ 65 w 130"/>
              <a:gd name="T71" fmla="*/ 119 h 160"/>
              <a:gd name="T72" fmla="*/ 59 w 130"/>
              <a:gd name="T73" fmla="*/ 113 h 160"/>
              <a:gd name="T74" fmla="*/ 59 w 130"/>
              <a:gd name="T75" fmla="*/ 95 h 160"/>
              <a:gd name="T76" fmla="*/ 65 w 130"/>
              <a:gd name="T77" fmla="*/ 89 h 160"/>
              <a:gd name="T78" fmla="*/ 71 w 130"/>
              <a:gd name="T79" fmla="*/ 95 h 160"/>
              <a:gd name="T80" fmla="*/ 71 w 130"/>
              <a:gd name="T81" fmla="*/ 11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0" h="160">
                <a:moveTo>
                  <a:pt x="113" y="60"/>
                </a:moveTo>
                <a:cubicBezTo>
                  <a:pt x="113" y="43"/>
                  <a:pt x="113" y="43"/>
                  <a:pt x="113" y="43"/>
                </a:cubicBezTo>
                <a:cubicBezTo>
                  <a:pt x="113" y="19"/>
                  <a:pt x="91" y="0"/>
                  <a:pt x="65" y="0"/>
                </a:cubicBezTo>
                <a:cubicBezTo>
                  <a:pt x="39" y="0"/>
                  <a:pt x="18" y="19"/>
                  <a:pt x="18" y="43"/>
                </a:cubicBezTo>
                <a:cubicBezTo>
                  <a:pt x="18" y="60"/>
                  <a:pt x="18" y="60"/>
                  <a:pt x="18" y="60"/>
                </a:cubicBezTo>
                <a:cubicBezTo>
                  <a:pt x="8" y="61"/>
                  <a:pt x="0" y="70"/>
                  <a:pt x="0" y="81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0"/>
                  <a:pt x="10" y="160"/>
                  <a:pt x="21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21" y="160"/>
                  <a:pt x="130" y="150"/>
                  <a:pt x="130" y="139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30" y="70"/>
                  <a:pt x="123" y="61"/>
                  <a:pt x="113" y="60"/>
                </a:cubicBezTo>
                <a:close/>
                <a:moveTo>
                  <a:pt x="24" y="43"/>
                </a:moveTo>
                <a:cubicBezTo>
                  <a:pt x="24" y="23"/>
                  <a:pt x="42" y="6"/>
                  <a:pt x="65" y="6"/>
                </a:cubicBezTo>
                <a:cubicBezTo>
                  <a:pt x="88" y="6"/>
                  <a:pt x="107" y="23"/>
                  <a:pt x="107" y="43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24" y="59"/>
                  <a:pt x="24" y="59"/>
                  <a:pt x="24" y="59"/>
                </a:cubicBezTo>
                <a:lnTo>
                  <a:pt x="24" y="43"/>
                </a:lnTo>
                <a:close/>
                <a:moveTo>
                  <a:pt x="124" y="139"/>
                </a:moveTo>
                <a:cubicBezTo>
                  <a:pt x="124" y="147"/>
                  <a:pt x="117" y="154"/>
                  <a:pt x="109" y="154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3" y="154"/>
                  <a:pt x="6" y="147"/>
                  <a:pt x="6" y="139"/>
                </a:cubicBezTo>
                <a:cubicBezTo>
                  <a:pt x="6" y="81"/>
                  <a:pt x="6" y="81"/>
                  <a:pt x="6" y="81"/>
                </a:cubicBezTo>
                <a:cubicBezTo>
                  <a:pt x="6" y="72"/>
                  <a:pt x="13" y="65"/>
                  <a:pt x="21" y="65"/>
                </a:cubicBezTo>
                <a:cubicBezTo>
                  <a:pt x="109" y="65"/>
                  <a:pt x="109" y="65"/>
                  <a:pt x="109" y="65"/>
                </a:cubicBezTo>
                <a:cubicBezTo>
                  <a:pt x="117" y="65"/>
                  <a:pt x="124" y="72"/>
                  <a:pt x="124" y="81"/>
                </a:cubicBezTo>
                <a:lnTo>
                  <a:pt x="124" y="139"/>
                </a:lnTo>
                <a:close/>
                <a:moveTo>
                  <a:pt x="65" y="83"/>
                </a:moveTo>
                <a:cubicBezTo>
                  <a:pt x="59" y="83"/>
                  <a:pt x="53" y="88"/>
                  <a:pt x="53" y="95"/>
                </a:cubicBezTo>
                <a:cubicBezTo>
                  <a:pt x="53" y="113"/>
                  <a:pt x="53" y="113"/>
                  <a:pt x="53" y="113"/>
                </a:cubicBezTo>
                <a:cubicBezTo>
                  <a:pt x="53" y="119"/>
                  <a:pt x="59" y="124"/>
                  <a:pt x="65" y="124"/>
                </a:cubicBezTo>
                <a:cubicBezTo>
                  <a:pt x="72" y="124"/>
                  <a:pt x="77" y="119"/>
                  <a:pt x="77" y="113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88"/>
                  <a:pt x="72" y="83"/>
                  <a:pt x="65" y="83"/>
                </a:cubicBezTo>
                <a:close/>
                <a:moveTo>
                  <a:pt x="71" y="113"/>
                </a:moveTo>
                <a:cubicBezTo>
                  <a:pt x="71" y="116"/>
                  <a:pt x="68" y="119"/>
                  <a:pt x="65" y="119"/>
                </a:cubicBezTo>
                <a:cubicBezTo>
                  <a:pt x="62" y="119"/>
                  <a:pt x="59" y="116"/>
                  <a:pt x="59" y="113"/>
                </a:cubicBezTo>
                <a:cubicBezTo>
                  <a:pt x="59" y="95"/>
                  <a:pt x="59" y="95"/>
                  <a:pt x="59" y="95"/>
                </a:cubicBezTo>
                <a:cubicBezTo>
                  <a:pt x="59" y="92"/>
                  <a:pt x="62" y="89"/>
                  <a:pt x="65" y="89"/>
                </a:cubicBezTo>
                <a:cubicBezTo>
                  <a:pt x="68" y="89"/>
                  <a:pt x="71" y="92"/>
                  <a:pt x="71" y="95"/>
                </a:cubicBezTo>
                <a:lnTo>
                  <a:pt x="71" y="1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0" name="Freeform 2144"/>
          <p:cNvSpPr>
            <a:spLocks noEditPoints="1"/>
          </p:cNvSpPr>
          <p:nvPr userDrawn="1"/>
        </p:nvSpPr>
        <p:spPr bwMode="auto">
          <a:xfrm>
            <a:off x="6844427" y="4424483"/>
            <a:ext cx="309087" cy="454462"/>
          </a:xfrm>
          <a:custGeom>
            <a:avLst/>
            <a:gdLst>
              <a:gd name="T0" fmla="*/ 44 w 110"/>
              <a:gd name="T1" fmla="*/ 94 h 160"/>
              <a:gd name="T2" fmla="*/ 55 w 110"/>
              <a:gd name="T3" fmla="*/ 121 h 160"/>
              <a:gd name="T4" fmla="*/ 66 w 110"/>
              <a:gd name="T5" fmla="*/ 94 h 160"/>
              <a:gd name="T6" fmla="*/ 61 w 110"/>
              <a:gd name="T7" fmla="*/ 110 h 160"/>
              <a:gd name="T8" fmla="*/ 50 w 110"/>
              <a:gd name="T9" fmla="*/ 110 h 160"/>
              <a:gd name="T10" fmla="*/ 55 w 110"/>
              <a:gd name="T11" fmla="*/ 88 h 160"/>
              <a:gd name="T12" fmla="*/ 61 w 110"/>
              <a:gd name="T13" fmla="*/ 110 h 160"/>
              <a:gd name="T14" fmla="*/ 86 w 110"/>
              <a:gd name="T15" fmla="*/ 28 h 160"/>
              <a:gd name="T16" fmla="*/ 25 w 110"/>
              <a:gd name="T17" fmla="*/ 28 h 160"/>
              <a:gd name="T18" fmla="*/ 0 w 110"/>
              <a:gd name="T19" fmla="*/ 105 h 160"/>
              <a:gd name="T20" fmla="*/ 110 w 110"/>
              <a:gd name="T21" fmla="*/ 105 h 160"/>
              <a:gd name="T22" fmla="*/ 30 w 110"/>
              <a:gd name="T23" fmla="*/ 56 h 160"/>
              <a:gd name="T24" fmla="*/ 55 w 110"/>
              <a:gd name="T25" fmla="*/ 6 h 160"/>
              <a:gd name="T26" fmla="*/ 80 w 110"/>
              <a:gd name="T27" fmla="*/ 56 h 160"/>
              <a:gd name="T28" fmla="*/ 75 w 110"/>
              <a:gd name="T29" fmla="*/ 53 h 160"/>
              <a:gd name="T30" fmla="*/ 71 w 110"/>
              <a:gd name="T31" fmla="*/ 52 h 160"/>
              <a:gd name="T32" fmla="*/ 66 w 110"/>
              <a:gd name="T33" fmla="*/ 51 h 160"/>
              <a:gd name="T34" fmla="*/ 60 w 110"/>
              <a:gd name="T35" fmla="*/ 50 h 160"/>
              <a:gd name="T36" fmla="*/ 50 w 110"/>
              <a:gd name="T37" fmla="*/ 50 h 160"/>
              <a:gd name="T38" fmla="*/ 45 w 110"/>
              <a:gd name="T39" fmla="*/ 51 h 160"/>
              <a:gd name="T40" fmla="*/ 40 w 110"/>
              <a:gd name="T41" fmla="*/ 52 h 160"/>
              <a:gd name="T42" fmla="*/ 35 w 110"/>
              <a:gd name="T43" fmla="*/ 53 h 160"/>
              <a:gd name="T44" fmla="*/ 30 w 110"/>
              <a:gd name="T45" fmla="*/ 56 h 160"/>
              <a:gd name="T46" fmla="*/ 6 w 110"/>
              <a:gd name="T47" fmla="*/ 105 h 160"/>
              <a:gd name="T48" fmla="*/ 38 w 110"/>
              <a:gd name="T49" fmla="*/ 58 h 160"/>
              <a:gd name="T50" fmla="*/ 41 w 110"/>
              <a:gd name="T51" fmla="*/ 57 h 160"/>
              <a:gd name="T52" fmla="*/ 46 w 110"/>
              <a:gd name="T53" fmla="*/ 56 h 160"/>
              <a:gd name="T54" fmla="*/ 51 w 110"/>
              <a:gd name="T55" fmla="*/ 55 h 160"/>
              <a:gd name="T56" fmla="*/ 60 w 110"/>
              <a:gd name="T57" fmla="*/ 55 h 160"/>
              <a:gd name="T58" fmla="*/ 64 w 110"/>
              <a:gd name="T59" fmla="*/ 56 h 160"/>
              <a:gd name="T60" fmla="*/ 69 w 110"/>
              <a:gd name="T61" fmla="*/ 57 h 160"/>
              <a:gd name="T62" fmla="*/ 73 w 110"/>
              <a:gd name="T63" fmla="*/ 58 h 160"/>
              <a:gd name="T64" fmla="*/ 105 w 110"/>
              <a:gd name="T65" fmla="*/ 10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60">
                <a:moveTo>
                  <a:pt x="55" y="83"/>
                </a:moveTo>
                <a:cubicBezTo>
                  <a:pt x="49" y="83"/>
                  <a:pt x="44" y="88"/>
                  <a:pt x="44" y="94"/>
                </a:cubicBezTo>
                <a:cubicBezTo>
                  <a:pt x="44" y="110"/>
                  <a:pt x="44" y="110"/>
                  <a:pt x="44" y="110"/>
                </a:cubicBezTo>
                <a:cubicBezTo>
                  <a:pt x="44" y="116"/>
                  <a:pt x="49" y="121"/>
                  <a:pt x="55" y="121"/>
                </a:cubicBezTo>
                <a:cubicBezTo>
                  <a:pt x="61" y="121"/>
                  <a:pt x="66" y="116"/>
                  <a:pt x="66" y="110"/>
                </a:cubicBezTo>
                <a:cubicBezTo>
                  <a:pt x="66" y="94"/>
                  <a:pt x="66" y="94"/>
                  <a:pt x="66" y="94"/>
                </a:cubicBezTo>
                <a:cubicBezTo>
                  <a:pt x="66" y="88"/>
                  <a:pt x="61" y="83"/>
                  <a:pt x="55" y="83"/>
                </a:cubicBezTo>
                <a:close/>
                <a:moveTo>
                  <a:pt x="61" y="110"/>
                </a:moveTo>
                <a:cubicBezTo>
                  <a:pt x="61" y="113"/>
                  <a:pt x="58" y="116"/>
                  <a:pt x="55" y="116"/>
                </a:cubicBezTo>
                <a:cubicBezTo>
                  <a:pt x="52" y="116"/>
                  <a:pt x="50" y="113"/>
                  <a:pt x="50" y="110"/>
                </a:cubicBezTo>
                <a:cubicBezTo>
                  <a:pt x="50" y="94"/>
                  <a:pt x="50" y="94"/>
                  <a:pt x="50" y="94"/>
                </a:cubicBezTo>
                <a:cubicBezTo>
                  <a:pt x="50" y="91"/>
                  <a:pt x="52" y="88"/>
                  <a:pt x="55" y="88"/>
                </a:cubicBezTo>
                <a:cubicBezTo>
                  <a:pt x="58" y="88"/>
                  <a:pt x="61" y="91"/>
                  <a:pt x="61" y="94"/>
                </a:cubicBezTo>
                <a:lnTo>
                  <a:pt x="61" y="110"/>
                </a:lnTo>
                <a:close/>
                <a:moveTo>
                  <a:pt x="86" y="59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13"/>
                  <a:pt x="72" y="0"/>
                  <a:pt x="55" y="0"/>
                </a:cubicBezTo>
                <a:cubicBezTo>
                  <a:pt x="38" y="0"/>
                  <a:pt x="25" y="13"/>
                  <a:pt x="25" y="28"/>
                </a:cubicBezTo>
                <a:cubicBezTo>
                  <a:pt x="25" y="59"/>
                  <a:pt x="25" y="59"/>
                  <a:pt x="25" y="59"/>
                </a:cubicBezTo>
                <a:cubicBezTo>
                  <a:pt x="10" y="69"/>
                  <a:pt x="0" y="86"/>
                  <a:pt x="0" y="105"/>
                </a:cubicBezTo>
                <a:cubicBezTo>
                  <a:pt x="0" y="135"/>
                  <a:pt x="25" y="160"/>
                  <a:pt x="55" y="160"/>
                </a:cubicBezTo>
                <a:cubicBezTo>
                  <a:pt x="86" y="160"/>
                  <a:pt x="110" y="135"/>
                  <a:pt x="110" y="105"/>
                </a:cubicBezTo>
                <a:cubicBezTo>
                  <a:pt x="110" y="86"/>
                  <a:pt x="100" y="69"/>
                  <a:pt x="86" y="59"/>
                </a:cubicBezTo>
                <a:close/>
                <a:moveTo>
                  <a:pt x="30" y="56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16"/>
                  <a:pt x="41" y="6"/>
                  <a:pt x="55" y="6"/>
                </a:cubicBezTo>
                <a:cubicBezTo>
                  <a:pt x="69" y="6"/>
                  <a:pt x="80" y="16"/>
                  <a:pt x="80" y="28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5"/>
                  <a:pt x="79" y="55"/>
                  <a:pt x="78" y="55"/>
                </a:cubicBezTo>
                <a:cubicBezTo>
                  <a:pt x="77" y="54"/>
                  <a:pt x="76" y="54"/>
                  <a:pt x="75" y="53"/>
                </a:cubicBezTo>
                <a:cubicBezTo>
                  <a:pt x="74" y="53"/>
                  <a:pt x="74" y="53"/>
                  <a:pt x="73" y="53"/>
                </a:cubicBezTo>
                <a:cubicBezTo>
                  <a:pt x="72" y="52"/>
                  <a:pt x="72" y="52"/>
                  <a:pt x="71" y="52"/>
                </a:cubicBezTo>
                <a:cubicBezTo>
                  <a:pt x="70" y="52"/>
                  <a:pt x="68" y="51"/>
                  <a:pt x="67" y="51"/>
                </a:cubicBezTo>
                <a:cubicBezTo>
                  <a:pt x="67" y="51"/>
                  <a:pt x="66" y="51"/>
                  <a:pt x="66" y="51"/>
                </a:cubicBezTo>
                <a:cubicBezTo>
                  <a:pt x="64" y="50"/>
                  <a:pt x="63" y="50"/>
                  <a:pt x="61" y="50"/>
                </a:cubicBezTo>
                <a:cubicBezTo>
                  <a:pt x="61" y="50"/>
                  <a:pt x="61" y="50"/>
                  <a:pt x="60" y="50"/>
                </a:cubicBezTo>
                <a:cubicBezTo>
                  <a:pt x="59" y="50"/>
                  <a:pt x="57" y="50"/>
                  <a:pt x="55" y="50"/>
                </a:cubicBezTo>
                <a:cubicBezTo>
                  <a:pt x="53" y="50"/>
                  <a:pt x="52" y="50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8" y="50"/>
                  <a:pt x="46" y="50"/>
                  <a:pt x="45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2" y="51"/>
                  <a:pt x="41" y="52"/>
                  <a:pt x="40" y="52"/>
                </a:cubicBezTo>
                <a:cubicBezTo>
                  <a:pt x="39" y="52"/>
                  <a:pt x="38" y="52"/>
                  <a:pt x="37" y="53"/>
                </a:cubicBezTo>
                <a:cubicBezTo>
                  <a:pt x="37" y="53"/>
                  <a:pt x="36" y="53"/>
                  <a:pt x="35" y="53"/>
                </a:cubicBezTo>
                <a:cubicBezTo>
                  <a:pt x="34" y="54"/>
                  <a:pt x="33" y="54"/>
                  <a:pt x="32" y="55"/>
                </a:cubicBezTo>
                <a:cubicBezTo>
                  <a:pt x="31" y="55"/>
                  <a:pt x="31" y="55"/>
                  <a:pt x="30" y="56"/>
                </a:cubicBezTo>
                <a:close/>
                <a:moveTo>
                  <a:pt x="55" y="154"/>
                </a:moveTo>
                <a:cubicBezTo>
                  <a:pt x="28" y="154"/>
                  <a:pt x="6" y="132"/>
                  <a:pt x="6" y="105"/>
                </a:cubicBezTo>
                <a:cubicBezTo>
                  <a:pt x="6" y="87"/>
                  <a:pt x="15" y="71"/>
                  <a:pt x="30" y="62"/>
                </a:cubicBezTo>
                <a:cubicBezTo>
                  <a:pt x="32" y="61"/>
                  <a:pt x="35" y="60"/>
                  <a:pt x="38" y="58"/>
                </a:cubicBezTo>
                <a:cubicBezTo>
                  <a:pt x="38" y="58"/>
                  <a:pt x="39" y="58"/>
                  <a:pt x="39" y="58"/>
                </a:cubicBezTo>
                <a:cubicBezTo>
                  <a:pt x="40" y="58"/>
                  <a:pt x="41" y="57"/>
                  <a:pt x="41" y="57"/>
                </a:cubicBezTo>
                <a:cubicBezTo>
                  <a:pt x="42" y="57"/>
                  <a:pt x="43" y="57"/>
                  <a:pt x="44" y="56"/>
                </a:cubicBezTo>
                <a:cubicBezTo>
                  <a:pt x="45" y="56"/>
                  <a:pt x="46" y="56"/>
                  <a:pt x="46" y="56"/>
                </a:cubicBezTo>
                <a:cubicBezTo>
                  <a:pt x="47" y="56"/>
                  <a:pt x="48" y="56"/>
                  <a:pt x="49" y="56"/>
                </a:cubicBezTo>
                <a:cubicBezTo>
                  <a:pt x="50" y="55"/>
                  <a:pt x="50" y="55"/>
                  <a:pt x="51" y="55"/>
                </a:cubicBezTo>
                <a:cubicBezTo>
                  <a:pt x="52" y="55"/>
                  <a:pt x="54" y="55"/>
                  <a:pt x="55" y="55"/>
                </a:cubicBezTo>
                <a:cubicBezTo>
                  <a:pt x="57" y="55"/>
                  <a:pt x="58" y="55"/>
                  <a:pt x="60" y="55"/>
                </a:cubicBezTo>
                <a:cubicBezTo>
                  <a:pt x="60" y="55"/>
                  <a:pt x="61" y="55"/>
                  <a:pt x="61" y="56"/>
                </a:cubicBezTo>
                <a:cubicBezTo>
                  <a:pt x="62" y="56"/>
                  <a:pt x="63" y="56"/>
                  <a:pt x="64" y="56"/>
                </a:cubicBezTo>
                <a:cubicBezTo>
                  <a:pt x="65" y="56"/>
                  <a:pt x="65" y="56"/>
                  <a:pt x="66" y="56"/>
                </a:cubicBezTo>
                <a:cubicBezTo>
                  <a:pt x="67" y="57"/>
                  <a:pt x="68" y="57"/>
                  <a:pt x="69" y="57"/>
                </a:cubicBezTo>
                <a:cubicBezTo>
                  <a:pt x="70" y="57"/>
                  <a:pt x="71" y="58"/>
                  <a:pt x="71" y="58"/>
                </a:cubicBezTo>
                <a:cubicBezTo>
                  <a:pt x="72" y="58"/>
                  <a:pt x="72" y="58"/>
                  <a:pt x="73" y="58"/>
                </a:cubicBezTo>
                <a:cubicBezTo>
                  <a:pt x="76" y="60"/>
                  <a:pt x="78" y="61"/>
                  <a:pt x="81" y="62"/>
                </a:cubicBezTo>
                <a:cubicBezTo>
                  <a:pt x="95" y="71"/>
                  <a:pt x="105" y="87"/>
                  <a:pt x="105" y="105"/>
                </a:cubicBezTo>
                <a:cubicBezTo>
                  <a:pt x="105" y="132"/>
                  <a:pt x="83" y="154"/>
                  <a:pt x="55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1" name="Freeform 2145"/>
          <p:cNvSpPr>
            <a:spLocks noEditPoints="1"/>
          </p:cNvSpPr>
          <p:nvPr userDrawn="1"/>
        </p:nvSpPr>
        <p:spPr bwMode="auto">
          <a:xfrm>
            <a:off x="6844427" y="4935262"/>
            <a:ext cx="309087" cy="454462"/>
          </a:xfrm>
          <a:custGeom>
            <a:avLst/>
            <a:gdLst>
              <a:gd name="T0" fmla="*/ 86 w 110"/>
              <a:gd name="T1" fmla="*/ 28 h 160"/>
              <a:gd name="T2" fmla="*/ 25 w 110"/>
              <a:gd name="T3" fmla="*/ 28 h 160"/>
              <a:gd name="T4" fmla="*/ 0 w 110"/>
              <a:gd name="T5" fmla="*/ 105 h 160"/>
              <a:gd name="T6" fmla="*/ 110 w 110"/>
              <a:gd name="T7" fmla="*/ 105 h 160"/>
              <a:gd name="T8" fmla="*/ 30 w 110"/>
              <a:gd name="T9" fmla="*/ 56 h 160"/>
              <a:gd name="T10" fmla="*/ 55 w 110"/>
              <a:gd name="T11" fmla="*/ 6 h 160"/>
              <a:gd name="T12" fmla="*/ 80 w 110"/>
              <a:gd name="T13" fmla="*/ 56 h 160"/>
              <a:gd name="T14" fmla="*/ 75 w 110"/>
              <a:gd name="T15" fmla="*/ 53 h 160"/>
              <a:gd name="T16" fmla="*/ 71 w 110"/>
              <a:gd name="T17" fmla="*/ 52 h 160"/>
              <a:gd name="T18" fmla="*/ 66 w 110"/>
              <a:gd name="T19" fmla="*/ 51 h 160"/>
              <a:gd name="T20" fmla="*/ 60 w 110"/>
              <a:gd name="T21" fmla="*/ 50 h 160"/>
              <a:gd name="T22" fmla="*/ 50 w 110"/>
              <a:gd name="T23" fmla="*/ 50 h 160"/>
              <a:gd name="T24" fmla="*/ 45 w 110"/>
              <a:gd name="T25" fmla="*/ 51 h 160"/>
              <a:gd name="T26" fmla="*/ 40 w 110"/>
              <a:gd name="T27" fmla="*/ 52 h 160"/>
              <a:gd name="T28" fmla="*/ 35 w 110"/>
              <a:gd name="T29" fmla="*/ 53 h 160"/>
              <a:gd name="T30" fmla="*/ 30 w 110"/>
              <a:gd name="T31" fmla="*/ 56 h 160"/>
              <a:gd name="T32" fmla="*/ 6 w 110"/>
              <a:gd name="T33" fmla="*/ 105 h 160"/>
              <a:gd name="T34" fmla="*/ 38 w 110"/>
              <a:gd name="T35" fmla="*/ 58 h 160"/>
              <a:gd name="T36" fmla="*/ 41 w 110"/>
              <a:gd name="T37" fmla="*/ 57 h 160"/>
              <a:gd name="T38" fmla="*/ 46 w 110"/>
              <a:gd name="T39" fmla="*/ 56 h 160"/>
              <a:gd name="T40" fmla="*/ 51 w 110"/>
              <a:gd name="T41" fmla="*/ 55 h 160"/>
              <a:gd name="T42" fmla="*/ 60 w 110"/>
              <a:gd name="T43" fmla="*/ 55 h 160"/>
              <a:gd name="T44" fmla="*/ 64 w 110"/>
              <a:gd name="T45" fmla="*/ 56 h 160"/>
              <a:gd name="T46" fmla="*/ 69 w 110"/>
              <a:gd name="T47" fmla="*/ 57 h 160"/>
              <a:gd name="T48" fmla="*/ 73 w 110"/>
              <a:gd name="T49" fmla="*/ 58 h 160"/>
              <a:gd name="T50" fmla="*/ 105 w 110"/>
              <a:gd name="T51" fmla="*/ 105 h 160"/>
              <a:gd name="T52" fmla="*/ 88 w 110"/>
              <a:gd name="T53" fmla="*/ 102 h 160"/>
              <a:gd name="T54" fmla="*/ 75 w 110"/>
              <a:gd name="T55" fmla="*/ 89 h 160"/>
              <a:gd name="T56" fmla="*/ 81 w 110"/>
              <a:gd name="T57" fmla="*/ 79 h 160"/>
              <a:gd name="T58" fmla="*/ 71 w 110"/>
              <a:gd name="T59" fmla="*/ 85 h 160"/>
              <a:gd name="T60" fmla="*/ 58 w 110"/>
              <a:gd name="T61" fmla="*/ 72 h 160"/>
              <a:gd name="T62" fmla="*/ 52 w 110"/>
              <a:gd name="T63" fmla="*/ 72 h 160"/>
              <a:gd name="T64" fmla="*/ 40 w 110"/>
              <a:gd name="T65" fmla="*/ 85 h 160"/>
              <a:gd name="T66" fmla="*/ 30 w 110"/>
              <a:gd name="T67" fmla="*/ 79 h 160"/>
              <a:gd name="T68" fmla="*/ 36 w 110"/>
              <a:gd name="T69" fmla="*/ 89 h 160"/>
              <a:gd name="T70" fmla="*/ 22 w 110"/>
              <a:gd name="T71" fmla="*/ 102 h 160"/>
              <a:gd name="T72" fmla="*/ 22 w 110"/>
              <a:gd name="T73" fmla="*/ 108 h 160"/>
              <a:gd name="T74" fmla="*/ 36 w 110"/>
              <a:gd name="T75" fmla="*/ 120 h 160"/>
              <a:gd name="T76" fmla="*/ 30 w 110"/>
              <a:gd name="T77" fmla="*/ 130 h 160"/>
              <a:gd name="T78" fmla="*/ 34 w 110"/>
              <a:gd name="T79" fmla="*/ 130 h 160"/>
              <a:gd name="T80" fmla="*/ 52 w 110"/>
              <a:gd name="T81" fmla="*/ 129 h 160"/>
              <a:gd name="T82" fmla="*/ 55 w 110"/>
              <a:gd name="T83" fmla="*/ 141 h 160"/>
              <a:gd name="T84" fmla="*/ 58 w 110"/>
              <a:gd name="T85" fmla="*/ 129 h 160"/>
              <a:gd name="T86" fmla="*/ 77 w 110"/>
              <a:gd name="T87" fmla="*/ 130 h 160"/>
              <a:gd name="T88" fmla="*/ 81 w 110"/>
              <a:gd name="T89" fmla="*/ 130 h 160"/>
              <a:gd name="T90" fmla="*/ 75 w 110"/>
              <a:gd name="T91" fmla="*/ 120 h 160"/>
              <a:gd name="T92" fmla="*/ 88 w 110"/>
              <a:gd name="T93" fmla="*/ 108 h 160"/>
              <a:gd name="T94" fmla="*/ 88 w 110"/>
              <a:gd name="T95" fmla="*/ 102 h 160"/>
              <a:gd name="T96" fmla="*/ 36 w 110"/>
              <a:gd name="T97" fmla="*/ 105 h 160"/>
              <a:gd name="T98" fmla="*/ 74 w 110"/>
              <a:gd name="T99" fmla="*/ 10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0" h="160">
                <a:moveTo>
                  <a:pt x="86" y="59"/>
                </a:moveTo>
                <a:cubicBezTo>
                  <a:pt x="86" y="28"/>
                  <a:pt x="86" y="28"/>
                  <a:pt x="86" y="28"/>
                </a:cubicBezTo>
                <a:cubicBezTo>
                  <a:pt x="86" y="13"/>
                  <a:pt x="72" y="0"/>
                  <a:pt x="55" y="0"/>
                </a:cubicBezTo>
                <a:cubicBezTo>
                  <a:pt x="38" y="0"/>
                  <a:pt x="25" y="13"/>
                  <a:pt x="25" y="28"/>
                </a:cubicBezTo>
                <a:cubicBezTo>
                  <a:pt x="25" y="59"/>
                  <a:pt x="25" y="59"/>
                  <a:pt x="25" y="59"/>
                </a:cubicBezTo>
                <a:cubicBezTo>
                  <a:pt x="10" y="69"/>
                  <a:pt x="0" y="86"/>
                  <a:pt x="0" y="105"/>
                </a:cubicBezTo>
                <a:cubicBezTo>
                  <a:pt x="0" y="135"/>
                  <a:pt x="25" y="160"/>
                  <a:pt x="55" y="160"/>
                </a:cubicBezTo>
                <a:cubicBezTo>
                  <a:pt x="86" y="160"/>
                  <a:pt x="110" y="135"/>
                  <a:pt x="110" y="105"/>
                </a:cubicBezTo>
                <a:cubicBezTo>
                  <a:pt x="110" y="86"/>
                  <a:pt x="100" y="69"/>
                  <a:pt x="86" y="59"/>
                </a:cubicBezTo>
                <a:close/>
                <a:moveTo>
                  <a:pt x="30" y="56"/>
                </a:moveTo>
                <a:cubicBezTo>
                  <a:pt x="30" y="28"/>
                  <a:pt x="30" y="28"/>
                  <a:pt x="30" y="28"/>
                </a:cubicBezTo>
                <a:cubicBezTo>
                  <a:pt x="30" y="16"/>
                  <a:pt x="41" y="6"/>
                  <a:pt x="55" y="6"/>
                </a:cubicBezTo>
                <a:cubicBezTo>
                  <a:pt x="69" y="6"/>
                  <a:pt x="80" y="16"/>
                  <a:pt x="80" y="28"/>
                </a:cubicBezTo>
                <a:cubicBezTo>
                  <a:pt x="80" y="56"/>
                  <a:pt x="80" y="56"/>
                  <a:pt x="80" y="56"/>
                </a:cubicBezTo>
                <a:cubicBezTo>
                  <a:pt x="79" y="55"/>
                  <a:pt x="79" y="55"/>
                  <a:pt x="78" y="55"/>
                </a:cubicBezTo>
                <a:cubicBezTo>
                  <a:pt x="77" y="54"/>
                  <a:pt x="76" y="54"/>
                  <a:pt x="75" y="53"/>
                </a:cubicBezTo>
                <a:cubicBezTo>
                  <a:pt x="74" y="53"/>
                  <a:pt x="74" y="53"/>
                  <a:pt x="73" y="53"/>
                </a:cubicBezTo>
                <a:cubicBezTo>
                  <a:pt x="72" y="52"/>
                  <a:pt x="72" y="52"/>
                  <a:pt x="71" y="52"/>
                </a:cubicBezTo>
                <a:cubicBezTo>
                  <a:pt x="70" y="52"/>
                  <a:pt x="68" y="51"/>
                  <a:pt x="67" y="51"/>
                </a:cubicBezTo>
                <a:cubicBezTo>
                  <a:pt x="67" y="51"/>
                  <a:pt x="66" y="51"/>
                  <a:pt x="66" y="51"/>
                </a:cubicBezTo>
                <a:cubicBezTo>
                  <a:pt x="64" y="50"/>
                  <a:pt x="63" y="50"/>
                  <a:pt x="61" y="50"/>
                </a:cubicBezTo>
                <a:cubicBezTo>
                  <a:pt x="61" y="50"/>
                  <a:pt x="61" y="50"/>
                  <a:pt x="60" y="50"/>
                </a:cubicBezTo>
                <a:cubicBezTo>
                  <a:pt x="59" y="50"/>
                  <a:pt x="57" y="50"/>
                  <a:pt x="55" y="50"/>
                </a:cubicBezTo>
                <a:cubicBezTo>
                  <a:pt x="53" y="50"/>
                  <a:pt x="52" y="50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8" y="50"/>
                  <a:pt x="46" y="50"/>
                  <a:pt x="45" y="51"/>
                </a:cubicBezTo>
                <a:cubicBezTo>
                  <a:pt x="44" y="51"/>
                  <a:pt x="44" y="51"/>
                  <a:pt x="43" y="51"/>
                </a:cubicBezTo>
                <a:cubicBezTo>
                  <a:pt x="42" y="51"/>
                  <a:pt x="41" y="52"/>
                  <a:pt x="40" y="52"/>
                </a:cubicBezTo>
                <a:cubicBezTo>
                  <a:pt x="39" y="52"/>
                  <a:pt x="38" y="52"/>
                  <a:pt x="37" y="53"/>
                </a:cubicBezTo>
                <a:cubicBezTo>
                  <a:pt x="37" y="53"/>
                  <a:pt x="36" y="53"/>
                  <a:pt x="35" y="53"/>
                </a:cubicBezTo>
                <a:cubicBezTo>
                  <a:pt x="34" y="54"/>
                  <a:pt x="33" y="54"/>
                  <a:pt x="32" y="55"/>
                </a:cubicBezTo>
                <a:cubicBezTo>
                  <a:pt x="31" y="55"/>
                  <a:pt x="31" y="55"/>
                  <a:pt x="30" y="56"/>
                </a:cubicBezTo>
                <a:close/>
                <a:moveTo>
                  <a:pt x="55" y="154"/>
                </a:moveTo>
                <a:cubicBezTo>
                  <a:pt x="28" y="154"/>
                  <a:pt x="6" y="132"/>
                  <a:pt x="6" y="105"/>
                </a:cubicBezTo>
                <a:cubicBezTo>
                  <a:pt x="6" y="87"/>
                  <a:pt x="15" y="71"/>
                  <a:pt x="30" y="62"/>
                </a:cubicBezTo>
                <a:cubicBezTo>
                  <a:pt x="32" y="61"/>
                  <a:pt x="35" y="60"/>
                  <a:pt x="38" y="58"/>
                </a:cubicBezTo>
                <a:cubicBezTo>
                  <a:pt x="38" y="58"/>
                  <a:pt x="39" y="58"/>
                  <a:pt x="39" y="58"/>
                </a:cubicBezTo>
                <a:cubicBezTo>
                  <a:pt x="40" y="58"/>
                  <a:pt x="41" y="57"/>
                  <a:pt x="41" y="57"/>
                </a:cubicBezTo>
                <a:cubicBezTo>
                  <a:pt x="42" y="57"/>
                  <a:pt x="43" y="57"/>
                  <a:pt x="44" y="56"/>
                </a:cubicBezTo>
                <a:cubicBezTo>
                  <a:pt x="45" y="56"/>
                  <a:pt x="46" y="56"/>
                  <a:pt x="46" y="56"/>
                </a:cubicBezTo>
                <a:cubicBezTo>
                  <a:pt x="47" y="56"/>
                  <a:pt x="48" y="56"/>
                  <a:pt x="49" y="56"/>
                </a:cubicBezTo>
                <a:cubicBezTo>
                  <a:pt x="50" y="55"/>
                  <a:pt x="50" y="55"/>
                  <a:pt x="51" y="55"/>
                </a:cubicBezTo>
                <a:cubicBezTo>
                  <a:pt x="52" y="55"/>
                  <a:pt x="54" y="55"/>
                  <a:pt x="55" y="55"/>
                </a:cubicBezTo>
                <a:cubicBezTo>
                  <a:pt x="57" y="55"/>
                  <a:pt x="58" y="55"/>
                  <a:pt x="60" y="55"/>
                </a:cubicBezTo>
                <a:cubicBezTo>
                  <a:pt x="60" y="55"/>
                  <a:pt x="61" y="55"/>
                  <a:pt x="61" y="56"/>
                </a:cubicBezTo>
                <a:cubicBezTo>
                  <a:pt x="62" y="56"/>
                  <a:pt x="63" y="56"/>
                  <a:pt x="64" y="56"/>
                </a:cubicBezTo>
                <a:cubicBezTo>
                  <a:pt x="65" y="56"/>
                  <a:pt x="65" y="56"/>
                  <a:pt x="66" y="56"/>
                </a:cubicBezTo>
                <a:cubicBezTo>
                  <a:pt x="67" y="57"/>
                  <a:pt x="68" y="57"/>
                  <a:pt x="69" y="57"/>
                </a:cubicBezTo>
                <a:cubicBezTo>
                  <a:pt x="70" y="57"/>
                  <a:pt x="71" y="58"/>
                  <a:pt x="71" y="58"/>
                </a:cubicBezTo>
                <a:cubicBezTo>
                  <a:pt x="72" y="58"/>
                  <a:pt x="72" y="58"/>
                  <a:pt x="73" y="58"/>
                </a:cubicBezTo>
                <a:cubicBezTo>
                  <a:pt x="76" y="60"/>
                  <a:pt x="78" y="61"/>
                  <a:pt x="81" y="62"/>
                </a:cubicBezTo>
                <a:cubicBezTo>
                  <a:pt x="95" y="71"/>
                  <a:pt x="105" y="87"/>
                  <a:pt x="105" y="105"/>
                </a:cubicBezTo>
                <a:cubicBezTo>
                  <a:pt x="105" y="132"/>
                  <a:pt x="83" y="154"/>
                  <a:pt x="55" y="154"/>
                </a:cubicBezTo>
                <a:close/>
                <a:moveTo>
                  <a:pt x="88" y="102"/>
                </a:moveTo>
                <a:cubicBezTo>
                  <a:pt x="80" y="102"/>
                  <a:pt x="80" y="102"/>
                  <a:pt x="80" y="102"/>
                </a:cubicBezTo>
                <a:cubicBezTo>
                  <a:pt x="79" y="97"/>
                  <a:pt x="77" y="93"/>
                  <a:pt x="75" y="89"/>
                </a:cubicBezTo>
                <a:cubicBezTo>
                  <a:pt x="81" y="83"/>
                  <a:pt x="81" y="83"/>
                  <a:pt x="81" y="83"/>
                </a:cubicBezTo>
                <a:cubicBezTo>
                  <a:pt x="82" y="82"/>
                  <a:pt x="82" y="81"/>
                  <a:pt x="81" y="79"/>
                </a:cubicBezTo>
                <a:cubicBezTo>
                  <a:pt x="79" y="78"/>
                  <a:pt x="78" y="78"/>
                  <a:pt x="77" y="79"/>
                </a:cubicBezTo>
                <a:cubicBezTo>
                  <a:pt x="71" y="85"/>
                  <a:pt x="71" y="85"/>
                  <a:pt x="71" y="85"/>
                </a:cubicBezTo>
                <a:cubicBezTo>
                  <a:pt x="67" y="83"/>
                  <a:pt x="63" y="81"/>
                  <a:pt x="58" y="80"/>
                </a:cubicBezTo>
                <a:cubicBezTo>
                  <a:pt x="58" y="72"/>
                  <a:pt x="58" y="72"/>
                  <a:pt x="58" y="72"/>
                </a:cubicBezTo>
                <a:cubicBezTo>
                  <a:pt x="58" y="70"/>
                  <a:pt x="57" y="69"/>
                  <a:pt x="55" y="69"/>
                </a:cubicBezTo>
                <a:cubicBezTo>
                  <a:pt x="54" y="69"/>
                  <a:pt x="52" y="70"/>
                  <a:pt x="52" y="72"/>
                </a:cubicBezTo>
                <a:cubicBezTo>
                  <a:pt x="52" y="80"/>
                  <a:pt x="52" y="80"/>
                  <a:pt x="52" y="80"/>
                </a:cubicBezTo>
                <a:cubicBezTo>
                  <a:pt x="48" y="81"/>
                  <a:pt x="43" y="83"/>
                  <a:pt x="40" y="85"/>
                </a:cubicBezTo>
                <a:cubicBezTo>
                  <a:pt x="34" y="79"/>
                  <a:pt x="34" y="79"/>
                  <a:pt x="34" y="79"/>
                </a:cubicBezTo>
                <a:cubicBezTo>
                  <a:pt x="33" y="78"/>
                  <a:pt x="31" y="78"/>
                  <a:pt x="30" y="79"/>
                </a:cubicBezTo>
                <a:cubicBezTo>
                  <a:pt x="29" y="81"/>
                  <a:pt x="29" y="82"/>
                  <a:pt x="30" y="83"/>
                </a:cubicBezTo>
                <a:cubicBezTo>
                  <a:pt x="36" y="89"/>
                  <a:pt x="36" y="89"/>
                  <a:pt x="36" y="89"/>
                </a:cubicBezTo>
                <a:cubicBezTo>
                  <a:pt x="33" y="93"/>
                  <a:pt x="31" y="97"/>
                  <a:pt x="31" y="102"/>
                </a:cubicBezTo>
                <a:cubicBezTo>
                  <a:pt x="22" y="102"/>
                  <a:pt x="22" y="102"/>
                  <a:pt x="22" y="102"/>
                </a:cubicBezTo>
                <a:cubicBezTo>
                  <a:pt x="21" y="102"/>
                  <a:pt x="19" y="103"/>
                  <a:pt x="19" y="105"/>
                </a:cubicBezTo>
                <a:cubicBezTo>
                  <a:pt x="19" y="106"/>
                  <a:pt x="21" y="108"/>
                  <a:pt x="22" y="108"/>
                </a:cubicBezTo>
                <a:cubicBezTo>
                  <a:pt x="31" y="108"/>
                  <a:pt x="31" y="108"/>
                  <a:pt x="31" y="108"/>
                </a:cubicBezTo>
                <a:cubicBezTo>
                  <a:pt x="31" y="112"/>
                  <a:pt x="33" y="117"/>
                  <a:pt x="36" y="120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29" y="127"/>
                  <a:pt x="29" y="129"/>
                  <a:pt x="30" y="130"/>
                </a:cubicBezTo>
                <a:cubicBezTo>
                  <a:pt x="30" y="131"/>
                  <a:pt x="31" y="131"/>
                  <a:pt x="32" y="131"/>
                </a:cubicBezTo>
                <a:cubicBezTo>
                  <a:pt x="32" y="131"/>
                  <a:pt x="33" y="131"/>
                  <a:pt x="34" y="130"/>
                </a:cubicBezTo>
                <a:cubicBezTo>
                  <a:pt x="40" y="124"/>
                  <a:pt x="40" y="124"/>
                  <a:pt x="40" y="124"/>
                </a:cubicBezTo>
                <a:cubicBezTo>
                  <a:pt x="43" y="127"/>
                  <a:pt x="48" y="129"/>
                  <a:pt x="52" y="129"/>
                </a:cubicBezTo>
                <a:cubicBezTo>
                  <a:pt x="52" y="138"/>
                  <a:pt x="52" y="138"/>
                  <a:pt x="52" y="138"/>
                </a:cubicBezTo>
                <a:cubicBezTo>
                  <a:pt x="52" y="139"/>
                  <a:pt x="54" y="141"/>
                  <a:pt x="55" y="141"/>
                </a:cubicBezTo>
                <a:cubicBezTo>
                  <a:pt x="57" y="141"/>
                  <a:pt x="58" y="139"/>
                  <a:pt x="58" y="138"/>
                </a:cubicBezTo>
                <a:cubicBezTo>
                  <a:pt x="58" y="129"/>
                  <a:pt x="58" y="129"/>
                  <a:pt x="58" y="129"/>
                </a:cubicBezTo>
                <a:cubicBezTo>
                  <a:pt x="63" y="129"/>
                  <a:pt x="67" y="127"/>
                  <a:pt x="71" y="124"/>
                </a:cubicBezTo>
                <a:cubicBezTo>
                  <a:pt x="77" y="130"/>
                  <a:pt x="77" y="130"/>
                  <a:pt x="77" y="130"/>
                </a:cubicBezTo>
                <a:cubicBezTo>
                  <a:pt x="77" y="131"/>
                  <a:pt x="78" y="131"/>
                  <a:pt x="79" y="131"/>
                </a:cubicBezTo>
                <a:cubicBezTo>
                  <a:pt x="79" y="131"/>
                  <a:pt x="80" y="131"/>
                  <a:pt x="81" y="130"/>
                </a:cubicBezTo>
                <a:cubicBezTo>
                  <a:pt x="82" y="129"/>
                  <a:pt x="82" y="127"/>
                  <a:pt x="81" y="126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117"/>
                  <a:pt x="79" y="112"/>
                  <a:pt x="80" y="108"/>
                </a:cubicBezTo>
                <a:cubicBezTo>
                  <a:pt x="88" y="108"/>
                  <a:pt x="88" y="108"/>
                  <a:pt x="88" y="108"/>
                </a:cubicBezTo>
                <a:cubicBezTo>
                  <a:pt x="90" y="108"/>
                  <a:pt x="91" y="106"/>
                  <a:pt x="91" y="105"/>
                </a:cubicBezTo>
                <a:cubicBezTo>
                  <a:pt x="91" y="103"/>
                  <a:pt x="90" y="102"/>
                  <a:pt x="88" y="102"/>
                </a:cubicBezTo>
                <a:close/>
                <a:moveTo>
                  <a:pt x="55" y="124"/>
                </a:moveTo>
                <a:cubicBezTo>
                  <a:pt x="45" y="124"/>
                  <a:pt x="36" y="115"/>
                  <a:pt x="36" y="105"/>
                </a:cubicBezTo>
                <a:cubicBezTo>
                  <a:pt x="36" y="94"/>
                  <a:pt x="45" y="86"/>
                  <a:pt x="55" y="86"/>
                </a:cubicBezTo>
                <a:cubicBezTo>
                  <a:pt x="66" y="86"/>
                  <a:pt x="74" y="94"/>
                  <a:pt x="74" y="105"/>
                </a:cubicBezTo>
                <a:cubicBezTo>
                  <a:pt x="74" y="115"/>
                  <a:pt x="66" y="124"/>
                  <a:pt x="55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2" name="Freeform 2146"/>
          <p:cNvSpPr>
            <a:spLocks noEditPoints="1"/>
          </p:cNvSpPr>
          <p:nvPr userDrawn="1"/>
        </p:nvSpPr>
        <p:spPr bwMode="auto">
          <a:xfrm>
            <a:off x="6832642" y="5446039"/>
            <a:ext cx="349687" cy="454462"/>
          </a:xfrm>
          <a:custGeom>
            <a:avLst/>
            <a:gdLst>
              <a:gd name="T0" fmla="*/ 95 w 124"/>
              <a:gd name="T1" fmla="*/ 65 h 160"/>
              <a:gd name="T2" fmla="*/ 95 w 124"/>
              <a:gd name="T3" fmla="*/ 33 h 160"/>
              <a:gd name="T4" fmla="*/ 60 w 124"/>
              <a:gd name="T5" fmla="*/ 0 h 160"/>
              <a:gd name="T6" fmla="*/ 25 w 124"/>
              <a:gd name="T7" fmla="*/ 33 h 160"/>
              <a:gd name="T8" fmla="*/ 25 w 124"/>
              <a:gd name="T9" fmla="*/ 65 h 160"/>
              <a:gd name="T10" fmla="*/ 0 w 124"/>
              <a:gd name="T11" fmla="*/ 65 h 160"/>
              <a:gd name="T12" fmla="*/ 0 w 124"/>
              <a:gd name="T13" fmla="*/ 138 h 160"/>
              <a:gd name="T14" fmla="*/ 0 w 124"/>
              <a:gd name="T15" fmla="*/ 160 h 160"/>
              <a:gd name="T16" fmla="*/ 124 w 124"/>
              <a:gd name="T17" fmla="*/ 160 h 160"/>
              <a:gd name="T18" fmla="*/ 124 w 124"/>
              <a:gd name="T19" fmla="*/ 138 h 160"/>
              <a:gd name="T20" fmla="*/ 124 w 124"/>
              <a:gd name="T21" fmla="*/ 65 h 160"/>
              <a:gd name="T22" fmla="*/ 95 w 124"/>
              <a:gd name="T23" fmla="*/ 65 h 160"/>
              <a:gd name="T24" fmla="*/ 31 w 124"/>
              <a:gd name="T25" fmla="*/ 33 h 160"/>
              <a:gd name="T26" fmla="*/ 60 w 124"/>
              <a:gd name="T27" fmla="*/ 6 h 160"/>
              <a:gd name="T28" fmla="*/ 90 w 124"/>
              <a:gd name="T29" fmla="*/ 33 h 160"/>
              <a:gd name="T30" fmla="*/ 90 w 124"/>
              <a:gd name="T31" fmla="*/ 65 h 160"/>
              <a:gd name="T32" fmla="*/ 31 w 124"/>
              <a:gd name="T33" fmla="*/ 65 h 160"/>
              <a:gd name="T34" fmla="*/ 31 w 124"/>
              <a:gd name="T35" fmla="*/ 33 h 160"/>
              <a:gd name="T36" fmla="*/ 118 w 124"/>
              <a:gd name="T37" fmla="*/ 154 h 160"/>
              <a:gd name="T38" fmla="*/ 6 w 124"/>
              <a:gd name="T39" fmla="*/ 154 h 160"/>
              <a:gd name="T40" fmla="*/ 6 w 124"/>
              <a:gd name="T41" fmla="*/ 143 h 160"/>
              <a:gd name="T42" fmla="*/ 118 w 124"/>
              <a:gd name="T43" fmla="*/ 143 h 160"/>
              <a:gd name="T44" fmla="*/ 118 w 124"/>
              <a:gd name="T45" fmla="*/ 154 h 160"/>
              <a:gd name="T46" fmla="*/ 6 w 124"/>
              <a:gd name="T47" fmla="*/ 138 h 160"/>
              <a:gd name="T48" fmla="*/ 6 w 124"/>
              <a:gd name="T49" fmla="*/ 70 h 160"/>
              <a:gd name="T50" fmla="*/ 25 w 124"/>
              <a:gd name="T51" fmla="*/ 70 h 160"/>
              <a:gd name="T52" fmla="*/ 95 w 124"/>
              <a:gd name="T53" fmla="*/ 70 h 160"/>
              <a:gd name="T54" fmla="*/ 118 w 124"/>
              <a:gd name="T55" fmla="*/ 70 h 160"/>
              <a:gd name="T56" fmla="*/ 118 w 124"/>
              <a:gd name="T57" fmla="*/ 138 h 160"/>
              <a:gd name="T58" fmla="*/ 6 w 124"/>
              <a:gd name="T59" fmla="*/ 138 h 160"/>
              <a:gd name="T60" fmla="*/ 62 w 124"/>
              <a:gd name="T61" fmla="*/ 87 h 160"/>
              <a:gd name="T62" fmla="*/ 51 w 124"/>
              <a:gd name="T63" fmla="*/ 98 h 160"/>
              <a:gd name="T64" fmla="*/ 51 w 124"/>
              <a:gd name="T65" fmla="*/ 115 h 160"/>
              <a:gd name="T66" fmla="*/ 62 w 124"/>
              <a:gd name="T67" fmla="*/ 126 h 160"/>
              <a:gd name="T68" fmla="*/ 73 w 124"/>
              <a:gd name="T69" fmla="*/ 115 h 160"/>
              <a:gd name="T70" fmla="*/ 73 w 124"/>
              <a:gd name="T71" fmla="*/ 98 h 160"/>
              <a:gd name="T72" fmla="*/ 62 w 124"/>
              <a:gd name="T73" fmla="*/ 87 h 160"/>
              <a:gd name="T74" fmla="*/ 67 w 124"/>
              <a:gd name="T75" fmla="*/ 115 h 160"/>
              <a:gd name="T76" fmla="*/ 62 w 124"/>
              <a:gd name="T77" fmla="*/ 121 h 160"/>
              <a:gd name="T78" fmla="*/ 56 w 124"/>
              <a:gd name="T79" fmla="*/ 115 h 160"/>
              <a:gd name="T80" fmla="*/ 56 w 124"/>
              <a:gd name="T81" fmla="*/ 98 h 160"/>
              <a:gd name="T82" fmla="*/ 62 w 124"/>
              <a:gd name="T83" fmla="*/ 93 h 160"/>
              <a:gd name="T84" fmla="*/ 67 w 124"/>
              <a:gd name="T85" fmla="*/ 98 h 160"/>
              <a:gd name="T86" fmla="*/ 67 w 124"/>
              <a:gd name="T87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4" h="160">
                <a:moveTo>
                  <a:pt x="95" y="65"/>
                </a:moveTo>
                <a:cubicBezTo>
                  <a:pt x="95" y="33"/>
                  <a:pt x="95" y="33"/>
                  <a:pt x="95" y="33"/>
                </a:cubicBezTo>
                <a:cubicBezTo>
                  <a:pt x="95" y="15"/>
                  <a:pt x="80" y="0"/>
                  <a:pt x="60" y="0"/>
                </a:cubicBezTo>
                <a:cubicBezTo>
                  <a:pt x="41" y="0"/>
                  <a:pt x="25" y="15"/>
                  <a:pt x="25" y="33"/>
                </a:cubicBezTo>
                <a:cubicBezTo>
                  <a:pt x="25" y="65"/>
                  <a:pt x="25" y="65"/>
                  <a:pt x="25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60"/>
                  <a:pt x="0" y="160"/>
                  <a:pt x="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24" y="138"/>
                  <a:pt x="124" y="138"/>
                  <a:pt x="124" y="138"/>
                </a:cubicBezTo>
                <a:cubicBezTo>
                  <a:pt x="124" y="65"/>
                  <a:pt x="124" y="65"/>
                  <a:pt x="124" y="65"/>
                </a:cubicBezTo>
                <a:lnTo>
                  <a:pt x="95" y="65"/>
                </a:lnTo>
                <a:close/>
                <a:moveTo>
                  <a:pt x="31" y="33"/>
                </a:moveTo>
                <a:cubicBezTo>
                  <a:pt x="31" y="18"/>
                  <a:pt x="44" y="6"/>
                  <a:pt x="60" y="6"/>
                </a:cubicBezTo>
                <a:cubicBezTo>
                  <a:pt x="77" y="6"/>
                  <a:pt x="90" y="18"/>
                  <a:pt x="90" y="33"/>
                </a:cubicBezTo>
                <a:cubicBezTo>
                  <a:pt x="90" y="65"/>
                  <a:pt x="90" y="65"/>
                  <a:pt x="90" y="65"/>
                </a:cubicBezTo>
                <a:cubicBezTo>
                  <a:pt x="31" y="65"/>
                  <a:pt x="31" y="65"/>
                  <a:pt x="31" y="65"/>
                </a:cubicBezTo>
                <a:lnTo>
                  <a:pt x="31" y="33"/>
                </a:lnTo>
                <a:close/>
                <a:moveTo>
                  <a:pt x="118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143"/>
                  <a:pt x="6" y="143"/>
                  <a:pt x="6" y="143"/>
                </a:cubicBezTo>
                <a:cubicBezTo>
                  <a:pt x="118" y="143"/>
                  <a:pt x="118" y="143"/>
                  <a:pt x="118" y="143"/>
                </a:cubicBezTo>
                <a:lnTo>
                  <a:pt x="118" y="154"/>
                </a:lnTo>
                <a:close/>
                <a:moveTo>
                  <a:pt x="6" y="138"/>
                </a:moveTo>
                <a:cubicBezTo>
                  <a:pt x="6" y="70"/>
                  <a:pt x="6" y="70"/>
                  <a:pt x="6" y="70"/>
                </a:cubicBezTo>
                <a:cubicBezTo>
                  <a:pt x="25" y="70"/>
                  <a:pt x="25" y="70"/>
                  <a:pt x="25" y="70"/>
                </a:cubicBezTo>
                <a:cubicBezTo>
                  <a:pt x="95" y="70"/>
                  <a:pt x="95" y="70"/>
                  <a:pt x="95" y="70"/>
                </a:cubicBezTo>
                <a:cubicBezTo>
                  <a:pt x="118" y="70"/>
                  <a:pt x="118" y="70"/>
                  <a:pt x="118" y="70"/>
                </a:cubicBezTo>
                <a:cubicBezTo>
                  <a:pt x="118" y="138"/>
                  <a:pt x="118" y="138"/>
                  <a:pt x="118" y="138"/>
                </a:cubicBezTo>
                <a:lnTo>
                  <a:pt x="6" y="138"/>
                </a:lnTo>
                <a:close/>
                <a:moveTo>
                  <a:pt x="62" y="87"/>
                </a:moveTo>
                <a:cubicBezTo>
                  <a:pt x="56" y="87"/>
                  <a:pt x="51" y="92"/>
                  <a:pt x="51" y="98"/>
                </a:cubicBezTo>
                <a:cubicBezTo>
                  <a:pt x="51" y="115"/>
                  <a:pt x="51" y="115"/>
                  <a:pt x="51" y="115"/>
                </a:cubicBezTo>
                <a:cubicBezTo>
                  <a:pt x="51" y="121"/>
                  <a:pt x="56" y="126"/>
                  <a:pt x="62" y="126"/>
                </a:cubicBezTo>
                <a:cubicBezTo>
                  <a:pt x="68" y="126"/>
                  <a:pt x="73" y="121"/>
                  <a:pt x="73" y="115"/>
                </a:cubicBezTo>
                <a:cubicBezTo>
                  <a:pt x="73" y="98"/>
                  <a:pt x="73" y="98"/>
                  <a:pt x="73" y="98"/>
                </a:cubicBezTo>
                <a:cubicBezTo>
                  <a:pt x="73" y="92"/>
                  <a:pt x="68" y="87"/>
                  <a:pt x="62" y="87"/>
                </a:cubicBezTo>
                <a:close/>
                <a:moveTo>
                  <a:pt x="67" y="115"/>
                </a:moveTo>
                <a:cubicBezTo>
                  <a:pt x="67" y="118"/>
                  <a:pt x="65" y="121"/>
                  <a:pt x="62" y="121"/>
                </a:cubicBezTo>
                <a:cubicBezTo>
                  <a:pt x="59" y="121"/>
                  <a:pt x="56" y="118"/>
                  <a:pt x="56" y="115"/>
                </a:cubicBezTo>
                <a:cubicBezTo>
                  <a:pt x="56" y="98"/>
                  <a:pt x="56" y="98"/>
                  <a:pt x="56" y="98"/>
                </a:cubicBezTo>
                <a:cubicBezTo>
                  <a:pt x="56" y="95"/>
                  <a:pt x="59" y="93"/>
                  <a:pt x="62" y="93"/>
                </a:cubicBezTo>
                <a:cubicBezTo>
                  <a:pt x="65" y="93"/>
                  <a:pt x="67" y="95"/>
                  <a:pt x="67" y="98"/>
                </a:cubicBezTo>
                <a:lnTo>
                  <a:pt x="67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3" name="Freeform 2147"/>
          <p:cNvSpPr>
            <a:spLocks noEditPoints="1"/>
          </p:cNvSpPr>
          <p:nvPr userDrawn="1"/>
        </p:nvSpPr>
        <p:spPr bwMode="auto">
          <a:xfrm>
            <a:off x="6810375" y="5956817"/>
            <a:ext cx="386359" cy="454462"/>
          </a:xfrm>
          <a:custGeom>
            <a:avLst/>
            <a:gdLst>
              <a:gd name="T0" fmla="*/ 90 w 137"/>
              <a:gd name="T1" fmla="*/ 83 h 160"/>
              <a:gd name="T2" fmla="*/ 3 w 137"/>
              <a:gd name="T3" fmla="*/ 83 h 160"/>
              <a:gd name="T4" fmla="*/ 0 w 137"/>
              <a:gd name="T5" fmla="*/ 80 h 160"/>
              <a:gd name="T6" fmla="*/ 3 w 137"/>
              <a:gd name="T7" fmla="*/ 77 h 160"/>
              <a:gd name="T8" fmla="*/ 90 w 137"/>
              <a:gd name="T9" fmla="*/ 77 h 160"/>
              <a:gd name="T10" fmla="*/ 61 w 137"/>
              <a:gd name="T11" fmla="*/ 48 h 160"/>
              <a:gd name="T12" fmla="*/ 61 w 137"/>
              <a:gd name="T13" fmla="*/ 44 h 160"/>
              <a:gd name="T14" fmla="*/ 65 w 137"/>
              <a:gd name="T15" fmla="*/ 44 h 160"/>
              <a:gd name="T16" fmla="*/ 99 w 137"/>
              <a:gd name="T17" fmla="*/ 78 h 160"/>
              <a:gd name="T18" fmla="*/ 100 w 137"/>
              <a:gd name="T19" fmla="*/ 79 h 160"/>
              <a:gd name="T20" fmla="*/ 100 w 137"/>
              <a:gd name="T21" fmla="*/ 81 h 160"/>
              <a:gd name="T22" fmla="*/ 99 w 137"/>
              <a:gd name="T23" fmla="*/ 82 h 160"/>
              <a:gd name="T24" fmla="*/ 65 w 137"/>
              <a:gd name="T25" fmla="*/ 116 h 160"/>
              <a:gd name="T26" fmla="*/ 63 w 137"/>
              <a:gd name="T27" fmla="*/ 117 h 160"/>
              <a:gd name="T28" fmla="*/ 61 w 137"/>
              <a:gd name="T29" fmla="*/ 116 h 160"/>
              <a:gd name="T30" fmla="*/ 61 w 137"/>
              <a:gd name="T31" fmla="*/ 112 h 160"/>
              <a:gd name="T32" fmla="*/ 90 w 137"/>
              <a:gd name="T33" fmla="*/ 83 h 160"/>
              <a:gd name="T34" fmla="*/ 134 w 137"/>
              <a:gd name="T35" fmla="*/ 0 h 160"/>
              <a:gd name="T36" fmla="*/ 29 w 137"/>
              <a:gd name="T37" fmla="*/ 0 h 160"/>
              <a:gd name="T38" fmla="*/ 26 w 137"/>
              <a:gd name="T39" fmla="*/ 3 h 160"/>
              <a:gd name="T40" fmla="*/ 26 w 137"/>
              <a:gd name="T41" fmla="*/ 63 h 160"/>
              <a:gd name="T42" fmla="*/ 29 w 137"/>
              <a:gd name="T43" fmla="*/ 66 h 160"/>
              <a:gd name="T44" fmla="*/ 31 w 137"/>
              <a:gd name="T45" fmla="*/ 63 h 160"/>
              <a:gd name="T46" fmla="*/ 31 w 137"/>
              <a:gd name="T47" fmla="*/ 6 h 160"/>
              <a:gd name="T48" fmla="*/ 131 w 137"/>
              <a:gd name="T49" fmla="*/ 6 h 160"/>
              <a:gd name="T50" fmla="*/ 131 w 137"/>
              <a:gd name="T51" fmla="*/ 154 h 160"/>
              <a:gd name="T52" fmla="*/ 31 w 137"/>
              <a:gd name="T53" fmla="*/ 154 h 160"/>
              <a:gd name="T54" fmla="*/ 31 w 137"/>
              <a:gd name="T55" fmla="*/ 97 h 160"/>
              <a:gd name="T56" fmla="*/ 29 w 137"/>
              <a:gd name="T57" fmla="*/ 94 h 160"/>
              <a:gd name="T58" fmla="*/ 26 w 137"/>
              <a:gd name="T59" fmla="*/ 97 h 160"/>
              <a:gd name="T60" fmla="*/ 26 w 137"/>
              <a:gd name="T61" fmla="*/ 157 h 160"/>
              <a:gd name="T62" fmla="*/ 29 w 137"/>
              <a:gd name="T63" fmla="*/ 160 h 160"/>
              <a:gd name="T64" fmla="*/ 134 w 137"/>
              <a:gd name="T65" fmla="*/ 160 h 160"/>
              <a:gd name="T66" fmla="*/ 137 w 137"/>
              <a:gd name="T67" fmla="*/ 157 h 160"/>
              <a:gd name="T68" fmla="*/ 137 w 137"/>
              <a:gd name="T69" fmla="*/ 3 h 160"/>
              <a:gd name="T70" fmla="*/ 134 w 137"/>
              <a:gd name="T71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7" h="160">
                <a:moveTo>
                  <a:pt x="90" y="83"/>
                </a:move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2"/>
                  <a:pt x="0" y="80"/>
                </a:cubicBezTo>
                <a:cubicBezTo>
                  <a:pt x="0" y="78"/>
                  <a:pt x="1" y="77"/>
                  <a:pt x="3" y="77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60" y="45"/>
                  <a:pt x="61" y="44"/>
                </a:cubicBezTo>
                <a:cubicBezTo>
                  <a:pt x="62" y="43"/>
                  <a:pt x="64" y="43"/>
                  <a:pt x="65" y="44"/>
                </a:cubicBezTo>
                <a:cubicBezTo>
                  <a:pt x="99" y="78"/>
                  <a:pt x="99" y="78"/>
                  <a:pt x="99" y="78"/>
                </a:cubicBezTo>
                <a:cubicBezTo>
                  <a:pt x="99" y="78"/>
                  <a:pt x="100" y="79"/>
                  <a:pt x="100" y="79"/>
                </a:cubicBezTo>
                <a:cubicBezTo>
                  <a:pt x="100" y="80"/>
                  <a:pt x="100" y="80"/>
                  <a:pt x="100" y="81"/>
                </a:cubicBezTo>
                <a:cubicBezTo>
                  <a:pt x="100" y="81"/>
                  <a:pt x="99" y="82"/>
                  <a:pt x="99" y="82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64" y="117"/>
                  <a:pt x="64" y="117"/>
                  <a:pt x="63" y="117"/>
                </a:cubicBezTo>
                <a:cubicBezTo>
                  <a:pt x="62" y="117"/>
                  <a:pt x="61" y="117"/>
                  <a:pt x="61" y="116"/>
                </a:cubicBezTo>
                <a:cubicBezTo>
                  <a:pt x="60" y="115"/>
                  <a:pt x="60" y="113"/>
                  <a:pt x="61" y="112"/>
                </a:cubicBezTo>
                <a:lnTo>
                  <a:pt x="90" y="83"/>
                </a:lnTo>
                <a:close/>
                <a:moveTo>
                  <a:pt x="134" y="0"/>
                </a:moveTo>
                <a:cubicBezTo>
                  <a:pt x="29" y="0"/>
                  <a:pt x="29" y="0"/>
                  <a:pt x="29" y="0"/>
                </a:cubicBezTo>
                <a:cubicBezTo>
                  <a:pt x="27" y="0"/>
                  <a:pt x="26" y="1"/>
                  <a:pt x="26" y="3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4"/>
                  <a:pt x="27" y="66"/>
                  <a:pt x="29" y="66"/>
                </a:cubicBezTo>
                <a:cubicBezTo>
                  <a:pt x="30" y="66"/>
                  <a:pt x="31" y="64"/>
                  <a:pt x="31" y="63"/>
                </a:cubicBezTo>
                <a:cubicBezTo>
                  <a:pt x="31" y="6"/>
                  <a:pt x="31" y="6"/>
                  <a:pt x="31" y="6"/>
                </a:cubicBezTo>
                <a:cubicBezTo>
                  <a:pt x="131" y="6"/>
                  <a:pt x="131" y="6"/>
                  <a:pt x="131" y="6"/>
                </a:cubicBezTo>
                <a:cubicBezTo>
                  <a:pt x="131" y="154"/>
                  <a:pt x="131" y="154"/>
                  <a:pt x="131" y="154"/>
                </a:cubicBezTo>
                <a:cubicBezTo>
                  <a:pt x="31" y="154"/>
                  <a:pt x="31" y="154"/>
                  <a:pt x="31" y="154"/>
                </a:cubicBezTo>
                <a:cubicBezTo>
                  <a:pt x="31" y="97"/>
                  <a:pt x="31" y="97"/>
                  <a:pt x="31" y="97"/>
                </a:cubicBezTo>
                <a:cubicBezTo>
                  <a:pt x="31" y="96"/>
                  <a:pt x="30" y="94"/>
                  <a:pt x="29" y="94"/>
                </a:cubicBezTo>
                <a:cubicBezTo>
                  <a:pt x="27" y="94"/>
                  <a:pt x="26" y="96"/>
                  <a:pt x="26" y="97"/>
                </a:cubicBezTo>
                <a:cubicBezTo>
                  <a:pt x="26" y="157"/>
                  <a:pt x="26" y="157"/>
                  <a:pt x="26" y="157"/>
                </a:cubicBezTo>
                <a:cubicBezTo>
                  <a:pt x="26" y="159"/>
                  <a:pt x="27" y="160"/>
                  <a:pt x="29" y="160"/>
                </a:cubicBezTo>
                <a:cubicBezTo>
                  <a:pt x="134" y="160"/>
                  <a:pt x="134" y="160"/>
                  <a:pt x="134" y="160"/>
                </a:cubicBezTo>
                <a:cubicBezTo>
                  <a:pt x="136" y="160"/>
                  <a:pt x="137" y="159"/>
                  <a:pt x="137" y="157"/>
                </a:cubicBezTo>
                <a:cubicBezTo>
                  <a:pt x="137" y="3"/>
                  <a:pt x="137" y="3"/>
                  <a:pt x="137" y="3"/>
                </a:cubicBezTo>
                <a:cubicBezTo>
                  <a:pt x="137" y="1"/>
                  <a:pt x="136" y="0"/>
                  <a:pt x="13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4" name="Freeform 2148"/>
          <p:cNvSpPr>
            <a:spLocks noEditPoints="1"/>
          </p:cNvSpPr>
          <p:nvPr userDrawn="1"/>
        </p:nvSpPr>
        <p:spPr bwMode="auto">
          <a:xfrm>
            <a:off x="7564755" y="1358504"/>
            <a:ext cx="447913" cy="454462"/>
          </a:xfrm>
          <a:custGeom>
            <a:avLst/>
            <a:gdLst>
              <a:gd name="T0" fmla="*/ 87 w 159"/>
              <a:gd name="T1" fmla="*/ 61 h 160"/>
              <a:gd name="T2" fmla="*/ 0 w 159"/>
              <a:gd name="T3" fmla="*/ 148 h 160"/>
              <a:gd name="T4" fmla="*/ 126 w 159"/>
              <a:gd name="T5" fmla="*/ 46 h 160"/>
              <a:gd name="T6" fmla="*/ 87 w 159"/>
              <a:gd name="T7" fmla="*/ 61 h 160"/>
              <a:gd name="T8" fmla="*/ 8 w 159"/>
              <a:gd name="T9" fmla="*/ 148 h 160"/>
              <a:gd name="T10" fmla="*/ 93 w 159"/>
              <a:gd name="T11" fmla="*/ 71 h 160"/>
              <a:gd name="T12" fmla="*/ 97 w 159"/>
              <a:gd name="T13" fmla="*/ 67 h 160"/>
              <a:gd name="T14" fmla="*/ 114 w 159"/>
              <a:gd name="T15" fmla="*/ 42 h 160"/>
              <a:gd name="T16" fmla="*/ 97 w 159"/>
              <a:gd name="T17" fmla="*/ 67 h 160"/>
              <a:gd name="T18" fmla="*/ 111 w 159"/>
              <a:gd name="T19" fmla="*/ 3 h 160"/>
              <a:gd name="T20" fmla="*/ 117 w 159"/>
              <a:gd name="T21" fmla="*/ 3 h 160"/>
              <a:gd name="T22" fmla="*/ 114 w 159"/>
              <a:gd name="T23" fmla="*/ 25 h 160"/>
              <a:gd name="T24" fmla="*/ 117 w 159"/>
              <a:gd name="T25" fmla="*/ 68 h 160"/>
              <a:gd name="T26" fmla="*/ 114 w 159"/>
              <a:gd name="T27" fmla="*/ 90 h 160"/>
              <a:gd name="T28" fmla="*/ 111 w 159"/>
              <a:gd name="T29" fmla="*/ 68 h 160"/>
              <a:gd name="T30" fmla="*/ 117 w 159"/>
              <a:gd name="T31" fmla="*/ 68 h 160"/>
              <a:gd name="T32" fmla="*/ 157 w 159"/>
              <a:gd name="T33" fmla="*/ 48 h 160"/>
              <a:gd name="T34" fmla="*/ 134 w 159"/>
              <a:gd name="T35" fmla="*/ 45 h 160"/>
              <a:gd name="T36" fmla="*/ 157 w 159"/>
              <a:gd name="T37" fmla="*/ 42 h 160"/>
              <a:gd name="T38" fmla="*/ 69 w 159"/>
              <a:gd name="T39" fmla="*/ 45 h 160"/>
              <a:gd name="T40" fmla="*/ 92 w 159"/>
              <a:gd name="T41" fmla="*/ 42 h 160"/>
              <a:gd name="T42" fmla="*/ 92 w 159"/>
              <a:gd name="T43" fmla="*/ 48 h 160"/>
              <a:gd name="T44" fmla="*/ 69 w 159"/>
              <a:gd name="T45" fmla="*/ 45 h 160"/>
              <a:gd name="T46" fmla="*/ 129 w 159"/>
              <a:gd name="T47" fmla="*/ 26 h 160"/>
              <a:gd name="T48" fmla="*/ 147 w 159"/>
              <a:gd name="T49" fmla="*/ 12 h 160"/>
              <a:gd name="T50" fmla="*/ 133 w 159"/>
              <a:gd name="T51" fmla="*/ 30 h 160"/>
              <a:gd name="T52" fmla="*/ 129 w 159"/>
              <a:gd name="T53" fmla="*/ 30 h 160"/>
              <a:gd name="T54" fmla="*/ 147 w 159"/>
              <a:gd name="T55" fmla="*/ 78 h 160"/>
              <a:gd name="T56" fmla="*/ 143 w 159"/>
              <a:gd name="T57" fmla="*/ 78 h 160"/>
              <a:gd name="T58" fmla="*/ 129 w 159"/>
              <a:gd name="T59" fmla="*/ 60 h 160"/>
              <a:gd name="T60" fmla="*/ 147 w 159"/>
              <a:gd name="T61" fmla="*/ 74 h 160"/>
              <a:gd name="T62" fmla="*/ 81 w 159"/>
              <a:gd name="T63" fmla="*/ 12 h 160"/>
              <a:gd name="T64" fmla="*/ 99 w 159"/>
              <a:gd name="T65" fmla="*/ 26 h 160"/>
              <a:gd name="T66" fmla="*/ 97 w 159"/>
              <a:gd name="T67" fmla="*/ 31 h 160"/>
              <a:gd name="T68" fmla="*/ 81 w 159"/>
              <a:gd name="T69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9" h="160">
                <a:moveTo>
                  <a:pt x="87" y="61"/>
                </a:moveTo>
                <a:cubicBezTo>
                  <a:pt x="87" y="61"/>
                  <a:pt x="87" y="61"/>
                  <a:pt x="87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0" y="148"/>
                  <a:pt x="0" y="148"/>
                  <a:pt x="0" y="148"/>
                </a:cubicBezTo>
                <a:cubicBezTo>
                  <a:pt x="12" y="160"/>
                  <a:pt x="12" y="160"/>
                  <a:pt x="12" y="160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14" y="34"/>
                  <a:pt x="114" y="34"/>
                  <a:pt x="114" y="34"/>
                </a:cubicBezTo>
                <a:lnTo>
                  <a:pt x="87" y="61"/>
                </a:lnTo>
                <a:close/>
                <a:moveTo>
                  <a:pt x="12" y="152"/>
                </a:moveTo>
                <a:cubicBezTo>
                  <a:pt x="8" y="148"/>
                  <a:pt x="8" y="148"/>
                  <a:pt x="8" y="148"/>
                </a:cubicBezTo>
                <a:cubicBezTo>
                  <a:pt x="89" y="67"/>
                  <a:pt x="89" y="67"/>
                  <a:pt x="89" y="67"/>
                </a:cubicBezTo>
                <a:cubicBezTo>
                  <a:pt x="93" y="71"/>
                  <a:pt x="93" y="71"/>
                  <a:pt x="93" y="71"/>
                </a:cubicBezTo>
                <a:lnTo>
                  <a:pt x="12" y="152"/>
                </a:lnTo>
                <a:close/>
                <a:moveTo>
                  <a:pt x="97" y="67"/>
                </a:moveTo>
                <a:cubicBezTo>
                  <a:pt x="93" y="63"/>
                  <a:pt x="93" y="63"/>
                  <a:pt x="93" y="63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8" y="46"/>
                  <a:pt x="118" y="46"/>
                  <a:pt x="118" y="46"/>
                </a:cubicBezTo>
                <a:lnTo>
                  <a:pt x="97" y="67"/>
                </a:lnTo>
                <a:close/>
                <a:moveTo>
                  <a:pt x="111" y="23"/>
                </a:moveTo>
                <a:cubicBezTo>
                  <a:pt x="111" y="3"/>
                  <a:pt x="111" y="3"/>
                  <a:pt x="111" y="3"/>
                </a:cubicBezTo>
                <a:cubicBezTo>
                  <a:pt x="111" y="1"/>
                  <a:pt x="113" y="0"/>
                  <a:pt x="114" y="0"/>
                </a:cubicBezTo>
                <a:cubicBezTo>
                  <a:pt x="116" y="0"/>
                  <a:pt x="117" y="1"/>
                  <a:pt x="117" y="3"/>
                </a:cubicBezTo>
                <a:cubicBezTo>
                  <a:pt x="117" y="23"/>
                  <a:pt x="117" y="23"/>
                  <a:pt x="117" y="23"/>
                </a:cubicBezTo>
                <a:cubicBezTo>
                  <a:pt x="117" y="24"/>
                  <a:pt x="116" y="25"/>
                  <a:pt x="114" y="25"/>
                </a:cubicBezTo>
                <a:cubicBezTo>
                  <a:pt x="113" y="25"/>
                  <a:pt x="111" y="24"/>
                  <a:pt x="111" y="23"/>
                </a:cubicBezTo>
                <a:close/>
                <a:moveTo>
                  <a:pt x="117" y="68"/>
                </a:moveTo>
                <a:cubicBezTo>
                  <a:pt x="117" y="88"/>
                  <a:pt x="117" y="88"/>
                  <a:pt x="117" y="88"/>
                </a:cubicBezTo>
                <a:cubicBezTo>
                  <a:pt x="117" y="89"/>
                  <a:pt x="116" y="90"/>
                  <a:pt x="114" y="90"/>
                </a:cubicBezTo>
                <a:cubicBezTo>
                  <a:pt x="113" y="90"/>
                  <a:pt x="111" y="89"/>
                  <a:pt x="111" y="8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1" y="66"/>
                  <a:pt x="113" y="65"/>
                  <a:pt x="114" y="65"/>
                </a:cubicBezTo>
                <a:cubicBezTo>
                  <a:pt x="116" y="65"/>
                  <a:pt x="117" y="66"/>
                  <a:pt x="117" y="68"/>
                </a:cubicBezTo>
                <a:close/>
                <a:moveTo>
                  <a:pt x="159" y="45"/>
                </a:moveTo>
                <a:cubicBezTo>
                  <a:pt x="159" y="47"/>
                  <a:pt x="158" y="48"/>
                  <a:pt x="157" y="48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5" y="48"/>
                  <a:pt x="134" y="47"/>
                  <a:pt x="134" y="45"/>
                </a:cubicBezTo>
                <a:cubicBezTo>
                  <a:pt x="134" y="44"/>
                  <a:pt x="135" y="42"/>
                  <a:pt x="137" y="42"/>
                </a:cubicBezTo>
                <a:cubicBezTo>
                  <a:pt x="157" y="42"/>
                  <a:pt x="157" y="42"/>
                  <a:pt x="157" y="42"/>
                </a:cubicBezTo>
                <a:cubicBezTo>
                  <a:pt x="158" y="42"/>
                  <a:pt x="159" y="44"/>
                  <a:pt x="159" y="45"/>
                </a:cubicBezTo>
                <a:close/>
                <a:moveTo>
                  <a:pt x="69" y="45"/>
                </a:moveTo>
                <a:cubicBezTo>
                  <a:pt x="69" y="44"/>
                  <a:pt x="70" y="42"/>
                  <a:pt x="72" y="42"/>
                </a:cubicBezTo>
                <a:cubicBezTo>
                  <a:pt x="92" y="42"/>
                  <a:pt x="92" y="42"/>
                  <a:pt x="92" y="42"/>
                </a:cubicBezTo>
                <a:cubicBezTo>
                  <a:pt x="93" y="42"/>
                  <a:pt x="94" y="44"/>
                  <a:pt x="94" y="45"/>
                </a:cubicBezTo>
                <a:cubicBezTo>
                  <a:pt x="94" y="47"/>
                  <a:pt x="93" y="48"/>
                  <a:pt x="92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0" y="48"/>
                  <a:pt x="69" y="47"/>
                  <a:pt x="69" y="45"/>
                </a:cubicBezTo>
                <a:close/>
                <a:moveTo>
                  <a:pt x="129" y="30"/>
                </a:moveTo>
                <a:cubicBezTo>
                  <a:pt x="128" y="29"/>
                  <a:pt x="128" y="27"/>
                  <a:pt x="129" y="26"/>
                </a:cubicBezTo>
                <a:cubicBezTo>
                  <a:pt x="143" y="12"/>
                  <a:pt x="143" y="12"/>
                  <a:pt x="143" y="12"/>
                </a:cubicBezTo>
                <a:cubicBezTo>
                  <a:pt x="144" y="11"/>
                  <a:pt x="146" y="11"/>
                  <a:pt x="147" y="12"/>
                </a:cubicBezTo>
                <a:cubicBezTo>
                  <a:pt x="148" y="13"/>
                  <a:pt x="148" y="15"/>
                  <a:pt x="147" y="16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31"/>
                  <a:pt x="132" y="31"/>
                  <a:pt x="131" y="31"/>
                </a:cubicBezTo>
                <a:cubicBezTo>
                  <a:pt x="130" y="31"/>
                  <a:pt x="130" y="31"/>
                  <a:pt x="129" y="30"/>
                </a:cubicBezTo>
                <a:close/>
                <a:moveTo>
                  <a:pt x="147" y="74"/>
                </a:moveTo>
                <a:cubicBezTo>
                  <a:pt x="148" y="75"/>
                  <a:pt x="148" y="77"/>
                  <a:pt x="147" y="78"/>
                </a:cubicBezTo>
                <a:cubicBezTo>
                  <a:pt x="147" y="79"/>
                  <a:pt x="146" y="79"/>
                  <a:pt x="145" y="79"/>
                </a:cubicBezTo>
                <a:cubicBezTo>
                  <a:pt x="144" y="79"/>
                  <a:pt x="144" y="79"/>
                  <a:pt x="143" y="78"/>
                </a:cubicBezTo>
                <a:cubicBezTo>
                  <a:pt x="129" y="64"/>
                  <a:pt x="129" y="64"/>
                  <a:pt x="129" y="64"/>
                </a:cubicBezTo>
                <a:cubicBezTo>
                  <a:pt x="128" y="63"/>
                  <a:pt x="128" y="61"/>
                  <a:pt x="129" y="60"/>
                </a:cubicBezTo>
                <a:cubicBezTo>
                  <a:pt x="130" y="59"/>
                  <a:pt x="132" y="59"/>
                  <a:pt x="133" y="60"/>
                </a:cubicBezTo>
                <a:lnTo>
                  <a:pt x="147" y="74"/>
                </a:lnTo>
                <a:close/>
                <a:moveTo>
                  <a:pt x="81" y="16"/>
                </a:moveTo>
                <a:cubicBezTo>
                  <a:pt x="80" y="15"/>
                  <a:pt x="80" y="13"/>
                  <a:pt x="81" y="12"/>
                </a:cubicBezTo>
                <a:cubicBezTo>
                  <a:pt x="82" y="11"/>
                  <a:pt x="84" y="11"/>
                  <a:pt x="85" y="12"/>
                </a:cubicBezTo>
                <a:cubicBezTo>
                  <a:pt x="99" y="26"/>
                  <a:pt x="99" y="26"/>
                  <a:pt x="99" y="26"/>
                </a:cubicBezTo>
                <a:cubicBezTo>
                  <a:pt x="100" y="27"/>
                  <a:pt x="100" y="29"/>
                  <a:pt x="99" y="30"/>
                </a:cubicBezTo>
                <a:cubicBezTo>
                  <a:pt x="99" y="31"/>
                  <a:pt x="98" y="31"/>
                  <a:pt x="97" y="31"/>
                </a:cubicBezTo>
                <a:cubicBezTo>
                  <a:pt x="97" y="31"/>
                  <a:pt x="96" y="31"/>
                  <a:pt x="95" y="30"/>
                </a:cubicBezTo>
                <a:lnTo>
                  <a:pt x="81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5" name="Freeform 2149"/>
          <p:cNvSpPr>
            <a:spLocks noEditPoints="1"/>
          </p:cNvSpPr>
          <p:nvPr userDrawn="1"/>
        </p:nvSpPr>
        <p:spPr bwMode="auto">
          <a:xfrm>
            <a:off x="7564755" y="1891547"/>
            <a:ext cx="450533" cy="408623"/>
          </a:xfrm>
          <a:custGeom>
            <a:avLst/>
            <a:gdLst>
              <a:gd name="T0" fmla="*/ 72 w 160"/>
              <a:gd name="T1" fmla="*/ 144 h 144"/>
              <a:gd name="T2" fmla="*/ 72 w 160"/>
              <a:gd name="T3" fmla="*/ 101 h 144"/>
              <a:gd name="T4" fmla="*/ 128 w 160"/>
              <a:gd name="T5" fmla="*/ 43 h 144"/>
              <a:gd name="T6" fmla="*/ 123 w 160"/>
              <a:gd name="T7" fmla="*/ 139 h 144"/>
              <a:gd name="T8" fmla="*/ 123 w 160"/>
              <a:gd name="T9" fmla="*/ 107 h 144"/>
              <a:gd name="T10" fmla="*/ 72 w 160"/>
              <a:gd name="T11" fmla="*/ 107 h 144"/>
              <a:gd name="T12" fmla="*/ 72 w 160"/>
              <a:gd name="T13" fmla="*/ 139 h 144"/>
              <a:gd name="T14" fmla="*/ 99 w 160"/>
              <a:gd name="T15" fmla="*/ 5 h 144"/>
              <a:gd name="T16" fmla="*/ 37 w 160"/>
              <a:gd name="T17" fmla="*/ 72 h 144"/>
              <a:gd name="T18" fmla="*/ 104 w 160"/>
              <a:gd name="T19" fmla="*/ 5 h 144"/>
              <a:gd name="T20" fmla="*/ 141 w 160"/>
              <a:gd name="T21" fmla="*/ 11 h 144"/>
              <a:gd name="T22" fmla="*/ 149 w 160"/>
              <a:gd name="T23" fmla="*/ 11 h 144"/>
              <a:gd name="T24" fmla="*/ 141 w 160"/>
              <a:gd name="T25" fmla="*/ 11 h 144"/>
              <a:gd name="T26" fmla="*/ 136 w 160"/>
              <a:gd name="T27" fmla="*/ 8 h 144"/>
              <a:gd name="T28" fmla="*/ 133 w 160"/>
              <a:gd name="T29" fmla="*/ 13 h 144"/>
              <a:gd name="T30" fmla="*/ 155 w 160"/>
              <a:gd name="T31" fmla="*/ 8 h 144"/>
              <a:gd name="T32" fmla="*/ 157 w 160"/>
              <a:gd name="T33" fmla="*/ 13 h 144"/>
              <a:gd name="T34" fmla="*/ 149 w 160"/>
              <a:gd name="T35" fmla="*/ 32 h 144"/>
              <a:gd name="T36" fmla="*/ 141 w 160"/>
              <a:gd name="T37" fmla="*/ 32 h 144"/>
              <a:gd name="T38" fmla="*/ 149 w 160"/>
              <a:gd name="T39" fmla="*/ 32 h 144"/>
              <a:gd name="T40" fmla="*/ 136 w 160"/>
              <a:gd name="T41" fmla="*/ 29 h 144"/>
              <a:gd name="T42" fmla="*/ 133 w 160"/>
              <a:gd name="T43" fmla="*/ 35 h 144"/>
              <a:gd name="T44" fmla="*/ 157 w 160"/>
              <a:gd name="T45" fmla="*/ 35 h 144"/>
              <a:gd name="T46" fmla="*/ 155 w 160"/>
              <a:gd name="T47" fmla="*/ 29 h 144"/>
              <a:gd name="T48" fmla="*/ 139 w 160"/>
              <a:gd name="T49" fmla="*/ 19 h 144"/>
              <a:gd name="T50" fmla="*/ 141 w 160"/>
              <a:gd name="T51" fmla="*/ 24 h 144"/>
              <a:gd name="T52" fmla="*/ 139 w 160"/>
              <a:gd name="T53" fmla="*/ 19 h 144"/>
              <a:gd name="T54" fmla="*/ 155 w 160"/>
              <a:gd name="T55" fmla="*/ 21 h 144"/>
              <a:gd name="T56" fmla="*/ 147 w 160"/>
              <a:gd name="T57" fmla="*/ 21 h 144"/>
              <a:gd name="T58" fmla="*/ 147 w 160"/>
              <a:gd name="T59" fmla="*/ 117 h 144"/>
              <a:gd name="T60" fmla="*/ 144 w 160"/>
              <a:gd name="T61" fmla="*/ 112 h 144"/>
              <a:gd name="T62" fmla="*/ 131 w 160"/>
              <a:gd name="T63" fmla="*/ 115 h 144"/>
              <a:gd name="T64" fmla="*/ 139 w 160"/>
              <a:gd name="T65" fmla="*/ 115 h 144"/>
              <a:gd name="T66" fmla="*/ 131 w 160"/>
              <a:gd name="T67" fmla="*/ 115 h 144"/>
              <a:gd name="T68" fmla="*/ 155 w 160"/>
              <a:gd name="T69" fmla="*/ 117 h 144"/>
              <a:gd name="T70" fmla="*/ 157 w 160"/>
              <a:gd name="T71" fmla="*/ 112 h 144"/>
              <a:gd name="T72" fmla="*/ 147 w 160"/>
              <a:gd name="T73" fmla="*/ 139 h 144"/>
              <a:gd name="T74" fmla="*/ 144 w 160"/>
              <a:gd name="T75" fmla="*/ 133 h 144"/>
              <a:gd name="T76" fmla="*/ 139 w 160"/>
              <a:gd name="T77" fmla="*/ 136 h 144"/>
              <a:gd name="T78" fmla="*/ 131 w 160"/>
              <a:gd name="T79" fmla="*/ 136 h 144"/>
              <a:gd name="T80" fmla="*/ 139 w 160"/>
              <a:gd name="T81" fmla="*/ 136 h 144"/>
              <a:gd name="T82" fmla="*/ 155 w 160"/>
              <a:gd name="T83" fmla="*/ 139 h 144"/>
              <a:gd name="T84" fmla="*/ 157 w 160"/>
              <a:gd name="T85" fmla="*/ 133 h 144"/>
              <a:gd name="T86" fmla="*/ 139 w 160"/>
              <a:gd name="T87" fmla="*/ 128 h 144"/>
              <a:gd name="T88" fmla="*/ 141 w 160"/>
              <a:gd name="T89" fmla="*/ 123 h 144"/>
              <a:gd name="T90" fmla="*/ 152 w 160"/>
              <a:gd name="T91" fmla="*/ 128 h 144"/>
              <a:gd name="T92" fmla="*/ 149 w 160"/>
              <a:gd name="T93" fmla="*/ 123 h 144"/>
              <a:gd name="T94" fmla="*/ 152 w 160"/>
              <a:gd name="T95" fmla="*/ 12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44">
                <a:moveTo>
                  <a:pt x="72" y="0"/>
                </a:move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28" y="101"/>
                  <a:pt x="128" y="101"/>
                  <a:pt x="128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56" y="101"/>
                  <a:pt x="43" y="88"/>
                  <a:pt x="43" y="72"/>
                </a:cubicBezTo>
                <a:cubicBezTo>
                  <a:pt x="43" y="56"/>
                  <a:pt x="56" y="43"/>
                  <a:pt x="72" y="43"/>
                </a:cubicBezTo>
                <a:cubicBezTo>
                  <a:pt x="128" y="43"/>
                  <a:pt x="128" y="43"/>
                  <a:pt x="128" y="43"/>
                </a:cubicBezTo>
                <a:cubicBezTo>
                  <a:pt x="128" y="0"/>
                  <a:pt x="128" y="0"/>
                  <a:pt x="128" y="0"/>
                </a:cubicBezTo>
                <a:lnTo>
                  <a:pt x="72" y="0"/>
                </a:lnTo>
                <a:close/>
                <a:moveTo>
                  <a:pt x="123" y="139"/>
                </a:moveTo>
                <a:cubicBezTo>
                  <a:pt x="104" y="139"/>
                  <a:pt x="104" y="139"/>
                  <a:pt x="104" y="139"/>
                </a:cubicBezTo>
                <a:cubicBezTo>
                  <a:pt x="104" y="107"/>
                  <a:pt x="104" y="107"/>
                  <a:pt x="104" y="107"/>
                </a:cubicBezTo>
                <a:cubicBezTo>
                  <a:pt x="123" y="107"/>
                  <a:pt x="123" y="107"/>
                  <a:pt x="123" y="107"/>
                </a:cubicBezTo>
                <a:lnTo>
                  <a:pt x="123" y="139"/>
                </a:lnTo>
                <a:close/>
                <a:moveTo>
                  <a:pt x="37" y="72"/>
                </a:moveTo>
                <a:cubicBezTo>
                  <a:pt x="37" y="91"/>
                  <a:pt x="53" y="107"/>
                  <a:pt x="72" y="107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35" y="139"/>
                  <a:pt x="5" y="109"/>
                  <a:pt x="5" y="72"/>
                </a:cubicBezTo>
                <a:cubicBezTo>
                  <a:pt x="5" y="35"/>
                  <a:pt x="35" y="5"/>
                  <a:pt x="72" y="5"/>
                </a:cubicBezTo>
                <a:cubicBezTo>
                  <a:pt x="99" y="5"/>
                  <a:pt x="99" y="5"/>
                  <a:pt x="99" y="5"/>
                </a:cubicBezTo>
                <a:cubicBezTo>
                  <a:pt x="99" y="37"/>
                  <a:pt x="99" y="37"/>
                  <a:pt x="99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53" y="37"/>
                  <a:pt x="37" y="53"/>
                  <a:pt x="37" y="72"/>
                </a:cubicBezTo>
                <a:close/>
                <a:moveTo>
                  <a:pt x="123" y="37"/>
                </a:moveTo>
                <a:cubicBezTo>
                  <a:pt x="104" y="37"/>
                  <a:pt x="104" y="37"/>
                  <a:pt x="104" y="37"/>
                </a:cubicBezTo>
                <a:cubicBezTo>
                  <a:pt x="104" y="5"/>
                  <a:pt x="104" y="5"/>
                  <a:pt x="104" y="5"/>
                </a:cubicBezTo>
                <a:cubicBezTo>
                  <a:pt x="123" y="5"/>
                  <a:pt x="123" y="5"/>
                  <a:pt x="123" y="5"/>
                </a:cubicBezTo>
                <a:lnTo>
                  <a:pt x="123" y="37"/>
                </a:lnTo>
                <a:close/>
                <a:moveTo>
                  <a:pt x="141" y="11"/>
                </a:moveTo>
                <a:cubicBezTo>
                  <a:pt x="141" y="9"/>
                  <a:pt x="143" y="8"/>
                  <a:pt x="144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48" y="8"/>
                  <a:pt x="149" y="9"/>
                  <a:pt x="149" y="11"/>
                </a:cubicBezTo>
                <a:cubicBezTo>
                  <a:pt x="149" y="12"/>
                  <a:pt x="148" y="13"/>
                  <a:pt x="147" y="13"/>
                </a:cubicBezTo>
                <a:cubicBezTo>
                  <a:pt x="144" y="13"/>
                  <a:pt x="144" y="13"/>
                  <a:pt x="144" y="13"/>
                </a:cubicBezTo>
                <a:cubicBezTo>
                  <a:pt x="143" y="13"/>
                  <a:pt x="141" y="12"/>
                  <a:pt x="141" y="11"/>
                </a:cubicBezTo>
                <a:close/>
                <a:moveTo>
                  <a:pt x="131" y="11"/>
                </a:moveTo>
                <a:cubicBezTo>
                  <a:pt x="131" y="9"/>
                  <a:pt x="132" y="8"/>
                  <a:pt x="133" y="8"/>
                </a:cubicBezTo>
                <a:cubicBezTo>
                  <a:pt x="136" y="8"/>
                  <a:pt x="136" y="8"/>
                  <a:pt x="136" y="8"/>
                </a:cubicBezTo>
                <a:cubicBezTo>
                  <a:pt x="137" y="8"/>
                  <a:pt x="139" y="9"/>
                  <a:pt x="139" y="11"/>
                </a:cubicBezTo>
                <a:cubicBezTo>
                  <a:pt x="139" y="12"/>
                  <a:pt x="137" y="13"/>
                  <a:pt x="136" y="13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2" y="13"/>
                  <a:pt x="131" y="12"/>
                  <a:pt x="131" y="11"/>
                </a:cubicBezTo>
                <a:close/>
                <a:moveTo>
                  <a:pt x="152" y="11"/>
                </a:moveTo>
                <a:cubicBezTo>
                  <a:pt x="152" y="9"/>
                  <a:pt x="153" y="8"/>
                  <a:pt x="155" y="8"/>
                </a:cubicBezTo>
                <a:cubicBezTo>
                  <a:pt x="157" y="8"/>
                  <a:pt x="157" y="8"/>
                  <a:pt x="157" y="8"/>
                </a:cubicBezTo>
                <a:cubicBezTo>
                  <a:pt x="159" y="8"/>
                  <a:pt x="160" y="9"/>
                  <a:pt x="160" y="11"/>
                </a:cubicBezTo>
                <a:cubicBezTo>
                  <a:pt x="160" y="12"/>
                  <a:pt x="159" y="13"/>
                  <a:pt x="157" y="13"/>
                </a:cubicBezTo>
                <a:cubicBezTo>
                  <a:pt x="155" y="13"/>
                  <a:pt x="155" y="13"/>
                  <a:pt x="155" y="13"/>
                </a:cubicBezTo>
                <a:cubicBezTo>
                  <a:pt x="153" y="13"/>
                  <a:pt x="152" y="12"/>
                  <a:pt x="152" y="11"/>
                </a:cubicBezTo>
                <a:close/>
                <a:moveTo>
                  <a:pt x="149" y="32"/>
                </a:moveTo>
                <a:cubicBezTo>
                  <a:pt x="149" y="33"/>
                  <a:pt x="148" y="35"/>
                  <a:pt x="147" y="35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3" y="35"/>
                  <a:pt x="141" y="33"/>
                  <a:pt x="141" y="32"/>
                </a:cubicBezTo>
                <a:cubicBezTo>
                  <a:pt x="141" y="31"/>
                  <a:pt x="143" y="29"/>
                  <a:pt x="144" y="29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8" y="29"/>
                  <a:pt x="149" y="31"/>
                  <a:pt x="149" y="32"/>
                </a:cubicBezTo>
                <a:close/>
                <a:moveTo>
                  <a:pt x="131" y="32"/>
                </a:moveTo>
                <a:cubicBezTo>
                  <a:pt x="131" y="31"/>
                  <a:pt x="132" y="29"/>
                  <a:pt x="133" y="29"/>
                </a:cubicBezTo>
                <a:cubicBezTo>
                  <a:pt x="136" y="29"/>
                  <a:pt x="136" y="29"/>
                  <a:pt x="136" y="29"/>
                </a:cubicBezTo>
                <a:cubicBezTo>
                  <a:pt x="137" y="29"/>
                  <a:pt x="139" y="31"/>
                  <a:pt x="139" y="32"/>
                </a:cubicBezTo>
                <a:cubicBezTo>
                  <a:pt x="139" y="33"/>
                  <a:pt x="137" y="35"/>
                  <a:pt x="136" y="35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2" y="35"/>
                  <a:pt x="131" y="33"/>
                  <a:pt x="131" y="32"/>
                </a:cubicBezTo>
                <a:close/>
                <a:moveTo>
                  <a:pt x="160" y="32"/>
                </a:moveTo>
                <a:cubicBezTo>
                  <a:pt x="160" y="33"/>
                  <a:pt x="159" y="35"/>
                  <a:pt x="157" y="35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3" y="35"/>
                  <a:pt x="152" y="33"/>
                  <a:pt x="152" y="32"/>
                </a:cubicBezTo>
                <a:cubicBezTo>
                  <a:pt x="152" y="31"/>
                  <a:pt x="153" y="29"/>
                  <a:pt x="155" y="29"/>
                </a:cubicBezTo>
                <a:cubicBezTo>
                  <a:pt x="157" y="29"/>
                  <a:pt x="157" y="29"/>
                  <a:pt x="157" y="29"/>
                </a:cubicBezTo>
                <a:cubicBezTo>
                  <a:pt x="159" y="29"/>
                  <a:pt x="160" y="31"/>
                  <a:pt x="160" y="32"/>
                </a:cubicBezTo>
                <a:close/>
                <a:moveTo>
                  <a:pt x="139" y="19"/>
                </a:moveTo>
                <a:cubicBezTo>
                  <a:pt x="141" y="19"/>
                  <a:pt x="141" y="19"/>
                  <a:pt x="141" y="19"/>
                </a:cubicBezTo>
                <a:cubicBezTo>
                  <a:pt x="143" y="19"/>
                  <a:pt x="144" y="20"/>
                  <a:pt x="144" y="21"/>
                </a:cubicBezTo>
                <a:cubicBezTo>
                  <a:pt x="144" y="23"/>
                  <a:pt x="143" y="24"/>
                  <a:pt x="141" y="24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137" y="24"/>
                  <a:pt x="136" y="23"/>
                  <a:pt x="136" y="21"/>
                </a:cubicBezTo>
                <a:cubicBezTo>
                  <a:pt x="136" y="20"/>
                  <a:pt x="137" y="19"/>
                  <a:pt x="139" y="19"/>
                </a:cubicBezTo>
                <a:close/>
                <a:moveTo>
                  <a:pt x="149" y="19"/>
                </a:moveTo>
                <a:cubicBezTo>
                  <a:pt x="152" y="19"/>
                  <a:pt x="152" y="19"/>
                  <a:pt x="152" y="19"/>
                </a:cubicBezTo>
                <a:cubicBezTo>
                  <a:pt x="153" y="19"/>
                  <a:pt x="155" y="20"/>
                  <a:pt x="155" y="21"/>
                </a:cubicBezTo>
                <a:cubicBezTo>
                  <a:pt x="155" y="23"/>
                  <a:pt x="153" y="24"/>
                  <a:pt x="152" y="24"/>
                </a:cubicBezTo>
                <a:cubicBezTo>
                  <a:pt x="149" y="24"/>
                  <a:pt x="149" y="24"/>
                  <a:pt x="149" y="24"/>
                </a:cubicBezTo>
                <a:cubicBezTo>
                  <a:pt x="148" y="24"/>
                  <a:pt x="147" y="23"/>
                  <a:pt x="147" y="21"/>
                </a:cubicBezTo>
                <a:cubicBezTo>
                  <a:pt x="147" y="20"/>
                  <a:pt x="148" y="19"/>
                  <a:pt x="149" y="19"/>
                </a:cubicBezTo>
                <a:close/>
                <a:moveTo>
                  <a:pt x="149" y="115"/>
                </a:moveTo>
                <a:cubicBezTo>
                  <a:pt x="149" y="116"/>
                  <a:pt x="148" y="117"/>
                  <a:pt x="147" y="117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3" y="117"/>
                  <a:pt x="141" y="116"/>
                  <a:pt x="141" y="115"/>
                </a:cubicBezTo>
                <a:cubicBezTo>
                  <a:pt x="141" y="113"/>
                  <a:pt x="143" y="112"/>
                  <a:pt x="144" y="112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8" y="112"/>
                  <a:pt x="149" y="113"/>
                  <a:pt x="149" y="115"/>
                </a:cubicBezTo>
                <a:close/>
                <a:moveTo>
                  <a:pt x="131" y="115"/>
                </a:moveTo>
                <a:cubicBezTo>
                  <a:pt x="131" y="113"/>
                  <a:pt x="132" y="112"/>
                  <a:pt x="133" y="112"/>
                </a:cubicBezTo>
                <a:cubicBezTo>
                  <a:pt x="136" y="112"/>
                  <a:pt x="136" y="112"/>
                  <a:pt x="136" y="112"/>
                </a:cubicBezTo>
                <a:cubicBezTo>
                  <a:pt x="137" y="112"/>
                  <a:pt x="139" y="113"/>
                  <a:pt x="139" y="115"/>
                </a:cubicBezTo>
                <a:cubicBezTo>
                  <a:pt x="139" y="116"/>
                  <a:pt x="137" y="117"/>
                  <a:pt x="136" y="117"/>
                </a:cubicBezTo>
                <a:cubicBezTo>
                  <a:pt x="133" y="117"/>
                  <a:pt x="133" y="117"/>
                  <a:pt x="133" y="117"/>
                </a:cubicBezTo>
                <a:cubicBezTo>
                  <a:pt x="132" y="117"/>
                  <a:pt x="131" y="116"/>
                  <a:pt x="131" y="115"/>
                </a:cubicBezTo>
                <a:close/>
                <a:moveTo>
                  <a:pt x="160" y="115"/>
                </a:moveTo>
                <a:cubicBezTo>
                  <a:pt x="160" y="116"/>
                  <a:pt x="159" y="117"/>
                  <a:pt x="157" y="117"/>
                </a:cubicBezTo>
                <a:cubicBezTo>
                  <a:pt x="155" y="117"/>
                  <a:pt x="155" y="117"/>
                  <a:pt x="155" y="117"/>
                </a:cubicBezTo>
                <a:cubicBezTo>
                  <a:pt x="153" y="117"/>
                  <a:pt x="152" y="116"/>
                  <a:pt x="152" y="115"/>
                </a:cubicBezTo>
                <a:cubicBezTo>
                  <a:pt x="152" y="113"/>
                  <a:pt x="153" y="112"/>
                  <a:pt x="155" y="112"/>
                </a:cubicBezTo>
                <a:cubicBezTo>
                  <a:pt x="157" y="112"/>
                  <a:pt x="157" y="112"/>
                  <a:pt x="157" y="112"/>
                </a:cubicBezTo>
                <a:cubicBezTo>
                  <a:pt x="159" y="112"/>
                  <a:pt x="160" y="113"/>
                  <a:pt x="160" y="115"/>
                </a:cubicBezTo>
                <a:close/>
                <a:moveTo>
                  <a:pt x="149" y="136"/>
                </a:moveTo>
                <a:cubicBezTo>
                  <a:pt x="149" y="137"/>
                  <a:pt x="148" y="139"/>
                  <a:pt x="147" y="139"/>
                </a:cubicBezTo>
                <a:cubicBezTo>
                  <a:pt x="144" y="139"/>
                  <a:pt x="144" y="139"/>
                  <a:pt x="144" y="139"/>
                </a:cubicBezTo>
                <a:cubicBezTo>
                  <a:pt x="143" y="139"/>
                  <a:pt x="141" y="137"/>
                  <a:pt x="141" y="136"/>
                </a:cubicBezTo>
                <a:cubicBezTo>
                  <a:pt x="141" y="135"/>
                  <a:pt x="143" y="133"/>
                  <a:pt x="144" y="133"/>
                </a:cubicBezTo>
                <a:cubicBezTo>
                  <a:pt x="147" y="133"/>
                  <a:pt x="147" y="133"/>
                  <a:pt x="147" y="133"/>
                </a:cubicBezTo>
                <a:cubicBezTo>
                  <a:pt x="148" y="133"/>
                  <a:pt x="149" y="135"/>
                  <a:pt x="149" y="136"/>
                </a:cubicBezTo>
                <a:close/>
                <a:moveTo>
                  <a:pt x="139" y="136"/>
                </a:moveTo>
                <a:cubicBezTo>
                  <a:pt x="139" y="137"/>
                  <a:pt x="137" y="139"/>
                  <a:pt x="136" y="139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32" y="139"/>
                  <a:pt x="131" y="137"/>
                  <a:pt x="131" y="136"/>
                </a:cubicBezTo>
                <a:cubicBezTo>
                  <a:pt x="131" y="135"/>
                  <a:pt x="132" y="133"/>
                  <a:pt x="133" y="133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7" y="133"/>
                  <a:pt x="139" y="135"/>
                  <a:pt x="139" y="136"/>
                </a:cubicBezTo>
                <a:close/>
                <a:moveTo>
                  <a:pt x="160" y="136"/>
                </a:moveTo>
                <a:cubicBezTo>
                  <a:pt x="160" y="137"/>
                  <a:pt x="159" y="139"/>
                  <a:pt x="157" y="139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3" y="139"/>
                  <a:pt x="152" y="137"/>
                  <a:pt x="152" y="136"/>
                </a:cubicBezTo>
                <a:cubicBezTo>
                  <a:pt x="152" y="135"/>
                  <a:pt x="153" y="133"/>
                  <a:pt x="155" y="133"/>
                </a:cubicBezTo>
                <a:cubicBezTo>
                  <a:pt x="157" y="133"/>
                  <a:pt x="157" y="133"/>
                  <a:pt x="157" y="133"/>
                </a:cubicBezTo>
                <a:cubicBezTo>
                  <a:pt x="159" y="133"/>
                  <a:pt x="160" y="135"/>
                  <a:pt x="160" y="136"/>
                </a:cubicBezTo>
                <a:close/>
                <a:moveTo>
                  <a:pt x="141" y="128"/>
                </a:moveTo>
                <a:cubicBezTo>
                  <a:pt x="139" y="128"/>
                  <a:pt x="139" y="128"/>
                  <a:pt x="139" y="128"/>
                </a:cubicBezTo>
                <a:cubicBezTo>
                  <a:pt x="137" y="128"/>
                  <a:pt x="136" y="127"/>
                  <a:pt x="136" y="125"/>
                </a:cubicBezTo>
                <a:cubicBezTo>
                  <a:pt x="136" y="124"/>
                  <a:pt x="137" y="123"/>
                  <a:pt x="139" y="123"/>
                </a:cubicBezTo>
                <a:cubicBezTo>
                  <a:pt x="141" y="123"/>
                  <a:pt x="141" y="123"/>
                  <a:pt x="141" y="123"/>
                </a:cubicBezTo>
                <a:cubicBezTo>
                  <a:pt x="143" y="123"/>
                  <a:pt x="144" y="124"/>
                  <a:pt x="144" y="125"/>
                </a:cubicBezTo>
                <a:cubicBezTo>
                  <a:pt x="144" y="127"/>
                  <a:pt x="143" y="128"/>
                  <a:pt x="141" y="128"/>
                </a:cubicBezTo>
                <a:close/>
                <a:moveTo>
                  <a:pt x="152" y="128"/>
                </a:moveTo>
                <a:cubicBezTo>
                  <a:pt x="149" y="128"/>
                  <a:pt x="149" y="128"/>
                  <a:pt x="149" y="128"/>
                </a:cubicBezTo>
                <a:cubicBezTo>
                  <a:pt x="148" y="128"/>
                  <a:pt x="147" y="127"/>
                  <a:pt x="147" y="125"/>
                </a:cubicBezTo>
                <a:cubicBezTo>
                  <a:pt x="147" y="124"/>
                  <a:pt x="148" y="123"/>
                  <a:pt x="149" y="123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3" y="123"/>
                  <a:pt x="155" y="124"/>
                  <a:pt x="155" y="125"/>
                </a:cubicBezTo>
                <a:cubicBezTo>
                  <a:pt x="155" y="127"/>
                  <a:pt x="153" y="128"/>
                  <a:pt x="152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6" name="Freeform 2150"/>
          <p:cNvSpPr>
            <a:spLocks noEditPoints="1"/>
          </p:cNvSpPr>
          <p:nvPr userDrawn="1"/>
        </p:nvSpPr>
        <p:spPr bwMode="auto">
          <a:xfrm>
            <a:off x="7564755" y="2402324"/>
            <a:ext cx="450533" cy="409933"/>
          </a:xfrm>
          <a:custGeom>
            <a:avLst/>
            <a:gdLst>
              <a:gd name="T0" fmla="*/ 72 w 160"/>
              <a:gd name="T1" fmla="*/ 43 h 144"/>
              <a:gd name="T2" fmla="*/ 160 w 160"/>
              <a:gd name="T3" fmla="*/ 43 h 144"/>
              <a:gd name="T4" fmla="*/ 160 w 160"/>
              <a:gd name="T5" fmla="*/ 0 h 144"/>
              <a:gd name="T6" fmla="*/ 72 w 160"/>
              <a:gd name="T7" fmla="*/ 0 h 144"/>
              <a:gd name="T8" fmla="*/ 0 w 160"/>
              <a:gd name="T9" fmla="*/ 72 h 144"/>
              <a:gd name="T10" fmla="*/ 72 w 160"/>
              <a:gd name="T11" fmla="*/ 144 h 144"/>
              <a:gd name="T12" fmla="*/ 160 w 160"/>
              <a:gd name="T13" fmla="*/ 144 h 144"/>
              <a:gd name="T14" fmla="*/ 160 w 160"/>
              <a:gd name="T15" fmla="*/ 101 h 144"/>
              <a:gd name="T16" fmla="*/ 72 w 160"/>
              <a:gd name="T17" fmla="*/ 101 h 144"/>
              <a:gd name="T18" fmla="*/ 43 w 160"/>
              <a:gd name="T19" fmla="*/ 72 h 144"/>
              <a:gd name="T20" fmla="*/ 72 w 160"/>
              <a:gd name="T21" fmla="*/ 43 h 144"/>
              <a:gd name="T22" fmla="*/ 155 w 160"/>
              <a:gd name="T23" fmla="*/ 37 h 144"/>
              <a:gd name="T24" fmla="*/ 123 w 160"/>
              <a:gd name="T25" fmla="*/ 37 h 144"/>
              <a:gd name="T26" fmla="*/ 123 w 160"/>
              <a:gd name="T27" fmla="*/ 5 h 144"/>
              <a:gd name="T28" fmla="*/ 155 w 160"/>
              <a:gd name="T29" fmla="*/ 5 h 144"/>
              <a:gd name="T30" fmla="*/ 155 w 160"/>
              <a:gd name="T31" fmla="*/ 37 h 144"/>
              <a:gd name="T32" fmla="*/ 155 w 160"/>
              <a:gd name="T33" fmla="*/ 139 h 144"/>
              <a:gd name="T34" fmla="*/ 123 w 160"/>
              <a:gd name="T35" fmla="*/ 139 h 144"/>
              <a:gd name="T36" fmla="*/ 123 w 160"/>
              <a:gd name="T37" fmla="*/ 107 h 144"/>
              <a:gd name="T38" fmla="*/ 155 w 160"/>
              <a:gd name="T39" fmla="*/ 107 h 144"/>
              <a:gd name="T40" fmla="*/ 155 w 160"/>
              <a:gd name="T41" fmla="*/ 139 h 144"/>
              <a:gd name="T42" fmla="*/ 37 w 160"/>
              <a:gd name="T43" fmla="*/ 72 h 144"/>
              <a:gd name="T44" fmla="*/ 72 w 160"/>
              <a:gd name="T45" fmla="*/ 107 h 144"/>
              <a:gd name="T46" fmla="*/ 117 w 160"/>
              <a:gd name="T47" fmla="*/ 107 h 144"/>
              <a:gd name="T48" fmla="*/ 117 w 160"/>
              <a:gd name="T49" fmla="*/ 139 h 144"/>
              <a:gd name="T50" fmla="*/ 72 w 160"/>
              <a:gd name="T51" fmla="*/ 139 h 144"/>
              <a:gd name="T52" fmla="*/ 5 w 160"/>
              <a:gd name="T53" fmla="*/ 72 h 144"/>
              <a:gd name="T54" fmla="*/ 72 w 160"/>
              <a:gd name="T55" fmla="*/ 5 h 144"/>
              <a:gd name="T56" fmla="*/ 117 w 160"/>
              <a:gd name="T57" fmla="*/ 5 h 144"/>
              <a:gd name="T58" fmla="*/ 117 w 160"/>
              <a:gd name="T59" fmla="*/ 37 h 144"/>
              <a:gd name="T60" fmla="*/ 72 w 160"/>
              <a:gd name="T61" fmla="*/ 37 h 144"/>
              <a:gd name="T62" fmla="*/ 37 w 160"/>
              <a:gd name="T63" fmla="*/ 72 h 144"/>
              <a:gd name="T64" fmla="*/ 128 w 160"/>
              <a:gd name="T65" fmla="*/ 21 h 144"/>
              <a:gd name="T66" fmla="*/ 131 w 160"/>
              <a:gd name="T67" fmla="*/ 19 h 144"/>
              <a:gd name="T68" fmla="*/ 136 w 160"/>
              <a:gd name="T69" fmla="*/ 19 h 144"/>
              <a:gd name="T70" fmla="*/ 136 w 160"/>
              <a:gd name="T71" fmla="*/ 13 h 144"/>
              <a:gd name="T72" fmla="*/ 139 w 160"/>
              <a:gd name="T73" fmla="*/ 11 h 144"/>
              <a:gd name="T74" fmla="*/ 141 w 160"/>
              <a:gd name="T75" fmla="*/ 13 h 144"/>
              <a:gd name="T76" fmla="*/ 141 w 160"/>
              <a:gd name="T77" fmla="*/ 19 h 144"/>
              <a:gd name="T78" fmla="*/ 147 w 160"/>
              <a:gd name="T79" fmla="*/ 19 h 144"/>
              <a:gd name="T80" fmla="*/ 149 w 160"/>
              <a:gd name="T81" fmla="*/ 21 h 144"/>
              <a:gd name="T82" fmla="*/ 147 w 160"/>
              <a:gd name="T83" fmla="*/ 24 h 144"/>
              <a:gd name="T84" fmla="*/ 141 w 160"/>
              <a:gd name="T85" fmla="*/ 24 h 144"/>
              <a:gd name="T86" fmla="*/ 141 w 160"/>
              <a:gd name="T87" fmla="*/ 29 h 144"/>
              <a:gd name="T88" fmla="*/ 139 w 160"/>
              <a:gd name="T89" fmla="*/ 32 h 144"/>
              <a:gd name="T90" fmla="*/ 136 w 160"/>
              <a:gd name="T91" fmla="*/ 29 h 144"/>
              <a:gd name="T92" fmla="*/ 136 w 160"/>
              <a:gd name="T93" fmla="*/ 24 h 144"/>
              <a:gd name="T94" fmla="*/ 131 w 160"/>
              <a:gd name="T95" fmla="*/ 24 h 144"/>
              <a:gd name="T96" fmla="*/ 128 w 160"/>
              <a:gd name="T97" fmla="*/ 21 h 144"/>
              <a:gd name="T98" fmla="*/ 128 w 160"/>
              <a:gd name="T99" fmla="*/ 123 h 144"/>
              <a:gd name="T100" fmla="*/ 131 w 160"/>
              <a:gd name="T101" fmla="*/ 120 h 144"/>
              <a:gd name="T102" fmla="*/ 147 w 160"/>
              <a:gd name="T103" fmla="*/ 120 h 144"/>
              <a:gd name="T104" fmla="*/ 149 w 160"/>
              <a:gd name="T105" fmla="*/ 123 h 144"/>
              <a:gd name="T106" fmla="*/ 147 w 160"/>
              <a:gd name="T107" fmla="*/ 125 h 144"/>
              <a:gd name="T108" fmla="*/ 131 w 160"/>
              <a:gd name="T109" fmla="*/ 125 h 144"/>
              <a:gd name="T110" fmla="*/ 128 w 160"/>
              <a:gd name="T111" fmla="*/ 12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44">
                <a:moveTo>
                  <a:pt x="72" y="43"/>
                </a:moveTo>
                <a:cubicBezTo>
                  <a:pt x="160" y="43"/>
                  <a:pt x="160" y="43"/>
                  <a:pt x="160" y="43"/>
                </a:cubicBezTo>
                <a:cubicBezTo>
                  <a:pt x="160" y="0"/>
                  <a:pt x="160" y="0"/>
                  <a:pt x="160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56" y="101"/>
                  <a:pt x="43" y="88"/>
                  <a:pt x="43" y="72"/>
                </a:cubicBezTo>
                <a:cubicBezTo>
                  <a:pt x="43" y="56"/>
                  <a:pt x="56" y="43"/>
                  <a:pt x="72" y="43"/>
                </a:cubicBezTo>
                <a:close/>
                <a:moveTo>
                  <a:pt x="155" y="37"/>
                </a:moveTo>
                <a:cubicBezTo>
                  <a:pt x="123" y="37"/>
                  <a:pt x="123" y="37"/>
                  <a:pt x="123" y="37"/>
                </a:cubicBezTo>
                <a:cubicBezTo>
                  <a:pt x="123" y="5"/>
                  <a:pt x="123" y="5"/>
                  <a:pt x="123" y="5"/>
                </a:cubicBezTo>
                <a:cubicBezTo>
                  <a:pt x="155" y="5"/>
                  <a:pt x="155" y="5"/>
                  <a:pt x="155" y="5"/>
                </a:cubicBezTo>
                <a:lnTo>
                  <a:pt x="155" y="37"/>
                </a:lnTo>
                <a:close/>
                <a:moveTo>
                  <a:pt x="155" y="139"/>
                </a:moveTo>
                <a:cubicBezTo>
                  <a:pt x="123" y="139"/>
                  <a:pt x="123" y="139"/>
                  <a:pt x="123" y="139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55" y="107"/>
                  <a:pt x="155" y="107"/>
                  <a:pt x="155" y="107"/>
                </a:cubicBezTo>
                <a:lnTo>
                  <a:pt x="155" y="139"/>
                </a:lnTo>
                <a:close/>
                <a:moveTo>
                  <a:pt x="37" y="72"/>
                </a:moveTo>
                <a:cubicBezTo>
                  <a:pt x="37" y="91"/>
                  <a:pt x="53" y="107"/>
                  <a:pt x="72" y="107"/>
                </a:cubicBezTo>
                <a:cubicBezTo>
                  <a:pt x="117" y="107"/>
                  <a:pt x="117" y="107"/>
                  <a:pt x="117" y="107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35" y="139"/>
                  <a:pt x="5" y="109"/>
                  <a:pt x="5" y="72"/>
                </a:cubicBezTo>
                <a:cubicBezTo>
                  <a:pt x="5" y="35"/>
                  <a:pt x="35" y="5"/>
                  <a:pt x="72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37"/>
                  <a:pt x="117" y="37"/>
                  <a:pt x="117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53" y="37"/>
                  <a:pt x="37" y="53"/>
                  <a:pt x="37" y="72"/>
                </a:cubicBezTo>
                <a:close/>
                <a:moveTo>
                  <a:pt x="128" y="21"/>
                </a:moveTo>
                <a:cubicBezTo>
                  <a:pt x="128" y="20"/>
                  <a:pt x="129" y="19"/>
                  <a:pt x="131" y="19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36" y="13"/>
                  <a:pt x="136" y="13"/>
                  <a:pt x="136" y="13"/>
                </a:cubicBezTo>
                <a:cubicBezTo>
                  <a:pt x="136" y="12"/>
                  <a:pt x="137" y="11"/>
                  <a:pt x="139" y="11"/>
                </a:cubicBezTo>
                <a:cubicBezTo>
                  <a:pt x="140" y="11"/>
                  <a:pt x="141" y="12"/>
                  <a:pt x="141" y="13"/>
                </a:cubicBezTo>
                <a:cubicBezTo>
                  <a:pt x="141" y="19"/>
                  <a:pt x="141" y="19"/>
                  <a:pt x="141" y="19"/>
                </a:cubicBezTo>
                <a:cubicBezTo>
                  <a:pt x="147" y="19"/>
                  <a:pt x="147" y="19"/>
                  <a:pt x="147" y="19"/>
                </a:cubicBezTo>
                <a:cubicBezTo>
                  <a:pt x="148" y="19"/>
                  <a:pt x="149" y="20"/>
                  <a:pt x="149" y="21"/>
                </a:cubicBezTo>
                <a:cubicBezTo>
                  <a:pt x="149" y="23"/>
                  <a:pt x="148" y="24"/>
                  <a:pt x="147" y="24"/>
                </a:cubicBezTo>
                <a:cubicBezTo>
                  <a:pt x="141" y="24"/>
                  <a:pt x="141" y="24"/>
                  <a:pt x="141" y="24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31"/>
                  <a:pt x="140" y="32"/>
                  <a:pt x="139" y="32"/>
                </a:cubicBezTo>
                <a:cubicBezTo>
                  <a:pt x="137" y="32"/>
                  <a:pt x="136" y="31"/>
                  <a:pt x="136" y="29"/>
                </a:cubicBezTo>
                <a:cubicBezTo>
                  <a:pt x="136" y="24"/>
                  <a:pt x="136" y="24"/>
                  <a:pt x="136" y="24"/>
                </a:cubicBezTo>
                <a:cubicBezTo>
                  <a:pt x="131" y="24"/>
                  <a:pt x="131" y="24"/>
                  <a:pt x="131" y="24"/>
                </a:cubicBezTo>
                <a:cubicBezTo>
                  <a:pt x="129" y="24"/>
                  <a:pt x="128" y="23"/>
                  <a:pt x="128" y="21"/>
                </a:cubicBezTo>
                <a:close/>
                <a:moveTo>
                  <a:pt x="128" y="123"/>
                </a:moveTo>
                <a:cubicBezTo>
                  <a:pt x="128" y="121"/>
                  <a:pt x="129" y="120"/>
                  <a:pt x="131" y="120"/>
                </a:cubicBezTo>
                <a:cubicBezTo>
                  <a:pt x="147" y="120"/>
                  <a:pt x="147" y="120"/>
                  <a:pt x="147" y="120"/>
                </a:cubicBezTo>
                <a:cubicBezTo>
                  <a:pt x="148" y="120"/>
                  <a:pt x="149" y="121"/>
                  <a:pt x="149" y="123"/>
                </a:cubicBezTo>
                <a:cubicBezTo>
                  <a:pt x="149" y="124"/>
                  <a:pt x="148" y="125"/>
                  <a:pt x="147" y="125"/>
                </a:cubicBezTo>
                <a:cubicBezTo>
                  <a:pt x="131" y="125"/>
                  <a:pt x="131" y="125"/>
                  <a:pt x="131" y="125"/>
                </a:cubicBezTo>
                <a:cubicBezTo>
                  <a:pt x="129" y="125"/>
                  <a:pt x="128" y="124"/>
                  <a:pt x="128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7" name="Freeform 2151"/>
          <p:cNvSpPr>
            <a:spLocks noEditPoints="1"/>
          </p:cNvSpPr>
          <p:nvPr userDrawn="1"/>
        </p:nvSpPr>
        <p:spPr bwMode="auto">
          <a:xfrm>
            <a:off x="7564755" y="2914412"/>
            <a:ext cx="450533" cy="408623"/>
          </a:xfrm>
          <a:custGeom>
            <a:avLst/>
            <a:gdLst>
              <a:gd name="T0" fmla="*/ 72 w 160"/>
              <a:gd name="T1" fmla="*/ 43 h 144"/>
              <a:gd name="T2" fmla="*/ 109 w 160"/>
              <a:gd name="T3" fmla="*/ 43 h 144"/>
              <a:gd name="T4" fmla="*/ 125 w 160"/>
              <a:gd name="T5" fmla="*/ 43 h 144"/>
              <a:gd name="T6" fmla="*/ 160 w 160"/>
              <a:gd name="T7" fmla="*/ 43 h 144"/>
              <a:gd name="T8" fmla="*/ 160 w 160"/>
              <a:gd name="T9" fmla="*/ 0 h 144"/>
              <a:gd name="T10" fmla="*/ 125 w 160"/>
              <a:gd name="T11" fmla="*/ 0 h 144"/>
              <a:gd name="T12" fmla="*/ 109 w 160"/>
              <a:gd name="T13" fmla="*/ 0 h 144"/>
              <a:gd name="T14" fmla="*/ 72 w 160"/>
              <a:gd name="T15" fmla="*/ 0 h 144"/>
              <a:gd name="T16" fmla="*/ 0 w 160"/>
              <a:gd name="T17" fmla="*/ 72 h 144"/>
              <a:gd name="T18" fmla="*/ 72 w 160"/>
              <a:gd name="T19" fmla="*/ 144 h 144"/>
              <a:gd name="T20" fmla="*/ 109 w 160"/>
              <a:gd name="T21" fmla="*/ 144 h 144"/>
              <a:gd name="T22" fmla="*/ 125 w 160"/>
              <a:gd name="T23" fmla="*/ 144 h 144"/>
              <a:gd name="T24" fmla="*/ 160 w 160"/>
              <a:gd name="T25" fmla="*/ 144 h 144"/>
              <a:gd name="T26" fmla="*/ 160 w 160"/>
              <a:gd name="T27" fmla="*/ 101 h 144"/>
              <a:gd name="T28" fmla="*/ 125 w 160"/>
              <a:gd name="T29" fmla="*/ 101 h 144"/>
              <a:gd name="T30" fmla="*/ 109 w 160"/>
              <a:gd name="T31" fmla="*/ 101 h 144"/>
              <a:gd name="T32" fmla="*/ 72 w 160"/>
              <a:gd name="T33" fmla="*/ 101 h 144"/>
              <a:gd name="T34" fmla="*/ 43 w 160"/>
              <a:gd name="T35" fmla="*/ 72 h 144"/>
              <a:gd name="T36" fmla="*/ 72 w 160"/>
              <a:gd name="T37" fmla="*/ 43 h 144"/>
              <a:gd name="T38" fmla="*/ 155 w 160"/>
              <a:gd name="T39" fmla="*/ 5 h 144"/>
              <a:gd name="T40" fmla="*/ 155 w 160"/>
              <a:gd name="T41" fmla="*/ 37 h 144"/>
              <a:gd name="T42" fmla="*/ 125 w 160"/>
              <a:gd name="T43" fmla="*/ 37 h 144"/>
              <a:gd name="T44" fmla="*/ 125 w 160"/>
              <a:gd name="T45" fmla="*/ 5 h 144"/>
              <a:gd name="T46" fmla="*/ 155 w 160"/>
              <a:gd name="T47" fmla="*/ 5 h 144"/>
              <a:gd name="T48" fmla="*/ 120 w 160"/>
              <a:gd name="T49" fmla="*/ 5 h 144"/>
              <a:gd name="T50" fmla="*/ 120 w 160"/>
              <a:gd name="T51" fmla="*/ 37 h 144"/>
              <a:gd name="T52" fmla="*/ 115 w 160"/>
              <a:gd name="T53" fmla="*/ 37 h 144"/>
              <a:gd name="T54" fmla="*/ 115 w 160"/>
              <a:gd name="T55" fmla="*/ 5 h 144"/>
              <a:gd name="T56" fmla="*/ 120 w 160"/>
              <a:gd name="T57" fmla="*/ 5 h 144"/>
              <a:gd name="T58" fmla="*/ 155 w 160"/>
              <a:gd name="T59" fmla="*/ 107 h 144"/>
              <a:gd name="T60" fmla="*/ 155 w 160"/>
              <a:gd name="T61" fmla="*/ 139 h 144"/>
              <a:gd name="T62" fmla="*/ 125 w 160"/>
              <a:gd name="T63" fmla="*/ 139 h 144"/>
              <a:gd name="T64" fmla="*/ 125 w 160"/>
              <a:gd name="T65" fmla="*/ 107 h 144"/>
              <a:gd name="T66" fmla="*/ 155 w 160"/>
              <a:gd name="T67" fmla="*/ 107 h 144"/>
              <a:gd name="T68" fmla="*/ 120 w 160"/>
              <a:gd name="T69" fmla="*/ 107 h 144"/>
              <a:gd name="T70" fmla="*/ 120 w 160"/>
              <a:gd name="T71" fmla="*/ 139 h 144"/>
              <a:gd name="T72" fmla="*/ 115 w 160"/>
              <a:gd name="T73" fmla="*/ 139 h 144"/>
              <a:gd name="T74" fmla="*/ 115 w 160"/>
              <a:gd name="T75" fmla="*/ 107 h 144"/>
              <a:gd name="T76" fmla="*/ 120 w 160"/>
              <a:gd name="T77" fmla="*/ 107 h 144"/>
              <a:gd name="T78" fmla="*/ 37 w 160"/>
              <a:gd name="T79" fmla="*/ 72 h 144"/>
              <a:gd name="T80" fmla="*/ 72 w 160"/>
              <a:gd name="T81" fmla="*/ 107 h 144"/>
              <a:gd name="T82" fmla="*/ 109 w 160"/>
              <a:gd name="T83" fmla="*/ 107 h 144"/>
              <a:gd name="T84" fmla="*/ 109 w 160"/>
              <a:gd name="T85" fmla="*/ 139 h 144"/>
              <a:gd name="T86" fmla="*/ 72 w 160"/>
              <a:gd name="T87" fmla="*/ 139 h 144"/>
              <a:gd name="T88" fmla="*/ 5 w 160"/>
              <a:gd name="T89" fmla="*/ 72 h 144"/>
              <a:gd name="T90" fmla="*/ 72 w 160"/>
              <a:gd name="T91" fmla="*/ 5 h 144"/>
              <a:gd name="T92" fmla="*/ 109 w 160"/>
              <a:gd name="T93" fmla="*/ 5 h 144"/>
              <a:gd name="T94" fmla="*/ 109 w 160"/>
              <a:gd name="T95" fmla="*/ 37 h 144"/>
              <a:gd name="T96" fmla="*/ 72 w 160"/>
              <a:gd name="T97" fmla="*/ 37 h 144"/>
              <a:gd name="T98" fmla="*/ 37 w 160"/>
              <a:gd name="T99" fmla="*/ 7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44">
                <a:moveTo>
                  <a:pt x="72" y="43"/>
                </a:moveTo>
                <a:cubicBezTo>
                  <a:pt x="109" y="43"/>
                  <a:pt x="109" y="43"/>
                  <a:pt x="109" y="43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60" y="43"/>
                  <a:pt x="160" y="43"/>
                  <a:pt x="160" y="43"/>
                </a:cubicBezTo>
                <a:cubicBezTo>
                  <a:pt x="160" y="0"/>
                  <a:pt x="160" y="0"/>
                  <a:pt x="160" y="0"/>
                </a:cubicBezTo>
                <a:cubicBezTo>
                  <a:pt x="125" y="0"/>
                  <a:pt x="125" y="0"/>
                  <a:pt x="125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112"/>
                  <a:pt x="32" y="144"/>
                  <a:pt x="72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09" y="101"/>
                  <a:pt x="109" y="101"/>
                  <a:pt x="109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56" y="101"/>
                  <a:pt x="43" y="88"/>
                  <a:pt x="43" y="72"/>
                </a:cubicBezTo>
                <a:cubicBezTo>
                  <a:pt x="43" y="56"/>
                  <a:pt x="56" y="43"/>
                  <a:pt x="72" y="43"/>
                </a:cubicBezTo>
                <a:close/>
                <a:moveTo>
                  <a:pt x="155" y="5"/>
                </a:moveTo>
                <a:cubicBezTo>
                  <a:pt x="155" y="37"/>
                  <a:pt x="155" y="37"/>
                  <a:pt x="155" y="37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5"/>
                  <a:pt x="125" y="5"/>
                  <a:pt x="125" y="5"/>
                </a:cubicBezTo>
                <a:lnTo>
                  <a:pt x="155" y="5"/>
                </a:lnTo>
                <a:close/>
                <a:moveTo>
                  <a:pt x="120" y="5"/>
                </a:moveTo>
                <a:cubicBezTo>
                  <a:pt x="120" y="37"/>
                  <a:pt x="120" y="37"/>
                  <a:pt x="120" y="37"/>
                </a:cubicBezTo>
                <a:cubicBezTo>
                  <a:pt x="115" y="37"/>
                  <a:pt x="115" y="37"/>
                  <a:pt x="115" y="37"/>
                </a:cubicBezTo>
                <a:cubicBezTo>
                  <a:pt x="115" y="5"/>
                  <a:pt x="115" y="5"/>
                  <a:pt x="115" y="5"/>
                </a:cubicBezTo>
                <a:lnTo>
                  <a:pt x="120" y="5"/>
                </a:lnTo>
                <a:close/>
                <a:moveTo>
                  <a:pt x="155" y="107"/>
                </a:moveTo>
                <a:cubicBezTo>
                  <a:pt x="155" y="139"/>
                  <a:pt x="155" y="139"/>
                  <a:pt x="155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5" y="107"/>
                  <a:pt x="125" y="107"/>
                  <a:pt x="125" y="107"/>
                </a:cubicBezTo>
                <a:lnTo>
                  <a:pt x="155" y="107"/>
                </a:lnTo>
                <a:close/>
                <a:moveTo>
                  <a:pt x="120" y="107"/>
                </a:moveTo>
                <a:cubicBezTo>
                  <a:pt x="120" y="139"/>
                  <a:pt x="120" y="139"/>
                  <a:pt x="120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5" y="107"/>
                  <a:pt x="115" y="107"/>
                  <a:pt x="115" y="107"/>
                </a:cubicBezTo>
                <a:lnTo>
                  <a:pt x="120" y="107"/>
                </a:lnTo>
                <a:close/>
                <a:moveTo>
                  <a:pt x="37" y="72"/>
                </a:moveTo>
                <a:cubicBezTo>
                  <a:pt x="37" y="91"/>
                  <a:pt x="53" y="107"/>
                  <a:pt x="72" y="107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35" y="139"/>
                  <a:pt x="5" y="109"/>
                  <a:pt x="5" y="72"/>
                </a:cubicBezTo>
                <a:cubicBezTo>
                  <a:pt x="5" y="35"/>
                  <a:pt x="35" y="5"/>
                  <a:pt x="72" y="5"/>
                </a:cubicBezTo>
                <a:cubicBezTo>
                  <a:pt x="109" y="5"/>
                  <a:pt x="109" y="5"/>
                  <a:pt x="109" y="5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72" y="37"/>
                  <a:pt x="72" y="37"/>
                  <a:pt x="72" y="37"/>
                </a:cubicBezTo>
                <a:cubicBezTo>
                  <a:pt x="53" y="37"/>
                  <a:pt x="37" y="53"/>
                  <a:pt x="37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8" name="Freeform 2152"/>
          <p:cNvSpPr>
            <a:spLocks noEditPoints="1"/>
          </p:cNvSpPr>
          <p:nvPr userDrawn="1"/>
        </p:nvSpPr>
        <p:spPr bwMode="auto">
          <a:xfrm>
            <a:off x="7564755" y="3401616"/>
            <a:ext cx="450533" cy="437436"/>
          </a:xfrm>
          <a:custGeom>
            <a:avLst/>
            <a:gdLst>
              <a:gd name="T0" fmla="*/ 107 w 160"/>
              <a:gd name="T1" fmla="*/ 26 h 154"/>
              <a:gd name="T2" fmla="*/ 57 w 160"/>
              <a:gd name="T3" fmla="*/ 0 h 154"/>
              <a:gd name="T4" fmla="*/ 56 w 160"/>
              <a:gd name="T5" fmla="*/ 0 h 154"/>
              <a:gd name="T6" fmla="*/ 55 w 160"/>
              <a:gd name="T7" fmla="*/ 0 h 154"/>
              <a:gd name="T8" fmla="*/ 0 w 160"/>
              <a:gd name="T9" fmla="*/ 148 h 154"/>
              <a:gd name="T10" fmla="*/ 4 w 160"/>
              <a:gd name="T11" fmla="*/ 151 h 154"/>
              <a:gd name="T12" fmla="*/ 106 w 160"/>
              <a:gd name="T13" fmla="*/ 154 h 154"/>
              <a:gd name="T14" fmla="*/ 108 w 160"/>
              <a:gd name="T15" fmla="*/ 154 h 154"/>
              <a:gd name="T16" fmla="*/ 160 w 160"/>
              <a:gd name="T17" fmla="*/ 124 h 154"/>
              <a:gd name="T18" fmla="*/ 6 w 160"/>
              <a:gd name="T19" fmla="*/ 23 h 154"/>
              <a:gd name="T20" fmla="*/ 50 w 160"/>
              <a:gd name="T21" fmla="*/ 88 h 154"/>
              <a:gd name="T22" fmla="*/ 51 w 160"/>
              <a:gd name="T23" fmla="*/ 94 h 154"/>
              <a:gd name="T24" fmla="*/ 6 w 160"/>
              <a:gd name="T25" fmla="*/ 144 h 154"/>
              <a:gd name="T26" fmla="*/ 62 w 160"/>
              <a:gd name="T27" fmla="*/ 92 h 154"/>
              <a:gd name="T28" fmla="*/ 62 w 160"/>
              <a:gd name="T29" fmla="*/ 86 h 154"/>
              <a:gd name="T30" fmla="*/ 104 w 160"/>
              <a:gd name="T31" fmla="*/ 31 h 154"/>
              <a:gd name="T32" fmla="*/ 94 w 160"/>
              <a:gd name="T33" fmla="*/ 96 h 154"/>
              <a:gd name="T34" fmla="*/ 104 w 160"/>
              <a:gd name="T35" fmla="*/ 147 h 154"/>
              <a:gd name="T36" fmla="*/ 154 w 160"/>
              <a:gd name="T37" fmla="*/ 123 h 154"/>
              <a:gd name="T38" fmla="*/ 111 w 160"/>
              <a:gd name="T39" fmla="*/ 97 h 154"/>
              <a:gd name="T40" fmla="*/ 154 w 160"/>
              <a:gd name="T41" fmla="*/ 8 h 154"/>
              <a:gd name="T42" fmla="*/ 18 w 160"/>
              <a:gd name="T43" fmla="*/ 39 h 154"/>
              <a:gd name="T44" fmla="*/ 33 w 160"/>
              <a:gd name="T45" fmla="*/ 62 h 154"/>
              <a:gd name="T46" fmla="*/ 47 w 160"/>
              <a:gd name="T47" fmla="*/ 39 h 154"/>
              <a:gd name="T48" fmla="*/ 24 w 160"/>
              <a:gd name="T49" fmla="*/ 39 h 154"/>
              <a:gd name="T50" fmla="*/ 33 w 160"/>
              <a:gd name="T51" fmla="*/ 47 h 154"/>
              <a:gd name="T52" fmla="*/ 138 w 160"/>
              <a:gd name="T53" fmla="*/ 62 h 154"/>
              <a:gd name="T54" fmla="*/ 135 w 160"/>
              <a:gd name="T55" fmla="*/ 79 h 154"/>
              <a:gd name="T56" fmla="*/ 42 w 160"/>
              <a:gd name="T57" fmla="*/ 94 h 154"/>
              <a:gd name="T58" fmla="*/ 31 w 160"/>
              <a:gd name="T59" fmla="*/ 106 h 154"/>
              <a:gd name="T60" fmla="*/ 38 w 160"/>
              <a:gd name="T61" fmla="*/ 93 h 154"/>
              <a:gd name="T62" fmla="*/ 24 w 160"/>
              <a:gd name="T63" fmla="*/ 125 h 154"/>
              <a:gd name="T64" fmla="*/ 18 w 160"/>
              <a:gd name="T65" fmla="*/ 124 h 154"/>
              <a:gd name="T66" fmla="*/ 27 w 160"/>
              <a:gd name="T67" fmla="*/ 114 h 154"/>
              <a:gd name="T68" fmla="*/ 127 w 160"/>
              <a:gd name="T69" fmla="*/ 85 h 154"/>
              <a:gd name="T70" fmla="*/ 121 w 160"/>
              <a:gd name="T71" fmla="*/ 97 h 154"/>
              <a:gd name="T72" fmla="*/ 88 w 160"/>
              <a:gd name="T73" fmla="*/ 94 h 154"/>
              <a:gd name="T74" fmla="*/ 82 w 160"/>
              <a:gd name="T75" fmla="*/ 95 h 154"/>
              <a:gd name="T76" fmla="*/ 74 w 160"/>
              <a:gd name="T77" fmla="*/ 87 h 154"/>
              <a:gd name="T78" fmla="*/ 86 w 160"/>
              <a:gd name="T79" fmla="*/ 90 h 154"/>
              <a:gd name="T80" fmla="*/ 137 w 160"/>
              <a:gd name="T81" fmla="*/ 44 h 154"/>
              <a:gd name="T82" fmla="*/ 142 w 160"/>
              <a:gd name="T83" fmla="*/ 41 h 154"/>
              <a:gd name="T84" fmla="*/ 139 w 160"/>
              <a:gd name="T85" fmla="*/ 56 h 154"/>
              <a:gd name="T86" fmla="*/ 25 w 160"/>
              <a:gd name="T87" fmla="*/ 78 h 154"/>
              <a:gd name="T88" fmla="*/ 25 w 160"/>
              <a:gd name="T89" fmla="*/ 66 h 154"/>
              <a:gd name="T90" fmla="*/ 36 w 160"/>
              <a:gd name="T91" fmla="*/ 66 h 154"/>
              <a:gd name="T92" fmla="*/ 37 w 160"/>
              <a:gd name="T93" fmla="*/ 74 h 154"/>
              <a:gd name="T94" fmla="*/ 39 w 160"/>
              <a:gd name="T95" fmla="*/ 83 h 154"/>
              <a:gd name="T96" fmla="*/ 29 w 160"/>
              <a:gd name="T97" fmla="*/ 82 h 154"/>
              <a:gd name="T98" fmla="*/ 25 w 160"/>
              <a:gd name="T99" fmla="*/ 7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54">
                <a:moveTo>
                  <a:pt x="159" y="0"/>
                </a:moveTo>
                <a:cubicBezTo>
                  <a:pt x="158" y="0"/>
                  <a:pt x="157" y="0"/>
                  <a:pt x="156" y="0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0"/>
                  <a:pt x="56" y="0"/>
                  <a:pt x="55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1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49"/>
                  <a:pt x="0" y="150"/>
                  <a:pt x="1" y="151"/>
                </a:cubicBezTo>
                <a:cubicBezTo>
                  <a:pt x="2" y="151"/>
                  <a:pt x="2" y="151"/>
                  <a:pt x="3" y="151"/>
                </a:cubicBezTo>
                <a:cubicBezTo>
                  <a:pt x="3" y="151"/>
                  <a:pt x="4" y="151"/>
                  <a:pt x="4" y="151"/>
                </a:cubicBezTo>
                <a:cubicBezTo>
                  <a:pt x="56" y="134"/>
                  <a:pt x="56" y="134"/>
                  <a:pt x="56" y="134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4"/>
                  <a:pt x="106" y="154"/>
                  <a:pt x="107" y="154"/>
                </a:cubicBezTo>
                <a:cubicBezTo>
                  <a:pt x="107" y="154"/>
                  <a:pt x="107" y="154"/>
                  <a:pt x="107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08" y="154"/>
                  <a:pt x="108" y="154"/>
                  <a:pt x="108" y="154"/>
                </a:cubicBezTo>
                <a:cubicBezTo>
                  <a:pt x="158" y="127"/>
                  <a:pt x="158" y="127"/>
                  <a:pt x="158" y="127"/>
                </a:cubicBezTo>
                <a:cubicBezTo>
                  <a:pt x="159" y="127"/>
                  <a:pt x="160" y="126"/>
                  <a:pt x="160" y="12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2"/>
                  <a:pt x="159" y="1"/>
                  <a:pt x="159" y="0"/>
                </a:cubicBezTo>
                <a:close/>
                <a:moveTo>
                  <a:pt x="6" y="23"/>
                </a:moveTo>
                <a:cubicBezTo>
                  <a:pt x="53" y="7"/>
                  <a:pt x="53" y="7"/>
                  <a:pt x="53" y="7"/>
                </a:cubicBezTo>
                <a:cubicBezTo>
                  <a:pt x="53" y="87"/>
                  <a:pt x="53" y="87"/>
                  <a:pt x="53" y="87"/>
                </a:cubicBezTo>
                <a:cubicBezTo>
                  <a:pt x="52" y="87"/>
                  <a:pt x="51" y="88"/>
                  <a:pt x="50" y="88"/>
                </a:cubicBezTo>
                <a:cubicBezTo>
                  <a:pt x="48" y="88"/>
                  <a:pt x="47" y="90"/>
                  <a:pt x="47" y="91"/>
                </a:cubicBezTo>
                <a:cubicBezTo>
                  <a:pt x="48" y="93"/>
                  <a:pt x="49" y="94"/>
                  <a:pt x="50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2" y="93"/>
                  <a:pt x="53" y="93"/>
                  <a:pt x="53" y="93"/>
                </a:cubicBezTo>
                <a:cubicBezTo>
                  <a:pt x="53" y="128"/>
                  <a:pt x="53" y="128"/>
                  <a:pt x="53" y="128"/>
                </a:cubicBezTo>
                <a:cubicBezTo>
                  <a:pt x="6" y="144"/>
                  <a:pt x="6" y="144"/>
                  <a:pt x="6" y="144"/>
                </a:cubicBezTo>
                <a:lnTo>
                  <a:pt x="6" y="23"/>
                </a:lnTo>
                <a:close/>
                <a:moveTo>
                  <a:pt x="59" y="92"/>
                </a:moveTo>
                <a:cubicBezTo>
                  <a:pt x="60" y="92"/>
                  <a:pt x="61" y="92"/>
                  <a:pt x="62" y="92"/>
                </a:cubicBezTo>
                <a:cubicBezTo>
                  <a:pt x="64" y="92"/>
                  <a:pt x="65" y="91"/>
                  <a:pt x="65" y="89"/>
                </a:cubicBezTo>
                <a:cubicBezTo>
                  <a:pt x="65" y="87"/>
                  <a:pt x="64" y="86"/>
                  <a:pt x="62" y="86"/>
                </a:cubicBezTo>
                <a:cubicBezTo>
                  <a:pt x="62" y="86"/>
                  <a:pt x="62" y="86"/>
                  <a:pt x="62" y="86"/>
                </a:cubicBezTo>
                <a:cubicBezTo>
                  <a:pt x="61" y="86"/>
                  <a:pt x="60" y="86"/>
                  <a:pt x="59" y="86"/>
                </a:cubicBezTo>
                <a:cubicBezTo>
                  <a:pt x="59" y="8"/>
                  <a:pt x="59" y="8"/>
                  <a:pt x="59" y="8"/>
                </a:cubicBezTo>
                <a:cubicBezTo>
                  <a:pt x="104" y="31"/>
                  <a:pt x="104" y="31"/>
                  <a:pt x="104" y="31"/>
                </a:cubicBezTo>
                <a:cubicBezTo>
                  <a:pt x="104" y="94"/>
                  <a:pt x="104" y="94"/>
                  <a:pt x="104" y="94"/>
                </a:cubicBezTo>
                <a:cubicBezTo>
                  <a:pt x="102" y="94"/>
                  <a:pt x="99" y="94"/>
                  <a:pt x="97" y="93"/>
                </a:cubicBezTo>
                <a:cubicBezTo>
                  <a:pt x="96" y="93"/>
                  <a:pt x="94" y="94"/>
                  <a:pt x="94" y="96"/>
                </a:cubicBezTo>
                <a:cubicBezTo>
                  <a:pt x="93" y="97"/>
                  <a:pt x="94" y="99"/>
                  <a:pt x="96" y="99"/>
                </a:cubicBezTo>
                <a:cubicBezTo>
                  <a:pt x="99" y="100"/>
                  <a:pt x="101" y="100"/>
                  <a:pt x="104" y="100"/>
                </a:cubicBezTo>
                <a:cubicBezTo>
                  <a:pt x="104" y="147"/>
                  <a:pt x="104" y="147"/>
                  <a:pt x="104" y="147"/>
                </a:cubicBezTo>
                <a:cubicBezTo>
                  <a:pt x="59" y="128"/>
                  <a:pt x="59" y="128"/>
                  <a:pt x="59" y="128"/>
                </a:cubicBezTo>
                <a:lnTo>
                  <a:pt x="59" y="92"/>
                </a:lnTo>
                <a:close/>
                <a:moveTo>
                  <a:pt x="154" y="123"/>
                </a:moveTo>
                <a:cubicBezTo>
                  <a:pt x="110" y="146"/>
                  <a:pt x="110" y="146"/>
                  <a:pt x="110" y="146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11" y="99"/>
                  <a:pt x="111" y="98"/>
                  <a:pt x="111" y="97"/>
                </a:cubicBezTo>
                <a:cubicBezTo>
                  <a:pt x="111" y="96"/>
                  <a:pt x="111" y="95"/>
                  <a:pt x="110" y="94"/>
                </a:cubicBezTo>
                <a:cubicBezTo>
                  <a:pt x="110" y="31"/>
                  <a:pt x="110" y="31"/>
                  <a:pt x="110" y="31"/>
                </a:cubicBezTo>
                <a:cubicBezTo>
                  <a:pt x="154" y="8"/>
                  <a:pt x="154" y="8"/>
                  <a:pt x="154" y="8"/>
                </a:cubicBezTo>
                <a:lnTo>
                  <a:pt x="154" y="123"/>
                </a:lnTo>
                <a:close/>
                <a:moveTo>
                  <a:pt x="33" y="24"/>
                </a:moveTo>
                <a:cubicBezTo>
                  <a:pt x="24" y="24"/>
                  <a:pt x="18" y="30"/>
                  <a:pt x="18" y="39"/>
                </a:cubicBezTo>
                <a:cubicBezTo>
                  <a:pt x="18" y="46"/>
                  <a:pt x="23" y="52"/>
                  <a:pt x="30" y="53"/>
                </a:cubicBezTo>
                <a:cubicBezTo>
                  <a:pt x="30" y="59"/>
                  <a:pt x="30" y="59"/>
                  <a:pt x="30" y="59"/>
                </a:cubicBezTo>
                <a:cubicBezTo>
                  <a:pt x="30" y="61"/>
                  <a:pt x="31" y="62"/>
                  <a:pt x="33" y="62"/>
                </a:cubicBezTo>
                <a:cubicBezTo>
                  <a:pt x="34" y="62"/>
                  <a:pt x="36" y="61"/>
                  <a:pt x="36" y="59"/>
                </a:cubicBezTo>
                <a:cubicBezTo>
                  <a:pt x="36" y="53"/>
                  <a:pt x="36" y="53"/>
                  <a:pt x="36" y="53"/>
                </a:cubicBezTo>
                <a:cubicBezTo>
                  <a:pt x="42" y="52"/>
                  <a:pt x="47" y="46"/>
                  <a:pt x="47" y="39"/>
                </a:cubicBezTo>
                <a:cubicBezTo>
                  <a:pt x="47" y="30"/>
                  <a:pt x="41" y="24"/>
                  <a:pt x="33" y="24"/>
                </a:cubicBezTo>
                <a:close/>
                <a:moveTo>
                  <a:pt x="33" y="47"/>
                </a:moveTo>
                <a:cubicBezTo>
                  <a:pt x="28" y="47"/>
                  <a:pt x="24" y="43"/>
                  <a:pt x="24" y="39"/>
                </a:cubicBezTo>
                <a:cubicBezTo>
                  <a:pt x="24" y="34"/>
                  <a:pt x="28" y="30"/>
                  <a:pt x="33" y="30"/>
                </a:cubicBezTo>
                <a:cubicBezTo>
                  <a:pt x="37" y="30"/>
                  <a:pt x="41" y="34"/>
                  <a:pt x="41" y="39"/>
                </a:cubicBezTo>
                <a:cubicBezTo>
                  <a:pt x="41" y="43"/>
                  <a:pt x="37" y="47"/>
                  <a:pt x="33" y="47"/>
                </a:cubicBezTo>
                <a:close/>
                <a:moveTo>
                  <a:pt x="132" y="75"/>
                </a:moveTo>
                <a:cubicBezTo>
                  <a:pt x="133" y="72"/>
                  <a:pt x="134" y="68"/>
                  <a:pt x="135" y="64"/>
                </a:cubicBezTo>
                <a:cubicBezTo>
                  <a:pt x="135" y="63"/>
                  <a:pt x="137" y="62"/>
                  <a:pt x="138" y="62"/>
                </a:cubicBezTo>
                <a:cubicBezTo>
                  <a:pt x="140" y="62"/>
                  <a:pt x="141" y="64"/>
                  <a:pt x="141" y="65"/>
                </a:cubicBezTo>
                <a:cubicBezTo>
                  <a:pt x="140" y="70"/>
                  <a:pt x="139" y="74"/>
                  <a:pt x="137" y="77"/>
                </a:cubicBezTo>
                <a:cubicBezTo>
                  <a:pt x="137" y="79"/>
                  <a:pt x="136" y="79"/>
                  <a:pt x="135" y="79"/>
                </a:cubicBezTo>
                <a:cubicBezTo>
                  <a:pt x="134" y="79"/>
                  <a:pt x="134" y="79"/>
                  <a:pt x="134" y="79"/>
                </a:cubicBezTo>
                <a:cubicBezTo>
                  <a:pt x="132" y="78"/>
                  <a:pt x="131" y="77"/>
                  <a:pt x="132" y="75"/>
                </a:cubicBezTo>
                <a:close/>
                <a:moveTo>
                  <a:pt x="42" y="94"/>
                </a:moveTo>
                <a:cubicBezTo>
                  <a:pt x="43" y="95"/>
                  <a:pt x="42" y="97"/>
                  <a:pt x="41" y="98"/>
                </a:cubicBezTo>
                <a:cubicBezTo>
                  <a:pt x="38" y="100"/>
                  <a:pt x="35" y="102"/>
                  <a:pt x="33" y="105"/>
                </a:cubicBezTo>
                <a:cubicBezTo>
                  <a:pt x="32" y="106"/>
                  <a:pt x="31" y="106"/>
                  <a:pt x="31" y="106"/>
                </a:cubicBezTo>
                <a:cubicBezTo>
                  <a:pt x="30" y="106"/>
                  <a:pt x="29" y="106"/>
                  <a:pt x="29" y="105"/>
                </a:cubicBezTo>
                <a:cubicBezTo>
                  <a:pt x="27" y="104"/>
                  <a:pt x="27" y="102"/>
                  <a:pt x="28" y="101"/>
                </a:cubicBezTo>
                <a:cubicBezTo>
                  <a:pt x="31" y="98"/>
                  <a:pt x="34" y="95"/>
                  <a:pt x="38" y="93"/>
                </a:cubicBezTo>
                <a:cubicBezTo>
                  <a:pt x="39" y="92"/>
                  <a:pt x="41" y="92"/>
                  <a:pt x="42" y="94"/>
                </a:cubicBezTo>
                <a:close/>
                <a:moveTo>
                  <a:pt x="27" y="114"/>
                </a:moveTo>
                <a:cubicBezTo>
                  <a:pt x="24" y="120"/>
                  <a:pt x="24" y="125"/>
                  <a:pt x="24" y="125"/>
                </a:cubicBezTo>
                <a:cubicBezTo>
                  <a:pt x="23" y="126"/>
                  <a:pt x="22" y="127"/>
                  <a:pt x="21" y="127"/>
                </a:cubicBezTo>
                <a:cubicBezTo>
                  <a:pt x="21" y="127"/>
                  <a:pt x="20" y="127"/>
                  <a:pt x="20" y="127"/>
                </a:cubicBezTo>
                <a:cubicBezTo>
                  <a:pt x="19" y="127"/>
                  <a:pt x="18" y="126"/>
                  <a:pt x="18" y="124"/>
                </a:cubicBezTo>
                <a:cubicBezTo>
                  <a:pt x="18" y="124"/>
                  <a:pt x="19" y="118"/>
                  <a:pt x="22" y="112"/>
                </a:cubicBezTo>
                <a:cubicBezTo>
                  <a:pt x="22" y="110"/>
                  <a:pt x="24" y="110"/>
                  <a:pt x="26" y="110"/>
                </a:cubicBezTo>
                <a:cubicBezTo>
                  <a:pt x="27" y="111"/>
                  <a:pt x="28" y="113"/>
                  <a:pt x="27" y="114"/>
                </a:cubicBezTo>
                <a:close/>
                <a:moveTo>
                  <a:pt x="117" y="95"/>
                </a:moveTo>
                <a:cubicBezTo>
                  <a:pt x="116" y="94"/>
                  <a:pt x="117" y="92"/>
                  <a:pt x="118" y="91"/>
                </a:cubicBezTo>
                <a:cubicBezTo>
                  <a:pt x="121" y="90"/>
                  <a:pt x="124" y="88"/>
                  <a:pt x="127" y="85"/>
                </a:cubicBezTo>
                <a:cubicBezTo>
                  <a:pt x="128" y="83"/>
                  <a:pt x="129" y="83"/>
                  <a:pt x="131" y="84"/>
                </a:cubicBezTo>
                <a:cubicBezTo>
                  <a:pt x="132" y="85"/>
                  <a:pt x="132" y="87"/>
                  <a:pt x="131" y="88"/>
                </a:cubicBezTo>
                <a:cubicBezTo>
                  <a:pt x="128" y="92"/>
                  <a:pt x="125" y="95"/>
                  <a:pt x="121" y="97"/>
                </a:cubicBezTo>
                <a:cubicBezTo>
                  <a:pt x="121" y="97"/>
                  <a:pt x="120" y="97"/>
                  <a:pt x="120" y="97"/>
                </a:cubicBezTo>
                <a:cubicBezTo>
                  <a:pt x="119" y="97"/>
                  <a:pt x="118" y="96"/>
                  <a:pt x="117" y="95"/>
                </a:cubicBezTo>
                <a:close/>
                <a:moveTo>
                  <a:pt x="88" y="94"/>
                </a:moveTo>
                <a:cubicBezTo>
                  <a:pt x="88" y="95"/>
                  <a:pt x="86" y="96"/>
                  <a:pt x="85" y="96"/>
                </a:cubicBezTo>
                <a:cubicBezTo>
                  <a:pt x="85" y="96"/>
                  <a:pt x="85" y="96"/>
                  <a:pt x="84" y="96"/>
                </a:cubicBezTo>
                <a:cubicBezTo>
                  <a:pt x="83" y="95"/>
                  <a:pt x="82" y="95"/>
                  <a:pt x="82" y="95"/>
                </a:cubicBezTo>
                <a:cubicBezTo>
                  <a:pt x="79" y="94"/>
                  <a:pt x="76" y="93"/>
                  <a:pt x="73" y="93"/>
                </a:cubicBezTo>
                <a:cubicBezTo>
                  <a:pt x="72" y="93"/>
                  <a:pt x="71" y="91"/>
                  <a:pt x="71" y="90"/>
                </a:cubicBezTo>
                <a:cubicBezTo>
                  <a:pt x="71" y="88"/>
                  <a:pt x="73" y="87"/>
                  <a:pt x="74" y="87"/>
                </a:cubicBezTo>
                <a:cubicBezTo>
                  <a:pt x="77" y="88"/>
                  <a:pt x="80" y="88"/>
                  <a:pt x="84" y="89"/>
                </a:cubicBezTo>
                <a:cubicBezTo>
                  <a:pt x="84" y="89"/>
                  <a:pt x="84" y="89"/>
                  <a:pt x="84" y="89"/>
                </a:cubicBezTo>
                <a:cubicBezTo>
                  <a:pt x="84" y="89"/>
                  <a:pt x="85" y="90"/>
                  <a:pt x="86" y="90"/>
                </a:cubicBezTo>
                <a:cubicBezTo>
                  <a:pt x="88" y="91"/>
                  <a:pt x="89" y="93"/>
                  <a:pt x="88" y="94"/>
                </a:cubicBezTo>
                <a:close/>
                <a:moveTo>
                  <a:pt x="136" y="53"/>
                </a:moveTo>
                <a:cubicBezTo>
                  <a:pt x="136" y="50"/>
                  <a:pt x="137" y="47"/>
                  <a:pt x="137" y="44"/>
                </a:cubicBezTo>
                <a:cubicBezTo>
                  <a:pt x="137" y="43"/>
                  <a:pt x="137" y="42"/>
                  <a:pt x="136" y="41"/>
                </a:cubicBezTo>
                <a:cubicBezTo>
                  <a:pt x="136" y="40"/>
                  <a:pt x="138" y="38"/>
                  <a:pt x="139" y="38"/>
                </a:cubicBezTo>
                <a:cubicBezTo>
                  <a:pt x="141" y="38"/>
                  <a:pt x="142" y="40"/>
                  <a:pt x="142" y="41"/>
                </a:cubicBezTo>
                <a:cubicBezTo>
                  <a:pt x="142" y="42"/>
                  <a:pt x="142" y="43"/>
                  <a:pt x="142" y="44"/>
                </a:cubicBezTo>
                <a:cubicBezTo>
                  <a:pt x="142" y="47"/>
                  <a:pt x="142" y="50"/>
                  <a:pt x="142" y="53"/>
                </a:cubicBezTo>
                <a:cubicBezTo>
                  <a:pt x="142" y="55"/>
                  <a:pt x="141" y="56"/>
                  <a:pt x="139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7" y="56"/>
                  <a:pt x="136" y="55"/>
                  <a:pt x="136" y="53"/>
                </a:cubicBezTo>
                <a:close/>
                <a:moveTo>
                  <a:pt x="25" y="78"/>
                </a:moveTo>
                <a:cubicBezTo>
                  <a:pt x="28" y="74"/>
                  <a:pt x="28" y="74"/>
                  <a:pt x="2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3" y="69"/>
                  <a:pt x="23" y="67"/>
                  <a:pt x="25" y="66"/>
                </a:cubicBezTo>
                <a:cubicBezTo>
                  <a:pt x="26" y="65"/>
                  <a:pt x="28" y="65"/>
                  <a:pt x="29" y="66"/>
                </a:cubicBezTo>
                <a:cubicBezTo>
                  <a:pt x="33" y="70"/>
                  <a:pt x="33" y="70"/>
                  <a:pt x="33" y="70"/>
                </a:cubicBezTo>
                <a:cubicBezTo>
                  <a:pt x="36" y="66"/>
                  <a:pt x="36" y="66"/>
                  <a:pt x="36" y="66"/>
                </a:cubicBezTo>
                <a:cubicBezTo>
                  <a:pt x="38" y="65"/>
                  <a:pt x="39" y="65"/>
                  <a:pt x="41" y="66"/>
                </a:cubicBezTo>
                <a:cubicBezTo>
                  <a:pt x="42" y="67"/>
                  <a:pt x="42" y="69"/>
                  <a:pt x="41" y="70"/>
                </a:cubicBezTo>
                <a:cubicBezTo>
                  <a:pt x="37" y="74"/>
                  <a:pt x="37" y="74"/>
                  <a:pt x="37" y="74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9"/>
                  <a:pt x="42" y="81"/>
                  <a:pt x="41" y="82"/>
                </a:cubicBezTo>
                <a:cubicBezTo>
                  <a:pt x="40" y="83"/>
                  <a:pt x="39" y="83"/>
                  <a:pt x="39" y="83"/>
                </a:cubicBezTo>
                <a:cubicBezTo>
                  <a:pt x="38" y="83"/>
                  <a:pt x="37" y="83"/>
                  <a:pt x="36" y="82"/>
                </a:cubicBezTo>
                <a:cubicBezTo>
                  <a:pt x="33" y="78"/>
                  <a:pt x="33" y="78"/>
                  <a:pt x="33" y="78"/>
                </a:cubicBezTo>
                <a:cubicBezTo>
                  <a:pt x="29" y="82"/>
                  <a:pt x="29" y="82"/>
                  <a:pt x="29" y="82"/>
                </a:cubicBezTo>
                <a:cubicBezTo>
                  <a:pt x="28" y="83"/>
                  <a:pt x="27" y="83"/>
                  <a:pt x="27" y="83"/>
                </a:cubicBezTo>
                <a:cubicBezTo>
                  <a:pt x="26" y="83"/>
                  <a:pt x="25" y="83"/>
                  <a:pt x="25" y="82"/>
                </a:cubicBezTo>
                <a:cubicBezTo>
                  <a:pt x="23" y="81"/>
                  <a:pt x="23" y="79"/>
                  <a:pt x="25" y="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9" name="Freeform 2153"/>
          <p:cNvSpPr>
            <a:spLocks noEditPoints="1"/>
          </p:cNvSpPr>
          <p:nvPr userDrawn="1"/>
        </p:nvSpPr>
        <p:spPr bwMode="auto">
          <a:xfrm>
            <a:off x="7564755" y="3947756"/>
            <a:ext cx="450533" cy="385048"/>
          </a:xfrm>
          <a:custGeom>
            <a:avLst/>
            <a:gdLst>
              <a:gd name="T0" fmla="*/ 158 w 160"/>
              <a:gd name="T1" fmla="*/ 19 h 136"/>
              <a:gd name="T2" fmla="*/ 118 w 160"/>
              <a:gd name="T3" fmla="*/ 0 h 136"/>
              <a:gd name="T4" fmla="*/ 118 w 160"/>
              <a:gd name="T5" fmla="*/ 0 h 136"/>
              <a:gd name="T6" fmla="*/ 118 w 160"/>
              <a:gd name="T7" fmla="*/ 0 h 136"/>
              <a:gd name="T8" fmla="*/ 118 w 160"/>
              <a:gd name="T9" fmla="*/ 0 h 136"/>
              <a:gd name="T10" fmla="*/ 117 w 160"/>
              <a:gd name="T11" fmla="*/ 0 h 136"/>
              <a:gd name="T12" fmla="*/ 117 w 160"/>
              <a:gd name="T13" fmla="*/ 0 h 136"/>
              <a:gd name="T14" fmla="*/ 117 w 160"/>
              <a:gd name="T15" fmla="*/ 0 h 136"/>
              <a:gd name="T16" fmla="*/ 116 w 160"/>
              <a:gd name="T17" fmla="*/ 0 h 136"/>
              <a:gd name="T18" fmla="*/ 116 w 160"/>
              <a:gd name="T19" fmla="*/ 0 h 136"/>
              <a:gd name="T20" fmla="*/ 80 w 160"/>
              <a:gd name="T21" fmla="*/ 16 h 136"/>
              <a:gd name="T22" fmla="*/ 44 w 160"/>
              <a:gd name="T23" fmla="*/ 0 h 136"/>
              <a:gd name="T24" fmla="*/ 44 w 160"/>
              <a:gd name="T25" fmla="*/ 0 h 136"/>
              <a:gd name="T26" fmla="*/ 43 w 160"/>
              <a:gd name="T27" fmla="*/ 0 h 136"/>
              <a:gd name="T28" fmla="*/ 43 w 160"/>
              <a:gd name="T29" fmla="*/ 0 h 136"/>
              <a:gd name="T30" fmla="*/ 43 w 160"/>
              <a:gd name="T31" fmla="*/ 0 h 136"/>
              <a:gd name="T32" fmla="*/ 42 w 160"/>
              <a:gd name="T33" fmla="*/ 0 h 136"/>
              <a:gd name="T34" fmla="*/ 42 w 160"/>
              <a:gd name="T35" fmla="*/ 0 h 136"/>
              <a:gd name="T36" fmla="*/ 42 w 160"/>
              <a:gd name="T37" fmla="*/ 0 h 136"/>
              <a:gd name="T38" fmla="*/ 42 w 160"/>
              <a:gd name="T39" fmla="*/ 0 h 136"/>
              <a:gd name="T40" fmla="*/ 2 w 160"/>
              <a:gd name="T41" fmla="*/ 16 h 136"/>
              <a:gd name="T42" fmla="*/ 0 w 160"/>
              <a:gd name="T43" fmla="*/ 19 h 136"/>
              <a:gd name="T44" fmla="*/ 0 w 160"/>
              <a:gd name="T45" fmla="*/ 133 h 136"/>
              <a:gd name="T46" fmla="*/ 1 w 160"/>
              <a:gd name="T47" fmla="*/ 136 h 136"/>
              <a:gd name="T48" fmla="*/ 3 w 160"/>
              <a:gd name="T49" fmla="*/ 136 h 136"/>
              <a:gd name="T50" fmla="*/ 4 w 160"/>
              <a:gd name="T51" fmla="*/ 136 h 136"/>
              <a:gd name="T52" fmla="*/ 43 w 160"/>
              <a:gd name="T53" fmla="*/ 120 h 136"/>
              <a:gd name="T54" fmla="*/ 79 w 160"/>
              <a:gd name="T55" fmla="*/ 136 h 136"/>
              <a:gd name="T56" fmla="*/ 79 w 160"/>
              <a:gd name="T57" fmla="*/ 136 h 136"/>
              <a:gd name="T58" fmla="*/ 80 w 160"/>
              <a:gd name="T59" fmla="*/ 136 h 136"/>
              <a:gd name="T60" fmla="*/ 81 w 160"/>
              <a:gd name="T61" fmla="*/ 136 h 136"/>
              <a:gd name="T62" fmla="*/ 81 w 160"/>
              <a:gd name="T63" fmla="*/ 136 h 136"/>
              <a:gd name="T64" fmla="*/ 117 w 160"/>
              <a:gd name="T65" fmla="*/ 120 h 136"/>
              <a:gd name="T66" fmla="*/ 156 w 160"/>
              <a:gd name="T67" fmla="*/ 136 h 136"/>
              <a:gd name="T68" fmla="*/ 157 w 160"/>
              <a:gd name="T69" fmla="*/ 136 h 136"/>
              <a:gd name="T70" fmla="*/ 159 w 160"/>
              <a:gd name="T71" fmla="*/ 136 h 136"/>
              <a:gd name="T72" fmla="*/ 160 w 160"/>
              <a:gd name="T73" fmla="*/ 133 h 136"/>
              <a:gd name="T74" fmla="*/ 160 w 160"/>
              <a:gd name="T75" fmla="*/ 21 h 136"/>
              <a:gd name="T76" fmla="*/ 158 w 160"/>
              <a:gd name="T77" fmla="*/ 19 h 136"/>
              <a:gd name="T78" fmla="*/ 5 w 160"/>
              <a:gd name="T79" fmla="*/ 20 h 136"/>
              <a:gd name="T80" fmla="*/ 40 w 160"/>
              <a:gd name="T81" fmla="*/ 7 h 136"/>
              <a:gd name="T82" fmla="*/ 40 w 160"/>
              <a:gd name="T83" fmla="*/ 116 h 136"/>
              <a:gd name="T84" fmla="*/ 5 w 160"/>
              <a:gd name="T85" fmla="*/ 129 h 136"/>
              <a:gd name="T86" fmla="*/ 5 w 160"/>
              <a:gd name="T87" fmla="*/ 20 h 136"/>
              <a:gd name="T88" fmla="*/ 45 w 160"/>
              <a:gd name="T89" fmla="*/ 7 h 136"/>
              <a:gd name="T90" fmla="*/ 77 w 160"/>
              <a:gd name="T91" fmla="*/ 20 h 136"/>
              <a:gd name="T92" fmla="*/ 77 w 160"/>
              <a:gd name="T93" fmla="*/ 129 h 136"/>
              <a:gd name="T94" fmla="*/ 45 w 160"/>
              <a:gd name="T95" fmla="*/ 116 h 136"/>
              <a:gd name="T96" fmla="*/ 45 w 160"/>
              <a:gd name="T97" fmla="*/ 7 h 136"/>
              <a:gd name="T98" fmla="*/ 83 w 160"/>
              <a:gd name="T99" fmla="*/ 20 h 136"/>
              <a:gd name="T100" fmla="*/ 115 w 160"/>
              <a:gd name="T101" fmla="*/ 7 h 136"/>
              <a:gd name="T102" fmla="*/ 115 w 160"/>
              <a:gd name="T103" fmla="*/ 116 h 136"/>
              <a:gd name="T104" fmla="*/ 83 w 160"/>
              <a:gd name="T105" fmla="*/ 129 h 136"/>
              <a:gd name="T106" fmla="*/ 83 w 160"/>
              <a:gd name="T107" fmla="*/ 20 h 136"/>
              <a:gd name="T108" fmla="*/ 155 w 160"/>
              <a:gd name="T109" fmla="*/ 129 h 136"/>
              <a:gd name="T110" fmla="*/ 120 w 160"/>
              <a:gd name="T111" fmla="*/ 116 h 136"/>
              <a:gd name="T112" fmla="*/ 120 w 160"/>
              <a:gd name="T113" fmla="*/ 7 h 136"/>
              <a:gd name="T114" fmla="*/ 155 w 160"/>
              <a:gd name="T115" fmla="*/ 23 h 136"/>
              <a:gd name="T116" fmla="*/ 155 w 160"/>
              <a:gd name="T117" fmla="*/ 129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36">
                <a:moveTo>
                  <a:pt x="158" y="19"/>
                </a:move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8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0"/>
                  <a:pt x="117" y="0"/>
                  <a:pt x="116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80" y="16"/>
                  <a:pt x="80" y="16"/>
                  <a:pt x="80" y="16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7"/>
                  <a:pt x="0" y="18"/>
                  <a:pt x="0" y="19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34"/>
                  <a:pt x="0" y="135"/>
                  <a:pt x="1" y="136"/>
                </a:cubicBezTo>
                <a:cubicBezTo>
                  <a:pt x="2" y="136"/>
                  <a:pt x="2" y="136"/>
                  <a:pt x="3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79" y="136"/>
                  <a:pt x="80" y="136"/>
                  <a:pt x="80" y="136"/>
                </a:cubicBezTo>
                <a:cubicBezTo>
                  <a:pt x="80" y="136"/>
                  <a:pt x="81" y="136"/>
                  <a:pt x="81" y="136"/>
                </a:cubicBezTo>
                <a:cubicBezTo>
                  <a:pt x="81" y="136"/>
                  <a:pt x="81" y="136"/>
                  <a:pt x="81" y="136"/>
                </a:cubicBezTo>
                <a:cubicBezTo>
                  <a:pt x="117" y="120"/>
                  <a:pt x="117" y="120"/>
                  <a:pt x="117" y="120"/>
                </a:cubicBezTo>
                <a:cubicBezTo>
                  <a:pt x="156" y="136"/>
                  <a:pt x="156" y="136"/>
                  <a:pt x="156" y="136"/>
                </a:cubicBezTo>
                <a:cubicBezTo>
                  <a:pt x="157" y="136"/>
                  <a:pt x="157" y="136"/>
                  <a:pt x="157" y="136"/>
                </a:cubicBezTo>
                <a:cubicBezTo>
                  <a:pt x="158" y="136"/>
                  <a:pt x="158" y="136"/>
                  <a:pt x="159" y="136"/>
                </a:cubicBezTo>
                <a:cubicBezTo>
                  <a:pt x="160" y="135"/>
                  <a:pt x="160" y="134"/>
                  <a:pt x="160" y="133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20"/>
                  <a:pt x="159" y="19"/>
                  <a:pt x="158" y="19"/>
                </a:cubicBezTo>
                <a:close/>
                <a:moveTo>
                  <a:pt x="5" y="20"/>
                </a:moveTo>
                <a:cubicBezTo>
                  <a:pt x="40" y="7"/>
                  <a:pt x="40" y="7"/>
                  <a:pt x="40" y="7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5" y="129"/>
                  <a:pt x="5" y="129"/>
                  <a:pt x="5" y="129"/>
                </a:cubicBezTo>
                <a:lnTo>
                  <a:pt x="5" y="20"/>
                </a:lnTo>
                <a:close/>
                <a:moveTo>
                  <a:pt x="45" y="7"/>
                </a:moveTo>
                <a:cubicBezTo>
                  <a:pt x="77" y="20"/>
                  <a:pt x="77" y="20"/>
                  <a:pt x="77" y="20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45" y="116"/>
                  <a:pt x="45" y="116"/>
                  <a:pt x="45" y="116"/>
                </a:cubicBezTo>
                <a:lnTo>
                  <a:pt x="45" y="7"/>
                </a:lnTo>
                <a:close/>
                <a:moveTo>
                  <a:pt x="83" y="20"/>
                </a:moveTo>
                <a:cubicBezTo>
                  <a:pt x="115" y="7"/>
                  <a:pt x="115" y="7"/>
                  <a:pt x="115" y="7"/>
                </a:cubicBezTo>
                <a:cubicBezTo>
                  <a:pt x="115" y="116"/>
                  <a:pt x="115" y="116"/>
                  <a:pt x="115" y="116"/>
                </a:cubicBezTo>
                <a:cubicBezTo>
                  <a:pt x="83" y="129"/>
                  <a:pt x="83" y="129"/>
                  <a:pt x="83" y="129"/>
                </a:cubicBezTo>
                <a:lnTo>
                  <a:pt x="83" y="20"/>
                </a:lnTo>
                <a:close/>
                <a:moveTo>
                  <a:pt x="155" y="129"/>
                </a:moveTo>
                <a:cubicBezTo>
                  <a:pt x="120" y="116"/>
                  <a:pt x="120" y="116"/>
                  <a:pt x="120" y="116"/>
                </a:cubicBezTo>
                <a:cubicBezTo>
                  <a:pt x="120" y="7"/>
                  <a:pt x="120" y="7"/>
                  <a:pt x="120" y="7"/>
                </a:cubicBezTo>
                <a:cubicBezTo>
                  <a:pt x="155" y="23"/>
                  <a:pt x="155" y="23"/>
                  <a:pt x="155" y="23"/>
                </a:cubicBezTo>
                <a:lnTo>
                  <a:pt x="155" y="1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0" name="Freeform 2154"/>
          <p:cNvSpPr>
            <a:spLocks noEditPoints="1"/>
          </p:cNvSpPr>
          <p:nvPr userDrawn="1"/>
        </p:nvSpPr>
        <p:spPr bwMode="auto">
          <a:xfrm>
            <a:off x="7564755" y="4424482"/>
            <a:ext cx="450533" cy="436127"/>
          </a:xfrm>
          <a:custGeom>
            <a:avLst/>
            <a:gdLst>
              <a:gd name="T0" fmla="*/ 11 w 160"/>
              <a:gd name="T1" fmla="*/ 64 h 154"/>
              <a:gd name="T2" fmla="*/ 43 w 160"/>
              <a:gd name="T3" fmla="*/ 70 h 154"/>
              <a:gd name="T4" fmla="*/ 154 w 160"/>
              <a:gd name="T5" fmla="*/ 148 h 154"/>
              <a:gd name="T6" fmla="*/ 116 w 160"/>
              <a:gd name="T7" fmla="*/ 67 h 154"/>
              <a:gd name="T8" fmla="*/ 160 w 160"/>
              <a:gd name="T9" fmla="*/ 154 h 154"/>
              <a:gd name="T10" fmla="*/ 81 w 160"/>
              <a:gd name="T11" fmla="*/ 0 h 154"/>
              <a:gd name="T12" fmla="*/ 84 w 160"/>
              <a:gd name="T13" fmla="*/ 111 h 154"/>
              <a:gd name="T14" fmla="*/ 79 w 160"/>
              <a:gd name="T15" fmla="*/ 116 h 154"/>
              <a:gd name="T16" fmla="*/ 74 w 160"/>
              <a:gd name="T17" fmla="*/ 117 h 154"/>
              <a:gd name="T18" fmla="*/ 78 w 160"/>
              <a:gd name="T19" fmla="*/ 110 h 154"/>
              <a:gd name="T20" fmla="*/ 81 w 160"/>
              <a:gd name="T21" fmla="*/ 105 h 154"/>
              <a:gd name="T22" fmla="*/ 81 w 160"/>
              <a:gd name="T23" fmla="*/ 6 h 154"/>
              <a:gd name="T24" fmla="*/ 59 w 160"/>
              <a:gd name="T25" fmla="*/ 34 h 154"/>
              <a:gd name="T26" fmla="*/ 81 w 160"/>
              <a:gd name="T27" fmla="*/ 55 h 154"/>
              <a:gd name="T28" fmla="*/ 81 w 160"/>
              <a:gd name="T29" fmla="*/ 49 h 154"/>
              <a:gd name="T30" fmla="*/ 65 w 160"/>
              <a:gd name="T31" fmla="*/ 34 h 154"/>
              <a:gd name="T32" fmla="*/ 92 w 160"/>
              <a:gd name="T33" fmla="*/ 111 h 154"/>
              <a:gd name="T34" fmla="*/ 101 w 160"/>
              <a:gd name="T35" fmla="*/ 107 h 154"/>
              <a:gd name="T36" fmla="*/ 106 w 160"/>
              <a:gd name="T37" fmla="*/ 106 h 154"/>
              <a:gd name="T38" fmla="*/ 115 w 160"/>
              <a:gd name="T39" fmla="*/ 109 h 154"/>
              <a:gd name="T40" fmla="*/ 109 w 160"/>
              <a:gd name="T41" fmla="*/ 103 h 154"/>
              <a:gd name="T42" fmla="*/ 61 w 160"/>
              <a:gd name="T43" fmla="*/ 123 h 154"/>
              <a:gd name="T44" fmla="*/ 64 w 160"/>
              <a:gd name="T45" fmla="*/ 128 h 154"/>
              <a:gd name="T46" fmla="*/ 65 w 160"/>
              <a:gd name="T47" fmla="*/ 120 h 154"/>
              <a:gd name="T48" fmla="*/ 124 w 160"/>
              <a:gd name="T49" fmla="*/ 106 h 154"/>
              <a:gd name="T50" fmla="*/ 133 w 160"/>
              <a:gd name="T51" fmla="*/ 105 h 154"/>
              <a:gd name="T52" fmla="*/ 130 w 160"/>
              <a:gd name="T53" fmla="*/ 100 h 154"/>
              <a:gd name="T54" fmla="*/ 24 w 160"/>
              <a:gd name="T55" fmla="*/ 120 h 154"/>
              <a:gd name="T56" fmla="*/ 19 w 160"/>
              <a:gd name="T57" fmla="*/ 127 h 154"/>
              <a:gd name="T58" fmla="*/ 23 w 160"/>
              <a:gd name="T59" fmla="*/ 131 h 154"/>
              <a:gd name="T60" fmla="*/ 25 w 160"/>
              <a:gd name="T61" fmla="*/ 126 h 154"/>
              <a:gd name="T62" fmla="*/ 123 w 160"/>
              <a:gd name="T63" fmla="*/ 78 h 154"/>
              <a:gd name="T64" fmla="*/ 125 w 160"/>
              <a:gd name="T65" fmla="*/ 84 h 154"/>
              <a:gd name="T66" fmla="*/ 130 w 160"/>
              <a:gd name="T67" fmla="*/ 78 h 154"/>
              <a:gd name="T68" fmla="*/ 139 w 160"/>
              <a:gd name="T69" fmla="*/ 96 h 154"/>
              <a:gd name="T70" fmla="*/ 142 w 160"/>
              <a:gd name="T71" fmla="*/ 91 h 154"/>
              <a:gd name="T72" fmla="*/ 136 w 160"/>
              <a:gd name="T73" fmla="*/ 89 h 154"/>
              <a:gd name="T74" fmla="*/ 136 w 160"/>
              <a:gd name="T75" fmla="*/ 92 h 154"/>
              <a:gd name="T76" fmla="*/ 44 w 160"/>
              <a:gd name="T77" fmla="*/ 134 h 154"/>
              <a:gd name="T78" fmla="*/ 53 w 160"/>
              <a:gd name="T79" fmla="*/ 134 h 154"/>
              <a:gd name="T80" fmla="*/ 30 w 160"/>
              <a:gd name="T81" fmla="*/ 116 h 154"/>
              <a:gd name="T82" fmla="*/ 35 w 160"/>
              <a:gd name="T83" fmla="*/ 115 h 154"/>
              <a:gd name="T84" fmla="*/ 33 w 160"/>
              <a:gd name="T85" fmla="*/ 109 h 154"/>
              <a:gd name="T86" fmla="*/ 30 w 160"/>
              <a:gd name="T87" fmla="*/ 116 h 154"/>
              <a:gd name="T88" fmla="*/ 33 w 160"/>
              <a:gd name="T89" fmla="*/ 140 h 154"/>
              <a:gd name="T90" fmla="*/ 35 w 160"/>
              <a:gd name="T91" fmla="*/ 134 h 154"/>
              <a:gd name="T92" fmla="*/ 27 w 160"/>
              <a:gd name="T93" fmla="*/ 13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54">
                <a:moveTo>
                  <a:pt x="160" y="154"/>
                </a:moveTo>
                <a:cubicBezTo>
                  <a:pt x="0" y="154"/>
                  <a:pt x="0" y="154"/>
                  <a:pt x="0" y="154"/>
                </a:cubicBezTo>
                <a:cubicBezTo>
                  <a:pt x="11" y="64"/>
                  <a:pt x="11" y="64"/>
                  <a:pt x="11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5" y="64"/>
                  <a:pt x="46" y="65"/>
                  <a:pt x="46" y="67"/>
                </a:cubicBezTo>
                <a:cubicBezTo>
                  <a:pt x="46" y="69"/>
                  <a:pt x="45" y="70"/>
                  <a:pt x="43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7" y="148"/>
                  <a:pt x="7" y="148"/>
                  <a:pt x="7" y="148"/>
                </a:cubicBezTo>
                <a:cubicBezTo>
                  <a:pt x="154" y="148"/>
                  <a:pt x="154" y="148"/>
                  <a:pt x="154" y="148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17" y="70"/>
                  <a:pt x="116" y="69"/>
                  <a:pt x="116" y="67"/>
                </a:cubicBezTo>
                <a:cubicBezTo>
                  <a:pt x="116" y="65"/>
                  <a:pt x="117" y="64"/>
                  <a:pt x="119" y="64"/>
                </a:cubicBezTo>
                <a:cubicBezTo>
                  <a:pt x="150" y="64"/>
                  <a:pt x="150" y="64"/>
                  <a:pt x="150" y="64"/>
                </a:cubicBezTo>
                <a:lnTo>
                  <a:pt x="160" y="154"/>
                </a:lnTo>
                <a:close/>
                <a:moveTo>
                  <a:pt x="47" y="49"/>
                </a:moveTo>
                <a:cubicBezTo>
                  <a:pt x="46" y="42"/>
                  <a:pt x="46" y="36"/>
                  <a:pt x="46" y="29"/>
                </a:cubicBezTo>
                <a:cubicBezTo>
                  <a:pt x="49" y="10"/>
                  <a:pt x="61" y="0"/>
                  <a:pt x="81" y="0"/>
                </a:cubicBezTo>
                <a:cubicBezTo>
                  <a:pt x="101" y="0"/>
                  <a:pt x="113" y="10"/>
                  <a:pt x="115" y="29"/>
                </a:cubicBezTo>
                <a:cubicBezTo>
                  <a:pt x="116" y="36"/>
                  <a:pt x="116" y="42"/>
                  <a:pt x="114" y="49"/>
                </a:cubicBezTo>
                <a:cubicBezTo>
                  <a:pt x="107" y="84"/>
                  <a:pt x="89" y="105"/>
                  <a:pt x="84" y="111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4" y="112"/>
                  <a:pt x="84" y="114"/>
                  <a:pt x="82" y="114"/>
                </a:cubicBezTo>
                <a:cubicBezTo>
                  <a:pt x="81" y="115"/>
                  <a:pt x="80" y="115"/>
                  <a:pt x="79" y="116"/>
                </a:cubicBezTo>
                <a:cubicBezTo>
                  <a:pt x="79" y="116"/>
                  <a:pt x="78" y="117"/>
                  <a:pt x="78" y="117"/>
                </a:cubicBezTo>
                <a:cubicBezTo>
                  <a:pt x="77" y="118"/>
                  <a:pt x="77" y="118"/>
                  <a:pt x="76" y="118"/>
                </a:cubicBezTo>
                <a:cubicBezTo>
                  <a:pt x="75" y="118"/>
                  <a:pt x="74" y="117"/>
                  <a:pt x="74" y="117"/>
                </a:cubicBezTo>
                <a:cubicBezTo>
                  <a:pt x="73" y="115"/>
                  <a:pt x="73" y="113"/>
                  <a:pt x="74" y="112"/>
                </a:cubicBezTo>
                <a:cubicBezTo>
                  <a:pt x="75" y="112"/>
                  <a:pt x="76" y="112"/>
                  <a:pt x="76" y="111"/>
                </a:cubicBezTo>
                <a:cubicBezTo>
                  <a:pt x="77" y="111"/>
                  <a:pt x="77" y="111"/>
                  <a:pt x="78" y="110"/>
                </a:cubicBezTo>
                <a:cubicBezTo>
                  <a:pt x="72" y="105"/>
                  <a:pt x="55" y="84"/>
                  <a:pt x="47" y="49"/>
                </a:cubicBezTo>
                <a:close/>
                <a:moveTo>
                  <a:pt x="53" y="48"/>
                </a:moveTo>
                <a:cubicBezTo>
                  <a:pt x="60" y="79"/>
                  <a:pt x="75" y="99"/>
                  <a:pt x="81" y="105"/>
                </a:cubicBezTo>
                <a:cubicBezTo>
                  <a:pt x="86" y="99"/>
                  <a:pt x="102" y="79"/>
                  <a:pt x="108" y="48"/>
                </a:cubicBezTo>
                <a:cubicBezTo>
                  <a:pt x="110" y="42"/>
                  <a:pt x="110" y="36"/>
                  <a:pt x="109" y="30"/>
                </a:cubicBezTo>
                <a:cubicBezTo>
                  <a:pt x="107" y="14"/>
                  <a:pt x="98" y="6"/>
                  <a:pt x="81" y="6"/>
                </a:cubicBezTo>
                <a:cubicBezTo>
                  <a:pt x="64" y="6"/>
                  <a:pt x="54" y="14"/>
                  <a:pt x="52" y="30"/>
                </a:cubicBezTo>
                <a:cubicBezTo>
                  <a:pt x="51" y="36"/>
                  <a:pt x="52" y="42"/>
                  <a:pt x="53" y="48"/>
                </a:cubicBezTo>
                <a:close/>
                <a:moveTo>
                  <a:pt x="59" y="34"/>
                </a:moveTo>
                <a:cubicBezTo>
                  <a:pt x="59" y="22"/>
                  <a:pt x="69" y="12"/>
                  <a:pt x="81" y="12"/>
                </a:cubicBezTo>
                <a:cubicBezTo>
                  <a:pt x="92" y="12"/>
                  <a:pt x="102" y="22"/>
                  <a:pt x="102" y="34"/>
                </a:cubicBezTo>
                <a:cubicBezTo>
                  <a:pt x="102" y="45"/>
                  <a:pt x="92" y="55"/>
                  <a:pt x="81" y="55"/>
                </a:cubicBezTo>
                <a:cubicBezTo>
                  <a:pt x="69" y="55"/>
                  <a:pt x="59" y="45"/>
                  <a:pt x="59" y="34"/>
                </a:cubicBezTo>
                <a:close/>
                <a:moveTo>
                  <a:pt x="65" y="34"/>
                </a:moveTo>
                <a:cubicBezTo>
                  <a:pt x="65" y="42"/>
                  <a:pt x="72" y="49"/>
                  <a:pt x="81" y="49"/>
                </a:cubicBezTo>
                <a:cubicBezTo>
                  <a:pt x="89" y="49"/>
                  <a:pt x="96" y="42"/>
                  <a:pt x="96" y="34"/>
                </a:cubicBezTo>
                <a:cubicBezTo>
                  <a:pt x="96" y="25"/>
                  <a:pt x="89" y="18"/>
                  <a:pt x="81" y="18"/>
                </a:cubicBezTo>
                <a:cubicBezTo>
                  <a:pt x="72" y="18"/>
                  <a:pt x="65" y="25"/>
                  <a:pt x="65" y="34"/>
                </a:cubicBezTo>
                <a:close/>
                <a:moveTo>
                  <a:pt x="91" y="105"/>
                </a:moveTo>
                <a:cubicBezTo>
                  <a:pt x="90" y="106"/>
                  <a:pt x="89" y="107"/>
                  <a:pt x="89" y="109"/>
                </a:cubicBezTo>
                <a:cubicBezTo>
                  <a:pt x="89" y="110"/>
                  <a:pt x="91" y="111"/>
                  <a:pt x="92" y="111"/>
                </a:cubicBezTo>
                <a:cubicBezTo>
                  <a:pt x="92" y="111"/>
                  <a:pt x="92" y="111"/>
                  <a:pt x="93" y="111"/>
                </a:cubicBezTo>
                <a:cubicBezTo>
                  <a:pt x="94" y="111"/>
                  <a:pt x="96" y="110"/>
                  <a:pt x="98" y="110"/>
                </a:cubicBezTo>
                <a:cubicBezTo>
                  <a:pt x="100" y="110"/>
                  <a:pt x="101" y="108"/>
                  <a:pt x="101" y="107"/>
                </a:cubicBezTo>
                <a:cubicBezTo>
                  <a:pt x="100" y="105"/>
                  <a:pt x="99" y="104"/>
                  <a:pt x="97" y="104"/>
                </a:cubicBezTo>
                <a:cubicBezTo>
                  <a:pt x="95" y="104"/>
                  <a:pt x="93" y="105"/>
                  <a:pt x="91" y="105"/>
                </a:cubicBezTo>
                <a:close/>
                <a:moveTo>
                  <a:pt x="106" y="106"/>
                </a:moveTo>
                <a:cubicBezTo>
                  <a:pt x="107" y="108"/>
                  <a:pt x="108" y="109"/>
                  <a:pt x="109" y="109"/>
                </a:cubicBezTo>
                <a:cubicBezTo>
                  <a:pt x="109" y="109"/>
                  <a:pt x="109" y="109"/>
                  <a:pt x="109" y="109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17" y="109"/>
                  <a:pt x="118" y="107"/>
                  <a:pt x="118" y="106"/>
                </a:cubicBezTo>
                <a:cubicBezTo>
                  <a:pt x="118" y="104"/>
                  <a:pt x="116" y="103"/>
                  <a:pt x="115" y="103"/>
                </a:cubicBezTo>
                <a:cubicBezTo>
                  <a:pt x="109" y="103"/>
                  <a:pt x="109" y="103"/>
                  <a:pt x="109" y="103"/>
                </a:cubicBezTo>
                <a:cubicBezTo>
                  <a:pt x="108" y="103"/>
                  <a:pt x="106" y="105"/>
                  <a:pt x="106" y="106"/>
                </a:cubicBezTo>
                <a:close/>
                <a:moveTo>
                  <a:pt x="65" y="120"/>
                </a:moveTo>
                <a:cubicBezTo>
                  <a:pt x="64" y="121"/>
                  <a:pt x="62" y="122"/>
                  <a:pt x="61" y="123"/>
                </a:cubicBezTo>
                <a:cubicBezTo>
                  <a:pt x="59" y="124"/>
                  <a:pt x="59" y="126"/>
                  <a:pt x="60" y="127"/>
                </a:cubicBezTo>
                <a:cubicBezTo>
                  <a:pt x="60" y="128"/>
                  <a:pt x="61" y="128"/>
                  <a:pt x="62" y="128"/>
                </a:cubicBezTo>
                <a:cubicBezTo>
                  <a:pt x="63" y="128"/>
                  <a:pt x="63" y="128"/>
                  <a:pt x="64" y="128"/>
                </a:cubicBezTo>
                <a:cubicBezTo>
                  <a:pt x="65" y="127"/>
                  <a:pt x="67" y="126"/>
                  <a:pt x="69" y="124"/>
                </a:cubicBezTo>
                <a:cubicBezTo>
                  <a:pt x="70" y="123"/>
                  <a:pt x="70" y="122"/>
                  <a:pt x="69" y="120"/>
                </a:cubicBezTo>
                <a:cubicBezTo>
                  <a:pt x="68" y="119"/>
                  <a:pt x="67" y="119"/>
                  <a:pt x="65" y="120"/>
                </a:cubicBezTo>
                <a:close/>
                <a:moveTo>
                  <a:pt x="130" y="101"/>
                </a:moveTo>
                <a:cubicBezTo>
                  <a:pt x="129" y="101"/>
                  <a:pt x="128" y="102"/>
                  <a:pt x="126" y="102"/>
                </a:cubicBezTo>
                <a:cubicBezTo>
                  <a:pt x="125" y="102"/>
                  <a:pt x="124" y="104"/>
                  <a:pt x="124" y="106"/>
                </a:cubicBezTo>
                <a:cubicBezTo>
                  <a:pt x="124" y="107"/>
                  <a:pt x="125" y="108"/>
                  <a:pt x="127" y="108"/>
                </a:cubicBezTo>
                <a:cubicBezTo>
                  <a:pt x="127" y="108"/>
                  <a:pt x="127" y="108"/>
                  <a:pt x="127" y="108"/>
                </a:cubicBezTo>
                <a:cubicBezTo>
                  <a:pt x="130" y="107"/>
                  <a:pt x="132" y="106"/>
                  <a:pt x="133" y="105"/>
                </a:cubicBezTo>
                <a:cubicBezTo>
                  <a:pt x="134" y="105"/>
                  <a:pt x="134" y="105"/>
                  <a:pt x="134" y="105"/>
                </a:cubicBezTo>
                <a:cubicBezTo>
                  <a:pt x="135" y="104"/>
                  <a:pt x="135" y="102"/>
                  <a:pt x="134" y="101"/>
                </a:cubicBezTo>
                <a:cubicBezTo>
                  <a:pt x="133" y="100"/>
                  <a:pt x="132" y="99"/>
                  <a:pt x="130" y="100"/>
                </a:cubicBezTo>
                <a:lnTo>
                  <a:pt x="130" y="101"/>
                </a:lnTo>
                <a:close/>
                <a:moveTo>
                  <a:pt x="26" y="123"/>
                </a:moveTo>
                <a:cubicBezTo>
                  <a:pt x="26" y="122"/>
                  <a:pt x="25" y="120"/>
                  <a:pt x="24" y="120"/>
                </a:cubicBezTo>
                <a:cubicBezTo>
                  <a:pt x="22" y="119"/>
                  <a:pt x="21" y="120"/>
                  <a:pt x="20" y="122"/>
                </a:cubicBezTo>
                <a:cubicBezTo>
                  <a:pt x="20" y="123"/>
                  <a:pt x="20" y="125"/>
                  <a:pt x="20" y="126"/>
                </a:cubicBezTo>
                <a:cubicBezTo>
                  <a:pt x="19" y="126"/>
                  <a:pt x="19" y="127"/>
                  <a:pt x="19" y="127"/>
                </a:cubicBezTo>
                <a:cubicBezTo>
                  <a:pt x="19" y="127"/>
                  <a:pt x="20" y="128"/>
                  <a:pt x="20" y="129"/>
                </a:cubicBezTo>
                <a:cubicBezTo>
                  <a:pt x="20" y="130"/>
                  <a:pt x="21" y="131"/>
                  <a:pt x="22" y="131"/>
                </a:cubicBezTo>
                <a:cubicBezTo>
                  <a:pt x="23" y="131"/>
                  <a:pt x="23" y="131"/>
                  <a:pt x="23" y="131"/>
                </a:cubicBezTo>
                <a:cubicBezTo>
                  <a:pt x="24" y="131"/>
                  <a:pt x="26" y="130"/>
                  <a:pt x="25" y="128"/>
                </a:cubicBezTo>
                <a:cubicBezTo>
                  <a:pt x="25" y="128"/>
                  <a:pt x="25" y="127"/>
                  <a:pt x="25" y="127"/>
                </a:cubicBezTo>
                <a:cubicBezTo>
                  <a:pt x="25" y="127"/>
                  <a:pt x="25" y="126"/>
                  <a:pt x="25" y="126"/>
                </a:cubicBezTo>
                <a:cubicBezTo>
                  <a:pt x="25" y="125"/>
                  <a:pt x="26" y="124"/>
                  <a:pt x="26" y="123"/>
                </a:cubicBezTo>
                <a:close/>
                <a:moveTo>
                  <a:pt x="130" y="78"/>
                </a:moveTo>
                <a:cubicBezTo>
                  <a:pt x="128" y="78"/>
                  <a:pt x="125" y="78"/>
                  <a:pt x="123" y="78"/>
                </a:cubicBezTo>
                <a:cubicBezTo>
                  <a:pt x="122" y="79"/>
                  <a:pt x="121" y="81"/>
                  <a:pt x="121" y="82"/>
                </a:cubicBezTo>
                <a:cubicBezTo>
                  <a:pt x="121" y="83"/>
                  <a:pt x="123" y="84"/>
                  <a:pt x="124" y="84"/>
                </a:cubicBezTo>
                <a:cubicBezTo>
                  <a:pt x="124" y="84"/>
                  <a:pt x="124" y="84"/>
                  <a:pt x="125" y="84"/>
                </a:cubicBezTo>
                <a:cubicBezTo>
                  <a:pt x="126" y="84"/>
                  <a:pt x="128" y="84"/>
                  <a:pt x="129" y="84"/>
                </a:cubicBezTo>
                <a:cubicBezTo>
                  <a:pt x="131" y="84"/>
                  <a:pt x="132" y="83"/>
                  <a:pt x="132" y="81"/>
                </a:cubicBezTo>
                <a:cubicBezTo>
                  <a:pt x="133" y="80"/>
                  <a:pt x="132" y="78"/>
                  <a:pt x="130" y="78"/>
                </a:cubicBezTo>
                <a:close/>
                <a:moveTo>
                  <a:pt x="136" y="92"/>
                </a:moveTo>
                <a:cubicBezTo>
                  <a:pt x="135" y="94"/>
                  <a:pt x="136" y="96"/>
                  <a:pt x="138" y="96"/>
                </a:cubicBezTo>
                <a:cubicBezTo>
                  <a:pt x="138" y="96"/>
                  <a:pt x="138" y="96"/>
                  <a:pt x="139" y="96"/>
                </a:cubicBezTo>
                <a:cubicBezTo>
                  <a:pt x="140" y="96"/>
                  <a:pt x="141" y="95"/>
                  <a:pt x="141" y="94"/>
                </a:cubicBezTo>
                <a:cubicBezTo>
                  <a:pt x="142" y="93"/>
                  <a:pt x="142" y="92"/>
                  <a:pt x="142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2" y="89"/>
                  <a:pt x="142" y="88"/>
                  <a:pt x="141" y="87"/>
                </a:cubicBezTo>
                <a:cubicBezTo>
                  <a:pt x="141" y="85"/>
                  <a:pt x="139" y="84"/>
                  <a:pt x="137" y="85"/>
                </a:cubicBezTo>
                <a:cubicBezTo>
                  <a:pt x="136" y="85"/>
                  <a:pt x="135" y="87"/>
                  <a:pt x="136" y="89"/>
                </a:cubicBezTo>
                <a:cubicBezTo>
                  <a:pt x="136" y="89"/>
                  <a:pt x="136" y="90"/>
                  <a:pt x="136" y="9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6" y="91"/>
                  <a:pt x="136" y="92"/>
                  <a:pt x="136" y="92"/>
                </a:cubicBezTo>
                <a:close/>
                <a:moveTo>
                  <a:pt x="51" y="128"/>
                </a:moveTo>
                <a:cubicBezTo>
                  <a:pt x="49" y="129"/>
                  <a:pt x="47" y="130"/>
                  <a:pt x="46" y="131"/>
                </a:cubicBezTo>
                <a:cubicBezTo>
                  <a:pt x="44" y="131"/>
                  <a:pt x="43" y="133"/>
                  <a:pt x="44" y="134"/>
                </a:cubicBezTo>
                <a:cubicBezTo>
                  <a:pt x="44" y="136"/>
                  <a:pt x="46" y="136"/>
                  <a:pt x="47" y="136"/>
                </a:cubicBezTo>
                <a:cubicBezTo>
                  <a:pt x="47" y="136"/>
                  <a:pt x="47" y="136"/>
                  <a:pt x="48" y="136"/>
                </a:cubicBezTo>
                <a:cubicBezTo>
                  <a:pt x="50" y="135"/>
                  <a:pt x="51" y="135"/>
                  <a:pt x="53" y="134"/>
                </a:cubicBezTo>
                <a:cubicBezTo>
                  <a:pt x="55" y="133"/>
                  <a:pt x="55" y="131"/>
                  <a:pt x="55" y="130"/>
                </a:cubicBezTo>
                <a:cubicBezTo>
                  <a:pt x="54" y="128"/>
                  <a:pt x="52" y="128"/>
                  <a:pt x="51" y="128"/>
                </a:cubicBezTo>
                <a:close/>
                <a:moveTo>
                  <a:pt x="30" y="116"/>
                </a:moveTo>
                <a:cubicBezTo>
                  <a:pt x="30" y="116"/>
                  <a:pt x="31" y="116"/>
                  <a:pt x="31" y="116"/>
                </a:cubicBezTo>
                <a:cubicBezTo>
                  <a:pt x="32" y="116"/>
                  <a:pt x="33" y="115"/>
                  <a:pt x="34" y="115"/>
                </a:cubicBezTo>
                <a:cubicBezTo>
                  <a:pt x="34" y="115"/>
                  <a:pt x="35" y="115"/>
                  <a:pt x="35" y="115"/>
                </a:cubicBezTo>
                <a:cubicBezTo>
                  <a:pt x="37" y="115"/>
                  <a:pt x="38" y="114"/>
                  <a:pt x="38" y="113"/>
                </a:cubicBezTo>
                <a:cubicBezTo>
                  <a:pt x="38" y="111"/>
                  <a:pt x="37" y="110"/>
                  <a:pt x="36" y="109"/>
                </a:cubicBezTo>
                <a:cubicBezTo>
                  <a:pt x="35" y="109"/>
                  <a:pt x="34" y="109"/>
                  <a:pt x="33" y="109"/>
                </a:cubicBezTo>
                <a:cubicBezTo>
                  <a:pt x="31" y="110"/>
                  <a:pt x="30" y="110"/>
                  <a:pt x="28" y="111"/>
                </a:cubicBezTo>
                <a:cubicBezTo>
                  <a:pt x="27" y="112"/>
                  <a:pt x="26" y="113"/>
                  <a:pt x="27" y="115"/>
                </a:cubicBezTo>
                <a:cubicBezTo>
                  <a:pt x="28" y="116"/>
                  <a:pt x="29" y="116"/>
                  <a:pt x="30" y="116"/>
                </a:cubicBezTo>
                <a:close/>
                <a:moveTo>
                  <a:pt x="29" y="139"/>
                </a:moveTo>
                <a:cubicBezTo>
                  <a:pt x="30" y="139"/>
                  <a:pt x="30" y="139"/>
                  <a:pt x="31" y="139"/>
                </a:cubicBezTo>
                <a:cubicBezTo>
                  <a:pt x="32" y="140"/>
                  <a:pt x="32" y="140"/>
                  <a:pt x="33" y="140"/>
                </a:cubicBezTo>
                <a:cubicBezTo>
                  <a:pt x="34" y="140"/>
                  <a:pt x="35" y="140"/>
                  <a:pt x="36" y="139"/>
                </a:cubicBezTo>
                <a:cubicBezTo>
                  <a:pt x="38" y="139"/>
                  <a:pt x="39" y="138"/>
                  <a:pt x="38" y="136"/>
                </a:cubicBezTo>
                <a:cubicBezTo>
                  <a:pt x="38" y="135"/>
                  <a:pt x="37" y="133"/>
                  <a:pt x="35" y="134"/>
                </a:cubicBezTo>
                <a:cubicBezTo>
                  <a:pt x="34" y="134"/>
                  <a:pt x="33" y="134"/>
                  <a:pt x="32" y="134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29" y="133"/>
                  <a:pt x="27" y="134"/>
                  <a:pt x="27" y="136"/>
                </a:cubicBezTo>
                <a:cubicBezTo>
                  <a:pt x="27" y="137"/>
                  <a:pt x="28" y="139"/>
                  <a:pt x="29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1" name="Freeform 2155"/>
          <p:cNvSpPr>
            <a:spLocks noEditPoints="1"/>
          </p:cNvSpPr>
          <p:nvPr userDrawn="1"/>
        </p:nvSpPr>
        <p:spPr bwMode="auto">
          <a:xfrm>
            <a:off x="7564755" y="4947047"/>
            <a:ext cx="450533" cy="419100"/>
          </a:xfrm>
          <a:custGeom>
            <a:avLst/>
            <a:gdLst>
              <a:gd name="T0" fmla="*/ 159 w 160"/>
              <a:gd name="T1" fmla="*/ 1 h 148"/>
              <a:gd name="T2" fmla="*/ 156 w 160"/>
              <a:gd name="T3" fmla="*/ 0 h 148"/>
              <a:gd name="T4" fmla="*/ 105 w 160"/>
              <a:gd name="T5" fmla="*/ 17 h 148"/>
              <a:gd name="T6" fmla="*/ 56 w 160"/>
              <a:gd name="T7" fmla="*/ 6 h 148"/>
              <a:gd name="T8" fmla="*/ 56 w 160"/>
              <a:gd name="T9" fmla="*/ 6 h 148"/>
              <a:gd name="T10" fmla="*/ 55 w 160"/>
              <a:gd name="T11" fmla="*/ 6 h 148"/>
              <a:gd name="T12" fmla="*/ 2 w 160"/>
              <a:gd name="T13" fmla="*/ 18 h 148"/>
              <a:gd name="T14" fmla="*/ 0 w 160"/>
              <a:gd name="T15" fmla="*/ 20 h 148"/>
              <a:gd name="T16" fmla="*/ 0 w 160"/>
              <a:gd name="T17" fmla="*/ 145 h 148"/>
              <a:gd name="T18" fmla="*/ 1 w 160"/>
              <a:gd name="T19" fmla="*/ 148 h 148"/>
              <a:gd name="T20" fmla="*/ 3 w 160"/>
              <a:gd name="T21" fmla="*/ 148 h 148"/>
              <a:gd name="T22" fmla="*/ 4 w 160"/>
              <a:gd name="T23" fmla="*/ 148 h 148"/>
              <a:gd name="T24" fmla="*/ 55 w 160"/>
              <a:gd name="T25" fmla="*/ 137 h 148"/>
              <a:gd name="T26" fmla="*/ 104 w 160"/>
              <a:gd name="T27" fmla="*/ 145 h 148"/>
              <a:gd name="T28" fmla="*/ 105 w 160"/>
              <a:gd name="T29" fmla="*/ 145 h 148"/>
              <a:gd name="T30" fmla="*/ 106 w 160"/>
              <a:gd name="T31" fmla="*/ 145 h 148"/>
              <a:gd name="T32" fmla="*/ 106 w 160"/>
              <a:gd name="T33" fmla="*/ 145 h 148"/>
              <a:gd name="T34" fmla="*/ 158 w 160"/>
              <a:gd name="T35" fmla="*/ 125 h 148"/>
              <a:gd name="T36" fmla="*/ 160 w 160"/>
              <a:gd name="T37" fmla="*/ 122 h 148"/>
              <a:gd name="T38" fmla="*/ 160 w 160"/>
              <a:gd name="T39" fmla="*/ 3 h 148"/>
              <a:gd name="T40" fmla="*/ 159 w 160"/>
              <a:gd name="T41" fmla="*/ 1 h 148"/>
              <a:gd name="T42" fmla="*/ 6 w 160"/>
              <a:gd name="T43" fmla="*/ 23 h 148"/>
              <a:gd name="T44" fmla="*/ 52 w 160"/>
              <a:gd name="T45" fmla="*/ 12 h 148"/>
              <a:gd name="T46" fmla="*/ 52 w 160"/>
              <a:gd name="T47" fmla="*/ 131 h 148"/>
              <a:gd name="T48" fmla="*/ 6 w 160"/>
              <a:gd name="T49" fmla="*/ 142 h 148"/>
              <a:gd name="T50" fmla="*/ 6 w 160"/>
              <a:gd name="T51" fmla="*/ 23 h 148"/>
              <a:gd name="T52" fmla="*/ 58 w 160"/>
              <a:gd name="T53" fmla="*/ 12 h 148"/>
              <a:gd name="T54" fmla="*/ 102 w 160"/>
              <a:gd name="T55" fmla="*/ 23 h 148"/>
              <a:gd name="T56" fmla="*/ 102 w 160"/>
              <a:gd name="T57" fmla="*/ 139 h 148"/>
              <a:gd name="T58" fmla="*/ 58 w 160"/>
              <a:gd name="T59" fmla="*/ 131 h 148"/>
              <a:gd name="T60" fmla="*/ 58 w 160"/>
              <a:gd name="T61" fmla="*/ 12 h 148"/>
              <a:gd name="T62" fmla="*/ 154 w 160"/>
              <a:gd name="T63" fmla="*/ 120 h 148"/>
              <a:gd name="T64" fmla="*/ 108 w 160"/>
              <a:gd name="T65" fmla="*/ 138 h 148"/>
              <a:gd name="T66" fmla="*/ 108 w 160"/>
              <a:gd name="T67" fmla="*/ 22 h 148"/>
              <a:gd name="T68" fmla="*/ 154 w 160"/>
              <a:gd name="T69" fmla="*/ 7 h 148"/>
              <a:gd name="T70" fmla="*/ 154 w 160"/>
              <a:gd name="T71" fmla="*/ 12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48">
                <a:moveTo>
                  <a:pt x="159" y="1"/>
                </a:moveTo>
                <a:cubicBezTo>
                  <a:pt x="158" y="0"/>
                  <a:pt x="157" y="0"/>
                  <a:pt x="156" y="0"/>
                </a:cubicBezTo>
                <a:cubicBezTo>
                  <a:pt x="105" y="17"/>
                  <a:pt x="105" y="17"/>
                  <a:pt x="105" y="17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6"/>
                  <a:pt x="0" y="147"/>
                  <a:pt x="1" y="148"/>
                </a:cubicBezTo>
                <a:cubicBezTo>
                  <a:pt x="2" y="148"/>
                  <a:pt x="2" y="148"/>
                  <a:pt x="3" y="148"/>
                </a:cubicBezTo>
                <a:cubicBezTo>
                  <a:pt x="3" y="148"/>
                  <a:pt x="3" y="148"/>
                  <a:pt x="4" y="148"/>
                </a:cubicBezTo>
                <a:cubicBezTo>
                  <a:pt x="55" y="137"/>
                  <a:pt x="55" y="137"/>
                  <a:pt x="55" y="137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4" y="145"/>
                  <a:pt x="105" y="145"/>
                  <a:pt x="105" y="145"/>
                </a:cubicBezTo>
                <a:cubicBezTo>
                  <a:pt x="105" y="145"/>
                  <a:pt x="105" y="145"/>
                  <a:pt x="106" y="145"/>
                </a:cubicBezTo>
                <a:cubicBezTo>
                  <a:pt x="106" y="145"/>
                  <a:pt x="106" y="145"/>
                  <a:pt x="106" y="145"/>
                </a:cubicBezTo>
                <a:cubicBezTo>
                  <a:pt x="158" y="125"/>
                  <a:pt x="158" y="125"/>
                  <a:pt x="158" y="125"/>
                </a:cubicBezTo>
                <a:cubicBezTo>
                  <a:pt x="159" y="124"/>
                  <a:pt x="160" y="123"/>
                  <a:pt x="160" y="122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2"/>
                  <a:pt x="160" y="1"/>
                  <a:pt x="159" y="1"/>
                </a:cubicBezTo>
                <a:close/>
                <a:moveTo>
                  <a:pt x="6" y="23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6" y="142"/>
                  <a:pt x="6" y="142"/>
                  <a:pt x="6" y="142"/>
                </a:cubicBezTo>
                <a:lnTo>
                  <a:pt x="6" y="23"/>
                </a:lnTo>
                <a:close/>
                <a:moveTo>
                  <a:pt x="58" y="12"/>
                </a:moveTo>
                <a:cubicBezTo>
                  <a:pt x="102" y="23"/>
                  <a:pt x="102" y="23"/>
                  <a:pt x="102" y="23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58" y="131"/>
                  <a:pt x="58" y="131"/>
                  <a:pt x="58" y="131"/>
                </a:cubicBezTo>
                <a:lnTo>
                  <a:pt x="58" y="12"/>
                </a:lnTo>
                <a:close/>
                <a:moveTo>
                  <a:pt x="154" y="120"/>
                </a:moveTo>
                <a:cubicBezTo>
                  <a:pt x="108" y="138"/>
                  <a:pt x="108" y="138"/>
                  <a:pt x="108" y="138"/>
                </a:cubicBezTo>
                <a:cubicBezTo>
                  <a:pt x="108" y="22"/>
                  <a:pt x="108" y="22"/>
                  <a:pt x="108" y="22"/>
                </a:cubicBezTo>
                <a:cubicBezTo>
                  <a:pt x="154" y="7"/>
                  <a:pt x="154" y="7"/>
                  <a:pt x="154" y="7"/>
                </a:cubicBezTo>
                <a:lnTo>
                  <a:pt x="154" y="1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2" name="Freeform 2156"/>
          <p:cNvSpPr>
            <a:spLocks noEditPoints="1"/>
          </p:cNvSpPr>
          <p:nvPr userDrawn="1"/>
        </p:nvSpPr>
        <p:spPr bwMode="auto">
          <a:xfrm>
            <a:off x="7564755" y="5514142"/>
            <a:ext cx="450533" cy="303848"/>
          </a:xfrm>
          <a:custGeom>
            <a:avLst/>
            <a:gdLst>
              <a:gd name="T0" fmla="*/ 101 w 160"/>
              <a:gd name="T1" fmla="*/ 14 h 107"/>
              <a:gd name="T2" fmla="*/ 0 w 160"/>
              <a:gd name="T3" fmla="*/ 41 h 107"/>
              <a:gd name="T4" fmla="*/ 19 w 160"/>
              <a:gd name="T5" fmla="*/ 67 h 107"/>
              <a:gd name="T6" fmla="*/ 28 w 160"/>
              <a:gd name="T7" fmla="*/ 83 h 107"/>
              <a:gd name="T8" fmla="*/ 61 w 160"/>
              <a:gd name="T9" fmla="*/ 93 h 107"/>
              <a:gd name="T10" fmla="*/ 101 w 160"/>
              <a:gd name="T11" fmla="*/ 93 h 107"/>
              <a:gd name="T12" fmla="*/ 123 w 160"/>
              <a:gd name="T13" fmla="*/ 96 h 107"/>
              <a:gd name="T14" fmla="*/ 65 w 160"/>
              <a:gd name="T15" fmla="*/ 85 h 107"/>
              <a:gd name="T16" fmla="*/ 27 w 160"/>
              <a:gd name="T17" fmla="*/ 73 h 107"/>
              <a:gd name="T18" fmla="*/ 65 w 160"/>
              <a:gd name="T19" fmla="*/ 85 h 107"/>
              <a:gd name="T20" fmla="*/ 5 w 160"/>
              <a:gd name="T21" fmla="*/ 65 h 107"/>
              <a:gd name="T22" fmla="*/ 13 w 160"/>
              <a:gd name="T23" fmla="*/ 41 h 107"/>
              <a:gd name="T24" fmla="*/ 19 w 160"/>
              <a:gd name="T25" fmla="*/ 61 h 107"/>
              <a:gd name="T26" fmla="*/ 101 w 160"/>
              <a:gd name="T27" fmla="*/ 87 h 107"/>
              <a:gd name="T28" fmla="*/ 112 w 160"/>
              <a:gd name="T29" fmla="*/ 101 h 107"/>
              <a:gd name="T30" fmla="*/ 107 w 160"/>
              <a:gd name="T31" fmla="*/ 12 h 107"/>
              <a:gd name="T32" fmla="*/ 117 w 160"/>
              <a:gd name="T33" fmla="*/ 11 h 107"/>
              <a:gd name="T34" fmla="*/ 147 w 160"/>
              <a:gd name="T35" fmla="*/ 56 h 107"/>
              <a:gd name="T36" fmla="*/ 144 w 160"/>
              <a:gd name="T37" fmla="*/ 51 h 107"/>
              <a:gd name="T38" fmla="*/ 131 w 160"/>
              <a:gd name="T39" fmla="*/ 53 h 107"/>
              <a:gd name="T40" fmla="*/ 139 w 160"/>
              <a:gd name="T41" fmla="*/ 53 h 107"/>
              <a:gd name="T42" fmla="*/ 131 w 160"/>
              <a:gd name="T43" fmla="*/ 53 h 107"/>
              <a:gd name="T44" fmla="*/ 155 w 160"/>
              <a:gd name="T45" fmla="*/ 56 h 107"/>
              <a:gd name="T46" fmla="*/ 157 w 160"/>
              <a:gd name="T47" fmla="*/ 51 h 107"/>
              <a:gd name="T48" fmla="*/ 139 w 160"/>
              <a:gd name="T49" fmla="*/ 13 h 107"/>
              <a:gd name="T50" fmla="*/ 145 w 160"/>
              <a:gd name="T51" fmla="*/ 15 h 107"/>
              <a:gd name="T52" fmla="*/ 139 w 160"/>
              <a:gd name="T53" fmla="*/ 17 h 107"/>
              <a:gd name="T54" fmla="*/ 148 w 160"/>
              <a:gd name="T55" fmla="*/ 3 h 107"/>
              <a:gd name="T56" fmla="*/ 150 w 160"/>
              <a:gd name="T57" fmla="*/ 9 h 107"/>
              <a:gd name="T58" fmla="*/ 131 w 160"/>
              <a:gd name="T59" fmla="*/ 24 h 107"/>
              <a:gd name="T60" fmla="*/ 137 w 160"/>
              <a:gd name="T61" fmla="*/ 19 h 107"/>
              <a:gd name="T62" fmla="*/ 133 w 160"/>
              <a:gd name="T63" fmla="*/ 25 h 107"/>
              <a:gd name="T64" fmla="*/ 137 w 160"/>
              <a:gd name="T65" fmla="*/ 40 h 107"/>
              <a:gd name="T66" fmla="*/ 131 w 160"/>
              <a:gd name="T67" fmla="*/ 39 h 107"/>
              <a:gd name="T68" fmla="*/ 138 w 160"/>
              <a:gd name="T69" fmla="*/ 37 h 107"/>
              <a:gd name="T70" fmla="*/ 145 w 160"/>
              <a:gd name="T71" fmla="*/ 32 h 107"/>
              <a:gd name="T72" fmla="*/ 144 w 160"/>
              <a:gd name="T73" fmla="*/ 37 h 107"/>
              <a:gd name="T74" fmla="*/ 153 w 160"/>
              <a:gd name="T75" fmla="*/ 29 h 107"/>
              <a:gd name="T76" fmla="*/ 157 w 160"/>
              <a:gd name="T77" fmla="*/ 33 h 107"/>
              <a:gd name="T78" fmla="*/ 151 w 160"/>
              <a:gd name="T79" fmla="*/ 32 h 107"/>
              <a:gd name="T80" fmla="*/ 152 w 160"/>
              <a:gd name="T81" fmla="*/ 103 h 107"/>
              <a:gd name="T82" fmla="*/ 147 w 160"/>
              <a:gd name="T83" fmla="*/ 101 h 107"/>
              <a:gd name="T84" fmla="*/ 152 w 160"/>
              <a:gd name="T85" fmla="*/ 99 h 107"/>
              <a:gd name="T86" fmla="*/ 143 w 160"/>
              <a:gd name="T87" fmla="*/ 96 h 107"/>
              <a:gd name="T88" fmla="*/ 139 w 160"/>
              <a:gd name="T89" fmla="*/ 90 h 107"/>
              <a:gd name="T90" fmla="*/ 137 w 160"/>
              <a:gd name="T91" fmla="*/ 84 h 107"/>
              <a:gd name="T92" fmla="*/ 133 w 160"/>
              <a:gd name="T93" fmla="*/ 88 h 107"/>
              <a:gd name="T94" fmla="*/ 135 w 160"/>
              <a:gd name="T95" fmla="*/ 82 h 107"/>
              <a:gd name="T96" fmla="*/ 144 w 160"/>
              <a:gd name="T97" fmla="*/ 69 h 107"/>
              <a:gd name="T98" fmla="*/ 146 w 160"/>
              <a:gd name="T99" fmla="*/ 75 h 107"/>
              <a:gd name="T100" fmla="*/ 141 w 160"/>
              <a:gd name="T101" fmla="*/ 71 h 107"/>
              <a:gd name="T102" fmla="*/ 135 w 160"/>
              <a:gd name="T103" fmla="*/ 72 h 107"/>
              <a:gd name="T104" fmla="*/ 134 w 160"/>
              <a:gd name="T105" fmla="*/ 66 h 107"/>
              <a:gd name="T106" fmla="*/ 159 w 160"/>
              <a:gd name="T107" fmla="*/ 77 h 107"/>
              <a:gd name="T108" fmla="*/ 153 w 160"/>
              <a:gd name="T109" fmla="*/ 78 h 107"/>
              <a:gd name="T110" fmla="*/ 157 w 160"/>
              <a:gd name="T111" fmla="*/ 7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3" name="Freeform 2157"/>
          <p:cNvSpPr>
            <a:spLocks noEditPoints="1"/>
          </p:cNvSpPr>
          <p:nvPr userDrawn="1"/>
        </p:nvSpPr>
        <p:spPr bwMode="auto">
          <a:xfrm>
            <a:off x="7564755" y="5980391"/>
            <a:ext cx="450533" cy="404694"/>
          </a:xfrm>
          <a:custGeom>
            <a:avLst/>
            <a:gdLst>
              <a:gd name="T0" fmla="*/ 146 w 160"/>
              <a:gd name="T1" fmla="*/ 0 h 143"/>
              <a:gd name="T2" fmla="*/ 132 w 160"/>
              <a:gd name="T3" fmla="*/ 14 h 143"/>
              <a:gd name="T4" fmla="*/ 132 w 160"/>
              <a:gd name="T5" fmla="*/ 20 h 143"/>
              <a:gd name="T6" fmla="*/ 22 w 160"/>
              <a:gd name="T7" fmla="*/ 55 h 143"/>
              <a:gd name="T8" fmla="*/ 11 w 160"/>
              <a:gd name="T9" fmla="*/ 45 h 143"/>
              <a:gd name="T10" fmla="*/ 0 w 160"/>
              <a:gd name="T11" fmla="*/ 56 h 143"/>
              <a:gd name="T12" fmla="*/ 0 w 160"/>
              <a:gd name="T13" fmla="*/ 87 h 143"/>
              <a:gd name="T14" fmla="*/ 11 w 160"/>
              <a:gd name="T15" fmla="*/ 98 h 143"/>
              <a:gd name="T16" fmla="*/ 22 w 160"/>
              <a:gd name="T17" fmla="*/ 88 h 143"/>
              <a:gd name="T18" fmla="*/ 32 w 160"/>
              <a:gd name="T19" fmla="*/ 91 h 143"/>
              <a:gd name="T20" fmla="*/ 29 w 160"/>
              <a:gd name="T21" fmla="*/ 96 h 143"/>
              <a:gd name="T22" fmla="*/ 29 w 160"/>
              <a:gd name="T23" fmla="*/ 104 h 143"/>
              <a:gd name="T24" fmla="*/ 36 w 160"/>
              <a:gd name="T25" fmla="*/ 110 h 143"/>
              <a:gd name="T26" fmla="*/ 76 w 160"/>
              <a:gd name="T27" fmla="*/ 123 h 143"/>
              <a:gd name="T28" fmla="*/ 79 w 160"/>
              <a:gd name="T29" fmla="*/ 124 h 143"/>
              <a:gd name="T30" fmla="*/ 84 w 160"/>
              <a:gd name="T31" fmla="*/ 122 h 143"/>
              <a:gd name="T32" fmla="*/ 90 w 160"/>
              <a:gd name="T33" fmla="*/ 116 h 143"/>
              <a:gd name="T34" fmla="*/ 90 w 160"/>
              <a:gd name="T35" fmla="*/ 110 h 143"/>
              <a:gd name="T36" fmla="*/ 132 w 160"/>
              <a:gd name="T37" fmla="*/ 123 h 143"/>
              <a:gd name="T38" fmla="*/ 132 w 160"/>
              <a:gd name="T39" fmla="*/ 129 h 143"/>
              <a:gd name="T40" fmla="*/ 146 w 160"/>
              <a:gd name="T41" fmla="*/ 143 h 143"/>
              <a:gd name="T42" fmla="*/ 160 w 160"/>
              <a:gd name="T43" fmla="*/ 129 h 143"/>
              <a:gd name="T44" fmla="*/ 160 w 160"/>
              <a:gd name="T45" fmla="*/ 14 h 143"/>
              <a:gd name="T46" fmla="*/ 146 w 160"/>
              <a:gd name="T47" fmla="*/ 0 h 143"/>
              <a:gd name="T48" fmla="*/ 85 w 160"/>
              <a:gd name="T49" fmla="*/ 114 h 143"/>
              <a:gd name="T50" fmla="*/ 82 w 160"/>
              <a:gd name="T51" fmla="*/ 117 h 143"/>
              <a:gd name="T52" fmla="*/ 78 w 160"/>
              <a:gd name="T53" fmla="*/ 118 h 143"/>
              <a:gd name="T54" fmla="*/ 38 w 160"/>
              <a:gd name="T55" fmla="*/ 105 h 143"/>
              <a:gd name="T56" fmla="*/ 34 w 160"/>
              <a:gd name="T57" fmla="*/ 102 h 143"/>
              <a:gd name="T58" fmla="*/ 34 w 160"/>
              <a:gd name="T59" fmla="*/ 98 h 143"/>
              <a:gd name="T60" fmla="*/ 39 w 160"/>
              <a:gd name="T61" fmla="*/ 94 h 143"/>
              <a:gd name="T62" fmla="*/ 41 w 160"/>
              <a:gd name="T63" fmla="*/ 94 h 143"/>
              <a:gd name="T64" fmla="*/ 81 w 160"/>
              <a:gd name="T65" fmla="*/ 107 h 143"/>
              <a:gd name="T66" fmla="*/ 85 w 160"/>
              <a:gd name="T67" fmla="*/ 114 h 143"/>
              <a:gd name="T68" fmla="*/ 17 w 160"/>
              <a:gd name="T69" fmla="*/ 87 h 143"/>
              <a:gd name="T70" fmla="*/ 11 w 160"/>
              <a:gd name="T71" fmla="*/ 93 h 143"/>
              <a:gd name="T72" fmla="*/ 6 w 160"/>
              <a:gd name="T73" fmla="*/ 87 h 143"/>
              <a:gd name="T74" fmla="*/ 6 w 160"/>
              <a:gd name="T75" fmla="*/ 56 h 143"/>
              <a:gd name="T76" fmla="*/ 11 w 160"/>
              <a:gd name="T77" fmla="*/ 51 h 143"/>
              <a:gd name="T78" fmla="*/ 17 w 160"/>
              <a:gd name="T79" fmla="*/ 56 h 143"/>
              <a:gd name="T80" fmla="*/ 17 w 160"/>
              <a:gd name="T81" fmla="*/ 57 h 143"/>
              <a:gd name="T82" fmla="*/ 17 w 160"/>
              <a:gd name="T83" fmla="*/ 86 h 143"/>
              <a:gd name="T84" fmla="*/ 17 w 160"/>
              <a:gd name="T85" fmla="*/ 87 h 143"/>
              <a:gd name="T86" fmla="*/ 22 w 160"/>
              <a:gd name="T87" fmla="*/ 82 h 143"/>
              <a:gd name="T88" fmla="*/ 22 w 160"/>
              <a:gd name="T89" fmla="*/ 61 h 143"/>
              <a:gd name="T90" fmla="*/ 132 w 160"/>
              <a:gd name="T91" fmla="*/ 26 h 143"/>
              <a:gd name="T92" fmla="*/ 132 w 160"/>
              <a:gd name="T93" fmla="*/ 117 h 143"/>
              <a:gd name="T94" fmla="*/ 22 w 160"/>
              <a:gd name="T95" fmla="*/ 82 h 143"/>
              <a:gd name="T96" fmla="*/ 154 w 160"/>
              <a:gd name="T97" fmla="*/ 129 h 143"/>
              <a:gd name="T98" fmla="*/ 146 w 160"/>
              <a:gd name="T99" fmla="*/ 138 h 143"/>
              <a:gd name="T100" fmla="*/ 138 w 160"/>
              <a:gd name="T101" fmla="*/ 129 h 143"/>
              <a:gd name="T102" fmla="*/ 138 w 160"/>
              <a:gd name="T103" fmla="*/ 125 h 143"/>
              <a:gd name="T104" fmla="*/ 138 w 160"/>
              <a:gd name="T105" fmla="*/ 19 h 143"/>
              <a:gd name="T106" fmla="*/ 138 w 160"/>
              <a:gd name="T107" fmla="*/ 14 h 143"/>
              <a:gd name="T108" fmla="*/ 146 w 160"/>
              <a:gd name="T109" fmla="*/ 6 h 143"/>
              <a:gd name="T110" fmla="*/ 154 w 160"/>
              <a:gd name="T111" fmla="*/ 14 h 143"/>
              <a:gd name="T112" fmla="*/ 154 w 160"/>
              <a:gd name="T113" fmla="*/ 12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43">
                <a:moveTo>
                  <a:pt x="146" y="0"/>
                </a:moveTo>
                <a:cubicBezTo>
                  <a:pt x="138" y="0"/>
                  <a:pt x="132" y="6"/>
                  <a:pt x="132" y="14"/>
                </a:cubicBezTo>
                <a:cubicBezTo>
                  <a:pt x="132" y="20"/>
                  <a:pt x="132" y="20"/>
                  <a:pt x="132" y="20"/>
                </a:cubicBezTo>
                <a:cubicBezTo>
                  <a:pt x="22" y="55"/>
                  <a:pt x="22" y="55"/>
                  <a:pt x="22" y="55"/>
                </a:cubicBezTo>
                <a:cubicBezTo>
                  <a:pt x="22" y="49"/>
                  <a:pt x="17" y="45"/>
                  <a:pt x="11" y="45"/>
                </a:cubicBezTo>
                <a:cubicBezTo>
                  <a:pt x="5" y="45"/>
                  <a:pt x="0" y="50"/>
                  <a:pt x="0" y="56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3"/>
                  <a:pt x="5" y="98"/>
                  <a:pt x="11" y="98"/>
                </a:cubicBezTo>
                <a:cubicBezTo>
                  <a:pt x="17" y="98"/>
                  <a:pt x="22" y="94"/>
                  <a:pt x="22" y="88"/>
                </a:cubicBezTo>
                <a:cubicBezTo>
                  <a:pt x="32" y="91"/>
                  <a:pt x="32" y="91"/>
                  <a:pt x="32" y="91"/>
                </a:cubicBezTo>
                <a:cubicBezTo>
                  <a:pt x="30" y="92"/>
                  <a:pt x="29" y="94"/>
                  <a:pt x="29" y="96"/>
                </a:cubicBezTo>
                <a:cubicBezTo>
                  <a:pt x="28" y="99"/>
                  <a:pt x="28" y="102"/>
                  <a:pt x="29" y="104"/>
                </a:cubicBezTo>
                <a:cubicBezTo>
                  <a:pt x="31" y="107"/>
                  <a:pt x="33" y="109"/>
                  <a:pt x="36" y="110"/>
                </a:cubicBezTo>
                <a:cubicBezTo>
                  <a:pt x="76" y="123"/>
                  <a:pt x="76" y="123"/>
                  <a:pt x="76" y="123"/>
                </a:cubicBezTo>
                <a:cubicBezTo>
                  <a:pt x="77" y="123"/>
                  <a:pt x="78" y="124"/>
                  <a:pt x="79" y="124"/>
                </a:cubicBezTo>
                <a:cubicBezTo>
                  <a:pt x="81" y="124"/>
                  <a:pt x="83" y="123"/>
                  <a:pt x="84" y="122"/>
                </a:cubicBezTo>
                <a:cubicBezTo>
                  <a:pt x="87" y="121"/>
                  <a:pt x="89" y="119"/>
                  <a:pt x="90" y="116"/>
                </a:cubicBezTo>
                <a:cubicBezTo>
                  <a:pt x="91" y="114"/>
                  <a:pt x="91" y="112"/>
                  <a:pt x="90" y="110"/>
                </a:cubicBezTo>
                <a:cubicBezTo>
                  <a:pt x="132" y="123"/>
                  <a:pt x="132" y="123"/>
                  <a:pt x="132" y="123"/>
                </a:cubicBezTo>
                <a:cubicBezTo>
                  <a:pt x="132" y="129"/>
                  <a:pt x="132" y="129"/>
                  <a:pt x="132" y="129"/>
                </a:cubicBezTo>
                <a:cubicBezTo>
                  <a:pt x="132" y="137"/>
                  <a:pt x="138" y="143"/>
                  <a:pt x="146" y="143"/>
                </a:cubicBezTo>
                <a:cubicBezTo>
                  <a:pt x="154" y="143"/>
                  <a:pt x="160" y="137"/>
                  <a:pt x="160" y="129"/>
                </a:cubicBezTo>
                <a:cubicBezTo>
                  <a:pt x="160" y="14"/>
                  <a:pt x="160" y="14"/>
                  <a:pt x="160" y="14"/>
                </a:cubicBezTo>
                <a:cubicBezTo>
                  <a:pt x="160" y="6"/>
                  <a:pt x="154" y="0"/>
                  <a:pt x="146" y="0"/>
                </a:cubicBezTo>
                <a:close/>
                <a:moveTo>
                  <a:pt x="85" y="114"/>
                </a:moveTo>
                <a:cubicBezTo>
                  <a:pt x="84" y="115"/>
                  <a:pt x="83" y="117"/>
                  <a:pt x="82" y="117"/>
                </a:cubicBezTo>
                <a:cubicBezTo>
                  <a:pt x="81" y="118"/>
                  <a:pt x="79" y="118"/>
                  <a:pt x="78" y="118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36" y="104"/>
                  <a:pt x="35" y="103"/>
                  <a:pt x="34" y="102"/>
                </a:cubicBezTo>
                <a:cubicBezTo>
                  <a:pt x="34" y="101"/>
                  <a:pt x="33" y="99"/>
                  <a:pt x="34" y="98"/>
                </a:cubicBezTo>
                <a:cubicBezTo>
                  <a:pt x="35" y="95"/>
                  <a:pt x="37" y="94"/>
                  <a:pt x="39" y="94"/>
                </a:cubicBezTo>
                <a:cubicBezTo>
                  <a:pt x="40" y="94"/>
                  <a:pt x="40" y="94"/>
                  <a:pt x="41" y="94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4" y="108"/>
                  <a:pt x="86" y="111"/>
                  <a:pt x="85" y="114"/>
                </a:cubicBezTo>
                <a:close/>
                <a:moveTo>
                  <a:pt x="17" y="87"/>
                </a:moveTo>
                <a:cubicBezTo>
                  <a:pt x="17" y="90"/>
                  <a:pt x="14" y="93"/>
                  <a:pt x="11" y="93"/>
                </a:cubicBezTo>
                <a:cubicBezTo>
                  <a:pt x="8" y="93"/>
                  <a:pt x="6" y="90"/>
                  <a:pt x="6" y="87"/>
                </a:cubicBezTo>
                <a:cubicBezTo>
                  <a:pt x="6" y="56"/>
                  <a:pt x="6" y="56"/>
                  <a:pt x="6" y="56"/>
                </a:cubicBezTo>
                <a:cubicBezTo>
                  <a:pt x="6" y="53"/>
                  <a:pt x="8" y="51"/>
                  <a:pt x="11" y="51"/>
                </a:cubicBezTo>
                <a:cubicBezTo>
                  <a:pt x="14" y="51"/>
                  <a:pt x="17" y="53"/>
                  <a:pt x="17" y="56"/>
                </a:cubicBezTo>
                <a:cubicBezTo>
                  <a:pt x="17" y="57"/>
                  <a:pt x="17" y="57"/>
                  <a:pt x="17" y="57"/>
                </a:cubicBezTo>
                <a:cubicBezTo>
                  <a:pt x="17" y="86"/>
                  <a:pt x="17" y="86"/>
                  <a:pt x="17" y="86"/>
                </a:cubicBezTo>
                <a:lnTo>
                  <a:pt x="17" y="87"/>
                </a:lnTo>
                <a:close/>
                <a:moveTo>
                  <a:pt x="22" y="82"/>
                </a:moveTo>
                <a:cubicBezTo>
                  <a:pt x="22" y="61"/>
                  <a:pt x="22" y="61"/>
                  <a:pt x="22" y="61"/>
                </a:cubicBezTo>
                <a:cubicBezTo>
                  <a:pt x="132" y="26"/>
                  <a:pt x="132" y="26"/>
                  <a:pt x="132" y="26"/>
                </a:cubicBezTo>
                <a:cubicBezTo>
                  <a:pt x="132" y="117"/>
                  <a:pt x="132" y="117"/>
                  <a:pt x="132" y="117"/>
                </a:cubicBezTo>
                <a:lnTo>
                  <a:pt x="22" y="82"/>
                </a:lnTo>
                <a:close/>
                <a:moveTo>
                  <a:pt x="154" y="129"/>
                </a:moveTo>
                <a:cubicBezTo>
                  <a:pt x="154" y="134"/>
                  <a:pt x="151" y="138"/>
                  <a:pt x="146" y="138"/>
                </a:cubicBezTo>
                <a:cubicBezTo>
                  <a:pt x="141" y="138"/>
                  <a:pt x="138" y="134"/>
                  <a:pt x="138" y="129"/>
                </a:cubicBezTo>
                <a:cubicBezTo>
                  <a:pt x="138" y="125"/>
                  <a:pt x="138" y="125"/>
                  <a:pt x="138" y="125"/>
                </a:cubicBezTo>
                <a:cubicBezTo>
                  <a:pt x="138" y="19"/>
                  <a:pt x="138" y="19"/>
                  <a:pt x="138" y="19"/>
                </a:cubicBezTo>
                <a:cubicBezTo>
                  <a:pt x="138" y="14"/>
                  <a:pt x="138" y="14"/>
                  <a:pt x="138" y="14"/>
                </a:cubicBezTo>
                <a:cubicBezTo>
                  <a:pt x="138" y="9"/>
                  <a:pt x="141" y="6"/>
                  <a:pt x="146" y="6"/>
                </a:cubicBezTo>
                <a:cubicBezTo>
                  <a:pt x="151" y="6"/>
                  <a:pt x="154" y="9"/>
                  <a:pt x="154" y="14"/>
                </a:cubicBezTo>
                <a:lnTo>
                  <a:pt x="154" y="12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4" name="Freeform 2158"/>
          <p:cNvSpPr>
            <a:spLocks noEditPoints="1"/>
          </p:cNvSpPr>
          <p:nvPr userDrawn="1"/>
        </p:nvSpPr>
        <p:spPr bwMode="auto">
          <a:xfrm>
            <a:off x="8353187" y="1358504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117 w 160"/>
              <a:gd name="T21" fmla="*/ 49 h 160"/>
              <a:gd name="T22" fmla="*/ 114 w 160"/>
              <a:gd name="T23" fmla="*/ 51 h 160"/>
              <a:gd name="T24" fmla="*/ 46 w 160"/>
              <a:gd name="T25" fmla="*/ 51 h 160"/>
              <a:gd name="T26" fmla="*/ 43 w 160"/>
              <a:gd name="T27" fmla="*/ 49 h 160"/>
              <a:gd name="T28" fmla="*/ 46 w 160"/>
              <a:gd name="T29" fmla="*/ 46 h 160"/>
              <a:gd name="T30" fmla="*/ 114 w 160"/>
              <a:gd name="T31" fmla="*/ 46 h 160"/>
              <a:gd name="T32" fmla="*/ 117 w 160"/>
              <a:gd name="T33" fmla="*/ 49 h 160"/>
              <a:gd name="T34" fmla="*/ 117 w 160"/>
              <a:gd name="T35" fmla="*/ 80 h 160"/>
              <a:gd name="T36" fmla="*/ 114 w 160"/>
              <a:gd name="T37" fmla="*/ 83 h 160"/>
              <a:gd name="T38" fmla="*/ 46 w 160"/>
              <a:gd name="T39" fmla="*/ 83 h 160"/>
              <a:gd name="T40" fmla="*/ 43 w 160"/>
              <a:gd name="T41" fmla="*/ 80 h 160"/>
              <a:gd name="T42" fmla="*/ 46 w 160"/>
              <a:gd name="T43" fmla="*/ 77 h 160"/>
              <a:gd name="T44" fmla="*/ 114 w 160"/>
              <a:gd name="T45" fmla="*/ 77 h 160"/>
              <a:gd name="T46" fmla="*/ 117 w 160"/>
              <a:gd name="T47" fmla="*/ 80 h 160"/>
              <a:gd name="T48" fmla="*/ 117 w 160"/>
              <a:gd name="T49" fmla="*/ 111 h 160"/>
              <a:gd name="T50" fmla="*/ 114 w 160"/>
              <a:gd name="T51" fmla="*/ 114 h 160"/>
              <a:gd name="T52" fmla="*/ 46 w 160"/>
              <a:gd name="T53" fmla="*/ 114 h 160"/>
              <a:gd name="T54" fmla="*/ 43 w 160"/>
              <a:gd name="T55" fmla="*/ 111 h 160"/>
              <a:gd name="T56" fmla="*/ 46 w 160"/>
              <a:gd name="T57" fmla="*/ 109 h 160"/>
              <a:gd name="T58" fmla="*/ 114 w 160"/>
              <a:gd name="T59" fmla="*/ 109 h 160"/>
              <a:gd name="T60" fmla="*/ 117 w 160"/>
              <a:gd name="T61" fmla="*/ 1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117" y="49"/>
                </a:moveTo>
                <a:cubicBezTo>
                  <a:pt x="117" y="50"/>
                  <a:pt x="116" y="51"/>
                  <a:pt x="114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4" y="51"/>
                  <a:pt x="43" y="50"/>
                  <a:pt x="43" y="49"/>
                </a:cubicBezTo>
                <a:cubicBezTo>
                  <a:pt x="43" y="47"/>
                  <a:pt x="44" y="46"/>
                  <a:pt x="46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6" y="46"/>
                  <a:pt x="117" y="47"/>
                  <a:pt x="117" y="49"/>
                </a:cubicBezTo>
                <a:close/>
                <a:moveTo>
                  <a:pt x="117" y="80"/>
                </a:moveTo>
                <a:cubicBezTo>
                  <a:pt x="117" y="82"/>
                  <a:pt x="116" y="83"/>
                  <a:pt x="114" y="83"/>
                </a:cubicBezTo>
                <a:cubicBezTo>
                  <a:pt x="46" y="83"/>
                  <a:pt x="46" y="83"/>
                  <a:pt x="46" y="83"/>
                </a:cubicBezTo>
                <a:cubicBezTo>
                  <a:pt x="44" y="83"/>
                  <a:pt x="43" y="82"/>
                  <a:pt x="43" y="80"/>
                </a:cubicBezTo>
                <a:cubicBezTo>
                  <a:pt x="43" y="78"/>
                  <a:pt x="44" y="77"/>
                  <a:pt x="46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16" y="77"/>
                  <a:pt x="117" y="78"/>
                  <a:pt x="117" y="80"/>
                </a:cubicBezTo>
                <a:close/>
                <a:moveTo>
                  <a:pt x="117" y="111"/>
                </a:moveTo>
                <a:cubicBezTo>
                  <a:pt x="117" y="113"/>
                  <a:pt x="116" y="114"/>
                  <a:pt x="114" y="114"/>
                </a:cubicBezTo>
                <a:cubicBezTo>
                  <a:pt x="46" y="114"/>
                  <a:pt x="46" y="114"/>
                  <a:pt x="46" y="114"/>
                </a:cubicBezTo>
                <a:cubicBezTo>
                  <a:pt x="44" y="114"/>
                  <a:pt x="43" y="113"/>
                  <a:pt x="43" y="111"/>
                </a:cubicBezTo>
                <a:cubicBezTo>
                  <a:pt x="43" y="110"/>
                  <a:pt x="44" y="109"/>
                  <a:pt x="46" y="109"/>
                </a:cubicBezTo>
                <a:cubicBezTo>
                  <a:pt x="114" y="109"/>
                  <a:pt x="114" y="109"/>
                  <a:pt x="114" y="109"/>
                </a:cubicBezTo>
                <a:cubicBezTo>
                  <a:pt x="116" y="109"/>
                  <a:pt x="117" y="110"/>
                  <a:pt x="117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5" name="Freeform 2159"/>
          <p:cNvSpPr>
            <a:spLocks noEditPoints="1"/>
          </p:cNvSpPr>
          <p:nvPr userDrawn="1"/>
        </p:nvSpPr>
        <p:spPr bwMode="auto">
          <a:xfrm>
            <a:off x="8353187" y="1891547"/>
            <a:ext cx="450533" cy="400764"/>
          </a:xfrm>
          <a:custGeom>
            <a:avLst/>
            <a:gdLst>
              <a:gd name="T0" fmla="*/ 0 w 344"/>
              <a:gd name="T1" fmla="*/ 0 h 306"/>
              <a:gd name="T2" fmla="*/ 344 w 344"/>
              <a:gd name="T3" fmla="*/ 0 h 306"/>
              <a:gd name="T4" fmla="*/ 344 w 344"/>
              <a:gd name="T5" fmla="*/ 13 h 306"/>
              <a:gd name="T6" fmla="*/ 0 w 344"/>
              <a:gd name="T7" fmla="*/ 13 h 306"/>
              <a:gd name="T8" fmla="*/ 0 w 344"/>
              <a:gd name="T9" fmla="*/ 0 h 306"/>
              <a:gd name="T10" fmla="*/ 0 w 344"/>
              <a:gd name="T11" fmla="*/ 111 h 306"/>
              <a:gd name="T12" fmla="*/ 344 w 344"/>
              <a:gd name="T13" fmla="*/ 111 h 306"/>
              <a:gd name="T14" fmla="*/ 344 w 344"/>
              <a:gd name="T15" fmla="*/ 98 h 306"/>
              <a:gd name="T16" fmla="*/ 0 w 344"/>
              <a:gd name="T17" fmla="*/ 98 h 306"/>
              <a:gd name="T18" fmla="*/ 0 w 344"/>
              <a:gd name="T19" fmla="*/ 111 h 306"/>
              <a:gd name="T20" fmla="*/ 0 w 344"/>
              <a:gd name="T21" fmla="*/ 208 h 306"/>
              <a:gd name="T22" fmla="*/ 344 w 344"/>
              <a:gd name="T23" fmla="*/ 208 h 306"/>
              <a:gd name="T24" fmla="*/ 344 w 344"/>
              <a:gd name="T25" fmla="*/ 195 h 306"/>
              <a:gd name="T26" fmla="*/ 0 w 344"/>
              <a:gd name="T27" fmla="*/ 195 h 306"/>
              <a:gd name="T28" fmla="*/ 0 w 344"/>
              <a:gd name="T29" fmla="*/ 208 h 306"/>
              <a:gd name="T30" fmla="*/ 0 w 344"/>
              <a:gd name="T31" fmla="*/ 306 h 306"/>
              <a:gd name="T32" fmla="*/ 344 w 344"/>
              <a:gd name="T33" fmla="*/ 306 h 306"/>
              <a:gd name="T34" fmla="*/ 344 w 344"/>
              <a:gd name="T35" fmla="*/ 291 h 306"/>
              <a:gd name="T36" fmla="*/ 0 w 344"/>
              <a:gd name="T37" fmla="*/ 291 h 306"/>
              <a:gd name="T38" fmla="*/ 0 w 344"/>
              <a:gd name="T39" fmla="*/ 30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4" h="306">
                <a:moveTo>
                  <a:pt x="0" y="0"/>
                </a:moveTo>
                <a:lnTo>
                  <a:pt x="344" y="0"/>
                </a:lnTo>
                <a:lnTo>
                  <a:pt x="344" y="13"/>
                </a:lnTo>
                <a:lnTo>
                  <a:pt x="0" y="13"/>
                </a:lnTo>
                <a:lnTo>
                  <a:pt x="0" y="0"/>
                </a:lnTo>
                <a:close/>
                <a:moveTo>
                  <a:pt x="0" y="111"/>
                </a:moveTo>
                <a:lnTo>
                  <a:pt x="344" y="111"/>
                </a:lnTo>
                <a:lnTo>
                  <a:pt x="344" y="98"/>
                </a:lnTo>
                <a:lnTo>
                  <a:pt x="0" y="98"/>
                </a:lnTo>
                <a:lnTo>
                  <a:pt x="0" y="111"/>
                </a:lnTo>
                <a:close/>
                <a:moveTo>
                  <a:pt x="0" y="208"/>
                </a:moveTo>
                <a:lnTo>
                  <a:pt x="344" y="208"/>
                </a:lnTo>
                <a:lnTo>
                  <a:pt x="344" y="195"/>
                </a:lnTo>
                <a:lnTo>
                  <a:pt x="0" y="195"/>
                </a:lnTo>
                <a:lnTo>
                  <a:pt x="0" y="208"/>
                </a:lnTo>
                <a:close/>
                <a:moveTo>
                  <a:pt x="0" y="306"/>
                </a:moveTo>
                <a:lnTo>
                  <a:pt x="344" y="306"/>
                </a:lnTo>
                <a:lnTo>
                  <a:pt x="344" y="291"/>
                </a:lnTo>
                <a:lnTo>
                  <a:pt x="0" y="291"/>
                </a:lnTo>
                <a:lnTo>
                  <a:pt x="0" y="30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6" name="Freeform 2160"/>
          <p:cNvSpPr>
            <a:spLocks noEditPoints="1"/>
          </p:cNvSpPr>
          <p:nvPr userDrawn="1"/>
        </p:nvSpPr>
        <p:spPr bwMode="auto">
          <a:xfrm>
            <a:off x="8353187" y="2380061"/>
            <a:ext cx="450533" cy="454462"/>
          </a:xfrm>
          <a:custGeom>
            <a:avLst/>
            <a:gdLst>
              <a:gd name="T0" fmla="*/ 54 w 344"/>
              <a:gd name="T1" fmla="*/ 72 h 347"/>
              <a:gd name="T2" fmla="*/ 290 w 344"/>
              <a:gd name="T3" fmla="*/ 72 h 347"/>
              <a:gd name="T4" fmla="*/ 290 w 344"/>
              <a:gd name="T5" fmla="*/ 85 h 347"/>
              <a:gd name="T6" fmla="*/ 54 w 344"/>
              <a:gd name="T7" fmla="*/ 85 h 347"/>
              <a:gd name="T8" fmla="*/ 54 w 344"/>
              <a:gd name="T9" fmla="*/ 72 h 347"/>
              <a:gd name="T10" fmla="*/ 54 w 344"/>
              <a:gd name="T11" fmla="*/ 180 h 347"/>
              <a:gd name="T12" fmla="*/ 290 w 344"/>
              <a:gd name="T13" fmla="*/ 180 h 347"/>
              <a:gd name="T14" fmla="*/ 290 w 344"/>
              <a:gd name="T15" fmla="*/ 167 h 347"/>
              <a:gd name="T16" fmla="*/ 54 w 344"/>
              <a:gd name="T17" fmla="*/ 167 h 347"/>
              <a:gd name="T18" fmla="*/ 54 w 344"/>
              <a:gd name="T19" fmla="*/ 180 h 347"/>
              <a:gd name="T20" fmla="*/ 54 w 344"/>
              <a:gd name="T21" fmla="*/ 275 h 347"/>
              <a:gd name="T22" fmla="*/ 290 w 344"/>
              <a:gd name="T23" fmla="*/ 275 h 347"/>
              <a:gd name="T24" fmla="*/ 290 w 344"/>
              <a:gd name="T25" fmla="*/ 262 h 347"/>
              <a:gd name="T26" fmla="*/ 54 w 344"/>
              <a:gd name="T27" fmla="*/ 262 h 347"/>
              <a:gd name="T28" fmla="*/ 54 w 344"/>
              <a:gd name="T29" fmla="*/ 275 h 347"/>
              <a:gd name="T30" fmla="*/ 344 w 344"/>
              <a:gd name="T31" fmla="*/ 0 h 347"/>
              <a:gd name="T32" fmla="*/ 344 w 344"/>
              <a:gd name="T33" fmla="*/ 347 h 347"/>
              <a:gd name="T34" fmla="*/ 0 w 344"/>
              <a:gd name="T35" fmla="*/ 347 h 347"/>
              <a:gd name="T36" fmla="*/ 0 w 344"/>
              <a:gd name="T37" fmla="*/ 0 h 347"/>
              <a:gd name="T38" fmla="*/ 344 w 344"/>
              <a:gd name="T39" fmla="*/ 0 h 347"/>
              <a:gd name="T40" fmla="*/ 331 w 344"/>
              <a:gd name="T41" fmla="*/ 13 h 347"/>
              <a:gd name="T42" fmla="*/ 13 w 344"/>
              <a:gd name="T43" fmla="*/ 13 h 347"/>
              <a:gd name="T44" fmla="*/ 13 w 344"/>
              <a:gd name="T45" fmla="*/ 334 h 347"/>
              <a:gd name="T46" fmla="*/ 331 w 344"/>
              <a:gd name="T47" fmla="*/ 334 h 347"/>
              <a:gd name="T48" fmla="*/ 331 w 344"/>
              <a:gd name="T49" fmla="*/ 1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4" h="347">
                <a:moveTo>
                  <a:pt x="54" y="72"/>
                </a:moveTo>
                <a:lnTo>
                  <a:pt x="290" y="72"/>
                </a:lnTo>
                <a:lnTo>
                  <a:pt x="290" y="85"/>
                </a:lnTo>
                <a:lnTo>
                  <a:pt x="54" y="85"/>
                </a:lnTo>
                <a:lnTo>
                  <a:pt x="54" y="72"/>
                </a:lnTo>
                <a:close/>
                <a:moveTo>
                  <a:pt x="54" y="180"/>
                </a:moveTo>
                <a:lnTo>
                  <a:pt x="290" y="180"/>
                </a:lnTo>
                <a:lnTo>
                  <a:pt x="290" y="167"/>
                </a:lnTo>
                <a:lnTo>
                  <a:pt x="54" y="167"/>
                </a:lnTo>
                <a:lnTo>
                  <a:pt x="54" y="180"/>
                </a:lnTo>
                <a:close/>
                <a:moveTo>
                  <a:pt x="54" y="275"/>
                </a:moveTo>
                <a:lnTo>
                  <a:pt x="290" y="275"/>
                </a:lnTo>
                <a:lnTo>
                  <a:pt x="290" y="262"/>
                </a:lnTo>
                <a:lnTo>
                  <a:pt x="54" y="262"/>
                </a:lnTo>
                <a:lnTo>
                  <a:pt x="54" y="275"/>
                </a:lnTo>
                <a:close/>
                <a:moveTo>
                  <a:pt x="344" y="0"/>
                </a:moveTo>
                <a:lnTo>
                  <a:pt x="344" y="347"/>
                </a:lnTo>
                <a:lnTo>
                  <a:pt x="0" y="347"/>
                </a:lnTo>
                <a:lnTo>
                  <a:pt x="0" y="0"/>
                </a:lnTo>
                <a:lnTo>
                  <a:pt x="344" y="0"/>
                </a:lnTo>
                <a:close/>
                <a:moveTo>
                  <a:pt x="331" y="13"/>
                </a:moveTo>
                <a:lnTo>
                  <a:pt x="13" y="13"/>
                </a:lnTo>
                <a:lnTo>
                  <a:pt x="13" y="334"/>
                </a:lnTo>
                <a:lnTo>
                  <a:pt x="331" y="334"/>
                </a:lnTo>
                <a:lnTo>
                  <a:pt x="331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7" name="Freeform 2161"/>
          <p:cNvSpPr>
            <a:spLocks noEditPoints="1"/>
          </p:cNvSpPr>
          <p:nvPr userDrawn="1"/>
        </p:nvSpPr>
        <p:spPr bwMode="auto">
          <a:xfrm>
            <a:off x="8353187" y="2890839"/>
            <a:ext cx="450533" cy="454462"/>
          </a:xfrm>
          <a:custGeom>
            <a:avLst/>
            <a:gdLst>
              <a:gd name="T0" fmla="*/ 0 w 160"/>
              <a:gd name="T1" fmla="*/ 137 h 160"/>
              <a:gd name="T2" fmla="*/ 46 w 160"/>
              <a:gd name="T3" fmla="*/ 137 h 160"/>
              <a:gd name="T4" fmla="*/ 23 w 160"/>
              <a:gd name="T5" fmla="*/ 154 h 160"/>
              <a:gd name="T6" fmla="*/ 23 w 160"/>
              <a:gd name="T7" fmla="*/ 120 h 160"/>
              <a:gd name="T8" fmla="*/ 23 w 160"/>
              <a:gd name="T9" fmla="*/ 154 h 160"/>
              <a:gd name="T10" fmla="*/ 57 w 160"/>
              <a:gd name="T11" fmla="*/ 137 h 160"/>
              <a:gd name="T12" fmla="*/ 103 w 160"/>
              <a:gd name="T13" fmla="*/ 137 h 160"/>
              <a:gd name="T14" fmla="*/ 80 w 160"/>
              <a:gd name="T15" fmla="*/ 154 h 160"/>
              <a:gd name="T16" fmla="*/ 80 w 160"/>
              <a:gd name="T17" fmla="*/ 120 h 160"/>
              <a:gd name="T18" fmla="*/ 80 w 160"/>
              <a:gd name="T19" fmla="*/ 154 h 160"/>
              <a:gd name="T20" fmla="*/ 114 w 160"/>
              <a:gd name="T21" fmla="*/ 137 h 160"/>
              <a:gd name="T22" fmla="*/ 160 w 160"/>
              <a:gd name="T23" fmla="*/ 137 h 160"/>
              <a:gd name="T24" fmla="*/ 137 w 160"/>
              <a:gd name="T25" fmla="*/ 154 h 160"/>
              <a:gd name="T26" fmla="*/ 137 w 160"/>
              <a:gd name="T27" fmla="*/ 120 h 160"/>
              <a:gd name="T28" fmla="*/ 137 w 160"/>
              <a:gd name="T29" fmla="*/ 154 h 160"/>
              <a:gd name="T30" fmla="*/ 0 w 160"/>
              <a:gd name="T31" fmla="*/ 80 h 160"/>
              <a:gd name="T32" fmla="*/ 46 w 160"/>
              <a:gd name="T33" fmla="*/ 80 h 160"/>
              <a:gd name="T34" fmla="*/ 23 w 160"/>
              <a:gd name="T35" fmla="*/ 97 h 160"/>
              <a:gd name="T36" fmla="*/ 23 w 160"/>
              <a:gd name="T37" fmla="*/ 63 h 160"/>
              <a:gd name="T38" fmla="*/ 23 w 160"/>
              <a:gd name="T39" fmla="*/ 97 h 160"/>
              <a:gd name="T40" fmla="*/ 57 w 160"/>
              <a:gd name="T41" fmla="*/ 80 h 160"/>
              <a:gd name="T42" fmla="*/ 103 w 160"/>
              <a:gd name="T43" fmla="*/ 80 h 160"/>
              <a:gd name="T44" fmla="*/ 80 w 160"/>
              <a:gd name="T45" fmla="*/ 97 h 160"/>
              <a:gd name="T46" fmla="*/ 80 w 160"/>
              <a:gd name="T47" fmla="*/ 63 h 160"/>
              <a:gd name="T48" fmla="*/ 80 w 160"/>
              <a:gd name="T49" fmla="*/ 97 h 160"/>
              <a:gd name="T50" fmla="*/ 114 w 160"/>
              <a:gd name="T51" fmla="*/ 80 h 160"/>
              <a:gd name="T52" fmla="*/ 160 w 160"/>
              <a:gd name="T53" fmla="*/ 80 h 160"/>
              <a:gd name="T54" fmla="*/ 137 w 160"/>
              <a:gd name="T55" fmla="*/ 97 h 160"/>
              <a:gd name="T56" fmla="*/ 137 w 160"/>
              <a:gd name="T57" fmla="*/ 63 h 160"/>
              <a:gd name="T58" fmla="*/ 137 w 160"/>
              <a:gd name="T59" fmla="*/ 97 h 160"/>
              <a:gd name="T60" fmla="*/ 0 w 160"/>
              <a:gd name="T61" fmla="*/ 23 h 160"/>
              <a:gd name="T62" fmla="*/ 46 w 160"/>
              <a:gd name="T63" fmla="*/ 23 h 160"/>
              <a:gd name="T64" fmla="*/ 23 w 160"/>
              <a:gd name="T65" fmla="*/ 40 h 160"/>
              <a:gd name="T66" fmla="*/ 23 w 160"/>
              <a:gd name="T67" fmla="*/ 6 h 160"/>
              <a:gd name="T68" fmla="*/ 23 w 160"/>
              <a:gd name="T69" fmla="*/ 40 h 160"/>
              <a:gd name="T70" fmla="*/ 57 w 160"/>
              <a:gd name="T71" fmla="*/ 23 h 160"/>
              <a:gd name="T72" fmla="*/ 103 w 160"/>
              <a:gd name="T73" fmla="*/ 23 h 160"/>
              <a:gd name="T74" fmla="*/ 80 w 160"/>
              <a:gd name="T75" fmla="*/ 40 h 160"/>
              <a:gd name="T76" fmla="*/ 80 w 160"/>
              <a:gd name="T77" fmla="*/ 6 h 160"/>
              <a:gd name="T78" fmla="*/ 80 w 160"/>
              <a:gd name="T79" fmla="*/ 40 h 160"/>
              <a:gd name="T80" fmla="*/ 160 w 160"/>
              <a:gd name="T81" fmla="*/ 23 h 160"/>
              <a:gd name="T82" fmla="*/ 114 w 160"/>
              <a:gd name="T83" fmla="*/ 23 h 160"/>
              <a:gd name="T84" fmla="*/ 137 w 160"/>
              <a:gd name="T85" fmla="*/ 6 h 160"/>
              <a:gd name="T86" fmla="*/ 137 w 160"/>
              <a:gd name="T87" fmla="*/ 40 h 160"/>
              <a:gd name="T88" fmla="*/ 137 w 160"/>
              <a:gd name="T89" fmla="*/ 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60">
                <a:moveTo>
                  <a:pt x="23" y="114"/>
                </a:moveTo>
                <a:cubicBezTo>
                  <a:pt x="10" y="114"/>
                  <a:pt x="0" y="125"/>
                  <a:pt x="0" y="137"/>
                </a:cubicBezTo>
                <a:cubicBezTo>
                  <a:pt x="0" y="150"/>
                  <a:pt x="10" y="160"/>
                  <a:pt x="23" y="160"/>
                </a:cubicBezTo>
                <a:cubicBezTo>
                  <a:pt x="35" y="160"/>
                  <a:pt x="46" y="150"/>
                  <a:pt x="46" y="137"/>
                </a:cubicBezTo>
                <a:cubicBezTo>
                  <a:pt x="46" y="125"/>
                  <a:pt x="35" y="114"/>
                  <a:pt x="23" y="114"/>
                </a:cubicBezTo>
                <a:close/>
                <a:moveTo>
                  <a:pt x="23" y="154"/>
                </a:moveTo>
                <a:cubicBezTo>
                  <a:pt x="13" y="154"/>
                  <a:pt x="6" y="147"/>
                  <a:pt x="6" y="137"/>
                </a:cubicBezTo>
                <a:cubicBezTo>
                  <a:pt x="6" y="128"/>
                  <a:pt x="13" y="120"/>
                  <a:pt x="23" y="120"/>
                </a:cubicBezTo>
                <a:cubicBezTo>
                  <a:pt x="32" y="120"/>
                  <a:pt x="40" y="128"/>
                  <a:pt x="40" y="137"/>
                </a:cubicBezTo>
                <a:cubicBezTo>
                  <a:pt x="40" y="147"/>
                  <a:pt x="32" y="154"/>
                  <a:pt x="23" y="154"/>
                </a:cubicBezTo>
                <a:close/>
                <a:moveTo>
                  <a:pt x="80" y="114"/>
                </a:moveTo>
                <a:cubicBezTo>
                  <a:pt x="67" y="114"/>
                  <a:pt x="57" y="125"/>
                  <a:pt x="57" y="137"/>
                </a:cubicBezTo>
                <a:cubicBezTo>
                  <a:pt x="57" y="150"/>
                  <a:pt x="67" y="160"/>
                  <a:pt x="80" y="160"/>
                </a:cubicBezTo>
                <a:cubicBezTo>
                  <a:pt x="93" y="160"/>
                  <a:pt x="103" y="150"/>
                  <a:pt x="103" y="137"/>
                </a:cubicBezTo>
                <a:cubicBezTo>
                  <a:pt x="103" y="125"/>
                  <a:pt x="93" y="114"/>
                  <a:pt x="80" y="114"/>
                </a:cubicBezTo>
                <a:close/>
                <a:moveTo>
                  <a:pt x="80" y="154"/>
                </a:moveTo>
                <a:cubicBezTo>
                  <a:pt x="71" y="154"/>
                  <a:pt x="63" y="147"/>
                  <a:pt x="63" y="137"/>
                </a:cubicBezTo>
                <a:cubicBezTo>
                  <a:pt x="63" y="128"/>
                  <a:pt x="71" y="120"/>
                  <a:pt x="80" y="120"/>
                </a:cubicBezTo>
                <a:cubicBezTo>
                  <a:pt x="89" y="120"/>
                  <a:pt x="97" y="128"/>
                  <a:pt x="97" y="137"/>
                </a:cubicBezTo>
                <a:cubicBezTo>
                  <a:pt x="97" y="147"/>
                  <a:pt x="89" y="154"/>
                  <a:pt x="80" y="154"/>
                </a:cubicBezTo>
                <a:close/>
                <a:moveTo>
                  <a:pt x="137" y="114"/>
                </a:moveTo>
                <a:cubicBezTo>
                  <a:pt x="125" y="114"/>
                  <a:pt x="114" y="125"/>
                  <a:pt x="114" y="137"/>
                </a:cubicBezTo>
                <a:cubicBezTo>
                  <a:pt x="114" y="150"/>
                  <a:pt x="125" y="160"/>
                  <a:pt x="137" y="160"/>
                </a:cubicBezTo>
                <a:cubicBezTo>
                  <a:pt x="150" y="160"/>
                  <a:pt x="160" y="150"/>
                  <a:pt x="160" y="137"/>
                </a:cubicBezTo>
                <a:cubicBezTo>
                  <a:pt x="160" y="125"/>
                  <a:pt x="150" y="114"/>
                  <a:pt x="137" y="114"/>
                </a:cubicBezTo>
                <a:close/>
                <a:moveTo>
                  <a:pt x="137" y="154"/>
                </a:moveTo>
                <a:cubicBezTo>
                  <a:pt x="128" y="154"/>
                  <a:pt x="120" y="147"/>
                  <a:pt x="120" y="137"/>
                </a:cubicBezTo>
                <a:cubicBezTo>
                  <a:pt x="120" y="128"/>
                  <a:pt x="128" y="120"/>
                  <a:pt x="137" y="120"/>
                </a:cubicBezTo>
                <a:cubicBezTo>
                  <a:pt x="147" y="120"/>
                  <a:pt x="154" y="128"/>
                  <a:pt x="154" y="137"/>
                </a:cubicBezTo>
                <a:cubicBezTo>
                  <a:pt x="154" y="147"/>
                  <a:pt x="147" y="154"/>
                  <a:pt x="137" y="154"/>
                </a:cubicBezTo>
                <a:close/>
                <a:moveTo>
                  <a:pt x="23" y="57"/>
                </a:moveTo>
                <a:cubicBezTo>
                  <a:pt x="10" y="57"/>
                  <a:pt x="0" y="67"/>
                  <a:pt x="0" y="80"/>
                </a:cubicBezTo>
                <a:cubicBezTo>
                  <a:pt x="0" y="93"/>
                  <a:pt x="10" y="103"/>
                  <a:pt x="23" y="103"/>
                </a:cubicBezTo>
                <a:cubicBezTo>
                  <a:pt x="35" y="103"/>
                  <a:pt x="46" y="93"/>
                  <a:pt x="46" y="80"/>
                </a:cubicBezTo>
                <a:cubicBezTo>
                  <a:pt x="46" y="67"/>
                  <a:pt x="35" y="57"/>
                  <a:pt x="23" y="57"/>
                </a:cubicBezTo>
                <a:close/>
                <a:moveTo>
                  <a:pt x="23" y="97"/>
                </a:moveTo>
                <a:cubicBezTo>
                  <a:pt x="13" y="97"/>
                  <a:pt x="6" y="89"/>
                  <a:pt x="6" y="80"/>
                </a:cubicBezTo>
                <a:cubicBezTo>
                  <a:pt x="6" y="71"/>
                  <a:pt x="13" y="63"/>
                  <a:pt x="23" y="63"/>
                </a:cubicBezTo>
                <a:cubicBezTo>
                  <a:pt x="32" y="63"/>
                  <a:pt x="40" y="71"/>
                  <a:pt x="40" y="80"/>
                </a:cubicBezTo>
                <a:cubicBezTo>
                  <a:pt x="40" y="89"/>
                  <a:pt x="32" y="97"/>
                  <a:pt x="23" y="97"/>
                </a:cubicBezTo>
                <a:close/>
                <a:moveTo>
                  <a:pt x="80" y="57"/>
                </a:moveTo>
                <a:cubicBezTo>
                  <a:pt x="67" y="57"/>
                  <a:pt x="57" y="67"/>
                  <a:pt x="57" y="80"/>
                </a:cubicBezTo>
                <a:cubicBezTo>
                  <a:pt x="57" y="93"/>
                  <a:pt x="67" y="103"/>
                  <a:pt x="80" y="103"/>
                </a:cubicBezTo>
                <a:cubicBezTo>
                  <a:pt x="93" y="103"/>
                  <a:pt x="103" y="93"/>
                  <a:pt x="103" y="80"/>
                </a:cubicBezTo>
                <a:cubicBezTo>
                  <a:pt x="103" y="67"/>
                  <a:pt x="93" y="57"/>
                  <a:pt x="80" y="57"/>
                </a:cubicBezTo>
                <a:close/>
                <a:moveTo>
                  <a:pt x="80" y="97"/>
                </a:moveTo>
                <a:cubicBezTo>
                  <a:pt x="71" y="97"/>
                  <a:pt x="63" y="89"/>
                  <a:pt x="63" y="80"/>
                </a:cubicBezTo>
                <a:cubicBezTo>
                  <a:pt x="63" y="71"/>
                  <a:pt x="71" y="63"/>
                  <a:pt x="80" y="63"/>
                </a:cubicBezTo>
                <a:cubicBezTo>
                  <a:pt x="89" y="63"/>
                  <a:pt x="97" y="71"/>
                  <a:pt x="97" y="80"/>
                </a:cubicBezTo>
                <a:cubicBezTo>
                  <a:pt x="97" y="89"/>
                  <a:pt x="89" y="97"/>
                  <a:pt x="80" y="97"/>
                </a:cubicBezTo>
                <a:close/>
                <a:moveTo>
                  <a:pt x="137" y="57"/>
                </a:moveTo>
                <a:cubicBezTo>
                  <a:pt x="125" y="57"/>
                  <a:pt x="114" y="67"/>
                  <a:pt x="114" y="80"/>
                </a:cubicBezTo>
                <a:cubicBezTo>
                  <a:pt x="114" y="93"/>
                  <a:pt x="125" y="103"/>
                  <a:pt x="137" y="103"/>
                </a:cubicBezTo>
                <a:cubicBezTo>
                  <a:pt x="150" y="103"/>
                  <a:pt x="160" y="93"/>
                  <a:pt x="160" y="80"/>
                </a:cubicBezTo>
                <a:cubicBezTo>
                  <a:pt x="160" y="67"/>
                  <a:pt x="150" y="57"/>
                  <a:pt x="137" y="57"/>
                </a:cubicBezTo>
                <a:close/>
                <a:moveTo>
                  <a:pt x="137" y="97"/>
                </a:moveTo>
                <a:cubicBezTo>
                  <a:pt x="128" y="97"/>
                  <a:pt x="120" y="89"/>
                  <a:pt x="120" y="80"/>
                </a:cubicBezTo>
                <a:cubicBezTo>
                  <a:pt x="120" y="71"/>
                  <a:pt x="128" y="63"/>
                  <a:pt x="137" y="63"/>
                </a:cubicBezTo>
                <a:cubicBezTo>
                  <a:pt x="147" y="63"/>
                  <a:pt x="154" y="71"/>
                  <a:pt x="154" y="80"/>
                </a:cubicBezTo>
                <a:cubicBezTo>
                  <a:pt x="154" y="89"/>
                  <a:pt x="147" y="97"/>
                  <a:pt x="137" y="97"/>
                </a:cubicBezTo>
                <a:close/>
                <a:moveTo>
                  <a:pt x="23" y="0"/>
                </a:moveTo>
                <a:cubicBezTo>
                  <a:pt x="10" y="0"/>
                  <a:pt x="0" y="10"/>
                  <a:pt x="0" y="23"/>
                </a:cubicBezTo>
                <a:cubicBezTo>
                  <a:pt x="0" y="35"/>
                  <a:pt x="10" y="46"/>
                  <a:pt x="23" y="46"/>
                </a:cubicBezTo>
                <a:cubicBezTo>
                  <a:pt x="35" y="46"/>
                  <a:pt x="46" y="35"/>
                  <a:pt x="46" y="23"/>
                </a:cubicBezTo>
                <a:cubicBezTo>
                  <a:pt x="46" y="10"/>
                  <a:pt x="35" y="0"/>
                  <a:pt x="23" y="0"/>
                </a:cubicBezTo>
                <a:close/>
                <a:moveTo>
                  <a:pt x="23" y="40"/>
                </a:moveTo>
                <a:cubicBezTo>
                  <a:pt x="13" y="40"/>
                  <a:pt x="6" y="32"/>
                  <a:pt x="6" y="23"/>
                </a:cubicBezTo>
                <a:cubicBezTo>
                  <a:pt x="6" y="13"/>
                  <a:pt x="13" y="6"/>
                  <a:pt x="23" y="6"/>
                </a:cubicBezTo>
                <a:cubicBezTo>
                  <a:pt x="32" y="6"/>
                  <a:pt x="40" y="13"/>
                  <a:pt x="40" y="23"/>
                </a:cubicBezTo>
                <a:cubicBezTo>
                  <a:pt x="40" y="32"/>
                  <a:pt x="32" y="40"/>
                  <a:pt x="23" y="40"/>
                </a:cubicBezTo>
                <a:close/>
                <a:moveTo>
                  <a:pt x="80" y="0"/>
                </a:moveTo>
                <a:cubicBezTo>
                  <a:pt x="67" y="0"/>
                  <a:pt x="57" y="10"/>
                  <a:pt x="57" y="23"/>
                </a:cubicBezTo>
                <a:cubicBezTo>
                  <a:pt x="57" y="35"/>
                  <a:pt x="67" y="46"/>
                  <a:pt x="80" y="46"/>
                </a:cubicBezTo>
                <a:cubicBezTo>
                  <a:pt x="93" y="46"/>
                  <a:pt x="103" y="35"/>
                  <a:pt x="103" y="23"/>
                </a:cubicBezTo>
                <a:cubicBezTo>
                  <a:pt x="103" y="10"/>
                  <a:pt x="93" y="0"/>
                  <a:pt x="80" y="0"/>
                </a:cubicBezTo>
                <a:close/>
                <a:moveTo>
                  <a:pt x="80" y="40"/>
                </a:moveTo>
                <a:cubicBezTo>
                  <a:pt x="71" y="40"/>
                  <a:pt x="63" y="32"/>
                  <a:pt x="63" y="23"/>
                </a:cubicBezTo>
                <a:cubicBezTo>
                  <a:pt x="63" y="13"/>
                  <a:pt x="71" y="6"/>
                  <a:pt x="80" y="6"/>
                </a:cubicBezTo>
                <a:cubicBezTo>
                  <a:pt x="89" y="6"/>
                  <a:pt x="97" y="13"/>
                  <a:pt x="97" y="23"/>
                </a:cubicBezTo>
                <a:cubicBezTo>
                  <a:pt x="97" y="32"/>
                  <a:pt x="89" y="40"/>
                  <a:pt x="80" y="40"/>
                </a:cubicBezTo>
                <a:close/>
                <a:moveTo>
                  <a:pt x="137" y="46"/>
                </a:moveTo>
                <a:cubicBezTo>
                  <a:pt x="150" y="46"/>
                  <a:pt x="160" y="35"/>
                  <a:pt x="160" y="23"/>
                </a:cubicBezTo>
                <a:cubicBezTo>
                  <a:pt x="160" y="10"/>
                  <a:pt x="150" y="0"/>
                  <a:pt x="137" y="0"/>
                </a:cubicBezTo>
                <a:cubicBezTo>
                  <a:pt x="125" y="0"/>
                  <a:pt x="114" y="10"/>
                  <a:pt x="114" y="23"/>
                </a:cubicBezTo>
                <a:cubicBezTo>
                  <a:pt x="114" y="35"/>
                  <a:pt x="125" y="46"/>
                  <a:pt x="137" y="46"/>
                </a:cubicBezTo>
                <a:close/>
                <a:moveTo>
                  <a:pt x="137" y="6"/>
                </a:moveTo>
                <a:cubicBezTo>
                  <a:pt x="147" y="6"/>
                  <a:pt x="154" y="13"/>
                  <a:pt x="154" y="23"/>
                </a:cubicBezTo>
                <a:cubicBezTo>
                  <a:pt x="154" y="32"/>
                  <a:pt x="147" y="40"/>
                  <a:pt x="137" y="40"/>
                </a:cubicBezTo>
                <a:cubicBezTo>
                  <a:pt x="128" y="40"/>
                  <a:pt x="120" y="32"/>
                  <a:pt x="120" y="23"/>
                </a:cubicBezTo>
                <a:cubicBezTo>
                  <a:pt x="120" y="13"/>
                  <a:pt x="128" y="6"/>
                  <a:pt x="137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8" name="Freeform 2162"/>
          <p:cNvSpPr>
            <a:spLocks noEditPoints="1"/>
          </p:cNvSpPr>
          <p:nvPr userDrawn="1"/>
        </p:nvSpPr>
        <p:spPr bwMode="auto">
          <a:xfrm>
            <a:off x="8353187" y="3401616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40 w 160"/>
              <a:gd name="T21" fmla="*/ 46 h 160"/>
              <a:gd name="T22" fmla="*/ 43 w 160"/>
              <a:gd name="T23" fmla="*/ 43 h 160"/>
              <a:gd name="T24" fmla="*/ 117 w 160"/>
              <a:gd name="T25" fmla="*/ 43 h 160"/>
              <a:gd name="T26" fmla="*/ 120 w 160"/>
              <a:gd name="T27" fmla="*/ 46 h 160"/>
              <a:gd name="T28" fmla="*/ 117 w 160"/>
              <a:gd name="T29" fmla="*/ 49 h 160"/>
              <a:gd name="T30" fmla="*/ 43 w 160"/>
              <a:gd name="T31" fmla="*/ 49 h 160"/>
              <a:gd name="T32" fmla="*/ 40 w 160"/>
              <a:gd name="T33" fmla="*/ 46 h 160"/>
              <a:gd name="T34" fmla="*/ 131 w 160"/>
              <a:gd name="T35" fmla="*/ 91 h 160"/>
              <a:gd name="T36" fmla="*/ 129 w 160"/>
              <a:gd name="T37" fmla="*/ 94 h 160"/>
              <a:gd name="T38" fmla="*/ 31 w 160"/>
              <a:gd name="T39" fmla="*/ 94 h 160"/>
              <a:gd name="T40" fmla="*/ 29 w 160"/>
              <a:gd name="T41" fmla="*/ 91 h 160"/>
              <a:gd name="T42" fmla="*/ 31 w 160"/>
              <a:gd name="T43" fmla="*/ 89 h 160"/>
              <a:gd name="T44" fmla="*/ 129 w 160"/>
              <a:gd name="T45" fmla="*/ 89 h 160"/>
              <a:gd name="T46" fmla="*/ 131 w 160"/>
              <a:gd name="T47" fmla="*/ 91 h 160"/>
              <a:gd name="T48" fmla="*/ 131 w 160"/>
              <a:gd name="T49" fmla="*/ 69 h 160"/>
              <a:gd name="T50" fmla="*/ 129 w 160"/>
              <a:gd name="T51" fmla="*/ 71 h 160"/>
              <a:gd name="T52" fmla="*/ 31 w 160"/>
              <a:gd name="T53" fmla="*/ 71 h 160"/>
              <a:gd name="T54" fmla="*/ 29 w 160"/>
              <a:gd name="T55" fmla="*/ 69 h 160"/>
              <a:gd name="T56" fmla="*/ 31 w 160"/>
              <a:gd name="T57" fmla="*/ 66 h 160"/>
              <a:gd name="T58" fmla="*/ 129 w 160"/>
              <a:gd name="T59" fmla="*/ 66 h 160"/>
              <a:gd name="T60" fmla="*/ 131 w 160"/>
              <a:gd name="T61" fmla="*/ 69 h 160"/>
              <a:gd name="T62" fmla="*/ 120 w 160"/>
              <a:gd name="T63" fmla="*/ 114 h 160"/>
              <a:gd name="T64" fmla="*/ 117 w 160"/>
              <a:gd name="T65" fmla="*/ 117 h 160"/>
              <a:gd name="T66" fmla="*/ 43 w 160"/>
              <a:gd name="T67" fmla="*/ 117 h 160"/>
              <a:gd name="T68" fmla="*/ 40 w 160"/>
              <a:gd name="T69" fmla="*/ 114 h 160"/>
              <a:gd name="T70" fmla="*/ 43 w 160"/>
              <a:gd name="T71" fmla="*/ 111 h 160"/>
              <a:gd name="T72" fmla="*/ 117 w 160"/>
              <a:gd name="T73" fmla="*/ 111 h 160"/>
              <a:gd name="T74" fmla="*/ 120 w 160"/>
              <a:gd name="T75" fmla="*/ 11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40" y="46"/>
                </a:moveTo>
                <a:cubicBezTo>
                  <a:pt x="40" y="44"/>
                  <a:pt x="41" y="43"/>
                  <a:pt x="43" y="43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19" y="43"/>
                  <a:pt x="120" y="44"/>
                  <a:pt x="120" y="46"/>
                </a:cubicBezTo>
                <a:cubicBezTo>
                  <a:pt x="120" y="47"/>
                  <a:pt x="119" y="49"/>
                  <a:pt x="117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1" y="49"/>
                  <a:pt x="40" y="47"/>
                  <a:pt x="40" y="46"/>
                </a:cubicBezTo>
                <a:close/>
                <a:moveTo>
                  <a:pt x="131" y="91"/>
                </a:moveTo>
                <a:cubicBezTo>
                  <a:pt x="131" y="93"/>
                  <a:pt x="130" y="94"/>
                  <a:pt x="129" y="94"/>
                </a:cubicBezTo>
                <a:cubicBezTo>
                  <a:pt x="31" y="94"/>
                  <a:pt x="31" y="94"/>
                  <a:pt x="31" y="94"/>
                </a:cubicBezTo>
                <a:cubicBezTo>
                  <a:pt x="30" y="94"/>
                  <a:pt x="29" y="93"/>
                  <a:pt x="29" y="91"/>
                </a:cubicBezTo>
                <a:cubicBezTo>
                  <a:pt x="29" y="90"/>
                  <a:pt x="30" y="89"/>
                  <a:pt x="31" y="89"/>
                </a:cubicBezTo>
                <a:cubicBezTo>
                  <a:pt x="129" y="89"/>
                  <a:pt x="129" y="89"/>
                  <a:pt x="129" y="89"/>
                </a:cubicBezTo>
                <a:cubicBezTo>
                  <a:pt x="130" y="89"/>
                  <a:pt x="131" y="90"/>
                  <a:pt x="131" y="91"/>
                </a:cubicBezTo>
                <a:close/>
                <a:moveTo>
                  <a:pt x="131" y="69"/>
                </a:moveTo>
                <a:cubicBezTo>
                  <a:pt x="131" y="70"/>
                  <a:pt x="130" y="71"/>
                  <a:pt x="129" y="71"/>
                </a:cubicBezTo>
                <a:cubicBezTo>
                  <a:pt x="31" y="71"/>
                  <a:pt x="31" y="71"/>
                  <a:pt x="31" y="71"/>
                </a:cubicBezTo>
                <a:cubicBezTo>
                  <a:pt x="30" y="71"/>
                  <a:pt x="29" y="70"/>
                  <a:pt x="29" y="69"/>
                </a:cubicBezTo>
                <a:cubicBezTo>
                  <a:pt x="29" y="67"/>
                  <a:pt x="30" y="66"/>
                  <a:pt x="31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30" y="66"/>
                  <a:pt x="131" y="67"/>
                  <a:pt x="131" y="69"/>
                </a:cubicBezTo>
                <a:close/>
                <a:moveTo>
                  <a:pt x="120" y="114"/>
                </a:moveTo>
                <a:cubicBezTo>
                  <a:pt x="120" y="116"/>
                  <a:pt x="119" y="117"/>
                  <a:pt x="117" y="117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1" y="117"/>
                  <a:pt x="40" y="116"/>
                  <a:pt x="40" y="114"/>
                </a:cubicBezTo>
                <a:cubicBezTo>
                  <a:pt x="40" y="113"/>
                  <a:pt x="41" y="111"/>
                  <a:pt x="43" y="111"/>
                </a:cubicBezTo>
                <a:cubicBezTo>
                  <a:pt x="117" y="111"/>
                  <a:pt x="117" y="111"/>
                  <a:pt x="117" y="111"/>
                </a:cubicBezTo>
                <a:cubicBezTo>
                  <a:pt x="119" y="111"/>
                  <a:pt x="120" y="113"/>
                  <a:pt x="120" y="1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9" name="Freeform 2163"/>
          <p:cNvSpPr>
            <a:spLocks noEditPoints="1"/>
          </p:cNvSpPr>
          <p:nvPr userDrawn="1"/>
        </p:nvSpPr>
        <p:spPr bwMode="auto">
          <a:xfrm>
            <a:off x="8455343" y="3913704"/>
            <a:ext cx="247532" cy="453152"/>
          </a:xfrm>
          <a:custGeom>
            <a:avLst/>
            <a:gdLst>
              <a:gd name="T0" fmla="*/ 47 w 88"/>
              <a:gd name="T1" fmla="*/ 154 h 160"/>
              <a:gd name="T2" fmla="*/ 28 w 88"/>
              <a:gd name="T3" fmla="*/ 160 h 160"/>
              <a:gd name="T4" fmla="*/ 41 w 88"/>
              <a:gd name="T5" fmla="*/ 141 h 160"/>
              <a:gd name="T6" fmla="*/ 6 w 88"/>
              <a:gd name="T7" fmla="*/ 80 h 160"/>
              <a:gd name="T8" fmla="*/ 83 w 88"/>
              <a:gd name="T9" fmla="*/ 80 h 160"/>
              <a:gd name="T10" fmla="*/ 14 w 88"/>
              <a:gd name="T11" fmla="*/ 30 h 160"/>
              <a:gd name="T12" fmla="*/ 44 w 88"/>
              <a:gd name="T13" fmla="*/ 127 h 160"/>
              <a:gd name="T14" fmla="*/ 21 w 88"/>
              <a:gd name="T15" fmla="*/ 21 h 160"/>
              <a:gd name="T16" fmla="*/ 19 w 88"/>
              <a:gd name="T17" fmla="*/ 39 h 160"/>
              <a:gd name="T18" fmla="*/ 19 w 88"/>
              <a:gd name="T19" fmla="*/ 66 h 160"/>
              <a:gd name="T20" fmla="*/ 22 w 88"/>
              <a:gd name="T21" fmla="*/ 86 h 160"/>
              <a:gd name="T22" fmla="*/ 22 w 88"/>
              <a:gd name="T23" fmla="*/ 102 h 160"/>
              <a:gd name="T24" fmla="*/ 36 w 88"/>
              <a:gd name="T25" fmla="*/ 116 h 160"/>
              <a:gd name="T26" fmla="*/ 50 w 88"/>
              <a:gd name="T27" fmla="*/ 121 h 160"/>
              <a:gd name="T28" fmla="*/ 55 w 88"/>
              <a:gd name="T29" fmla="*/ 119 h 160"/>
              <a:gd name="T30" fmla="*/ 69 w 88"/>
              <a:gd name="T31" fmla="*/ 97 h 160"/>
              <a:gd name="T32" fmla="*/ 69 w 88"/>
              <a:gd name="T33" fmla="*/ 72 h 160"/>
              <a:gd name="T34" fmla="*/ 66 w 88"/>
              <a:gd name="T35" fmla="*/ 52 h 160"/>
              <a:gd name="T36" fmla="*/ 69 w 88"/>
              <a:gd name="T37" fmla="*/ 33 h 160"/>
              <a:gd name="T38" fmla="*/ 66 w 88"/>
              <a:gd name="T39" fmla="*/ 19 h 160"/>
              <a:gd name="T40" fmla="*/ 58 w 88"/>
              <a:gd name="T41" fmla="*/ 10 h 160"/>
              <a:gd name="T42" fmla="*/ 28 w 88"/>
              <a:gd name="T43" fmla="*/ 14 h 160"/>
              <a:gd name="T44" fmla="*/ 44 w 88"/>
              <a:gd name="T45" fmla="*/ 14 h 160"/>
              <a:gd name="T46" fmla="*/ 33 w 88"/>
              <a:gd name="T47" fmla="*/ 19 h 160"/>
              <a:gd name="T48" fmla="*/ 33 w 88"/>
              <a:gd name="T49" fmla="*/ 19 h 160"/>
              <a:gd name="T50" fmla="*/ 36 w 88"/>
              <a:gd name="T51" fmla="*/ 33 h 160"/>
              <a:gd name="T52" fmla="*/ 30 w 88"/>
              <a:gd name="T53" fmla="*/ 28 h 160"/>
              <a:gd name="T54" fmla="*/ 44 w 88"/>
              <a:gd name="T55" fmla="*/ 30 h 160"/>
              <a:gd name="T56" fmla="*/ 25 w 88"/>
              <a:gd name="T57" fmla="*/ 44 h 160"/>
              <a:gd name="T58" fmla="*/ 25 w 88"/>
              <a:gd name="T59" fmla="*/ 44 h 160"/>
              <a:gd name="T60" fmla="*/ 44 w 88"/>
              <a:gd name="T61" fmla="*/ 41 h 160"/>
              <a:gd name="T62" fmla="*/ 55 w 88"/>
              <a:gd name="T63" fmla="*/ 19 h 160"/>
              <a:gd name="T64" fmla="*/ 52 w 88"/>
              <a:gd name="T65" fmla="*/ 39 h 160"/>
              <a:gd name="T66" fmla="*/ 58 w 88"/>
              <a:gd name="T67" fmla="*/ 28 h 160"/>
              <a:gd name="T68" fmla="*/ 58 w 88"/>
              <a:gd name="T69" fmla="*/ 28 h 160"/>
              <a:gd name="T70" fmla="*/ 61 w 88"/>
              <a:gd name="T71" fmla="*/ 41 h 160"/>
              <a:gd name="T72" fmla="*/ 39 w 88"/>
              <a:gd name="T73" fmla="*/ 52 h 160"/>
              <a:gd name="T74" fmla="*/ 36 w 88"/>
              <a:gd name="T75" fmla="*/ 72 h 160"/>
              <a:gd name="T76" fmla="*/ 25 w 88"/>
              <a:gd name="T77" fmla="*/ 61 h 160"/>
              <a:gd name="T78" fmla="*/ 25 w 88"/>
              <a:gd name="T79" fmla="*/ 61 h 160"/>
              <a:gd name="T80" fmla="*/ 44 w 88"/>
              <a:gd name="T81" fmla="*/ 58 h 160"/>
              <a:gd name="T82" fmla="*/ 30 w 88"/>
              <a:gd name="T83" fmla="*/ 77 h 160"/>
              <a:gd name="T84" fmla="*/ 44 w 88"/>
              <a:gd name="T85" fmla="*/ 80 h 160"/>
              <a:gd name="T86" fmla="*/ 50 w 88"/>
              <a:gd name="T87" fmla="*/ 52 h 160"/>
              <a:gd name="T88" fmla="*/ 50 w 88"/>
              <a:gd name="T89" fmla="*/ 52 h 160"/>
              <a:gd name="T90" fmla="*/ 52 w 88"/>
              <a:gd name="T91" fmla="*/ 66 h 160"/>
              <a:gd name="T92" fmla="*/ 63 w 88"/>
              <a:gd name="T93" fmla="*/ 61 h 160"/>
              <a:gd name="T94" fmla="*/ 61 w 88"/>
              <a:gd name="T95" fmla="*/ 80 h 160"/>
              <a:gd name="T96" fmla="*/ 33 w 88"/>
              <a:gd name="T97" fmla="*/ 86 h 160"/>
              <a:gd name="T98" fmla="*/ 33 w 88"/>
              <a:gd name="T99" fmla="*/ 86 h 160"/>
              <a:gd name="T100" fmla="*/ 36 w 88"/>
              <a:gd name="T101" fmla="*/ 99 h 160"/>
              <a:gd name="T102" fmla="*/ 30 w 88"/>
              <a:gd name="T103" fmla="*/ 94 h 160"/>
              <a:gd name="T104" fmla="*/ 44 w 88"/>
              <a:gd name="T105" fmla="*/ 97 h 160"/>
              <a:gd name="T106" fmla="*/ 25 w 88"/>
              <a:gd name="T107" fmla="*/ 110 h 160"/>
              <a:gd name="T108" fmla="*/ 25 w 88"/>
              <a:gd name="T109" fmla="*/ 110 h 160"/>
              <a:gd name="T110" fmla="*/ 44 w 88"/>
              <a:gd name="T111" fmla="*/ 108 h 160"/>
              <a:gd name="T112" fmla="*/ 55 w 88"/>
              <a:gd name="T113" fmla="*/ 86 h 160"/>
              <a:gd name="T114" fmla="*/ 52 w 88"/>
              <a:gd name="T115" fmla="*/ 105 h 160"/>
              <a:gd name="T116" fmla="*/ 58 w 88"/>
              <a:gd name="T117" fmla="*/ 94 h 160"/>
              <a:gd name="T118" fmla="*/ 58 w 88"/>
              <a:gd name="T119" fmla="*/ 94 h 160"/>
              <a:gd name="T120" fmla="*/ 61 w 88"/>
              <a:gd name="T121" fmla="*/ 10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8" h="160">
                <a:moveTo>
                  <a:pt x="88" y="80"/>
                </a:moveTo>
                <a:cubicBezTo>
                  <a:pt x="88" y="97"/>
                  <a:pt x="88" y="97"/>
                  <a:pt x="88" y="97"/>
                </a:cubicBezTo>
                <a:cubicBezTo>
                  <a:pt x="88" y="120"/>
                  <a:pt x="70" y="139"/>
                  <a:pt x="47" y="141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2" y="154"/>
                  <a:pt x="63" y="156"/>
                  <a:pt x="63" y="157"/>
                </a:cubicBezTo>
                <a:cubicBezTo>
                  <a:pt x="63" y="159"/>
                  <a:pt x="62" y="160"/>
                  <a:pt x="6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6" y="160"/>
                  <a:pt x="25" y="159"/>
                  <a:pt x="25" y="157"/>
                </a:cubicBezTo>
                <a:cubicBezTo>
                  <a:pt x="25" y="156"/>
                  <a:pt x="26" y="154"/>
                  <a:pt x="28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18" y="139"/>
                  <a:pt x="0" y="120"/>
                  <a:pt x="0" y="9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7"/>
                  <a:pt x="3" y="77"/>
                </a:cubicBezTo>
                <a:cubicBezTo>
                  <a:pt x="4" y="77"/>
                  <a:pt x="6" y="78"/>
                  <a:pt x="6" y="80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8"/>
                  <a:pt x="23" y="135"/>
                  <a:pt x="44" y="135"/>
                </a:cubicBezTo>
                <a:cubicBezTo>
                  <a:pt x="65" y="135"/>
                  <a:pt x="83" y="118"/>
                  <a:pt x="83" y="97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78"/>
                  <a:pt x="84" y="77"/>
                  <a:pt x="86" y="77"/>
                </a:cubicBezTo>
                <a:cubicBezTo>
                  <a:pt x="87" y="77"/>
                  <a:pt x="88" y="78"/>
                  <a:pt x="88" y="80"/>
                </a:cubicBezTo>
                <a:close/>
                <a:moveTo>
                  <a:pt x="14" y="97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14"/>
                  <a:pt x="27" y="0"/>
                  <a:pt x="44" y="0"/>
                </a:cubicBezTo>
                <a:cubicBezTo>
                  <a:pt x="61" y="0"/>
                  <a:pt x="74" y="14"/>
                  <a:pt x="74" y="30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113"/>
                  <a:pt x="61" y="127"/>
                  <a:pt x="44" y="127"/>
                </a:cubicBezTo>
                <a:cubicBezTo>
                  <a:pt x="27" y="127"/>
                  <a:pt x="14" y="113"/>
                  <a:pt x="14" y="97"/>
                </a:cubicBezTo>
                <a:close/>
                <a:moveTo>
                  <a:pt x="22" y="19"/>
                </a:moveTo>
                <a:cubicBezTo>
                  <a:pt x="22" y="19"/>
                  <a:pt x="22" y="19"/>
                  <a:pt x="22" y="19"/>
                </a:cubicBezTo>
                <a:cubicBezTo>
                  <a:pt x="22" y="20"/>
                  <a:pt x="22" y="21"/>
                  <a:pt x="21" y="21"/>
                </a:cubicBezTo>
                <a:cubicBezTo>
                  <a:pt x="20" y="24"/>
                  <a:pt x="19" y="27"/>
                  <a:pt x="19" y="30"/>
                </a:cubicBezTo>
                <a:cubicBezTo>
                  <a:pt x="19" y="33"/>
                  <a:pt x="19" y="33"/>
                  <a:pt x="19" y="33"/>
                </a:cubicBezTo>
                <a:cubicBezTo>
                  <a:pt x="21" y="33"/>
                  <a:pt x="22" y="34"/>
                  <a:pt x="22" y="36"/>
                </a:cubicBezTo>
                <a:cubicBezTo>
                  <a:pt x="22" y="37"/>
                  <a:pt x="21" y="39"/>
                  <a:pt x="19" y="39"/>
                </a:cubicBezTo>
                <a:cubicBezTo>
                  <a:pt x="19" y="50"/>
                  <a:pt x="19" y="50"/>
                  <a:pt x="19" y="50"/>
                </a:cubicBezTo>
                <a:cubicBezTo>
                  <a:pt x="21" y="50"/>
                  <a:pt x="22" y="51"/>
                  <a:pt x="22" y="52"/>
                </a:cubicBezTo>
                <a:cubicBezTo>
                  <a:pt x="22" y="54"/>
                  <a:pt x="21" y="55"/>
                  <a:pt x="19" y="55"/>
                </a:cubicBezTo>
                <a:cubicBezTo>
                  <a:pt x="19" y="66"/>
                  <a:pt x="19" y="66"/>
                  <a:pt x="19" y="66"/>
                </a:cubicBezTo>
                <a:cubicBezTo>
                  <a:pt x="21" y="66"/>
                  <a:pt x="22" y="67"/>
                  <a:pt x="22" y="69"/>
                </a:cubicBezTo>
                <a:cubicBezTo>
                  <a:pt x="22" y="70"/>
                  <a:pt x="21" y="72"/>
                  <a:pt x="19" y="72"/>
                </a:cubicBezTo>
                <a:cubicBezTo>
                  <a:pt x="19" y="83"/>
                  <a:pt x="19" y="83"/>
                  <a:pt x="19" y="83"/>
                </a:cubicBezTo>
                <a:cubicBezTo>
                  <a:pt x="21" y="83"/>
                  <a:pt x="22" y="84"/>
                  <a:pt x="22" y="86"/>
                </a:cubicBezTo>
                <a:cubicBezTo>
                  <a:pt x="22" y="87"/>
                  <a:pt x="21" y="88"/>
                  <a:pt x="19" y="88"/>
                </a:cubicBezTo>
                <a:cubicBezTo>
                  <a:pt x="19" y="97"/>
                  <a:pt x="19" y="97"/>
                  <a:pt x="19" y="97"/>
                </a:cubicBezTo>
                <a:cubicBezTo>
                  <a:pt x="19" y="98"/>
                  <a:pt x="19" y="98"/>
                  <a:pt x="19" y="99"/>
                </a:cubicBezTo>
                <a:cubicBezTo>
                  <a:pt x="21" y="99"/>
                  <a:pt x="22" y="101"/>
                  <a:pt x="22" y="102"/>
                </a:cubicBezTo>
                <a:cubicBezTo>
                  <a:pt x="22" y="103"/>
                  <a:pt x="21" y="104"/>
                  <a:pt x="21" y="104"/>
                </a:cubicBezTo>
                <a:cubicBezTo>
                  <a:pt x="23" y="111"/>
                  <a:pt x="27" y="116"/>
                  <a:pt x="33" y="119"/>
                </a:cubicBezTo>
                <a:cubicBezTo>
                  <a:pt x="33" y="119"/>
                  <a:pt x="33" y="119"/>
                  <a:pt x="33" y="119"/>
                </a:cubicBezTo>
                <a:cubicBezTo>
                  <a:pt x="33" y="117"/>
                  <a:pt x="34" y="116"/>
                  <a:pt x="36" y="116"/>
                </a:cubicBezTo>
                <a:cubicBezTo>
                  <a:pt x="37" y="116"/>
                  <a:pt x="39" y="117"/>
                  <a:pt x="39" y="119"/>
                </a:cubicBezTo>
                <a:cubicBezTo>
                  <a:pt x="39" y="119"/>
                  <a:pt x="38" y="120"/>
                  <a:pt x="38" y="121"/>
                </a:cubicBezTo>
                <a:cubicBezTo>
                  <a:pt x="40" y="121"/>
                  <a:pt x="42" y="121"/>
                  <a:pt x="44" y="121"/>
                </a:cubicBezTo>
                <a:cubicBezTo>
                  <a:pt x="46" y="121"/>
                  <a:pt x="48" y="121"/>
                  <a:pt x="50" y="121"/>
                </a:cubicBezTo>
                <a:cubicBezTo>
                  <a:pt x="50" y="120"/>
                  <a:pt x="50" y="119"/>
                  <a:pt x="50" y="119"/>
                </a:cubicBezTo>
                <a:cubicBezTo>
                  <a:pt x="50" y="117"/>
                  <a:pt x="51" y="116"/>
                  <a:pt x="52" y="116"/>
                </a:cubicBezTo>
                <a:cubicBezTo>
                  <a:pt x="54" y="116"/>
                  <a:pt x="55" y="117"/>
                  <a:pt x="55" y="119"/>
                </a:cubicBezTo>
                <a:cubicBezTo>
                  <a:pt x="55" y="119"/>
                  <a:pt x="55" y="119"/>
                  <a:pt x="55" y="119"/>
                </a:cubicBezTo>
                <a:cubicBezTo>
                  <a:pt x="61" y="116"/>
                  <a:pt x="66" y="111"/>
                  <a:pt x="68" y="104"/>
                </a:cubicBezTo>
                <a:cubicBezTo>
                  <a:pt x="67" y="104"/>
                  <a:pt x="66" y="103"/>
                  <a:pt x="66" y="102"/>
                </a:cubicBezTo>
                <a:cubicBezTo>
                  <a:pt x="66" y="101"/>
                  <a:pt x="67" y="99"/>
                  <a:pt x="69" y="99"/>
                </a:cubicBezTo>
                <a:cubicBezTo>
                  <a:pt x="69" y="98"/>
                  <a:pt x="69" y="98"/>
                  <a:pt x="69" y="97"/>
                </a:cubicBezTo>
                <a:cubicBezTo>
                  <a:pt x="69" y="88"/>
                  <a:pt x="69" y="88"/>
                  <a:pt x="69" y="88"/>
                </a:cubicBezTo>
                <a:cubicBezTo>
                  <a:pt x="67" y="88"/>
                  <a:pt x="66" y="87"/>
                  <a:pt x="66" y="86"/>
                </a:cubicBezTo>
                <a:cubicBezTo>
                  <a:pt x="66" y="84"/>
                  <a:pt x="67" y="83"/>
                  <a:pt x="69" y="83"/>
                </a:cubicBezTo>
                <a:cubicBezTo>
                  <a:pt x="69" y="72"/>
                  <a:pt x="69" y="72"/>
                  <a:pt x="69" y="72"/>
                </a:cubicBezTo>
                <a:cubicBezTo>
                  <a:pt x="67" y="72"/>
                  <a:pt x="66" y="70"/>
                  <a:pt x="66" y="69"/>
                </a:cubicBezTo>
                <a:cubicBezTo>
                  <a:pt x="66" y="67"/>
                  <a:pt x="67" y="66"/>
                  <a:pt x="69" y="66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55"/>
                  <a:pt x="66" y="54"/>
                  <a:pt x="66" y="52"/>
                </a:cubicBezTo>
                <a:cubicBezTo>
                  <a:pt x="66" y="51"/>
                  <a:pt x="67" y="50"/>
                  <a:pt x="69" y="50"/>
                </a:cubicBezTo>
                <a:cubicBezTo>
                  <a:pt x="69" y="39"/>
                  <a:pt x="69" y="39"/>
                  <a:pt x="69" y="39"/>
                </a:cubicBezTo>
                <a:cubicBezTo>
                  <a:pt x="67" y="39"/>
                  <a:pt x="66" y="37"/>
                  <a:pt x="66" y="36"/>
                </a:cubicBezTo>
                <a:cubicBezTo>
                  <a:pt x="66" y="34"/>
                  <a:pt x="67" y="33"/>
                  <a:pt x="69" y="33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27"/>
                  <a:pt x="68" y="24"/>
                  <a:pt x="67" y="21"/>
                </a:cubicBezTo>
                <a:cubicBezTo>
                  <a:pt x="67" y="21"/>
                  <a:pt x="66" y="20"/>
                  <a:pt x="66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5" y="17"/>
                  <a:pt x="64" y="15"/>
                  <a:pt x="62" y="13"/>
                </a:cubicBezTo>
                <a:cubicBezTo>
                  <a:pt x="62" y="14"/>
                  <a:pt x="61" y="14"/>
                  <a:pt x="61" y="14"/>
                </a:cubicBezTo>
                <a:cubicBezTo>
                  <a:pt x="59" y="14"/>
                  <a:pt x="58" y="13"/>
                  <a:pt x="58" y="11"/>
                </a:cubicBezTo>
                <a:cubicBezTo>
                  <a:pt x="58" y="11"/>
                  <a:pt x="58" y="10"/>
                  <a:pt x="58" y="10"/>
                </a:cubicBezTo>
                <a:cubicBezTo>
                  <a:pt x="54" y="7"/>
                  <a:pt x="49" y="6"/>
                  <a:pt x="44" y="6"/>
                </a:cubicBezTo>
                <a:cubicBezTo>
                  <a:pt x="39" y="6"/>
                  <a:pt x="34" y="7"/>
                  <a:pt x="30" y="10"/>
                </a:cubicBezTo>
                <a:cubicBezTo>
                  <a:pt x="30" y="10"/>
                  <a:pt x="30" y="11"/>
                  <a:pt x="30" y="11"/>
                </a:cubicBezTo>
                <a:cubicBezTo>
                  <a:pt x="30" y="13"/>
                  <a:pt x="29" y="14"/>
                  <a:pt x="28" y="14"/>
                </a:cubicBezTo>
                <a:cubicBezTo>
                  <a:pt x="27" y="14"/>
                  <a:pt x="27" y="14"/>
                  <a:pt x="26" y="13"/>
                </a:cubicBezTo>
                <a:cubicBezTo>
                  <a:pt x="24" y="15"/>
                  <a:pt x="23" y="17"/>
                  <a:pt x="22" y="19"/>
                </a:cubicBezTo>
                <a:close/>
                <a:moveTo>
                  <a:pt x="41" y="11"/>
                </a:moveTo>
                <a:cubicBezTo>
                  <a:pt x="41" y="13"/>
                  <a:pt x="43" y="14"/>
                  <a:pt x="44" y="14"/>
                </a:cubicBezTo>
                <a:cubicBezTo>
                  <a:pt x="46" y="14"/>
                  <a:pt x="47" y="13"/>
                  <a:pt x="47" y="11"/>
                </a:cubicBezTo>
                <a:cubicBezTo>
                  <a:pt x="47" y="10"/>
                  <a:pt x="46" y="8"/>
                  <a:pt x="44" y="8"/>
                </a:cubicBezTo>
                <a:cubicBezTo>
                  <a:pt x="43" y="8"/>
                  <a:pt x="41" y="10"/>
                  <a:pt x="41" y="11"/>
                </a:cubicBezTo>
                <a:close/>
                <a:moveTo>
                  <a:pt x="33" y="19"/>
                </a:moveTo>
                <a:cubicBezTo>
                  <a:pt x="33" y="21"/>
                  <a:pt x="34" y="22"/>
                  <a:pt x="36" y="22"/>
                </a:cubicBezTo>
                <a:cubicBezTo>
                  <a:pt x="37" y="22"/>
                  <a:pt x="39" y="21"/>
                  <a:pt x="39" y="19"/>
                </a:cubicBezTo>
                <a:cubicBezTo>
                  <a:pt x="39" y="18"/>
                  <a:pt x="37" y="17"/>
                  <a:pt x="36" y="17"/>
                </a:cubicBezTo>
                <a:cubicBezTo>
                  <a:pt x="34" y="17"/>
                  <a:pt x="33" y="18"/>
                  <a:pt x="33" y="19"/>
                </a:cubicBezTo>
                <a:close/>
                <a:moveTo>
                  <a:pt x="33" y="36"/>
                </a:moveTo>
                <a:cubicBezTo>
                  <a:pt x="33" y="37"/>
                  <a:pt x="34" y="39"/>
                  <a:pt x="36" y="39"/>
                </a:cubicBezTo>
                <a:cubicBezTo>
                  <a:pt x="37" y="39"/>
                  <a:pt x="39" y="37"/>
                  <a:pt x="39" y="36"/>
                </a:cubicBezTo>
                <a:cubicBezTo>
                  <a:pt x="39" y="34"/>
                  <a:pt x="37" y="33"/>
                  <a:pt x="36" y="33"/>
                </a:cubicBezTo>
                <a:cubicBezTo>
                  <a:pt x="34" y="33"/>
                  <a:pt x="33" y="34"/>
                  <a:pt x="33" y="36"/>
                </a:cubicBezTo>
                <a:close/>
                <a:moveTo>
                  <a:pt x="25" y="28"/>
                </a:moveTo>
                <a:cubicBezTo>
                  <a:pt x="25" y="29"/>
                  <a:pt x="26" y="30"/>
                  <a:pt x="28" y="30"/>
                </a:cubicBezTo>
                <a:cubicBezTo>
                  <a:pt x="29" y="30"/>
                  <a:pt x="30" y="29"/>
                  <a:pt x="30" y="28"/>
                </a:cubicBezTo>
                <a:cubicBezTo>
                  <a:pt x="30" y="26"/>
                  <a:pt x="29" y="25"/>
                  <a:pt x="28" y="25"/>
                </a:cubicBezTo>
                <a:cubicBezTo>
                  <a:pt x="26" y="25"/>
                  <a:pt x="25" y="26"/>
                  <a:pt x="25" y="28"/>
                </a:cubicBezTo>
                <a:close/>
                <a:moveTo>
                  <a:pt x="41" y="28"/>
                </a:moveTo>
                <a:cubicBezTo>
                  <a:pt x="41" y="29"/>
                  <a:pt x="43" y="30"/>
                  <a:pt x="44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6"/>
                  <a:pt x="46" y="25"/>
                  <a:pt x="44" y="25"/>
                </a:cubicBezTo>
                <a:cubicBezTo>
                  <a:pt x="43" y="25"/>
                  <a:pt x="41" y="26"/>
                  <a:pt x="41" y="28"/>
                </a:cubicBezTo>
                <a:close/>
                <a:moveTo>
                  <a:pt x="25" y="44"/>
                </a:moveTo>
                <a:cubicBezTo>
                  <a:pt x="25" y="46"/>
                  <a:pt x="26" y="47"/>
                  <a:pt x="28" y="47"/>
                </a:cubicBezTo>
                <a:cubicBezTo>
                  <a:pt x="29" y="47"/>
                  <a:pt x="30" y="46"/>
                  <a:pt x="30" y="44"/>
                </a:cubicBezTo>
                <a:cubicBezTo>
                  <a:pt x="30" y="43"/>
                  <a:pt x="29" y="41"/>
                  <a:pt x="28" y="41"/>
                </a:cubicBezTo>
                <a:cubicBezTo>
                  <a:pt x="26" y="41"/>
                  <a:pt x="25" y="43"/>
                  <a:pt x="25" y="44"/>
                </a:cubicBezTo>
                <a:close/>
                <a:moveTo>
                  <a:pt x="41" y="44"/>
                </a:moveTo>
                <a:cubicBezTo>
                  <a:pt x="41" y="46"/>
                  <a:pt x="43" y="47"/>
                  <a:pt x="44" y="47"/>
                </a:cubicBezTo>
                <a:cubicBezTo>
                  <a:pt x="46" y="47"/>
                  <a:pt x="47" y="46"/>
                  <a:pt x="47" y="44"/>
                </a:cubicBezTo>
                <a:cubicBezTo>
                  <a:pt x="47" y="43"/>
                  <a:pt x="46" y="41"/>
                  <a:pt x="44" y="41"/>
                </a:cubicBezTo>
                <a:cubicBezTo>
                  <a:pt x="43" y="41"/>
                  <a:pt x="41" y="43"/>
                  <a:pt x="41" y="44"/>
                </a:cubicBezTo>
                <a:close/>
                <a:moveTo>
                  <a:pt x="50" y="19"/>
                </a:moveTo>
                <a:cubicBezTo>
                  <a:pt x="50" y="21"/>
                  <a:pt x="51" y="22"/>
                  <a:pt x="52" y="22"/>
                </a:cubicBezTo>
                <a:cubicBezTo>
                  <a:pt x="54" y="22"/>
                  <a:pt x="55" y="21"/>
                  <a:pt x="55" y="19"/>
                </a:cubicBezTo>
                <a:cubicBezTo>
                  <a:pt x="55" y="18"/>
                  <a:pt x="54" y="17"/>
                  <a:pt x="52" y="17"/>
                </a:cubicBezTo>
                <a:cubicBezTo>
                  <a:pt x="51" y="17"/>
                  <a:pt x="50" y="18"/>
                  <a:pt x="50" y="19"/>
                </a:cubicBezTo>
                <a:close/>
                <a:moveTo>
                  <a:pt x="50" y="36"/>
                </a:moveTo>
                <a:cubicBezTo>
                  <a:pt x="50" y="37"/>
                  <a:pt x="51" y="39"/>
                  <a:pt x="52" y="39"/>
                </a:cubicBezTo>
                <a:cubicBezTo>
                  <a:pt x="54" y="39"/>
                  <a:pt x="55" y="37"/>
                  <a:pt x="55" y="36"/>
                </a:cubicBezTo>
                <a:cubicBezTo>
                  <a:pt x="55" y="34"/>
                  <a:pt x="54" y="33"/>
                  <a:pt x="52" y="33"/>
                </a:cubicBezTo>
                <a:cubicBezTo>
                  <a:pt x="51" y="33"/>
                  <a:pt x="50" y="34"/>
                  <a:pt x="50" y="36"/>
                </a:cubicBezTo>
                <a:close/>
                <a:moveTo>
                  <a:pt x="58" y="28"/>
                </a:moveTo>
                <a:cubicBezTo>
                  <a:pt x="58" y="29"/>
                  <a:pt x="59" y="30"/>
                  <a:pt x="61" y="30"/>
                </a:cubicBezTo>
                <a:cubicBezTo>
                  <a:pt x="62" y="30"/>
                  <a:pt x="63" y="29"/>
                  <a:pt x="63" y="28"/>
                </a:cubicBezTo>
                <a:cubicBezTo>
                  <a:pt x="63" y="26"/>
                  <a:pt x="62" y="25"/>
                  <a:pt x="61" y="25"/>
                </a:cubicBezTo>
                <a:cubicBezTo>
                  <a:pt x="59" y="25"/>
                  <a:pt x="58" y="26"/>
                  <a:pt x="58" y="28"/>
                </a:cubicBezTo>
                <a:close/>
                <a:moveTo>
                  <a:pt x="58" y="44"/>
                </a:moveTo>
                <a:cubicBezTo>
                  <a:pt x="58" y="46"/>
                  <a:pt x="59" y="47"/>
                  <a:pt x="61" y="47"/>
                </a:cubicBezTo>
                <a:cubicBezTo>
                  <a:pt x="62" y="47"/>
                  <a:pt x="63" y="46"/>
                  <a:pt x="63" y="44"/>
                </a:cubicBezTo>
                <a:cubicBezTo>
                  <a:pt x="63" y="43"/>
                  <a:pt x="62" y="41"/>
                  <a:pt x="61" y="41"/>
                </a:cubicBezTo>
                <a:cubicBezTo>
                  <a:pt x="59" y="41"/>
                  <a:pt x="58" y="43"/>
                  <a:pt x="58" y="44"/>
                </a:cubicBezTo>
                <a:close/>
                <a:moveTo>
                  <a:pt x="33" y="52"/>
                </a:moveTo>
                <a:cubicBezTo>
                  <a:pt x="33" y="54"/>
                  <a:pt x="34" y="55"/>
                  <a:pt x="36" y="55"/>
                </a:cubicBezTo>
                <a:cubicBezTo>
                  <a:pt x="37" y="55"/>
                  <a:pt x="39" y="54"/>
                  <a:pt x="39" y="52"/>
                </a:cubicBezTo>
                <a:cubicBezTo>
                  <a:pt x="39" y="51"/>
                  <a:pt x="37" y="50"/>
                  <a:pt x="36" y="50"/>
                </a:cubicBezTo>
                <a:cubicBezTo>
                  <a:pt x="34" y="50"/>
                  <a:pt x="33" y="51"/>
                  <a:pt x="33" y="52"/>
                </a:cubicBezTo>
                <a:close/>
                <a:moveTo>
                  <a:pt x="33" y="69"/>
                </a:moveTo>
                <a:cubicBezTo>
                  <a:pt x="33" y="70"/>
                  <a:pt x="34" y="72"/>
                  <a:pt x="36" y="72"/>
                </a:cubicBezTo>
                <a:cubicBezTo>
                  <a:pt x="37" y="72"/>
                  <a:pt x="39" y="70"/>
                  <a:pt x="39" y="69"/>
                </a:cubicBezTo>
                <a:cubicBezTo>
                  <a:pt x="39" y="67"/>
                  <a:pt x="37" y="66"/>
                  <a:pt x="36" y="66"/>
                </a:cubicBezTo>
                <a:cubicBezTo>
                  <a:pt x="34" y="66"/>
                  <a:pt x="33" y="67"/>
                  <a:pt x="33" y="69"/>
                </a:cubicBezTo>
                <a:close/>
                <a:moveTo>
                  <a:pt x="25" y="61"/>
                </a:moveTo>
                <a:cubicBezTo>
                  <a:pt x="25" y="62"/>
                  <a:pt x="26" y="63"/>
                  <a:pt x="28" y="63"/>
                </a:cubicBezTo>
                <a:cubicBezTo>
                  <a:pt x="29" y="63"/>
                  <a:pt x="30" y="62"/>
                  <a:pt x="30" y="61"/>
                </a:cubicBezTo>
                <a:cubicBezTo>
                  <a:pt x="30" y="59"/>
                  <a:pt x="29" y="58"/>
                  <a:pt x="28" y="58"/>
                </a:cubicBezTo>
                <a:cubicBezTo>
                  <a:pt x="26" y="58"/>
                  <a:pt x="25" y="59"/>
                  <a:pt x="25" y="61"/>
                </a:cubicBezTo>
                <a:close/>
                <a:moveTo>
                  <a:pt x="41" y="61"/>
                </a:moveTo>
                <a:cubicBezTo>
                  <a:pt x="41" y="62"/>
                  <a:pt x="43" y="63"/>
                  <a:pt x="44" y="63"/>
                </a:cubicBezTo>
                <a:cubicBezTo>
                  <a:pt x="46" y="63"/>
                  <a:pt x="47" y="62"/>
                  <a:pt x="47" y="61"/>
                </a:cubicBezTo>
                <a:cubicBezTo>
                  <a:pt x="47" y="59"/>
                  <a:pt x="46" y="58"/>
                  <a:pt x="44" y="58"/>
                </a:cubicBezTo>
                <a:cubicBezTo>
                  <a:pt x="43" y="58"/>
                  <a:pt x="41" y="59"/>
                  <a:pt x="41" y="61"/>
                </a:cubicBezTo>
                <a:close/>
                <a:moveTo>
                  <a:pt x="25" y="77"/>
                </a:moveTo>
                <a:cubicBezTo>
                  <a:pt x="25" y="79"/>
                  <a:pt x="26" y="80"/>
                  <a:pt x="28" y="80"/>
                </a:cubicBezTo>
                <a:cubicBezTo>
                  <a:pt x="29" y="80"/>
                  <a:pt x="30" y="79"/>
                  <a:pt x="30" y="77"/>
                </a:cubicBezTo>
                <a:cubicBezTo>
                  <a:pt x="30" y="76"/>
                  <a:pt x="29" y="74"/>
                  <a:pt x="28" y="74"/>
                </a:cubicBezTo>
                <a:cubicBezTo>
                  <a:pt x="26" y="74"/>
                  <a:pt x="25" y="76"/>
                  <a:pt x="25" y="77"/>
                </a:cubicBezTo>
                <a:close/>
                <a:moveTo>
                  <a:pt x="41" y="77"/>
                </a:moveTo>
                <a:cubicBezTo>
                  <a:pt x="41" y="79"/>
                  <a:pt x="43" y="80"/>
                  <a:pt x="44" y="80"/>
                </a:cubicBezTo>
                <a:cubicBezTo>
                  <a:pt x="46" y="80"/>
                  <a:pt x="47" y="79"/>
                  <a:pt x="47" y="77"/>
                </a:cubicBezTo>
                <a:cubicBezTo>
                  <a:pt x="47" y="76"/>
                  <a:pt x="46" y="74"/>
                  <a:pt x="44" y="74"/>
                </a:cubicBezTo>
                <a:cubicBezTo>
                  <a:pt x="43" y="74"/>
                  <a:pt x="41" y="76"/>
                  <a:pt x="41" y="77"/>
                </a:cubicBezTo>
                <a:close/>
                <a:moveTo>
                  <a:pt x="50" y="52"/>
                </a:moveTo>
                <a:cubicBezTo>
                  <a:pt x="50" y="54"/>
                  <a:pt x="51" y="55"/>
                  <a:pt x="52" y="55"/>
                </a:cubicBezTo>
                <a:cubicBezTo>
                  <a:pt x="54" y="55"/>
                  <a:pt x="55" y="54"/>
                  <a:pt x="55" y="52"/>
                </a:cubicBezTo>
                <a:cubicBezTo>
                  <a:pt x="55" y="51"/>
                  <a:pt x="54" y="50"/>
                  <a:pt x="52" y="50"/>
                </a:cubicBezTo>
                <a:cubicBezTo>
                  <a:pt x="51" y="50"/>
                  <a:pt x="50" y="51"/>
                  <a:pt x="50" y="52"/>
                </a:cubicBezTo>
                <a:close/>
                <a:moveTo>
                  <a:pt x="50" y="69"/>
                </a:moveTo>
                <a:cubicBezTo>
                  <a:pt x="50" y="70"/>
                  <a:pt x="51" y="72"/>
                  <a:pt x="52" y="72"/>
                </a:cubicBezTo>
                <a:cubicBezTo>
                  <a:pt x="54" y="72"/>
                  <a:pt x="55" y="70"/>
                  <a:pt x="55" y="69"/>
                </a:cubicBezTo>
                <a:cubicBezTo>
                  <a:pt x="55" y="67"/>
                  <a:pt x="54" y="66"/>
                  <a:pt x="52" y="66"/>
                </a:cubicBezTo>
                <a:cubicBezTo>
                  <a:pt x="51" y="66"/>
                  <a:pt x="50" y="67"/>
                  <a:pt x="50" y="69"/>
                </a:cubicBezTo>
                <a:close/>
                <a:moveTo>
                  <a:pt x="58" y="61"/>
                </a:moveTo>
                <a:cubicBezTo>
                  <a:pt x="58" y="62"/>
                  <a:pt x="59" y="63"/>
                  <a:pt x="61" y="63"/>
                </a:cubicBezTo>
                <a:cubicBezTo>
                  <a:pt x="62" y="63"/>
                  <a:pt x="63" y="62"/>
                  <a:pt x="63" y="61"/>
                </a:cubicBezTo>
                <a:cubicBezTo>
                  <a:pt x="63" y="59"/>
                  <a:pt x="62" y="58"/>
                  <a:pt x="61" y="58"/>
                </a:cubicBezTo>
                <a:cubicBezTo>
                  <a:pt x="59" y="58"/>
                  <a:pt x="58" y="59"/>
                  <a:pt x="58" y="61"/>
                </a:cubicBezTo>
                <a:close/>
                <a:moveTo>
                  <a:pt x="58" y="77"/>
                </a:moveTo>
                <a:cubicBezTo>
                  <a:pt x="58" y="79"/>
                  <a:pt x="59" y="80"/>
                  <a:pt x="61" y="80"/>
                </a:cubicBezTo>
                <a:cubicBezTo>
                  <a:pt x="62" y="80"/>
                  <a:pt x="63" y="79"/>
                  <a:pt x="63" y="77"/>
                </a:cubicBezTo>
                <a:cubicBezTo>
                  <a:pt x="63" y="76"/>
                  <a:pt x="62" y="74"/>
                  <a:pt x="61" y="74"/>
                </a:cubicBezTo>
                <a:cubicBezTo>
                  <a:pt x="59" y="74"/>
                  <a:pt x="58" y="76"/>
                  <a:pt x="58" y="77"/>
                </a:cubicBezTo>
                <a:close/>
                <a:moveTo>
                  <a:pt x="33" y="86"/>
                </a:moveTo>
                <a:cubicBezTo>
                  <a:pt x="33" y="87"/>
                  <a:pt x="34" y="88"/>
                  <a:pt x="36" y="88"/>
                </a:cubicBezTo>
                <a:cubicBezTo>
                  <a:pt x="37" y="88"/>
                  <a:pt x="39" y="87"/>
                  <a:pt x="39" y="86"/>
                </a:cubicBezTo>
                <a:cubicBezTo>
                  <a:pt x="39" y="84"/>
                  <a:pt x="37" y="83"/>
                  <a:pt x="36" y="83"/>
                </a:cubicBezTo>
                <a:cubicBezTo>
                  <a:pt x="34" y="83"/>
                  <a:pt x="33" y="84"/>
                  <a:pt x="33" y="86"/>
                </a:cubicBezTo>
                <a:close/>
                <a:moveTo>
                  <a:pt x="33" y="102"/>
                </a:moveTo>
                <a:cubicBezTo>
                  <a:pt x="33" y="104"/>
                  <a:pt x="34" y="105"/>
                  <a:pt x="36" y="105"/>
                </a:cubicBezTo>
                <a:cubicBezTo>
                  <a:pt x="37" y="105"/>
                  <a:pt x="39" y="104"/>
                  <a:pt x="39" y="102"/>
                </a:cubicBezTo>
                <a:cubicBezTo>
                  <a:pt x="39" y="101"/>
                  <a:pt x="37" y="99"/>
                  <a:pt x="36" y="99"/>
                </a:cubicBezTo>
                <a:cubicBezTo>
                  <a:pt x="34" y="99"/>
                  <a:pt x="33" y="101"/>
                  <a:pt x="33" y="102"/>
                </a:cubicBezTo>
                <a:close/>
                <a:moveTo>
                  <a:pt x="25" y="94"/>
                </a:moveTo>
                <a:cubicBezTo>
                  <a:pt x="25" y="95"/>
                  <a:pt x="26" y="97"/>
                  <a:pt x="28" y="97"/>
                </a:cubicBezTo>
                <a:cubicBezTo>
                  <a:pt x="29" y="97"/>
                  <a:pt x="30" y="95"/>
                  <a:pt x="30" y="94"/>
                </a:cubicBezTo>
                <a:cubicBezTo>
                  <a:pt x="30" y="92"/>
                  <a:pt x="29" y="91"/>
                  <a:pt x="28" y="91"/>
                </a:cubicBezTo>
                <a:cubicBezTo>
                  <a:pt x="26" y="91"/>
                  <a:pt x="25" y="92"/>
                  <a:pt x="25" y="94"/>
                </a:cubicBezTo>
                <a:close/>
                <a:moveTo>
                  <a:pt x="41" y="94"/>
                </a:moveTo>
                <a:cubicBezTo>
                  <a:pt x="41" y="95"/>
                  <a:pt x="43" y="97"/>
                  <a:pt x="44" y="97"/>
                </a:cubicBezTo>
                <a:cubicBezTo>
                  <a:pt x="46" y="97"/>
                  <a:pt x="47" y="95"/>
                  <a:pt x="47" y="94"/>
                </a:cubicBezTo>
                <a:cubicBezTo>
                  <a:pt x="47" y="92"/>
                  <a:pt x="46" y="91"/>
                  <a:pt x="44" y="91"/>
                </a:cubicBezTo>
                <a:cubicBezTo>
                  <a:pt x="43" y="91"/>
                  <a:pt x="41" y="92"/>
                  <a:pt x="41" y="94"/>
                </a:cubicBezTo>
                <a:close/>
                <a:moveTo>
                  <a:pt x="25" y="110"/>
                </a:moveTo>
                <a:cubicBezTo>
                  <a:pt x="25" y="112"/>
                  <a:pt x="26" y="113"/>
                  <a:pt x="28" y="113"/>
                </a:cubicBezTo>
                <a:cubicBezTo>
                  <a:pt x="29" y="113"/>
                  <a:pt x="30" y="112"/>
                  <a:pt x="30" y="110"/>
                </a:cubicBezTo>
                <a:cubicBezTo>
                  <a:pt x="30" y="109"/>
                  <a:pt x="29" y="108"/>
                  <a:pt x="28" y="108"/>
                </a:cubicBezTo>
                <a:cubicBezTo>
                  <a:pt x="26" y="108"/>
                  <a:pt x="25" y="109"/>
                  <a:pt x="25" y="110"/>
                </a:cubicBezTo>
                <a:close/>
                <a:moveTo>
                  <a:pt x="41" y="110"/>
                </a:moveTo>
                <a:cubicBezTo>
                  <a:pt x="41" y="112"/>
                  <a:pt x="43" y="113"/>
                  <a:pt x="44" y="113"/>
                </a:cubicBezTo>
                <a:cubicBezTo>
                  <a:pt x="46" y="113"/>
                  <a:pt x="47" y="112"/>
                  <a:pt x="47" y="110"/>
                </a:cubicBezTo>
                <a:cubicBezTo>
                  <a:pt x="47" y="109"/>
                  <a:pt x="46" y="108"/>
                  <a:pt x="44" y="108"/>
                </a:cubicBezTo>
                <a:cubicBezTo>
                  <a:pt x="43" y="108"/>
                  <a:pt x="41" y="109"/>
                  <a:pt x="41" y="110"/>
                </a:cubicBezTo>
                <a:close/>
                <a:moveTo>
                  <a:pt x="50" y="86"/>
                </a:moveTo>
                <a:cubicBezTo>
                  <a:pt x="50" y="87"/>
                  <a:pt x="51" y="88"/>
                  <a:pt x="52" y="88"/>
                </a:cubicBezTo>
                <a:cubicBezTo>
                  <a:pt x="54" y="88"/>
                  <a:pt x="55" y="87"/>
                  <a:pt x="55" y="86"/>
                </a:cubicBezTo>
                <a:cubicBezTo>
                  <a:pt x="55" y="84"/>
                  <a:pt x="54" y="83"/>
                  <a:pt x="52" y="83"/>
                </a:cubicBezTo>
                <a:cubicBezTo>
                  <a:pt x="51" y="83"/>
                  <a:pt x="50" y="84"/>
                  <a:pt x="50" y="86"/>
                </a:cubicBezTo>
                <a:close/>
                <a:moveTo>
                  <a:pt x="50" y="102"/>
                </a:moveTo>
                <a:cubicBezTo>
                  <a:pt x="50" y="104"/>
                  <a:pt x="51" y="105"/>
                  <a:pt x="52" y="105"/>
                </a:cubicBezTo>
                <a:cubicBezTo>
                  <a:pt x="54" y="105"/>
                  <a:pt x="55" y="104"/>
                  <a:pt x="55" y="102"/>
                </a:cubicBezTo>
                <a:cubicBezTo>
                  <a:pt x="55" y="101"/>
                  <a:pt x="54" y="99"/>
                  <a:pt x="52" y="99"/>
                </a:cubicBezTo>
                <a:cubicBezTo>
                  <a:pt x="51" y="99"/>
                  <a:pt x="50" y="101"/>
                  <a:pt x="50" y="102"/>
                </a:cubicBezTo>
                <a:close/>
                <a:moveTo>
                  <a:pt x="58" y="94"/>
                </a:moveTo>
                <a:cubicBezTo>
                  <a:pt x="58" y="95"/>
                  <a:pt x="59" y="97"/>
                  <a:pt x="61" y="97"/>
                </a:cubicBezTo>
                <a:cubicBezTo>
                  <a:pt x="62" y="97"/>
                  <a:pt x="63" y="95"/>
                  <a:pt x="63" y="94"/>
                </a:cubicBezTo>
                <a:cubicBezTo>
                  <a:pt x="63" y="92"/>
                  <a:pt x="62" y="91"/>
                  <a:pt x="61" y="91"/>
                </a:cubicBezTo>
                <a:cubicBezTo>
                  <a:pt x="59" y="91"/>
                  <a:pt x="58" y="92"/>
                  <a:pt x="58" y="94"/>
                </a:cubicBezTo>
                <a:close/>
                <a:moveTo>
                  <a:pt x="58" y="110"/>
                </a:moveTo>
                <a:cubicBezTo>
                  <a:pt x="58" y="112"/>
                  <a:pt x="59" y="113"/>
                  <a:pt x="61" y="113"/>
                </a:cubicBezTo>
                <a:cubicBezTo>
                  <a:pt x="62" y="113"/>
                  <a:pt x="63" y="112"/>
                  <a:pt x="63" y="110"/>
                </a:cubicBezTo>
                <a:cubicBezTo>
                  <a:pt x="63" y="109"/>
                  <a:pt x="62" y="108"/>
                  <a:pt x="61" y="108"/>
                </a:cubicBezTo>
                <a:cubicBezTo>
                  <a:pt x="59" y="108"/>
                  <a:pt x="58" y="109"/>
                  <a:pt x="58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0" name="Freeform 2164"/>
          <p:cNvSpPr>
            <a:spLocks noEditPoints="1"/>
          </p:cNvSpPr>
          <p:nvPr userDrawn="1"/>
        </p:nvSpPr>
        <p:spPr bwMode="auto">
          <a:xfrm>
            <a:off x="8455343" y="4424483"/>
            <a:ext cx="247532" cy="454462"/>
          </a:xfrm>
          <a:custGeom>
            <a:avLst/>
            <a:gdLst>
              <a:gd name="T0" fmla="*/ 88 w 88"/>
              <a:gd name="T1" fmla="*/ 80 h 160"/>
              <a:gd name="T2" fmla="*/ 88 w 88"/>
              <a:gd name="T3" fmla="*/ 97 h 160"/>
              <a:gd name="T4" fmla="*/ 47 w 88"/>
              <a:gd name="T5" fmla="*/ 141 h 160"/>
              <a:gd name="T6" fmla="*/ 47 w 88"/>
              <a:gd name="T7" fmla="*/ 154 h 160"/>
              <a:gd name="T8" fmla="*/ 61 w 88"/>
              <a:gd name="T9" fmla="*/ 154 h 160"/>
              <a:gd name="T10" fmla="*/ 63 w 88"/>
              <a:gd name="T11" fmla="*/ 157 h 160"/>
              <a:gd name="T12" fmla="*/ 61 w 88"/>
              <a:gd name="T13" fmla="*/ 160 h 160"/>
              <a:gd name="T14" fmla="*/ 28 w 88"/>
              <a:gd name="T15" fmla="*/ 160 h 160"/>
              <a:gd name="T16" fmla="*/ 25 w 88"/>
              <a:gd name="T17" fmla="*/ 157 h 160"/>
              <a:gd name="T18" fmla="*/ 28 w 88"/>
              <a:gd name="T19" fmla="*/ 154 h 160"/>
              <a:gd name="T20" fmla="*/ 41 w 88"/>
              <a:gd name="T21" fmla="*/ 154 h 160"/>
              <a:gd name="T22" fmla="*/ 41 w 88"/>
              <a:gd name="T23" fmla="*/ 141 h 160"/>
              <a:gd name="T24" fmla="*/ 0 w 88"/>
              <a:gd name="T25" fmla="*/ 97 h 160"/>
              <a:gd name="T26" fmla="*/ 0 w 88"/>
              <a:gd name="T27" fmla="*/ 80 h 160"/>
              <a:gd name="T28" fmla="*/ 3 w 88"/>
              <a:gd name="T29" fmla="*/ 77 h 160"/>
              <a:gd name="T30" fmla="*/ 6 w 88"/>
              <a:gd name="T31" fmla="*/ 80 h 160"/>
              <a:gd name="T32" fmla="*/ 6 w 88"/>
              <a:gd name="T33" fmla="*/ 97 h 160"/>
              <a:gd name="T34" fmla="*/ 44 w 88"/>
              <a:gd name="T35" fmla="*/ 135 h 160"/>
              <a:gd name="T36" fmla="*/ 83 w 88"/>
              <a:gd name="T37" fmla="*/ 97 h 160"/>
              <a:gd name="T38" fmla="*/ 83 w 88"/>
              <a:gd name="T39" fmla="*/ 80 h 160"/>
              <a:gd name="T40" fmla="*/ 86 w 88"/>
              <a:gd name="T41" fmla="*/ 77 h 160"/>
              <a:gd name="T42" fmla="*/ 88 w 88"/>
              <a:gd name="T43" fmla="*/ 80 h 160"/>
              <a:gd name="T44" fmla="*/ 14 w 88"/>
              <a:gd name="T45" fmla="*/ 97 h 160"/>
              <a:gd name="T46" fmla="*/ 14 w 88"/>
              <a:gd name="T47" fmla="*/ 30 h 160"/>
              <a:gd name="T48" fmla="*/ 44 w 88"/>
              <a:gd name="T49" fmla="*/ 0 h 160"/>
              <a:gd name="T50" fmla="*/ 74 w 88"/>
              <a:gd name="T51" fmla="*/ 30 h 160"/>
              <a:gd name="T52" fmla="*/ 74 w 88"/>
              <a:gd name="T53" fmla="*/ 97 h 160"/>
              <a:gd name="T54" fmla="*/ 44 w 88"/>
              <a:gd name="T55" fmla="*/ 127 h 160"/>
              <a:gd name="T56" fmla="*/ 14 w 88"/>
              <a:gd name="T57" fmla="*/ 97 h 160"/>
              <a:gd name="T58" fmla="*/ 19 w 88"/>
              <a:gd name="T59" fmla="*/ 97 h 160"/>
              <a:gd name="T60" fmla="*/ 44 w 88"/>
              <a:gd name="T61" fmla="*/ 121 h 160"/>
              <a:gd name="T62" fmla="*/ 69 w 88"/>
              <a:gd name="T63" fmla="*/ 97 h 160"/>
              <a:gd name="T64" fmla="*/ 69 w 88"/>
              <a:gd name="T65" fmla="*/ 30 h 160"/>
              <a:gd name="T66" fmla="*/ 44 w 88"/>
              <a:gd name="T67" fmla="*/ 6 h 160"/>
              <a:gd name="T68" fmla="*/ 19 w 88"/>
              <a:gd name="T69" fmla="*/ 30 h 160"/>
              <a:gd name="T70" fmla="*/ 19 w 88"/>
              <a:gd name="T71" fmla="*/ 9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8" h="160">
                <a:moveTo>
                  <a:pt x="88" y="80"/>
                </a:moveTo>
                <a:cubicBezTo>
                  <a:pt x="88" y="97"/>
                  <a:pt x="88" y="97"/>
                  <a:pt x="88" y="97"/>
                </a:cubicBezTo>
                <a:cubicBezTo>
                  <a:pt x="88" y="120"/>
                  <a:pt x="70" y="139"/>
                  <a:pt x="47" y="141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61" y="154"/>
                  <a:pt x="61" y="154"/>
                  <a:pt x="61" y="154"/>
                </a:cubicBezTo>
                <a:cubicBezTo>
                  <a:pt x="62" y="154"/>
                  <a:pt x="63" y="156"/>
                  <a:pt x="63" y="157"/>
                </a:cubicBezTo>
                <a:cubicBezTo>
                  <a:pt x="63" y="159"/>
                  <a:pt x="62" y="160"/>
                  <a:pt x="6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6" y="160"/>
                  <a:pt x="25" y="159"/>
                  <a:pt x="25" y="157"/>
                </a:cubicBezTo>
                <a:cubicBezTo>
                  <a:pt x="25" y="156"/>
                  <a:pt x="26" y="154"/>
                  <a:pt x="28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141"/>
                  <a:pt x="41" y="141"/>
                  <a:pt x="41" y="141"/>
                </a:cubicBezTo>
                <a:cubicBezTo>
                  <a:pt x="18" y="139"/>
                  <a:pt x="0" y="120"/>
                  <a:pt x="0" y="97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78"/>
                  <a:pt x="1" y="77"/>
                  <a:pt x="3" y="77"/>
                </a:cubicBezTo>
                <a:cubicBezTo>
                  <a:pt x="4" y="77"/>
                  <a:pt x="6" y="78"/>
                  <a:pt x="6" y="80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18"/>
                  <a:pt x="23" y="135"/>
                  <a:pt x="44" y="135"/>
                </a:cubicBezTo>
                <a:cubicBezTo>
                  <a:pt x="65" y="135"/>
                  <a:pt x="83" y="118"/>
                  <a:pt x="83" y="97"/>
                </a:cubicBezTo>
                <a:cubicBezTo>
                  <a:pt x="83" y="80"/>
                  <a:pt x="83" y="80"/>
                  <a:pt x="83" y="80"/>
                </a:cubicBezTo>
                <a:cubicBezTo>
                  <a:pt x="83" y="78"/>
                  <a:pt x="84" y="77"/>
                  <a:pt x="86" y="77"/>
                </a:cubicBezTo>
                <a:cubicBezTo>
                  <a:pt x="87" y="77"/>
                  <a:pt x="88" y="78"/>
                  <a:pt x="88" y="80"/>
                </a:cubicBezTo>
                <a:close/>
                <a:moveTo>
                  <a:pt x="14" y="97"/>
                </a:moveTo>
                <a:cubicBezTo>
                  <a:pt x="14" y="30"/>
                  <a:pt x="14" y="30"/>
                  <a:pt x="14" y="30"/>
                </a:cubicBezTo>
                <a:cubicBezTo>
                  <a:pt x="14" y="14"/>
                  <a:pt x="27" y="0"/>
                  <a:pt x="44" y="0"/>
                </a:cubicBezTo>
                <a:cubicBezTo>
                  <a:pt x="61" y="0"/>
                  <a:pt x="74" y="14"/>
                  <a:pt x="74" y="30"/>
                </a:cubicBezTo>
                <a:cubicBezTo>
                  <a:pt x="74" y="97"/>
                  <a:pt x="74" y="97"/>
                  <a:pt x="74" y="97"/>
                </a:cubicBezTo>
                <a:cubicBezTo>
                  <a:pt x="74" y="113"/>
                  <a:pt x="61" y="127"/>
                  <a:pt x="44" y="127"/>
                </a:cubicBezTo>
                <a:cubicBezTo>
                  <a:pt x="27" y="127"/>
                  <a:pt x="14" y="113"/>
                  <a:pt x="14" y="97"/>
                </a:cubicBezTo>
                <a:close/>
                <a:moveTo>
                  <a:pt x="19" y="97"/>
                </a:moveTo>
                <a:cubicBezTo>
                  <a:pt x="19" y="110"/>
                  <a:pt x="30" y="121"/>
                  <a:pt x="44" y="121"/>
                </a:cubicBezTo>
                <a:cubicBezTo>
                  <a:pt x="58" y="121"/>
                  <a:pt x="69" y="110"/>
                  <a:pt x="69" y="97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17"/>
                  <a:pt x="58" y="6"/>
                  <a:pt x="44" y="6"/>
                </a:cubicBezTo>
                <a:cubicBezTo>
                  <a:pt x="30" y="6"/>
                  <a:pt x="19" y="17"/>
                  <a:pt x="19" y="30"/>
                </a:cubicBezTo>
                <a:lnTo>
                  <a:pt x="19" y="9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1" name="Freeform 2165"/>
          <p:cNvSpPr>
            <a:spLocks noEditPoints="1"/>
          </p:cNvSpPr>
          <p:nvPr userDrawn="1"/>
        </p:nvSpPr>
        <p:spPr bwMode="auto">
          <a:xfrm>
            <a:off x="8353187" y="5093732"/>
            <a:ext cx="450533" cy="125730"/>
          </a:xfrm>
          <a:custGeom>
            <a:avLst/>
            <a:gdLst>
              <a:gd name="T0" fmla="*/ 138 w 160"/>
              <a:gd name="T1" fmla="*/ 44 h 44"/>
              <a:gd name="T2" fmla="*/ 22 w 160"/>
              <a:gd name="T3" fmla="*/ 44 h 44"/>
              <a:gd name="T4" fmla="*/ 0 w 160"/>
              <a:gd name="T5" fmla="*/ 22 h 44"/>
              <a:gd name="T6" fmla="*/ 22 w 160"/>
              <a:gd name="T7" fmla="*/ 0 h 44"/>
              <a:gd name="T8" fmla="*/ 138 w 160"/>
              <a:gd name="T9" fmla="*/ 0 h 44"/>
              <a:gd name="T10" fmla="*/ 160 w 160"/>
              <a:gd name="T11" fmla="*/ 22 h 44"/>
              <a:gd name="T12" fmla="*/ 138 w 160"/>
              <a:gd name="T13" fmla="*/ 44 h 44"/>
              <a:gd name="T14" fmla="*/ 22 w 160"/>
              <a:gd name="T15" fmla="*/ 7 h 44"/>
              <a:gd name="T16" fmla="*/ 7 w 160"/>
              <a:gd name="T17" fmla="*/ 22 h 44"/>
              <a:gd name="T18" fmla="*/ 22 w 160"/>
              <a:gd name="T19" fmla="*/ 36 h 44"/>
              <a:gd name="T20" fmla="*/ 138 w 160"/>
              <a:gd name="T21" fmla="*/ 36 h 44"/>
              <a:gd name="T22" fmla="*/ 153 w 160"/>
              <a:gd name="T23" fmla="*/ 22 h 44"/>
              <a:gd name="T24" fmla="*/ 138 w 160"/>
              <a:gd name="T25" fmla="*/ 7 h 44"/>
              <a:gd name="T26" fmla="*/ 22 w 160"/>
              <a:gd name="T27" fmla="*/ 7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44">
                <a:moveTo>
                  <a:pt x="138" y="44"/>
                </a:moveTo>
                <a:cubicBezTo>
                  <a:pt x="22" y="44"/>
                  <a:pt x="22" y="44"/>
                  <a:pt x="22" y="44"/>
                </a:cubicBezTo>
                <a:cubicBezTo>
                  <a:pt x="10" y="44"/>
                  <a:pt x="0" y="34"/>
                  <a:pt x="0" y="22"/>
                </a:cubicBezTo>
                <a:cubicBezTo>
                  <a:pt x="0" y="10"/>
                  <a:pt x="10" y="0"/>
                  <a:pt x="22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50" y="0"/>
                  <a:pt x="160" y="10"/>
                  <a:pt x="160" y="22"/>
                </a:cubicBezTo>
                <a:cubicBezTo>
                  <a:pt x="160" y="34"/>
                  <a:pt x="150" y="44"/>
                  <a:pt x="138" y="44"/>
                </a:cubicBezTo>
                <a:close/>
                <a:moveTo>
                  <a:pt x="22" y="7"/>
                </a:moveTo>
                <a:cubicBezTo>
                  <a:pt x="14" y="7"/>
                  <a:pt x="7" y="14"/>
                  <a:pt x="7" y="22"/>
                </a:cubicBezTo>
                <a:cubicBezTo>
                  <a:pt x="7" y="30"/>
                  <a:pt x="14" y="36"/>
                  <a:pt x="22" y="36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46" y="36"/>
                  <a:pt x="153" y="30"/>
                  <a:pt x="153" y="22"/>
                </a:cubicBezTo>
                <a:cubicBezTo>
                  <a:pt x="153" y="14"/>
                  <a:pt x="146" y="7"/>
                  <a:pt x="138" y="7"/>
                </a:cubicBezTo>
                <a:lnTo>
                  <a:pt x="22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2" name="Freeform 2166"/>
          <p:cNvSpPr>
            <a:spLocks noEditPoints="1"/>
          </p:cNvSpPr>
          <p:nvPr userDrawn="1"/>
        </p:nvSpPr>
        <p:spPr bwMode="auto">
          <a:xfrm>
            <a:off x="8353187" y="544603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123 w 160"/>
              <a:gd name="T21" fmla="*/ 80 h 160"/>
              <a:gd name="T22" fmla="*/ 120 w 160"/>
              <a:gd name="T23" fmla="*/ 83 h 160"/>
              <a:gd name="T24" fmla="*/ 40 w 160"/>
              <a:gd name="T25" fmla="*/ 83 h 160"/>
              <a:gd name="T26" fmla="*/ 37 w 160"/>
              <a:gd name="T27" fmla="*/ 80 h 160"/>
              <a:gd name="T28" fmla="*/ 40 w 160"/>
              <a:gd name="T29" fmla="*/ 77 h 160"/>
              <a:gd name="T30" fmla="*/ 120 w 160"/>
              <a:gd name="T31" fmla="*/ 77 h 160"/>
              <a:gd name="T32" fmla="*/ 123 w 160"/>
              <a:gd name="T3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123" y="80"/>
                </a:moveTo>
                <a:cubicBezTo>
                  <a:pt x="123" y="82"/>
                  <a:pt x="122" y="83"/>
                  <a:pt x="12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38" y="83"/>
                  <a:pt x="37" y="82"/>
                  <a:pt x="37" y="80"/>
                </a:cubicBezTo>
                <a:cubicBezTo>
                  <a:pt x="37" y="78"/>
                  <a:pt x="38" y="77"/>
                  <a:pt x="40" y="77"/>
                </a:cubicBezTo>
                <a:cubicBezTo>
                  <a:pt x="120" y="77"/>
                  <a:pt x="120" y="77"/>
                  <a:pt x="120" y="77"/>
                </a:cubicBezTo>
                <a:cubicBezTo>
                  <a:pt x="122" y="77"/>
                  <a:pt x="123" y="78"/>
                  <a:pt x="123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3" name="Freeform 2167"/>
          <p:cNvSpPr>
            <a:spLocks noEditPoints="1"/>
          </p:cNvSpPr>
          <p:nvPr userDrawn="1"/>
        </p:nvSpPr>
        <p:spPr bwMode="auto">
          <a:xfrm>
            <a:off x="8353187" y="6116599"/>
            <a:ext cx="450533" cy="121802"/>
          </a:xfrm>
          <a:custGeom>
            <a:avLst/>
            <a:gdLst>
              <a:gd name="T0" fmla="*/ 21 w 160"/>
              <a:gd name="T1" fmla="*/ 0 h 43"/>
              <a:gd name="T2" fmla="*/ 0 w 160"/>
              <a:gd name="T3" fmla="*/ 21 h 43"/>
              <a:gd name="T4" fmla="*/ 21 w 160"/>
              <a:gd name="T5" fmla="*/ 43 h 43"/>
              <a:gd name="T6" fmla="*/ 43 w 160"/>
              <a:gd name="T7" fmla="*/ 21 h 43"/>
              <a:gd name="T8" fmla="*/ 21 w 160"/>
              <a:gd name="T9" fmla="*/ 0 h 43"/>
              <a:gd name="T10" fmla="*/ 21 w 160"/>
              <a:gd name="T11" fmla="*/ 37 h 43"/>
              <a:gd name="T12" fmla="*/ 5 w 160"/>
              <a:gd name="T13" fmla="*/ 21 h 43"/>
              <a:gd name="T14" fmla="*/ 21 w 160"/>
              <a:gd name="T15" fmla="*/ 5 h 43"/>
              <a:gd name="T16" fmla="*/ 37 w 160"/>
              <a:gd name="T17" fmla="*/ 21 h 43"/>
              <a:gd name="T18" fmla="*/ 21 w 160"/>
              <a:gd name="T19" fmla="*/ 37 h 43"/>
              <a:gd name="T20" fmla="*/ 139 w 160"/>
              <a:gd name="T21" fmla="*/ 0 h 43"/>
              <a:gd name="T22" fmla="*/ 117 w 160"/>
              <a:gd name="T23" fmla="*/ 21 h 43"/>
              <a:gd name="T24" fmla="*/ 139 w 160"/>
              <a:gd name="T25" fmla="*/ 43 h 43"/>
              <a:gd name="T26" fmla="*/ 160 w 160"/>
              <a:gd name="T27" fmla="*/ 21 h 43"/>
              <a:gd name="T28" fmla="*/ 139 w 160"/>
              <a:gd name="T29" fmla="*/ 0 h 43"/>
              <a:gd name="T30" fmla="*/ 139 w 160"/>
              <a:gd name="T31" fmla="*/ 37 h 43"/>
              <a:gd name="T32" fmla="*/ 123 w 160"/>
              <a:gd name="T33" fmla="*/ 21 h 43"/>
              <a:gd name="T34" fmla="*/ 139 w 160"/>
              <a:gd name="T35" fmla="*/ 5 h 43"/>
              <a:gd name="T36" fmla="*/ 155 w 160"/>
              <a:gd name="T37" fmla="*/ 21 h 43"/>
              <a:gd name="T38" fmla="*/ 139 w 160"/>
              <a:gd name="T39" fmla="*/ 37 h 43"/>
              <a:gd name="T40" fmla="*/ 80 w 160"/>
              <a:gd name="T41" fmla="*/ 0 h 43"/>
              <a:gd name="T42" fmla="*/ 59 w 160"/>
              <a:gd name="T43" fmla="*/ 21 h 43"/>
              <a:gd name="T44" fmla="*/ 80 w 160"/>
              <a:gd name="T45" fmla="*/ 43 h 43"/>
              <a:gd name="T46" fmla="*/ 101 w 160"/>
              <a:gd name="T47" fmla="*/ 21 h 43"/>
              <a:gd name="T48" fmla="*/ 80 w 160"/>
              <a:gd name="T49" fmla="*/ 0 h 43"/>
              <a:gd name="T50" fmla="*/ 80 w 160"/>
              <a:gd name="T51" fmla="*/ 37 h 43"/>
              <a:gd name="T52" fmla="*/ 64 w 160"/>
              <a:gd name="T53" fmla="*/ 21 h 43"/>
              <a:gd name="T54" fmla="*/ 80 w 160"/>
              <a:gd name="T55" fmla="*/ 5 h 43"/>
              <a:gd name="T56" fmla="*/ 96 w 160"/>
              <a:gd name="T57" fmla="*/ 21 h 43"/>
              <a:gd name="T58" fmla="*/ 80 w 160"/>
              <a:gd name="T59" fmla="*/ 37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43">
                <a:moveTo>
                  <a:pt x="21" y="0"/>
                </a:move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10" y="43"/>
                  <a:pt x="21" y="43"/>
                </a:cubicBezTo>
                <a:cubicBezTo>
                  <a:pt x="33" y="43"/>
                  <a:pt x="43" y="33"/>
                  <a:pt x="43" y="21"/>
                </a:cubicBezTo>
                <a:cubicBezTo>
                  <a:pt x="43" y="10"/>
                  <a:pt x="33" y="0"/>
                  <a:pt x="21" y="0"/>
                </a:cubicBezTo>
                <a:close/>
                <a:moveTo>
                  <a:pt x="21" y="37"/>
                </a:moveTo>
                <a:cubicBezTo>
                  <a:pt x="13" y="37"/>
                  <a:pt x="5" y="30"/>
                  <a:pt x="5" y="21"/>
                </a:cubicBezTo>
                <a:cubicBezTo>
                  <a:pt x="5" y="13"/>
                  <a:pt x="13" y="5"/>
                  <a:pt x="21" y="5"/>
                </a:cubicBezTo>
                <a:cubicBezTo>
                  <a:pt x="30" y="5"/>
                  <a:pt x="37" y="13"/>
                  <a:pt x="37" y="21"/>
                </a:cubicBezTo>
                <a:cubicBezTo>
                  <a:pt x="37" y="30"/>
                  <a:pt x="30" y="37"/>
                  <a:pt x="21" y="37"/>
                </a:cubicBezTo>
                <a:close/>
                <a:moveTo>
                  <a:pt x="139" y="0"/>
                </a:moveTo>
                <a:cubicBezTo>
                  <a:pt x="127" y="0"/>
                  <a:pt x="117" y="10"/>
                  <a:pt x="117" y="21"/>
                </a:cubicBezTo>
                <a:cubicBezTo>
                  <a:pt x="117" y="33"/>
                  <a:pt x="127" y="43"/>
                  <a:pt x="139" y="43"/>
                </a:cubicBezTo>
                <a:cubicBezTo>
                  <a:pt x="150" y="43"/>
                  <a:pt x="160" y="33"/>
                  <a:pt x="160" y="21"/>
                </a:cubicBezTo>
                <a:cubicBezTo>
                  <a:pt x="160" y="10"/>
                  <a:pt x="150" y="0"/>
                  <a:pt x="139" y="0"/>
                </a:cubicBezTo>
                <a:close/>
                <a:moveTo>
                  <a:pt x="139" y="37"/>
                </a:moveTo>
                <a:cubicBezTo>
                  <a:pt x="130" y="37"/>
                  <a:pt x="123" y="30"/>
                  <a:pt x="123" y="21"/>
                </a:cubicBezTo>
                <a:cubicBezTo>
                  <a:pt x="123" y="13"/>
                  <a:pt x="130" y="5"/>
                  <a:pt x="139" y="5"/>
                </a:cubicBezTo>
                <a:cubicBezTo>
                  <a:pt x="147" y="5"/>
                  <a:pt x="155" y="13"/>
                  <a:pt x="155" y="21"/>
                </a:cubicBezTo>
                <a:cubicBezTo>
                  <a:pt x="155" y="30"/>
                  <a:pt x="147" y="37"/>
                  <a:pt x="139" y="37"/>
                </a:cubicBezTo>
                <a:close/>
                <a:moveTo>
                  <a:pt x="80" y="0"/>
                </a:moveTo>
                <a:cubicBezTo>
                  <a:pt x="68" y="0"/>
                  <a:pt x="59" y="10"/>
                  <a:pt x="59" y="21"/>
                </a:cubicBezTo>
                <a:cubicBezTo>
                  <a:pt x="59" y="33"/>
                  <a:pt x="68" y="43"/>
                  <a:pt x="80" y="43"/>
                </a:cubicBezTo>
                <a:cubicBezTo>
                  <a:pt x="92" y="43"/>
                  <a:pt x="101" y="33"/>
                  <a:pt x="101" y="21"/>
                </a:cubicBezTo>
                <a:cubicBezTo>
                  <a:pt x="101" y="10"/>
                  <a:pt x="92" y="0"/>
                  <a:pt x="80" y="0"/>
                </a:cubicBezTo>
                <a:close/>
                <a:moveTo>
                  <a:pt x="80" y="37"/>
                </a:moveTo>
                <a:cubicBezTo>
                  <a:pt x="71" y="37"/>
                  <a:pt x="64" y="30"/>
                  <a:pt x="64" y="21"/>
                </a:cubicBezTo>
                <a:cubicBezTo>
                  <a:pt x="64" y="13"/>
                  <a:pt x="71" y="5"/>
                  <a:pt x="80" y="5"/>
                </a:cubicBezTo>
                <a:cubicBezTo>
                  <a:pt x="89" y="5"/>
                  <a:pt x="96" y="13"/>
                  <a:pt x="96" y="21"/>
                </a:cubicBezTo>
                <a:cubicBezTo>
                  <a:pt x="96" y="30"/>
                  <a:pt x="89" y="37"/>
                  <a:pt x="80" y="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6220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Freeform 1285"/>
          <p:cNvSpPr>
            <a:spLocks noEditPoints="1"/>
          </p:cNvSpPr>
          <p:nvPr userDrawn="1"/>
        </p:nvSpPr>
        <p:spPr bwMode="auto">
          <a:xfrm>
            <a:off x="1426250" y="1358504"/>
            <a:ext cx="120492" cy="454462"/>
          </a:xfrm>
          <a:custGeom>
            <a:avLst/>
            <a:gdLst>
              <a:gd name="T0" fmla="*/ 21 w 43"/>
              <a:gd name="T1" fmla="*/ 43 h 160"/>
              <a:gd name="T2" fmla="*/ 43 w 43"/>
              <a:gd name="T3" fmla="*/ 21 h 160"/>
              <a:gd name="T4" fmla="*/ 21 w 43"/>
              <a:gd name="T5" fmla="*/ 0 h 160"/>
              <a:gd name="T6" fmla="*/ 0 w 43"/>
              <a:gd name="T7" fmla="*/ 21 h 160"/>
              <a:gd name="T8" fmla="*/ 21 w 43"/>
              <a:gd name="T9" fmla="*/ 43 h 160"/>
              <a:gd name="T10" fmla="*/ 21 w 43"/>
              <a:gd name="T11" fmla="*/ 5 h 160"/>
              <a:gd name="T12" fmla="*/ 37 w 43"/>
              <a:gd name="T13" fmla="*/ 21 h 160"/>
              <a:gd name="T14" fmla="*/ 21 w 43"/>
              <a:gd name="T15" fmla="*/ 37 h 160"/>
              <a:gd name="T16" fmla="*/ 5 w 43"/>
              <a:gd name="T17" fmla="*/ 21 h 160"/>
              <a:gd name="T18" fmla="*/ 21 w 43"/>
              <a:gd name="T19" fmla="*/ 5 h 160"/>
              <a:gd name="T20" fmla="*/ 21 w 43"/>
              <a:gd name="T21" fmla="*/ 117 h 160"/>
              <a:gd name="T22" fmla="*/ 0 w 43"/>
              <a:gd name="T23" fmla="*/ 139 h 160"/>
              <a:gd name="T24" fmla="*/ 21 w 43"/>
              <a:gd name="T25" fmla="*/ 160 h 160"/>
              <a:gd name="T26" fmla="*/ 43 w 43"/>
              <a:gd name="T27" fmla="*/ 139 h 160"/>
              <a:gd name="T28" fmla="*/ 21 w 43"/>
              <a:gd name="T29" fmla="*/ 117 h 160"/>
              <a:gd name="T30" fmla="*/ 21 w 43"/>
              <a:gd name="T31" fmla="*/ 155 h 160"/>
              <a:gd name="T32" fmla="*/ 5 w 43"/>
              <a:gd name="T33" fmla="*/ 139 h 160"/>
              <a:gd name="T34" fmla="*/ 21 w 43"/>
              <a:gd name="T35" fmla="*/ 123 h 160"/>
              <a:gd name="T36" fmla="*/ 37 w 43"/>
              <a:gd name="T37" fmla="*/ 139 h 160"/>
              <a:gd name="T38" fmla="*/ 21 w 43"/>
              <a:gd name="T39" fmla="*/ 155 h 160"/>
              <a:gd name="T40" fmla="*/ 21 w 43"/>
              <a:gd name="T41" fmla="*/ 59 h 160"/>
              <a:gd name="T42" fmla="*/ 0 w 43"/>
              <a:gd name="T43" fmla="*/ 80 h 160"/>
              <a:gd name="T44" fmla="*/ 21 w 43"/>
              <a:gd name="T45" fmla="*/ 101 h 160"/>
              <a:gd name="T46" fmla="*/ 43 w 43"/>
              <a:gd name="T47" fmla="*/ 80 h 160"/>
              <a:gd name="T48" fmla="*/ 21 w 43"/>
              <a:gd name="T49" fmla="*/ 59 h 160"/>
              <a:gd name="T50" fmla="*/ 21 w 43"/>
              <a:gd name="T51" fmla="*/ 96 h 160"/>
              <a:gd name="T52" fmla="*/ 5 w 43"/>
              <a:gd name="T53" fmla="*/ 80 h 160"/>
              <a:gd name="T54" fmla="*/ 21 w 43"/>
              <a:gd name="T55" fmla="*/ 64 h 160"/>
              <a:gd name="T56" fmla="*/ 37 w 43"/>
              <a:gd name="T57" fmla="*/ 80 h 160"/>
              <a:gd name="T58" fmla="*/ 21 w 43"/>
              <a:gd name="T59" fmla="*/ 9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" h="160">
                <a:moveTo>
                  <a:pt x="21" y="43"/>
                </a:moveTo>
                <a:cubicBezTo>
                  <a:pt x="33" y="43"/>
                  <a:pt x="43" y="33"/>
                  <a:pt x="43" y="21"/>
                </a:cubicBezTo>
                <a:cubicBezTo>
                  <a:pt x="43" y="10"/>
                  <a:pt x="33" y="0"/>
                  <a:pt x="21" y="0"/>
                </a:cubicBezTo>
                <a:cubicBezTo>
                  <a:pt x="10" y="0"/>
                  <a:pt x="0" y="10"/>
                  <a:pt x="0" y="21"/>
                </a:cubicBezTo>
                <a:cubicBezTo>
                  <a:pt x="0" y="33"/>
                  <a:pt x="10" y="43"/>
                  <a:pt x="21" y="43"/>
                </a:cubicBezTo>
                <a:close/>
                <a:moveTo>
                  <a:pt x="21" y="5"/>
                </a:moveTo>
                <a:cubicBezTo>
                  <a:pt x="30" y="5"/>
                  <a:pt x="37" y="13"/>
                  <a:pt x="37" y="21"/>
                </a:cubicBezTo>
                <a:cubicBezTo>
                  <a:pt x="37" y="30"/>
                  <a:pt x="30" y="37"/>
                  <a:pt x="21" y="37"/>
                </a:cubicBezTo>
                <a:cubicBezTo>
                  <a:pt x="13" y="37"/>
                  <a:pt x="5" y="30"/>
                  <a:pt x="5" y="21"/>
                </a:cubicBezTo>
                <a:cubicBezTo>
                  <a:pt x="5" y="13"/>
                  <a:pt x="13" y="5"/>
                  <a:pt x="21" y="5"/>
                </a:cubicBezTo>
                <a:close/>
                <a:moveTo>
                  <a:pt x="21" y="117"/>
                </a:moveTo>
                <a:cubicBezTo>
                  <a:pt x="10" y="117"/>
                  <a:pt x="0" y="127"/>
                  <a:pt x="0" y="139"/>
                </a:cubicBezTo>
                <a:cubicBezTo>
                  <a:pt x="0" y="150"/>
                  <a:pt x="10" y="160"/>
                  <a:pt x="21" y="160"/>
                </a:cubicBezTo>
                <a:cubicBezTo>
                  <a:pt x="33" y="160"/>
                  <a:pt x="43" y="150"/>
                  <a:pt x="43" y="139"/>
                </a:cubicBezTo>
                <a:cubicBezTo>
                  <a:pt x="43" y="127"/>
                  <a:pt x="33" y="117"/>
                  <a:pt x="21" y="117"/>
                </a:cubicBezTo>
                <a:close/>
                <a:moveTo>
                  <a:pt x="21" y="155"/>
                </a:moveTo>
                <a:cubicBezTo>
                  <a:pt x="13" y="155"/>
                  <a:pt x="5" y="147"/>
                  <a:pt x="5" y="139"/>
                </a:cubicBezTo>
                <a:cubicBezTo>
                  <a:pt x="5" y="130"/>
                  <a:pt x="13" y="123"/>
                  <a:pt x="21" y="123"/>
                </a:cubicBezTo>
                <a:cubicBezTo>
                  <a:pt x="30" y="123"/>
                  <a:pt x="37" y="130"/>
                  <a:pt x="37" y="139"/>
                </a:cubicBezTo>
                <a:cubicBezTo>
                  <a:pt x="37" y="147"/>
                  <a:pt x="30" y="155"/>
                  <a:pt x="21" y="155"/>
                </a:cubicBezTo>
                <a:close/>
                <a:moveTo>
                  <a:pt x="21" y="59"/>
                </a:moveTo>
                <a:cubicBezTo>
                  <a:pt x="10" y="59"/>
                  <a:pt x="0" y="68"/>
                  <a:pt x="0" y="80"/>
                </a:cubicBezTo>
                <a:cubicBezTo>
                  <a:pt x="0" y="92"/>
                  <a:pt x="10" y="101"/>
                  <a:pt x="21" y="101"/>
                </a:cubicBezTo>
                <a:cubicBezTo>
                  <a:pt x="33" y="101"/>
                  <a:pt x="43" y="92"/>
                  <a:pt x="43" y="80"/>
                </a:cubicBezTo>
                <a:cubicBezTo>
                  <a:pt x="43" y="68"/>
                  <a:pt x="33" y="59"/>
                  <a:pt x="21" y="59"/>
                </a:cubicBezTo>
                <a:close/>
                <a:moveTo>
                  <a:pt x="21" y="96"/>
                </a:moveTo>
                <a:cubicBezTo>
                  <a:pt x="13" y="96"/>
                  <a:pt x="5" y="89"/>
                  <a:pt x="5" y="80"/>
                </a:cubicBezTo>
                <a:cubicBezTo>
                  <a:pt x="5" y="71"/>
                  <a:pt x="13" y="64"/>
                  <a:pt x="21" y="64"/>
                </a:cubicBezTo>
                <a:cubicBezTo>
                  <a:pt x="30" y="64"/>
                  <a:pt x="37" y="71"/>
                  <a:pt x="37" y="80"/>
                </a:cubicBezTo>
                <a:cubicBezTo>
                  <a:pt x="37" y="89"/>
                  <a:pt x="30" y="96"/>
                  <a:pt x="21" y="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" name="Freeform 1286"/>
          <p:cNvSpPr>
            <a:spLocks noEditPoints="1"/>
          </p:cNvSpPr>
          <p:nvPr userDrawn="1"/>
        </p:nvSpPr>
        <p:spPr bwMode="auto">
          <a:xfrm>
            <a:off x="1257300" y="1983225"/>
            <a:ext cx="450533" cy="226577"/>
          </a:xfrm>
          <a:custGeom>
            <a:avLst/>
            <a:gdLst>
              <a:gd name="T0" fmla="*/ 48 w 160"/>
              <a:gd name="T1" fmla="*/ 29 h 80"/>
              <a:gd name="T2" fmla="*/ 37 w 160"/>
              <a:gd name="T3" fmla="*/ 40 h 80"/>
              <a:gd name="T4" fmla="*/ 48 w 160"/>
              <a:gd name="T5" fmla="*/ 51 h 80"/>
              <a:gd name="T6" fmla="*/ 59 w 160"/>
              <a:gd name="T7" fmla="*/ 40 h 80"/>
              <a:gd name="T8" fmla="*/ 48 w 160"/>
              <a:gd name="T9" fmla="*/ 29 h 80"/>
              <a:gd name="T10" fmla="*/ 48 w 160"/>
              <a:gd name="T11" fmla="*/ 45 h 80"/>
              <a:gd name="T12" fmla="*/ 43 w 160"/>
              <a:gd name="T13" fmla="*/ 40 h 80"/>
              <a:gd name="T14" fmla="*/ 48 w 160"/>
              <a:gd name="T15" fmla="*/ 35 h 80"/>
              <a:gd name="T16" fmla="*/ 53 w 160"/>
              <a:gd name="T17" fmla="*/ 40 h 80"/>
              <a:gd name="T18" fmla="*/ 48 w 160"/>
              <a:gd name="T19" fmla="*/ 45 h 80"/>
              <a:gd name="T20" fmla="*/ 80 w 160"/>
              <a:gd name="T21" fmla="*/ 29 h 80"/>
              <a:gd name="T22" fmla="*/ 69 w 160"/>
              <a:gd name="T23" fmla="*/ 40 h 80"/>
              <a:gd name="T24" fmla="*/ 80 w 160"/>
              <a:gd name="T25" fmla="*/ 51 h 80"/>
              <a:gd name="T26" fmla="*/ 91 w 160"/>
              <a:gd name="T27" fmla="*/ 40 h 80"/>
              <a:gd name="T28" fmla="*/ 80 w 160"/>
              <a:gd name="T29" fmla="*/ 29 h 80"/>
              <a:gd name="T30" fmla="*/ 80 w 160"/>
              <a:gd name="T31" fmla="*/ 45 h 80"/>
              <a:gd name="T32" fmla="*/ 75 w 160"/>
              <a:gd name="T33" fmla="*/ 40 h 80"/>
              <a:gd name="T34" fmla="*/ 80 w 160"/>
              <a:gd name="T35" fmla="*/ 35 h 80"/>
              <a:gd name="T36" fmla="*/ 85 w 160"/>
              <a:gd name="T37" fmla="*/ 40 h 80"/>
              <a:gd name="T38" fmla="*/ 80 w 160"/>
              <a:gd name="T39" fmla="*/ 45 h 80"/>
              <a:gd name="T40" fmla="*/ 123 w 160"/>
              <a:gd name="T41" fmla="*/ 40 h 80"/>
              <a:gd name="T42" fmla="*/ 112 w 160"/>
              <a:gd name="T43" fmla="*/ 29 h 80"/>
              <a:gd name="T44" fmla="*/ 101 w 160"/>
              <a:gd name="T45" fmla="*/ 40 h 80"/>
              <a:gd name="T46" fmla="*/ 112 w 160"/>
              <a:gd name="T47" fmla="*/ 51 h 80"/>
              <a:gd name="T48" fmla="*/ 123 w 160"/>
              <a:gd name="T49" fmla="*/ 40 h 80"/>
              <a:gd name="T50" fmla="*/ 112 w 160"/>
              <a:gd name="T51" fmla="*/ 45 h 80"/>
              <a:gd name="T52" fmla="*/ 107 w 160"/>
              <a:gd name="T53" fmla="*/ 40 h 80"/>
              <a:gd name="T54" fmla="*/ 112 w 160"/>
              <a:gd name="T55" fmla="*/ 35 h 80"/>
              <a:gd name="T56" fmla="*/ 117 w 160"/>
              <a:gd name="T57" fmla="*/ 40 h 80"/>
              <a:gd name="T58" fmla="*/ 112 w 160"/>
              <a:gd name="T59" fmla="*/ 45 h 80"/>
              <a:gd name="T60" fmla="*/ 42 w 160"/>
              <a:gd name="T61" fmla="*/ 75 h 80"/>
              <a:gd name="T62" fmla="*/ 42 w 160"/>
              <a:gd name="T63" fmla="*/ 79 h 80"/>
              <a:gd name="T64" fmla="*/ 40 w 160"/>
              <a:gd name="T65" fmla="*/ 80 h 80"/>
              <a:gd name="T66" fmla="*/ 38 w 160"/>
              <a:gd name="T67" fmla="*/ 79 h 80"/>
              <a:gd name="T68" fmla="*/ 1 w 160"/>
              <a:gd name="T69" fmla="*/ 42 h 80"/>
              <a:gd name="T70" fmla="*/ 1 w 160"/>
              <a:gd name="T71" fmla="*/ 38 h 80"/>
              <a:gd name="T72" fmla="*/ 38 w 160"/>
              <a:gd name="T73" fmla="*/ 1 h 80"/>
              <a:gd name="T74" fmla="*/ 42 w 160"/>
              <a:gd name="T75" fmla="*/ 1 h 80"/>
              <a:gd name="T76" fmla="*/ 42 w 160"/>
              <a:gd name="T77" fmla="*/ 5 h 80"/>
              <a:gd name="T78" fmla="*/ 6 w 160"/>
              <a:gd name="T79" fmla="*/ 40 h 80"/>
              <a:gd name="T80" fmla="*/ 42 w 160"/>
              <a:gd name="T81" fmla="*/ 75 h 80"/>
              <a:gd name="T82" fmla="*/ 159 w 160"/>
              <a:gd name="T83" fmla="*/ 42 h 80"/>
              <a:gd name="T84" fmla="*/ 122 w 160"/>
              <a:gd name="T85" fmla="*/ 79 h 80"/>
              <a:gd name="T86" fmla="*/ 120 w 160"/>
              <a:gd name="T87" fmla="*/ 80 h 80"/>
              <a:gd name="T88" fmla="*/ 118 w 160"/>
              <a:gd name="T89" fmla="*/ 79 h 80"/>
              <a:gd name="T90" fmla="*/ 118 w 160"/>
              <a:gd name="T91" fmla="*/ 75 h 80"/>
              <a:gd name="T92" fmla="*/ 154 w 160"/>
              <a:gd name="T93" fmla="*/ 40 h 80"/>
              <a:gd name="T94" fmla="*/ 118 w 160"/>
              <a:gd name="T95" fmla="*/ 5 h 80"/>
              <a:gd name="T96" fmla="*/ 118 w 160"/>
              <a:gd name="T97" fmla="*/ 1 h 80"/>
              <a:gd name="T98" fmla="*/ 122 w 160"/>
              <a:gd name="T99" fmla="*/ 1 h 80"/>
              <a:gd name="T100" fmla="*/ 159 w 160"/>
              <a:gd name="T101" fmla="*/ 38 h 80"/>
              <a:gd name="T102" fmla="*/ 159 w 160"/>
              <a:gd name="T103" fmla="*/ 42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0" h="80">
                <a:moveTo>
                  <a:pt x="48" y="29"/>
                </a:moveTo>
                <a:cubicBezTo>
                  <a:pt x="42" y="29"/>
                  <a:pt x="37" y="34"/>
                  <a:pt x="37" y="40"/>
                </a:cubicBezTo>
                <a:cubicBezTo>
                  <a:pt x="37" y="46"/>
                  <a:pt x="42" y="51"/>
                  <a:pt x="48" y="51"/>
                </a:cubicBezTo>
                <a:cubicBezTo>
                  <a:pt x="54" y="51"/>
                  <a:pt x="59" y="46"/>
                  <a:pt x="59" y="40"/>
                </a:cubicBezTo>
                <a:cubicBezTo>
                  <a:pt x="59" y="34"/>
                  <a:pt x="54" y="29"/>
                  <a:pt x="48" y="29"/>
                </a:cubicBezTo>
                <a:close/>
                <a:moveTo>
                  <a:pt x="48" y="45"/>
                </a:moveTo>
                <a:cubicBezTo>
                  <a:pt x="45" y="45"/>
                  <a:pt x="43" y="43"/>
                  <a:pt x="43" y="40"/>
                </a:cubicBezTo>
                <a:cubicBezTo>
                  <a:pt x="43" y="37"/>
                  <a:pt x="45" y="35"/>
                  <a:pt x="48" y="35"/>
                </a:cubicBezTo>
                <a:cubicBezTo>
                  <a:pt x="51" y="35"/>
                  <a:pt x="53" y="37"/>
                  <a:pt x="53" y="40"/>
                </a:cubicBezTo>
                <a:cubicBezTo>
                  <a:pt x="53" y="43"/>
                  <a:pt x="51" y="45"/>
                  <a:pt x="48" y="45"/>
                </a:cubicBezTo>
                <a:close/>
                <a:moveTo>
                  <a:pt x="80" y="29"/>
                </a:moveTo>
                <a:cubicBezTo>
                  <a:pt x="74" y="29"/>
                  <a:pt x="69" y="34"/>
                  <a:pt x="69" y="40"/>
                </a:cubicBezTo>
                <a:cubicBezTo>
                  <a:pt x="69" y="46"/>
                  <a:pt x="74" y="51"/>
                  <a:pt x="80" y="51"/>
                </a:cubicBezTo>
                <a:cubicBezTo>
                  <a:pt x="86" y="51"/>
                  <a:pt x="91" y="46"/>
                  <a:pt x="91" y="40"/>
                </a:cubicBezTo>
                <a:cubicBezTo>
                  <a:pt x="91" y="34"/>
                  <a:pt x="86" y="29"/>
                  <a:pt x="80" y="29"/>
                </a:cubicBezTo>
                <a:close/>
                <a:moveTo>
                  <a:pt x="80" y="45"/>
                </a:moveTo>
                <a:cubicBezTo>
                  <a:pt x="77" y="45"/>
                  <a:pt x="75" y="43"/>
                  <a:pt x="75" y="40"/>
                </a:cubicBezTo>
                <a:cubicBezTo>
                  <a:pt x="75" y="37"/>
                  <a:pt x="77" y="35"/>
                  <a:pt x="80" y="35"/>
                </a:cubicBezTo>
                <a:cubicBezTo>
                  <a:pt x="83" y="35"/>
                  <a:pt x="85" y="37"/>
                  <a:pt x="85" y="40"/>
                </a:cubicBezTo>
                <a:cubicBezTo>
                  <a:pt x="85" y="43"/>
                  <a:pt x="83" y="45"/>
                  <a:pt x="80" y="45"/>
                </a:cubicBezTo>
                <a:close/>
                <a:moveTo>
                  <a:pt x="123" y="40"/>
                </a:moveTo>
                <a:cubicBezTo>
                  <a:pt x="123" y="34"/>
                  <a:pt x="118" y="29"/>
                  <a:pt x="112" y="29"/>
                </a:cubicBezTo>
                <a:cubicBezTo>
                  <a:pt x="106" y="29"/>
                  <a:pt x="101" y="34"/>
                  <a:pt x="101" y="40"/>
                </a:cubicBezTo>
                <a:cubicBezTo>
                  <a:pt x="101" y="46"/>
                  <a:pt x="106" y="51"/>
                  <a:pt x="112" y="51"/>
                </a:cubicBezTo>
                <a:cubicBezTo>
                  <a:pt x="118" y="51"/>
                  <a:pt x="123" y="46"/>
                  <a:pt x="123" y="40"/>
                </a:cubicBezTo>
                <a:close/>
                <a:moveTo>
                  <a:pt x="112" y="45"/>
                </a:moveTo>
                <a:cubicBezTo>
                  <a:pt x="109" y="45"/>
                  <a:pt x="107" y="43"/>
                  <a:pt x="107" y="40"/>
                </a:cubicBezTo>
                <a:cubicBezTo>
                  <a:pt x="107" y="37"/>
                  <a:pt x="109" y="35"/>
                  <a:pt x="112" y="35"/>
                </a:cubicBezTo>
                <a:cubicBezTo>
                  <a:pt x="115" y="35"/>
                  <a:pt x="117" y="37"/>
                  <a:pt x="117" y="40"/>
                </a:cubicBezTo>
                <a:cubicBezTo>
                  <a:pt x="117" y="43"/>
                  <a:pt x="115" y="45"/>
                  <a:pt x="112" y="45"/>
                </a:cubicBezTo>
                <a:close/>
                <a:moveTo>
                  <a:pt x="42" y="75"/>
                </a:moveTo>
                <a:cubicBezTo>
                  <a:pt x="43" y="76"/>
                  <a:pt x="43" y="78"/>
                  <a:pt x="42" y="79"/>
                </a:cubicBezTo>
                <a:cubicBezTo>
                  <a:pt x="41" y="80"/>
                  <a:pt x="41" y="80"/>
                  <a:pt x="40" y="80"/>
                </a:cubicBezTo>
                <a:cubicBezTo>
                  <a:pt x="39" y="80"/>
                  <a:pt x="39" y="80"/>
                  <a:pt x="38" y="79"/>
                </a:cubicBezTo>
                <a:cubicBezTo>
                  <a:pt x="1" y="42"/>
                  <a:pt x="1" y="42"/>
                  <a:pt x="1" y="42"/>
                </a:cubicBezTo>
                <a:cubicBezTo>
                  <a:pt x="0" y="41"/>
                  <a:pt x="0" y="39"/>
                  <a:pt x="1" y="38"/>
                </a:cubicBezTo>
                <a:cubicBezTo>
                  <a:pt x="38" y="1"/>
                  <a:pt x="38" y="1"/>
                  <a:pt x="38" y="1"/>
                </a:cubicBezTo>
                <a:cubicBezTo>
                  <a:pt x="39" y="0"/>
                  <a:pt x="41" y="0"/>
                  <a:pt x="42" y="1"/>
                </a:cubicBezTo>
                <a:cubicBezTo>
                  <a:pt x="43" y="2"/>
                  <a:pt x="43" y="4"/>
                  <a:pt x="42" y="5"/>
                </a:cubicBezTo>
                <a:cubicBezTo>
                  <a:pt x="6" y="40"/>
                  <a:pt x="6" y="40"/>
                  <a:pt x="6" y="40"/>
                </a:cubicBezTo>
                <a:lnTo>
                  <a:pt x="42" y="75"/>
                </a:lnTo>
                <a:close/>
                <a:moveTo>
                  <a:pt x="159" y="42"/>
                </a:moveTo>
                <a:cubicBezTo>
                  <a:pt x="122" y="79"/>
                  <a:pt x="122" y="79"/>
                  <a:pt x="122" y="79"/>
                </a:cubicBezTo>
                <a:cubicBezTo>
                  <a:pt x="121" y="80"/>
                  <a:pt x="121" y="80"/>
                  <a:pt x="120" y="80"/>
                </a:cubicBezTo>
                <a:cubicBezTo>
                  <a:pt x="119" y="80"/>
                  <a:pt x="119" y="80"/>
                  <a:pt x="118" y="79"/>
                </a:cubicBezTo>
                <a:cubicBezTo>
                  <a:pt x="117" y="78"/>
                  <a:pt x="117" y="76"/>
                  <a:pt x="118" y="75"/>
                </a:cubicBezTo>
                <a:cubicBezTo>
                  <a:pt x="154" y="40"/>
                  <a:pt x="154" y="40"/>
                  <a:pt x="154" y="40"/>
                </a:cubicBezTo>
                <a:cubicBezTo>
                  <a:pt x="118" y="5"/>
                  <a:pt x="118" y="5"/>
                  <a:pt x="118" y="5"/>
                </a:cubicBezTo>
                <a:cubicBezTo>
                  <a:pt x="117" y="4"/>
                  <a:pt x="117" y="2"/>
                  <a:pt x="118" y="1"/>
                </a:cubicBezTo>
                <a:cubicBezTo>
                  <a:pt x="119" y="0"/>
                  <a:pt x="121" y="0"/>
                  <a:pt x="122" y="1"/>
                </a:cubicBezTo>
                <a:cubicBezTo>
                  <a:pt x="159" y="38"/>
                  <a:pt x="159" y="38"/>
                  <a:pt x="159" y="38"/>
                </a:cubicBezTo>
                <a:cubicBezTo>
                  <a:pt x="160" y="39"/>
                  <a:pt x="160" y="41"/>
                  <a:pt x="159" y="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" name="Freeform 1287"/>
          <p:cNvSpPr>
            <a:spLocks noEditPoints="1"/>
          </p:cNvSpPr>
          <p:nvPr userDrawn="1"/>
        </p:nvSpPr>
        <p:spPr bwMode="auto">
          <a:xfrm>
            <a:off x="1257300" y="2380061"/>
            <a:ext cx="450533" cy="454462"/>
          </a:xfrm>
          <a:custGeom>
            <a:avLst/>
            <a:gdLst>
              <a:gd name="T0" fmla="*/ 0 w 344"/>
              <a:gd name="T1" fmla="*/ 0 h 347"/>
              <a:gd name="T2" fmla="*/ 0 w 344"/>
              <a:gd name="T3" fmla="*/ 347 h 347"/>
              <a:gd name="T4" fmla="*/ 344 w 344"/>
              <a:gd name="T5" fmla="*/ 347 h 347"/>
              <a:gd name="T6" fmla="*/ 344 w 344"/>
              <a:gd name="T7" fmla="*/ 0 h 347"/>
              <a:gd name="T8" fmla="*/ 0 w 344"/>
              <a:gd name="T9" fmla="*/ 0 h 347"/>
              <a:gd name="T10" fmla="*/ 333 w 344"/>
              <a:gd name="T11" fmla="*/ 336 h 347"/>
              <a:gd name="T12" fmla="*/ 11 w 344"/>
              <a:gd name="T13" fmla="*/ 336 h 347"/>
              <a:gd name="T14" fmla="*/ 11 w 344"/>
              <a:gd name="T15" fmla="*/ 11 h 347"/>
              <a:gd name="T16" fmla="*/ 333 w 344"/>
              <a:gd name="T17" fmla="*/ 11 h 347"/>
              <a:gd name="T18" fmla="*/ 333 w 344"/>
              <a:gd name="T19" fmla="*/ 336 h 347"/>
              <a:gd name="T20" fmla="*/ 84 w 344"/>
              <a:gd name="T21" fmla="*/ 254 h 347"/>
              <a:gd name="T22" fmla="*/ 166 w 344"/>
              <a:gd name="T23" fmla="*/ 173 h 347"/>
              <a:gd name="T24" fmla="*/ 84 w 344"/>
              <a:gd name="T25" fmla="*/ 91 h 347"/>
              <a:gd name="T26" fmla="*/ 92 w 344"/>
              <a:gd name="T27" fmla="*/ 82 h 347"/>
              <a:gd name="T28" fmla="*/ 172 w 344"/>
              <a:gd name="T29" fmla="*/ 165 h 347"/>
              <a:gd name="T30" fmla="*/ 254 w 344"/>
              <a:gd name="T31" fmla="*/ 82 h 347"/>
              <a:gd name="T32" fmla="*/ 262 w 344"/>
              <a:gd name="T33" fmla="*/ 91 h 347"/>
              <a:gd name="T34" fmla="*/ 181 w 344"/>
              <a:gd name="T35" fmla="*/ 173 h 347"/>
              <a:gd name="T36" fmla="*/ 262 w 344"/>
              <a:gd name="T37" fmla="*/ 254 h 347"/>
              <a:gd name="T38" fmla="*/ 254 w 344"/>
              <a:gd name="T39" fmla="*/ 262 h 347"/>
              <a:gd name="T40" fmla="*/ 172 w 344"/>
              <a:gd name="T41" fmla="*/ 180 h 347"/>
              <a:gd name="T42" fmla="*/ 92 w 344"/>
              <a:gd name="T43" fmla="*/ 262 h 347"/>
              <a:gd name="T44" fmla="*/ 84 w 344"/>
              <a:gd name="T45" fmla="*/ 254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44" h="347">
                <a:moveTo>
                  <a:pt x="0" y="0"/>
                </a:moveTo>
                <a:lnTo>
                  <a:pt x="0" y="347"/>
                </a:lnTo>
                <a:lnTo>
                  <a:pt x="344" y="347"/>
                </a:lnTo>
                <a:lnTo>
                  <a:pt x="344" y="0"/>
                </a:lnTo>
                <a:lnTo>
                  <a:pt x="0" y="0"/>
                </a:lnTo>
                <a:close/>
                <a:moveTo>
                  <a:pt x="333" y="336"/>
                </a:moveTo>
                <a:lnTo>
                  <a:pt x="11" y="336"/>
                </a:lnTo>
                <a:lnTo>
                  <a:pt x="11" y="11"/>
                </a:lnTo>
                <a:lnTo>
                  <a:pt x="333" y="11"/>
                </a:lnTo>
                <a:lnTo>
                  <a:pt x="333" y="336"/>
                </a:lnTo>
                <a:close/>
                <a:moveTo>
                  <a:pt x="84" y="254"/>
                </a:moveTo>
                <a:lnTo>
                  <a:pt x="166" y="173"/>
                </a:lnTo>
                <a:lnTo>
                  <a:pt x="84" y="91"/>
                </a:lnTo>
                <a:lnTo>
                  <a:pt x="92" y="82"/>
                </a:lnTo>
                <a:lnTo>
                  <a:pt x="172" y="165"/>
                </a:lnTo>
                <a:lnTo>
                  <a:pt x="254" y="82"/>
                </a:lnTo>
                <a:lnTo>
                  <a:pt x="262" y="91"/>
                </a:lnTo>
                <a:lnTo>
                  <a:pt x="181" y="173"/>
                </a:lnTo>
                <a:lnTo>
                  <a:pt x="262" y="254"/>
                </a:lnTo>
                <a:lnTo>
                  <a:pt x="254" y="262"/>
                </a:lnTo>
                <a:lnTo>
                  <a:pt x="172" y="180"/>
                </a:lnTo>
                <a:lnTo>
                  <a:pt x="92" y="262"/>
                </a:lnTo>
                <a:lnTo>
                  <a:pt x="84" y="2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" name="Freeform 1288"/>
          <p:cNvSpPr>
            <a:spLocks/>
          </p:cNvSpPr>
          <p:nvPr userDrawn="1"/>
        </p:nvSpPr>
        <p:spPr bwMode="auto">
          <a:xfrm>
            <a:off x="1257300" y="2890839"/>
            <a:ext cx="450533" cy="454462"/>
          </a:xfrm>
          <a:custGeom>
            <a:avLst/>
            <a:gdLst>
              <a:gd name="T0" fmla="*/ 187 w 344"/>
              <a:gd name="T1" fmla="*/ 174 h 347"/>
              <a:gd name="T2" fmla="*/ 344 w 344"/>
              <a:gd name="T3" fmla="*/ 332 h 347"/>
              <a:gd name="T4" fmla="*/ 329 w 344"/>
              <a:gd name="T5" fmla="*/ 347 h 347"/>
              <a:gd name="T6" fmla="*/ 172 w 344"/>
              <a:gd name="T7" fmla="*/ 189 h 347"/>
              <a:gd name="T8" fmla="*/ 15 w 344"/>
              <a:gd name="T9" fmla="*/ 347 h 347"/>
              <a:gd name="T10" fmla="*/ 0 w 344"/>
              <a:gd name="T11" fmla="*/ 332 h 347"/>
              <a:gd name="T12" fmla="*/ 157 w 344"/>
              <a:gd name="T13" fmla="*/ 174 h 347"/>
              <a:gd name="T14" fmla="*/ 0 w 344"/>
              <a:gd name="T15" fmla="*/ 15 h 347"/>
              <a:gd name="T16" fmla="*/ 15 w 344"/>
              <a:gd name="T17" fmla="*/ 0 h 347"/>
              <a:gd name="T18" fmla="*/ 172 w 344"/>
              <a:gd name="T19" fmla="*/ 158 h 347"/>
              <a:gd name="T20" fmla="*/ 329 w 344"/>
              <a:gd name="T21" fmla="*/ 0 h 347"/>
              <a:gd name="T22" fmla="*/ 344 w 344"/>
              <a:gd name="T23" fmla="*/ 15 h 347"/>
              <a:gd name="T24" fmla="*/ 187 w 344"/>
              <a:gd name="T25" fmla="*/ 174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44" h="347">
                <a:moveTo>
                  <a:pt x="187" y="174"/>
                </a:moveTo>
                <a:lnTo>
                  <a:pt x="344" y="332"/>
                </a:lnTo>
                <a:lnTo>
                  <a:pt x="329" y="347"/>
                </a:lnTo>
                <a:lnTo>
                  <a:pt x="172" y="189"/>
                </a:lnTo>
                <a:lnTo>
                  <a:pt x="15" y="347"/>
                </a:lnTo>
                <a:lnTo>
                  <a:pt x="0" y="332"/>
                </a:lnTo>
                <a:lnTo>
                  <a:pt x="157" y="174"/>
                </a:lnTo>
                <a:lnTo>
                  <a:pt x="0" y="15"/>
                </a:lnTo>
                <a:lnTo>
                  <a:pt x="15" y="0"/>
                </a:lnTo>
                <a:lnTo>
                  <a:pt x="172" y="158"/>
                </a:lnTo>
                <a:lnTo>
                  <a:pt x="329" y="0"/>
                </a:lnTo>
                <a:lnTo>
                  <a:pt x="344" y="15"/>
                </a:lnTo>
                <a:lnTo>
                  <a:pt x="187" y="17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" name="Freeform 1289"/>
          <p:cNvSpPr>
            <a:spLocks noEditPoints="1"/>
          </p:cNvSpPr>
          <p:nvPr userDrawn="1"/>
        </p:nvSpPr>
        <p:spPr bwMode="auto">
          <a:xfrm>
            <a:off x="1269088" y="3401616"/>
            <a:ext cx="416481" cy="454462"/>
          </a:xfrm>
          <a:custGeom>
            <a:avLst/>
            <a:gdLst>
              <a:gd name="T0" fmla="*/ 147 w 148"/>
              <a:gd name="T1" fmla="*/ 1 h 160"/>
              <a:gd name="T2" fmla="*/ 145 w 148"/>
              <a:gd name="T3" fmla="*/ 0 h 160"/>
              <a:gd name="T4" fmla="*/ 55 w 148"/>
              <a:gd name="T5" fmla="*/ 12 h 160"/>
              <a:gd name="T6" fmla="*/ 52 w 148"/>
              <a:gd name="T7" fmla="*/ 15 h 160"/>
              <a:gd name="T8" fmla="*/ 52 w 148"/>
              <a:gd name="T9" fmla="*/ 32 h 160"/>
              <a:gd name="T10" fmla="*/ 52 w 148"/>
              <a:gd name="T11" fmla="*/ 44 h 160"/>
              <a:gd name="T12" fmla="*/ 52 w 148"/>
              <a:gd name="T13" fmla="*/ 118 h 160"/>
              <a:gd name="T14" fmla="*/ 29 w 148"/>
              <a:gd name="T15" fmla="*/ 108 h 160"/>
              <a:gd name="T16" fmla="*/ 0 w 148"/>
              <a:gd name="T17" fmla="*/ 134 h 160"/>
              <a:gd name="T18" fmla="*/ 29 w 148"/>
              <a:gd name="T19" fmla="*/ 160 h 160"/>
              <a:gd name="T20" fmla="*/ 58 w 148"/>
              <a:gd name="T21" fmla="*/ 134 h 160"/>
              <a:gd name="T22" fmla="*/ 58 w 148"/>
              <a:gd name="T23" fmla="*/ 132 h 160"/>
              <a:gd name="T24" fmla="*/ 58 w 148"/>
              <a:gd name="T25" fmla="*/ 131 h 160"/>
              <a:gd name="T26" fmla="*/ 58 w 148"/>
              <a:gd name="T27" fmla="*/ 47 h 160"/>
              <a:gd name="T28" fmla="*/ 143 w 148"/>
              <a:gd name="T29" fmla="*/ 36 h 160"/>
              <a:gd name="T30" fmla="*/ 143 w 148"/>
              <a:gd name="T31" fmla="*/ 89 h 160"/>
              <a:gd name="T32" fmla="*/ 119 w 148"/>
              <a:gd name="T33" fmla="*/ 79 h 160"/>
              <a:gd name="T34" fmla="*/ 90 w 148"/>
              <a:gd name="T35" fmla="*/ 105 h 160"/>
              <a:gd name="T36" fmla="*/ 119 w 148"/>
              <a:gd name="T37" fmla="*/ 131 h 160"/>
              <a:gd name="T38" fmla="*/ 148 w 148"/>
              <a:gd name="T39" fmla="*/ 105 h 160"/>
              <a:gd name="T40" fmla="*/ 148 w 148"/>
              <a:gd name="T41" fmla="*/ 105 h 160"/>
              <a:gd name="T42" fmla="*/ 148 w 148"/>
              <a:gd name="T43" fmla="*/ 33 h 160"/>
              <a:gd name="T44" fmla="*/ 148 w 148"/>
              <a:gd name="T45" fmla="*/ 20 h 160"/>
              <a:gd name="T46" fmla="*/ 148 w 148"/>
              <a:gd name="T47" fmla="*/ 3 h 160"/>
              <a:gd name="T48" fmla="*/ 147 w 148"/>
              <a:gd name="T49" fmla="*/ 1 h 160"/>
              <a:gd name="T50" fmla="*/ 29 w 148"/>
              <a:gd name="T51" fmla="*/ 154 h 160"/>
              <a:gd name="T52" fmla="*/ 6 w 148"/>
              <a:gd name="T53" fmla="*/ 134 h 160"/>
              <a:gd name="T54" fmla="*/ 29 w 148"/>
              <a:gd name="T55" fmla="*/ 113 h 160"/>
              <a:gd name="T56" fmla="*/ 52 w 148"/>
              <a:gd name="T57" fmla="*/ 134 h 160"/>
              <a:gd name="T58" fmla="*/ 29 w 148"/>
              <a:gd name="T59" fmla="*/ 154 h 160"/>
              <a:gd name="T60" fmla="*/ 119 w 148"/>
              <a:gd name="T61" fmla="*/ 125 h 160"/>
              <a:gd name="T62" fmla="*/ 96 w 148"/>
              <a:gd name="T63" fmla="*/ 105 h 160"/>
              <a:gd name="T64" fmla="*/ 119 w 148"/>
              <a:gd name="T65" fmla="*/ 84 h 160"/>
              <a:gd name="T66" fmla="*/ 143 w 148"/>
              <a:gd name="T67" fmla="*/ 105 h 160"/>
              <a:gd name="T68" fmla="*/ 119 w 148"/>
              <a:gd name="T69" fmla="*/ 125 h 160"/>
              <a:gd name="T70" fmla="*/ 58 w 148"/>
              <a:gd name="T71" fmla="*/ 41 h 160"/>
              <a:gd name="T72" fmla="*/ 58 w 148"/>
              <a:gd name="T73" fmla="*/ 32 h 160"/>
              <a:gd name="T74" fmla="*/ 58 w 148"/>
              <a:gd name="T75" fmla="*/ 17 h 160"/>
              <a:gd name="T76" fmla="*/ 143 w 148"/>
              <a:gd name="T77" fmla="*/ 6 h 160"/>
              <a:gd name="T78" fmla="*/ 143 w 148"/>
              <a:gd name="T79" fmla="*/ 20 h 160"/>
              <a:gd name="T80" fmla="*/ 143 w 148"/>
              <a:gd name="T81" fmla="*/ 30 h 160"/>
              <a:gd name="T82" fmla="*/ 58 w 148"/>
              <a:gd name="T83" fmla="*/ 4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8" h="160">
                <a:moveTo>
                  <a:pt x="147" y="1"/>
                </a:moveTo>
                <a:cubicBezTo>
                  <a:pt x="147" y="0"/>
                  <a:pt x="146" y="0"/>
                  <a:pt x="145" y="0"/>
                </a:cubicBezTo>
                <a:cubicBezTo>
                  <a:pt x="55" y="12"/>
                  <a:pt x="55" y="12"/>
                  <a:pt x="55" y="12"/>
                </a:cubicBezTo>
                <a:cubicBezTo>
                  <a:pt x="53" y="12"/>
                  <a:pt x="52" y="13"/>
                  <a:pt x="52" y="15"/>
                </a:cubicBezTo>
                <a:cubicBezTo>
                  <a:pt x="52" y="32"/>
                  <a:pt x="52" y="32"/>
                  <a:pt x="52" y="32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47" y="112"/>
                  <a:pt x="39" y="108"/>
                  <a:pt x="29" y="108"/>
                </a:cubicBezTo>
                <a:cubicBezTo>
                  <a:pt x="13" y="108"/>
                  <a:pt x="0" y="119"/>
                  <a:pt x="0" y="134"/>
                </a:cubicBezTo>
                <a:cubicBezTo>
                  <a:pt x="0" y="148"/>
                  <a:pt x="13" y="160"/>
                  <a:pt x="29" y="160"/>
                </a:cubicBezTo>
                <a:cubicBezTo>
                  <a:pt x="45" y="160"/>
                  <a:pt x="58" y="148"/>
                  <a:pt x="58" y="134"/>
                </a:cubicBezTo>
                <a:cubicBezTo>
                  <a:pt x="58" y="133"/>
                  <a:pt x="58" y="132"/>
                  <a:pt x="58" y="132"/>
                </a:cubicBezTo>
                <a:cubicBezTo>
                  <a:pt x="58" y="132"/>
                  <a:pt x="58" y="131"/>
                  <a:pt x="58" y="131"/>
                </a:cubicBezTo>
                <a:cubicBezTo>
                  <a:pt x="58" y="47"/>
                  <a:pt x="58" y="47"/>
                  <a:pt x="58" y="47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43" y="89"/>
                  <a:pt x="143" y="89"/>
                  <a:pt x="143" y="89"/>
                </a:cubicBezTo>
                <a:cubicBezTo>
                  <a:pt x="137" y="83"/>
                  <a:pt x="129" y="79"/>
                  <a:pt x="119" y="79"/>
                </a:cubicBezTo>
                <a:cubicBezTo>
                  <a:pt x="103" y="79"/>
                  <a:pt x="90" y="90"/>
                  <a:pt x="90" y="105"/>
                </a:cubicBezTo>
                <a:cubicBezTo>
                  <a:pt x="90" y="119"/>
                  <a:pt x="103" y="131"/>
                  <a:pt x="119" y="131"/>
                </a:cubicBezTo>
                <a:cubicBezTo>
                  <a:pt x="135" y="131"/>
                  <a:pt x="148" y="119"/>
                  <a:pt x="148" y="105"/>
                </a:cubicBezTo>
                <a:cubicBezTo>
                  <a:pt x="148" y="105"/>
                  <a:pt x="148" y="105"/>
                  <a:pt x="148" y="10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48" y="20"/>
                  <a:pt x="148" y="20"/>
                  <a:pt x="148" y="20"/>
                </a:cubicBezTo>
                <a:cubicBezTo>
                  <a:pt x="148" y="3"/>
                  <a:pt x="148" y="3"/>
                  <a:pt x="148" y="3"/>
                </a:cubicBezTo>
                <a:cubicBezTo>
                  <a:pt x="148" y="2"/>
                  <a:pt x="148" y="1"/>
                  <a:pt x="147" y="1"/>
                </a:cubicBezTo>
                <a:close/>
                <a:moveTo>
                  <a:pt x="29" y="154"/>
                </a:moveTo>
                <a:cubicBezTo>
                  <a:pt x="16" y="154"/>
                  <a:pt x="6" y="145"/>
                  <a:pt x="6" y="134"/>
                </a:cubicBezTo>
                <a:cubicBezTo>
                  <a:pt x="6" y="123"/>
                  <a:pt x="16" y="113"/>
                  <a:pt x="29" y="113"/>
                </a:cubicBezTo>
                <a:cubicBezTo>
                  <a:pt x="42" y="113"/>
                  <a:pt x="52" y="123"/>
                  <a:pt x="52" y="134"/>
                </a:cubicBezTo>
                <a:cubicBezTo>
                  <a:pt x="52" y="145"/>
                  <a:pt x="42" y="154"/>
                  <a:pt x="29" y="154"/>
                </a:cubicBezTo>
                <a:close/>
                <a:moveTo>
                  <a:pt x="119" y="125"/>
                </a:moveTo>
                <a:cubicBezTo>
                  <a:pt x="106" y="125"/>
                  <a:pt x="96" y="116"/>
                  <a:pt x="96" y="105"/>
                </a:cubicBezTo>
                <a:cubicBezTo>
                  <a:pt x="96" y="94"/>
                  <a:pt x="106" y="84"/>
                  <a:pt x="119" y="84"/>
                </a:cubicBezTo>
                <a:cubicBezTo>
                  <a:pt x="132" y="84"/>
                  <a:pt x="143" y="94"/>
                  <a:pt x="143" y="105"/>
                </a:cubicBezTo>
                <a:cubicBezTo>
                  <a:pt x="143" y="116"/>
                  <a:pt x="132" y="125"/>
                  <a:pt x="119" y="125"/>
                </a:cubicBezTo>
                <a:close/>
                <a:moveTo>
                  <a:pt x="58" y="41"/>
                </a:moveTo>
                <a:cubicBezTo>
                  <a:pt x="58" y="32"/>
                  <a:pt x="58" y="32"/>
                  <a:pt x="58" y="32"/>
                </a:cubicBezTo>
                <a:cubicBezTo>
                  <a:pt x="58" y="17"/>
                  <a:pt x="58" y="17"/>
                  <a:pt x="58" y="17"/>
                </a:cubicBezTo>
                <a:cubicBezTo>
                  <a:pt x="143" y="6"/>
                  <a:pt x="143" y="6"/>
                  <a:pt x="143" y="6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30"/>
                  <a:pt x="143" y="30"/>
                  <a:pt x="143" y="30"/>
                </a:cubicBezTo>
                <a:lnTo>
                  <a:pt x="58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" name="Freeform 1290"/>
          <p:cNvSpPr>
            <a:spLocks noEditPoints="1"/>
          </p:cNvSpPr>
          <p:nvPr userDrawn="1"/>
        </p:nvSpPr>
        <p:spPr bwMode="auto">
          <a:xfrm>
            <a:off x="1257300" y="3958234"/>
            <a:ext cx="450533" cy="364093"/>
          </a:xfrm>
          <a:custGeom>
            <a:avLst/>
            <a:gdLst>
              <a:gd name="T0" fmla="*/ 66 w 160"/>
              <a:gd name="T1" fmla="*/ 27 h 128"/>
              <a:gd name="T2" fmla="*/ 64 w 160"/>
              <a:gd name="T3" fmla="*/ 38 h 128"/>
              <a:gd name="T4" fmla="*/ 64 w 160"/>
              <a:gd name="T5" fmla="*/ 82 h 128"/>
              <a:gd name="T6" fmla="*/ 35 w 160"/>
              <a:gd name="T7" fmla="*/ 93 h 128"/>
              <a:gd name="T8" fmla="*/ 69 w 160"/>
              <a:gd name="T9" fmla="*/ 94 h 128"/>
              <a:gd name="T10" fmla="*/ 69 w 160"/>
              <a:gd name="T11" fmla="*/ 48 h 128"/>
              <a:gd name="T12" fmla="*/ 115 w 160"/>
              <a:gd name="T13" fmla="*/ 66 h 128"/>
              <a:gd name="T14" fmla="*/ 85 w 160"/>
              <a:gd name="T15" fmla="*/ 77 h 128"/>
              <a:gd name="T16" fmla="*/ 120 w 160"/>
              <a:gd name="T17" fmla="*/ 77 h 128"/>
              <a:gd name="T18" fmla="*/ 120 w 160"/>
              <a:gd name="T19" fmla="*/ 24 h 128"/>
              <a:gd name="T20" fmla="*/ 119 w 160"/>
              <a:gd name="T21" fmla="*/ 19 h 128"/>
              <a:gd name="T22" fmla="*/ 52 w 160"/>
              <a:gd name="T23" fmla="*/ 104 h 128"/>
              <a:gd name="T24" fmla="*/ 52 w 160"/>
              <a:gd name="T25" fmla="*/ 83 h 128"/>
              <a:gd name="T26" fmla="*/ 52 w 160"/>
              <a:gd name="T27" fmla="*/ 104 h 128"/>
              <a:gd name="T28" fmla="*/ 69 w 160"/>
              <a:gd name="T29" fmla="*/ 38 h 128"/>
              <a:gd name="T30" fmla="*/ 115 w 160"/>
              <a:gd name="T31" fmla="*/ 24 h 128"/>
              <a:gd name="T32" fmla="*/ 69 w 160"/>
              <a:gd name="T33" fmla="*/ 42 h 128"/>
              <a:gd name="T34" fmla="*/ 91 w 160"/>
              <a:gd name="T35" fmla="*/ 77 h 128"/>
              <a:gd name="T36" fmla="*/ 115 w 160"/>
              <a:gd name="T37" fmla="*/ 77 h 128"/>
              <a:gd name="T38" fmla="*/ 160 w 160"/>
              <a:gd name="T39" fmla="*/ 21 h 128"/>
              <a:gd name="T40" fmla="*/ 149 w 160"/>
              <a:gd name="T41" fmla="*/ 11 h 128"/>
              <a:gd name="T42" fmla="*/ 139 w 160"/>
              <a:gd name="T43" fmla="*/ 0 h 128"/>
              <a:gd name="T44" fmla="*/ 21 w 160"/>
              <a:gd name="T45" fmla="*/ 11 h 128"/>
              <a:gd name="T46" fmla="*/ 11 w 160"/>
              <a:gd name="T47" fmla="*/ 21 h 128"/>
              <a:gd name="T48" fmla="*/ 0 w 160"/>
              <a:gd name="T49" fmla="*/ 107 h 128"/>
              <a:gd name="T50" fmla="*/ 11 w 160"/>
              <a:gd name="T51" fmla="*/ 117 h 128"/>
              <a:gd name="T52" fmla="*/ 21 w 160"/>
              <a:gd name="T53" fmla="*/ 128 h 128"/>
              <a:gd name="T54" fmla="*/ 139 w 160"/>
              <a:gd name="T55" fmla="*/ 117 h 128"/>
              <a:gd name="T56" fmla="*/ 149 w 160"/>
              <a:gd name="T57" fmla="*/ 107 h 128"/>
              <a:gd name="T58" fmla="*/ 160 w 160"/>
              <a:gd name="T59" fmla="*/ 21 h 128"/>
              <a:gd name="T60" fmla="*/ 5 w 160"/>
              <a:gd name="T61" fmla="*/ 27 h 128"/>
              <a:gd name="T62" fmla="*/ 11 w 160"/>
              <a:gd name="T63" fmla="*/ 101 h 128"/>
              <a:gd name="T64" fmla="*/ 16 w 160"/>
              <a:gd name="T65" fmla="*/ 112 h 128"/>
              <a:gd name="T66" fmla="*/ 16 w 160"/>
              <a:gd name="T67" fmla="*/ 21 h 128"/>
              <a:gd name="T68" fmla="*/ 21 w 160"/>
              <a:gd name="T69" fmla="*/ 16 h 128"/>
              <a:gd name="T70" fmla="*/ 16 w 160"/>
              <a:gd name="T71" fmla="*/ 112 h 128"/>
              <a:gd name="T72" fmla="*/ 27 w 160"/>
              <a:gd name="T73" fmla="*/ 123 h 128"/>
              <a:gd name="T74" fmla="*/ 27 w 160"/>
              <a:gd name="T75" fmla="*/ 11 h 128"/>
              <a:gd name="T76" fmla="*/ 133 w 160"/>
              <a:gd name="T77" fmla="*/ 5 h 128"/>
              <a:gd name="T78" fmla="*/ 133 w 160"/>
              <a:gd name="T79" fmla="*/ 117 h 128"/>
              <a:gd name="T80" fmla="*/ 144 w 160"/>
              <a:gd name="T81" fmla="*/ 112 h 128"/>
              <a:gd name="T82" fmla="*/ 139 w 160"/>
              <a:gd name="T83" fmla="*/ 16 h 128"/>
              <a:gd name="T84" fmla="*/ 144 w 160"/>
              <a:gd name="T85" fmla="*/ 21 h 128"/>
              <a:gd name="T86" fmla="*/ 144 w 160"/>
              <a:gd name="T87" fmla="*/ 112 h 128"/>
              <a:gd name="T88" fmla="*/ 149 w 160"/>
              <a:gd name="T89" fmla="*/ 101 h 128"/>
              <a:gd name="T90" fmla="*/ 155 w 160"/>
              <a:gd name="T91" fmla="*/ 27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28">
                <a:moveTo>
                  <a:pt x="117" y="19"/>
                </a:moveTo>
                <a:cubicBezTo>
                  <a:pt x="66" y="27"/>
                  <a:pt x="66" y="27"/>
                  <a:pt x="66" y="27"/>
                </a:cubicBezTo>
                <a:cubicBezTo>
                  <a:pt x="65" y="27"/>
                  <a:pt x="64" y="28"/>
                  <a:pt x="64" y="29"/>
                </a:cubicBezTo>
                <a:cubicBezTo>
                  <a:pt x="64" y="38"/>
                  <a:pt x="64" y="38"/>
                  <a:pt x="64" y="38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82"/>
                  <a:pt x="64" y="82"/>
                  <a:pt x="64" y="82"/>
                </a:cubicBezTo>
                <a:cubicBezTo>
                  <a:pt x="61" y="79"/>
                  <a:pt x="57" y="77"/>
                  <a:pt x="52" y="77"/>
                </a:cubicBezTo>
                <a:cubicBezTo>
                  <a:pt x="42" y="77"/>
                  <a:pt x="35" y="85"/>
                  <a:pt x="35" y="93"/>
                </a:cubicBezTo>
                <a:cubicBezTo>
                  <a:pt x="35" y="102"/>
                  <a:pt x="42" y="109"/>
                  <a:pt x="52" y="109"/>
                </a:cubicBezTo>
                <a:cubicBezTo>
                  <a:pt x="61" y="109"/>
                  <a:pt x="69" y="102"/>
                  <a:pt x="69" y="94"/>
                </a:cubicBezTo>
                <a:cubicBezTo>
                  <a:pt x="69" y="94"/>
                  <a:pt x="69" y="94"/>
                  <a:pt x="69" y="94"/>
                </a:cubicBezTo>
                <a:cubicBezTo>
                  <a:pt x="69" y="48"/>
                  <a:pt x="69" y="48"/>
                  <a:pt x="69" y="48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5" y="66"/>
                  <a:pt x="115" y="66"/>
                  <a:pt x="115" y="66"/>
                </a:cubicBezTo>
                <a:cubicBezTo>
                  <a:pt x="112" y="63"/>
                  <a:pt x="107" y="61"/>
                  <a:pt x="103" y="61"/>
                </a:cubicBezTo>
                <a:cubicBezTo>
                  <a:pt x="93" y="61"/>
                  <a:pt x="85" y="69"/>
                  <a:pt x="85" y="77"/>
                </a:cubicBezTo>
                <a:cubicBezTo>
                  <a:pt x="85" y="86"/>
                  <a:pt x="93" y="93"/>
                  <a:pt x="103" y="93"/>
                </a:cubicBezTo>
                <a:cubicBezTo>
                  <a:pt x="112" y="93"/>
                  <a:pt x="120" y="86"/>
                  <a:pt x="120" y="77"/>
                </a:cubicBezTo>
                <a:cubicBezTo>
                  <a:pt x="120" y="37"/>
                  <a:pt x="120" y="37"/>
                  <a:pt x="120" y="37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20" y="21"/>
                  <a:pt x="120" y="20"/>
                  <a:pt x="119" y="19"/>
                </a:cubicBezTo>
                <a:cubicBezTo>
                  <a:pt x="118" y="19"/>
                  <a:pt x="118" y="19"/>
                  <a:pt x="117" y="19"/>
                </a:cubicBezTo>
                <a:close/>
                <a:moveTo>
                  <a:pt x="52" y="104"/>
                </a:moveTo>
                <a:cubicBezTo>
                  <a:pt x="45" y="104"/>
                  <a:pt x="40" y="99"/>
                  <a:pt x="40" y="93"/>
                </a:cubicBezTo>
                <a:cubicBezTo>
                  <a:pt x="40" y="87"/>
                  <a:pt x="45" y="83"/>
                  <a:pt x="52" y="83"/>
                </a:cubicBezTo>
                <a:cubicBezTo>
                  <a:pt x="59" y="83"/>
                  <a:pt x="64" y="87"/>
                  <a:pt x="64" y="93"/>
                </a:cubicBezTo>
                <a:cubicBezTo>
                  <a:pt x="64" y="99"/>
                  <a:pt x="59" y="104"/>
                  <a:pt x="52" y="104"/>
                </a:cubicBezTo>
                <a:close/>
                <a:moveTo>
                  <a:pt x="69" y="42"/>
                </a:moveTo>
                <a:cubicBezTo>
                  <a:pt x="69" y="38"/>
                  <a:pt x="69" y="38"/>
                  <a:pt x="69" y="38"/>
                </a:cubicBezTo>
                <a:cubicBezTo>
                  <a:pt x="69" y="32"/>
                  <a:pt x="69" y="32"/>
                  <a:pt x="69" y="32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5" y="35"/>
                  <a:pt x="115" y="35"/>
                  <a:pt x="115" y="35"/>
                </a:cubicBezTo>
                <a:lnTo>
                  <a:pt x="69" y="42"/>
                </a:lnTo>
                <a:close/>
                <a:moveTo>
                  <a:pt x="103" y="88"/>
                </a:moveTo>
                <a:cubicBezTo>
                  <a:pt x="96" y="88"/>
                  <a:pt x="91" y="83"/>
                  <a:pt x="91" y="77"/>
                </a:cubicBezTo>
                <a:cubicBezTo>
                  <a:pt x="91" y="71"/>
                  <a:pt x="96" y="67"/>
                  <a:pt x="103" y="67"/>
                </a:cubicBezTo>
                <a:cubicBezTo>
                  <a:pt x="109" y="67"/>
                  <a:pt x="115" y="71"/>
                  <a:pt x="115" y="77"/>
                </a:cubicBezTo>
                <a:cubicBezTo>
                  <a:pt x="115" y="83"/>
                  <a:pt x="109" y="88"/>
                  <a:pt x="103" y="88"/>
                </a:cubicBezTo>
                <a:close/>
                <a:moveTo>
                  <a:pt x="160" y="21"/>
                </a:moveTo>
                <a:cubicBezTo>
                  <a:pt x="149" y="21"/>
                  <a:pt x="149" y="21"/>
                  <a:pt x="149" y="21"/>
                </a:cubicBezTo>
                <a:cubicBezTo>
                  <a:pt x="149" y="11"/>
                  <a:pt x="149" y="11"/>
                  <a:pt x="149" y="11"/>
                </a:cubicBezTo>
                <a:cubicBezTo>
                  <a:pt x="139" y="11"/>
                  <a:pt x="139" y="11"/>
                  <a:pt x="139" y="11"/>
                </a:cubicBezTo>
                <a:cubicBezTo>
                  <a:pt x="139" y="0"/>
                  <a:pt x="139" y="0"/>
                  <a:pt x="139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1"/>
                  <a:pt x="21" y="11"/>
                  <a:pt x="21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21"/>
                  <a:pt x="11" y="21"/>
                  <a:pt x="11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07"/>
                  <a:pt x="0" y="107"/>
                  <a:pt x="0" y="107"/>
                </a:cubicBezTo>
                <a:cubicBezTo>
                  <a:pt x="11" y="107"/>
                  <a:pt x="11" y="107"/>
                  <a:pt x="11" y="107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139" y="128"/>
                  <a:pt x="139" y="128"/>
                  <a:pt x="139" y="128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60" y="107"/>
                  <a:pt x="160" y="107"/>
                  <a:pt x="160" y="107"/>
                </a:cubicBezTo>
                <a:lnTo>
                  <a:pt x="160" y="21"/>
                </a:lnTo>
                <a:close/>
                <a:moveTo>
                  <a:pt x="5" y="101"/>
                </a:moveTo>
                <a:cubicBezTo>
                  <a:pt x="5" y="27"/>
                  <a:pt x="5" y="27"/>
                  <a:pt x="5" y="27"/>
                </a:cubicBezTo>
                <a:cubicBezTo>
                  <a:pt x="11" y="27"/>
                  <a:pt x="11" y="27"/>
                  <a:pt x="11" y="27"/>
                </a:cubicBezTo>
                <a:cubicBezTo>
                  <a:pt x="11" y="101"/>
                  <a:pt x="11" y="101"/>
                  <a:pt x="11" y="101"/>
                </a:cubicBezTo>
                <a:lnTo>
                  <a:pt x="5" y="101"/>
                </a:lnTo>
                <a:close/>
                <a:moveTo>
                  <a:pt x="16" y="112"/>
                </a:moveTo>
                <a:cubicBezTo>
                  <a:pt x="16" y="107"/>
                  <a:pt x="16" y="107"/>
                  <a:pt x="16" y="107"/>
                </a:cubicBezTo>
                <a:cubicBezTo>
                  <a:pt x="16" y="21"/>
                  <a:pt x="16" y="21"/>
                  <a:pt x="16" y="21"/>
                </a:cubicBezTo>
                <a:cubicBezTo>
                  <a:pt x="16" y="16"/>
                  <a:pt x="16" y="16"/>
                  <a:pt x="16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112"/>
                  <a:pt x="21" y="112"/>
                  <a:pt x="21" y="112"/>
                </a:cubicBezTo>
                <a:lnTo>
                  <a:pt x="16" y="112"/>
                </a:lnTo>
                <a:close/>
                <a:moveTo>
                  <a:pt x="133" y="123"/>
                </a:moveTo>
                <a:cubicBezTo>
                  <a:pt x="27" y="123"/>
                  <a:pt x="27" y="123"/>
                  <a:pt x="27" y="123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5"/>
                  <a:pt x="27" y="5"/>
                  <a:pt x="27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11"/>
                  <a:pt x="133" y="11"/>
                  <a:pt x="133" y="11"/>
                </a:cubicBezTo>
                <a:cubicBezTo>
                  <a:pt x="133" y="117"/>
                  <a:pt x="133" y="117"/>
                  <a:pt x="133" y="117"/>
                </a:cubicBezTo>
                <a:lnTo>
                  <a:pt x="133" y="123"/>
                </a:lnTo>
                <a:close/>
                <a:moveTo>
                  <a:pt x="144" y="112"/>
                </a:moveTo>
                <a:cubicBezTo>
                  <a:pt x="139" y="112"/>
                  <a:pt x="139" y="112"/>
                  <a:pt x="139" y="112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4" y="21"/>
                  <a:pt x="144" y="21"/>
                  <a:pt x="144" y="21"/>
                </a:cubicBezTo>
                <a:cubicBezTo>
                  <a:pt x="144" y="107"/>
                  <a:pt x="144" y="107"/>
                  <a:pt x="144" y="107"/>
                </a:cubicBezTo>
                <a:lnTo>
                  <a:pt x="144" y="112"/>
                </a:lnTo>
                <a:close/>
                <a:moveTo>
                  <a:pt x="155" y="101"/>
                </a:moveTo>
                <a:cubicBezTo>
                  <a:pt x="149" y="101"/>
                  <a:pt x="149" y="101"/>
                  <a:pt x="149" y="101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55" y="27"/>
                  <a:pt x="155" y="27"/>
                  <a:pt x="155" y="27"/>
                </a:cubicBezTo>
                <a:lnTo>
                  <a:pt x="155" y="10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" name="Freeform 1291"/>
          <p:cNvSpPr>
            <a:spLocks noEditPoints="1"/>
          </p:cNvSpPr>
          <p:nvPr userDrawn="1"/>
        </p:nvSpPr>
        <p:spPr bwMode="auto">
          <a:xfrm>
            <a:off x="1257300" y="4446746"/>
            <a:ext cx="450533" cy="394217"/>
          </a:xfrm>
          <a:custGeom>
            <a:avLst/>
            <a:gdLst>
              <a:gd name="T0" fmla="*/ 27 w 160"/>
              <a:gd name="T1" fmla="*/ 0 h 139"/>
              <a:gd name="T2" fmla="*/ 21 w 160"/>
              <a:gd name="T3" fmla="*/ 0 h 139"/>
              <a:gd name="T4" fmla="*/ 0 w 160"/>
              <a:gd name="T5" fmla="*/ 0 h 139"/>
              <a:gd name="T6" fmla="*/ 0 w 160"/>
              <a:gd name="T7" fmla="*/ 139 h 139"/>
              <a:gd name="T8" fmla="*/ 21 w 160"/>
              <a:gd name="T9" fmla="*/ 139 h 139"/>
              <a:gd name="T10" fmla="*/ 27 w 160"/>
              <a:gd name="T11" fmla="*/ 139 h 139"/>
              <a:gd name="T12" fmla="*/ 160 w 160"/>
              <a:gd name="T13" fmla="*/ 139 h 139"/>
              <a:gd name="T14" fmla="*/ 160 w 160"/>
              <a:gd name="T15" fmla="*/ 0 h 139"/>
              <a:gd name="T16" fmla="*/ 27 w 160"/>
              <a:gd name="T17" fmla="*/ 0 h 139"/>
              <a:gd name="T18" fmla="*/ 21 w 160"/>
              <a:gd name="T19" fmla="*/ 133 h 139"/>
              <a:gd name="T20" fmla="*/ 5 w 160"/>
              <a:gd name="T21" fmla="*/ 133 h 139"/>
              <a:gd name="T22" fmla="*/ 5 w 160"/>
              <a:gd name="T23" fmla="*/ 5 h 139"/>
              <a:gd name="T24" fmla="*/ 21 w 160"/>
              <a:gd name="T25" fmla="*/ 5 h 139"/>
              <a:gd name="T26" fmla="*/ 21 w 160"/>
              <a:gd name="T27" fmla="*/ 133 h 139"/>
              <a:gd name="T28" fmla="*/ 155 w 160"/>
              <a:gd name="T29" fmla="*/ 133 h 139"/>
              <a:gd name="T30" fmla="*/ 27 w 160"/>
              <a:gd name="T31" fmla="*/ 133 h 139"/>
              <a:gd name="T32" fmla="*/ 27 w 160"/>
              <a:gd name="T33" fmla="*/ 5 h 139"/>
              <a:gd name="T34" fmla="*/ 155 w 160"/>
              <a:gd name="T35" fmla="*/ 5 h 139"/>
              <a:gd name="T36" fmla="*/ 155 w 160"/>
              <a:gd name="T37" fmla="*/ 133 h 139"/>
              <a:gd name="T38" fmla="*/ 57 w 160"/>
              <a:gd name="T39" fmla="*/ 115 h 139"/>
              <a:gd name="T40" fmla="*/ 75 w 160"/>
              <a:gd name="T41" fmla="*/ 99 h 139"/>
              <a:gd name="T42" fmla="*/ 75 w 160"/>
              <a:gd name="T43" fmla="*/ 99 h 139"/>
              <a:gd name="T44" fmla="*/ 75 w 160"/>
              <a:gd name="T45" fmla="*/ 53 h 139"/>
              <a:gd name="T46" fmla="*/ 120 w 160"/>
              <a:gd name="T47" fmla="*/ 46 h 139"/>
              <a:gd name="T48" fmla="*/ 120 w 160"/>
              <a:gd name="T49" fmla="*/ 71 h 139"/>
              <a:gd name="T50" fmla="*/ 108 w 160"/>
              <a:gd name="T51" fmla="*/ 67 h 139"/>
              <a:gd name="T52" fmla="*/ 91 w 160"/>
              <a:gd name="T53" fmla="*/ 83 h 139"/>
              <a:gd name="T54" fmla="*/ 108 w 160"/>
              <a:gd name="T55" fmla="*/ 99 h 139"/>
              <a:gd name="T56" fmla="*/ 125 w 160"/>
              <a:gd name="T57" fmla="*/ 83 h 139"/>
              <a:gd name="T58" fmla="*/ 125 w 160"/>
              <a:gd name="T59" fmla="*/ 43 h 139"/>
              <a:gd name="T60" fmla="*/ 125 w 160"/>
              <a:gd name="T61" fmla="*/ 29 h 139"/>
              <a:gd name="T62" fmla="*/ 125 w 160"/>
              <a:gd name="T63" fmla="*/ 27 h 139"/>
              <a:gd name="T64" fmla="*/ 124 w 160"/>
              <a:gd name="T65" fmla="*/ 25 h 139"/>
              <a:gd name="T66" fmla="*/ 122 w 160"/>
              <a:gd name="T67" fmla="*/ 24 h 139"/>
              <a:gd name="T68" fmla="*/ 72 w 160"/>
              <a:gd name="T69" fmla="*/ 32 h 139"/>
              <a:gd name="T70" fmla="*/ 69 w 160"/>
              <a:gd name="T71" fmla="*/ 35 h 139"/>
              <a:gd name="T72" fmla="*/ 69 w 160"/>
              <a:gd name="T73" fmla="*/ 43 h 139"/>
              <a:gd name="T74" fmla="*/ 69 w 160"/>
              <a:gd name="T75" fmla="*/ 51 h 139"/>
              <a:gd name="T76" fmla="*/ 69 w 160"/>
              <a:gd name="T77" fmla="*/ 87 h 139"/>
              <a:gd name="T78" fmla="*/ 57 w 160"/>
              <a:gd name="T79" fmla="*/ 83 h 139"/>
              <a:gd name="T80" fmla="*/ 40 w 160"/>
              <a:gd name="T81" fmla="*/ 99 h 139"/>
              <a:gd name="T82" fmla="*/ 57 w 160"/>
              <a:gd name="T83" fmla="*/ 115 h 139"/>
              <a:gd name="T84" fmla="*/ 108 w 160"/>
              <a:gd name="T85" fmla="*/ 93 h 139"/>
              <a:gd name="T86" fmla="*/ 96 w 160"/>
              <a:gd name="T87" fmla="*/ 83 h 139"/>
              <a:gd name="T88" fmla="*/ 108 w 160"/>
              <a:gd name="T89" fmla="*/ 72 h 139"/>
              <a:gd name="T90" fmla="*/ 120 w 160"/>
              <a:gd name="T91" fmla="*/ 83 h 139"/>
              <a:gd name="T92" fmla="*/ 108 w 160"/>
              <a:gd name="T93" fmla="*/ 93 h 139"/>
              <a:gd name="T94" fmla="*/ 75 w 160"/>
              <a:gd name="T95" fmla="*/ 37 h 139"/>
              <a:gd name="T96" fmla="*/ 120 w 160"/>
              <a:gd name="T97" fmla="*/ 30 h 139"/>
              <a:gd name="T98" fmla="*/ 120 w 160"/>
              <a:gd name="T99" fmla="*/ 40 h 139"/>
              <a:gd name="T100" fmla="*/ 75 w 160"/>
              <a:gd name="T101" fmla="*/ 48 h 139"/>
              <a:gd name="T102" fmla="*/ 75 w 160"/>
              <a:gd name="T103" fmla="*/ 43 h 139"/>
              <a:gd name="T104" fmla="*/ 75 w 160"/>
              <a:gd name="T105" fmla="*/ 37 h 139"/>
              <a:gd name="T106" fmla="*/ 57 w 160"/>
              <a:gd name="T107" fmla="*/ 88 h 139"/>
              <a:gd name="T108" fmla="*/ 69 w 160"/>
              <a:gd name="T109" fmla="*/ 99 h 139"/>
              <a:gd name="T110" fmla="*/ 57 w 160"/>
              <a:gd name="T111" fmla="*/ 109 h 139"/>
              <a:gd name="T112" fmla="*/ 45 w 160"/>
              <a:gd name="T113" fmla="*/ 99 h 139"/>
              <a:gd name="T114" fmla="*/ 57 w 160"/>
              <a:gd name="T115" fmla="*/ 8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39">
                <a:moveTo>
                  <a:pt x="27" y="0"/>
                </a:moveTo>
                <a:cubicBezTo>
                  <a:pt x="21" y="0"/>
                  <a:pt x="21" y="0"/>
                  <a:pt x="2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39"/>
                  <a:pt x="0" y="139"/>
                  <a:pt x="0" y="139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160" y="139"/>
                  <a:pt x="160" y="139"/>
                  <a:pt x="160" y="139"/>
                </a:cubicBezTo>
                <a:cubicBezTo>
                  <a:pt x="160" y="0"/>
                  <a:pt x="160" y="0"/>
                  <a:pt x="160" y="0"/>
                </a:cubicBezTo>
                <a:lnTo>
                  <a:pt x="27" y="0"/>
                </a:lnTo>
                <a:close/>
                <a:moveTo>
                  <a:pt x="21" y="133"/>
                </a:moveTo>
                <a:cubicBezTo>
                  <a:pt x="5" y="133"/>
                  <a:pt x="5" y="133"/>
                  <a:pt x="5" y="133"/>
                </a:cubicBezTo>
                <a:cubicBezTo>
                  <a:pt x="5" y="5"/>
                  <a:pt x="5" y="5"/>
                  <a:pt x="5" y="5"/>
                </a:cubicBezTo>
                <a:cubicBezTo>
                  <a:pt x="21" y="5"/>
                  <a:pt x="21" y="5"/>
                  <a:pt x="21" y="5"/>
                </a:cubicBezTo>
                <a:lnTo>
                  <a:pt x="21" y="133"/>
                </a:lnTo>
                <a:close/>
                <a:moveTo>
                  <a:pt x="155" y="133"/>
                </a:moveTo>
                <a:cubicBezTo>
                  <a:pt x="27" y="133"/>
                  <a:pt x="27" y="133"/>
                  <a:pt x="27" y="133"/>
                </a:cubicBezTo>
                <a:cubicBezTo>
                  <a:pt x="27" y="5"/>
                  <a:pt x="27" y="5"/>
                  <a:pt x="27" y="5"/>
                </a:cubicBezTo>
                <a:cubicBezTo>
                  <a:pt x="155" y="5"/>
                  <a:pt x="155" y="5"/>
                  <a:pt x="155" y="5"/>
                </a:cubicBezTo>
                <a:lnTo>
                  <a:pt x="155" y="133"/>
                </a:lnTo>
                <a:close/>
                <a:moveTo>
                  <a:pt x="57" y="115"/>
                </a:moveTo>
                <a:cubicBezTo>
                  <a:pt x="67" y="115"/>
                  <a:pt x="74" y="108"/>
                  <a:pt x="75" y="99"/>
                </a:cubicBezTo>
                <a:cubicBezTo>
                  <a:pt x="75" y="99"/>
                  <a:pt x="75" y="99"/>
                  <a:pt x="75" y="99"/>
                </a:cubicBezTo>
                <a:cubicBezTo>
                  <a:pt x="75" y="53"/>
                  <a:pt x="75" y="53"/>
                  <a:pt x="75" y="53"/>
                </a:cubicBezTo>
                <a:cubicBezTo>
                  <a:pt x="120" y="46"/>
                  <a:pt x="120" y="46"/>
                  <a:pt x="120" y="46"/>
                </a:cubicBezTo>
                <a:cubicBezTo>
                  <a:pt x="120" y="71"/>
                  <a:pt x="120" y="71"/>
                  <a:pt x="120" y="71"/>
                </a:cubicBezTo>
                <a:cubicBezTo>
                  <a:pt x="117" y="68"/>
                  <a:pt x="113" y="67"/>
                  <a:pt x="108" y="67"/>
                </a:cubicBezTo>
                <a:cubicBezTo>
                  <a:pt x="98" y="67"/>
                  <a:pt x="91" y="74"/>
                  <a:pt x="91" y="83"/>
                </a:cubicBezTo>
                <a:cubicBezTo>
                  <a:pt x="91" y="91"/>
                  <a:pt x="98" y="99"/>
                  <a:pt x="108" y="99"/>
                </a:cubicBezTo>
                <a:cubicBezTo>
                  <a:pt x="118" y="99"/>
                  <a:pt x="125" y="91"/>
                  <a:pt x="125" y="83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5" y="27"/>
                  <a:pt x="125" y="27"/>
                  <a:pt x="125" y="27"/>
                </a:cubicBezTo>
                <a:cubicBezTo>
                  <a:pt x="125" y="26"/>
                  <a:pt x="125" y="25"/>
                  <a:pt x="124" y="25"/>
                </a:cubicBezTo>
                <a:cubicBezTo>
                  <a:pt x="124" y="24"/>
                  <a:pt x="123" y="24"/>
                  <a:pt x="122" y="24"/>
                </a:cubicBezTo>
                <a:cubicBezTo>
                  <a:pt x="72" y="32"/>
                  <a:pt x="72" y="32"/>
                  <a:pt x="72" y="32"/>
                </a:cubicBezTo>
                <a:cubicBezTo>
                  <a:pt x="70" y="32"/>
                  <a:pt x="69" y="33"/>
                  <a:pt x="69" y="35"/>
                </a:cubicBezTo>
                <a:cubicBezTo>
                  <a:pt x="69" y="43"/>
                  <a:pt x="69" y="43"/>
                  <a:pt x="69" y="43"/>
                </a:cubicBezTo>
                <a:cubicBezTo>
                  <a:pt x="69" y="51"/>
                  <a:pt x="69" y="51"/>
                  <a:pt x="69" y="51"/>
                </a:cubicBezTo>
                <a:cubicBezTo>
                  <a:pt x="69" y="87"/>
                  <a:pt x="69" y="87"/>
                  <a:pt x="69" y="87"/>
                </a:cubicBezTo>
                <a:cubicBezTo>
                  <a:pt x="66" y="84"/>
                  <a:pt x="62" y="83"/>
                  <a:pt x="57" y="83"/>
                </a:cubicBezTo>
                <a:cubicBezTo>
                  <a:pt x="48" y="83"/>
                  <a:pt x="40" y="90"/>
                  <a:pt x="40" y="99"/>
                </a:cubicBezTo>
                <a:cubicBezTo>
                  <a:pt x="40" y="107"/>
                  <a:pt x="48" y="115"/>
                  <a:pt x="57" y="115"/>
                </a:cubicBezTo>
                <a:close/>
                <a:moveTo>
                  <a:pt x="108" y="93"/>
                </a:moveTo>
                <a:cubicBezTo>
                  <a:pt x="101" y="93"/>
                  <a:pt x="96" y="89"/>
                  <a:pt x="96" y="83"/>
                </a:cubicBezTo>
                <a:cubicBezTo>
                  <a:pt x="96" y="77"/>
                  <a:pt x="101" y="72"/>
                  <a:pt x="108" y="72"/>
                </a:cubicBezTo>
                <a:cubicBezTo>
                  <a:pt x="115" y="72"/>
                  <a:pt x="120" y="77"/>
                  <a:pt x="120" y="83"/>
                </a:cubicBezTo>
                <a:cubicBezTo>
                  <a:pt x="120" y="89"/>
                  <a:pt x="115" y="93"/>
                  <a:pt x="108" y="93"/>
                </a:cubicBezTo>
                <a:close/>
                <a:moveTo>
                  <a:pt x="75" y="37"/>
                </a:moveTo>
                <a:cubicBezTo>
                  <a:pt x="120" y="30"/>
                  <a:pt x="120" y="30"/>
                  <a:pt x="120" y="30"/>
                </a:cubicBezTo>
                <a:cubicBezTo>
                  <a:pt x="120" y="40"/>
                  <a:pt x="120" y="40"/>
                  <a:pt x="120" y="40"/>
                </a:cubicBezTo>
                <a:cubicBezTo>
                  <a:pt x="75" y="48"/>
                  <a:pt x="75" y="48"/>
                  <a:pt x="75" y="48"/>
                </a:cubicBezTo>
                <a:cubicBezTo>
                  <a:pt x="75" y="43"/>
                  <a:pt x="75" y="43"/>
                  <a:pt x="75" y="43"/>
                </a:cubicBezTo>
                <a:lnTo>
                  <a:pt x="75" y="37"/>
                </a:lnTo>
                <a:close/>
                <a:moveTo>
                  <a:pt x="57" y="88"/>
                </a:moveTo>
                <a:cubicBezTo>
                  <a:pt x="64" y="88"/>
                  <a:pt x="69" y="93"/>
                  <a:pt x="69" y="99"/>
                </a:cubicBezTo>
                <a:cubicBezTo>
                  <a:pt x="69" y="105"/>
                  <a:pt x="64" y="109"/>
                  <a:pt x="57" y="109"/>
                </a:cubicBezTo>
                <a:cubicBezTo>
                  <a:pt x="51" y="109"/>
                  <a:pt x="45" y="105"/>
                  <a:pt x="45" y="99"/>
                </a:cubicBezTo>
                <a:cubicBezTo>
                  <a:pt x="45" y="93"/>
                  <a:pt x="51" y="88"/>
                  <a:pt x="57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" name="Freeform 1292"/>
          <p:cNvSpPr>
            <a:spLocks noEditPoints="1"/>
          </p:cNvSpPr>
          <p:nvPr userDrawn="1"/>
        </p:nvSpPr>
        <p:spPr bwMode="auto">
          <a:xfrm>
            <a:off x="1257300" y="4935262"/>
            <a:ext cx="450533" cy="454462"/>
          </a:xfrm>
          <a:custGeom>
            <a:avLst/>
            <a:gdLst>
              <a:gd name="T0" fmla="*/ 124 w 160"/>
              <a:gd name="T1" fmla="*/ 0 h 160"/>
              <a:gd name="T2" fmla="*/ 36 w 160"/>
              <a:gd name="T3" fmla="*/ 0 h 160"/>
              <a:gd name="T4" fmla="*/ 0 w 160"/>
              <a:gd name="T5" fmla="*/ 36 h 160"/>
              <a:gd name="T6" fmla="*/ 0 w 160"/>
              <a:gd name="T7" fmla="*/ 124 h 160"/>
              <a:gd name="T8" fmla="*/ 36 w 160"/>
              <a:gd name="T9" fmla="*/ 160 h 160"/>
              <a:gd name="T10" fmla="*/ 124 w 160"/>
              <a:gd name="T11" fmla="*/ 160 h 160"/>
              <a:gd name="T12" fmla="*/ 160 w 160"/>
              <a:gd name="T13" fmla="*/ 124 h 160"/>
              <a:gd name="T14" fmla="*/ 160 w 160"/>
              <a:gd name="T15" fmla="*/ 36 h 160"/>
              <a:gd name="T16" fmla="*/ 124 w 160"/>
              <a:gd name="T17" fmla="*/ 0 h 160"/>
              <a:gd name="T18" fmla="*/ 154 w 160"/>
              <a:gd name="T19" fmla="*/ 124 h 160"/>
              <a:gd name="T20" fmla="*/ 124 w 160"/>
              <a:gd name="T21" fmla="*/ 154 h 160"/>
              <a:gd name="T22" fmla="*/ 36 w 160"/>
              <a:gd name="T23" fmla="*/ 154 h 160"/>
              <a:gd name="T24" fmla="*/ 6 w 160"/>
              <a:gd name="T25" fmla="*/ 124 h 160"/>
              <a:gd name="T26" fmla="*/ 6 w 160"/>
              <a:gd name="T27" fmla="*/ 36 h 160"/>
              <a:gd name="T28" fmla="*/ 36 w 160"/>
              <a:gd name="T29" fmla="*/ 6 h 160"/>
              <a:gd name="T30" fmla="*/ 124 w 160"/>
              <a:gd name="T31" fmla="*/ 6 h 160"/>
              <a:gd name="T32" fmla="*/ 154 w 160"/>
              <a:gd name="T33" fmla="*/ 36 h 160"/>
              <a:gd name="T34" fmla="*/ 154 w 160"/>
              <a:gd name="T35" fmla="*/ 124 h 160"/>
              <a:gd name="T36" fmla="*/ 127 w 160"/>
              <a:gd name="T37" fmla="*/ 26 h 160"/>
              <a:gd name="T38" fmla="*/ 62 w 160"/>
              <a:gd name="T39" fmla="*/ 35 h 160"/>
              <a:gd name="T40" fmla="*/ 59 w 160"/>
              <a:gd name="T41" fmla="*/ 38 h 160"/>
              <a:gd name="T42" fmla="*/ 59 w 160"/>
              <a:gd name="T43" fmla="*/ 50 h 160"/>
              <a:gd name="T44" fmla="*/ 59 w 160"/>
              <a:gd name="T45" fmla="*/ 59 h 160"/>
              <a:gd name="T46" fmla="*/ 59 w 160"/>
              <a:gd name="T47" fmla="*/ 109 h 160"/>
              <a:gd name="T48" fmla="*/ 43 w 160"/>
              <a:gd name="T49" fmla="*/ 102 h 160"/>
              <a:gd name="T50" fmla="*/ 21 w 160"/>
              <a:gd name="T51" fmla="*/ 122 h 160"/>
              <a:gd name="T52" fmla="*/ 43 w 160"/>
              <a:gd name="T53" fmla="*/ 142 h 160"/>
              <a:gd name="T54" fmla="*/ 65 w 160"/>
              <a:gd name="T55" fmla="*/ 122 h 160"/>
              <a:gd name="T56" fmla="*/ 65 w 160"/>
              <a:gd name="T57" fmla="*/ 62 h 160"/>
              <a:gd name="T58" fmla="*/ 124 w 160"/>
              <a:gd name="T59" fmla="*/ 54 h 160"/>
              <a:gd name="T60" fmla="*/ 124 w 160"/>
              <a:gd name="T61" fmla="*/ 90 h 160"/>
              <a:gd name="T62" fmla="*/ 108 w 160"/>
              <a:gd name="T63" fmla="*/ 83 h 160"/>
              <a:gd name="T64" fmla="*/ 86 w 160"/>
              <a:gd name="T65" fmla="*/ 103 h 160"/>
              <a:gd name="T66" fmla="*/ 108 w 160"/>
              <a:gd name="T67" fmla="*/ 123 h 160"/>
              <a:gd name="T68" fmla="*/ 130 w 160"/>
              <a:gd name="T69" fmla="*/ 103 h 160"/>
              <a:gd name="T70" fmla="*/ 130 w 160"/>
              <a:gd name="T71" fmla="*/ 51 h 160"/>
              <a:gd name="T72" fmla="*/ 130 w 160"/>
              <a:gd name="T73" fmla="*/ 42 h 160"/>
              <a:gd name="T74" fmla="*/ 130 w 160"/>
              <a:gd name="T75" fmla="*/ 29 h 160"/>
              <a:gd name="T76" fmla="*/ 129 w 160"/>
              <a:gd name="T77" fmla="*/ 27 h 160"/>
              <a:gd name="T78" fmla="*/ 127 w 160"/>
              <a:gd name="T79" fmla="*/ 26 h 160"/>
              <a:gd name="T80" fmla="*/ 43 w 160"/>
              <a:gd name="T81" fmla="*/ 136 h 160"/>
              <a:gd name="T82" fmla="*/ 27 w 160"/>
              <a:gd name="T83" fmla="*/ 122 h 160"/>
              <a:gd name="T84" fmla="*/ 43 w 160"/>
              <a:gd name="T85" fmla="*/ 108 h 160"/>
              <a:gd name="T86" fmla="*/ 59 w 160"/>
              <a:gd name="T87" fmla="*/ 122 h 160"/>
              <a:gd name="T88" fmla="*/ 43 w 160"/>
              <a:gd name="T89" fmla="*/ 136 h 160"/>
              <a:gd name="T90" fmla="*/ 65 w 160"/>
              <a:gd name="T91" fmla="*/ 56 h 160"/>
              <a:gd name="T92" fmla="*/ 65 w 160"/>
              <a:gd name="T93" fmla="*/ 50 h 160"/>
              <a:gd name="T94" fmla="*/ 65 w 160"/>
              <a:gd name="T95" fmla="*/ 40 h 160"/>
              <a:gd name="T96" fmla="*/ 124 w 160"/>
              <a:gd name="T97" fmla="*/ 33 h 160"/>
              <a:gd name="T98" fmla="*/ 124 w 160"/>
              <a:gd name="T99" fmla="*/ 42 h 160"/>
              <a:gd name="T100" fmla="*/ 124 w 160"/>
              <a:gd name="T101" fmla="*/ 48 h 160"/>
              <a:gd name="T102" fmla="*/ 65 w 160"/>
              <a:gd name="T103" fmla="*/ 56 h 160"/>
              <a:gd name="T104" fmla="*/ 108 w 160"/>
              <a:gd name="T105" fmla="*/ 117 h 160"/>
              <a:gd name="T106" fmla="*/ 92 w 160"/>
              <a:gd name="T107" fmla="*/ 103 h 160"/>
              <a:gd name="T108" fmla="*/ 108 w 160"/>
              <a:gd name="T109" fmla="*/ 89 h 160"/>
              <a:gd name="T110" fmla="*/ 124 w 160"/>
              <a:gd name="T111" fmla="*/ 103 h 160"/>
              <a:gd name="T112" fmla="*/ 108 w 160"/>
              <a:gd name="T113" fmla="*/ 1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60">
                <a:moveTo>
                  <a:pt x="12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44"/>
                  <a:pt x="16" y="160"/>
                  <a:pt x="36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44" y="160"/>
                  <a:pt x="160" y="144"/>
                  <a:pt x="160" y="124"/>
                </a:cubicBezTo>
                <a:cubicBezTo>
                  <a:pt x="160" y="36"/>
                  <a:pt x="160" y="36"/>
                  <a:pt x="160" y="36"/>
                </a:cubicBezTo>
                <a:cubicBezTo>
                  <a:pt x="160" y="16"/>
                  <a:pt x="144" y="0"/>
                  <a:pt x="124" y="0"/>
                </a:cubicBezTo>
                <a:close/>
                <a:moveTo>
                  <a:pt x="154" y="124"/>
                </a:moveTo>
                <a:cubicBezTo>
                  <a:pt x="154" y="141"/>
                  <a:pt x="141" y="154"/>
                  <a:pt x="124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19" y="154"/>
                  <a:pt x="6" y="141"/>
                  <a:pt x="6" y="124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19"/>
                  <a:pt x="19" y="6"/>
                  <a:pt x="36" y="6"/>
                </a:cubicBezTo>
                <a:cubicBezTo>
                  <a:pt x="124" y="6"/>
                  <a:pt x="124" y="6"/>
                  <a:pt x="124" y="6"/>
                </a:cubicBezTo>
                <a:cubicBezTo>
                  <a:pt x="141" y="6"/>
                  <a:pt x="154" y="19"/>
                  <a:pt x="154" y="36"/>
                </a:cubicBezTo>
                <a:lnTo>
                  <a:pt x="154" y="124"/>
                </a:lnTo>
                <a:close/>
                <a:moveTo>
                  <a:pt x="127" y="26"/>
                </a:moveTo>
                <a:cubicBezTo>
                  <a:pt x="62" y="35"/>
                  <a:pt x="62" y="35"/>
                  <a:pt x="62" y="35"/>
                </a:cubicBezTo>
                <a:cubicBezTo>
                  <a:pt x="60" y="35"/>
                  <a:pt x="59" y="36"/>
                  <a:pt x="59" y="38"/>
                </a:cubicBezTo>
                <a:cubicBezTo>
                  <a:pt x="59" y="50"/>
                  <a:pt x="59" y="50"/>
                  <a:pt x="59" y="50"/>
                </a:cubicBezTo>
                <a:cubicBezTo>
                  <a:pt x="59" y="59"/>
                  <a:pt x="59" y="59"/>
                  <a:pt x="59" y="5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5" y="105"/>
                  <a:pt x="49" y="102"/>
                  <a:pt x="43" y="102"/>
                </a:cubicBezTo>
                <a:cubicBezTo>
                  <a:pt x="31" y="102"/>
                  <a:pt x="21" y="111"/>
                  <a:pt x="21" y="122"/>
                </a:cubicBezTo>
                <a:cubicBezTo>
                  <a:pt x="21" y="133"/>
                  <a:pt x="31" y="142"/>
                  <a:pt x="43" y="142"/>
                </a:cubicBezTo>
                <a:cubicBezTo>
                  <a:pt x="55" y="142"/>
                  <a:pt x="65" y="133"/>
                  <a:pt x="65" y="122"/>
                </a:cubicBezTo>
                <a:cubicBezTo>
                  <a:pt x="65" y="62"/>
                  <a:pt x="65" y="62"/>
                  <a:pt x="65" y="62"/>
                </a:cubicBezTo>
                <a:cubicBezTo>
                  <a:pt x="124" y="54"/>
                  <a:pt x="124" y="54"/>
                  <a:pt x="124" y="54"/>
                </a:cubicBezTo>
                <a:cubicBezTo>
                  <a:pt x="124" y="90"/>
                  <a:pt x="124" y="90"/>
                  <a:pt x="124" y="90"/>
                </a:cubicBezTo>
                <a:cubicBezTo>
                  <a:pt x="120" y="86"/>
                  <a:pt x="115" y="83"/>
                  <a:pt x="108" y="83"/>
                </a:cubicBezTo>
                <a:cubicBezTo>
                  <a:pt x="96" y="83"/>
                  <a:pt x="86" y="92"/>
                  <a:pt x="86" y="103"/>
                </a:cubicBezTo>
                <a:cubicBezTo>
                  <a:pt x="86" y="114"/>
                  <a:pt x="96" y="123"/>
                  <a:pt x="108" y="123"/>
                </a:cubicBezTo>
                <a:cubicBezTo>
                  <a:pt x="120" y="123"/>
                  <a:pt x="130" y="114"/>
                  <a:pt x="130" y="103"/>
                </a:cubicBezTo>
                <a:cubicBezTo>
                  <a:pt x="130" y="51"/>
                  <a:pt x="130" y="51"/>
                  <a:pt x="130" y="51"/>
                </a:cubicBezTo>
                <a:cubicBezTo>
                  <a:pt x="130" y="42"/>
                  <a:pt x="130" y="42"/>
                  <a:pt x="130" y="42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0" y="28"/>
                  <a:pt x="130" y="28"/>
                  <a:pt x="129" y="27"/>
                </a:cubicBezTo>
                <a:cubicBezTo>
                  <a:pt x="129" y="26"/>
                  <a:pt x="128" y="26"/>
                  <a:pt x="127" y="26"/>
                </a:cubicBezTo>
                <a:close/>
                <a:moveTo>
                  <a:pt x="43" y="136"/>
                </a:moveTo>
                <a:cubicBezTo>
                  <a:pt x="34" y="136"/>
                  <a:pt x="27" y="130"/>
                  <a:pt x="27" y="122"/>
                </a:cubicBezTo>
                <a:cubicBezTo>
                  <a:pt x="27" y="115"/>
                  <a:pt x="34" y="108"/>
                  <a:pt x="43" y="108"/>
                </a:cubicBezTo>
                <a:cubicBezTo>
                  <a:pt x="52" y="108"/>
                  <a:pt x="59" y="115"/>
                  <a:pt x="59" y="122"/>
                </a:cubicBezTo>
                <a:cubicBezTo>
                  <a:pt x="59" y="130"/>
                  <a:pt x="52" y="136"/>
                  <a:pt x="43" y="136"/>
                </a:cubicBezTo>
                <a:close/>
                <a:moveTo>
                  <a:pt x="65" y="56"/>
                </a:moveTo>
                <a:cubicBezTo>
                  <a:pt x="65" y="50"/>
                  <a:pt x="65" y="50"/>
                  <a:pt x="65" y="50"/>
                </a:cubicBezTo>
                <a:cubicBezTo>
                  <a:pt x="65" y="40"/>
                  <a:pt x="65" y="40"/>
                  <a:pt x="65" y="40"/>
                </a:cubicBezTo>
                <a:cubicBezTo>
                  <a:pt x="124" y="33"/>
                  <a:pt x="124" y="33"/>
                  <a:pt x="124" y="33"/>
                </a:cubicBezTo>
                <a:cubicBezTo>
                  <a:pt x="124" y="42"/>
                  <a:pt x="124" y="42"/>
                  <a:pt x="124" y="42"/>
                </a:cubicBezTo>
                <a:cubicBezTo>
                  <a:pt x="124" y="48"/>
                  <a:pt x="124" y="48"/>
                  <a:pt x="124" y="48"/>
                </a:cubicBezTo>
                <a:lnTo>
                  <a:pt x="65" y="56"/>
                </a:lnTo>
                <a:close/>
                <a:moveTo>
                  <a:pt x="108" y="117"/>
                </a:moveTo>
                <a:cubicBezTo>
                  <a:pt x="99" y="117"/>
                  <a:pt x="92" y="111"/>
                  <a:pt x="92" y="103"/>
                </a:cubicBezTo>
                <a:cubicBezTo>
                  <a:pt x="92" y="96"/>
                  <a:pt x="99" y="89"/>
                  <a:pt x="108" y="89"/>
                </a:cubicBezTo>
                <a:cubicBezTo>
                  <a:pt x="117" y="89"/>
                  <a:pt x="124" y="96"/>
                  <a:pt x="124" y="103"/>
                </a:cubicBezTo>
                <a:cubicBezTo>
                  <a:pt x="124" y="111"/>
                  <a:pt x="117" y="117"/>
                  <a:pt x="108" y="1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" name="Freeform 1293"/>
          <p:cNvSpPr>
            <a:spLocks noEditPoints="1"/>
          </p:cNvSpPr>
          <p:nvPr userDrawn="1"/>
        </p:nvSpPr>
        <p:spPr bwMode="auto">
          <a:xfrm>
            <a:off x="1257300" y="5423773"/>
            <a:ext cx="472798" cy="481965"/>
          </a:xfrm>
          <a:custGeom>
            <a:avLst/>
            <a:gdLst>
              <a:gd name="T0" fmla="*/ 137 w 168"/>
              <a:gd name="T1" fmla="*/ 31 h 170"/>
              <a:gd name="T2" fmla="*/ 23 w 168"/>
              <a:gd name="T3" fmla="*/ 31 h 170"/>
              <a:gd name="T4" fmla="*/ 0 w 168"/>
              <a:gd name="T5" fmla="*/ 88 h 170"/>
              <a:gd name="T6" fmla="*/ 23 w 168"/>
              <a:gd name="T7" fmla="*/ 145 h 170"/>
              <a:gd name="T8" fmla="*/ 80 w 168"/>
              <a:gd name="T9" fmla="*/ 168 h 170"/>
              <a:gd name="T10" fmla="*/ 137 w 168"/>
              <a:gd name="T11" fmla="*/ 145 h 170"/>
              <a:gd name="T12" fmla="*/ 137 w 168"/>
              <a:gd name="T13" fmla="*/ 31 h 170"/>
              <a:gd name="T14" fmla="*/ 27 w 168"/>
              <a:gd name="T15" fmla="*/ 35 h 170"/>
              <a:gd name="T16" fmla="*/ 80 w 168"/>
              <a:gd name="T17" fmla="*/ 13 h 170"/>
              <a:gd name="T18" fmla="*/ 131 w 168"/>
              <a:gd name="T19" fmla="*/ 33 h 170"/>
              <a:gd name="T20" fmla="*/ 112 w 168"/>
              <a:gd name="T21" fmla="*/ 52 h 170"/>
              <a:gd name="T22" fmla="*/ 112 w 168"/>
              <a:gd name="T23" fmla="*/ 35 h 170"/>
              <a:gd name="T24" fmla="*/ 108 w 168"/>
              <a:gd name="T25" fmla="*/ 28 h 170"/>
              <a:gd name="T26" fmla="*/ 100 w 168"/>
              <a:gd name="T27" fmla="*/ 28 h 170"/>
              <a:gd name="T28" fmla="*/ 99 w 168"/>
              <a:gd name="T29" fmla="*/ 28 h 170"/>
              <a:gd name="T30" fmla="*/ 64 w 168"/>
              <a:gd name="T31" fmla="*/ 61 h 170"/>
              <a:gd name="T32" fmla="*/ 62 w 168"/>
              <a:gd name="T33" fmla="*/ 61 h 170"/>
              <a:gd name="T34" fmla="*/ 40 w 168"/>
              <a:gd name="T35" fmla="*/ 61 h 170"/>
              <a:gd name="T36" fmla="*/ 32 w 168"/>
              <a:gd name="T37" fmla="*/ 70 h 170"/>
              <a:gd name="T38" fmla="*/ 32 w 168"/>
              <a:gd name="T39" fmla="*/ 104 h 170"/>
              <a:gd name="T40" fmla="*/ 40 w 168"/>
              <a:gd name="T41" fmla="*/ 112 h 170"/>
              <a:gd name="T42" fmla="*/ 52 w 168"/>
              <a:gd name="T43" fmla="*/ 112 h 170"/>
              <a:gd name="T44" fmla="*/ 25 w 168"/>
              <a:gd name="T45" fmla="*/ 139 h 170"/>
              <a:gd name="T46" fmla="*/ 5 w 168"/>
              <a:gd name="T47" fmla="*/ 88 h 170"/>
              <a:gd name="T48" fmla="*/ 27 w 168"/>
              <a:gd name="T49" fmla="*/ 35 h 170"/>
              <a:gd name="T50" fmla="*/ 58 w 168"/>
              <a:gd name="T51" fmla="*/ 107 h 170"/>
              <a:gd name="T52" fmla="*/ 40 w 168"/>
              <a:gd name="T53" fmla="*/ 107 h 170"/>
              <a:gd name="T54" fmla="*/ 37 w 168"/>
              <a:gd name="T55" fmla="*/ 104 h 170"/>
              <a:gd name="T56" fmla="*/ 37 w 168"/>
              <a:gd name="T57" fmla="*/ 70 h 170"/>
              <a:gd name="T58" fmla="*/ 40 w 168"/>
              <a:gd name="T59" fmla="*/ 67 h 170"/>
              <a:gd name="T60" fmla="*/ 62 w 168"/>
              <a:gd name="T61" fmla="*/ 67 h 170"/>
              <a:gd name="T62" fmla="*/ 67 w 168"/>
              <a:gd name="T63" fmla="*/ 65 h 170"/>
              <a:gd name="T64" fmla="*/ 67 w 168"/>
              <a:gd name="T65" fmla="*/ 65 h 170"/>
              <a:gd name="T66" fmla="*/ 102 w 168"/>
              <a:gd name="T67" fmla="*/ 32 h 170"/>
              <a:gd name="T68" fmla="*/ 105 w 168"/>
              <a:gd name="T69" fmla="*/ 32 h 170"/>
              <a:gd name="T70" fmla="*/ 107 w 168"/>
              <a:gd name="T71" fmla="*/ 35 h 170"/>
              <a:gd name="T72" fmla="*/ 107 w 168"/>
              <a:gd name="T73" fmla="*/ 58 h 170"/>
              <a:gd name="T74" fmla="*/ 58 w 168"/>
              <a:gd name="T75" fmla="*/ 107 h 170"/>
              <a:gd name="T76" fmla="*/ 107 w 168"/>
              <a:gd name="T77" fmla="*/ 65 h 170"/>
              <a:gd name="T78" fmla="*/ 107 w 168"/>
              <a:gd name="T79" fmla="*/ 138 h 170"/>
              <a:gd name="T80" fmla="*/ 105 w 168"/>
              <a:gd name="T81" fmla="*/ 141 h 170"/>
              <a:gd name="T82" fmla="*/ 102 w 168"/>
              <a:gd name="T83" fmla="*/ 141 h 170"/>
              <a:gd name="T84" fmla="*/ 67 w 168"/>
              <a:gd name="T85" fmla="*/ 108 h 170"/>
              <a:gd name="T86" fmla="*/ 67 w 168"/>
              <a:gd name="T87" fmla="*/ 108 h 170"/>
              <a:gd name="T88" fmla="*/ 65 w 168"/>
              <a:gd name="T89" fmla="*/ 107 h 170"/>
              <a:gd name="T90" fmla="*/ 107 w 168"/>
              <a:gd name="T91" fmla="*/ 65 h 170"/>
              <a:gd name="T92" fmla="*/ 133 w 168"/>
              <a:gd name="T93" fmla="*/ 141 h 170"/>
              <a:gd name="T94" fmla="*/ 29 w 168"/>
              <a:gd name="T95" fmla="*/ 143 h 170"/>
              <a:gd name="T96" fmla="*/ 60 w 168"/>
              <a:gd name="T97" fmla="*/ 112 h 170"/>
              <a:gd name="T98" fmla="*/ 62 w 168"/>
              <a:gd name="T99" fmla="*/ 112 h 170"/>
              <a:gd name="T100" fmla="*/ 64 w 168"/>
              <a:gd name="T101" fmla="*/ 112 h 170"/>
              <a:gd name="T102" fmla="*/ 99 w 168"/>
              <a:gd name="T103" fmla="*/ 145 h 170"/>
              <a:gd name="T104" fmla="*/ 100 w 168"/>
              <a:gd name="T105" fmla="*/ 146 h 170"/>
              <a:gd name="T106" fmla="*/ 104 w 168"/>
              <a:gd name="T107" fmla="*/ 147 h 170"/>
              <a:gd name="T108" fmla="*/ 108 w 168"/>
              <a:gd name="T109" fmla="*/ 146 h 170"/>
              <a:gd name="T110" fmla="*/ 112 w 168"/>
              <a:gd name="T111" fmla="*/ 138 h 170"/>
              <a:gd name="T112" fmla="*/ 112 w 168"/>
              <a:gd name="T113" fmla="*/ 60 h 170"/>
              <a:gd name="T114" fmla="*/ 135 w 168"/>
              <a:gd name="T115" fmla="*/ 37 h 170"/>
              <a:gd name="T116" fmla="*/ 133 w 168"/>
              <a:gd name="T117" fmla="*/ 14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8" h="170">
                <a:moveTo>
                  <a:pt x="137" y="31"/>
                </a:moveTo>
                <a:cubicBezTo>
                  <a:pt x="105" y="0"/>
                  <a:pt x="55" y="0"/>
                  <a:pt x="23" y="31"/>
                </a:cubicBezTo>
                <a:cubicBezTo>
                  <a:pt x="8" y="47"/>
                  <a:pt x="0" y="67"/>
                  <a:pt x="0" y="88"/>
                </a:cubicBezTo>
                <a:cubicBezTo>
                  <a:pt x="0" y="109"/>
                  <a:pt x="8" y="129"/>
                  <a:pt x="23" y="145"/>
                </a:cubicBezTo>
                <a:cubicBezTo>
                  <a:pt x="39" y="160"/>
                  <a:pt x="60" y="168"/>
                  <a:pt x="80" y="168"/>
                </a:cubicBezTo>
                <a:cubicBezTo>
                  <a:pt x="101" y="168"/>
                  <a:pt x="121" y="160"/>
                  <a:pt x="137" y="145"/>
                </a:cubicBezTo>
                <a:cubicBezTo>
                  <a:pt x="168" y="113"/>
                  <a:pt x="168" y="63"/>
                  <a:pt x="137" y="31"/>
                </a:cubicBezTo>
                <a:close/>
                <a:moveTo>
                  <a:pt x="27" y="35"/>
                </a:moveTo>
                <a:cubicBezTo>
                  <a:pt x="42" y="21"/>
                  <a:pt x="61" y="13"/>
                  <a:pt x="80" y="13"/>
                </a:cubicBezTo>
                <a:cubicBezTo>
                  <a:pt x="98" y="13"/>
                  <a:pt x="117" y="20"/>
                  <a:pt x="131" y="33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12" y="35"/>
                  <a:pt x="112" y="35"/>
                  <a:pt x="112" y="35"/>
                </a:cubicBezTo>
                <a:cubicBezTo>
                  <a:pt x="112" y="32"/>
                  <a:pt x="110" y="29"/>
                  <a:pt x="108" y="28"/>
                </a:cubicBezTo>
                <a:cubicBezTo>
                  <a:pt x="105" y="26"/>
                  <a:pt x="102" y="26"/>
                  <a:pt x="100" y="28"/>
                </a:cubicBezTo>
                <a:cubicBezTo>
                  <a:pt x="99" y="28"/>
                  <a:pt x="99" y="28"/>
                  <a:pt x="99" y="28"/>
                </a:cubicBezTo>
                <a:cubicBezTo>
                  <a:pt x="64" y="61"/>
                  <a:pt x="64" y="61"/>
                  <a:pt x="64" y="61"/>
                </a:cubicBezTo>
                <a:cubicBezTo>
                  <a:pt x="63" y="61"/>
                  <a:pt x="63" y="61"/>
                  <a:pt x="62" y="61"/>
                </a:cubicBezTo>
                <a:cubicBezTo>
                  <a:pt x="40" y="61"/>
                  <a:pt x="40" y="61"/>
                  <a:pt x="40" y="61"/>
                </a:cubicBezTo>
                <a:cubicBezTo>
                  <a:pt x="36" y="61"/>
                  <a:pt x="32" y="65"/>
                  <a:pt x="32" y="70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2" y="108"/>
                  <a:pt x="36" y="112"/>
                  <a:pt x="40" y="112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12" y="125"/>
                  <a:pt x="5" y="107"/>
                  <a:pt x="5" y="88"/>
                </a:cubicBezTo>
                <a:cubicBezTo>
                  <a:pt x="5" y="68"/>
                  <a:pt x="13" y="49"/>
                  <a:pt x="27" y="35"/>
                </a:cubicBezTo>
                <a:close/>
                <a:moveTo>
                  <a:pt x="58" y="107"/>
                </a:moveTo>
                <a:cubicBezTo>
                  <a:pt x="40" y="107"/>
                  <a:pt x="40" y="107"/>
                  <a:pt x="40" y="107"/>
                </a:cubicBezTo>
                <a:cubicBezTo>
                  <a:pt x="39" y="107"/>
                  <a:pt x="37" y="105"/>
                  <a:pt x="37" y="104"/>
                </a:cubicBezTo>
                <a:cubicBezTo>
                  <a:pt x="37" y="70"/>
                  <a:pt x="37" y="70"/>
                  <a:pt x="37" y="70"/>
                </a:cubicBezTo>
                <a:cubicBezTo>
                  <a:pt x="37" y="68"/>
                  <a:pt x="39" y="67"/>
                  <a:pt x="40" y="67"/>
                </a:cubicBezTo>
                <a:cubicBezTo>
                  <a:pt x="62" y="67"/>
                  <a:pt x="62" y="67"/>
                  <a:pt x="62" y="67"/>
                </a:cubicBezTo>
                <a:cubicBezTo>
                  <a:pt x="64" y="67"/>
                  <a:pt x="65" y="66"/>
                  <a:pt x="67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102" y="32"/>
                  <a:pt x="102" y="32"/>
                  <a:pt x="102" y="32"/>
                </a:cubicBezTo>
                <a:cubicBezTo>
                  <a:pt x="104" y="32"/>
                  <a:pt x="105" y="32"/>
                  <a:pt x="105" y="32"/>
                </a:cubicBezTo>
                <a:cubicBezTo>
                  <a:pt x="106" y="33"/>
                  <a:pt x="107" y="33"/>
                  <a:pt x="107" y="35"/>
                </a:cubicBezTo>
                <a:cubicBezTo>
                  <a:pt x="107" y="58"/>
                  <a:pt x="107" y="58"/>
                  <a:pt x="107" y="58"/>
                </a:cubicBezTo>
                <a:lnTo>
                  <a:pt x="58" y="107"/>
                </a:lnTo>
                <a:close/>
                <a:moveTo>
                  <a:pt x="107" y="65"/>
                </a:moveTo>
                <a:cubicBezTo>
                  <a:pt x="107" y="138"/>
                  <a:pt x="107" y="138"/>
                  <a:pt x="107" y="138"/>
                </a:cubicBezTo>
                <a:cubicBezTo>
                  <a:pt x="107" y="140"/>
                  <a:pt x="106" y="141"/>
                  <a:pt x="105" y="141"/>
                </a:cubicBezTo>
                <a:cubicBezTo>
                  <a:pt x="105" y="141"/>
                  <a:pt x="104" y="142"/>
                  <a:pt x="102" y="141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6" y="107"/>
                  <a:pt x="65" y="107"/>
                  <a:pt x="65" y="107"/>
                </a:cubicBezTo>
                <a:lnTo>
                  <a:pt x="107" y="65"/>
                </a:lnTo>
                <a:close/>
                <a:moveTo>
                  <a:pt x="133" y="141"/>
                </a:moveTo>
                <a:cubicBezTo>
                  <a:pt x="104" y="169"/>
                  <a:pt x="58" y="170"/>
                  <a:pt x="29" y="143"/>
                </a:cubicBezTo>
                <a:cubicBezTo>
                  <a:pt x="60" y="112"/>
                  <a:pt x="60" y="112"/>
                  <a:pt x="60" y="112"/>
                </a:cubicBezTo>
                <a:cubicBezTo>
                  <a:pt x="62" y="112"/>
                  <a:pt x="62" y="112"/>
                  <a:pt x="62" y="112"/>
                </a:cubicBezTo>
                <a:cubicBezTo>
                  <a:pt x="63" y="112"/>
                  <a:pt x="63" y="112"/>
                  <a:pt x="64" y="112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5"/>
                  <a:pt x="99" y="145"/>
                  <a:pt x="100" y="146"/>
                </a:cubicBezTo>
                <a:cubicBezTo>
                  <a:pt x="101" y="146"/>
                  <a:pt x="102" y="147"/>
                  <a:pt x="104" y="147"/>
                </a:cubicBezTo>
                <a:cubicBezTo>
                  <a:pt x="105" y="147"/>
                  <a:pt x="107" y="146"/>
                  <a:pt x="108" y="146"/>
                </a:cubicBezTo>
                <a:cubicBezTo>
                  <a:pt x="110" y="144"/>
                  <a:pt x="112" y="141"/>
                  <a:pt x="112" y="138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62" y="66"/>
                  <a:pt x="161" y="112"/>
                  <a:pt x="133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" name="Freeform 1294"/>
          <p:cNvSpPr>
            <a:spLocks noEditPoints="1"/>
          </p:cNvSpPr>
          <p:nvPr userDrawn="1"/>
        </p:nvSpPr>
        <p:spPr bwMode="auto">
          <a:xfrm>
            <a:off x="1301829" y="5956817"/>
            <a:ext cx="366713" cy="454462"/>
          </a:xfrm>
          <a:custGeom>
            <a:avLst/>
            <a:gdLst>
              <a:gd name="T0" fmla="*/ 110 w 130"/>
              <a:gd name="T1" fmla="*/ 80 h 160"/>
              <a:gd name="T2" fmla="*/ 110 w 130"/>
              <a:gd name="T3" fmla="*/ 97 h 160"/>
              <a:gd name="T4" fmla="*/ 69 w 130"/>
              <a:gd name="T5" fmla="*/ 141 h 160"/>
              <a:gd name="T6" fmla="*/ 69 w 130"/>
              <a:gd name="T7" fmla="*/ 154 h 160"/>
              <a:gd name="T8" fmla="*/ 83 w 130"/>
              <a:gd name="T9" fmla="*/ 154 h 160"/>
              <a:gd name="T10" fmla="*/ 86 w 130"/>
              <a:gd name="T11" fmla="*/ 157 h 160"/>
              <a:gd name="T12" fmla="*/ 83 w 130"/>
              <a:gd name="T13" fmla="*/ 160 h 160"/>
              <a:gd name="T14" fmla="*/ 50 w 130"/>
              <a:gd name="T15" fmla="*/ 160 h 160"/>
              <a:gd name="T16" fmla="*/ 47 w 130"/>
              <a:gd name="T17" fmla="*/ 157 h 160"/>
              <a:gd name="T18" fmla="*/ 50 w 130"/>
              <a:gd name="T19" fmla="*/ 154 h 160"/>
              <a:gd name="T20" fmla="*/ 63 w 130"/>
              <a:gd name="T21" fmla="*/ 154 h 160"/>
              <a:gd name="T22" fmla="*/ 63 w 130"/>
              <a:gd name="T23" fmla="*/ 141 h 160"/>
              <a:gd name="T24" fmla="*/ 22 w 130"/>
              <a:gd name="T25" fmla="*/ 97 h 160"/>
              <a:gd name="T26" fmla="*/ 22 w 130"/>
              <a:gd name="T27" fmla="*/ 80 h 160"/>
              <a:gd name="T28" fmla="*/ 25 w 130"/>
              <a:gd name="T29" fmla="*/ 77 h 160"/>
              <a:gd name="T30" fmla="*/ 28 w 130"/>
              <a:gd name="T31" fmla="*/ 80 h 160"/>
              <a:gd name="T32" fmla="*/ 28 w 130"/>
              <a:gd name="T33" fmla="*/ 97 h 160"/>
              <a:gd name="T34" fmla="*/ 66 w 130"/>
              <a:gd name="T35" fmla="*/ 135 h 160"/>
              <a:gd name="T36" fmla="*/ 105 w 130"/>
              <a:gd name="T37" fmla="*/ 97 h 160"/>
              <a:gd name="T38" fmla="*/ 105 w 130"/>
              <a:gd name="T39" fmla="*/ 80 h 160"/>
              <a:gd name="T40" fmla="*/ 108 w 130"/>
              <a:gd name="T41" fmla="*/ 77 h 160"/>
              <a:gd name="T42" fmla="*/ 110 w 130"/>
              <a:gd name="T43" fmla="*/ 80 h 160"/>
              <a:gd name="T44" fmla="*/ 36 w 130"/>
              <a:gd name="T45" fmla="*/ 97 h 160"/>
              <a:gd name="T46" fmla="*/ 36 w 130"/>
              <a:gd name="T47" fmla="*/ 30 h 160"/>
              <a:gd name="T48" fmla="*/ 66 w 130"/>
              <a:gd name="T49" fmla="*/ 0 h 160"/>
              <a:gd name="T50" fmla="*/ 97 w 130"/>
              <a:gd name="T51" fmla="*/ 30 h 160"/>
              <a:gd name="T52" fmla="*/ 97 w 130"/>
              <a:gd name="T53" fmla="*/ 97 h 160"/>
              <a:gd name="T54" fmla="*/ 66 w 130"/>
              <a:gd name="T55" fmla="*/ 127 h 160"/>
              <a:gd name="T56" fmla="*/ 36 w 130"/>
              <a:gd name="T57" fmla="*/ 97 h 160"/>
              <a:gd name="T58" fmla="*/ 41 w 130"/>
              <a:gd name="T59" fmla="*/ 97 h 160"/>
              <a:gd name="T60" fmla="*/ 66 w 130"/>
              <a:gd name="T61" fmla="*/ 121 h 160"/>
              <a:gd name="T62" fmla="*/ 91 w 130"/>
              <a:gd name="T63" fmla="*/ 97 h 160"/>
              <a:gd name="T64" fmla="*/ 91 w 130"/>
              <a:gd name="T65" fmla="*/ 30 h 160"/>
              <a:gd name="T66" fmla="*/ 66 w 130"/>
              <a:gd name="T67" fmla="*/ 6 h 160"/>
              <a:gd name="T68" fmla="*/ 41 w 130"/>
              <a:gd name="T69" fmla="*/ 30 h 160"/>
              <a:gd name="T70" fmla="*/ 41 w 130"/>
              <a:gd name="T71" fmla="*/ 97 h 160"/>
              <a:gd name="T72" fmla="*/ 129 w 130"/>
              <a:gd name="T73" fmla="*/ 12 h 160"/>
              <a:gd name="T74" fmla="*/ 125 w 130"/>
              <a:gd name="T75" fmla="*/ 12 h 160"/>
              <a:gd name="T76" fmla="*/ 100 w 130"/>
              <a:gd name="T77" fmla="*/ 37 h 160"/>
              <a:gd name="T78" fmla="*/ 100 w 130"/>
              <a:gd name="T79" fmla="*/ 41 h 160"/>
              <a:gd name="T80" fmla="*/ 102 w 130"/>
              <a:gd name="T81" fmla="*/ 41 h 160"/>
              <a:gd name="T82" fmla="*/ 104 w 130"/>
              <a:gd name="T83" fmla="*/ 41 h 160"/>
              <a:gd name="T84" fmla="*/ 129 w 130"/>
              <a:gd name="T85" fmla="*/ 16 h 160"/>
              <a:gd name="T86" fmla="*/ 129 w 130"/>
              <a:gd name="T87" fmla="*/ 12 h 160"/>
              <a:gd name="T88" fmla="*/ 87 w 130"/>
              <a:gd name="T89" fmla="*/ 57 h 160"/>
              <a:gd name="T90" fmla="*/ 87 w 130"/>
              <a:gd name="T91" fmla="*/ 53 h 160"/>
              <a:gd name="T92" fmla="*/ 84 w 130"/>
              <a:gd name="T93" fmla="*/ 53 h 160"/>
              <a:gd name="T94" fmla="*/ 45 w 130"/>
              <a:gd name="T95" fmla="*/ 92 h 160"/>
              <a:gd name="T96" fmla="*/ 45 w 130"/>
              <a:gd name="T97" fmla="*/ 96 h 160"/>
              <a:gd name="T98" fmla="*/ 47 w 130"/>
              <a:gd name="T99" fmla="*/ 97 h 160"/>
              <a:gd name="T100" fmla="*/ 49 w 130"/>
              <a:gd name="T101" fmla="*/ 96 h 160"/>
              <a:gd name="T102" fmla="*/ 87 w 130"/>
              <a:gd name="T103" fmla="*/ 57 h 160"/>
              <a:gd name="T104" fmla="*/ 20 w 130"/>
              <a:gd name="T105" fmla="*/ 117 h 160"/>
              <a:gd name="T106" fmla="*/ 1 w 130"/>
              <a:gd name="T107" fmla="*/ 136 h 160"/>
              <a:gd name="T108" fmla="*/ 1 w 130"/>
              <a:gd name="T109" fmla="*/ 140 h 160"/>
              <a:gd name="T110" fmla="*/ 3 w 130"/>
              <a:gd name="T111" fmla="*/ 141 h 160"/>
              <a:gd name="T112" fmla="*/ 5 w 130"/>
              <a:gd name="T113" fmla="*/ 140 h 160"/>
              <a:gd name="T114" fmla="*/ 24 w 130"/>
              <a:gd name="T115" fmla="*/ 121 h 160"/>
              <a:gd name="T116" fmla="*/ 24 w 130"/>
              <a:gd name="T117" fmla="*/ 117 h 160"/>
              <a:gd name="T118" fmla="*/ 20 w 130"/>
              <a:gd name="T119" fmla="*/ 1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0" h="160">
                <a:moveTo>
                  <a:pt x="110" y="80"/>
                </a:moveTo>
                <a:cubicBezTo>
                  <a:pt x="110" y="97"/>
                  <a:pt x="110" y="97"/>
                  <a:pt x="110" y="97"/>
                </a:cubicBezTo>
                <a:cubicBezTo>
                  <a:pt x="110" y="120"/>
                  <a:pt x="92" y="139"/>
                  <a:pt x="69" y="141"/>
                </a:cubicBezTo>
                <a:cubicBezTo>
                  <a:pt x="69" y="154"/>
                  <a:pt x="69" y="154"/>
                  <a:pt x="69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4" y="154"/>
                  <a:pt x="86" y="156"/>
                  <a:pt x="86" y="157"/>
                </a:cubicBezTo>
                <a:cubicBezTo>
                  <a:pt x="86" y="159"/>
                  <a:pt x="84" y="160"/>
                  <a:pt x="83" y="160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48" y="160"/>
                  <a:pt x="47" y="159"/>
                  <a:pt x="47" y="157"/>
                </a:cubicBezTo>
                <a:cubicBezTo>
                  <a:pt x="47" y="156"/>
                  <a:pt x="48" y="154"/>
                  <a:pt x="50" y="154"/>
                </a:cubicBezTo>
                <a:cubicBezTo>
                  <a:pt x="63" y="154"/>
                  <a:pt x="63" y="154"/>
                  <a:pt x="63" y="154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40" y="139"/>
                  <a:pt x="22" y="120"/>
                  <a:pt x="22" y="97"/>
                </a:cubicBezTo>
                <a:cubicBezTo>
                  <a:pt x="22" y="80"/>
                  <a:pt x="22" y="80"/>
                  <a:pt x="22" y="80"/>
                </a:cubicBezTo>
                <a:cubicBezTo>
                  <a:pt x="22" y="78"/>
                  <a:pt x="23" y="77"/>
                  <a:pt x="25" y="77"/>
                </a:cubicBezTo>
                <a:cubicBezTo>
                  <a:pt x="26" y="77"/>
                  <a:pt x="28" y="78"/>
                  <a:pt x="28" y="80"/>
                </a:cubicBezTo>
                <a:cubicBezTo>
                  <a:pt x="28" y="97"/>
                  <a:pt x="28" y="97"/>
                  <a:pt x="28" y="97"/>
                </a:cubicBezTo>
                <a:cubicBezTo>
                  <a:pt x="28" y="118"/>
                  <a:pt x="45" y="135"/>
                  <a:pt x="66" y="135"/>
                </a:cubicBezTo>
                <a:cubicBezTo>
                  <a:pt x="88" y="135"/>
                  <a:pt x="105" y="118"/>
                  <a:pt x="105" y="97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05" y="78"/>
                  <a:pt x="106" y="77"/>
                  <a:pt x="108" y="77"/>
                </a:cubicBezTo>
                <a:cubicBezTo>
                  <a:pt x="109" y="77"/>
                  <a:pt x="110" y="78"/>
                  <a:pt x="110" y="80"/>
                </a:cubicBezTo>
                <a:close/>
                <a:moveTo>
                  <a:pt x="36" y="97"/>
                </a:moveTo>
                <a:cubicBezTo>
                  <a:pt x="36" y="30"/>
                  <a:pt x="36" y="30"/>
                  <a:pt x="36" y="30"/>
                </a:cubicBezTo>
                <a:cubicBezTo>
                  <a:pt x="36" y="14"/>
                  <a:pt x="49" y="0"/>
                  <a:pt x="66" y="0"/>
                </a:cubicBezTo>
                <a:cubicBezTo>
                  <a:pt x="83" y="0"/>
                  <a:pt x="97" y="14"/>
                  <a:pt x="97" y="30"/>
                </a:cubicBezTo>
                <a:cubicBezTo>
                  <a:pt x="97" y="97"/>
                  <a:pt x="97" y="97"/>
                  <a:pt x="97" y="97"/>
                </a:cubicBezTo>
                <a:cubicBezTo>
                  <a:pt x="97" y="113"/>
                  <a:pt x="83" y="127"/>
                  <a:pt x="66" y="127"/>
                </a:cubicBezTo>
                <a:cubicBezTo>
                  <a:pt x="49" y="127"/>
                  <a:pt x="36" y="113"/>
                  <a:pt x="36" y="97"/>
                </a:cubicBezTo>
                <a:close/>
                <a:moveTo>
                  <a:pt x="41" y="97"/>
                </a:moveTo>
                <a:cubicBezTo>
                  <a:pt x="41" y="110"/>
                  <a:pt x="53" y="121"/>
                  <a:pt x="66" y="121"/>
                </a:cubicBezTo>
                <a:cubicBezTo>
                  <a:pt x="80" y="121"/>
                  <a:pt x="91" y="110"/>
                  <a:pt x="91" y="97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17"/>
                  <a:pt x="80" y="6"/>
                  <a:pt x="66" y="6"/>
                </a:cubicBezTo>
                <a:cubicBezTo>
                  <a:pt x="53" y="6"/>
                  <a:pt x="41" y="17"/>
                  <a:pt x="41" y="30"/>
                </a:cubicBezTo>
                <a:lnTo>
                  <a:pt x="41" y="97"/>
                </a:lnTo>
                <a:close/>
                <a:moveTo>
                  <a:pt x="129" y="12"/>
                </a:moveTo>
                <a:cubicBezTo>
                  <a:pt x="128" y="11"/>
                  <a:pt x="126" y="11"/>
                  <a:pt x="125" y="12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99" y="38"/>
                  <a:pt x="99" y="39"/>
                  <a:pt x="100" y="41"/>
                </a:cubicBezTo>
                <a:cubicBezTo>
                  <a:pt x="101" y="41"/>
                  <a:pt x="101" y="41"/>
                  <a:pt x="102" y="41"/>
                </a:cubicBezTo>
                <a:cubicBezTo>
                  <a:pt x="103" y="41"/>
                  <a:pt x="103" y="41"/>
                  <a:pt x="104" y="41"/>
                </a:cubicBezTo>
                <a:cubicBezTo>
                  <a:pt x="129" y="16"/>
                  <a:pt x="129" y="16"/>
                  <a:pt x="129" y="16"/>
                </a:cubicBezTo>
                <a:cubicBezTo>
                  <a:pt x="130" y="15"/>
                  <a:pt x="130" y="13"/>
                  <a:pt x="129" y="12"/>
                </a:cubicBezTo>
                <a:close/>
                <a:moveTo>
                  <a:pt x="87" y="57"/>
                </a:moveTo>
                <a:cubicBezTo>
                  <a:pt x="89" y="56"/>
                  <a:pt x="89" y="54"/>
                  <a:pt x="87" y="53"/>
                </a:cubicBezTo>
                <a:cubicBezTo>
                  <a:pt x="86" y="52"/>
                  <a:pt x="85" y="52"/>
                  <a:pt x="84" y="53"/>
                </a:cubicBezTo>
                <a:cubicBezTo>
                  <a:pt x="45" y="92"/>
                  <a:pt x="45" y="92"/>
                  <a:pt x="45" y="92"/>
                </a:cubicBezTo>
                <a:cubicBezTo>
                  <a:pt x="44" y="93"/>
                  <a:pt x="44" y="95"/>
                  <a:pt x="45" y="96"/>
                </a:cubicBezTo>
                <a:cubicBezTo>
                  <a:pt x="45" y="96"/>
                  <a:pt x="46" y="97"/>
                  <a:pt x="47" y="97"/>
                </a:cubicBezTo>
                <a:cubicBezTo>
                  <a:pt x="48" y="97"/>
                  <a:pt x="48" y="96"/>
                  <a:pt x="49" y="96"/>
                </a:cubicBezTo>
                <a:lnTo>
                  <a:pt x="87" y="57"/>
                </a:lnTo>
                <a:close/>
                <a:moveTo>
                  <a:pt x="20" y="117"/>
                </a:moveTo>
                <a:cubicBezTo>
                  <a:pt x="1" y="136"/>
                  <a:pt x="1" y="136"/>
                  <a:pt x="1" y="136"/>
                </a:cubicBezTo>
                <a:cubicBezTo>
                  <a:pt x="0" y="137"/>
                  <a:pt x="0" y="139"/>
                  <a:pt x="1" y="140"/>
                </a:cubicBezTo>
                <a:cubicBezTo>
                  <a:pt x="1" y="140"/>
                  <a:pt x="2" y="141"/>
                  <a:pt x="3" y="141"/>
                </a:cubicBezTo>
                <a:cubicBezTo>
                  <a:pt x="3" y="141"/>
                  <a:pt x="4" y="140"/>
                  <a:pt x="5" y="140"/>
                </a:cubicBezTo>
                <a:cubicBezTo>
                  <a:pt x="24" y="121"/>
                  <a:pt x="24" y="121"/>
                  <a:pt x="24" y="121"/>
                </a:cubicBezTo>
                <a:cubicBezTo>
                  <a:pt x="25" y="119"/>
                  <a:pt x="25" y="118"/>
                  <a:pt x="24" y="117"/>
                </a:cubicBezTo>
                <a:cubicBezTo>
                  <a:pt x="23" y="116"/>
                  <a:pt x="21" y="116"/>
                  <a:pt x="20" y="1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" name="Freeform 1295"/>
          <p:cNvSpPr>
            <a:spLocks noEditPoints="1"/>
          </p:cNvSpPr>
          <p:nvPr userDrawn="1"/>
        </p:nvSpPr>
        <p:spPr bwMode="auto">
          <a:xfrm>
            <a:off x="2045732" y="1358504"/>
            <a:ext cx="450533" cy="454462"/>
          </a:xfrm>
          <a:custGeom>
            <a:avLst/>
            <a:gdLst>
              <a:gd name="T0" fmla="*/ 118 w 160"/>
              <a:gd name="T1" fmla="*/ 35 h 160"/>
              <a:gd name="T2" fmla="*/ 23 w 160"/>
              <a:gd name="T3" fmla="*/ 79 h 160"/>
              <a:gd name="T4" fmla="*/ 21 w 160"/>
              <a:gd name="T5" fmla="*/ 81 h 160"/>
              <a:gd name="T6" fmla="*/ 24 w 160"/>
              <a:gd name="T7" fmla="*/ 84 h 160"/>
              <a:gd name="T8" fmla="*/ 66 w 160"/>
              <a:gd name="T9" fmla="*/ 91 h 160"/>
              <a:gd name="T10" fmla="*/ 71 w 160"/>
              <a:gd name="T11" fmla="*/ 131 h 160"/>
              <a:gd name="T12" fmla="*/ 73 w 160"/>
              <a:gd name="T13" fmla="*/ 133 h 160"/>
              <a:gd name="T14" fmla="*/ 73 w 160"/>
              <a:gd name="T15" fmla="*/ 133 h 160"/>
              <a:gd name="T16" fmla="*/ 76 w 160"/>
              <a:gd name="T17" fmla="*/ 132 h 160"/>
              <a:gd name="T18" fmla="*/ 122 w 160"/>
              <a:gd name="T19" fmla="*/ 39 h 160"/>
              <a:gd name="T20" fmla="*/ 121 w 160"/>
              <a:gd name="T21" fmla="*/ 35 h 160"/>
              <a:gd name="T22" fmla="*/ 118 w 160"/>
              <a:gd name="T23" fmla="*/ 35 h 160"/>
              <a:gd name="T24" fmla="*/ 75 w 160"/>
              <a:gd name="T25" fmla="*/ 121 h 160"/>
              <a:gd name="T26" fmla="*/ 71 w 160"/>
              <a:gd name="T27" fmla="*/ 88 h 160"/>
              <a:gd name="T28" fmla="*/ 69 w 160"/>
              <a:gd name="T29" fmla="*/ 86 h 160"/>
              <a:gd name="T30" fmla="*/ 33 w 160"/>
              <a:gd name="T31" fmla="*/ 80 h 160"/>
              <a:gd name="T32" fmla="*/ 114 w 160"/>
              <a:gd name="T33" fmla="*/ 43 h 160"/>
              <a:gd name="T34" fmla="*/ 75 w 160"/>
              <a:gd name="T35" fmla="*/ 121 h 160"/>
              <a:gd name="T36" fmla="*/ 80 w 160"/>
              <a:gd name="T37" fmla="*/ 0 h 160"/>
              <a:gd name="T38" fmla="*/ 0 w 160"/>
              <a:gd name="T39" fmla="*/ 80 h 160"/>
              <a:gd name="T40" fmla="*/ 80 w 160"/>
              <a:gd name="T41" fmla="*/ 160 h 160"/>
              <a:gd name="T42" fmla="*/ 160 w 160"/>
              <a:gd name="T43" fmla="*/ 80 h 160"/>
              <a:gd name="T44" fmla="*/ 80 w 160"/>
              <a:gd name="T45" fmla="*/ 0 h 160"/>
              <a:gd name="T46" fmla="*/ 80 w 160"/>
              <a:gd name="T47" fmla="*/ 155 h 160"/>
              <a:gd name="T48" fmla="*/ 5 w 160"/>
              <a:gd name="T49" fmla="*/ 80 h 160"/>
              <a:gd name="T50" fmla="*/ 80 w 160"/>
              <a:gd name="T51" fmla="*/ 5 h 160"/>
              <a:gd name="T52" fmla="*/ 155 w 160"/>
              <a:gd name="T53" fmla="*/ 80 h 160"/>
              <a:gd name="T54" fmla="*/ 80 w 160"/>
              <a:gd name="T5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0" h="160">
                <a:moveTo>
                  <a:pt x="118" y="35"/>
                </a:moveTo>
                <a:cubicBezTo>
                  <a:pt x="23" y="79"/>
                  <a:pt x="23" y="79"/>
                  <a:pt x="23" y="79"/>
                </a:cubicBezTo>
                <a:cubicBezTo>
                  <a:pt x="22" y="79"/>
                  <a:pt x="21" y="80"/>
                  <a:pt x="21" y="81"/>
                </a:cubicBezTo>
                <a:cubicBezTo>
                  <a:pt x="22" y="83"/>
                  <a:pt x="23" y="84"/>
                  <a:pt x="24" y="84"/>
                </a:cubicBezTo>
                <a:cubicBezTo>
                  <a:pt x="66" y="91"/>
                  <a:pt x="66" y="91"/>
                  <a:pt x="66" y="91"/>
                </a:cubicBezTo>
                <a:cubicBezTo>
                  <a:pt x="71" y="131"/>
                  <a:pt x="71" y="131"/>
                  <a:pt x="71" y="131"/>
                </a:cubicBezTo>
                <a:cubicBezTo>
                  <a:pt x="71" y="132"/>
                  <a:pt x="72" y="133"/>
                  <a:pt x="73" y="133"/>
                </a:cubicBezTo>
                <a:cubicBezTo>
                  <a:pt x="73" y="133"/>
                  <a:pt x="73" y="133"/>
                  <a:pt x="73" y="133"/>
                </a:cubicBezTo>
                <a:cubicBezTo>
                  <a:pt x="74" y="133"/>
                  <a:pt x="75" y="132"/>
                  <a:pt x="76" y="132"/>
                </a:cubicBezTo>
                <a:cubicBezTo>
                  <a:pt x="122" y="39"/>
                  <a:pt x="122" y="39"/>
                  <a:pt x="122" y="39"/>
                </a:cubicBezTo>
                <a:cubicBezTo>
                  <a:pt x="122" y="38"/>
                  <a:pt x="122" y="36"/>
                  <a:pt x="121" y="35"/>
                </a:cubicBezTo>
                <a:cubicBezTo>
                  <a:pt x="121" y="35"/>
                  <a:pt x="119" y="34"/>
                  <a:pt x="118" y="35"/>
                </a:cubicBezTo>
                <a:close/>
                <a:moveTo>
                  <a:pt x="75" y="121"/>
                </a:moveTo>
                <a:cubicBezTo>
                  <a:pt x="71" y="88"/>
                  <a:pt x="71" y="88"/>
                  <a:pt x="71" y="88"/>
                </a:cubicBezTo>
                <a:cubicBezTo>
                  <a:pt x="71" y="87"/>
                  <a:pt x="70" y="86"/>
                  <a:pt x="69" y="86"/>
                </a:cubicBezTo>
                <a:cubicBezTo>
                  <a:pt x="33" y="80"/>
                  <a:pt x="33" y="80"/>
                  <a:pt x="33" y="80"/>
                </a:cubicBezTo>
                <a:cubicBezTo>
                  <a:pt x="114" y="43"/>
                  <a:pt x="114" y="43"/>
                  <a:pt x="114" y="43"/>
                </a:cubicBezTo>
                <a:lnTo>
                  <a:pt x="75" y="121"/>
                </a:ln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" name="Freeform 1296"/>
          <p:cNvSpPr>
            <a:spLocks noEditPoints="1"/>
          </p:cNvSpPr>
          <p:nvPr userDrawn="1"/>
        </p:nvSpPr>
        <p:spPr bwMode="auto">
          <a:xfrm>
            <a:off x="2045732" y="1869282"/>
            <a:ext cx="450533" cy="442674"/>
          </a:xfrm>
          <a:custGeom>
            <a:avLst/>
            <a:gdLst>
              <a:gd name="T0" fmla="*/ 159 w 160"/>
              <a:gd name="T1" fmla="*/ 1 h 156"/>
              <a:gd name="T2" fmla="*/ 156 w 160"/>
              <a:gd name="T3" fmla="*/ 0 h 156"/>
              <a:gd name="T4" fmla="*/ 2 w 160"/>
              <a:gd name="T5" fmla="*/ 71 h 156"/>
              <a:gd name="T6" fmla="*/ 0 w 160"/>
              <a:gd name="T7" fmla="*/ 74 h 156"/>
              <a:gd name="T8" fmla="*/ 3 w 160"/>
              <a:gd name="T9" fmla="*/ 77 h 156"/>
              <a:gd name="T10" fmla="*/ 72 w 160"/>
              <a:gd name="T11" fmla="*/ 88 h 156"/>
              <a:gd name="T12" fmla="*/ 79 w 160"/>
              <a:gd name="T13" fmla="*/ 153 h 156"/>
              <a:gd name="T14" fmla="*/ 82 w 160"/>
              <a:gd name="T15" fmla="*/ 156 h 156"/>
              <a:gd name="T16" fmla="*/ 83 w 160"/>
              <a:gd name="T17" fmla="*/ 156 h 156"/>
              <a:gd name="T18" fmla="*/ 85 w 160"/>
              <a:gd name="T19" fmla="*/ 154 h 156"/>
              <a:gd name="T20" fmla="*/ 160 w 160"/>
              <a:gd name="T21" fmla="*/ 4 h 156"/>
              <a:gd name="T22" fmla="*/ 159 w 160"/>
              <a:gd name="T23" fmla="*/ 1 h 156"/>
              <a:gd name="T24" fmla="*/ 84 w 160"/>
              <a:gd name="T25" fmla="*/ 142 h 156"/>
              <a:gd name="T26" fmla="*/ 77 w 160"/>
              <a:gd name="T27" fmla="*/ 85 h 156"/>
              <a:gd name="T28" fmla="*/ 75 w 160"/>
              <a:gd name="T29" fmla="*/ 83 h 156"/>
              <a:gd name="T30" fmla="*/ 14 w 160"/>
              <a:gd name="T31" fmla="*/ 72 h 156"/>
              <a:gd name="T32" fmla="*/ 150 w 160"/>
              <a:gd name="T33" fmla="*/ 10 h 156"/>
              <a:gd name="T34" fmla="*/ 84 w 160"/>
              <a:gd name="T35" fmla="*/ 142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56">
                <a:moveTo>
                  <a:pt x="159" y="1"/>
                </a:moveTo>
                <a:cubicBezTo>
                  <a:pt x="158" y="0"/>
                  <a:pt x="157" y="0"/>
                  <a:pt x="156" y="0"/>
                </a:cubicBezTo>
                <a:cubicBezTo>
                  <a:pt x="2" y="71"/>
                  <a:pt x="2" y="71"/>
                  <a:pt x="2" y="71"/>
                </a:cubicBezTo>
                <a:cubicBezTo>
                  <a:pt x="1" y="71"/>
                  <a:pt x="0" y="73"/>
                  <a:pt x="0" y="74"/>
                </a:cubicBezTo>
                <a:cubicBezTo>
                  <a:pt x="0" y="75"/>
                  <a:pt x="1" y="77"/>
                  <a:pt x="3" y="77"/>
                </a:cubicBezTo>
                <a:cubicBezTo>
                  <a:pt x="72" y="88"/>
                  <a:pt x="72" y="88"/>
                  <a:pt x="72" y="88"/>
                </a:cubicBezTo>
                <a:cubicBezTo>
                  <a:pt x="79" y="153"/>
                  <a:pt x="79" y="153"/>
                  <a:pt x="79" y="153"/>
                </a:cubicBezTo>
                <a:cubicBezTo>
                  <a:pt x="80" y="155"/>
                  <a:pt x="81" y="156"/>
                  <a:pt x="82" y="156"/>
                </a:cubicBezTo>
                <a:cubicBezTo>
                  <a:pt x="82" y="156"/>
                  <a:pt x="82" y="156"/>
                  <a:pt x="83" y="156"/>
                </a:cubicBezTo>
                <a:cubicBezTo>
                  <a:pt x="84" y="156"/>
                  <a:pt x="85" y="156"/>
                  <a:pt x="85" y="154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2"/>
                  <a:pt x="159" y="1"/>
                </a:cubicBezTo>
                <a:close/>
                <a:moveTo>
                  <a:pt x="84" y="142"/>
                </a:moveTo>
                <a:cubicBezTo>
                  <a:pt x="77" y="85"/>
                  <a:pt x="77" y="85"/>
                  <a:pt x="77" y="85"/>
                </a:cubicBezTo>
                <a:cubicBezTo>
                  <a:pt x="77" y="84"/>
                  <a:pt x="76" y="83"/>
                  <a:pt x="75" y="83"/>
                </a:cubicBezTo>
                <a:cubicBezTo>
                  <a:pt x="14" y="72"/>
                  <a:pt x="14" y="72"/>
                  <a:pt x="14" y="72"/>
                </a:cubicBezTo>
                <a:cubicBezTo>
                  <a:pt x="150" y="10"/>
                  <a:pt x="150" y="10"/>
                  <a:pt x="150" y="10"/>
                </a:cubicBezTo>
                <a:lnTo>
                  <a:pt x="84" y="1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6" name="Freeform 1297"/>
          <p:cNvSpPr>
            <a:spLocks noEditPoints="1"/>
          </p:cNvSpPr>
          <p:nvPr userDrawn="1"/>
        </p:nvSpPr>
        <p:spPr bwMode="auto">
          <a:xfrm>
            <a:off x="2045732" y="2380061"/>
            <a:ext cx="450533" cy="454462"/>
          </a:xfrm>
          <a:custGeom>
            <a:avLst/>
            <a:gdLst>
              <a:gd name="T0" fmla="*/ 125 w 160"/>
              <a:gd name="T1" fmla="*/ 17 h 160"/>
              <a:gd name="T2" fmla="*/ 99 w 160"/>
              <a:gd name="T3" fmla="*/ 54 h 160"/>
              <a:gd name="T4" fmla="*/ 70 w 160"/>
              <a:gd name="T5" fmla="*/ 54 h 160"/>
              <a:gd name="T6" fmla="*/ 49 w 160"/>
              <a:gd name="T7" fmla="*/ 26 h 160"/>
              <a:gd name="T8" fmla="*/ 26 w 160"/>
              <a:gd name="T9" fmla="*/ 26 h 160"/>
              <a:gd name="T10" fmla="*/ 44 w 160"/>
              <a:gd name="T11" fmla="*/ 36 h 160"/>
              <a:gd name="T12" fmla="*/ 61 w 160"/>
              <a:gd name="T13" fmla="*/ 73 h 160"/>
              <a:gd name="T14" fmla="*/ 29 w 160"/>
              <a:gd name="T15" fmla="*/ 124 h 160"/>
              <a:gd name="T16" fmla="*/ 0 w 160"/>
              <a:gd name="T17" fmla="*/ 137 h 160"/>
              <a:gd name="T18" fmla="*/ 35 w 160"/>
              <a:gd name="T19" fmla="*/ 137 h 160"/>
              <a:gd name="T20" fmla="*/ 70 w 160"/>
              <a:gd name="T21" fmla="*/ 91 h 160"/>
              <a:gd name="T22" fmla="*/ 81 w 160"/>
              <a:gd name="T23" fmla="*/ 125 h 160"/>
              <a:gd name="T24" fmla="*/ 84 w 160"/>
              <a:gd name="T25" fmla="*/ 160 h 160"/>
              <a:gd name="T26" fmla="*/ 87 w 160"/>
              <a:gd name="T27" fmla="*/ 125 h 160"/>
              <a:gd name="T28" fmla="*/ 99 w 160"/>
              <a:gd name="T29" fmla="*/ 91 h 160"/>
              <a:gd name="T30" fmla="*/ 119 w 160"/>
              <a:gd name="T31" fmla="*/ 119 h 160"/>
              <a:gd name="T32" fmla="*/ 143 w 160"/>
              <a:gd name="T33" fmla="*/ 119 h 160"/>
              <a:gd name="T34" fmla="*/ 125 w 160"/>
              <a:gd name="T35" fmla="*/ 109 h 160"/>
              <a:gd name="T36" fmla="*/ 108 w 160"/>
              <a:gd name="T37" fmla="*/ 73 h 160"/>
              <a:gd name="T38" fmla="*/ 131 w 160"/>
              <a:gd name="T39" fmla="*/ 30 h 160"/>
              <a:gd name="T40" fmla="*/ 160 w 160"/>
              <a:gd name="T41" fmla="*/ 17 h 160"/>
              <a:gd name="T42" fmla="*/ 32 w 160"/>
              <a:gd name="T43" fmla="*/ 26 h 160"/>
              <a:gd name="T44" fmla="*/ 44 w 160"/>
              <a:gd name="T45" fmla="*/ 26 h 160"/>
              <a:gd name="T46" fmla="*/ 32 w 160"/>
              <a:gd name="T47" fmla="*/ 26 h 160"/>
              <a:gd name="T48" fmla="*/ 6 w 160"/>
              <a:gd name="T49" fmla="*/ 137 h 160"/>
              <a:gd name="T50" fmla="*/ 29 w 160"/>
              <a:gd name="T51" fmla="*/ 137 h 160"/>
              <a:gd name="T52" fmla="*/ 96 w 160"/>
              <a:gd name="T53" fmla="*/ 143 h 160"/>
              <a:gd name="T54" fmla="*/ 73 w 160"/>
              <a:gd name="T55" fmla="*/ 143 h 160"/>
              <a:gd name="T56" fmla="*/ 96 w 160"/>
              <a:gd name="T57" fmla="*/ 143 h 160"/>
              <a:gd name="T58" fmla="*/ 67 w 160"/>
              <a:gd name="T59" fmla="*/ 73 h 160"/>
              <a:gd name="T60" fmla="*/ 102 w 160"/>
              <a:gd name="T61" fmla="*/ 73 h 160"/>
              <a:gd name="T62" fmla="*/ 137 w 160"/>
              <a:gd name="T63" fmla="*/ 119 h 160"/>
              <a:gd name="T64" fmla="*/ 125 w 160"/>
              <a:gd name="T65" fmla="*/ 119 h 160"/>
              <a:gd name="T66" fmla="*/ 137 w 160"/>
              <a:gd name="T67" fmla="*/ 119 h 160"/>
              <a:gd name="T68" fmla="*/ 131 w 160"/>
              <a:gd name="T69" fmla="*/ 17 h 160"/>
              <a:gd name="T70" fmla="*/ 154 w 160"/>
              <a:gd name="T71" fmla="*/ 1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60">
                <a:moveTo>
                  <a:pt x="143" y="0"/>
                </a:moveTo>
                <a:cubicBezTo>
                  <a:pt x="133" y="0"/>
                  <a:pt x="125" y="8"/>
                  <a:pt x="125" y="17"/>
                </a:cubicBezTo>
                <a:cubicBezTo>
                  <a:pt x="125" y="20"/>
                  <a:pt x="126" y="23"/>
                  <a:pt x="127" y="26"/>
                </a:cubicBezTo>
                <a:cubicBezTo>
                  <a:pt x="99" y="54"/>
                  <a:pt x="99" y="54"/>
                  <a:pt x="99" y="54"/>
                </a:cubicBezTo>
                <a:cubicBezTo>
                  <a:pt x="95" y="51"/>
                  <a:pt x="90" y="49"/>
                  <a:pt x="84" y="49"/>
                </a:cubicBezTo>
                <a:cubicBezTo>
                  <a:pt x="79" y="49"/>
                  <a:pt x="74" y="51"/>
                  <a:pt x="70" y="54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0"/>
                  <a:pt x="49" y="28"/>
                  <a:pt x="49" y="26"/>
                </a:cubicBezTo>
                <a:cubicBezTo>
                  <a:pt x="49" y="20"/>
                  <a:pt x="44" y="15"/>
                  <a:pt x="38" y="15"/>
                </a:cubicBezTo>
                <a:cubicBezTo>
                  <a:pt x="31" y="15"/>
                  <a:pt x="26" y="20"/>
                  <a:pt x="26" y="26"/>
                </a:cubicBezTo>
                <a:cubicBezTo>
                  <a:pt x="26" y="33"/>
                  <a:pt x="31" y="38"/>
                  <a:pt x="38" y="38"/>
                </a:cubicBezTo>
                <a:cubicBezTo>
                  <a:pt x="40" y="38"/>
                  <a:pt x="42" y="37"/>
                  <a:pt x="44" y="36"/>
                </a:cubicBezTo>
                <a:cubicBezTo>
                  <a:pt x="66" y="58"/>
                  <a:pt x="66" y="58"/>
                  <a:pt x="66" y="58"/>
                </a:cubicBezTo>
                <a:cubicBezTo>
                  <a:pt x="63" y="62"/>
                  <a:pt x="61" y="67"/>
                  <a:pt x="61" y="73"/>
                </a:cubicBezTo>
                <a:cubicBezTo>
                  <a:pt x="61" y="78"/>
                  <a:pt x="63" y="83"/>
                  <a:pt x="66" y="87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1"/>
                  <a:pt x="22" y="119"/>
                  <a:pt x="17" y="119"/>
                </a:cubicBezTo>
                <a:cubicBezTo>
                  <a:pt x="8" y="119"/>
                  <a:pt x="0" y="127"/>
                  <a:pt x="0" y="137"/>
                </a:cubicBezTo>
                <a:cubicBezTo>
                  <a:pt x="0" y="146"/>
                  <a:pt x="8" y="154"/>
                  <a:pt x="17" y="154"/>
                </a:cubicBezTo>
                <a:cubicBezTo>
                  <a:pt x="27" y="154"/>
                  <a:pt x="35" y="146"/>
                  <a:pt x="35" y="137"/>
                </a:cubicBezTo>
                <a:cubicBezTo>
                  <a:pt x="35" y="134"/>
                  <a:pt x="34" y="131"/>
                  <a:pt x="33" y="128"/>
                </a:cubicBezTo>
                <a:cubicBezTo>
                  <a:pt x="70" y="91"/>
                  <a:pt x="70" y="91"/>
                  <a:pt x="70" y="91"/>
                </a:cubicBezTo>
                <a:cubicBezTo>
                  <a:pt x="73" y="94"/>
                  <a:pt x="77" y="95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73" y="127"/>
                  <a:pt x="67" y="134"/>
                  <a:pt x="67" y="143"/>
                </a:cubicBezTo>
                <a:cubicBezTo>
                  <a:pt x="67" y="152"/>
                  <a:pt x="75" y="160"/>
                  <a:pt x="84" y="160"/>
                </a:cubicBezTo>
                <a:cubicBezTo>
                  <a:pt x="94" y="160"/>
                  <a:pt x="102" y="152"/>
                  <a:pt x="102" y="143"/>
                </a:cubicBezTo>
                <a:cubicBezTo>
                  <a:pt x="102" y="134"/>
                  <a:pt x="96" y="127"/>
                  <a:pt x="87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92" y="95"/>
                  <a:pt x="95" y="94"/>
                  <a:pt x="99" y="91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0" y="115"/>
                  <a:pt x="119" y="117"/>
                  <a:pt x="119" y="119"/>
                </a:cubicBezTo>
                <a:cubicBezTo>
                  <a:pt x="119" y="126"/>
                  <a:pt x="124" y="131"/>
                  <a:pt x="131" y="131"/>
                </a:cubicBezTo>
                <a:cubicBezTo>
                  <a:pt x="137" y="131"/>
                  <a:pt x="143" y="126"/>
                  <a:pt x="143" y="119"/>
                </a:cubicBezTo>
                <a:cubicBezTo>
                  <a:pt x="143" y="113"/>
                  <a:pt x="137" y="108"/>
                  <a:pt x="131" y="108"/>
                </a:cubicBezTo>
                <a:cubicBezTo>
                  <a:pt x="129" y="108"/>
                  <a:pt x="127" y="108"/>
                  <a:pt x="125" y="109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6" y="83"/>
                  <a:pt x="108" y="78"/>
                  <a:pt x="108" y="73"/>
                </a:cubicBezTo>
                <a:cubicBezTo>
                  <a:pt x="108" y="67"/>
                  <a:pt x="106" y="62"/>
                  <a:pt x="103" y="58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4" y="33"/>
                  <a:pt x="138" y="35"/>
                  <a:pt x="143" y="35"/>
                </a:cubicBezTo>
                <a:cubicBezTo>
                  <a:pt x="152" y="35"/>
                  <a:pt x="160" y="27"/>
                  <a:pt x="160" y="17"/>
                </a:cubicBezTo>
                <a:cubicBezTo>
                  <a:pt x="160" y="8"/>
                  <a:pt x="152" y="0"/>
                  <a:pt x="143" y="0"/>
                </a:cubicBezTo>
                <a:close/>
                <a:moveTo>
                  <a:pt x="32" y="26"/>
                </a:moveTo>
                <a:cubicBezTo>
                  <a:pt x="32" y="23"/>
                  <a:pt x="35" y="20"/>
                  <a:pt x="38" y="20"/>
                </a:cubicBezTo>
                <a:cubicBezTo>
                  <a:pt x="41" y="20"/>
                  <a:pt x="44" y="23"/>
                  <a:pt x="44" y="26"/>
                </a:cubicBezTo>
                <a:cubicBezTo>
                  <a:pt x="44" y="29"/>
                  <a:pt x="41" y="32"/>
                  <a:pt x="38" y="32"/>
                </a:cubicBezTo>
                <a:cubicBezTo>
                  <a:pt x="35" y="32"/>
                  <a:pt x="32" y="29"/>
                  <a:pt x="32" y="26"/>
                </a:cubicBezTo>
                <a:close/>
                <a:moveTo>
                  <a:pt x="17" y="148"/>
                </a:moveTo>
                <a:cubicBezTo>
                  <a:pt x="11" y="148"/>
                  <a:pt x="6" y="143"/>
                  <a:pt x="6" y="137"/>
                </a:cubicBezTo>
                <a:cubicBezTo>
                  <a:pt x="6" y="130"/>
                  <a:pt x="11" y="125"/>
                  <a:pt x="17" y="125"/>
                </a:cubicBezTo>
                <a:cubicBezTo>
                  <a:pt x="24" y="125"/>
                  <a:pt x="29" y="130"/>
                  <a:pt x="29" y="137"/>
                </a:cubicBezTo>
                <a:cubicBezTo>
                  <a:pt x="29" y="143"/>
                  <a:pt x="24" y="148"/>
                  <a:pt x="17" y="148"/>
                </a:cubicBezTo>
                <a:close/>
                <a:moveTo>
                  <a:pt x="96" y="143"/>
                </a:moveTo>
                <a:cubicBezTo>
                  <a:pt x="96" y="149"/>
                  <a:pt x="91" y="154"/>
                  <a:pt x="84" y="154"/>
                </a:cubicBezTo>
                <a:cubicBezTo>
                  <a:pt x="78" y="154"/>
                  <a:pt x="73" y="149"/>
                  <a:pt x="73" y="143"/>
                </a:cubicBezTo>
                <a:cubicBezTo>
                  <a:pt x="73" y="136"/>
                  <a:pt x="78" y="131"/>
                  <a:pt x="84" y="131"/>
                </a:cubicBezTo>
                <a:cubicBezTo>
                  <a:pt x="91" y="131"/>
                  <a:pt x="96" y="136"/>
                  <a:pt x="96" y="143"/>
                </a:cubicBezTo>
                <a:close/>
                <a:moveTo>
                  <a:pt x="84" y="90"/>
                </a:moveTo>
                <a:cubicBezTo>
                  <a:pt x="75" y="90"/>
                  <a:pt x="67" y="82"/>
                  <a:pt x="67" y="73"/>
                </a:cubicBezTo>
                <a:cubicBezTo>
                  <a:pt x="67" y="63"/>
                  <a:pt x="75" y="55"/>
                  <a:pt x="84" y="55"/>
                </a:cubicBezTo>
                <a:cubicBezTo>
                  <a:pt x="94" y="55"/>
                  <a:pt x="102" y="63"/>
                  <a:pt x="102" y="73"/>
                </a:cubicBezTo>
                <a:cubicBezTo>
                  <a:pt x="102" y="82"/>
                  <a:pt x="94" y="90"/>
                  <a:pt x="84" y="90"/>
                </a:cubicBezTo>
                <a:close/>
                <a:moveTo>
                  <a:pt x="137" y="119"/>
                </a:moveTo>
                <a:cubicBezTo>
                  <a:pt x="137" y="122"/>
                  <a:pt x="134" y="125"/>
                  <a:pt x="131" y="125"/>
                </a:cubicBezTo>
                <a:cubicBezTo>
                  <a:pt x="128" y="125"/>
                  <a:pt x="125" y="122"/>
                  <a:pt x="125" y="119"/>
                </a:cubicBezTo>
                <a:cubicBezTo>
                  <a:pt x="125" y="116"/>
                  <a:pt x="128" y="113"/>
                  <a:pt x="131" y="113"/>
                </a:cubicBezTo>
                <a:cubicBezTo>
                  <a:pt x="134" y="113"/>
                  <a:pt x="137" y="116"/>
                  <a:pt x="137" y="119"/>
                </a:cubicBezTo>
                <a:close/>
                <a:moveTo>
                  <a:pt x="143" y="29"/>
                </a:moveTo>
                <a:cubicBezTo>
                  <a:pt x="136" y="29"/>
                  <a:pt x="131" y="24"/>
                  <a:pt x="131" y="17"/>
                </a:cubicBezTo>
                <a:cubicBezTo>
                  <a:pt x="131" y="11"/>
                  <a:pt x="136" y="6"/>
                  <a:pt x="143" y="6"/>
                </a:cubicBezTo>
                <a:cubicBezTo>
                  <a:pt x="149" y="6"/>
                  <a:pt x="154" y="11"/>
                  <a:pt x="154" y="17"/>
                </a:cubicBezTo>
                <a:cubicBezTo>
                  <a:pt x="154" y="24"/>
                  <a:pt x="149" y="29"/>
                  <a:pt x="143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7" name="Freeform 1298"/>
          <p:cNvSpPr>
            <a:spLocks noEditPoints="1"/>
          </p:cNvSpPr>
          <p:nvPr userDrawn="1"/>
        </p:nvSpPr>
        <p:spPr bwMode="auto">
          <a:xfrm>
            <a:off x="2057520" y="2890839"/>
            <a:ext cx="436127" cy="454462"/>
          </a:xfrm>
          <a:custGeom>
            <a:avLst/>
            <a:gdLst>
              <a:gd name="T0" fmla="*/ 43 w 155"/>
              <a:gd name="T1" fmla="*/ 43 h 160"/>
              <a:gd name="T2" fmla="*/ 80 w 155"/>
              <a:gd name="T3" fmla="*/ 80 h 160"/>
              <a:gd name="T4" fmla="*/ 75 w 155"/>
              <a:gd name="T5" fmla="*/ 75 h 160"/>
              <a:gd name="T6" fmla="*/ 48 w 155"/>
              <a:gd name="T7" fmla="*/ 48 h 160"/>
              <a:gd name="T8" fmla="*/ 75 w 155"/>
              <a:gd name="T9" fmla="*/ 75 h 160"/>
              <a:gd name="T10" fmla="*/ 136 w 155"/>
              <a:gd name="T11" fmla="*/ 48 h 160"/>
              <a:gd name="T12" fmla="*/ 91 w 155"/>
              <a:gd name="T13" fmla="*/ 45 h 160"/>
              <a:gd name="T14" fmla="*/ 136 w 155"/>
              <a:gd name="T15" fmla="*/ 43 h 160"/>
              <a:gd name="T16" fmla="*/ 139 w 155"/>
              <a:gd name="T17" fmla="*/ 61 h 160"/>
              <a:gd name="T18" fmla="*/ 93 w 155"/>
              <a:gd name="T19" fmla="*/ 64 h 160"/>
              <a:gd name="T20" fmla="*/ 93 w 155"/>
              <a:gd name="T21" fmla="*/ 59 h 160"/>
              <a:gd name="T22" fmla="*/ 139 w 155"/>
              <a:gd name="T23" fmla="*/ 61 h 160"/>
              <a:gd name="T24" fmla="*/ 136 w 155"/>
              <a:gd name="T25" fmla="*/ 80 h 160"/>
              <a:gd name="T26" fmla="*/ 91 w 155"/>
              <a:gd name="T27" fmla="*/ 77 h 160"/>
              <a:gd name="T28" fmla="*/ 136 w 155"/>
              <a:gd name="T29" fmla="*/ 75 h 160"/>
              <a:gd name="T30" fmla="*/ 139 w 155"/>
              <a:gd name="T31" fmla="*/ 93 h 160"/>
              <a:gd name="T32" fmla="*/ 48 w 155"/>
              <a:gd name="T33" fmla="*/ 96 h 160"/>
              <a:gd name="T34" fmla="*/ 48 w 155"/>
              <a:gd name="T35" fmla="*/ 91 h 160"/>
              <a:gd name="T36" fmla="*/ 139 w 155"/>
              <a:gd name="T37" fmla="*/ 93 h 160"/>
              <a:gd name="T38" fmla="*/ 88 w 155"/>
              <a:gd name="T39" fmla="*/ 112 h 160"/>
              <a:gd name="T40" fmla="*/ 45 w 155"/>
              <a:gd name="T41" fmla="*/ 109 h 160"/>
              <a:gd name="T42" fmla="*/ 88 w 155"/>
              <a:gd name="T43" fmla="*/ 107 h 160"/>
              <a:gd name="T44" fmla="*/ 91 w 155"/>
              <a:gd name="T45" fmla="*/ 125 h 160"/>
              <a:gd name="T46" fmla="*/ 48 w 155"/>
              <a:gd name="T47" fmla="*/ 128 h 160"/>
              <a:gd name="T48" fmla="*/ 48 w 155"/>
              <a:gd name="T49" fmla="*/ 123 h 160"/>
              <a:gd name="T50" fmla="*/ 91 w 155"/>
              <a:gd name="T51" fmla="*/ 125 h 160"/>
              <a:gd name="T52" fmla="*/ 88 w 155"/>
              <a:gd name="T53" fmla="*/ 144 h 160"/>
              <a:gd name="T54" fmla="*/ 45 w 155"/>
              <a:gd name="T55" fmla="*/ 141 h 160"/>
              <a:gd name="T56" fmla="*/ 88 w 155"/>
              <a:gd name="T57" fmla="*/ 139 h 160"/>
              <a:gd name="T58" fmla="*/ 101 w 155"/>
              <a:gd name="T59" fmla="*/ 144 h 160"/>
              <a:gd name="T60" fmla="*/ 139 w 155"/>
              <a:gd name="T61" fmla="*/ 107 h 160"/>
              <a:gd name="T62" fmla="*/ 101 w 155"/>
              <a:gd name="T63" fmla="*/ 144 h 160"/>
              <a:gd name="T64" fmla="*/ 133 w 155"/>
              <a:gd name="T65" fmla="*/ 112 h 160"/>
              <a:gd name="T66" fmla="*/ 107 w 155"/>
              <a:gd name="T67" fmla="*/ 139 h 160"/>
              <a:gd name="T68" fmla="*/ 155 w 155"/>
              <a:gd name="T69" fmla="*/ 35 h 160"/>
              <a:gd name="T70" fmla="*/ 155 w 155"/>
              <a:gd name="T71" fmla="*/ 0 h 160"/>
              <a:gd name="T72" fmla="*/ 27 w 155"/>
              <a:gd name="T73" fmla="*/ 80 h 160"/>
              <a:gd name="T74" fmla="*/ 0 w 155"/>
              <a:gd name="T75" fmla="*/ 144 h 160"/>
              <a:gd name="T76" fmla="*/ 139 w 155"/>
              <a:gd name="T77" fmla="*/ 160 h 160"/>
              <a:gd name="T78" fmla="*/ 155 w 155"/>
              <a:gd name="T79" fmla="*/ 35 h 160"/>
              <a:gd name="T80" fmla="*/ 149 w 155"/>
              <a:gd name="T81" fmla="*/ 5 h 160"/>
              <a:gd name="T82" fmla="*/ 32 w 155"/>
              <a:gd name="T83" fmla="*/ 32 h 160"/>
              <a:gd name="T84" fmla="*/ 149 w 155"/>
              <a:gd name="T85" fmla="*/ 5 h 160"/>
              <a:gd name="T86" fmla="*/ 5 w 155"/>
              <a:gd name="T87" fmla="*/ 85 h 160"/>
              <a:gd name="T88" fmla="*/ 27 w 155"/>
              <a:gd name="T89" fmla="*/ 144 h 160"/>
              <a:gd name="T90" fmla="*/ 5 w 155"/>
              <a:gd name="T91" fmla="*/ 144 h 160"/>
              <a:gd name="T92" fmla="*/ 28 w 155"/>
              <a:gd name="T93" fmla="*/ 155 h 160"/>
              <a:gd name="T94" fmla="*/ 30 w 155"/>
              <a:gd name="T95" fmla="*/ 153 h 160"/>
              <a:gd name="T96" fmla="*/ 31 w 155"/>
              <a:gd name="T97" fmla="*/ 150 h 160"/>
              <a:gd name="T98" fmla="*/ 32 w 155"/>
              <a:gd name="T99" fmla="*/ 147 h 160"/>
              <a:gd name="T100" fmla="*/ 32 w 155"/>
              <a:gd name="T101" fmla="*/ 144 h 160"/>
              <a:gd name="T102" fmla="*/ 32 w 155"/>
              <a:gd name="T103" fmla="*/ 37 h 160"/>
              <a:gd name="T104" fmla="*/ 149 w 155"/>
              <a:gd name="T105" fmla="*/ 144 h 160"/>
              <a:gd name="T106" fmla="*/ 123 w 155"/>
              <a:gd name="T107" fmla="*/ 11 h 160"/>
              <a:gd name="T108" fmla="*/ 59 w 155"/>
              <a:gd name="T109" fmla="*/ 27 h 160"/>
              <a:gd name="T110" fmla="*/ 123 w 155"/>
              <a:gd name="T111" fmla="*/ 11 h 160"/>
              <a:gd name="T112" fmla="*/ 64 w 155"/>
              <a:gd name="T113" fmla="*/ 21 h 160"/>
              <a:gd name="T114" fmla="*/ 117 w 155"/>
              <a:gd name="T115" fmla="*/ 1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5" h="160">
                <a:moveTo>
                  <a:pt x="80" y="43"/>
                </a:moveTo>
                <a:cubicBezTo>
                  <a:pt x="43" y="43"/>
                  <a:pt x="43" y="43"/>
                  <a:pt x="43" y="43"/>
                </a:cubicBezTo>
                <a:cubicBezTo>
                  <a:pt x="43" y="80"/>
                  <a:pt x="43" y="80"/>
                  <a:pt x="43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43"/>
                </a:lnTo>
                <a:close/>
                <a:moveTo>
                  <a:pt x="75" y="75"/>
                </a:moveTo>
                <a:cubicBezTo>
                  <a:pt x="48" y="75"/>
                  <a:pt x="48" y="75"/>
                  <a:pt x="48" y="75"/>
                </a:cubicBezTo>
                <a:cubicBezTo>
                  <a:pt x="48" y="48"/>
                  <a:pt x="48" y="48"/>
                  <a:pt x="48" y="48"/>
                </a:cubicBezTo>
                <a:cubicBezTo>
                  <a:pt x="75" y="48"/>
                  <a:pt x="75" y="48"/>
                  <a:pt x="75" y="48"/>
                </a:cubicBezTo>
                <a:lnTo>
                  <a:pt x="75" y="75"/>
                </a:lnTo>
                <a:close/>
                <a:moveTo>
                  <a:pt x="139" y="45"/>
                </a:moveTo>
                <a:cubicBezTo>
                  <a:pt x="139" y="47"/>
                  <a:pt x="137" y="48"/>
                  <a:pt x="136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92" y="48"/>
                  <a:pt x="91" y="47"/>
                  <a:pt x="91" y="45"/>
                </a:cubicBezTo>
                <a:cubicBezTo>
                  <a:pt x="91" y="44"/>
                  <a:pt x="92" y="43"/>
                  <a:pt x="93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7" y="43"/>
                  <a:pt x="139" y="44"/>
                  <a:pt x="139" y="45"/>
                </a:cubicBezTo>
                <a:close/>
                <a:moveTo>
                  <a:pt x="139" y="61"/>
                </a:moveTo>
                <a:cubicBezTo>
                  <a:pt x="139" y="63"/>
                  <a:pt x="137" y="64"/>
                  <a:pt x="136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92" y="64"/>
                  <a:pt x="91" y="63"/>
                  <a:pt x="91" y="61"/>
                </a:cubicBezTo>
                <a:cubicBezTo>
                  <a:pt x="91" y="60"/>
                  <a:pt x="92" y="59"/>
                  <a:pt x="93" y="59"/>
                </a:cubicBezTo>
                <a:cubicBezTo>
                  <a:pt x="136" y="59"/>
                  <a:pt x="136" y="59"/>
                  <a:pt x="136" y="59"/>
                </a:cubicBezTo>
                <a:cubicBezTo>
                  <a:pt x="137" y="59"/>
                  <a:pt x="139" y="60"/>
                  <a:pt x="139" y="61"/>
                </a:cubicBezTo>
                <a:close/>
                <a:moveTo>
                  <a:pt x="139" y="77"/>
                </a:moveTo>
                <a:cubicBezTo>
                  <a:pt x="139" y="79"/>
                  <a:pt x="137" y="80"/>
                  <a:pt x="136" y="80"/>
                </a:cubicBezTo>
                <a:cubicBezTo>
                  <a:pt x="93" y="80"/>
                  <a:pt x="93" y="80"/>
                  <a:pt x="93" y="80"/>
                </a:cubicBezTo>
                <a:cubicBezTo>
                  <a:pt x="92" y="80"/>
                  <a:pt x="91" y="79"/>
                  <a:pt x="91" y="77"/>
                </a:cubicBezTo>
                <a:cubicBezTo>
                  <a:pt x="91" y="76"/>
                  <a:pt x="92" y="75"/>
                  <a:pt x="93" y="75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7" y="75"/>
                  <a:pt x="139" y="76"/>
                  <a:pt x="139" y="77"/>
                </a:cubicBezTo>
                <a:close/>
                <a:moveTo>
                  <a:pt x="139" y="93"/>
                </a:moveTo>
                <a:cubicBezTo>
                  <a:pt x="139" y="95"/>
                  <a:pt x="137" y="96"/>
                  <a:pt x="136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7" y="96"/>
                  <a:pt x="45" y="95"/>
                  <a:pt x="45" y="93"/>
                </a:cubicBezTo>
                <a:cubicBezTo>
                  <a:pt x="45" y="92"/>
                  <a:pt x="47" y="91"/>
                  <a:pt x="48" y="9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7" y="91"/>
                  <a:pt x="139" y="92"/>
                  <a:pt x="139" y="93"/>
                </a:cubicBezTo>
                <a:close/>
                <a:moveTo>
                  <a:pt x="91" y="109"/>
                </a:moveTo>
                <a:cubicBezTo>
                  <a:pt x="91" y="111"/>
                  <a:pt x="89" y="112"/>
                  <a:pt x="88" y="112"/>
                </a:cubicBezTo>
                <a:cubicBezTo>
                  <a:pt x="48" y="112"/>
                  <a:pt x="48" y="112"/>
                  <a:pt x="48" y="112"/>
                </a:cubicBezTo>
                <a:cubicBezTo>
                  <a:pt x="47" y="112"/>
                  <a:pt x="45" y="111"/>
                  <a:pt x="45" y="109"/>
                </a:cubicBezTo>
                <a:cubicBezTo>
                  <a:pt x="45" y="108"/>
                  <a:pt x="47" y="107"/>
                  <a:pt x="48" y="107"/>
                </a:cubicBezTo>
                <a:cubicBezTo>
                  <a:pt x="88" y="107"/>
                  <a:pt x="88" y="107"/>
                  <a:pt x="88" y="107"/>
                </a:cubicBezTo>
                <a:cubicBezTo>
                  <a:pt x="89" y="107"/>
                  <a:pt x="91" y="108"/>
                  <a:pt x="91" y="109"/>
                </a:cubicBezTo>
                <a:close/>
                <a:moveTo>
                  <a:pt x="91" y="125"/>
                </a:moveTo>
                <a:cubicBezTo>
                  <a:pt x="91" y="127"/>
                  <a:pt x="89" y="128"/>
                  <a:pt x="8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7" y="128"/>
                  <a:pt x="45" y="127"/>
                  <a:pt x="45" y="125"/>
                </a:cubicBezTo>
                <a:cubicBezTo>
                  <a:pt x="45" y="124"/>
                  <a:pt x="47" y="123"/>
                  <a:pt x="48" y="123"/>
                </a:cubicBezTo>
                <a:cubicBezTo>
                  <a:pt x="88" y="123"/>
                  <a:pt x="88" y="123"/>
                  <a:pt x="88" y="123"/>
                </a:cubicBezTo>
                <a:cubicBezTo>
                  <a:pt x="89" y="123"/>
                  <a:pt x="91" y="124"/>
                  <a:pt x="91" y="125"/>
                </a:cubicBezTo>
                <a:close/>
                <a:moveTo>
                  <a:pt x="91" y="141"/>
                </a:moveTo>
                <a:cubicBezTo>
                  <a:pt x="91" y="143"/>
                  <a:pt x="89" y="144"/>
                  <a:pt x="88" y="144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47" y="144"/>
                  <a:pt x="45" y="143"/>
                  <a:pt x="45" y="141"/>
                </a:cubicBezTo>
                <a:cubicBezTo>
                  <a:pt x="45" y="140"/>
                  <a:pt x="47" y="139"/>
                  <a:pt x="48" y="139"/>
                </a:cubicBezTo>
                <a:cubicBezTo>
                  <a:pt x="88" y="139"/>
                  <a:pt x="88" y="139"/>
                  <a:pt x="88" y="139"/>
                </a:cubicBezTo>
                <a:cubicBezTo>
                  <a:pt x="89" y="139"/>
                  <a:pt x="91" y="140"/>
                  <a:pt x="91" y="141"/>
                </a:cubicBezTo>
                <a:close/>
                <a:moveTo>
                  <a:pt x="101" y="144"/>
                </a:moveTo>
                <a:cubicBezTo>
                  <a:pt x="139" y="144"/>
                  <a:pt x="139" y="144"/>
                  <a:pt x="139" y="144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01" y="107"/>
                  <a:pt x="101" y="107"/>
                  <a:pt x="101" y="107"/>
                </a:cubicBezTo>
                <a:lnTo>
                  <a:pt x="101" y="144"/>
                </a:lnTo>
                <a:close/>
                <a:moveTo>
                  <a:pt x="107" y="112"/>
                </a:moveTo>
                <a:cubicBezTo>
                  <a:pt x="133" y="112"/>
                  <a:pt x="133" y="112"/>
                  <a:pt x="133" y="112"/>
                </a:cubicBezTo>
                <a:cubicBezTo>
                  <a:pt x="133" y="139"/>
                  <a:pt x="133" y="139"/>
                  <a:pt x="133" y="139"/>
                </a:cubicBezTo>
                <a:cubicBezTo>
                  <a:pt x="107" y="139"/>
                  <a:pt x="107" y="139"/>
                  <a:pt x="107" y="139"/>
                </a:cubicBezTo>
                <a:lnTo>
                  <a:pt x="107" y="112"/>
                </a:lnTo>
                <a:close/>
                <a:moveTo>
                  <a:pt x="155" y="35"/>
                </a:moveTo>
                <a:cubicBezTo>
                  <a:pt x="155" y="35"/>
                  <a:pt x="155" y="35"/>
                  <a:pt x="155" y="35"/>
                </a:cubicBezTo>
                <a:cubicBezTo>
                  <a:pt x="155" y="0"/>
                  <a:pt x="155" y="0"/>
                  <a:pt x="155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80"/>
                  <a:pt x="27" y="80"/>
                  <a:pt x="27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153"/>
                  <a:pt x="7" y="160"/>
                  <a:pt x="16" y="160"/>
                </a:cubicBezTo>
                <a:cubicBezTo>
                  <a:pt x="139" y="160"/>
                  <a:pt x="139" y="160"/>
                  <a:pt x="139" y="160"/>
                </a:cubicBezTo>
                <a:cubicBezTo>
                  <a:pt x="147" y="160"/>
                  <a:pt x="155" y="153"/>
                  <a:pt x="155" y="144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35"/>
                  <a:pt x="155" y="35"/>
                  <a:pt x="155" y="35"/>
                </a:cubicBezTo>
                <a:close/>
                <a:moveTo>
                  <a:pt x="149" y="5"/>
                </a:moveTo>
                <a:cubicBezTo>
                  <a:pt x="149" y="32"/>
                  <a:pt x="149" y="32"/>
                  <a:pt x="149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5"/>
                  <a:pt x="32" y="5"/>
                  <a:pt x="32" y="5"/>
                </a:cubicBezTo>
                <a:lnTo>
                  <a:pt x="149" y="5"/>
                </a:lnTo>
                <a:close/>
                <a:moveTo>
                  <a:pt x="5" y="144"/>
                </a:moveTo>
                <a:cubicBezTo>
                  <a:pt x="5" y="85"/>
                  <a:pt x="5" y="85"/>
                  <a:pt x="5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144"/>
                  <a:pt x="27" y="144"/>
                  <a:pt x="27" y="144"/>
                </a:cubicBezTo>
                <a:cubicBezTo>
                  <a:pt x="27" y="150"/>
                  <a:pt x="22" y="155"/>
                  <a:pt x="16" y="155"/>
                </a:cubicBezTo>
                <a:cubicBezTo>
                  <a:pt x="10" y="155"/>
                  <a:pt x="5" y="150"/>
                  <a:pt x="5" y="144"/>
                </a:cubicBezTo>
                <a:close/>
                <a:moveTo>
                  <a:pt x="139" y="155"/>
                </a:moveTo>
                <a:cubicBezTo>
                  <a:pt x="28" y="155"/>
                  <a:pt x="28" y="155"/>
                  <a:pt x="28" y="155"/>
                </a:cubicBezTo>
                <a:cubicBezTo>
                  <a:pt x="28" y="155"/>
                  <a:pt x="28" y="155"/>
                  <a:pt x="28" y="155"/>
                </a:cubicBezTo>
                <a:cubicBezTo>
                  <a:pt x="29" y="154"/>
                  <a:pt x="29" y="153"/>
                  <a:pt x="30" y="153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0" y="151"/>
                  <a:pt x="31" y="151"/>
                  <a:pt x="31" y="150"/>
                </a:cubicBezTo>
                <a:cubicBezTo>
                  <a:pt x="31" y="150"/>
                  <a:pt x="31" y="150"/>
                  <a:pt x="31" y="150"/>
                </a:cubicBezTo>
                <a:cubicBezTo>
                  <a:pt x="31" y="149"/>
                  <a:pt x="32" y="148"/>
                  <a:pt x="32" y="147"/>
                </a:cubicBezTo>
                <a:cubicBezTo>
                  <a:pt x="32" y="147"/>
                  <a:pt x="32" y="147"/>
                  <a:pt x="32" y="147"/>
                </a:cubicBezTo>
                <a:cubicBezTo>
                  <a:pt x="32" y="146"/>
                  <a:pt x="32" y="145"/>
                  <a:pt x="32" y="144"/>
                </a:cubicBezTo>
                <a:cubicBezTo>
                  <a:pt x="32" y="80"/>
                  <a:pt x="32" y="80"/>
                  <a:pt x="32" y="80"/>
                </a:cubicBezTo>
                <a:cubicBezTo>
                  <a:pt x="32" y="37"/>
                  <a:pt x="32" y="37"/>
                  <a:pt x="32" y="37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49" y="144"/>
                  <a:pt x="149" y="144"/>
                  <a:pt x="149" y="144"/>
                </a:cubicBezTo>
                <a:cubicBezTo>
                  <a:pt x="149" y="150"/>
                  <a:pt x="145" y="155"/>
                  <a:pt x="139" y="155"/>
                </a:cubicBezTo>
                <a:close/>
                <a:moveTo>
                  <a:pt x="123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9" y="27"/>
                  <a:pt x="59" y="27"/>
                  <a:pt x="59" y="27"/>
                </a:cubicBezTo>
                <a:cubicBezTo>
                  <a:pt x="123" y="27"/>
                  <a:pt x="123" y="27"/>
                  <a:pt x="123" y="27"/>
                </a:cubicBezTo>
                <a:lnTo>
                  <a:pt x="123" y="11"/>
                </a:lnTo>
                <a:close/>
                <a:moveTo>
                  <a:pt x="117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64" y="16"/>
                  <a:pt x="64" y="16"/>
                  <a:pt x="64" y="16"/>
                </a:cubicBezTo>
                <a:cubicBezTo>
                  <a:pt x="117" y="16"/>
                  <a:pt x="117" y="16"/>
                  <a:pt x="117" y="16"/>
                </a:cubicBezTo>
                <a:lnTo>
                  <a:pt x="117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8" name="Freeform 1299"/>
          <p:cNvSpPr>
            <a:spLocks noEditPoints="1"/>
          </p:cNvSpPr>
          <p:nvPr userDrawn="1"/>
        </p:nvSpPr>
        <p:spPr bwMode="auto">
          <a:xfrm>
            <a:off x="2102050" y="3401616"/>
            <a:ext cx="332661" cy="454462"/>
          </a:xfrm>
          <a:custGeom>
            <a:avLst/>
            <a:gdLst>
              <a:gd name="T0" fmla="*/ 114 w 118"/>
              <a:gd name="T1" fmla="*/ 0 h 160"/>
              <a:gd name="T2" fmla="*/ 110 w 118"/>
              <a:gd name="T3" fmla="*/ 4 h 160"/>
              <a:gd name="T4" fmla="*/ 110 w 118"/>
              <a:gd name="T5" fmla="*/ 73 h 160"/>
              <a:gd name="T6" fmla="*/ 6 w 118"/>
              <a:gd name="T7" fmla="*/ 1 h 160"/>
              <a:gd name="T8" fmla="*/ 2 w 118"/>
              <a:gd name="T9" fmla="*/ 0 h 160"/>
              <a:gd name="T10" fmla="*/ 0 w 118"/>
              <a:gd name="T11" fmla="*/ 4 h 160"/>
              <a:gd name="T12" fmla="*/ 0 w 118"/>
              <a:gd name="T13" fmla="*/ 156 h 160"/>
              <a:gd name="T14" fmla="*/ 2 w 118"/>
              <a:gd name="T15" fmla="*/ 160 h 160"/>
              <a:gd name="T16" fmla="*/ 4 w 118"/>
              <a:gd name="T17" fmla="*/ 160 h 160"/>
              <a:gd name="T18" fmla="*/ 6 w 118"/>
              <a:gd name="T19" fmla="*/ 159 h 160"/>
              <a:gd name="T20" fmla="*/ 110 w 118"/>
              <a:gd name="T21" fmla="*/ 87 h 160"/>
              <a:gd name="T22" fmla="*/ 110 w 118"/>
              <a:gd name="T23" fmla="*/ 156 h 160"/>
              <a:gd name="T24" fmla="*/ 114 w 118"/>
              <a:gd name="T25" fmla="*/ 160 h 160"/>
              <a:gd name="T26" fmla="*/ 118 w 118"/>
              <a:gd name="T27" fmla="*/ 156 h 160"/>
              <a:gd name="T28" fmla="*/ 118 w 118"/>
              <a:gd name="T29" fmla="*/ 4 h 160"/>
              <a:gd name="T30" fmla="*/ 114 w 118"/>
              <a:gd name="T31" fmla="*/ 0 h 160"/>
              <a:gd name="T32" fmla="*/ 8 w 118"/>
              <a:gd name="T33" fmla="*/ 149 h 160"/>
              <a:gd name="T34" fmla="*/ 8 w 118"/>
              <a:gd name="T35" fmla="*/ 11 h 160"/>
              <a:gd name="T36" fmla="*/ 108 w 118"/>
              <a:gd name="T37" fmla="*/ 80 h 160"/>
              <a:gd name="T38" fmla="*/ 8 w 118"/>
              <a:gd name="T39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8" h="160">
                <a:moveTo>
                  <a:pt x="114" y="0"/>
                </a:moveTo>
                <a:cubicBezTo>
                  <a:pt x="112" y="0"/>
                  <a:pt x="110" y="2"/>
                  <a:pt x="110" y="4"/>
                </a:cubicBezTo>
                <a:cubicBezTo>
                  <a:pt x="110" y="73"/>
                  <a:pt x="110" y="73"/>
                  <a:pt x="110" y="73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3" y="0"/>
                  <a:pt x="2" y="0"/>
                </a:cubicBezTo>
                <a:cubicBezTo>
                  <a:pt x="1" y="1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2" y="160"/>
                </a:cubicBezTo>
                <a:cubicBezTo>
                  <a:pt x="3" y="160"/>
                  <a:pt x="3" y="160"/>
                  <a:pt x="4" y="160"/>
                </a:cubicBezTo>
                <a:cubicBezTo>
                  <a:pt x="5" y="160"/>
                  <a:pt x="5" y="160"/>
                  <a:pt x="6" y="159"/>
                </a:cubicBezTo>
                <a:cubicBezTo>
                  <a:pt x="110" y="87"/>
                  <a:pt x="110" y="87"/>
                  <a:pt x="110" y="87"/>
                </a:cubicBezTo>
                <a:cubicBezTo>
                  <a:pt x="110" y="156"/>
                  <a:pt x="110" y="156"/>
                  <a:pt x="110" y="156"/>
                </a:cubicBezTo>
                <a:cubicBezTo>
                  <a:pt x="110" y="158"/>
                  <a:pt x="112" y="160"/>
                  <a:pt x="114" y="160"/>
                </a:cubicBezTo>
                <a:cubicBezTo>
                  <a:pt x="116" y="160"/>
                  <a:pt x="118" y="158"/>
                  <a:pt x="118" y="156"/>
                </a:cubicBezTo>
                <a:cubicBezTo>
                  <a:pt x="118" y="4"/>
                  <a:pt x="118" y="4"/>
                  <a:pt x="118" y="4"/>
                </a:cubicBezTo>
                <a:cubicBezTo>
                  <a:pt x="118" y="2"/>
                  <a:pt x="116" y="0"/>
                  <a:pt x="114" y="0"/>
                </a:cubicBezTo>
                <a:close/>
                <a:moveTo>
                  <a:pt x="8" y="149"/>
                </a:moveTo>
                <a:cubicBezTo>
                  <a:pt x="8" y="11"/>
                  <a:pt x="8" y="11"/>
                  <a:pt x="8" y="11"/>
                </a:cubicBezTo>
                <a:cubicBezTo>
                  <a:pt x="108" y="80"/>
                  <a:pt x="108" y="80"/>
                  <a:pt x="108" y="80"/>
                </a:cubicBezTo>
                <a:lnTo>
                  <a:pt x="8" y="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9" name="Freeform 1300"/>
          <p:cNvSpPr>
            <a:spLocks noEditPoints="1"/>
          </p:cNvSpPr>
          <p:nvPr userDrawn="1"/>
        </p:nvSpPr>
        <p:spPr bwMode="auto">
          <a:xfrm>
            <a:off x="2067998" y="3913704"/>
            <a:ext cx="396836" cy="453152"/>
          </a:xfrm>
          <a:custGeom>
            <a:avLst/>
            <a:gdLst>
              <a:gd name="T0" fmla="*/ 60 w 141"/>
              <a:gd name="T1" fmla="*/ 24 h 160"/>
              <a:gd name="T2" fmla="*/ 79 w 141"/>
              <a:gd name="T3" fmla="*/ 5 h 160"/>
              <a:gd name="T4" fmla="*/ 92 w 141"/>
              <a:gd name="T5" fmla="*/ 14 h 160"/>
              <a:gd name="T6" fmla="*/ 141 w 141"/>
              <a:gd name="T7" fmla="*/ 122 h 160"/>
              <a:gd name="T8" fmla="*/ 0 w 141"/>
              <a:gd name="T9" fmla="*/ 160 h 160"/>
              <a:gd name="T10" fmla="*/ 46 w 141"/>
              <a:gd name="T11" fmla="*/ 27 h 160"/>
              <a:gd name="T12" fmla="*/ 38 w 141"/>
              <a:gd name="T13" fmla="*/ 11 h 160"/>
              <a:gd name="T14" fmla="*/ 5 w 141"/>
              <a:gd name="T15" fmla="*/ 16 h 160"/>
              <a:gd name="T16" fmla="*/ 5 w 141"/>
              <a:gd name="T17" fmla="*/ 49 h 160"/>
              <a:gd name="T18" fmla="*/ 5 w 141"/>
              <a:gd name="T19" fmla="*/ 76 h 160"/>
              <a:gd name="T20" fmla="*/ 5 w 141"/>
              <a:gd name="T21" fmla="*/ 103 h 160"/>
              <a:gd name="T22" fmla="*/ 5 w 141"/>
              <a:gd name="T23" fmla="*/ 130 h 160"/>
              <a:gd name="T24" fmla="*/ 136 w 141"/>
              <a:gd name="T25" fmla="*/ 103 h 160"/>
              <a:gd name="T26" fmla="*/ 136 w 141"/>
              <a:gd name="T27" fmla="*/ 76 h 160"/>
              <a:gd name="T28" fmla="*/ 136 w 141"/>
              <a:gd name="T29" fmla="*/ 49 h 160"/>
              <a:gd name="T30" fmla="*/ 136 w 141"/>
              <a:gd name="T31" fmla="*/ 16 h 160"/>
              <a:gd name="T32" fmla="*/ 103 w 141"/>
              <a:gd name="T33" fmla="*/ 14 h 160"/>
              <a:gd name="T34" fmla="*/ 141 w 141"/>
              <a:gd name="T35" fmla="*/ 11 h 160"/>
              <a:gd name="T36" fmla="*/ 136 w 141"/>
              <a:gd name="T37" fmla="*/ 155 h 160"/>
              <a:gd name="T38" fmla="*/ 68 w 141"/>
              <a:gd name="T39" fmla="*/ 43 h 160"/>
              <a:gd name="T40" fmla="*/ 73 w 141"/>
              <a:gd name="T41" fmla="*/ 43 h 160"/>
              <a:gd name="T42" fmla="*/ 57 w 141"/>
              <a:gd name="T43" fmla="*/ 49 h 160"/>
              <a:gd name="T44" fmla="*/ 33 w 141"/>
              <a:gd name="T45" fmla="*/ 46 h 160"/>
              <a:gd name="T46" fmla="*/ 100 w 141"/>
              <a:gd name="T47" fmla="*/ 49 h 160"/>
              <a:gd name="T48" fmla="*/ 98 w 141"/>
              <a:gd name="T49" fmla="*/ 46 h 160"/>
              <a:gd name="T50" fmla="*/ 122 w 141"/>
              <a:gd name="T51" fmla="*/ 43 h 160"/>
              <a:gd name="T52" fmla="*/ 84 w 141"/>
              <a:gd name="T53" fmla="*/ 43 h 160"/>
              <a:gd name="T54" fmla="*/ 89 w 141"/>
              <a:gd name="T55" fmla="*/ 43 h 160"/>
              <a:gd name="T56" fmla="*/ 19 w 141"/>
              <a:gd name="T57" fmla="*/ 33 h 160"/>
              <a:gd name="T58" fmla="*/ 16 w 141"/>
              <a:gd name="T59" fmla="*/ 73 h 160"/>
              <a:gd name="T60" fmla="*/ 19 w 141"/>
              <a:gd name="T61" fmla="*/ 125 h 160"/>
              <a:gd name="T62" fmla="*/ 24 w 141"/>
              <a:gd name="T63" fmla="*/ 144 h 160"/>
              <a:gd name="T64" fmla="*/ 27 w 141"/>
              <a:gd name="T65" fmla="*/ 100 h 160"/>
              <a:gd name="T66" fmla="*/ 24 w 141"/>
              <a:gd name="T67" fmla="*/ 49 h 160"/>
              <a:gd name="T68" fmla="*/ 84 w 141"/>
              <a:gd name="T69" fmla="*/ 76 h 160"/>
              <a:gd name="T70" fmla="*/ 68 w 141"/>
              <a:gd name="T71" fmla="*/ 71 h 160"/>
              <a:gd name="T72" fmla="*/ 73 w 141"/>
              <a:gd name="T73" fmla="*/ 71 h 160"/>
              <a:gd name="T74" fmla="*/ 41 w 141"/>
              <a:gd name="T75" fmla="*/ 76 h 160"/>
              <a:gd name="T76" fmla="*/ 49 w 141"/>
              <a:gd name="T77" fmla="*/ 73 h 160"/>
              <a:gd name="T78" fmla="*/ 117 w 141"/>
              <a:gd name="T79" fmla="*/ 76 h 160"/>
              <a:gd name="T80" fmla="*/ 114 w 141"/>
              <a:gd name="T81" fmla="*/ 73 h 160"/>
              <a:gd name="T82" fmla="*/ 106 w 141"/>
              <a:gd name="T83" fmla="*/ 71 h 160"/>
              <a:gd name="T84" fmla="*/ 106 w 141"/>
              <a:gd name="T85" fmla="*/ 103 h 160"/>
              <a:gd name="T86" fmla="*/ 100 w 141"/>
              <a:gd name="T87" fmla="*/ 103 h 160"/>
              <a:gd name="T88" fmla="*/ 117 w 141"/>
              <a:gd name="T89" fmla="*/ 98 h 160"/>
              <a:gd name="T90" fmla="*/ 81 w 141"/>
              <a:gd name="T91" fmla="*/ 100 h 160"/>
              <a:gd name="T92" fmla="*/ 73 w 141"/>
              <a:gd name="T93" fmla="*/ 98 h 160"/>
              <a:gd name="T94" fmla="*/ 76 w 141"/>
              <a:gd name="T95" fmla="*/ 100 h 160"/>
              <a:gd name="T96" fmla="*/ 35 w 141"/>
              <a:gd name="T97" fmla="*/ 103 h 160"/>
              <a:gd name="T98" fmla="*/ 52 w 141"/>
              <a:gd name="T99" fmla="*/ 98 h 160"/>
              <a:gd name="T100" fmla="*/ 57 w 141"/>
              <a:gd name="T101" fmla="*/ 98 h 160"/>
              <a:gd name="T102" fmla="*/ 57 w 141"/>
              <a:gd name="T103" fmla="*/ 130 h 160"/>
              <a:gd name="T104" fmla="*/ 81 w 141"/>
              <a:gd name="T105" fmla="*/ 127 h 160"/>
              <a:gd name="T106" fmla="*/ 73 w 141"/>
              <a:gd name="T107" fmla="*/ 125 h 160"/>
              <a:gd name="T108" fmla="*/ 76 w 141"/>
              <a:gd name="T109" fmla="*/ 127 h 160"/>
              <a:gd name="T110" fmla="*/ 35 w 141"/>
              <a:gd name="T111" fmla="*/ 13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1" h="160">
                <a:moveTo>
                  <a:pt x="60" y="3"/>
                </a:moveTo>
                <a:cubicBezTo>
                  <a:pt x="60" y="1"/>
                  <a:pt x="61" y="0"/>
                  <a:pt x="62" y="0"/>
                </a:cubicBezTo>
                <a:cubicBezTo>
                  <a:pt x="70" y="0"/>
                  <a:pt x="76" y="6"/>
                  <a:pt x="76" y="14"/>
                </a:cubicBezTo>
                <a:cubicBezTo>
                  <a:pt x="76" y="21"/>
                  <a:pt x="70" y="27"/>
                  <a:pt x="62" y="27"/>
                </a:cubicBezTo>
                <a:cubicBezTo>
                  <a:pt x="61" y="27"/>
                  <a:pt x="60" y="26"/>
                  <a:pt x="60" y="24"/>
                </a:cubicBezTo>
                <a:cubicBezTo>
                  <a:pt x="60" y="23"/>
                  <a:pt x="61" y="22"/>
                  <a:pt x="62" y="22"/>
                </a:cubicBezTo>
                <a:cubicBezTo>
                  <a:pt x="67" y="22"/>
                  <a:pt x="71" y="18"/>
                  <a:pt x="71" y="14"/>
                </a:cubicBezTo>
                <a:cubicBezTo>
                  <a:pt x="71" y="9"/>
                  <a:pt x="67" y="5"/>
                  <a:pt x="62" y="5"/>
                </a:cubicBezTo>
                <a:cubicBezTo>
                  <a:pt x="61" y="5"/>
                  <a:pt x="60" y="4"/>
                  <a:pt x="60" y="3"/>
                </a:cubicBezTo>
                <a:close/>
                <a:moveTo>
                  <a:pt x="79" y="5"/>
                </a:moveTo>
                <a:cubicBezTo>
                  <a:pt x="83" y="5"/>
                  <a:pt x="87" y="9"/>
                  <a:pt x="87" y="14"/>
                </a:cubicBezTo>
                <a:cubicBezTo>
                  <a:pt x="87" y="18"/>
                  <a:pt x="83" y="22"/>
                  <a:pt x="79" y="22"/>
                </a:cubicBezTo>
                <a:cubicBezTo>
                  <a:pt x="77" y="22"/>
                  <a:pt x="76" y="23"/>
                  <a:pt x="76" y="24"/>
                </a:cubicBezTo>
                <a:cubicBezTo>
                  <a:pt x="76" y="26"/>
                  <a:pt x="77" y="27"/>
                  <a:pt x="79" y="27"/>
                </a:cubicBezTo>
                <a:cubicBezTo>
                  <a:pt x="86" y="27"/>
                  <a:pt x="92" y="21"/>
                  <a:pt x="92" y="14"/>
                </a:cubicBezTo>
                <a:cubicBezTo>
                  <a:pt x="92" y="6"/>
                  <a:pt x="86" y="0"/>
                  <a:pt x="79" y="0"/>
                </a:cubicBezTo>
                <a:cubicBezTo>
                  <a:pt x="77" y="0"/>
                  <a:pt x="76" y="1"/>
                  <a:pt x="76" y="3"/>
                </a:cubicBezTo>
                <a:cubicBezTo>
                  <a:pt x="76" y="4"/>
                  <a:pt x="77" y="5"/>
                  <a:pt x="79" y="5"/>
                </a:cubicBezTo>
                <a:close/>
                <a:moveTo>
                  <a:pt x="141" y="11"/>
                </a:moveTo>
                <a:cubicBezTo>
                  <a:pt x="141" y="122"/>
                  <a:pt x="141" y="122"/>
                  <a:pt x="141" y="122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07" y="160"/>
                  <a:pt x="107" y="160"/>
                  <a:pt x="107" y="160"/>
                </a:cubicBezTo>
                <a:cubicBezTo>
                  <a:pt x="103" y="160"/>
                  <a:pt x="103" y="160"/>
                  <a:pt x="103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1"/>
                  <a:pt x="0" y="11"/>
                  <a:pt x="0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4" y="5"/>
                  <a:pt x="40" y="0"/>
                  <a:pt x="46" y="0"/>
                </a:cubicBezTo>
                <a:cubicBezTo>
                  <a:pt x="54" y="0"/>
                  <a:pt x="60" y="6"/>
                  <a:pt x="60" y="14"/>
                </a:cubicBezTo>
                <a:cubicBezTo>
                  <a:pt x="60" y="21"/>
                  <a:pt x="54" y="27"/>
                  <a:pt x="46" y="27"/>
                </a:cubicBezTo>
                <a:cubicBezTo>
                  <a:pt x="45" y="27"/>
                  <a:pt x="43" y="26"/>
                  <a:pt x="43" y="24"/>
                </a:cubicBezTo>
                <a:cubicBezTo>
                  <a:pt x="43" y="23"/>
                  <a:pt x="45" y="22"/>
                  <a:pt x="46" y="22"/>
                </a:cubicBezTo>
                <a:cubicBezTo>
                  <a:pt x="51" y="22"/>
                  <a:pt x="54" y="18"/>
                  <a:pt x="54" y="14"/>
                </a:cubicBezTo>
                <a:cubicBezTo>
                  <a:pt x="54" y="9"/>
                  <a:pt x="51" y="5"/>
                  <a:pt x="46" y="5"/>
                </a:cubicBezTo>
                <a:cubicBezTo>
                  <a:pt x="43" y="5"/>
                  <a:pt x="40" y="8"/>
                  <a:pt x="38" y="11"/>
                </a:cubicBezTo>
                <a:cubicBezTo>
                  <a:pt x="43" y="11"/>
                  <a:pt x="43" y="11"/>
                  <a:pt x="43" y="11"/>
                </a:cubicBezTo>
                <a:cubicBezTo>
                  <a:pt x="45" y="11"/>
                  <a:pt x="46" y="12"/>
                  <a:pt x="46" y="14"/>
                </a:cubicBezTo>
                <a:cubicBezTo>
                  <a:pt x="46" y="15"/>
                  <a:pt x="45" y="16"/>
                  <a:pt x="43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43"/>
                  <a:pt x="5" y="43"/>
                  <a:pt x="5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10" y="43"/>
                  <a:pt x="11" y="45"/>
                  <a:pt x="11" y="46"/>
                </a:cubicBezTo>
                <a:cubicBezTo>
                  <a:pt x="11" y="48"/>
                  <a:pt x="10" y="49"/>
                  <a:pt x="8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71"/>
                  <a:pt x="5" y="71"/>
                  <a:pt x="5" y="71"/>
                </a:cubicBezTo>
                <a:cubicBezTo>
                  <a:pt x="8" y="71"/>
                  <a:pt x="8" y="71"/>
                  <a:pt x="8" y="71"/>
                </a:cubicBezTo>
                <a:cubicBezTo>
                  <a:pt x="10" y="71"/>
                  <a:pt x="11" y="72"/>
                  <a:pt x="11" y="73"/>
                </a:cubicBezTo>
                <a:cubicBezTo>
                  <a:pt x="11" y="75"/>
                  <a:pt x="10" y="76"/>
                  <a:pt x="8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98"/>
                  <a:pt x="5" y="98"/>
                  <a:pt x="5" y="98"/>
                </a:cubicBezTo>
                <a:cubicBezTo>
                  <a:pt x="8" y="98"/>
                  <a:pt x="8" y="98"/>
                  <a:pt x="8" y="98"/>
                </a:cubicBezTo>
                <a:cubicBezTo>
                  <a:pt x="10" y="98"/>
                  <a:pt x="11" y="99"/>
                  <a:pt x="11" y="100"/>
                </a:cubicBezTo>
                <a:cubicBezTo>
                  <a:pt x="11" y="102"/>
                  <a:pt x="10" y="103"/>
                  <a:pt x="8" y="103"/>
                </a:cubicBezTo>
                <a:cubicBezTo>
                  <a:pt x="5" y="103"/>
                  <a:pt x="5" y="103"/>
                  <a:pt x="5" y="103"/>
                </a:cubicBezTo>
                <a:cubicBezTo>
                  <a:pt x="5" y="125"/>
                  <a:pt x="5" y="125"/>
                  <a:pt x="5" y="125"/>
                </a:cubicBezTo>
                <a:cubicBezTo>
                  <a:pt x="8" y="125"/>
                  <a:pt x="8" y="125"/>
                  <a:pt x="8" y="125"/>
                </a:cubicBezTo>
                <a:cubicBezTo>
                  <a:pt x="10" y="125"/>
                  <a:pt x="11" y="126"/>
                  <a:pt x="11" y="127"/>
                </a:cubicBezTo>
                <a:cubicBezTo>
                  <a:pt x="11" y="129"/>
                  <a:pt x="10" y="130"/>
                  <a:pt x="8" y="130"/>
                </a:cubicBezTo>
                <a:cubicBezTo>
                  <a:pt x="5" y="130"/>
                  <a:pt x="5" y="130"/>
                  <a:pt x="5" y="130"/>
                </a:cubicBezTo>
                <a:cubicBezTo>
                  <a:pt x="5" y="155"/>
                  <a:pt x="5" y="155"/>
                  <a:pt x="5" y="155"/>
                </a:cubicBezTo>
                <a:cubicBezTo>
                  <a:pt x="103" y="155"/>
                  <a:pt x="103" y="155"/>
                  <a:pt x="103" y="155"/>
                </a:cubicBezTo>
                <a:cubicBezTo>
                  <a:pt x="103" y="122"/>
                  <a:pt x="103" y="122"/>
                  <a:pt x="103" y="122"/>
                </a:cubicBezTo>
                <a:cubicBezTo>
                  <a:pt x="136" y="122"/>
                  <a:pt x="136" y="122"/>
                  <a:pt x="136" y="122"/>
                </a:cubicBezTo>
                <a:cubicBezTo>
                  <a:pt x="136" y="103"/>
                  <a:pt x="136" y="103"/>
                  <a:pt x="136" y="10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1" y="103"/>
                  <a:pt x="130" y="102"/>
                  <a:pt x="130" y="100"/>
                </a:cubicBezTo>
                <a:cubicBezTo>
                  <a:pt x="130" y="99"/>
                  <a:pt x="131" y="98"/>
                  <a:pt x="133" y="98"/>
                </a:cubicBezTo>
                <a:cubicBezTo>
                  <a:pt x="136" y="98"/>
                  <a:pt x="136" y="98"/>
                  <a:pt x="136" y="98"/>
                </a:cubicBezTo>
                <a:cubicBezTo>
                  <a:pt x="136" y="76"/>
                  <a:pt x="136" y="76"/>
                  <a:pt x="136" y="76"/>
                </a:cubicBezTo>
                <a:cubicBezTo>
                  <a:pt x="133" y="76"/>
                  <a:pt x="133" y="76"/>
                  <a:pt x="133" y="76"/>
                </a:cubicBezTo>
                <a:cubicBezTo>
                  <a:pt x="131" y="76"/>
                  <a:pt x="130" y="75"/>
                  <a:pt x="130" y="73"/>
                </a:cubicBezTo>
                <a:cubicBezTo>
                  <a:pt x="130" y="72"/>
                  <a:pt x="131" y="71"/>
                  <a:pt x="133" y="71"/>
                </a:cubicBezTo>
                <a:cubicBezTo>
                  <a:pt x="136" y="71"/>
                  <a:pt x="136" y="71"/>
                  <a:pt x="136" y="71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3" y="49"/>
                  <a:pt x="133" y="49"/>
                  <a:pt x="133" y="49"/>
                </a:cubicBezTo>
                <a:cubicBezTo>
                  <a:pt x="131" y="49"/>
                  <a:pt x="130" y="48"/>
                  <a:pt x="130" y="46"/>
                </a:cubicBezTo>
                <a:cubicBezTo>
                  <a:pt x="130" y="45"/>
                  <a:pt x="131" y="43"/>
                  <a:pt x="133" y="43"/>
                </a:cubicBezTo>
                <a:cubicBezTo>
                  <a:pt x="136" y="43"/>
                  <a:pt x="136" y="43"/>
                  <a:pt x="136" y="43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7" y="22"/>
                  <a:pt x="101" y="27"/>
                  <a:pt x="95" y="27"/>
                </a:cubicBezTo>
                <a:cubicBezTo>
                  <a:pt x="93" y="27"/>
                  <a:pt x="92" y="26"/>
                  <a:pt x="92" y="24"/>
                </a:cubicBezTo>
                <a:cubicBezTo>
                  <a:pt x="92" y="23"/>
                  <a:pt x="93" y="22"/>
                  <a:pt x="95" y="22"/>
                </a:cubicBezTo>
                <a:cubicBezTo>
                  <a:pt x="99" y="22"/>
                  <a:pt x="103" y="18"/>
                  <a:pt x="103" y="14"/>
                </a:cubicBezTo>
                <a:cubicBezTo>
                  <a:pt x="103" y="9"/>
                  <a:pt x="99" y="5"/>
                  <a:pt x="95" y="5"/>
                </a:cubicBezTo>
                <a:cubicBezTo>
                  <a:pt x="93" y="5"/>
                  <a:pt x="92" y="4"/>
                  <a:pt x="92" y="3"/>
                </a:cubicBezTo>
                <a:cubicBezTo>
                  <a:pt x="92" y="1"/>
                  <a:pt x="93" y="0"/>
                  <a:pt x="95" y="0"/>
                </a:cubicBezTo>
                <a:cubicBezTo>
                  <a:pt x="101" y="0"/>
                  <a:pt x="107" y="5"/>
                  <a:pt x="108" y="11"/>
                </a:cubicBezTo>
                <a:lnTo>
                  <a:pt x="141" y="11"/>
                </a:lnTo>
                <a:close/>
                <a:moveTo>
                  <a:pt x="108" y="151"/>
                </a:moveTo>
                <a:cubicBezTo>
                  <a:pt x="132" y="127"/>
                  <a:pt x="132" y="127"/>
                  <a:pt x="132" y="127"/>
                </a:cubicBezTo>
                <a:cubicBezTo>
                  <a:pt x="108" y="127"/>
                  <a:pt x="108" y="127"/>
                  <a:pt x="108" y="127"/>
                </a:cubicBezTo>
                <a:lnTo>
                  <a:pt x="108" y="151"/>
                </a:lnTo>
                <a:close/>
                <a:moveTo>
                  <a:pt x="136" y="155"/>
                </a:moveTo>
                <a:cubicBezTo>
                  <a:pt x="136" y="131"/>
                  <a:pt x="136" y="131"/>
                  <a:pt x="136" y="131"/>
                </a:cubicBezTo>
                <a:cubicBezTo>
                  <a:pt x="112" y="155"/>
                  <a:pt x="112" y="155"/>
                  <a:pt x="112" y="155"/>
                </a:cubicBezTo>
                <a:lnTo>
                  <a:pt x="136" y="155"/>
                </a:lnTo>
                <a:close/>
                <a:moveTo>
                  <a:pt x="73" y="43"/>
                </a:moveTo>
                <a:cubicBezTo>
                  <a:pt x="68" y="43"/>
                  <a:pt x="68" y="43"/>
                  <a:pt x="68" y="43"/>
                </a:cubicBezTo>
                <a:cubicBezTo>
                  <a:pt x="66" y="43"/>
                  <a:pt x="65" y="45"/>
                  <a:pt x="65" y="46"/>
                </a:cubicBezTo>
                <a:cubicBezTo>
                  <a:pt x="65" y="48"/>
                  <a:pt x="66" y="49"/>
                  <a:pt x="68" y="49"/>
                </a:cubicBezTo>
                <a:cubicBezTo>
                  <a:pt x="73" y="49"/>
                  <a:pt x="73" y="49"/>
                  <a:pt x="73" y="49"/>
                </a:cubicBezTo>
                <a:cubicBezTo>
                  <a:pt x="75" y="49"/>
                  <a:pt x="76" y="48"/>
                  <a:pt x="76" y="46"/>
                </a:cubicBezTo>
                <a:cubicBezTo>
                  <a:pt x="76" y="45"/>
                  <a:pt x="75" y="43"/>
                  <a:pt x="73" y="43"/>
                </a:cubicBezTo>
                <a:close/>
                <a:moveTo>
                  <a:pt x="57" y="43"/>
                </a:moveTo>
                <a:cubicBezTo>
                  <a:pt x="52" y="43"/>
                  <a:pt x="52" y="43"/>
                  <a:pt x="52" y="43"/>
                </a:cubicBezTo>
                <a:cubicBezTo>
                  <a:pt x="50" y="43"/>
                  <a:pt x="49" y="45"/>
                  <a:pt x="49" y="46"/>
                </a:cubicBezTo>
                <a:cubicBezTo>
                  <a:pt x="49" y="48"/>
                  <a:pt x="50" y="49"/>
                  <a:pt x="52" y="49"/>
                </a:cubicBezTo>
                <a:cubicBezTo>
                  <a:pt x="57" y="49"/>
                  <a:pt x="57" y="49"/>
                  <a:pt x="57" y="49"/>
                </a:cubicBezTo>
                <a:cubicBezTo>
                  <a:pt x="58" y="49"/>
                  <a:pt x="60" y="48"/>
                  <a:pt x="60" y="46"/>
                </a:cubicBezTo>
                <a:cubicBezTo>
                  <a:pt x="60" y="45"/>
                  <a:pt x="58" y="43"/>
                  <a:pt x="57" y="43"/>
                </a:cubicBezTo>
                <a:close/>
                <a:moveTo>
                  <a:pt x="41" y="43"/>
                </a:moveTo>
                <a:cubicBezTo>
                  <a:pt x="35" y="43"/>
                  <a:pt x="35" y="43"/>
                  <a:pt x="35" y="43"/>
                </a:cubicBezTo>
                <a:cubicBezTo>
                  <a:pt x="34" y="43"/>
                  <a:pt x="33" y="45"/>
                  <a:pt x="33" y="46"/>
                </a:cubicBezTo>
                <a:cubicBezTo>
                  <a:pt x="33" y="48"/>
                  <a:pt x="34" y="49"/>
                  <a:pt x="35" y="49"/>
                </a:cubicBezTo>
                <a:cubicBezTo>
                  <a:pt x="41" y="49"/>
                  <a:pt x="41" y="49"/>
                  <a:pt x="41" y="49"/>
                </a:cubicBezTo>
                <a:cubicBezTo>
                  <a:pt x="42" y="49"/>
                  <a:pt x="43" y="48"/>
                  <a:pt x="43" y="46"/>
                </a:cubicBezTo>
                <a:cubicBezTo>
                  <a:pt x="43" y="45"/>
                  <a:pt x="42" y="43"/>
                  <a:pt x="41" y="43"/>
                </a:cubicBezTo>
                <a:close/>
                <a:moveTo>
                  <a:pt x="100" y="49"/>
                </a:moveTo>
                <a:cubicBezTo>
                  <a:pt x="106" y="49"/>
                  <a:pt x="106" y="49"/>
                  <a:pt x="106" y="49"/>
                </a:cubicBezTo>
                <a:cubicBezTo>
                  <a:pt x="107" y="49"/>
                  <a:pt x="108" y="48"/>
                  <a:pt x="108" y="46"/>
                </a:cubicBezTo>
                <a:cubicBezTo>
                  <a:pt x="108" y="45"/>
                  <a:pt x="107" y="43"/>
                  <a:pt x="106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99" y="43"/>
                  <a:pt x="98" y="45"/>
                  <a:pt x="98" y="46"/>
                </a:cubicBezTo>
                <a:cubicBezTo>
                  <a:pt x="98" y="48"/>
                  <a:pt x="99" y="49"/>
                  <a:pt x="100" y="49"/>
                </a:cubicBezTo>
                <a:close/>
                <a:moveTo>
                  <a:pt x="117" y="49"/>
                </a:moveTo>
                <a:cubicBezTo>
                  <a:pt x="122" y="49"/>
                  <a:pt x="122" y="49"/>
                  <a:pt x="122" y="49"/>
                </a:cubicBezTo>
                <a:cubicBezTo>
                  <a:pt x="124" y="49"/>
                  <a:pt x="125" y="48"/>
                  <a:pt x="125" y="46"/>
                </a:cubicBezTo>
                <a:cubicBezTo>
                  <a:pt x="125" y="45"/>
                  <a:pt x="124" y="43"/>
                  <a:pt x="122" y="43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15" y="43"/>
                  <a:pt x="114" y="45"/>
                  <a:pt x="114" y="46"/>
                </a:cubicBezTo>
                <a:cubicBezTo>
                  <a:pt x="114" y="48"/>
                  <a:pt x="115" y="49"/>
                  <a:pt x="117" y="49"/>
                </a:cubicBezTo>
                <a:close/>
                <a:moveTo>
                  <a:pt x="89" y="43"/>
                </a:moveTo>
                <a:cubicBezTo>
                  <a:pt x="84" y="43"/>
                  <a:pt x="84" y="43"/>
                  <a:pt x="84" y="43"/>
                </a:cubicBezTo>
                <a:cubicBezTo>
                  <a:pt x="83" y="43"/>
                  <a:pt x="81" y="45"/>
                  <a:pt x="81" y="46"/>
                </a:cubicBezTo>
                <a:cubicBezTo>
                  <a:pt x="81" y="48"/>
                  <a:pt x="83" y="49"/>
                  <a:pt x="84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91" y="49"/>
                  <a:pt x="92" y="48"/>
                  <a:pt x="92" y="46"/>
                </a:cubicBezTo>
                <a:cubicBezTo>
                  <a:pt x="92" y="45"/>
                  <a:pt x="91" y="43"/>
                  <a:pt x="89" y="43"/>
                </a:cubicBezTo>
                <a:close/>
                <a:moveTo>
                  <a:pt x="27" y="46"/>
                </a:moveTo>
                <a:cubicBezTo>
                  <a:pt x="27" y="45"/>
                  <a:pt x="26" y="43"/>
                  <a:pt x="24" y="4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3" y="30"/>
                  <a:pt x="22" y="30"/>
                </a:cubicBezTo>
                <a:cubicBezTo>
                  <a:pt x="20" y="30"/>
                  <a:pt x="19" y="31"/>
                  <a:pt x="19" y="33"/>
                </a:cubicBezTo>
                <a:cubicBezTo>
                  <a:pt x="19" y="43"/>
                  <a:pt x="19" y="43"/>
                  <a:pt x="19" y="43"/>
                </a:cubicBezTo>
                <a:cubicBezTo>
                  <a:pt x="17" y="43"/>
                  <a:pt x="16" y="45"/>
                  <a:pt x="16" y="46"/>
                </a:cubicBezTo>
                <a:cubicBezTo>
                  <a:pt x="16" y="48"/>
                  <a:pt x="17" y="49"/>
                  <a:pt x="19" y="49"/>
                </a:cubicBezTo>
                <a:cubicBezTo>
                  <a:pt x="19" y="71"/>
                  <a:pt x="19" y="71"/>
                  <a:pt x="19" y="71"/>
                </a:cubicBezTo>
                <a:cubicBezTo>
                  <a:pt x="17" y="71"/>
                  <a:pt x="16" y="72"/>
                  <a:pt x="16" y="73"/>
                </a:cubicBezTo>
                <a:cubicBezTo>
                  <a:pt x="16" y="75"/>
                  <a:pt x="17" y="76"/>
                  <a:pt x="19" y="76"/>
                </a:cubicBezTo>
                <a:cubicBezTo>
                  <a:pt x="19" y="98"/>
                  <a:pt x="19" y="98"/>
                  <a:pt x="19" y="98"/>
                </a:cubicBezTo>
                <a:cubicBezTo>
                  <a:pt x="17" y="98"/>
                  <a:pt x="16" y="99"/>
                  <a:pt x="16" y="100"/>
                </a:cubicBezTo>
                <a:cubicBezTo>
                  <a:pt x="16" y="102"/>
                  <a:pt x="17" y="103"/>
                  <a:pt x="19" y="103"/>
                </a:cubicBezTo>
                <a:cubicBezTo>
                  <a:pt x="19" y="125"/>
                  <a:pt x="19" y="125"/>
                  <a:pt x="19" y="125"/>
                </a:cubicBezTo>
                <a:cubicBezTo>
                  <a:pt x="17" y="125"/>
                  <a:pt x="16" y="126"/>
                  <a:pt x="16" y="127"/>
                </a:cubicBezTo>
                <a:cubicBezTo>
                  <a:pt x="16" y="129"/>
                  <a:pt x="17" y="130"/>
                  <a:pt x="19" y="130"/>
                </a:cubicBezTo>
                <a:cubicBezTo>
                  <a:pt x="19" y="144"/>
                  <a:pt x="19" y="144"/>
                  <a:pt x="19" y="144"/>
                </a:cubicBezTo>
                <a:cubicBezTo>
                  <a:pt x="19" y="145"/>
                  <a:pt x="20" y="146"/>
                  <a:pt x="22" y="146"/>
                </a:cubicBezTo>
                <a:cubicBezTo>
                  <a:pt x="23" y="146"/>
                  <a:pt x="24" y="145"/>
                  <a:pt x="24" y="144"/>
                </a:cubicBezTo>
                <a:cubicBezTo>
                  <a:pt x="24" y="130"/>
                  <a:pt x="24" y="130"/>
                  <a:pt x="24" y="130"/>
                </a:cubicBezTo>
                <a:cubicBezTo>
                  <a:pt x="26" y="130"/>
                  <a:pt x="27" y="129"/>
                  <a:pt x="27" y="127"/>
                </a:cubicBezTo>
                <a:cubicBezTo>
                  <a:pt x="27" y="126"/>
                  <a:pt x="26" y="125"/>
                  <a:pt x="24" y="125"/>
                </a:cubicBezTo>
                <a:cubicBezTo>
                  <a:pt x="24" y="103"/>
                  <a:pt x="24" y="103"/>
                  <a:pt x="24" y="103"/>
                </a:cubicBezTo>
                <a:cubicBezTo>
                  <a:pt x="26" y="103"/>
                  <a:pt x="27" y="102"/>
                  <a:pt x="27" y="100"/>
                </a:cubicBezTo>
                <a:cubicBezTo>
                  <a:pt x="27" y="99"/>
                  <a:pt x="26" y="98"/>
                  <a:pt x="24" y="98"/>
                </a:cubicBezTo>
                <a:cubicBezTo>
                  <a:pt x="24" y="76"/>
                  <a:pt x="24" y="76"/>
                  <a:pt x="24" y="76"/>
                </a:cubicBezTo>
                <a:cubicBezTo>
                  <a:pt x="26" y="76"/>
                  <a:pt x="27" y="75"/>
                  <a:pt x="27" y="73"/>
                </a:cubicBezTo>
                <a:cubicBezTo>
                  <a:pt x="27" y="72"/>
                  <a:pt x="26" y="71"/>
                  <a:pt x="24" y="71"/>
                </a:cubicBezTo>
                <a:cubicBezTo>
                  <a:pt x="24" y="49"/>
                  <a:pt x="24" y="49"/>
                  <a:pt x="24" y="49"/>
                </a:cubicBezTo>
                <a:cubicBezTo>
                  <a:pt x="26" y="49"/>
                  <a:pt x="27" y="48"/>
                  <a:pt x="27" y="46"/>
                </a:cubicBezTo>
                <a:close/>
                <a:moveTo>
                  <a:pt x="89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83" y="71"/>
                  <a:pt x="81" y="72"/>
                  <a:pt x="81" y="73"/>
                </a:cubicBezTo>
                <a:cubicBezTo>
                  <a:pt x="81" y="75"/>
                  <a:pt x="83" y="76"/>
                  <a:pt x="84" y="76"/>
                </a:cubicBezTo>
                <a:cubicBezTo>
                  <a:pt x="89" y="76"/>
                  <a:pt x="89" y="76"/>
                  <a:pt x="89" y="76"/>
                </a:cubicBezTo>
                <a:cubicBezTo>
                  <a:pt x="91" y="76"/>
                  <a:pt x="92" y="75"/>
                  <a:pt x="92" y="73"/>
                </a:cubicBezTo>
                <a:cubicBezTo>
                  <a:pt x="92" y="72"/>
                  <a:pt x="91" y="71"/>
                  <a:pt x="89" y="71"/>
                </a:cubicBezTo>
                <a:close/>
                <a:moveTo>
                  <a:pt x="73" y="71"/>
                </a:moveTo>
                <a:cubicBezTo>
                  <a:pt x="68" y="71"/>
                  <a:pt x="68" y="71"/>
                  <a:pt x="68" y="71"/>
                </a:cubicBezTo>
                <a:cubicBezTo>
                  <a:pt x="66" y="71"/>
                  <a:pt x="65" y="72"/>
                  <a:pt x="65" y="73"/>
                </a:cubicBezTo>
                <a:cubicBezTo>
                  <a:pt x="65" y="75"/>
                  <a:pt x="66" y="76"/>
                  <a:pt x="68" y="76"/>
                </a:cubicBezTo>
                <a:cubicBezTo>
                  <a:pt x="73" y="76"/>
                  <a:pt x="73" y="76"/>
                  <a:pt x="73" y="76"/>
                </a:cubicBezTo>
                <a:cubicBezTo>
                  <a:pt x="75" y="76"/>
                  <a:pt x="76" y="75"/>
                  <a:pt x="76" y="73"/>
                </a:cubicBezTo>
                <a:cubicBezTo>
                  <a:pt x="76" y="72"/>
                  <a:pt x="75" y="71"/>
                  <a:pt x="73" y="71"/>
                </a:cubicBezTo>
                <a:close/>
                <a:moveTo>
                  <a:pt x="41" y="71"/>
                </a:moveTo>
                <a:cubicBezTo>
                  <a:pt x="35" y="71"/>
                  <a:pt x="35" y="71"/>
                  <a:pt x="35" y="71"/>
                </a:cubicBezTo>
                <a:cubicBezTo>
                  <a:pt x="34" y="71"/>
                  <a:pt x="33" y="72"/>
                  <a:pt x="33" y="73"/>
                </a:cubicBezTo>
                <a:cubicBezTo>
                  <a:pt x="33" y="75"/>
                  <a:pt x="34" y="76"/>
                  <a:pt x="35" y="76"/>
                </a:cubicBezTo>
                <a:cubicBezTo>
                  <a:pt x="41" y="76"/>
                  <a:pt x="41" y="76"/>
                  <a:pt x="41" y="76"/>
                </a:cubicBezTo>
                <a:cubicBezTo>
                  <a:pt x="42" y="76"/>
                  <a:pt x="43" y="75"/>
                  <a:pt x="43" y="73"/>
                </a:cubicBezTo>
                <a:cubicBezTo>
                  <a:pt x="43" y="72"/>
                  <a:pt x="42" y="71"/>
                  <a:pt x="41" y="71"/>
                </a:cubicBezTo>
                <a:close/>
                <a:moveTo>
                  <a:pt x="57" y="71"/>
                </a:moveTo>
                <a:cubicBezTo>
                  <a:pt x="52" y="71"/>
                  <a:pt x="52" y="71"/>
                  <a:pt x="52" y="71"/>
                </a:cubicBezTo>
                <a:cubicBezTo>
                  <a:pt x="50" y="71"/>
                  <a:pt x="49" y="72"/>
                  <a:pt x="49" y="73"/>
                </a:cubicBezTo>
                <a:cubicBezTo>
                  <a:pt x="49" y="75"/>
                  <a:pt x="50" y="76"/>
                  <a:pt x="52" y="76"/>
                </a:cubicBezTo>
                <a:cubicBezTo>
                  <a:pt x="57" y="76"/>
                  <a:pt x="57" y="76"/>
                  <a:pt x="57" y="76"/>
                </a:cubicBezTo>
                <a:cubicBezTo>
                  <a:pt x="58" y="76"/>
                  <a:pt x="60" y="75"/>
                  <a:pt x="60" y="73"/>
                </a:cubicBezTo>
                <a:cubicBezTo>
                  <a:pt x="60" y="72"/>
                  <a:pt x="58" y="71"/>
                  <a:pt x="57" y="71"/>
                </a:cubicBezTo>
                <a:close/>
                <a:moveTo>
                  <a:pt x="117" y="76"/>
                </a:moveTo>
                <a:cubicBezTo>
                  <a:pt x="122" y="76"/>
                  <a:pt x="122" y="76"/>
                  <a:pt x="122" y="76"/>
                </a:cubicBezTo>
                <a:cubicBezTo>
                  <a:pt x="124" y="76"/>
                  <a:pt x="125" y="75"/>
                  <a:pt x="125" y="73"/>
                </a:cubicBezTo>
                <a:cubicBezTo>
                  <a:pt x="125" y="72"/>
                  <a:pt x="124" y="71"/>
                  <a:pt x="122" y="71"/>
                </a:cubicBezTo>
                <a:cubicBezTo>
                  <a:pt x="117" y="71"/>
                  <a:pt x="117" y="71"/>
                  <a:pt x="117" y="71"/>
                </a:cubicBezTo>
                <a:cubicBezTo>
                  <a:pt x="115" y="71"/>
                  <a:pt x="114" y="72"/>
                  <a:pt x="114" y="73"/>
                </a:cubicBezTo>
                <a:cubicBezTo>
                  <a:pt x="114" y="75"/>
                  <a:pt x="115" y="76"/>
                  <a:pt x="117" y="76"/>
                </a:cubicBezTo>
                <a:close/>
                <a:moveTo>
                  <a:pt x="100" y="76"/>
                </a:moveTo>
                <a:cubicBezTo>
                  <a:pt x="106" y="76"/>
                  <a:pt x="106" y="76"/>
                  <a:pt x="106" y="76"/>
                </a:cubicBezTo>
                <a:cubicBezTo>
                  <a:pt x="107" y="76"/>
                  <a:pt x="108" y="75"/>
                  <a:pt x="108" y="73"/>
                </a:cubicBezTo>
                <a:cubicBezTo>
                  <a:pt x="108" y="72"/>
                  <a:pt x="107" y="71"/>
                  <a:pt x="106" y="71"/>
                </a:cubicBezTo>
                <a:cubicBezTo>
                  <a:pt x="100" y="71"/>
                  <a:pt x="100" y="71"/>
                  <a:pt x="100" y="71"/>
                </a:cubicBezTo>
                <a:cubicBezTo>
                  <a:pt x="99" y="71"/>
                  <a:pt x="98" y="72"/>
                  <a:pt x="98" y="73"/>
                </a:cubicBezTo>
                <a:cubicBezTo>
                  <a:pt x="98" y="75"/>
                  <a:pt x="99" y="76"/>
                  <a:pt x="100" y="76"/>
                </a:cubicBezTo>
                <a:close/>
                <a:moveTo>
                  <a:pt x="100" y="103"/>
                </a:moveTo>
                <a:cubicBezTo>
                  <a:pt x="106" y="103"/>
                  <a:pt x="106" y="103"/>
                  <a:pt x="106" y="103"/>
                </a:cubicBezTo>
                <a:cubicBezTo>
                  <a:pt x="107" y="103"/>
                  <a:pt x="108" y="102"/>
                  <a:pt x="108" y="100"/>
                </a:cubicBezTo>
                <a:cubicBezTo>
                  <a:pt x="108" y="99"/>
                  <a:pt x="107" y="98"/>
                  <a:pt x="106" y="98"/>
                </a:cubicBezTo>
                <a:cubicBezTo>
                  <a:pt x="100" y="98"/>
                  <a:pt x="100" y="98"/>
                  <a:pt x="100" y="98"/>
                </a:cubicBezTo>
                <a:cubicBezTo>
                  <a:pt x="99" y="98"/>
                  <a:pt x="98" y="99"/>
                  <a:pt x="98" y="100"/>
                </a:cubicBezTo>
                <a:cubicBezTo>
                  <a:pt x="98" y="102"/>
                  <a:pt x="99" y="103"/>
                  <a:pt x="100" y="103"/>
                </a:cubicBezTo>
                <a:close/>
                <a:moveTo>
                  <a:pt x="117" y="103"/>
                </a:moveTo>
                <a:cubicBezTo>
                  <a:pt x="122" y="103"/>
                  <a:pt x="122" y="103"/>
                  <a:pt x="122" y="103"/>
                </a:cubicBezTo>
                <a:cubicBezTo>
                  <a:pt x="124" y="103"/>
                  <a:pt x="125" y="102"/>
                  <a:pt x="125" y="100"/>
                </a:cubicBezTo>
                <a:cubicBezTo>
                  <a:pt x="125" y="99"/>
                  <a:pt x="124" y="98"/>
                  <a:pt x="122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15" y="98"/>
                  <a:pt x="114" y="99"/>
                  <a:pt x="114" y="100"/>
                </a:cubicBezTo>
                <a:cubicBezTo>
                  <a:pt x="114" y="102"/>
                  <a:pt x="115" y="103"/>
                  <a:pt x="117" y="103"/>
                </a:cubicBezTo>
                <a:close/>
                <a:moveTo>
                  <a:pt x="89" y="98"/>
                </a:moveTo>
                <a:cubicBezTo>
                  <a:pt x="84" y="98"/>
                  <a:pt x="84" y="98"/>
                  <a:pt x="84" y="98"/>
                </a:cubicBezTo>
                <a:cubicBezTo>
                  <a:pt x="83" y="98"/>
                  <a:pt x="81" y="99"/>
                  <a:pt x="81" y="100"/>
                </a:cubicBezTo>
                <a:cubicBezTo>
                  <a:pt x="81" y="102"/>
                  <a:pt x="83" y="103"/>
                  <a:pt x="84" y="103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91" y="103"/>
                  <a:pt x="92" y="102"/>
                  <a:pt x="92" y="100"/>
                </a:cubicBezTo>
                <a:cubicBezTo>
                  <a:pt x="92" y="99"/>
                  <a:pt x="91" y="98"/>
                  <a:pt x="89" y="98"/>
                </a:cubicBezTo>
                <a:close/>
                <a:moveTo>
                  <a:pt x="73" y="98"/>
                </a:moveTo>
                <a:cubicBezTo>
                  <a:pt x="68" y="98"/>
                  <a:pt x="68" y="98"/>
                  <a:pt x="68" y="98"/>
                </a:cubicBezTo>
                <a:cubicBezTo>
                  <a:pt x="66" y="98"/>
                  <a:pt x="65" y="99"/>
                  <a:pt x="65" y="100"/>
                </a:cubicBezTo>
                <a:cubicBezTo>
                  <a:pt x="65" y="102"/>
                  <a:pt x="66" y="103"/>
                  <a:pt x="68" y="103"/>
                </a:cubicBezTo>
                <a:cubicBezTo>
                  <a:pt x="73" y="103"/>
                  <a:pt x="73" y="103"/>
                  <a:pt x="73" y="103"/>
                </a:cubicBezTo>
                <a:cubicBezTo>
                  <a:pt x="75" y="103"/>
                  <a:pt x="76" y="102"/>
                  <a:pt x="76" y="100"/>
                </a:cubicBezTo>
                <a:cubicBezTo>
                  <a:pt x="76" y="99"/>
                  <a:pt x="75" y="98"/>
                  <a:pt x="73" y="98"/>
                </a:cubicBezTo>
                <a:close/>
                <a:moveTo>
                  <a:pt x="41" y="98"/>
                </a:moveTo>
                <a:cubicBezTo>
                  <a:pt x="35" y="98"/>
                  <a:pt x="35" y="98"/>
                  <a:pt x="35" y="98"/>
                </a:cubicBezTo>
                <a:cubicBezTo>
                  <a:pt x="34" y="98"/>
                  <a:pt x="33" y="99"/>
                  <a:pt x="33" y="100"/>
                </a:cubicBezTo>
                <a:cubicBezTo>
                  <a:pt x="33" y="102"/>
                  <a:pt x="34" y="103"/>
                  <a:pt x="35" y="103"/>
                </a:cubicBezTo>
                <a:cubicBezTo>
                  <a:pt x="41" y="103"/>
                  <a:pt x="41" y="103"/>
                  <a:pt x="41" y="103"/>
                </a:cubicBezTo>
                <a:cubicBezTo>
                  <a:pt x="42" y="103"/>
                  <a:pt x="43" y="102"/>
                  <a:pt x="43" y="100"/>
                </a:cubicBezTo>
                <a:cubicBezTo>
                  <a:pt x="43" y="99"/>
                  <a:pt x="42" y="98"/>
                  <a:pt x="41" y="98"/>
                </a:cubicBezTo>
                <a:close/>
                <a:moveTo>
                  <a:pt x="57" y="98"/>
                </a:moveTo>
                <a:cubicBezTo>
                  <a:pt x="52" y="98"/>
                  <a:pt x="52" y="98"/>
                  <a:pt x="52" y="98"/>
                </a:cubicBezTo>
                <a:cubicBezTo>
                  <a:pt x="50" y="98"/>
                  <a:pt x="49" y="99"/>
                  <a:pt x="49" y="100"/>
                </a:cubicBezTo>
                <a:cubicBezTo>
                  <a:pt x="49" y="102"/>
                  <a:pt x="50" y="103"/>
                  <a:pt x="52" y="103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8" y="103"/>
                  <a:pt x="60" y="102"/>
                  <a:pt x="60" y="100"/>
                </a:cubicBezTo>
                <a:cubicBezTo>
                  <a:pt x="60" y="99"/>
                  <a:pt x="58" y="98"/>
                  <a:pt x="57" y="98"/>
                </a:cubicBezTo>
                <a:close/>
                <a:moveTo>
                  <a:pt x="57" y="125"/>
                </a:move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49" y="126"/>
                  <a:pt x="49" y="127"/>
                </a:cubicBezTo>
                <a:cubicBezTo>
                  <a:pt x="49" y="129"/>
                  <a:pt x="50" y="130"/>
                  <a:pt x="52" y="130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8" y="130"/>
                  <a:pt x="60" y="129"/>
                  <a:pt x="60" y="127"/>
                </a:cubicBezTo>
                <a:cubicBezTo>
                  <a:pt x="60" y="126"/>
                  <a:pt x="58" y="125"/>
                  <a:pt x="57" y="125"/>
                </a:cubicBezTo>
                <a:close/>
                <a:moveTo>
                  <a:pt x="89" y="125"/>
                </a:moveTo>
                <a:cubicBezTo>
                  <a:pt x="84" y="125"/>
                  <a:pt x="84" y="125"/>
                  <a:pt x="84" y="125"/>
                </a:cubicBezTo>
                <a:cubicBezTo>
                  <a:pt x="83" y="125"/>
                  <a:pt x="81" y="126"/>
                  <a:pt x="81" y="127"/>
                </a:cubicBezTo>
                <a:cubicBezTo>
                  <a:pt x="81" y="129"/>
                  <a:pt x="83" y="130"/>
                  <a:pt x="84" y="130"/>
                </a:cubicBezTo>
                <a:cubicBezTo>
                  <a:pt x="89" y="130"/>
                  <a:pt x="89" y="130"/>
                  <a:pt x="89" y="130"/>
                </a:cubicBezTo>
                <a:cubicBezTo>
                  <a:pt x="91" y="130"/>
                  <a:pt x="92" y="129"/>
                  <a:pt x="92" y="127"/>
                </a:cubicBezTo>
                <a:cubicBezTo>
                  <a:pt x="92" y="126"/>
                  <a:pt x="91" y="125"/>
                  <a:pt x="89" y="125"/>
                </a:cubicBezTo>
                <a:close/>
                <a:moveTo>
                  <a:pt x="73" y="125"/>
                </a:moveTo>
                <a:cubicBezTo>
                  <a:pt x="68" y="125"/>
                  <a:pt x="68" y="125"/>
                  <a:pt x="68" y="125"/>
                </a:cubicBezTo>
                <a:cubicBezTo>
                  <a:pt x="66" y="125"/>
                  <a:pt x="65" y="126"/>
                  <a:pt x="65" y="127"/>
                </a:cubicBezTo>
                <a:cubicBezTo>
                  <a:pt x="65" y="129"/>
                  <a:pt x="66" y="130"/>
                  <a:pt x="68" y="130"/>
                </a:cubicBezTo>
                <a:cubicBezTo>
                  <a:pt x="73" y="130"/>
                  <a:pt x="73" y="130"/>
                  <a:pt x="73" y="130"/>
                </a:cubicBezTo>
                <a:cubicBezTo>
                  <a:pt x="75" y="130"/>
                  <a:pt x="76" y="129"/>
                  <a:pt x="76" y="127"/>
                </a:cubicBezTo>
                <a:cubicBezTo>
                  <a:pt x="76" y="126"/>
                  <a:pt x="75" y="125"/>
                  <a:pt x="73" y="125"/>
                </a:cubicBezTo>
                <a:close/>
                <a:moveTo>
                  <a:pt x="41" y="125"/>
                </a:moveTo>
                <a:cubicBezTo>
                  <a:pt x="35" y="125"/>
                  <a:pt x="35" y="125"/>
                  <a:pt x="35" y="125"/>
                </a:cubicBezTo>
                <a:cubicBezTo>
                  <a:pt x="34" y="125"/>
                  <a:pt x="33" y="126"/>
                  <a:pt x="33" y="127"/>
                </a:cubicBezTo>
                <a:cubicBezTo>
                  <a:pt x="33" y="129"/>
                  <a:pt x="34" y="130"/>
                  <a:pt x="35" y="130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2" y="130"/>
                  <a:pt x="43" y="129"/>
                  <a:pt x="43" y="127"/>
                </a:cubicBezTo>
                <a:cubicBezTo>
                  <a:pt x="43" y="126"/>
                  <a:pt x="42" y="125"/>
                  <a:pt x="41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0" name="Freeform 1301"/>
          <p:cNvSpPr>
            <a:spLocks noEditPoints="1"/>
          </p:cNvSpPr>
          <p:nvPr userDrawn="1"/>
        </p:nvSpPr>
        <p:spPr bwMode="auto">
          <a:xfrm>
            <a:off x="2113836" y="4424483"/>
            <a:ext cx="323494" cy="454462"/>
          </a:xfrm>
          <a:custGeom>
            <a:avLst/>
            <a:gdLst>
              <a:gd name="T0" fmla="*/ 0 w 115"/>
              <a:gd name="T1" fmla="*/ 0 h 160"/>
              <a:gd name="T2" fmla="*/ 11 w 115"/>
              <a:gd name="T3" fmla="*/ 144 h 160"/>
              <a:gd name="T4" fmla="*/ 32 w 115"/>
              <a:gd name="T5" fmla="*/ 144 h 160"/>
              <a:gd name="T6" fmla="*/ 115 w 115"/>
              <a:gd name="T7" fmla="*/ 134 h 160"/>
              <a:gd name="T8" fmla="*/ 104 w 115"/>
              <a:gd name="T9" fmla="*/ 0 h 160"/>
              <a:gd name="T10" fmla="*/ 5 w 115"/>
              <a:gd name="T11" fmla="*/ 45 h 160"/>
              <a:gd name="T12" fmla="*/ 61 w 115"/>
              <a:gd name="T13" fmla="*/ 94 h 160"/>
              <a:gd name="T14" fmla="*/ 45 w 115"/>
              <a:gd name="T15" fmla="*/ 94 h 160"/>
              <a:gd name="T16" fmla="*/ 32 w 115"/>
              <a:gd name="T17" fmla="*/ 91 h 160"/>
              <a:gd name="T18" fmla="*/ 19 w 115"/>
              <a:gd name="T19" fmla="*/ 94 h 160"/>
              <a:gd name="T20" fmla="*/ 5 w 115"/>
              <a:gd name="T21" fmla="*/ 94 h 160"/>
              <a:gd name="T22" fmla="*/ 5 w 115"/>
              <a:gd name="T23" fmla="*/ 51 h 160"/>
              <a:gd name="T24" fmla="*/ 11 w 115"/>
              <a:gd name="T25" fmla="*/ 53 h 160"/>
              <a:gd name="T26" fmla="*/ 24 w 115"/>
              <a:gd name="T27" fmla="*/ 56 h 160"/>
              <a:gd name="T28" fmla="*/ 37 w 115"/>
              <a:gd name="T29" fmla="*/ 53 h 160"/>
              <a:gd name="T30" fmla="*/ 56 w 115"/>
              <a:gd name="T31" fmla="*/ 51 h 160"/>
              <a:gd name="T32" fmla="*/ 56 w 115"/>
              <a:gd name="T33" fmla="*/ 51 h 160"/>
              <a:gd name="T34" fmla="*/ 75 w 115"/>
              <a:gd name="T35" fmla="*/ 53 h 160"/>
              <a:gd name="T36" fmla="*/ 78 w 115"/>
              <a:gd name="T37" fmla="*/ 61 h 160"/>
              <a:gd name="T38" fmla="*/ 80 w 115"/>
              <a:gd name="T39" fmla="*/ 80 h 160"/>
              <a:gd name="T40" fmla="*/ 67 w 115"/>
              <a:gd name="T41" fmla="*/ 94 h 160"/>
              <a:gd name="T42" fmla="*/ 21 w 115"/>
              <a:gd name="T43" fmla="*/ 146 h 160"/>
              <a:gd name="T44" fmla="*/ 27 w 115"/>
              <a:gd name="T45" fmla="*/ 150 h 160"/>
              <a:gd name="T46" fmla="*/ 5 w 115"/>
              <a:gd name="T47" fmla="*/ 99 h 160"/>
              <a:gd name="T48" fmla="*/ 86 w 115"/>
              <a:gd name="T49" fmla="*/ 139 h 160"/>
              <a:gd name="T50" fmla="*/ 94 w 115"/>
              <a:gd name="T51" fmla="*/ 5 h 160"/>
              <a:gd name="T52" fmla="*/ 86 w 115"/>
              <a:gd name="T53" fmla="*/ 139 h 160"/>
              <a:gd name="T54" fmla="*/ 110 w 115"/>
              <a:gd name="T55" fmla="*/ 51 h 160"/>
              <a:gd name="T56" fmla="*/ 104 w 115"/>
              <a:gd name="T57" fmla="*/ 51 h 160"/>
              <a:gd name="T58" fmla="*/ 104 w 115"/>
              <a:gd name="T59" fmla="*/ 139 h 160"/>
              <a:gd name="T60" fmla="*/ 110 w 115"/>
              <a:gd name="T61" fmla="*/ 134 h 160"/>
              <a:gd name="T62" fmla="*/ 110 w 115"/>
              <a:gd name="T63" fmla="*/ 11 h 160"/>
              <a:gd name="T64" fmla="*/ 19 w 115"/>
              <a:gd name="T65" fmla="*/ 61 h 160"/>
              <a:gd name="T66" fmla="*/ 32 w 115"/>
              <a:gd name="T67" fmla="*/ 59 h 160"/>
              <a:gd name="T68" fmla="*/ 32 w 115"/>
              <a:gd name="T69" fmla="*/ 59 h 160"/>
              <a:gd name="T70" fmla="*/ 45 w 115"/>
              <a:gd name="T71" fmla="*/ 61 h 160"/>
              <a:gd name="T72" fmla="*/ 64 w 115"/>
              <a:gd name="T73" fmla="*/ 64 h 160"/>
              <a:gd name="T74" fmla="*/ 11 w 115"/>
              <a:gd name="T75" fmla="*/ 69 h 160"/>
              <a:gd name="T76" fmla="*/ 24 w 115"/>
              <a:gd name="T77" fmla="*/ 67 h 160"/>
              <a:gd name="T78" fmla="*/ 24 w 115"/>
              <a:gd name="T79" fmla="*/ 67 h 160"/>
              <a:gd name="T80" fmla="*/ 5 w 115"/>
              <a:gd name="T81" fmla="*/ 86 h 160"/>
              <a:gd name="T82" fmla="*/ 24 w 115"/>
              <a:gd name="T83" fmla="*/ 88 h 160"/>
              <a:gd name="T84" fmla="*/ 19 w 115"/>
              <a:gd name="T85" fmla="*/ 78 h 160"/>
              <a:gd name="T86" fmla="*/ 32 w 115"/>
              <a:gd name="T87" fmla="*/ 75 h 160"/>
              <a:gd name="T88" fmla="*/ 32 w 115"/>
              <a:gd name="T89" fmla="*/ 75 h 160"/>
              <a:gd name="T90" fmla="*/ 37 w 115"/>
              <a:gd name="T91" fmla="*/ 69 h 160"/>
              <a:gd name="T92" fmla="*/ 56 w 115"/>
              <a:gd name="T93" fmla="*/ 72 h 160"/>
              <a:gd name="T94" fmla="*/ 43 w 115"/>
              <a:gd name="T95" fmla="*/ 86 h 160"/>
              <a:gd name="T96" fmla="*/ 56 w 115"/>
              <a:gd name="T97" fmla="*/ 83 h 160"/>
              <a:gd name="T98" fmla="*/ 56 w 115"/>
              <a:gd name="T99" fmla="*/ 83 h 160"/>
              <a:gd name="T100" fmla="*/ 45 w 115"/>
              <a:gd name="T101" fmla="*/ 78 h 160"/>
              <a:gd name="T102" fmla="*/ 64 w 115"/>
              <a:gd name="T103" fmla="*/ 80 h 160"/>
              <a:gd name="T104" fmla="*/ 75 w 115"/>
              <a:gd name="T105" fmla="*/ 69 h 160"/>
              <a:gd name="T106" fmla="*/ 72 w 115"/>
              <a:gd name="T107" fmla="*/ 83 h 160"/>
              <a:gd name="T108" fmla="*/ 72 w 115"/>
              <a:gd name="T109" fmla="*/ 83 h 160"/>
              <a:gd name="T110" fmla="*/ 102 w 115"/>
              <a:gd name="T111" fmla="*/ 69 h 160"/>
              <a:gd name="T112" fmla="*/ 104 w 115"/>
              <a:gd name="T113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5" h="160">
                <a:moveTo>
                  <a:pt x="104" y="0"/>
                </a:moveTo>
                <a:cubicBezTo>
                  <a:pt x="99" y="0"/>
                  <a:pt x="99" y="0"/>
                  <a:pt x="9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44"/>
                  <a:pt x="0" y="144"/>
                  <a:pt x="0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10" y="144"/>
                  <a:pt x="115" y="140"/>
                  <a:pt x="115" y="1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5"/>
                  <a:pt x="110" y="0"/>
                  <a:pt x="104" y="0"/>
                </a:cubicBezTo>
                <a:close/>
                <a:moveTo>
                  <a:pt x="5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45"/>
                  <a:pt x="80" y="45"/>
                  <a:pt x="80" y="45"/>
                </a:cubicBezTo>
                <a:cubicBezTo>
                  <a:pt x="5" y="45"/>
                  <a:pt x="5" y="45"/>
                  <a:pt x="5" y="45"/>
                </a:cubicBezTo>
                <a:lnTo>
                  <a:pt x="5" y="5"/>
                </a:lnTo>
                <a:close/>
                <a:moveTo>
                  <a:pt x="64" y="91"/>
                </a:moveTo>
                <a:cubicBezTo>
                  <a:pt x="63" y="91"/>
                  <a:pt x="61" y="92"/>
                  <a:pt x="61" y="94"/>
                </a:cubicBezTo>
                <a:cubicBezTo>
                  <a:pt x="61" y="94"/>
                  <a:pt x="61" y="94"/>
                  <a:pt x="6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94"/>
                  <a:pt x="51" y="94"/>
                  <a:pt x="51" y="94"/>
                </a:cubicBezTo>
                <a:cubicBezTo>
                  <a:pt x="51" y="92"/>
                  <a:pt x="50" y="91"/>
                  <a:pt x="48" y="91"/>
                </a:cubicBezTo>
                <a:cubicBezTo>
                  <a:pt x="47" y="91"/>
                  <a:pt x="45" y="92"/>
                  <a:pt x="45" y="94"/>
                </a:cubicBezTo>
                <a:cubicBezTo>
                  <a:pt x="45" y="94"/>
                  <a:pt x="45" y="94"/>
                  <a:pt x="45" y="94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4"/>
                  <a:pt x="35" y="94"/>
                  <a:pt x="35" y="94"/>
                </a:cubicBezTo>
                <a:cubicBezTo>
                  <a:pt x="35" y="92"/>
                  <a:pt x="34" y="91"/>
                  <a:pt x="32" y="91"/>
                </a:cubicBezTo>
                <a:cubicBezTo>
                  <a:pt x="31" y="91"/>
                  <a:pt x="29" y="92"/>
                  <a:pt x="29" y="94"/>
                </a:cubicBezTo>
                <a:cubicBezTo>
                  <a:pt x="29" y="94"/>
                  <a:pt x="29" y="94"/>
                  <a:pt x="2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9" y="94"/>
                  <a:pt x="19" y="94"/>
                  <a:pt x="19" y="94"/>
                </a:cubicBezTo>
                <a:cubicBezTo>
                  <a:pt x="19" y="92"/>
                  <a:pt x="18" y="91"/>
                  <a:pt x="16" y="91"/>
                </a:cubicBezTo>
                <a:cubicBezTo>
                  <a:pt x="15" y="91"/>
                  <a:pt x="13" y="92"/>
                  <a:pt x="13" y="94"/>
                </a:cubicBezTo>
                <a:cubicBezTo>
                  <a:pt x="13" y="94"/>
                  <a:pt x="13" y="94"/>
                  <a:pt x="13" y="94"/>
                </a:cubicBezTo>
                <a:cubicBezTo>
                  <a:pt x="5" y="94"/>
                  <a:pt x="5" y="94"/>
                  <a:pt x="5" y="94"/>
                </a:cubicBezTo>
                <a:cubicBezTo>
                  <a:pt x="5" y="86"/>
                  <a:pt x="5" y="86"/>
                  <a:pt x="5" y="86"/>
                </a:cubicBezTo>
                <a:cubicBezTo>
                  <a:pt x="5" y="69"/>
                  <a:pt x="5" y="69"/>
                  <a:pt x="5" y="69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1"/>
                  <a:pt x="5" y="51"/>
                  <a:pt x="5" y="51"/>
                </a:cubicBezTo>
                <a:cubicBezTo>
                  <a:pt x="8" y="51"/>
                  <a:pt x="8" y="51"/>
                  <a:pt x="8" y="51"/>
                </a:cubicBezTo>
                <a:cubicBezTo>
                  <a:pt x="6" y="51"/>
                  <a:pt x="5" y="52"/>
                  <a:pt x="5" y="53"/>
                </a:cubicBezTo>
                <a:cubicBezTo>
                  <a:pt x="5" y="55"/>
                  <a:pt x="7" y="56"/>
                  <a:pt x="8" y="56"/>
                </a:cubicBezTo>
                <a:cubicBezTo>
                  <a:pt x="9" y="56"/>
                  <a:pt x="11" y="55"/>
                  <a:pt x="11" y="53"/>
                </a:cubicBezTo>
                <a:cubicBezTo>
                  <a:pt x="11" y="52"/>
                  <a:pt x="10" y="51"/>
                  <a:pt x="8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3" y="51"/>
                  <a:pt x="21" y="52"/>
                  <a:pt x="21" y="53"/>
                </a:cubicBezTo>
                <a:cubicBezTo>
                  <a:pt x="21" y="55"/>
                  <a:pt x="23" y="56"/>
                  <a:pt x="24" y="56"/>
                </a:cubicBezTo>
                <a:cubicBezTo>
                  <a:pt x="26" y="56"/>
                  <a:pt x="27" y="55"/>
                  <a:pt x="27" y="53"/>
                </a:cubicBezTo>
                <a:cubicBezTo>
                  <a:pt x="27" y="52"/>
                  <a:pt x="26" y="51"/>
                  <a:pt x="24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39" y="51"/>
                  <a:pt x="37" y="52"/>
                  <a:pt x="37" y="53"/>
                </a:cubicBezTo>
                <a:cubicBezTo>
                  <a:pt x="37" y="55"/>
                  <a:pt x="39" y="56"/>
                  <a:pt x="40" y="56"/>
                </a:cubicBezTo>
                <a:cubicBezTo>
                  <a:pt x="42" y="56"/>
                  <a:pt x="43" y="55"/>
                  <a:pt x="43" y="53"/>
                </a:cubicBezTo>
                <a:cubicBezTo>
                  <a:pt x="43" y="52"/>
                  <a:pt x="42" y="51"/>
                  <a:pt x="40" y="51"/>
                </a:cubicBezTo>
                <a:cubicBezTo>
                  <a:pt x="56" y="51"/>
                  <a:pt x="56" y="51"/>
                  <a:pt x="56" y="51"/>
                </a:cubicBezTo>
                <a:cubicBezTo>
                  <a:pt x="55" y="51"/>
                  <a:pt x="53" y="52"/>
                  <a:pt x="53" y="53"/>
                </a:cubicBezTo>
                <a:cubicBezTo>
                  <a:pt x="53" y="55"/>
                  <a:pt x="55" y="56"/>
                  <a:pt x="56" y="56"/>
                </a:cubicBezTo>
                <a:cubicBezTo>
                  <a:pt x="58" y="56"/>
                  <a:pt x="59" y="55"/>
                  <a:pt x="59" y="53"/>
                </a:cubicBezTo>
                <a:cubicBezTo>
                  <a:pt x="59" y="52"/>
                  <a:pt x="58" y="51"/>
                  <a:pt x="5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71" y="51"/>
                  <a:pt x="69" y="52"/>
                  <a:pt x="69" y="53"/>
                </a:cubicBezTo>
                <a:cubicBezTo>
                  <a:pt x="69" y="55"/>
                  <a:pt x="71" y="56"/>
                  <a:pt x="72" y="56"/>
                </a:cubicBezTo>
                <a:cubicBezTo>
                  <a:pt x="74" y="56"/>
                  <a:pt x="75" y="55"/>
                  <a:pt x="75" y="53"/>
                </a:cubicBezTo>
                <a:cubicBezTo>
                  <a:pt x="75" y="52"/>
                  <a:pt x="74" y="51"/>
                  <a:pt x="72" y="51"/>
                </a:cubicBezTo>
                <a:cubicBezTo>
                  <a:pt x="80" y="51"/>
                  <a:pt x="80" y="51"/>
                  <a:pt x="80" y="51"/>
                </a:cubicBezTo>
                <a:cubicBezTo>
                  <a:pt x="80" y="59"/>
                  <a:pt x="80" y="59"/>
                  <a:pt x="80" y="59"/>
                </a:cubicBezTo>
                <a:cubicBezTo>
                  <a:pt x="79" y="59"/>
                  <a:pt x="78" y="60"/>
                  <a:pt x="78" y="61"/>
                </a:cubicBezTo>
                <a:cubicBezTo>
                  <a:pt x="78" y="63"/>
                  <a:pt x="79" y="64"/>
                  <a:pt x="80" y="64"/>
                </a:cubicBezTo>
                <a:cubicBezTo>
                  <a:pt x="80" y="75"/>
                  <a:pt x="80" y="75"/>
                  <a:pt x="80" y="75"/>
                </a:cubicBezTo>
                <a:cubicBezTo>
                  <a:pt x="79" y="75"/>
                  <a:pt x="78" y="76"/>
                  <a:pt x="78" y="78"/>
                </a:cubicBezTo>
                <a:cubicBezTo>
                  <a:pt x="78" y="79"/>
                  <a:pt x="79" y="80"/>
                  <a:pt x="80" y="80"/>
                </a:cubicBezTo>
                <a:cubicBezTo>
                  <a:pt x="80" y="91"/>
                  <a:pt x="80" y="91"/>
                  <a:pt x="80" y="91"/>
                </a:cubicBezTo>
                <a:cubicBezTo>
                  <a:pt x="79" y="91"/>
                  <a:pt x="78" y="92"/>
                  <a:pt x="78" y="94"/>
                </a:cubicBezTo>
                <a:cubicBezTo>
                  <a:pt x="78" y="94"/>
                  <a:pt x="78" y="94"/>
                  <a:pt x="78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4"/>
                  <a:pt x="67" y="94"/>
                  <a:pt x="67" y="94"/>
                </a:cubicBezTo>
                <a:cubicBezTo>
                  <a:pt x="67" y="92"/>
                  <a:pt x="66" y="91"/>
                  <a:pt x="64" y="91"/>
                </a:cubicBezTo>
                <a:close/>
                <a:moveTo>
                  <a:pt x="27" y="150"/>
                </a:moveTo>
                <a:cubicBezTo>
                  <a:pt x="21" y="146"/>
                  <a:pt x="21" y="146"/>
                  <a:pt x="21" y="146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7" y="144"/>
                  <a:pt x="27" y="144"/>
                  <a:pt x="27" y="144"/>
                </a:cubicBezTo>
                <a:lnTo>
                  <a:pt x="27" y="150"/>
                </a:lnTo>
                <a:close/>
                <a:moveTo>
                  <a:pt x="32" y="139"/>
                </a:moveTo>
                <a:cubicBezTo>
                  <a:pt x="11" y="139"/>
                  <a:pt x="11" y="139"/>
                  <a:pt x="11" y="139"/>
                </a:cubicBezTo>
                <a:cubicBezTo>
                  <a:pt x="5" y="139"/>
                  <a:pt x="5" y="139"/>
                  <a:pt x="5" y="139"/>
                </a:cubicBezTo>
                <a:cubicBezTo>
                  <a:pt x="5" y="99"/>
                  <a:pt x="5" y="99"/>
                  <a:pt x="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39"/>
                  <a:pt x="80" y="139"/>
                  <a:pt x="80" y="139"/>
                </a:cubicBezTo>
                <a:lnTo>
                  <a:pt x="32" y="139"/>
                </a:lnTo>
                <a:close/>
                <a:moveTo>
                  <a:pt x="86" y="139"/>
                </a:moveTo>
                <a:cubicBezTo>
                  <a:pt x="86" y="99"/>
                  <a:pt x="86" y="99"/>
                  <a:pt x="86" y="99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5"/>
                  <a:pt x="86" y="5"/>
                  <a:pt x="86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139"/>
                  <a:pt x="94" y="139"/>
                  <a:pt x="94" y="139"/>
                </a:cubicBezTo>
                <a:lnTo>
                  <a:pt x="86" y="139"/>
                </a:lnTo>
                <a:close/>
                <a:moveTo>
                  <a:pt x="104" y="56"/>
                </a:moveTo>
                <a:cubicBezTo>
                  <a:pt x="106" y="56"/>
                  <a:pt x="107" y="55"/>
                  <a:pt x="107" y="53"/>
                </a:cubicBezTo>
                <a:cubicBezTo>
                  <a:pt x="107" y="52"/>
                  <a:pt x="106" y="51"/>
                  <a:pt x="104" y="51"/>
                </a:cubicBezTo>
                <a:cubicBezTo>
                  <a:pt x="110" y="51"/>
                  <a:pt x="110" y="51"/>
                  <a:pt x="110" y="51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99" y="94"/>
                  <a:pt x="99" y="94"/>
                  <a:pt x="99" y="94"/>
                </a:cubicBezTo>
                <a:cubicBezTo>
                  <a:pt x="99" y="51"/>
                  <a:pt x="99" y="51"/>
                  <a:pt x="99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3" y="51"/>
                  <a:pt x="102" y="52"/>
                  <a:pt x="102" y="53"/>
                </a:cubicBezTo>
                <a:cubicBezTo>
                  <a:pt x="102" y="55"/>
                  <a:pt x="103" y="56"/>
                  <a:pt x="104" y="56"/>
                </a:cubicBezTo>
                <a:close/>
                <a:moveTo>
                  <a:pt x="110" y="134"/>
                </a:moveTo>
                <a:cubicBezTo>
                  <a:pt x="110" y="137"/>
                  <a:pt x="107" y="139"/>
                  <a:pt x="104" y="139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99"/>
                  <a:pt x="110" y="99"/>
                  <a:pt x="110" y="99"/>
                </a:cubicBezTo>
                <a:lnTo>
                  <a:pt x="110" y="134"/>
                </a:lnTo>
                <a:close/>
                <a:moveTo>
                  <a:pt x="99" y="45"/>
                </a:moveTo>
                <a:cubicBezTo>
                  <a:pt x="99" y="5"/>
                  <a:pt x="99" y="5"/>
                  <a:pt x="99" y="5"/>
                </a:cubicBezTo>
                <a:cubicBezTo>
                  <a:pt x="104" y="5"/>
                  <a:pt x="104" y="5"/>
                  <a:pt x="104" y="5"/>
                </a:cubicBezTo>
                <a:cubicBezTo>
                  <a:pt x="107" y="5"/>
                  <a:pt x="110" y="8"/>
                  <a:pt x="110" y="11"/>
                </a:cubicBezTo>
                <a:cubicBezTo>
                  <a:pt x="110" y="45"/>
                  <a:pt x="110" y="45"/>
                  <a:pt x="110" y="45"/>
                </a:cubicBezTo>
                <a:lnTo>
                  <a:pt x="99" y="45"/>
                </a:lnTo>
                <a:close/>
                <a:moveTo>
                  <a:pt x="16" y="59"/>
                </a:moveTo>
                <a:cubicBezTo>
                  <a:pt x="18" y="59"/>
                  <a:pt x="19" y="60"/>
                  <a:pt x="19" y="61"/>
                </a:cubicBezTo>
                <a:cubicBezTo>
                  <a:pt x="19" y="63"/>
                  <a:pt x="18" y="64"/>
                  <a:pt x="16" y="64"/>
                </a:cubicBezTo>
                <a:cubicBezTo>
                  <a:pt x="15" y="64"/>
                  <a:pt x="13" y="63"/>
                  <a:pt x="13" y="61"/>
                </a:cubicBezTo>
                <a:cubicBezTo>
                  <a:pt x="13" y="60"/>
                  <a:pt x="15" y="59"/>
                  <a:pt x="16" y="59"/>
                </a:cubicBezTo>
                <a:close/>
                <a:moveTo>
                  <a:pt x="32" y="59"/>
                </a:moveTo>
                <a:cubicBezTo>
                  <a:pt x="34" y="59"/>
                  <a:pt x="35" y="60"/>
                  <a:pt x="35" y="61"/>
                </a:cubicBezTo>
                <a:cubicBezTo>
                  <a:pt x="35" y="63"/>
                  <a:pt x="34" y="64"/>
                  <a:pt x="32" y="64"/>
                </a:cubicBezTo>
                <a:cubicBezTo>
                  <a:pt x="31" y="64"/>
                  <a:pt x="29" y="63"/>
                  <a:pt x="29" y="61"/>
                </a:cubicBezTo>
                <a:cubicBezTo>
                  <a:pt x="29" y="60"/>
                  <a:pt x="31" y="59"/>
                  <a:pt x="32" y="59"/>
                </a:cubicBezTo>
                <a:close/>
                <a:moveTo>
                  <a:pt x="48" y="59"/>
                </a:moveTo>
                <a:cubicBezTo>
                  <a:pt x="50" y="59"/>
                  <a:pt x="51" y="60"/>
                  <a:pt x="51" y="61"/>
                </a:cubicBezTo>
                <a:cubicBezTo>
                  <a:pt x="51" y="63"/>
                  <a:pt x="50" y="64"/>
                  <a:pt x="48" y="64"/>
                </a:cubicBezTo>
                <a:cubicBezTo>
                  <a:pt x="47" y="64"/>
                  <a:pt x="45" y="63"/>
                  <a:pt x="45" y="61"/>
                </a:cubicBezTo>
                <a:cubicBezTo>
                  <a:pt x="45" y="60"/>
                  <a:pt x="47" y="59"/>
                  <a:pt x="48" y="59"/>
                </a:cubicBezTo>
                <a:close/>
                <a:moveTo>
                  <a:pt x="64" y="59"/>
                </a:moveTo>
                <a:cubicBezTo>
                  <a:pt x="66" y="59"/>
                  <a:pt x="67" y="60"/>
                  <a:pt x="67" y="61"/>
                </a:cubicBezTo>
                <a:cubicBezTo>
                  <a:pt x="67" y="63"/>
                  <a:pt x="66" y="64"/>
                  <a:pt x="64" y="64"/>
                </a:cubicBezTo>
                <a:cubicBezTo>
                  <a:pt x="63" y="64"/>
                  <a:pt x="61" y="63"/>
                  <a:pt x="61" y="61"/>
                </a:cubicBezTo>
                <a:cubicBezTo>
                  <a:pt x="61" y="60"/>
                  <a:pt x="63" y="59"/>
                  <a:pt x="64" y="59"/>
                </a:cubicBezTo>
                <a:close/>
                <a:moveTo>
                  <a:pt x="8" y="67"/>
                </a:moveTo>
                <a:cubicBezTo>
                  <a:pt x="9" y="67"/>
                  <a:pt x="11" y="68"/>
                  <a:pt x="11" y="69"/>
                </a:cubicBezTo>
                <a:cubicBezTo>
                  <a:pt x="11" y="71"/>
                  <a:pt x="9" y="72"/>
                  <a:pt x="8" y="72"/>
                </a:cubicBezTo>
                <a:cubicBezTo>
                  <a:pt x="7" y="72"/>
                  <a:pt x="5" y="71"/>
                  <a:pt x="5" y="69"/>
                </a:cubicBezTo>
                <a:cubicBezTo>
                  <a:pt x="5" y="68"/>
                  <a:pt x="7" y="67"/>
                  <a:pt x="8" y="67"/>
                </a:cubicBezTo>
                <a:close/>
                <a:moveTo>
                  <a:pt x="24" y="67"/>
                </a:moveTo>
                <a:cubicBezTo>
                  <a:pt x="26" y="67"/>
                  <a:pt x="27" y="68"/>
                  <a:pt x="27" y="69"/>
                </a:cubicBezTo>
                <a:cubicBezTo>
                  <a:pt x="27" y="71"/>
                  <a:pt x="26" y="72"/>
                  <a:pt x="24" y="72"/>
                </a:cubicBezTo>
                <a:cubicBezTo>
                  <a:pt x="23" y="72"/>
                  <a:pt x="21" y="71"/>
                  <a:pt x="21" y="69"/>
                </a:cubicBezTo>
                <a:cubicBezTo>
                  <a:pt x="21" y="68"/>
                  <a:pt x="23" y="67"/>
                  <a:pt x="24" y="67"/>
                </a:cubicBezTo>
                <a:close/>
                <a:moveTo>
                  <a:pt x="8" y="83"/>
                </a:moveTo>
                <a:cubicBezTo>
                  <a:pt x="9" y="83"/>
                  <a:pt x="11" y="84"/>
                  <a:pt x="11" y="86"/>
                </a:cubicBezTo>
                <a:cubicBezTo>
                  <a:pt x="11" y="87"/>
                  <a:pt x="9" y="88"/>
                  <a:pt x="8" y="88"/>
                </a:cubicBezTo>
                <a:cubicBezTo>
                  <a:pt x="7" y="88"/>
                  <a:pt x="5" y="87"/>
                  <a:pt x="5" y="86"/>
                </a:cubicBezTo>
                <a:cubicBezTo>
                  <a:pt x="5" y="84"/>
                  <a:pt x="7" y="83"/>
                  <a:pt x="8" y="83"/>
                </a:cubicBezTo>
                <a:close/>
                <a:moveTo>
                  <a:pt x="24" y="83"/>
                </a:moveTo>
                <a:cubicBezTo>
                  <a:pt x="26" y="83"/>
                  <a:pt x="27" y="84"/>
                  <a:pt x="27" y="86"/>
                </a:cubicBezTo>
                <a:cubicBezTo>
                  <a:pt x="27" y="87"/>
                  <a:pt x="26" y="88"/>
                  <a:pt x="24" y="88"/>
                </a:cubicBezTo>
                <a:cubicBezTo>
                  <a:pt x="23" y="88"/>
                  <a:pt x="21" y="87"/>
                  <a:pt x="21" y="86"/>
                </a:cubicBezTo>
                <a:cubicBezTo>
                  <a:pt x="21" y="84"/>
                  <a:pt x="23" y="83"/>
                  <a:pt x="24" y="83"/>
                </a:cubicBezTo>
                <a:close/>
                <a:moveTo>
                  <a:pt x="16" y="75"/>
                </a:moveTo>
                <a:cubicBezTo>
                  <a:pt x="18" y="75"/>
                  <a:pt x="19" y="76"/>
                  <a:pt x="19" y="78"/>
                </a:cubicBezTo>
                <a:cubicBezTo>
                  <a:pt x="19" y="79"/>
                  <a:pt x="18" y="80"/>
                  <a:pt x="16" y="80"/>
                </a:cubicBezTo>
                <a:cubicBezTo>
                  <a:pt x="15" y="80"/>
                  <a:pt x="13" y="79"/>
                  <a:pt x="13" y="78"/>
                </a:cubicBezTo>
                <a:cubicBezTo>
                  <a:pt x="13" y="76"/>
                  <a:pt x="15" y="75"/>
                  <a:pt x="16" y="75"/>
                </a:cubicBezTo>
                <a:close/>
                <a:moveTo>
                  <a:pt x="32" y="75"/>
                </a:moveTo>
                <a:cubicBezTo>
                  <a:pt x="34" y="75"/>
                  <a:pt x="35" y="76"/>
                  <a:pt x="35" y="78"/>
                </a:cubicBezTo>
                <a:cubicBezTo>
                  <a:pt x="35" y="79"/>
                  <a:pt x="34" y="80"/>
                  <a:pt x="32" y="80"/>
                </a:cubicBezTo>
                <a:cubicBezTo>
                  <a:pt x="31" y="80"/>
                  <a:pt x="29" y="79"/>
                  <a:pt x="29" y="78"/>
                </a:cubicBezTo>
                <a:cubicBezTo>
                  <a:pt x="29" y="76"/>
                  <a:pt x="31" y="75"/>
                  <a:pt x="32" y="75"/>
                </a:cubicBezTo>
                <a:close/>
                <a:moveTo>
                  <a:pt x="40" y="67"/>
                </a:moveTo>
                <a:cubicBezTo>
                  <a:pt x="42" y="67"/>
                  <a:pt x="43" y="68"/>
                  <a:pt x="43" y="69"/>
                </a:cubicBezTo>
                <a:cubicBezTo>
                  <a:pt x="43" y="71"/>
                  <a:pt x="42" y="72"/>
                  <a:pt x="40" y="72"/>
                </a:cubicBezTo>
                <a:cubicBezTo>
                  <a:pt x="39" y="72"/>
                  <a:pt x="37" y="71"/>
                  <a:pt x="37" y="69"/>
                </a:cubicBezTo>
                <a:cubicBezTo>
                  <a:pt x="37" y="68"/>
                  <a:pt x="39" y="67"/>
                  <a:pt x="40" y="67"/>
                </a:cubicBezTo>
                <a:close/>
                <a:moveTo>
                  <a:pt x="56" y="67"/>
                </a:moveTo>
                <a:cubicBezTo>
                  <a:pt x="58" y="67"/>
                  <a:pt x="59" y="68"/>
                  <a:pt x="59" y="69"/>
                </a:cubicBezTo>
                <a:cubicBezTo>
                  <a:pt x="59" y="71"/>
                  <a:pt x="58" y="72"/>
                  <a:pt x="56" y="72"/>
                </a:cubicBezTo>
                <a:cubicBezTo>
                  <a:pt x="55" y="72"/>
                  <a:pt x="53" y="71"/>
                  <a:pt x="53" y="69"/>
                </a:cubicBezTo>
                <a:cubicBezTo>
                  <a:pt x="53" y="68"/>
                  <a:pt x="55" y="67"/>
                  <a:pt x="56" y="67"/>
                </a:cubicBezTo>
                <a:close/>
                <a:moveTo>
                  <a:pt x="40" y="83"/>
                </a:moveTo>
                <a:cubicBezTo>
                  <a:pt x="42" y="83"/>
                  <a:pt x="43" y="84"/>
                  <a:pt x="43" y="86"/>
                </a:cubicBezTo>
                <a:cubicBezTo>
                  <a:pt x="43" y="87"/>
                  <a:pt x="42" y="88"/>
                  <a:pt x="40" y="88"/>
                </a:cubicBezTo>
                <a:cubicBezTo>
                  <a:pt x="39" y="88"/>
                  <a:pt x="37" y="87"/>
                  <a:pt x="37" y="86"/>
                </a:cubicBezTo>
                <a:cubicBezTo>
                  <a:pt x="37" y="84"/>
                  <a:pt x="39" y="83"/>
                  <a:pt x="40" y="83"/>
                </a:cubicBezTo>
                <a:close/>
                <a:moveTo>
                  <a:pt x="56" y="83"/>
                </a:moveTo>
                <a:cubicBezTo>
                  <a:pt x="58" y="83"/>
                  <a:pt x="59" y="84"/>
                  <a:pt x="59" y="86"/>
                </a:cubicBezTo>
                <a:cubicBezTo>
                  <a:pt x="59" y="87"/>
                  <a:pt x="58" y="88"/>
                  <a:pt x="56" y="88"/>
                </a:cubicBezTo>
                <a:cubicBezTo>
                  <a:pt x="55" y="88"/>
                  <a:pt x="53" y="87"/>
                  <a:pt x="53" y="86"/>
                </a:cubicBezTo>
                <a:cubicBezTo>
                  <a:pt x="53" y="84"/>
                  <a:pt x="55" y="83"/>
                  <a:pt x="56" y="83"/>
                </a:cubicBezTo>
                <a:close/>
                <a:moveTo>
                  <a:pt x="48" y="75"/>
                </a:moveTo>
                <a:cubicBezTo>
                  <a:pt x="50" y="75"/>
                  <a:pt x="51" y="76"/>
                  <a:pt x="51" y="78"/>
                </a:cubicBezTo>
                <a:cubicBezTo>
                  <a:pt x="51" y="79"/>
                  <a:pt x="50" y="80"/>
                  <a:pt x="48" y="80"/>
                </a:cubicBezTo>
                <a:cubicBezTo>
                  <a:pt x="47" y="80"/>
                  <a:pt x="45" y="79"/>
                  <a:pt x="45" y="78"/>
                </a:cubicBezTo>
                <a:cubicBezTo>
                  <a:pt x="45" y="76"/>
                  <a:pt x="47" y="75"/>
                  <a:pt x="48" y="75"/>
                </a:cubicBezTo>
                <a:close/>
                <a:moveTo>
                  <a:pt x="64" y="75"/>
                </a:moveTo>
                <a:cubicBezTo>
                  <a:pt x="66" y="75"/>
                  <a:pt x="67" y="76"/>
                  <a:pt x="67" y="78"/>
                </a:cubicBezTo>
                <a:cubicBezTo>
                  <a:pt x="67" y="79"/>
                  <a:pt x="66" y="80"/>
                  <a:pt x="64" y="80"/>
                </a:cubicBezTo>
                <a:cubicBezTo>
                  <a:pt x="63" y="80"/>
                  <a:pt x="61" y="79"/>
                  <a:pt x="61" y="78"/>
                </a:cubicBezTo>
                <a:cubicBezTo>
                  <a:pt x="61" y="76"/>
                  <a:pt x="63" y="75"/>
                  <a:pt x="64" y="75"/>
                </a:cubicBezTo>
                <a:close/>
                <a:moveTo>
                  <a:pt x="72" y="67"/>
                </a:moveTo>
                <a:cubicBezTo>
                  <a:pt x="74" y="67"/>
                  <a:pt x="75" y="68"/>
                  <a:pt x="75" y="69"/>
                </a:cubicBezTo>
                <a:cubicBezTo>
                  <a:pt x="75" y="71"/>
                  <a:pt x="74" y="72"/>
                  <a:pt x="72" y="72"/>
                </a:cubicBezTo>
                <a:cubicBezTo>
                  <a:pt x="71" y="72"/>
                  <a:pt x="69" y="71"/>
                  <a:pt x="69" y="69"/>
                </a:cubicBezTo>
                <a:cubicBezTo>
                  <a:pt x="69" y="68"/>
                  <a:pt x="71" y="67"/>
                  <a:pt x="72" y="67"/>
                </a:cubicBezTo>
                <a:close/>
                <a:moveTo>
                  <a:pt x="72" y="83"/>
                </a:moveTo>
                <a:cubicBezTo>
                  <a:pt x="74" y="83"/>
                  <a:pt x="75" y="84"/>
                  <a:pt x="75" y="86"/>
                </a:cubicBezTo>
                <a:cubicBezTo>
                  <a:pt x="75" y="87"/>
                  <a:pt x="74" y="88"/>
                  <a:pt x="72" y="88"/>
                </a:cubicBezTo>
                <a:cubicBezTo>
                  <a:pt x="71" y="88"/>
                  <a:pt x="69" y="87"/>
                  <a:pt x="69" y="86"/>
                </a:cubicBezTo>
                <a:cubicBezTo>
                  <a:pt x="69" y="84"/>
                  <a:pt x="71" y="83"/>
                  <a:pt x="72" y="83"/>
                </a:cubicBezTo>
                <a:close/>
                <a:moveTo>
                  <a:pt x="104" y="67"/>
                </a:moveTo>
                <a:cubicBezTo>
                  <a:pt x="106" y="67"/>
                  <a:pt x="107" y="68"/>
                  <a:pt x="107" y="69"/>
                </a:cubicBezTo>
                <a:cubicBezTo>
                  <a:pt x="107" y="71"/>
                  <a:pt x="106" y="72"/>
                  <a:pt x="104" y="72"/>
                </a:cubicBezTo>
                <a:cubicBezTo>
                  <a:pt x="103" y="72"/>
                  <a:pt x="102" y="71"/>
                  <a:pt x="102" y="69"/>
                </a:cubicBezTo>
                <a:cubicBezTo>
                  <a:pt x="102" y="68"/>
                  <a:pt x="103" y="67"/>
                  <a:pt x="104" y="67"/>
                </a:cubicBezTo>
                <a:close/>
                <a:moveTo>
                  <a:pt x="104" y="83"/>
                </a:moveTo>
                <a:cubicBezTo>
                  <a:pt x="106" y="83"/>
                  <a:pt x="107" y="84"/>
                  <a:pt x="107" y="86"/>
                </a:cubicBezTo>
                <a:cubicBezTo>
                  <a:pt x="107" y="87"/>
                  <a:pt x="106" y="88"/>
                  <a:pt x="104" y="88"/>
                </a:cubicBezTo>
                <a:cubicBezTo>
                  <a:pt x="103" y="88"/>
                  <a:pt x="102" y="87"/>
                  <a:pt x="102" y="86"/>
                </a:cubicBezTo>
                <a:cubicBezTo>
                  <a:pt x="102" y="84"/>
                  <a:pt x="103" y="83"/>
                  <a:pt x="104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1" name="Freeform 1302"/>
          <p:cNvSpPr>
            <a:spLocks noEditPoints="1"/>
          </p:cNvSpPr>
          <p:nvPr userDrawn="1"/>
        </p:nvSpPr>
        <p:spPr bwMode="auto">
          <a:xfrm>
            <a:off x="2113836" y="4935262"/>
            <a:ext cx="323494" cy="454462"/>
          </a:xfrm>
          <a:custGeom>
            <a:avLst/>
            <a:gdLst>
              <a:gd name="T0" fmla="*/ 99 w 115"/>
              <a:gd name="T1" fmla="*/ 0 h 160"/>
              <a:gd name="T2" fmla="*/ 0 w 115"/>
              <a:gd name="T3" fmla="*/ 0 h 160"/>
              <a:gd name="T4" fmla="*/ 0 w 115"/>
              <a:gd name="T5" fmla="*/ 99 h 160"/>
              <a:gd name="T6" fmla="*/ 11 w 115"/>
              <a:gd name="T7" fmla="*/ 144 h 160"/>
              <a:gd name="T8" fmla="*/ 21 w 115"/>
              <a:gd name="T9" fmla="*/ 153 h 160"/>
              <a:gd name="T10" fmla="*/ 32 w 115"/>
              <a:gd name="T11" fmla="*/ 144 h 160"/>
              <a:gd name="T12" fmla="*/ 99 w 115"/>
              <a:gd name="T13" fmla="*/ 144 h 160"/>
              <a:gd name="T14" fmla="*/ 115 w 115"/>
              <a:gd name="T15" fmla="*/ 134 h 160"/>
              <a:gd name="T16" fmla="*/ 115 w 115"/>
              <a:gd name="T17" fmla="*/ 45 h 160"/>
              <a:gd name="T18" fmla="*/ 104 w 115"/>
              <a:gd name="T19" fmla="*/ 0 h 160"/>
              <a:gd name="T20" fmla="*/ 80 w 115"/>
              <a:gd name="T21" fmla="*/ 5 h 160"/>
              <a:gd name="T22" fmla="*/ 5 w 115"/>
              <a:gd name="T23" fmla="*/ 45 h 160"/>
              <a:gd name="T24" fmla="*/ 80 w 115"/>
              <a:gd name="T25" fmla="*/ 94 h 160"/>
              <a:gd name="T26" fmla="*/ 5 w 115"/>
              <a:gd name="T27" fmla="*/ 51 h 160"/>
              <a:gd name="T28" fmla="*/ 80 w 115"/>
              <a:gd name="T29" fmla="*/ 94 h 160"/>
              <a:gd name="T30" fmla="*/ 21 w 115"/>
              <a:gd name="T31" fmla="*/ 146 h 160"/>
              <a:gd name="T32" fmla="*/ 16 w 115"/>
              <a:gd name="T33" fmla="*/ 144 h 160"/>
              <a:gd name="T34" fmla="*/ 27 w 115"/>
              <a:gd name="T35" fmla="*/ 150 h 160"/>
              <a:gd name="T36" fmla="*/ 11 w 115"/>
              <a:gd name="T37" fmla="*/ 139 h 160"/>
              <a:gd name="T38" fmla="*/ 5 w 115"/>
              <a:gd name="T39" fmla="*/ 99 h 160"/>
              <a:gd name="T40" fmla="*/ 80 w 115"/>
              <a:gd name="T41" fmla="*/ 139 h 160"/>
              <a:gd name="T42" fmla="*/ 86 w 115"/>
              <a:gd name="T43" fmla="*/ 139 h 160"/>
              <a:gd name="T44" fmla="*/ 86 w 115"/>
              <a:gd name="T45" fmla="*/ 45 h 160"/>
              <a:gd name="T46" fmla="*/ 94 w 115"/>
              <a:gd name="T47" fmla="*/ 5 h 160"/>
              <a:gd name="T48" fmla="*/ 94 w 115"/>
              <a:gd name="T49" fmla="*/ 99 h 160"/>
              <a:gd name="T50" fmla="*/ 86 w 115"/>
              <a:gd name="T51" fmla="*/ 139 h 160"/>
              <a:gd name="T52" fmla="*/ 110 w 115"/>
              <a:gd name="T53" fmla="*/ 51 h 160"/>
              <a:gd name="T54" fmla="*/ 99 w 115"/>
              <a:gd name="T55" fmla="*/ 94 h 160"/>
              <a:gd name="T56" fmla="*/ 110 w 115"/>
              <a:gd name="T57" fmla="*/ 134 h 160"/>
              <a:gd name="T58" fmla="*/ 99 w 115"/>
              <a:gd name="T59" fmla="*/ 139 h 160"/>
              <a:gd name="T60" fmla="*/ 110 w 115"/>
              <a:gd name="T61" fmla="*/ 99 h 160"/>
              <a:gd name="T62" fmla="*/ 99 w 115"/>
              <a:gd name="T63" fmla="*/ 45 h 160"/>
              <a:gd name="T64" fmla="*/ 104 w 115"/>
              <a:gd name="T65" fmla="*/ 5 h 160"/>
              <a:gd name="T66" fmla="*/ 110 w 115"/>
              <a:gd name="T67" fmla="*/ 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5" h="160">
                <a:moveTo>
                  <a:pt x="104" y="0"/>
                </a:moveTo>
                <a:cubicBezTo>
                  <a:pt x="99" y="0"/>
                  <a:pt x="99" y="0"/>
                  <a:pt x="9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44"/>
                  <a:pt x="0" y="144"/>
                  <a:pt x="0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10" y="144"/>
                  <a:pt x="115" y="140"/>
                  <a:pt x="115" y="134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5"/>
                  <a:pt x="110" y="0"/>
                  <a:pt x="104" y="0"/>
                </a:cubicBezTo>
                <a:close/>
                <a:moveTo>
                  <a:pt x="5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45"/>
                  <a:pt x="80" y="45"/>
                  <a:pt x="80" y="45"/>
                </a:cubicBezTo>
                <a:cubicBezTo>
                  <a:pt x="5" y="45"/>
                  <a:pt x="5" y="45"/>
                  <a:pt x="5" y="45"/>
                </a:cubicBezTo>
                <a:lnTo>
                  <a:pt x="5" y="5"/>
                </a:lnTo>
                <a:close/>
                <a:moveTo>
                  <a:pt x="80" y="94"/>
                </a:moveTo>
                <a:cubicBezTo>
                  <a:pt x="5" y="94"/>
                  <a:pt x="5" y="94"/>
                  <a:pt x="5" y="94"/>
                </a:cubicBezTo>
                <a:cubicBezTo>
                  <a:pt x="5" y="51"/>
                  <a:pt x="5" y="51"/>
                  <a:pt x="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94"/>
                </a:lnTo>
                <a:close/>
                <a:moveTo>
                  <a:pt x="27" y="150"/>
                </a:moveTo>
                <a:cubicBezTo>
                  <a:pt x="21" y="146"/>
                  <a:pt x="21" y="146"/>
                  <a:pt x="21" y="146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7" y="144"/>
                  <a:pt x="27" y="144"/>
                  <a:pt x="27" y="144"/>
                </a:cubicBezTo>
                <a:lnTo>
                  <a:pt x="27" y="150"/>
                </a:lnTo>
                <a:close/>
                <a:moveTo>
                  <a:pt x="32" y="139"/>
                </a:moveTo>
                <a:cubicBezTo>
                  <a:pt x="11" y="139"/>
                  <a:pt x="11" y="139"/>
                  <a:pt x="11" y="139"/>
                </a:cubicBezTo>
                <a:cubicBezTo>
                  <a:pt x="5" y="139"/>
                  <a:pt x="5" y="139"/>
                  <a:pt x="5" y="139"/>
                </a:cubicBezTo>
                <a:cubicBezTo>
                  <a:pt x="5" y="99"/>
                  <a:pt x="5" y="99"/>
                  <a:pt x="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39"/>
                  <a:pt x="80" y="139"/>
                  <a:pt x="80" y="139"/>
                </a:cubicBezTo>
                <a:lnTo>
                  <a:pt x="32" y="139"/>
                </a:lnTo>
                <a:close/>
                <a:moveTo>
                  <a:pt x="86" y="139"/>
                </a:moveTo>
                <a:cubicBezTo>
                  <a:pt x="86" y="99"/>
                  <a:pt x="86" y="99"/>
                  <a:pt x="86" y="99"/>
                </a:cubicBezTo>
                <a:cubicBezTo>
                  <a:pt x="86" y="45"/>
                  <a:pt x="86" y="45"/>
                  <a:pt x="86" y="45"/>
                </a:cubicBezTo>
                <a:cubicBezTo>
                  <a:pt x="86" y="5"/>
                  <a:pt x="86" y="5"/>
                  <a:pt x="86" y="5"/>
                </a:cubicBezTo>
                <a:cubicBezTo>
                  <a:pt x="94" y="5"/>
                  <a:pt x="94" y="5"/>
                  <a:pt x="94" y="5"/>
                </a:cubicBezTo>
                <a:cubicBezTo>
                  <a:pt x="94" y="45"/>
                  <a:pt x="94" y="45"/>
                  <a:pt x="94" y="45"/>
                </a:cubicBezTo>
                <a:cubicBezTo>
                  <a:pt x="94" y="99"/>
                  <a:pt x="94" y="99"/>
                  <a:pt x="94" y="99"/>
                </a:cubicBezTo>
                <a:cubicBezTo>
                  <a:pt x="94" y="139"/>
                  <a:pt x="94" y="139"/>
                  <a:pt x="94" y="139"/>
                </a:cubicBezTo>
                <a:lnTo>
                  <a:pt x="86" y="139"/>
                </a:lnTo>
                <a:close/>
                <a:moveTo>
                  <a:pt x="99" y="51"/>
                </a:moveTo>
                <a:cubicBezTo>
                  <a:pt x="110" y="51"/>
                  <a:pt x="110" y="51"/>
                  <a:pt x="110" y="51"/>
                </a:cubicBezTo>
                <a:cubicBezTo>
                  <a:pt x="110" y="94"/>
                  <a:pt x="110" y="94"/>
                  <a:pt x="110" y="94"/>
                </a:cubicBezTo>
                <a:cubicBezTo>
                  <a:pt x="99" y="94"/>
                  <a:pt x="99" y="94"/>
                  <a:pt x="99" y="94"/>
                </a:cubicBezTo>
                <a:lnTo>
                  <a:pt x="99" y="51"/>
                </a:lnTo>
                <a:close/>
                <a:moveTo>
                  <a:pt x="110" y="134"/>
                </a:moveTo>
                <a:cubicBezTo>
                  <a:pt x="110" y="137"/>
                  <a:pt x="107" y="139"/>
                  <a:pt x="104" y="139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99" y="99"/>
                  <a:pt x="99" y="99"/>
                  <a:pt x="99" y="99"/>
                </a:cubicBezTo>
                <a:cubicBezTo>
                  <a:pt x="110" y="99"/>
                  <a:pt x="110" y="99"/>
                  <a:pt x="110" y="99"/>
                </a:cubicBezTo>
                <a:lnTo>
                  <a:pt x="110" y="134"/>
                </a:lnTo>
                <a:close/>
                <a:moveTo>
                  <a:pt x="99" y="45"/>
                </a:moveTo>
                <a:cubicBezTo>
                  <a:pt x="99" y="5"/>
                  <a:pt x="99" y="5"/>
                  <a:pt x="99" y="5"/>
                </a:cubicBezTo>
                <a:cubicBezTo>
                  <a:pt x="104" y="5"/>
                  <a:pt x="104" y="5"/>
                  <a:pt x="104" y="5"/>
                </a:cubicBezTo>
                <a:cubicBezTo>
                  <a:pt x="107" y="5"/>
                  <a:pt x="110" y="8"/>
                  <a:pt x="110" y="11"/>
                </a:cubicBezTo>
                <a:cubicBezTo>
                  <a:pt x="110" y="45"/>
                  <a:pt x="110" y="45"/>
                  <a:pt x="110" y="45"/>
                </a:cubicBezTo>
                <a:lnTo>
                  <a:pt x="99" y="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2" name="Freeform 1303"/>
          <p:cNvSpPr>
            <a:spLocks noEditPoints="1"/>
          </p:cNvSpPr>
          <p:nvPr userDrawn="1"/>
        </p:nvSpPr>
        <p:spPr bwMode="auto">
          <a:xfrm>
            <a:off x="2057520" y="5446039"/>
            <a:ext cx="436127" cy="454462"/>
          </a:xfrm>
          <a:custGeom>
            <a:avLst/>
            <a:gdLst>
              <a:gd name="T0" fmla="*/ 99 w 155"/>
              <a:gd name="T1" fmla="*/ 0 h 160"/>
              <a:gd name="T2" fmla="*/ 0 w 155"/>
              <a:gd name="T3" fmla="*/ 0 h 160"/>
              <a:gd name="T4" fmla="*/ 0 w 155"/>
              <a:gd name="T5" fmla="*/ 99 h 160"/>
              <a:gd name="T6" fmla="*/ 11 w 155"/>
              <a:gd name="T7" fmla="*/ 144 h 160"/>
              <a:gd name="T8" fmla="*/ 21 w 155"/>
              <a:gd name="T9" fmla="*/ 153 h 160"/>
              <a:gd name="T10" fmla="*/ 32 w 155"/>
              <a:gd name="T11" fmla="*/ 144 h 160"/>
              <a:gd name="T12" fmla="*/ 99 w 155"/>
              <a:gd name="T13" fmla="*/ 144 h 160"/>
              <a:gd name="T14" fmla="*/ 115 w 155"/>
              <a:gd name="T15" fmla="*/ 133 h 160"/>
              <a:gd name="T16" fmla="*/ 115 w 155"/>
              <a:gd name="T17" fmla="*/ 45 h 160"/>
              <a:gd name="T18" fmla="*/ 104 w 155"/>
              <a:gd name="T19" fmla="*/ 0 h 160"/>
              <a:gd name="T20" fmla="*/ 80 w 155"/>
              <a:gd name="T21" fmla="*/ 5 h 160"/>
              <a:gd name="T22" fmla="*/ 5 w 155"/>
              <a:gd name="T23" fmla="*/ 45 h 160"/>
              <a:gd name="T24" fmla="*/ 80 w 155"/>
              <a:gd name="T25" fmla="*/ 93 h 160"/>
              <a:gd name="T26" fmla="*/ 5 w 155"/>
              <a:gd name="T27" fmla="*/ 51 h 160"/>
              <a:gd name="T28" fmla="*/ 80 w 155"/>
              <a:gd name="T29" fmla="*/ 93 h 160"/>
              <a:gd name="T30" fmla="*/ 21 w 155"/>
              <a:gd name="T31" fmla="*/ 146 h 160"/>
              <a:gd name="T32" fmla="*/ 16 w 155"/>
              <a:gd name="T33" fmla="*/ 144 h 160"/>
              <a:gd name="T34" fmla="*/ 27 w 155"/>
              <a:gd name="T35" fmla="*/ 150 h 160"/>
              <a:gd name="T36" fmla="*/ 11 w 155"/>
              <a:gd name="T37" fmla="*/ 139 h 160"/>
              <a:gd name="T38" fmla="*/ 5 w 155"/>
              <a:gd name="T39" fmla="*/ 99 h 160"/>
              <a:gd name="T40" fmla="*/ 80 w 155"/>
              <a:gd name="T41" fmla="*/ 139 h 160"/>
              <a:gd name="T42" fmla="*/ 85 w 155"/>
              <a:gd name="T43" fmla="*/ 139 h 160"/>
              <a:gd name="T44" fmla="*/ 85 w 155"/>
              <a:gd name="T45" fmla="*/ 45 h 160"/>
              <a:gd name="T46" fmla="*/ 93 w 155"/>
              <a:gd name="T47" fmla="*/ 5 h 160"/>
              <a:gd name="T48" fmla="*/ 93 w 155"/>
              <a:gd name="T49" fmla="*/ 99 h 160"/>
              <a:gd name="T50" fmla="*/ 85 w 155"/>
              <a:gd name="T51" fmla="*/ 139 h 160"/>
              <a:gd name="T52" fmla="*/ 109 w 155"/>
              <a:gd name="T53" fmla="*/ 51 h 160"/>
              <a:gd name="T54" fmla="*/ 99 w 155"/>
              <a:gd name="T55" fmla="*/ 93 h 160"/>
              <a:gd name="T56" fmla="*/ 109 w 155"/>
              <a:gd name="T57" fmla="*/ 133 h 160"/>
              <a:gd name="T58" fmla="*/ 99 w 155"/>
              <a:gd name="T59" fmla="*/ 139 h 160"/>
              <a:gd name="T60" fmla="*/ 109 w 155"/>
              <a:gd name="T61" fmla="*/ 99 h 160"/>
              <a:gd name="T62" fmla="*/ 99 w 155"/>
              <a:gd name="T63" fmla="*/ 45 h 160"/>
              <a:gd name="T64" fmla="*/ 104 w 155"/>
              <a:gd name="T65" fmla="*/ 5 h 160"/>
              <a:gd name="T66" fmla="*/ 109 w 155"/>
              <a:gd name="T67" fmla="*/ 45 h 160"/>
              <a:gd name="T68" fmla="*/ 147 w 155"/>
              <a:gd name="T69" fmla="*/ 0 h 160"/>
              <a:gd name="T70" fmla="*/ 128 w 155"/>
              <a:gd name="T71" fmla="*/ 8 h 160"/>
              <a:gd name="T72" fmla="*/ 128 w 155"/>
              <a:gd name="T73" fmla="*/ 35 h 160"/>
              <a:gd name="T74" fmla="*/ 139 w 155"/>
              <a:gd name="T75" fmla="*/ 153 h 160"/>
              <a:gd name="T76" fmla="*/ 141 w 155"/>
              <a:gd name="T77" fmla="*/ 160 h 160"/>
              <a:gd name="T78" fmla="*/ 144 w 155"/>
              <a:gd name="T79" fmla="*/ 153 h 160"/>
              <a:gd name="T80" fmla="*/ 155 w 155"/>
              <a:gd name="T81" fmla="*/ 35 h 160"/>
              <a:gd name="T82" fmla="*/ 155 w 155"/>
              <a:gd name="T83" fmla="*/ 8 h 160"/>
              <a:gd name="T84" fmla="*/ 133 w 155"/>
              <a:gd name="T85" fmla="*/ 24 h 160"/>
              <a:gd name="T86" fmla="*/ 149 w 155"/>
              <a:gd name="T87" fmla="*/ 29 h 160"/>
              <a:gd name="T88" fmla="*/ 133 w 155"/>
              <a:gd name="T89" fmla="*/ 24 h 160"/>
              <a:gd name="T90" fmla="*/ 135 w 155"/>
              <a:gd name="T91" fmla="*/ 136 h 160"/>
              <a:gd name="T92" fmla="*/ 141 w 155"/>
              <a:gd name="T93" fmla="*/ 147 h 160"/>
              <a:gd name="T94" fmla="*/ 133 w 155"/>
              <a:gd name="T95" fmla="*/ 131 h 160"/>
              <a:gd name="T96" fmla="*/ 149 w 155"/>
              <a:gd name="T97" fmla="*/ 35 h 160"/>
              <a:gd name="T98" fmla="*/ 133 w 155"/>
              <a:gd name="T99" fmla="*/ 19 h 160"/>
              <a:gd name="T100" fmla="*/ 136 w 155"/>
              <a:gd name="T101" fmla="*/ 5 h 160"/>
              <a:gd name="T102" fmla="*/ 149 w 155"/>
              <a:gd name="T103" fmla="*/ 8 h 160"/>
              <a:gd name="T104" fmla="*/ 133 w 155"/>
              <a:gd name="T105" fmla="*/ 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55" h="160">
                <a:moveTo>
                  <a:pt x="104" y="0"/>
                </a:moveTo>
                <a:cubicBezTo>
                  <a:pt x="99" y="0"/>
                  <a:pt x="99" y="0"/>
                  <a:pt x="99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44"/>
                  <a:pt x="0" y="144"/>
                  <a:pt x="0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21" y="153"/>
                  <a:pt x="21" y="153"/>
                  <a:pt x="21" y="153"/>
                </a:cubicBezTo>
                <a:cubicBezTo>
                  <a:pt x="32" y="160"/>
                  <a:pt x="32" y="160"/>
                  <a:pt x="32" y="160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80" y="144"/>
                  <a:pt x="80" y="144"/>
                  <a:pt x="80" y="144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110" y="144"/>
                  <a:pt x="115" y="139"/>
                  <a:pt x="115" y="133"/>
                </a:cubicBezTo>
                <a:cubicBezTo>
                  <a:pt x="115" y="99"/>
                  <a:pt x="115" y="99"/>
                  <a:pt x="115" y="99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15" y="11"/>
                  <a:pt x="115" y="11"/>
                  <a:pt x="115" y="11"/>
                </a:cubicBezTo>
                <a:cubicBezTo>
                  <a:pt x="115" y="5"/>
                  <a:pt x="110" y="0"/>
                  <a:pt x="104" y="0"/>
                </a:cubicBezTo>
                <a:close/>
                <a:moveTo>
                  <a:pt x="5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45"/>
                  <a:pt x="80" y="45"/>
                  <a:pt x="80" y="45"/>
                </a:cubicBezTo>
                <a:cubicBezTo>
                  <a:pt x="5" y="45"/>
                  <a:pt x="5" y="45"/>
                  <a:pt x="5" y="45"/>
                </a:cubicBezTo>
                <a:lnTo>
                  <a:pt x="5" y="5"/>
                </a:lnTo>
                <a:close/>
                <a:moveTo>
                  <a:pt x="80" y="93"/>
                </a:moveTo>
                <a:cubicBezTo>
                  <a:pt x="5" y="93"/>
                  <a:pt x="5" y="93"/>
                  <a:pt x="5" y="93"/>
                </a:cubicBezTo>
                <a:cubicBezTo>
                  <a:pt x="5" y="51"/>
                  <a:pt x="5" y="51"/>
                  <a:pt x="5" y="51"/>
                </a:cubicBezTo>
                <a:cubicBezTo>
                  <a:pt x="80" y="51"/>
                  <a:pt x="80" y="51"/>
                  <a:pt x="80" y="51"/>
                </a:cubicBezTo>
                <a:lnTo>
                  <a:pt x="80" y="93"/>
                </a:lnTo>
                <a:close/>
                <a:moveTo>
                  <a:pt x="27" y="150"/>
                </a:moveTo>
                <a:cubicBezTo>
                  <a:pt x="21" y="146"/>
                  <a:pt x="21" y="146"/>
                  <a:pt x="21" y="146"/>
                </a:cubicBezTo>
                <a:cubicBezTo>
                  <a:pt x="16" y="150"/>
                  <a:pt x="16" y="150"/>
                  <a:pt x="16" y="150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7" y="144"/>
                  <a:pt x="27" y="144"/>
                  <a:pt x="27" y="144"/>
                </a:cubicBezTo>
                <a:lnTo>
                  <a:pt x="27" y="150"/>
                </a:lnTo>
                <a:close/>
                <a:moveTo>
                  <a:pt x="32" y="139"/>
                </a:moveTo>
                <a:cubicBezTo>
                  <a:pt x="11" y="139"/>
                  <a:pt x="11" y="139"/>
                  <a:pt x="11" y="139"/>
                </a:cubicBezTo>
                <a:cubicBezTo>
                  <a:pt x="5" y="139"/>
                  <a:pt x="5" y="139"/>
                  <a:pt x="5" y="139"/>
                </a:cubicBezTo>
                <a:cubicBezTo>
                  <a:pt x="5" y="99"/>
                  <a:pt x="5" y="99"/>
                  <a:pt x="5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80" y="139"/>
                  <a:pt x="80" y="139"/>
                  <a:pt x="80" y="139"/>
                </a:cubicBezTo>
                <a:lnTo>
                  <a:pt x="32" y="139"/>
                </a:lnTo>
                <a:close/>
                <a:moveTo>
                  <a:pt x="85" y="139"/>
                </a:moveTo>
                <a:cubicBezTo>
                  <a:pt x="85" y="99"/>
                  <a:pt x="85" y="99"/>
                  <a:pt x="85" y="99"/>
                </a:cubicBezTo>
                <a:cubicBezTo>
                  <a:pt x="85" y="45"/>
                  <a:pt x="85" y="45"/>
                  <a:pt x="85" y="45"/>
                </a:cubicBezTo>
                <a:cubicBezTo>
                  <a:pt x="85" y="5"/>
                  <a:pt x="85" y="5"/>
                  <a:pt x="85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3" y="45"/>
                  <a:pt x="93" y="45"/>
                  <a:pt x="93" y="45"/>
                </a:cubicBezTo>
                <a:cubicBezTo>
                  <a:pt x="93" y="99"/>
                  <a:pt x="93" y="99"/>
                  <a:pt x="93" y="99"/>
                </a:cubicBezTo>
                <a:cubicBezTo>
                  <a:pt x="93" y="139"/>
                  <a:pt x="93" y="139"/>
                  <a:pt x="93" y="139"/>
                </a:cubicBezTo>
                <a:lnTo>
                  <a:pt x="85" y="139"/>
                </a:lnTo>
                <a:close/>
                <a:moveTo>
                  <a:pt x="99" y="51"/>
                </a:moveTo>
                <a:cubicBezTo>
                  <a:pt x="109" y="51"/>
                  <a:pt x="109" y="51"/>
                  <a:pt x="109" y="5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99" y="93"/>
                  <a:pt x="99" y="93"/>
                  <a:pt x="99" y="93"/>
                </a:cubicBezTo>
                <a:lnTo>
                  <a:pt x="99" y="51"/>
                </a:lnTo>
                <a:close/>
                <a:moveTo>
                  <a:pt x="109" y="133"/>
                </a:moveTo>
                <a:cubicBezTo>
                  <a:pt x="109" y="136"/>
                  <a:pt x="107" y="139"/>
                  <a:pt x="104" y="139"/>
                </a:cubicBezTo>
                <a:cubicBezTo>
                  <a:pt x="99" y="139"/>
                  <a:pt x="99" y="139"/>
                  <a:pt x="99" y="139"/>
                </a:cubicBezTo>
                <a:cubicBezTo>
                  <a:pt x="99" y="99"/>
                  <a:pt x="99" y="99"/>
                  <a:pt x="99" y="99"/>
                </a:cubicBezTo>
                <a:cubicBezTo>
                  <a:pt x="109" y="99"/>
                  <a:pt x="109" y="99"/>
                  <a:pt x="109" y="99"/>
                </a:cubicBezTo>
                <a:lnTo>
                  <a:pt x="109" y="133"/>
                </a:lnTo>
                <a:close/>
                <a:moveTo>
                  <a:pt x="99" y="45"/>
                </a:moveTo>
                <a:cubicBezTo>
                  <a:pt x="99" y="5"/>
                  <a:pt x="99" y="5"/>
                  <a:pt x="99" y="5"/>
                </a:cubicBezTo>
                <a:cubicBezTo>
                  <a:pt x="104" y="5"/>
                  <a:pt x="104" y="5"/>
                  <a:pt x="104" y="5"/>
                </a:cubicBezTo>
                <a:cubicBezTo>
                  <a:pt x="107" y="5"/>
                  <a:pt x="109" y="8"/>
                  <a:pt x="109" y="11"/>
                </a:cubicBezTo>
                <a:cubicBezTo>
                  <a:pt x="109" y="45"/>
                  <a:pt x="109" y="45"/>
                  <a:pt x="109" y="45"/>
                </a:cubicBezTo>
                <a:lnTo>
                  <a:pt x="99" y="45"/>
                </a:lnTo>
                <a:close/>
                <a:moveTo>
                  <a:pt x="147" y="0"/>
                </a:moveTo>
                <a:cubicBezTo>
                  <a:pt x="136" y="0"/>
                  <a:pt x="136" y="0"/>
                  <a:pt x="136" y="0"/>
                </a:cubicBezTo>
                <a:cubicBezTo>
                  <a:pt x="132" y="0"/>
                  <a:pt x="128" y="4"/>
                  <a:pt x="128" y="8"/>
                </a:cubicBezTo>
                <a:cubicBezTo>
                  <a:pt x="128" y="19"/>
                  <a:pt x="128" y="19"/>
                  <a:pt x="128" y="19"/>
                </a:cubicBezTo>
                <a:cubicBezTo>
                  <a:pt x="128" y="35"/>
                  <a:pt x="128" y="35"/>
                  <a:pt x="128" y="35"/>
                </a:cubicBezTo>
                <a:cubicBezTo>
                  <a:pt x="128" y="134"/>
                  <a:pt x="128" y="134"/>
                  <a:pt x="128" y="134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39" y="159"/>
                  <a:pt x="140" y="160"/>
                  <a:pt x="141" y="160"/>
                </a:cubicBezTo>
                <a:cubicBezTo>
                  <a:pt x="143" y="160"/>
                  <a:pt x="144" y="159"/>
                  <a:pt x="144" y="157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55" y="134"/>
                  <a:pt x="155" y="134"/>
                  <a:pt x="155" y="134"/>
                </a:cubicBezTo>
                <a:cubicBezTo>
                  <a:pt x="155" y="35"/>
                  <a:pt x="155" y="35"/>
                  <a:pt x="155" y="35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8"/>
                  <a:pt x="155" y="8"/>
                  <a:pt x="155" y="8"/>
                </a:cubicBezTo>
                <a:cubicBezTo>
                  <a:pt x="155" y="4"/>
                  <a:pt x="151" y="0"/>
                  <a:pt x="147" y="0"/>
                </a:cubicBezTo>
                <a:close/>
                <a:moveTo>
                  <a:pt x="133" y="24"/>
                </a:moveTo>
                <a:cubicBezTo>
                  <a:pt x="149" y="24"/>
                  <a:pt x="149" y="24"/>
                  <a:pt x="149" y="24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33" y="29"/>
                  <a:pt x="133" y="29"/>
                  <a:pt x="133" y="29"/>
                </a:cubicBezTo>
                <a:lnTo>
                  <a:pt x="133" y="24"/>
                </a:lnTo>
                <a:close/>
                <a:moveTo>
                  <a:pt x="141" y="147"/>
                </a:moveTo>
                <a:cubicBezTo>
                  <a:pt x="135" y="136"/>
                  <a:pt x="135" y="136"/>
                  <a:pt x="135" y="136"/>
                </a:cubicBezTo>
                <a:cubicBezTo>
                  <a:pt x="147" y="136"/>
                  <a:pt x="147" y="136"/>
                  <a:pt x="147" y="136"/>
                </a:cubicBezTo>
                <a:lnTo>
                  <a:pt x="141" y="147"/>
                </a:lnTo>
                <a:close/>
                <a:moveTo>
                  <a:pt x="149" y="131"/>
                </a:moveTo>
                <a:cubicBezTo>
                  <a:pt x="133" y="131"/>
                  <a:pt x="133" y="131"/>
                  <a:pt x="133" y="131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9" y="35"/>
                  <a:pt x="149" y="35"/>
                  <a:pt x="149" y="35"/>
                </a:cubicBezTo>
                <a:lnTo>
                  <a:pt x="149" y="131"/>
                </a:lnTo>
                <a:close/>
                <a:moveTo>
                  <a:pt x="133" y="19"/>
                </a:moveTo>
                <a:cubicBezTo>
                  <a:pt x="133" y="8"/>
                  <a:pt x="133" y="8"/>
                  <a:pt x="133" y="8"/>
                </a:cubicBezTo>
                <a:cubicBezTo>
                  <a:pt x="133" y="7"/>
                  <a:pt x="135" y="5"/>
                  <a:pt x="136" y="5"/>
                </a:cubicBezTo>
                <a:cubicBezTo>
                  <a:pt x="147" y="5"/>
                  <a:pt x="147" y="5"/>
                  <a:pt x="147" y="5"/>
                </a:cubicBezTo>
                <a:cubicBezTo>
                  <a:pt x="148" y="5"/>
                  <a:pt x="149" y="7"/>
                  <a:pt x="149" y="8"/>
                </a:cubicBezTo>
                <a:cubicBezTo>
                  <a:pt x="149" y="19"/>
                  <a:pt x="149" y="19"/>
                  <a:pt x="149" y="19"/>
                </a:cubicBezTo>
                <a:lnTo>
                  <a:pt x="133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Freeform 1304"/>
          <p:cNvSpPr>
            <a:spLocks noEditPoints="1"/>
          </p:cNvSpPr>
          <p:nvPr userDrawn="1"/>
        </p:nvSpPr>
        <p:spPr bwMode="auto">
          <a:xfrm>
            <a:off x="2045732" y="5956817"/>
            <a:ext cx="450533" cy="454462"/>
          </a:xfrm>
          <a:custGeom>
            <a:avLst/>
            <a:gdLst>
              <a:gd name="T0" fmla="*/ 141 w 160"/>
              <a:gd name="T1" fmla="*/ 0 h 160"/>
              <a:gd name="T2" fmla="*/ 133 w 160"/>
              <a:gd name="T3" fmla="*/ 19 h 160"/>
              <a:gd name="T4" fmla="*/ 133 w 160"/>
              <a:gd name="T5" fmla="*/ 134 h 160"/>
              <a:gd name="T6" fmla="*/ 144 w 160"/>
              <a:gd name="T7" fmla="*/ 157 h 160"/>
              <a:gd name="T8" fmla="*/ 149 w 160"/>
              <a:gd name="T9" fmla="*/ 157 h 160"/>
              <a:gd name="T10" fmla="*/ 160 w 160"/>
              <a:gd name="T11" fmla="*/ 134 h 160"/>
              <a:gd name="T12" fmla="*/ 160 w 160"/>
              <a:gd name="T13" fmla="*/ 19 h 160"/>
              <a:gd name="T14" fmla="*/ 152 w 160"/>
              <a:gd name="T15" fmla="*/ 0 h 160"/>
              <a:gd name="T16" fmla="*/ 155 w 160"/>
              <a:gd name="T17" fmla="*/ 24 h 160"/>
              <a:gd name="T18" fmla="*/ 139 w 160"/>
              <a:gd name="T19" fmla="*/ 29 h 160"/>
              <a:gd name="T20" fmla="*/ 147 w 160"/>
              <a:gd name="T21" fmla="*/ 147 h 160"/>
              <a:gd name="T22" fmla="*/ 153 w 160"/>
              <a:gd name="T23" fmla="*/ 136 h 160"/>
              <a:gd name="T24" fmla="*/ 155 w 160"/>
              <a:gd name="T25" fmla="*/ 131 h 160"/>
              <a:gd name="T26" fmla="*/ 139 w 160"/>
              <a:gd name="T27" fmla="*/ 35 h 160"/>
              <a:gd name="T28" fmla="*/ 155 w 160"/>
              <a:gd name="T29" fmla="*/ 131 h 160"/>
              <a:gd name="T30" fmla="*/ 139 w 160"/>
              <a:gd name="T31" fmla="*/ 8 h 160"/>
              <a:gd name="T32" fmla="*/ 152 w 160"/>
              <a:gd name="T33" fmla="*/ 5 h 160"/>
              <a:gd name="T34" fmla="*/ 155 w 160"/>
              <a:gd name="T35" fmla="*/ 19 h 160"/>
              <a:gd name="T36" fmla="*/ 0 w 160"/>
              <a:gd name="T37" fmla="*/ 0 h 160"/>
              <a:gd name="T38" fmla="*/ 27 w 160"/>
              <a:gd name="T39" fmla="*/ 160 h 160"/>
              <a:gd name="T40" fmla="*/ 123 w 160"/>
              <a:gd name="T41" fmla="*/ 0 h 160"/>
              <a:gd name="T42" fmla="*/ 0 w 160"/>
              <a:gd name="T43" fmla="*/ 0 h 160"/>
              <a:gd name="T44" fmla="*/ 5 w 160"/>
              <a:gd name="T45" fmla="*/ 5 h 160"/>
              <a:gd name="T46" fmla="*/ 21 w 160"/>
              <a:gd name="T47" fmla="*/ 155 h 160"/>
              <a:gd name="T48" fmla="*/ 117 w 160"/>
              <a:gd name="T49" fmla="*/ 5 h 160"/>
              <a:gd name="T50" fmla="*/ 27 w 160"/>
              <a:gd name="T51" fmla="*/ 155 h 160"/>
              <a:gd name="T52" fmla="*/ 117 w 160"/>
              <a:gd name="T53" fmla="*/ 5 h 160"/>
              <a:gd name="T54" fmla="*/ 104 w 160"/>
              <a:gd name="T55" fmla="*/ 27 h 160"/>
              <a:gd name="T56" fmla="*/ 40 w 160"/>
              <a:gd name="T57" fmla="*/ 64 h 160"/>
              <a:gd name="T58" fmla="*/ 45 w 160"/>
              <a:gd name="T59" fmla="*/ 32 h 160"/>
              <a:gd name="T60" fmla="*/ 99 w 160"/>
              <a:gd name="T61" fmla="*/ 59 h 160"/>
              <a:gd name="T62" fmla="*/ 45 w 160"/>
              <a:gd name="T63" fmla="*/ 32 h 160"/>
              <a:gd name="T64" fmla="*/ 91 w 160"/>
              <a:gd name="T65" fmla="*/ 37 h 160"/>
              <a:gd name="T66" fmla="*/ 53 w 160"/>
              <a:gd name="T67" fmla="*/ 43 h 160"/>
              <a:gd name="T68" fmla="*/ 53 w 160"/>
              <a:gd name="T69" fmla="*/ 48 h 160"/>
              <a:gd name="T70" fmla="*/ 91 w 160"/>
              <a:gd name="T71" fmla="*/ 53 h 160"/>
              <a:gd name="T72" fmla="*/ 53 w 160"/>
              <a:gd name="T73" fmla="*/ 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60">
                <a:moveTo>
                  <a:pt x="152" y="0"/>
                </a:moveTo>
                <a:cubicBezTo>
                  <a:pt x="141" y="0"/>
                  <a:pt x="141" y="0"/>
                  <a:pt x="141" y="0"/>
                </a:cubicBezTo>
                <a:cubicBezTo>
                  <a:pt x="137" y="0"/>
                  <a:pt x="133" y="4"/>
                  <a:pt x="133" y="8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44" y="153"/>
                  <a:pt x="144" y="153"/>
                  <a:pt x="144" y="153"/>
                </a:cubicBezTo>
                <a:cubicBezTo>
                  <a:pt x="144" y="157"/>
                  <a:pt x="144" y="157"/>
                  <a:pt x="144" y="157"/>
                </a:cubicBezTo>
                <a:cubicBezTo>
                  <a:pt x="144" y="159"/>
                  <a:pt x="145" y="160"/>
                  <a:pt x="147" y="160"/>
                </a:cubicBezTo>
                <a:cubicBezTo>
                  <a:pt x="148" y="160"/>
                  <a:pt x="149" y="159"/>
                  <a:pt x="149" y="157"/>
                </a:cubicBezTo>
                <a:cubicBezTo>
                  <a:pt x="149" y="153"/>
                  <a:pt x="149" y="153"/>
                  <a:pt x="149" y="153"/>
                </a:cubicBezTo>
                <a:cubicBezTo>
                  <a:pt x="160" y="134"/>
                  <a:pt x="160" y="134"/>
                  <a:pt x="160" y="134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19"/>
                  <a:pt x="160" y="19"/>
                  <a:pt x="160" y="19"/>
                </a:cubicBezTo>
                <a:cubicBezTo>
                  <a:pt x="160" y="8"/>
                  <a:pt x="160" y="8"/>
                  <a:pt x="160" y="8"/>
                </a:cubicBezTo>
                <a:cubicBezTo>
                  <a:pt x="160" y="4"/>
                  <a:pt x="156" y="0"/>
                  <a:pt x="152" y="0"/>
                </a:cubicBezTo>
                <a:close/>
                <a:moveTo>
                  <a:pt x="139" y="24"/>
                </a:moveTo>
                <a:cubicBezTo>
                  <a:pt x="155" y="24"/>
                  <a:pt x="155" y="24"/>
                  <a:pt x="155" y="24"/>
                </a:cubicBezTo>
                <a:cubicBezTo>
                  <a:pt x="155" y="29"/>
                  <a:pt x="155" y="29"/>
                  <a:pt x="155" y="29"/>
                </a:cubicBezTo>
                <a:cubicBezTo>
                  <a:pt x="139" y="29"/>
                  <a:pt x="139" y="29"/>
                  <a:pt x="139" y="29"/>
                </a:cubicBezTo>
                <a:lnTo>
                  <a:pt x="139" y="24"/>
                </a:lnTo>
                <a:close/>
                <a:moveTo>
                  <a:pt x="147" y="147"/>
                </a:moveTo>
                <a:cubicBezTo>
                  <a:pt x="141" y="136"/>
                  <a:pt x="141" y="136"/>
                  <a:pt x="141" y="136"/>
                </a:cubicBezTo>
                <a:cubicBezTo>
                  <a:pt x="153" y="136"/>
                  <a:pt x="153" y="136"/>
                  <a:pt x="153" y="136"/>
                </a:cubicBezTo>
                <a:lnTo>
                  <a:pt x="147" y="147"/>
                </a:lnTo>
                <a:close/>
                <a:moveTo>
                  <a:pt x="155" y="131"/>
                </a:moveTo>
                <a:cubicBezTo>
                  <a:pt x="139" y="131"/>
                  <a:pt x="139" y="131"/>
                  <a:pt x="139" y="131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55" y="35"/>
                  <a:pt x="155" y="35"/>
                  <a:pt x="155" y="35"/>
                </a:cubicBezTo>
                <a:lnTo>
                  <a:pt x="155" y="131"/>
                </a:lnTo>
                <a:close/>
                <a:moveTo>
                  <a:pt x="139" y="19"/>
                </a:moveTo>
                <a:cubicBezTo>
                  <a:pt x="139" y="8"/>
                  <a:pt x="139" y="8"/>
                  <a:pt x="139" y="8"/>
                </a:cubicBezTo>
                <a:cubicBezTo>
                  <a:pt x="139" y="7"/>
                  <a:pt x="140" y="5"/>
                  <a:pt x="141" y="5"/>
                </a:cubicBezTo>
                <a:cubicBezTo>
                  <a:pt x="152" y="5"/>
                  <a:pt x="152" y="5"/>
                  <a:pt x="152" y="5"/>
                </a:cubicBezTo>
                <a:cubicBezTo>
                  <a:pt x="153" y="5"/>
                  <a:pt x="155" y="7"/>
                  <a:pt x="155" y="8"/>
                </a:cubicBezTo>
                <a:cubicBezTo>
                  <a:pt x="155" y="19"/>
                  <a:pt x="155" y="19"/>
                  <a:pt x="155" y="19"/>
                </a:cubicBezTo>
                <a:lnTo>
                  <a:pt x="139" y="19"/>
                </a:lnTo>
                <a:close/>
                <a:moveTo>
                  <a:pt x="0" y="0"/>
                </a:moveTo>
                <a:cubicBezTo>
                  <a:pt x="0" y="160"/>
                  <a:pt x="0" y="160"/>
                  <a:pt x="0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23" y="0"/>
                  <a:pt x="123" y="0"/>
                  <a:pt x="123" y="0"/>
                </a:cubicBezTo>
                <a:cubicBezTo>
                  <a:pt x="27" y="0"/>
                  <a:pt x="27" y="0"/>
                  <a:pt x="27" y="0"/>
                </a:cubicBezTo>
                <a:lnTo>
                  <a:pt x="0" y="0"/>
                </a:lnTo>
                <a:close/>
                <a:moveTo>
                  <a:pt x="5" y="155"/>
                </a:moveTo>
                <a:cubicBezTo>
                  <a:pt x="5" y="5"/>
                  <a:pt x="5" y="5"/>
                  <a:pt x="5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155"/>
                  <a:pt x="21" y="155"/>
                  <a:pt x="21" y="155"/>
                </a:cubicBezTo>
                <a:lnTo>
                  <a:pt x="5" y="155"/>
                </a:lnTo>
                <a:close/>
                <a:moveTo>
                  <a:pt x="117" y="5"/>
                </a:moveTo>
                <a:cubicBezTo>
                  <a:pt x="117" y="155"/>
                  <a:pt x="117" y="155"/>
                  <a:pt x="117" y="155"/>
                </a:cubicBezTo>
                <a:cubicBezTo>
                  <a:pt x="27" y="155"/>
                  <a:pt x="27" y="155"/>
                  <a:pt x="27" y="155"/>
                </a:cubicBezTo>
                <a:cubicBezTo>
                  <a:pt x="27" y="5"/>
                  <a:pt x="27" y="5"/>
                  <a:pt x="27" y="5"/>
                </a:cubicBezTo>
                <a:lnTo>
                  <a:pt x="117" y="5"/>
                </a:lnTo>
                <a:close/>
                <a:moveTo>
                  <a:pt x="104" y="64"/>
                </a:moveTo>
                <a:cubicBezTo>
                  <a:pt x="104" y="27"/>
                  <a:pt x="104" y="27"/>
                  <a:pt x="104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64"/>
                  <a:pt x="40" y="64"/>
                  <a:pt x="40" y="64"/>
                </a:cubicBezTo>
                <a:lnTo>
                  <a:pt x="104" y="64"/>
                </a:lnTo>
                <a:close/>
                <a:moveTo>
                  <a:pt x="45" y="32"/>
                </a:moveTo>
                <a:cubicBezTo>
                  <a:pt x="99" y="32"/>
                  <a:pt x="99" y="32"/>
                  <a:pt x="99" y="32"/>
                </a:cubicBezTo>
                <a:cubicBezTo>
                  <a:pt x="99" y="59"/>
                  <a:pt x="99" y="59"/>
                  <a:pt x="99" y="59"/>
                </a:cubicBezTo>
                <a:cubicBezTo>
                  <a:pt x="45" y="59"/>
                  <a:pt x="45" y="59"/>
                  <a:pt x="45" y="59"/>
                </a:cubicBezTo>
                <a:lnTo>
                  <a:pt x="45" y="32"/>
                </a:lnTo>
                <a:close/>
                <a:moveTo>
                  <a:pt x="53" y="37"/>
                </a:moveTo>
                <a:cubicBezTo>
                  <a:pt x="91" y="37"/>
                  <a:pt x="91" y="37"/>
                  <a:pt x="91" y="37"/>
                </a:cubicBezTo>
                <a:cubicBezTo>
                  <a:pt x="91" y="43"/>
                  <a:pt x="91" y="43"/>
                  <a:pt x="91" y="43"/>
                </a:cubicBezTo>
                <a:cubicBezTo>
                  <a:pt x="53" y="43"/>
                  <a:pt x="53" y="43"/>
                  <a:pt x="53" y="43"/>
                </a:cubicBezTo>
                <a:lnTo>
                  <a:pt x="53" y="37"/>
                </a:lnTo>
                <a:close/>
                <a:moveTo>
                  <a:pt x="53" y="48"/>
                </a:moveTo>
                <a:cubicBezTo>
                  <a:pt x="91" y="48"/>
                  <a:pt x="91" y="48"/>
                  <a:pt x="91" y="48"/>
                </a:cubicBezTo>
                <a:cubicBezTo>
                  <a:pt x="91" y="53"/>
                  <a:pt x="91" y="53"/>
                  <a:pt x="91" y="53"/>
                </a:cubicBezTo>
                <a:cubicBezTo>
                  <a:pt x="53" y="53"/>
                  <a:pt x="53" y="53"/>
                  <a:pt x="53" y="53"/>
                </a:cubicBezTo>
                <a:lnTo>
                  <a:pt x="53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1305"/>
          <p:cNvSpPr>
            <a:spLocks noEditPoints="1"/>
          </p:cNvSpPr>
          <p:nvPr userDrawn="1"/>
        </p:nvSpPr>
        <p:spPr bwMode="auto">
          <a:xfrm>
            <a:off x="2890481" y="1358504"/>
            <a:ext cx="347068" cy="454462"/>
          </a:xfrm>
          <a:custGeom>
            <a:avLst/>
            <a:gdLst>
              <a:gd name="T0" fmla="*/ 58 w 265"/>
              <a:gd name="T1" fmla="*/ 0 h 347"/>
              <a:gd name="T2" fmla="*/ 0 w 265"/>
              <a:gd name="T3" fmla="*/ 0 h 347"/>
              <a:gd name="T4" fmla="*/ 0 w 265"/>
              <a:gd name="T5" fmla="*/ 347 h 347"/>
              <a:gd name="T6" fmla="*/ 58 w 265"/>
              <a:gd name="T7" fmla="*/ 347 h 347"/>
              <a:gd name="T8" fmla="*/ 265 w 265"/>
              <a:gd name="T9" fmla="*/ 347 h 347"/>
              <a:gd name="T10" fmla="*/ 265 w 265"/>
              <a:gd name="T11" fmla="*/ 0 h 347"/>
              <a:gd name="T12" fmla="*/ 58 w 265"/>
              <a:gd name="T13" fmla="*/ 0 h 347"/>
              <a:gd name="T14" fmla="*/ 11 w 265"/>
              <a:gd name="T15" fmla="*/ 336 h 347"/>
              <a:gd name="T16" fmla="*/ 11 w 265"/>
              <a:gd name="T17" fmla="*/ 11 h 347"/>
              <a:gd name="T18" fmla="*/ 45 w 265"/>
              <a:gd name="T19" fmla="*/ 11 h 347"/>
              <a:gd name="T20" fmla="*/ 45 w 265"/>
              <a:gd name="T21" fmla="*/ 336 h 347"/>
              <a:gd name="T22" fmla="*/ 11 w 265"/>
              <a:gd name="T23" fmla="*/ 336 h 347"/>
              <a:gd name="T24" fmla="*/ 252 w 265"/>
              <a:gd name="T25" fmla="*/ 336 h 347"/>
              <a:gd name="T26" fmla="*/ 58 w 265"/>
              <a:gd name="T27" fmla="*/ 336 h 347"/>
              <a:gd name="T28" fmla="*/ 58 w 265"/>
              <a:gd name="T29" fmla="*/ 11 h 347"/>
              <a:gd name="T30" fmla="*/ 252 w 265"/>
              <a:gd name="T31" fmla="*/ 11 h 347"/>
              <a:gd name="T32" fmla="*/ 252 w 265"/>
              <a:gd name="T33" fmla="*/ 336 h 347"/>
              <a:gd name="T34" fmla="*/ 224 w 265"/>
              <a:gd name="T35" fmla="*/ 139 h 347"/>
              <a:gd name="T36" fmla="*/ 224 w 265"/>
              <a:gd name="T37" fmla="*/ 58 h 347"/>
              <a:gd name="T38" fmla="*/ 86 w 265"/>
              <a:gd name="T39" fmla="*/ 58 h 347"/>
              <a:gd name="T40" fmla="*/ 86 w 265"/>
              <a:gd name="T41" fmla="*/ 139 h 347"/>
              <a:gd name="T42" fmla="*/ 224 w 265"/>
              <a:gd name="T43" fmla="*/ 139 h 347"/>
              <a:gd name="T44" fmla="*/ 97 w 265"/>
              <a:gd name="T45" fmla="*/ 69 h 347"/>
              <a:gd name="T46" fmla="*/ 213 w 265"/>
              <a:gd name="T47" fmla="*/ 69 h 347"/>
              <a:gd name="T48" fmla="*/ 213 w 265"/>
              <a:gd name="T49" fmla="*/ 128 h 347"/>
              <a:gd name="T50" fmla="*/ 97 w 265"/>
              <a:gd name="T51" fmla="*/ 128 h 347"/>
              <a:gd name="T52" fmla="*/ 97 w 265"/>
              <a:gd name="T53" fmla="*/ 69 h 347"/>
              <a:gd name="T54" fmla="*/ 114 w 265"/>
              <a:gd name="T55" fmla="*/ 80 h 347"/>
              <a:gd name="T56" fmla="*/ 196 w 265"/>
              <a:gd name="T57" fmla="*/ 80 h 347"/>
              <a:gd name="T58" fmla="*/ 196 w 265"/>
              <a:gd name="T59" fmla="*/ 93 h 347"/>
              <a:gd name="T60" fmla="*/ 114 w 265"/>
              <a:gd name="T61" fmla="*/ 93 h 347"/>
              <a:gd name="T62" fmla="*/ 114 w 265"/>
              <a:gd name="T63" fmla="*/ 80 h 347"/>
              <a:gd name="T64" fmla="*/ 114 w 265"/>
              <a:gd name="T65" fmla="*/ 104 h 347"/>
              <a:gd name="T66" fmla="*/ 196 w 265"/>
              <a:gd name="T67" fmla="*/ 104 h 347"/>
              <a:gd name="T68" fmla="*/ 196 w 265"/>
              <a:gd name="T69" fmla="*/ 115 h 347"/>
              <a:gd name="T70" fmla="*/ 114 w 265"/>
              <a:gd name="T71" fmla="*/ 115 h 347"/>
              <a:gd name="T72" fmla="*/ 114 w 265"/>
              <a:gd name="T73" fmla="*/ 104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5" h="347">
                <a:moveTo>
                  <a:pt x="58" y="0"/>
                </a:moveTo>
                <a:lnTo>
                  <a:pt x="0" y="0"/>
                </a:lnTo>
                <a:lnTo>
                  <a:pt x="0" y="347"/>
                </a:lnTo>
                <a:lnTo>
                  <a:pt x="58" y="347"/>
                </a:lnTo>
                <a:lnTo>
                  <a:pt x="265" y="347"/>
                </a:lnTo>
                <a:lnTo>
                  <a:pt x="265" y="0"/>
                </a:lnTo>
                <a:lnTo>
                  <a:pt x="58" y="0"/>
                </a:lnTo>
                <a:close/>
                <a:moveTo>
                  <a:pt x="11" y="336"/>
                </a:moveTo>
                <a:lnTo>
                  <a:pt x="11" y="11"/>
                </a:lnTo>
                <a:lnTo>
                  <a:pt x="45" y="11"/>
                </a:lnTo>
                <a:lnTo>
                  <a:pt x="45" y="336"/>
                </a:lnTo>
                <a:lnTo>
                  <a:pt x="11" y="336"/>
                </a:lnTo>
                <a:close/>
                <a:moveTo>
                  <a:pt x="252" y="336"/>
                </a:moveTo>
                <a:lnTo>
                  <a:pt x="58" y="336"/>
                </a:lnTo>
                <a:lnTo>
                  <a:pt x="58" y="11"/>
                </a:lnTo>
                <a:lnTo>
                  <a:pt x="252" y="11"/>
                </a:lnTo>
                <a:lnTo>
                  <a:pt x="252" y="336"/>
                </a:lnTo>
                <a:close/>
                <a:moveTo>
                  <a:pt x="224" y="139"/>
                </a:moveTo>
                <a:lnTo>
                  <a:pt x="224" y="58"/>
                </a:lnTo>
                <a:lnTo>
                  <a:pt x="86" y="58"/>
                </a:lnTo>
                <a:lnTo>
                  <a:pt x="86" y="139"/>
                </a:lnTo>
                <a:lnTo>
                  <a:pt x="224" y="139"/>
                </a:lnTo>
                <a:close/>
                <a:moveTo>
                  <a:pt x="97" y="69"/>
                </a:moveTo>
                <a:lnTo>
                  <a:pt x="213" y="69"/>
                </a:lnTo>
                <a:lnTo>
                  <a:pt x="213" y="128"/>
                </a:lnTo>
                <a:lnTo>
                  <a:pt x="97" y="128"/>
                </a:lnTo>
                <a:lnTo>
                  <a:pt x="97" y="69"/>
                </a:lnTo>
                <a:close/>
                <a:moveTo>
                  <a:pt x="114" y="80"/>
                </a:moveTo>
                <a:lnTo>
                  <a:pt x="196" y="80"/>
                </a:lnTo>
                <a:lnTo>
                  <a:pt x="196" y="93"/>
                </a:lnTo>
                <a:lnTo>
                  <a:pt x="114" y="93"/>
                </a:lnTo>
                <a:lnTo>
                  <a:pt x="114" y="80"/>
                </a:lnTo>
                <a:close/>
                <a:moveTo>
                  <a:pt x="114" y="104"/>
                </a:moveTo>
                <a:lnTo>
                  <a:pt x="196" y="104"/>
                </a:lnTo>
                <a:lnTo>
                  <a:pt x="196" y="115"/>
                </a:lnTo>
                <a:lnTo>
                  <a:pt x="114" y="115"/>
                </a:lnTo>
                <a:lnTo>
                  <a:pt x="114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Freeform 1306"/>
          <p:cNvSpPr>
            <a:spLocks noEditPoints="1"/>
          </p:cNvSpPr>
          <p:nvPr userDrawn="1"/>
        </p:nvSpPr>
        <p:spPr bwMode="auto">
          <a:xfrm>
            <a:off x="2845952" y="1869282"/>
            <a:ext cx="419100" cy="454462"/>
          </a:xfrm>
          <a:custGeom>
            <a:avLst/>
            <a:gdLst>
              <a:gd name="T0" fmla="*/ 14 w 149"/>
              <a:gd name="T1" fmla="*/ 102 h 160"/>
              <a:gd name="T2" fmla="*/ 25 w 149"/>
              <a:gd name="T3" fmla="*/ 119 h 160"/>
              <a:gd name="T4" fmla="*/ 14 w 149"/>
              <a:gd name="T5" fmla="*/ 108 h 160"/>
              <a:gd name="T6" fmla="*/ 3 w 149"/>
              <a:gd name="T7" fmla="*/ 119 h 160"/>
              <a:gd name="T8" fmla="*/ 3 w 149"/>
              <a:gd name="T9" fmla="*/ 102 h 160"/>
              <a:gd name="T10" fmla="*/ 14 w 149"/>
              <a:gd name="T11" fmla="*/ 91 h 160"/>
              <a:gd name="T12" fmla="*/ 25 w 149"/>
              <a:gd name="T13" fmla="*/ 102 h 160"/>
              <a:gd name="T14" fmla="*/ 14 w 149"/>
              <a:gd name="T15" fmla="*/ 86 h 160"/>
              <a:gd name="T16" fmla="*/ 3 w 149"/>
              <a:gd name="T17" fmla="*/ 102 h 160"/>
              <a:gd name="T18" fmla="*/ 6 w 149"/>
              <a:gd name="T19" fmla="*/ 83 h 160"/>
              <a:gd name="T20" fmla="*/ 22 w 149"/>
              <a:gd name="T21" fmla="*/ 83 h 160"/>
              <a:gd name="T22" fmla="*/ 28 w 149"/>
              <a:gd name="T23" fmla="*/ 83 h 160"/>
              <a:gd name="T24" fmla="*/ 0 w 149"/>
              <a:gd name="T25" fmla="*/ 83 h 160"/>
              <a:gd name="T26" fmla="*/ 3 w 149"/>
              <a:gd name="T27" fmla="*/ 69 h 160"/>
              <a:gd name="T28" fmla="*/ 14 w 149"/>
              <a:gd name="T29" fmla="*/ 58 h 160"/>
              <a:gd name="T30" fmla="*/ 25 w 149"/>
              <a:gd name="T31" fmla="*/ 69 h 160"/>
              <a:gd name="T32" fmla="*/ 14 w 149"/>
              <a:gd name="T33" fmla="*/ 52 h 160"/>
              <a:gd name="T34" fmla="*/ 3 w 149"/>
              <a:gd name="T35" fmla="*/ 69 h 160"/>
              <a:gd name="T36" fmla="*/ 14 w 149"/>
              <a:gd name="T37" fmla="*/ 41 h 160"/>
              <a:gd name="T38" fmla="*/ 25 w 149"/>
              <a:gd name="T39" fmla="*/ 52 h 160"/>
              <a:gd name="T40" fmla="*/ 14 w 149"/>
              <a:gd name="T41" fmla="*/ 36 h 160"/>
              <a:gd name="T42" fmla="*/ 3 w 149"/>
              <a:gd name="T43" fmla="*/ 52 h 160"/>
              <a:gd name="T44" fmla="*/ 149 w 149"/>
              <a:gd name="T45" fmla="*/ 11 h 160"/>
              <a:gd name="T46" fmla="*/ 138 w 149"/>
              <a:gd name="T47" fmla="*/ 160 h 160"/>
              <a:gd name="T48" fmla="*/ 113 w 149"/>
              <a:gd name="T49" fmla="*/ 160 h 160"/>
              <a:gd name="T50" fmla="*/ 41 w 149"/>
              <a:gd name="T51" fmla="*/ 160 h 160"/>
              <a:gd name="T52" fmla="*/ 11 w 149"/>
              <a:gd name="T53" fmla="*/ 146 h 160"/>
              <a:gd name="T54" fmla="*/ 14 w 149"/>
              <a:gd name="T55" fmla="*/ 119 h 160"/>
              <a:gd name="T56" fmla="*/ 25 w 149"/>
              <a:gd name="T57" fmla="*/ 135 h 160"/>
              <a:gd name="T58" fmla="*/ 14 w 149"/>
              <a:gd name="T59" fmla="*/ 124 h 160"/>
              <a:gd name="T60" fmla="*/ 11 w 149"/>
              <a:gd name="T61" fmla="*/ 140 h 160"/>
              <a:gd name="T62" fmla="*/ 14 w 149"/>
              <a:gd name="T63" fmla="*/ 132 h 160"/>
              <a:gd name="T64" fmla="*/ 17 w 149"/>
              <a:gd name="T65" fmla="*/ 143 h 160"/>
              <a:gd name="T66" fmla="*/ 41 w 149"/>
              <a:gd name="T67" fmla="*/ 154 h 160"/>
              <a:gd name="T68" fmla="*/ 17 w 149"/>
              <a:gd name="T69" fmla="*/ 6 h 160"/>
              <a:gd name="T70" fmla="*/ 28 w 149"/>
              <a:gd name="T71" fmla="*/ 33 h 160"/>
              <a:gd name="T72" fmla="*/ 22 w 149"/>
              <a:gd name="T73" fmla="*/ 33 h 160"/>
              <a:gd name="T74" fmla="*/ 6 w 149"/>
              <a:gd name="T75" fmla="*/ 33 h 160"/>
              <a:gd name="T76" fmla="*/ 0 w 149"/>
              <a:gd name="T77" fmla="*/ 33 h 160"/>
              <a:gd name="T78" fmla="*/ 11 w 149"/>
              <a:gd name="T79" fmla="*/ 0 h 160"/>
              <a:gd name="T80" fmla="*/ 47 w 149"/>
              <a:gd name="T81" fmla="*/ 0 h 160"/>
              <a:gd name="T82" fmla="*/ 132 w 149"/>
              <a:gd name="T83" fmla="*/ 0 h 160"/>
              <a:gd name="T84" fmla="*/ 149 w 149"/>
              <a:gd name="T85" fmla="*/ 11 h 160"/>
              <a:gd name="T86" fmla="*/ 113 w 149"/>
              <a:gd name="T87" fmla="*/ 6 h 160"/>
              <a:gd name="T88" fmla="*/ 47 w 149"/>
              <a:gd name="T89" fmla="*/ 154 h 160"/>
              <a:gd name="T90" fmla="*/ 127 w 149"/>
              <a:gd name="T91" fmla="*/ 154 h 160"/>
              <a:gd name="T92" fmla="*/ 119 w 149"/>
              <a:gd name="T93" fmla="*/ 6 h 160"/>
              <a:gd name="T94" fmla="*/ 127 w 149"/>
              <a:gd name="T95" fmla="*/ 154 h 160"/>
              <a:gd name="T96" fmla="*/ 138 w 149"/>
              <a:gd name="T97" fmla="*/ 6 h 160"/>
              <a:gd name="T98" fmla="*/ 132 w 149"/>
              <a:gd name="T99" fmla="*/ 154 h 160"/>
              <a:gd name="T100" fmla="*/ 143 w 149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49" h="160">
                <a:moveTo>
                  <a:pt x="0" y="116"/>
                </a:moveTo>
                <a:cubicBezTo>
                  <a:pt x="0" y="108"/>
                  <a:pt x="6" y="102"/>
                  <a:pt x="14" y="102"/>
                </a:cubicBezTo>
                <a:cubicBezTo>
                  <a:pt x="21" y="102"/>
                  <a:pt x="28" y="108"/>
                  <a:pt x="28" y="116"/>
                </a:cubicBezTo>
                <a:cubicBezTo>
                  <a:pt x="28" y="117"/>
                  <a:pt x="26" y="119"/>
                  <a:pt x="25" y="119"/>
                </a:cubicBezTo>
                <a:cubicBezTo>
                  <a:pt x="23" y="119"/>
                  <a:pt x="22" y="117"/>
                  <a:pt x="22" y="116"/>
                </a:cubicBezTo>
                <a:cubicBezTo>
                  <a:pt x="22" y="111"/>
                  <a:pt x="18" y="108"/>
                  <a:pt x="14" y="108"/>
                </a:cubicBezTo>
                <a:cubicBezTo>
                  <a:pt x="9" y="108"/>
                  <a:pt x="6" y="111"/>
                  <a:pt x="6" y="116"/>
                </a:cubicBezTo>
                <a:cubicBezTo>
                  <a:pt x="6" y="117"/>
                  <a:pt x="4" y="119"/>
                  <a:pt x="3" y="119"/>
                </a:cubicBezTo>
                <a:cubicBezTo>
                  <a:pt x="1" y="119"/>
                  <a:pt x="0" y="117"/>
                  <a:pt x="0" y="116"/>
                </a:cubicBezTo>
                <a:close/>
                <a:moveTo>
                  <a:pt x="3" y="102"/>
                </a:moveTo>
                <a:cubicBezTo>
                  <a:pt x="4" y="102"/>
                  <a:pt x="6" y="101"/>
                  <a:pt x="6" y="99"/>
                </a:cubicBezTo>
                <a:cubicBezTo>
                  <a:pt x="6" y="95"/>
                  <a:pt x="9" y="91"/>
                  <a:pt x="14" y="91"/>
                </a:cubicBezTo>
                <a:cubicBezTo>
                  <a:pt x="18" y="91"/>
                  <a:pt x="22" y="95"/>
                  <a:pt x="22" y="99"/>
                </a:cubicBezTo>
                <a:cubicBezTo>
                  <a:pt x="22" y="101"/>
                  <a:pt x="23" y="102"/>
                  <a:pt x="25" y="102"/>
                </a:cubicBezTo>
                <a:cubicBezTo>
                  <a:pt x="26" y="102"/>
                  <a:pt x="28" y="101"/>
                  <a:pt x="28" y="99"/>
                </a:cubicBezTo>
                <a:cubicBezTo>
                  <a:pt x="28" y="92"/>
                  <a:pt x="21" y="86"/>
                  <a:pt x="14" y="86"/>
                </a:cubicBezTo>
                <a:cubicBezTo>
                  <a:pt x="6" y="86"/>
                  <a:pt x="0" y="92"/>
                  <a:pt x="0" y="99"/>
                </a:cubicBezTo>
                <a:cubicBezTo>
                  <a:pt x="0" y="101"/>
                  <a:pt x="1" y="102"/>
                  <a:pt x="3" y="102"/>
                </a:cubicBezTo>
                <a:close/>
                <a:moveTo>
                  <a:pt x="3" y="86"/>
                </a:moveTo>
                <a:cubicBezTo>
                  <a:pt x="4" y="86"/>
                  <a:pt x="6" y="84"/>
                  <a:pt x="6" y="83"/>
                </a:cubicBezTo>
                <a:cubicBezTo>
                  <a:pt x="6" y="78"/>
                  <a:pt x="9" y="74"/>
                  <a:pt x="14" y="74"/>
                </a:cubicBezTo>
                <a:cubicBezTo>
                  <a:pt x="18" y="74"/>
                  <a:pt x="22" y="78"/>
                  <a:pt x="22" y="83"/>
                </a:cubicBezTo>
                <a:cubicBezTo>
                  <a:pt x="22" y="84"/>
                  <a:pt x="23" y="86"/>
                  <a:pt x="25" y="86"/>
                </a:cubicBezTo>
                <a:cubicBezTo>
                  <a:pt x="26" y="86"/>
                  <a:pt x="28" y="84"/>
                  <a:pt x="28" y="83"/>
                </a:cubicBezTo>
                <a:cubicBezTo>
                  <a:pt x="28" y="75"/>
                  <a:pt x="21" y="69"/>
                  <a:pt x="14" y="69"/>
                </a:cubicBezTo>
                <a:cubicBezTo>
                  <a:pt x="6" y="69"/>
                  <a:pt x="0" y="75"/>
                  <a:pt x="0" y="83"/>
                </a:cubicBezTo>
                <a:cubicBezTo>
                  <a:pt x="0" y="84"/>
                  <a:pt x="1" y="86"/>
                  <a:pt x="3" y="86"/>
                </a:cubicBezTo>
                <a:close/>
                <a:moveTo>
                  <a:pt x="3" y="69"/>
                </a:moveTo>
                <a:cubicBezTo>
                  <a:pt x="4" y="69"/>
                  <a:pt x="6" y="68"/>
                  <a:pt x="6" y="66"/>
                </a:cubicBezTo>
                <a:cubicBezTo>
                  <a:pt x="6" y="62"/>
                  <a:pt x="9" y="58"/>
                  <a:pt x="14" y="58"/>
                </a:cubicBezTo>
                <a:cubicBezTo>
                  <a:pt x="18" y="58"/>
                  <a:pt x="22" y="62"/>
                  <a:pt x="22" y="66"/>
                </a:cubicBezTo>
                <a:cubicBezTo>
                  <a:pt x="22" y="68"/>
                  <a:pt x="23" y="69"/>
                  <a:pt x="25" y="69"/>
                </a:cubicBezTo>
                <a:cubicBezTo>
                  <a:pt x="26" y="69"/>
                  <a:pt x="28" y="68"/>
                  <a:pt x="28" y="66"/>
                </a:cubicBezTo>
                <a:cubicBezTo>
                  <a:pt x="28" y="59"/>
                  <a:pt x="21" y="52"/>
                  <a:pt x="14" y="52"/>
                </a:cubicBezTo>
                <a:cubicBezTo>
                  <a:pt x="6" y="52"/>
                  <a:pt x="0" y="59"/>
                  <a:pt x="0" y="66"/>
                </a:cubicBezTo>
                <a:cubicBezTo>
                  <a:pt x="0" y="68"/>
                  <a:pt x="1" y="69"/>
                  <a:pt x="3" y="69"/>
                </a:cubicBezTo>
                <a:close/>
                <a:moveTo>
                  <a:pt x="6" y="50"/>
                </a:moveTo>
                <a:cubicBezTo>
                  <a:pt x="6" y="45"/>
                  <a:pt x="9" y="41"/>
                  <a:pt x="14" y="41"/>
                </a:cubicBezTo>
                <a:cubicBezTo>
                  <a:pt x="18" y="41"/>
                  <a:pt x="22" y="45"/>
                  <a:pt x="22" y="50"/>
                </a:cubicBezTo>
                <a:cubicBezTo>
                  <a:pt x="22" y="51"/>
                  <a:pt x="23" y="52"/>
                  <a:pt x="25" y="52"/>
                </a:cubicBezTo>
                <a:cubicBezTo>
                  <a:pt x="26" y="52"/>
                  <a:pt x="28" y="51"/>
                  <a:pt x="28" y="50"/>
                </a:cubicBezTo>
                <a:cubicBezTo>
                  <a:pt x="28" y="42"/>
                  <a:pt x="21" y="36"/>
                  <a:pt x="14" y="36"/>
                </a:cubicBezTo>
                <a:cubicBezTo>
                  <a:pt x="6" y="36"/>
                  <a:pt x="0" y="42"/>
                  <a:pt x="0" y="50"/>
                </a:cubicBezTo>
                <a:cubicBezTo>
                  <a:pt x="0" y="51"/>
                  <a:pt x="1" y="52"/>
                  <a:pt x="3" y="52"/>
                </a:cubicBezTo>
                <a:cubicBezTo>
                  <a:pt x="4" y="52"/>
                  <a:pt x="6" y="51"/>
                  <a:pt x="6" y="50"/>
                </a:cubicBezTo>
                <a:close/>
                <a:moveTo>
                  <a:pt x="149" y="11"/>
                </a:moveTo>
                <a:cubicBezTo>
                  <a:pt x="149" y="149"/>
                  <a:pt x="149" y="149"/>
                  <a:pt x="149" y="149"/>
                </a:cubicBezTo>
                <a:cubicBezTo>
                  <a:pt x="149" y="155"/>
                  <a:pt x="144" y="160"/>
                  <a:pt x="138" y="160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47" y="160"/>
                  <a:pt x="47" y="160"/>
                  <a:pt x="47" y="160"/>
                </a:cubicBezTo>
                <a:cubicBezTo>
                  <a:pt x="41" y="160"/>
                  <a:pt x="41" y="160"/>
                  <a:pt x="41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1" y="146"/>
                  <a:pt x="11" y="146"/>
                  <a:pt x="11" y="146"/>
                </a:cubicBezTo>
                <a:cubicBezTo>
                  <a:pt x="5" y="145"/>
                  <a:pt x="0" y="139"/>
                  <a:pt x="0" y="132"/>
                </a:cubicBezTo>
                <a:cubicBezTo>
                  <a:pt x="0" y="125"/>
                  <a:pt x="6" y="119"/>
                  <a:pt x="14" y="119"/>
                </a:cubicBezTo>
                <a:cubicBezTo>
                  <a:pt x="21" y="119"/>
                  <a:pt x="28" y="125"/>
                  <a:pt x="28" y="132"/>
                </a:cubicBezTo>
                <a:cubicBezTo>
                  <a:pt x="28" y="134"/>
                  <a:pt x="26" y="135"/>
                  <a:pt x="25" y="135"/>
                </a:cubicBezTo>
                <a:cubicBezTo>
                  <a:pt x="23" y="135"/>
                  <a:pt x="22" y="134"/>
                  <a:pt x="22" y="132"/>
                </a:cubicBezTo>
                <a:cubicBezTo>
                  <a:pt x="22" y="128"/>
                  <a:pt x="18" y="124"/>
                  <a:pt x="14" y="124"/>
                </a:cubicBezTo>
                <a:cubicBezTo>
                  <a:pt x="9" y="124"/>
                  <a:pt x="6" y="128"/>
                  <a:pt x="6" y="132"/>
                </a:cubicBezTo>
                <a:cubicBezTo>
                  <a:pt x="6" y="136"/>
                  <a:pt x="8" y="139"/>
                  <a:pt x="11" y="140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11" y="134"/>
                  <a:pt x="12" y="132"/>
                  <a:pt x="14" y="132"/>
                </a:cubicBezTo>
                <a:cubicBezTo>
                  <a:pt x="15" y="132"/>
                  <a:pt x="17" y="134"/>
                  <a:pt x="17" y="135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17" y="154"/>
                  <a:pt x="17" y="154"/>
                  <a:pt x="17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1" y="6"/>
                  <a:pt x="41" y="6"/>
                  <a:pt x="4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20"/>
                  <a:pt x="17" y="20"/>
                  <a:pt x="17" y="20"/>
                </a:cubicBezTo>
                <a:cubicBezTo>
                  <a:pt x="23" y="21"/>
                  <a:pt x="28" y="26"/>
                  <a:pt x="28" y="33"/>
                </a:cubicBezTo>
                <a:cubicBezTo>
                  <a:pt x="28" y="35"/>
                  <a:pt x="26" y="36"/>
                  <a:pt x="25" y="36"/>
                </a:cubicBezTo>
                <a:cubicBezTo>
                  <a:pt x="23" y="36"/>
                  <a:pt x="22" y="35"/>
                  <a:pt x="22" y="33"/>
                </a:cubicBezTo>
                <a:cubicBezTo>
                  <a:pt x="22" y="29"/>
                  <a:pt x="18" y="25"/>
                  <a:pt x="14" y="25"/>
                </a:cubicBezTo>
                <a:cubicBezTo>
                  <a:pt x="9" y="25"/>
                  <a:pt x="6" y="29"/>
                  <a:pt x="6" y="33"/>
                </a:cubicBezTo>
                <a:cubicBezTo>
                  <a:pt x="6" y="35"/>
                  <a:pt x="4" y="36"/>
                  <a:pt x="3" y="36"/>
                </a:cubicBezTo>
                <a:cubicBezTo>
                  <a:pt x="1" y="36"/>
                  <a:pt x="0" y="35"/>
                  <a:pt x="0" y="33"/>
                </a:cubicBezTo>
                <a:cubicBezTo>
                  <a:pt x="0" y="26"/>
                  <a:pt x="5" y="21"/>
                  <a:pt x="11" y="20"/>
                </a:cubicBezTo>
                <a:cubicBezTo>
                  <a:pt x="11" y="0"/>
                  <a:pt x="11" y="0"/>
                  <a:pt x="11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4" y="0"/>
                  <a:pt x="149" y="5"/>
                  <a:pt x="149" y="11"/>
                </a:cubicBezTo>
                <a:close/>
                <a:moveTo>
                  <a:pt x="113" y="154"/>
                </a:moveTo>
                <a:cubicBezTo>
                  <a:pt x="113" y="6"/>
                  <a:pt x="113" y="6"/>
                  <a:pt x="113" y="6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154"/>
                  <a:pt x="47" y="154"/>
                  <a:pt x="47" y="154"/>
                </a:cubicBezTo>
                <a:lnTo>
                  <a:pt x="113" y="154"/>
                </a:lnTo>
                <a:close/>
                <a:moveTo>
                  <a:pt x="127" y="154"/>
                </a:moveTo>
                <a:cubicBezTo>
                  <a:pt x="127" y="6"/>
                  <a:pt x="127" y="6"/>
                  <a:pt x="127" y="6"/>
                </a:cubicBezTo>
                <a:cubicBezTo>
                  <a:pt x="119" y="6"/>
                  <a:pt x="119" y="6"/>
                  <a:pt x="119" y="6"/>
                </a:cubicBezTo>
                <a:cubicBezTo>
                  <a:pt x="119" y="154"/>
                  <a:pt x="119" y="154"/>
                  <a:pt x="119" y="154"/>
                </a:cubicBezTo>
                <a:lnTo>
                  <a:pt x="127" y="154"/>
                </a:lnTo>
                <a:close/>
                <a:moveTo>
                  <a:pt x="143" y="11"/>
                </a:moveTo>
                <a:cubicBezTo>
                  <a:pt x="143" y="8"/>
                  <a:pt x="141" y="6"/>
                  <a:pt x="138" y="6"/>
                </a:cubicBezTo>
                <a:cubicBezTo>
                  <a:pt x="132" y="6"/>
                  <a:pt x="132" y="6"/>
                  <a:pt x="132" y="6"/>
                </a:cubicBezTo>
                <a:cubicBezTo>
                  <a:pt x="132" y="154"/>
                  <a:pt x="132" y="154"/>
                  <a:pt x="132" y="154"/>
                </a:cubicBezTo>
                <a:cubicBezTo>
                  <a:pt x="138" y="154"/>
                  <a:pt x="138" y="154"/>
                  <a:pt x="138" y="154"/>
                </a:cubicBezTo>
                <a:cubicBezTo>
                  <a:pt x="141" y="154"/>
                  <a:pt x="143" y="152"/>
                  <a:pt x="143" y="149"/>
                </a:cubicBezTo>
                <a:lnTo>
                  <a:pt x="14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6" name="Freeform 1307"/>
          <p:cNvSpPr>
            <a:spLocks noEditPoints="1"/>
          </p:cNvSpPr>
          <p:nvPr userDrawn="1"/>
        </p:nvSpPr>
        <p:spPr bwMode="auto">
          <a:xfrm>
            <a:off x="2878693" y="2380061"/>
            <a:ext cx="369332" cy="454462"/>
          </a:xfrm>
          <a:custGeom>
            <a:avLst/>
            <a:gdLst>
              <a:gd name="T0" fmla="*/ 80 w 131"/>
              <a:gd name="T1" fmla="*/ 3 h 160"/>
              <a:gd name="T2" fmla="*/ 51 w 131"/>
              <a:gd name="T3" fmla="*/ 3 h 160"/>
              <a:gd name="T4" fmla="*/ 0 w 131"/>
              <a:gd name="T5" fmla="*/ 5 h 160"/>
              <a:gd name="T6" fmla="*/ 131 w 131"/>
              <a:gd name="T7" fmla="*/ 5 h 160"/>
              <a:gd name="T8" fmla="*/ 123 w 131"/>
              <a:gd name="T9" fmla="*/ 106 h 160"/>
              <a:gd name="T10" fmla="*/ 99 w 131"/>
              <a:gd name="T11" fmla="*/ 11 h 160"/>
              <a:gd name="T12" fmla="*/ 82 w 131"/>
              <a:gd name="T13" fmla="*/ 147 h 160"/>
              <a:gd name="T14" fmla="*/ 32 w 131"/>
              <a:gd name="T15" fmla="*/ 19 h 160"/>
              <a:gd name="T16" fmla="*/ 35 w 131"/>
              <a:gd name="T17" fmla="*/ 27 h 160"/>
              <a:gd name="T18" fmla="*/ 99 w 131"/>
              <a:gd name="T19" fmla="*/ 24 h 160"/>
              <a:gd name="T20" fmla="*/ 117 w 131"/>
              <a:gd name="T21" fmla="*/ 111 h 160"/>
              <a:gd name="T22" fmla="*/ 117 w 131"/>
              <a:gd name="T23" fmla="*/ 147 h 160"/>
              <a:gd name="T24" fmla="*/ 75 w 131"/>
              <a:gd name="T25" fmla="*/ 5 h 160"/>
              <a:gd name="T26" fmla="*/ 56 w 131"/>
              <a:gd name="T27" fmla="*/ 13 h 160"/>
              <a:gd name="T28" fmla="*/ 75 w 131"/>
              <a:gd name="T29" fmla="*/ 5 h 160"/>
              <a:gd name="T30" fmla="*/ 51 w 131"/>
              <a:gd name="T31" fmla="*/ 19 h 160"/>
              <a:gd name="T32" fmla="*/ 80 w 131"/>
              <a:gd name="T33" fmla="*/ 19 h 160"/>
              <a:gd name="T34" fmla="*/ 93 w 131"/>
              <a:gd name="T35" fmla="*/ 11 h 160"/>
              <a:gd name="T36" fmla="*/ 37 w 131"/>
              <a:gd name="T37" fmla="*/ 21 h 160"/>
              <a:gd name="T38" fmla="*/ 51 w 131"/>
              <a:gd name="T39" fmla="*/ 11 h 160"/>
              <a:gd name="T40" fmla="*/ 32 w 131"/>
              <a:gd name="T41" fmla="*/ 13 h 160"/>
              <a:gd name="T42" fmla="*/ 76 w 131"/>
              <a:gd name="T43" fmla="*/ 152 h 160"/>
              <a:gd name="T44" fmla="*/ 5 w 131"/>
              <a:gd name="T45" fmla="*/ 11 h 160"/>
              <a:gd name="T46" fmla="*/ 123 w 131"/>
              <a:gd name="T47" fmla="*/ 152 h 160"/>
              <a:gd name="T48" fmla="*/ 125 w 131"/>
              <a:gd name="T49" fmla="*/ 155 h 160"/>
              <a:gd name="T50" fmla="*/ 29 w 131"/>
              <a:gd name="T51" fmla="*/ 43 h 160"/>
              <a:gd name="T52" fmla="*/ 53 w 131"/>
              <a:gd name="T53" fmla="*/ 48 h 160"/>
              <a:gd name="T54" fmla="*/ 27 w 131"/>
              <a:gd name="T55" fmla="*/ 67 h 160"/>
              <a:gd name="T56" fmla="*/ 45 w 131"/>
              <a:gd name="T57" fmla="*/ 67 h 160"/>
              <a:gd name="T58" fmla="*/ 27 w 131"/>
              <a:gd name="T59" fmla="*/ 67 h 160"/>
              <a:gd name="T60" fmla="*/ 69 w 131"/>
              <a:gd name="T61" fmla="*/ 69 h 160"/>
              <a:gd name="T62" fmla="*/ 88 w 131"/>
              <a:gd name="T63" fmla="*/ 64 h 160"/>
              <a:gd name="T64" fmla="*/ 59 w 131"/>
              <a:gd name="T65" fmla="*/ 67 h 160"/>
              <a:gd name="T66" fmla="*/ 54 w 131"/>
              <a:gd name="T67" fmla="*/ 69 h 160"/>
              <a:gd name="T68" fmla="*/ 58 w 131"/>
              <a:gd name="T69" fmla="*/ 65 h 160"/>
              <a:gd name="T70" fmla="*/ 101 w 131"/>
              <a:gd name="T71" fmla="*/ 69 h 160"/>
              <a:gd name="T72" fmla="*/ 99 w 131"/>
              <a:gd name="T73" fmla="*/ 65 h 160"/>
              <a:gd name="T74" fmla="*/ 64 w 131"/>
              <a:gd name="T75" fmla="*/ 88 h 160"/>
              <a:gd name="T76" fmla="*/ 40 w 131"/>
              <a:gd name="T77" fmla="*/ 88 h 160"/>
              <a:gd name="T78" fmla="*/ 64 w 131"/>
              <a:gd name="T79" fmla="*/ 88 h 160"/>
              <a:gd name="T80" fmla="*/ 27 w 131"/>
              <a:gd name="T81" fmla="*/ 86 h 160"/>
              <a:gd name="T82" fmla="*/ 31 w 131"/>
              <a:gd name="T83" fmla="*/ 90 h 160"/>
              <a:gd name="T84" fmla="*/ 40 w 131"/>
              <a:gd name="T85" fmla="*/ 114 h 160"/>
              <a:gd name="T86" fmla="*/ 22 w 131"/>
              <a:gd name="T87" fmla="*/ 126 h 160"/>
              <a:gd name="T88" fmla="*/ 38 w 131"/>
              <a:gd name="T89" fmla="*/ 110 h 160"/>
              <a:gd name="T90" fmla="*/ 58 w 131"/>
              <a:gd name="T91" fmla="*/ 126 h 160"/>
              <a:gd name="T92" fmla="*/ 40 w 131"/>
              <a:gd name="T93" fmla="*/ 123 h 160"/>
              <a:gd name="T94" fmla="*/ 63 w 131"/>
              <a:gd name="T95" fmla="*/ 12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1" h="160">
                <a:moveTo>
                  <a:pt x="96" y="5"/>
                </a:moveTo>
                <a:cubicBezTo>
                  <a:pt x="80" y="5"/>
                  <a:pt x="80" y="5"/>
                  <a:pt x="80" y="5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1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0"/>
                  <a:pt x="51" y="1"/>
                  <a:pt x="51" y="3"/>
                </a:cubicBezTo>
                <a:cubicBezTo>
                  <a:pt x="51" y="5"/>
                  <a:pt x="51" y="5"/>
                  <a:pt x="51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160"/>
                  <a:pt x="0" y="160"/>
                  <a:pt x="0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5"/>
                  <a:pt x="131" y="5"/>
                  <a:pt x="131" y="5"/>
                </a:cubicBezTo>
                <a:lnTo>
                  <a:pt x="96" y="5"/>
                </a:lnTo>
                <a:close/>
                <a:moveTo>
                  <a:pt x="125" y="103"/>
                </a:moveTo>
                <a:cubicBezTo>
                  <a:pt x="123" y="106"/>
                  <a:pt x="123" y="106"/>
                  <a:pt x="123" y="106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99" y="13"/>
                  <a:pt x="99" y="13"/>
                  <a:pt x="99" y="13"/>
                </a:cubicBezTo>
                <a:cubicBezTo>
                  <a:pt x="99" y="11"/>
                  <a:pt x="99" y="11"/>
                  <a:pt x="99" y="11"/>
                </a:cubicBezTo>
                <a:cubicBezTo>
                  <a:pt x="125" y="11"/>
                  <a:pt x="125" y="11"/>
                  <a:pt x="125" y="11"/>
                </a:cubicBezTo>
                <a:lnTo>
                  <a:pt x="125" y="103"/>
                </a:lnTo>
                <a:close/>
                <a:moveTo>
                  <a:pt x="82" y="147"/>
                </a:moveTo>
                <a:cubicBezTo>
                  <a:pt x="13" y="147"/>
                  <a:pt x="13" y="147"/>
                  <a:pt x="13" y="147"/>
                </a:cubicBezTo>
                <a:cubicBezTo>
                  <a:pt x="13" y="19"/>
                  <a:pt x="13" y="19"/>
                  <a:pt x="13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7"/>
                  <a:pt x="32" y="27"/>
                  <a:pt x="32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96" y="27"/>
                  <a:pt x="96" y="27"/>
                  <a:pt x="96" y="27"/>
                </a:cubicBezTo>
                <a:cubicBezTo>
                  <a:pt x="99" y="27"/>
                  <a:pt x="99" y="27"/>
                  <a:pt x="99" y="27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19"/>
                  <a:pt x="99" y="19"/>
                  <a:pt x="99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11"/>
                  <a:pt x="117" y="111"/>
                  <a:pt x="117" y="111"/>
                </a:cubicBezTo>
                <a:lnTo>
                  <a:pt x="82" y="147"/>
                </a:lnTo>
                <a:close/>
                <a:moveTo>
                  <a:pt x="117" y="118"/>
                </a:moveTo>
                <a:cubicBezTo>
                  <a:pt x="117" y="147"/>
                  <a:pt x="117" y="147"/>
                  <a:pt x="117" y="147"/>
                </a:cubicBezTo>
                <a:cubicBezTo>
                  <a:pt x="89" y="147"/>
                  <a:pt x="89" y="147"/>
                  <a:pt x="89" y="147"/>
                </a:cubicBezTo>
                <a:lnTo>
                  <a:pt x="117" y="118"/>
                </a:lnTo>
                <a:close/>
                <a:moveTo>
                  <a:pt x="75" y="5"/>
                </a:moveTo>
                <a:cubicBezTo>
                  <a:pt x="75" y="8"/>
                  <a:pt x="75" y="8"/>
                  <a:pt x="75" y="8"/>
                </a:cubicBezTo>
                <a:cubicBezTo>
                  <a:pt x="75" y="13"/>
                  <a:pt x="75" y="13"/>
                  <a:pt x="75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8"/>
                  <a:pt x="56" y="8"/>
                  <a:pt x="56" y="8"/>
                </a:cubicBezTo>
                <a:cubicBezTo>
                  <a:pt x="56" y="5"/>
                  <a:pt x="56" y="5"/>
                  <a:pt x="56" y="5"/>
                </a:cubicBezTo>
                <a:lnTo>
                  <a:pt x="75" y="5"/>
                </a:lnTo>
                <a:close/>
                <a:moveTo>
                  <a:pt x="51" y="11"/>
                </a:moveTo>
                <a:cubicBezTo>
                  <a:pt x="51" y="16"/>
                  <a:pt x="51" y="16"/>
                  <a:pt x="51" y="16"/>
                </a:cubicBezTo>
                <a:cubicBezTo>
                  <a:pt x="51" y="19"/>
                  <a:pt x="51" y="19"/>
                  <a:pt x="51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1"/>
                  <a:pt x="80" y="11"/>
                  <a:pt x="80" y="11"/>
                </a:cubicBezTo>
                <a:cubicBezTo>
                  <a:pt x="93" y="11"/>
                  <a:pt x="93" y="11"/>
                  <a:pt x="93" y="11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21"/>
                  <a:pt x="93" y="21"/>
                  <a:pt x="93" y="21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13"/>
                  <a:pt x="37" y="13"/>
                  <a:pt x="37" y="13"/>
                </a:cubicBezTo>
                <a:cubicBezTo>
                  <a:pt x="37" y="11"/>
                  <a:pt x="37" y="11"/>
                  <a:pt x="37" y="11"/>
                </a:cubicBezTo>
                <a:lnTo>
                  <a:pt x="51" y="11"/>
                </a:lnTo>
                <a:close/>
                <a:moveTo>
                  <a:pt x="5" y="11"/>
                </a:moveTo>
                <a:cubicBezTo>
                  <a:pt x="32" y="11"/>
                  <a:pt x="32" y="11"/>
                  <a:pt x="32" y="11"/>
                </a:cubicBezTo>
                <a:cubicBezTo>
                  <a:pt x="32" y="13"/>
                  <a:pt x="32" y="13"/>
                  <a:pt x="3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52"/>
                  <a:pt x="8" y="152"/>
                  <a:pt x="8" y="152"/>
                </a:cubicBezTo>
                <a:cubicBezTo>
                  <a:pt x="76" y="152"/>
                  <a:pt x="76" y="152"/>
                  <a:pt x="76" y="152"/>
                </a:cubicBezTo>
                <a:cubicBezTo>
                  <a:pt x="74" y="155"/>
                  <a:pt x="74" y="155"/>
                  <a:pt x="74" y="155"/>
                </a:cubicBezTo>
                <a:cubicBezTo>
                  <a:pt x="5" y="155"/>
                  <a:pt x="5" y="155"/>
                  <a:pt x="5" y="155"/>
                </a:cubicBezTo>
                <a:lnTo>
                  <a:pt x="5" y="11"/>
                </a:lnTo>
                <a:close/>
                <a:moveTo>
                  <a:pt x="81" y="155"/>
                </a:moveTo>
                <a:cubicBezTo>
                  <a:pt x="84" y="152"/>
                  <a:pt x="84" y="152"/>
                  <a:pt x="84" y="152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123" y="113"/>
                  <a:pt x="123" y="113"/>
                  <a:pt x="123" y="113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25" y="155"/>
                  <a:pt x="125" y="155"/>
                  <a:pt x="125" y="155"/>
                </a:cubicBezTo>
                <a:lnTo>
                  <a:pt x="81" y="155"/>
                </a:lnTo>
                <a:close/>
                <a:moveTo>
                  <a:pt x="27" y="45"/>
                </a:moveTo>
                <a:cubicBezTo>
                  <a:pt x="27" y="44"/>
                  <a:pt x="28" y="43"/>
                  <a:pt x="29" y="43"/>
                </a:cubicBezTo>
                <a:cubicBezTo>
                  <a:pt x="53" y="43"/>
                  <a:pt x="53" y="43"/>
                  <a:pt x="53" y="43"/>
                </a:cubicBezTo>
                <a:cubicBezTo>
                  <a:pt x="55" y="43"/>
                  <a:pt x="56" y="44"/>
                  <a:pt x="56" y="45"/>
                </a:cubicBezTo>
                <a:cubicBezTo>
                  <a:pt x="56" y="47"/>
                  <a:pt x="55" y="48"/>
                  <a:pt x="53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8" y="48"/>
                  <a:pt x="27" y="47"/>
                  <a:pt x="27" y="45"/>
                </a:cubicBezTo>
                <a:close/>
                <a:moveTo>
                  <a:pt x="27" y="67"/>
                </a:moveTo>
                <a:cubicBezTo>
                  <a:pt x="27" y="65"/>
                  <a:pt x="28" y="64"/>
                  <a:pt x="29" y="64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4"/>
                  <a:pt x="45" y="65"/>
                  <a:pt x="45" y="67"/>
                </a:cubicBezTo>
                <a:cubicBezTo>
                  <a:pt x="45" y="68"/>
                  <a:pt x="44" y="69"/>
                  <a:pt x="43" y="69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8"/>
                  <a:pt x="27" y="67"/>
                </a:cubicBezTo>
                <a:close/>
                <a:moveTo>
                  <a:pt x="91" y="67"/>
                </a:moveTo>
                <a:cubicBezTo>
                  <a:pt x="91" y="68"/>
                  <a:pt x="89" y="69"/>
                  <a:pt x="88" y="69"/>
                </a:cubicBezTo>
                <a:cubicBezTo>
                  <a:pt x="69" y="69"/>
                  <a:pt x="69" y="69"/>
                  <a:pt x="69" y="69"/>
                </a:cubicBezTo>
                <a:cubicBezTo>
                  <a:pt x="68" y="69"/>
                  <a:pt x="67" y="68"/>
                  <a:pt x="67" y="67"/>
                </a:cubicBezTo>
                <a:cubicBezTo>
                  <a:pt x="67" y="65"/>
                  <a:pt x="68" y="64"/>
                  <a:pt x="69" y="64"/>
                </a:cubicBezTo>
                <a:cubicBezTo>
                  <a:pt x="88" y="64"/>
                  <a:pt x="88" y="64"/>
                  <a:pt x="88" y="64"/>
                </a:cubicBezTo>
                <a:cubicBezTo>
                  <a:pt x="89" y="64"/>
                  <a:pt x="91" y="65"/>
                  <a:pt x="91" y="67"/>
                </a:cubicBezTo>
                <a:close/>
                <a:moveTo>
                  <a:pt x="58" y="65"/>
                </a:moveTo>
                <a:cubicBezTo>
                  <a:pt x="58" y="65"/>
                  <a:pt x="59" y="66"/>
                  <a:pt x="59" y="67"/>
                </a:cubicBezTo>
                <a:cubicBezTo>
                  <a:pt x="59" y="67"/>
                  <a:pt x="58" y="68"/>
                  <a:pt x="58" y="69"/>
                </a:cubicBezTo>
                <a:cubicBezTo>
                  <a:pt x="57" y="69"/>
                  <a:pt x="57" y="69"/>
                  <a:pt x="56" y="69"/>
                </a:cubicBezTo>
                <a:cubicBezTo>
                  <a:pt x="55" y="69"/>
                  <a:pt x="55" y="69"/>
                  <a:pt x="54" y="69"/>
                </a:cubicBezTo>
                <a:cubicBezTo>
                  <a:pt x="54" y="68"/>
                  <a:pt x="53" y="67"/>
                  <a:pt x="53" y="67"/>
                </a:cubicBezTo>
                <a:cubicBezTo>
                  <a:pt x="53" y="66"/>
                  <a:pt x="54" y="65"/>
                  <a:pt x="54" y="65"/>
                </a:cubicBezTo>
                <a:cubicBezTo>
                  <a:pt x="55" y="64"/>
                  <a:pt x="57" y="64"/>
                  <a:pt x="58" y="65"/>
                </a:cubicBezTo>
                <a:close/>
                <a:moveTo>
                  <a:pt x="104" y="67"/>
                </a:moveTo>
                <a:cubicBezTo>
                  <a:pt x="104" y="67"/>
                  <a:pt x="104" y="68"/>
                  <a:pt x="103" y="69"/>
                </a:cubicBezTo>
                <a:cubicBezTo>
                  <a:pt x="103" y="69"/>
                  <a:pt x="102" y="69"/>
                  <a:pt x="101" y="69"/>
                </a:cubicBezTo>
                <a:cubicBezTo>
                  <a:pt x="101" y="69"/>
                  <a:pt x="100" y="69"/>
                  <a:pt x="99" y="69"/>
                </a:cubicBezTo>
                <a:cubicBezTo>
                  <a:pt x="99" y="68"/>
                  <a:pt x="99" y="67"/>
                  <a:pt x="99" y="67"/>
                </a:cubicBezTo>
                <a:cubicBezTo>
                  <a:pt x="99" y="66"/>
                  <a:pt x="99" y="65"/>
                  <a:pt x="99" y="65"/>
                </a:cubicBezTo>
                <a:cubicBezTo>
                  <a:pt x="100" y="64"/>
                  <a:pt x="102" y="64"/>
                  <a:pt x="103" y="65"/>
                </a:cubicBezTo>
                <a:cubicBezTo>
                  <a:pt x="104" y="65"/>
                  <a:pt x="104" y="66"/>
                  <a:pt x="104" y="67"/>
                </a:cubicBezTo>
                <a:close/>
                <a:moveTo>
                  <a:pt x="64" y="88"/>
                </a:moveTo>
                <a:cubicBezTo>
                  <a:pt x="64" y="89"/>
                  <a:pt x="63" y="91"/>
                  <a:pt x="61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1" y="91"/>
                  <a:pt x="40" y="89"/>
                  <a:pt x="40" y="88"/>
                </a:cubicBezTo>
                <a:cubicBezTo>
                  <a:pt x="40" y="87"/>
                  <a:pt x="41" y="85"/>
                  <a:pt x="43" y="85"/>
                </a:cubicBezTo>
                <a:cubicBezTo>
                  <a:pt x="61" y="85"/>
                  <a:pt x="61" y="85"/>
                  <a:pt x="61" y="85"/>
                </a:cubicBezTo>
                <a:cubicBezTo>
                  <a:pt x="63" y="85"/>
                  <a:pt x="64" y="87"/>
                  <a:pt x="64" y="88"/>
                </a:cubicBezTo>
                <a:close/>
                <a:moveTo>
                  <a:pt x="27" y="90"/>
                </a:moveTo>
                <a:cubicBezTo>
                  <a:pt x="27" y="89"/>
                  <a:pt x="27" y="89"/>
                  <a:pt x="27" y="88"/>
                </a:cubicBezTo>
                <a:cubicBezTo>
                  <a:pt x="27" y="87"/>
                  <a:pt x="27" y="87"/>
                  <a:pt x="27" y="86"/>
                </a:cubicBezTo>
                <a:cubicBezTo>
                  <a:pt x="28" y="85"/>
                  <a:pt x="30" y="85"/>
                  <a:pt x="31" y="86"/>
                </a:cubicBezTo>
                <a:cubicBezTo>
                  <a:pt x="32" y="87"/>
                  <a:pt x="32" y="87"/>
                  <a:pt x="32" y="88"/>
                </a:cubicBezTo>
                <a:cubicBezTo>
                  <a:pt x="32" y="89"/>
                  <a:pt x="32" y="89"/>
                  <a:pt x="31" y="90"/>
                </a:cubicBezTo>
                <a:cubicBezTo>
                  <a:pt x="31" y="90"/>
                  <a:pt x="30" y="91"/>
                  <a:pt x="29" y="91"/>
                </a:cubicBezTo>
                <a:cubicBezTo>
                  <a:pt x="29" y="91"/>
                  <a:pt x="28" y="90"/>
                  <a:pt x="27" y="90"/>
                </a:cubicBezTo>
                <a:close/>
                <a:moveTo>
                  <a:pt x="40" y="114"/>
                </a:moveTo>
                <a:cubicBezTo>
                  <a:pt x="35" y="117"/>
                  <a:pt x="34" y="124"/>
                  <a:pt x="34" y="130"/>
                </a:cubicBezTo>
                <a:cubicBezTo>
                  <a:pt x="34" y="132"/>
                  <a:pt x="31" y="133"/>
                  <a:pt x="30" y="132"/>
                </a:cubicBezTo>
                <a:cubicBezTo>
                  <a:pt x="27" y="130"/>
                  <a:pt x="25" y="128"/>
                  <a:pt x="22" y="126"/>
                </a:cubicBezTo>
                <a:cubicBezTo>
                  <a:pt x="19" y="123"/>
                  <a:pt x="23" y="120"/>
                  <a:pt x="26" y="122"/>
                </a:cubicBezTo>
                <a:cubicBezTo>
                  <a:pt x="27" y="123"/>
                  <a:pt x="28" y="124"/>
                  <a:pt x="29" y="125"/>
                </a:cubicBezTo>
                <a:cubicBezTo>
                  <a:pt x="30" y="119"/>
                  <a:pt x="32" y="113"/>
                  <a:pt x="38" y="110"/>
                </a:cubicBezTo>
                <a:cubicBezTo>
                  <a:pt x="41" y="108"/>
                  <a:pt x="43" y="113"/>
                  <a:pt x="40" y="114"/>
                </a:cubicBezTo>
                <a:close/>
                <a:moveTo>
                  <a:pt x="63" y="123"/>
                </a:moveTo>
                <a:cubicBezTo>
                  <a:pt x="64" y="126"/>
                  <a:pt x="60" y="129"/>
                  <a:pt x="58" y="126"/>
                </a:cubicBezTo>
                <a:cubicBezTo>
                  <a:pt x="57" y="124"/>
                  <a:pt x="53" y="128"/>
                  <a:pt x="52" y="128"/>
                </a:cubicBezTo>
                <a:cubicBezTo>
                  <a:pt x="50" y="129"/>
                  <a:pt x="49" y="129"/>
                  <a:pt x="47" y="129"/>
                </a:cubicBezTo>
                <a:cubicBezTo>
                  <a:pt x="44" y="128"/>
                  <a:pt x="42" y="126"/>
                  <a:pt x="40" y="123"/>
                </a:cubicBezTo>
                <a:cubicBezTo>
                  <a:pt x="39" y="120"/>
                  <a:pt x="43" y="118"/>
                  <a:pt x="45" y="121"/>
                </a:cubicBezTo>
                <a:cubicBezTo>
                  <a:pt x="48" y="126"/>
                  <a:pt x="52" y="121"/>
                  <a:pt x="55" y="120"/>
                </a:cubicBezTo>
                <a:cubicBezTo>
                  <a:pt x="58" y="120"/>
                  <a:pt x="61" y="121"/>
                  <a:pt x="63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7" name="Freeform 1308"/>
          <p:cNvSpPr>
            <a:spLocks noEditPoints="1"/>
          </p:cNvSpPr>
          <p:nvPr userDrawn="1"/>
        </p:nvSpPr>
        <p:spPr bwMode="auto">
          <a:xfrm>
            <a:off x="2845952" y="2890839"/>
            <a:ext cx="419100" cy="454462"/>
          </a:xfrm>
          <a:custGeom>
            <a:avLst/>
            <a:gdLst>
              <a:gd name="T0" fmla="*/ 59 w 149"/>
              <a:gd name="T1" fmla="*/ 45 h 160"/>
              <a:gd name="T2" fmla="*/ 35 w 149"/>
              <a:gd name="T3" fmla="*/ 51 h 160"/>
              <a:gd name="T4" fmla="*/ 48 w 149"/>
              <a:gd name="T5" fmla="*/ 69 h 160"/>
              <a:gd name="T6" fmla="*/ 35 w 149"/>
              <a:gd name="T7" fmla="*/ 64 h 160"/>
              <a:gd name="T8" fmla="*/ 69 w 149"/>
              <a:gd name="T9" fmla="*/ 69 h 160"/>
              <a:gd name="T10" fmla="*/ 88 w 149"/>
              <a:gd name="T11" fmla="*/ 64 h 160"/>
              <a:gd name="T12" fmla="*/ 69 w 149"/>
              <a:gd name="T13" fmla="*/ 69 h 160"/>
              <a:gd name="T14" fmla="*/ 61 w 149"/>
              <a:gd name="T15" fmla="*/ 65 h 160"/>
              <a:gd name="T16" fmla="*/ 57 w 149"/>
              <a:gd name="T17" fmla="*/ 69 h 160"/>
              <a:gd name="T18" fmla="*/ 99 w 149"/>
              <a:gd name="T19" fmla="*/ 69 h 160"/>
              <a:gd name="T20" fmla="*/ 101 w 149"/>
              <a:gd name="T21" fmla="*/ 65 h 160"/>
              <a:gd name="T22" fmla="*/ 97 w 149"/>
              <a:gd name="T23" fmla="*/ 69 h 160"/>
              <a:gd name="T24" fmla="*/ 45 w 149"/>
              <a:gd name="T25" fmla="*/ 88 h 160"/>
              <a:gd name="T26" fmla="*/ 64 w 149"/>
              <a:gd name="T27" fmla="*/ 83 h 160"/>
              <a:gd name="T28" fmla="*/ 37 w 149"/>
              <a:gd name="T29" fmla="*/ 87 h 160"/>
              <a:gd name="T30" fmla="*/ 33 w 149"/>
              <a:gd name="T31" fmla="*/ 83 h 160"/>
              <a:gd name="T32" fmla="*/ 35 w 149"/>
              <a:gd name="T33" fmla="*/ 88 h 160"/>
              <a:gd name="T34" fmla="*/ 41 w 149"/>
              <a:gd name="T35" fmla="*/ 114 h 160"/>
              <a:gd name="T36" fmla="*/ 41 w 149"/>
              <a:gd name="T37" fmla="*/ 121 h 160"/>
              <a:gd name="T38" fmla="*/ 49 w 149"/>
              <a:gd name="T39" fmla="*/ 99 h 160"/>
              <a:gd name="T40" fmla="*/ 52 w 149"/>
              <a:gd name="T41" fmla="*/ 113 h 160"/>
              <a:gd name="T42" fmla="*/ 70 w 149"/>
              <a:gd name="T43" fmla="*/ 115 h 160"/>
              <a:gd name="T44" fmla="*/ 149 w 149"/>
              <a:gd name="T45" fmla="*/ 8 h 160"/>
              <a:gd name="T46" fmla="*/ 149 w 149"/>
              <a:gd name="T47" fmla="*/ 134 h 160"/>
              <a:gd name="T48" fmla="*/ 136 w 149"/>
              <a:gd name="T49" fmla="*/ 160 h 160"/>
              <a:gd name="T50" fmla="*/ 131 w 149"/>
              <a:gd name="T51" fmla="*/ 148 h 160"/>
              <a:gd name="T52" fmla="*/ 0 w 149"/>
              <a:gd name="T53" fmla="*/ 5 h 160"/>
              <a:gd name="T54" fmla="*/ 51 w 149"/>
              <a:gd name="T55" fmla="*/ 3 h 160"/>
              <a:gd name="T56" fmla="*/ 80 w 149"/>
              <a:gd name="T57" fmla="*/ 3 h 160"/>
              <a:gd name="T58" fmla="*/ 123 w 149"/>
              <a:gd name="T59" fmla="*/ 5 h 160"/>
              <a:gd name="T60" fmla="*/ 149 w 149"/>
              <a:gd name="T61" fmla="*/ 8 h 160"/>
              <a:gd name="T62" fmla="*/ 144 w 149"/>
              <a:gd name="T63" fmla="*/ 24 h 160"/>
              <a:gd name="T64" fmla="*/ 56 w 149"/>
              <a:gd name="T65" fmla="*/ 5 h 160"/>
              <a:gd name="T66" fmla="*/ 75 w 149"/>
              <a:gd name="T67" fmla="*/ 13 h 160"/>
              <a:gd name="T68" fmla="*/ 56 w 149"/>
              <a:gd name="T69" fmla="*/ 5 h 160"/>
              <a:gd name="T70" fmla="*/ 37 w 149"/>
              <a:gd name="T71" fmla="*/ 21 h 160"/>
              <a:gd name="T72" fmla="*/ 93 w 149"/>
              <a:gd name="T73" fmla="*/ 11 h 160"/>
              <a:gd name="T74" fmla="*/ 80 w 149"/>
              <a:gd name="T75" fmla="*/ 19 h 160"/>
              <a:gd name="T76" fmla="*/ 51 w 149"/>
              <a:gd name="T77" fmla="*/ 19 h 160"/>
              <a:gd name="T78" fmla="*/ 37 w 149"/>
              <a:gd name="T79" fmla="*/ 11 h 160"/>
              <a:gd name="T80" fmla="*/ 19 w 149"/>
              <a:gd name="T81" fmla="*/ 24 h 160"/>
              <a:gd name="T82" fmla="*/ 112 w 149"/>
              <a:gd name="T83" fmla="*/ 24 h 160"/>
              <a:gd name="T84" fmla="*/ 96 w 149"/>
              <a:gd name="T85" fmla="*/ 27 h 160"/>
              <a:gd name="T86" fmla="*/ 125 w 149"/>
              <a:gd name="T87" fmla="*/ 139 h 160"/>
              <a:gd name="T88" fmla="*/ 123 w 149"/>
              <a:gd name="T89" fmla="*/ 19 h 160"/>
              <a:gd name="T90" fmla="*/ 99 w 149"/>
              <a:gd name="T91" fmla="*/ 19 h 160"/>
              <a:gd name="T92" fmla="*/ 13 w 149"/>
              <a:gd name="T93" fmla="*/ 147 h 160"/>
              <a:gd name="T94" fmla="*/ 32 w 149"/>
              <a:gd name="T95" fmla="*/ 11 h 160"/>
              <a:gd name="T96" fmla="*/ 125 w 149"/>
              <a:gd name="T97" fmla="*/ 155 h 160"/>
              <a:gd name="T98" fmla="*/ 136 w 149"/>
              <a:gd name="T99" fmla="*/ 147 h 160"/>
              <a:gd name="T100" fmla="*/ 131 w 149"/>
              <a:gd name="T101" fmla="*/ 137 h 160"/>
              <a:gd name="T102" fmla="*/ 128 w 149"/>
              <a:gd name="T103" fmla="*/ 131 h 160"/>
              <a:gd name="T104" fmla="*/ 144 w 149"/>
              <a:gd name="T105" fmla="*/ 19 h 160"/>
              <a:gd name="T106" fmla="*/ 131 w 149"/>
              <a:gd name="T107" fmla="*/ 5 h 160"/>
              <a:gd name="T108" fmla="*/ 144 w 149"/>
              <a:gd name="T109" fmla="*/ 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9" h="160">
                <a:moveTo>
                  <a:pt x="32" y="48"/>
                </a:moveTo>
                <a:cubicBezTo>
                  <a:pt x="32" y="47"/>
                  <a:pt x="33" y="45"/>
                  <a:pt x="35" y="45"/>
                </a:cubicBezTo>
                <a:cubicBezTo>
                  <a:pt x="59" y="45"/>
                  <a:pt x="59" y="45"/>
                  <a:pt x="59" y="45"/>
                </a:cubicBezTo>
                <a:cubicBezTo>
                  <a:pt x="60" y="45"/>
                  <a:pt x="61" y="47"/>
                  <a:pt x="61" y="48"/>
                </a:cubicBezTo>
                <a:cubicBezTo>
                  <a:pt x="61" y="49"/>
                  <a:pt x="60" y="51"/>
                  <a:pt x="59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3" y="51"/>
                  <a:pt x="32" y="49"/>
                  <a:pt x="32" y="48"/>
                </a:cubicBezTo>
                <a:close/>
                <a:moveTo>
                  <a:pt x="35" y="69"/>
                </a:moveTo>
                <a:cubicBezTo>
                  <a:pt x="48" y="69"/>
                  <a:pt x="48" y="69"/>
                  <a:pt x="48" y="69"/>
                </a:cubicBezTo>
                <a:cubicBezTo>
                  <a:pt x="49" y="69"/>
                  <a:pt x="51" y="68"/>
                  <a:pt x="51" y="67"/>
                </a:cubicBezTo>
                <a:cubicBezTo>
                  <a:pt x="51" y="65"/>
                  <a:pt x="49" y="64"/>
                  <a:pt x="48" y="64"/>
                </a:cubicBezTo>
                <a:cubicBezTo>
                  <a:pt x="35" y="64"/>
                  <a:pt x="35" y="64"/>
                  <a:pt x="35" y="64"/>
                </a:cubicBezTo>
                <a:cubicBezTo>
                  <a:pt x="33" y="64"/>
                  <a:pt x="32" y="65"/>
                  <a:pt x="32" y="67"/>
                </a:cubicBezTo>
                <a:cubicBezTo>
                  <a:pt x="32" y="68"/>
                  <a:pt x="33" y="69"/>
                  <a:pt x="35" y="69"/>
                </a:cubicBezTo>
                <a:close/>
                <a:moveTo>
                  <a:pt x="69" y="69"/>
                </a:moveTo>
                <a:cubicBezTo>
                  <a:pt x="88" y="69"/>
                  <a:pt x="88" y="69"/>
                  <a:pt x="88" y="69"/>
                </a:cubicBezTo>
                <a:cubicBezTo>
                  <a:pt x="89" y="69"/>
                  <a:pt x="91" y="68"/>
                  <a:pt x="91" y="67"/>
                </a:cubicBezTo>
                <a:cubicBezTo>
                  <a:pt x="91" y="65"/>
                  <a:pt x="89" y="64"/>
                  <a:pt x="88" y="64"/>
                </a:cubicBezTo>
                <a:cubicBezTo>
                  <a:pt x="69" y="64"/>
                  <a:pt x="69" y="64"/>
                  <a:pt x="69" y="64"/>
                </a:cubicBezTo>
                <a:cubicBezTo>
                  <a:pt x="68" y="64"/>
                  <a:pt x="67" y="65"/>
                  <a:pt x="67" y="67"/>
                </a:cubicBezTo>
                <a:cubicBezTo>
                  <a:pt x="67" y="68"/>
                  <a:pt x="68" y="69"/>
                  <a:pt x="69" y="69"/>
                </a:cubicBezTo>
                <a:close/>
                <a:moveTo>
                  <a:pt x="61" y="69"/>
                </a:moveTo>
                <a:cubicBezTo>
                  <a:pt x="61" y="68"/>
                  <a:pt x="61" y="67"/>
                  <a:pt x="61" y="67"/>
                </a:cubicBezTo>
                <a:cubicBezTo>
                  <a:pt x="61" y="66"/>
                  <a:pt x="61" y="65"/>
                  <a:pt x="61" y="65"/>
                </a:cubicBezTo>
                <a:cubicBezTo>
                  <a:pt x="60" y="64"/>
                  <a:pt x="58" y="64"/>
                  <a:pt x="57" y="65"/>
                </a:cubicBezTo>
                <a:cubicBezTo>
                  <a:pt x="56" y="65"/>
                  <a:pt x="56" y="66"/>
                  <a:pt x="56" y="67"/>
                </a:cubicBezTo>
                <a:cubicBezTo>
                  <a:pt x="56" y="67"/>
                  <a:pt x="56" y="68"/>
                  <a:pt x="57" y="69"/>
                </a:cubicBezTo>
                <a:cubicBezTo>
                  <a:pt x="57" y="69"/>
                  <a:pt x="58" y="69"/>
                  <a:pt x="59" y="69"/>
                </a:cubicBezTo>
                <a:cubicBezTo>
                  <a:pt x="59" y="69"/>
                  <a:pt x="60" y="69"/>
                  <a:pt x="61" y="69"/>
                </a:cubicBezTo>
                <a:close/>
                <a:moveTo>
                  <a:pt x="99" y="69"/>
                </a:moveTo>
                <a:cubicBezTo>
                  <a:pt x="99" y="69"/>
                  <a:pt x="100" y="69"/>
                  <a:pt x="101" y="69"/>
                </a:cubicBezTo>
                <a:cubicBezTo>
                  <a:pt x="101" y="68"/>
                  <a:pt x="101" y="67"/>
                  <a:pt x="101" y="67"/>
                </a:cubicBezTo>
                <a:cubicBezTo>
                  <a:pt x="101" y="66"/>
                  <a:pt x="101" y="65"/>
                  <a:pt x="101" y="65"/>
                </a:cubicBezTo>
                <a:cubicBezTo>
                  <a:pt x="100" y="64"/>
                  <a:pt x="98" y="64"/>
                  <a:pt x="97" y="65"/>
                </a:cubicBezTo>
                <a:cubicBezTo>
                  <a:pt x="96" y="65"/>
                  <a:pt x="96" y="66"/>
                  <a:pt x="96" y="67"/>
                </a:cubicBezTo>
                <a:cubicBezTo>
                  <a:pt x="96" y="67"/>
                  <a:pt x="96" y="68"/>
                  <a:pt x="97" y="69"/>
                </a:cubicBezTo>
                <a:cubicBezTo>
                  <a:pt x="97" y="69"/>
                  <a:pt x="98" y="69"/>
                  <a:pt x="99" y="69"/>
                </a:cubicBezTo>
                <a:close/>
                <a:moveTo>
                  <a:pt x="43" y="85"/>
                </a:moveTo>
                <a:cubicBezTo>
                  <a:pt x="43" y="87"/>
                  <a:pt x="44" y="88"/>
                  <a:pt x="4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5" y="88"/>
                  <a:pt x="67" y="87"/>
                  <a:pt x="67" y="85"/>
                </a:cubicBezTo>
                <a:cubicBezTo>
                  <a:pt x="67" y="84"/>
                  <a:pt x="65" y="83"/>
                  <a:pt x="64" y="83"/>
                </a:cubicBezTo>
                <a:cubicBezTo>
                  <a:pt x="45" y="83"/>
                  <a:pt x="45" y="83"/>
                  <a:pt x="45" y="83"/>
                </a:cubicBezTo>
                <a:cubicBezTo>
                  <a:pt x="44" y="83"/>
                  <a:pt x="43" y="84"/>
                  <a:pt x="43" y="85"/>
                </a:cubicBezTo>
                <a:close/>
                <a:moveTo>
                  <a:pt x="37" y="87"/>
                </a:moveTo>
                <a:cubicBezTo>
                  <a:pt x="37" y="87"/>
                  <a:pt x="37" y="86"/>
                  <a:pt x="37" y="85"/>
                </a:cubicBezTo>
                <a:cubicBezTo>
                  <a:pt x="37" y="85"/>
                  <a:pt x="37" y="84"/>
                  <a:pt x="37" y="83"/>
                </a:cubicBezTo>
                <a:cubicBezTo>
                  <a:pt x="36" y="82"/>
                  <a:pt x="34" y="82"/>
                  <a:pt x="33" y="83"/>
                </a:cubicBezTo>
                <a:cubicBezTo>
                  <a:pt x="32" y="84"/>
                  <a:pt x="32" y="85"/>
                  <a:pt x="32" y="85"/>
                </a:cubicBezTo>
                <a:cubicBezTo>
                  <a:pt x="32" y="86"/>
                  <a:pt x="32" y="87"/>
                  <a:pt x="33" y="87"/>
                </a:cubicBezTo>
                <a:cubicBezTo>
                  <a:pt x="33" y="88"/>
                  <a:pt x="34" y="88"/>
                  <a:pt x="35" y="88"/>
                </a:cubicBezTo>
                <a:cubicBezTo>
                  <a:pt x="35" y="88"/>
                  <a:pt x="36" y="88"/>
                  <a:pt x="37" y="87"/>
                </a:cubicBezTo>
                <a:close/>
                <a:moveTo>
                  <a:pt x="49" y="99"/>
                </a:moveTo>
                <a:cubicBezTo>
                  <a:pt x="44" y="102"/>
                  <a:pt x="42" y="108"/>
                  <a:pt x="41" y="114"/>
                </a:cubicBezTo>
                <a:cubicBezTo>
                  <a:pt x="40" y="113"/>
                  <a:pt x="39" y="112"/>
                  <a:pt x="38" y="111"/>
                </a:cubicBezTo>
                <a:cubicBezTo>
                  <a:pt x="35" y="109"/>
                  <a:pt x="31" y="113"/>
                  <a:pt x="34" y="115"/>
                </a:cubicBezTo>
                <a:cubicBezTo>
                  <a:pt x="36" y="117"/>
                  <a:pt x="39" y="119"/>
                  <a:pt x="41" y="121"/>
                </a:cubicBezTo>
                <a:cubicBezTo>
                  <a:pt x="43" y="123"/>
                  <a:pt x="46" y="122"/>
                  <a:pt x="46" y="119"/>
                </a:cubicBezTo>
                <a:cubicBezTo>
                  <a:pt x="46" y="114"/>
                  <a:pt x="46" y="107"/>
                  <a:pt x="52" y="104"/>
                </a:cubicBezTo>
                <a:cubicBezTo>
                  <a:pt x="55" y="102"/>
                  <a:pt x="52" y="97"/>
                  <a:pt x="49" y="99"/>
                </a:cubicBezTo>
                <a:close/>
                <a:moveTo>
                  <a:pt x="67" y="110"/>
                </a:moveTo>
                <a:cubicBezTo>
                  <a:pt x="63" y="111"/>
                  <a:pt x="59" y="115"/>
                  <a:pt x="57" y="110"/>
                </a:cubicBezTo>
                <a:cubicBezTo>
                  <a:pt x="55" y="107"/>
                  <a:pt x="51" y="110"/>
                  <a:pt x="52" y="113"/>
                </a:cubicBezTo>
                <a:cubicBezTo>
                  <a:pt x="53" y="115"/>
                  <a:pt x="56" y="117"/>
                  <a:pt x="59" y="118"/>
                </a:cubicBezTo>
                <a:cubicBezTo>
                  <a:pt x="61" y="118"/>
                  <a:pt x="62" y="118"/>
                  <a:pt x="64" y="117"/>
                </a:cubicBezTo>
                <a:cubicBezTo>
                  <a:pt x="65" y="117"/>
                  <a:pt x="69" y="114"/>
                  <a:pt x="70" y="115"/>
                </a:cubicBezTo>
                <a:cubicBezTo>
                  <a:pt x="71" y="118"/>
                  <a:pt x="76" y="116"/>
                  <a:pt x="74" y="113"/>
                </a:cubicBezTo>
                <a:cubicBezTo>
                  <a:pt x="73" y="110"/>
                  <a:pt x="70" y="109"/>
                  <a:pt x="67" y="110"/>
                </a:cubicBezTo>
                <a:close/>
                <a:moveTo>
                  <a:pt x="149" y="8"/>
                </a:moveTo>
                <a:cubicBezTo>
                  <a:pt x="149" y="19"/>
                  <a:pt x="149" y="19"/>
                  <a:pt x="149" y="19"/>
                </a:cubicBezTo>
                <a:cubicBezTo>
                  <a:pt x="149" y="35"/>
                  <a:pt x="149" y="35"/>
                  <a:pt x="149" y="35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39" y="153"/>
                  <a:pt x="139" y="153"/>
                  <a:pt x="139" y="153"/>
                </a:cubicBezTo>
                <a:cubicBezTo>
                  <a:pt x="139" y="157"/>
                  <a:pt x="139" y="157"/>
                  <a:pt x="139" y="157"/>
                </a:cubicBezTo>
                <a:cubicBezTo>
                  <a:pt x="139" y="159"/>
                  <a:pt x="137" y="160"/>
                  <a:pt x="136" y="160"/>
                </a:cubicBezTo>
                <a:cubicBezTo>
                  <a:pt x="135" y="160"/>
                  <a:pt x="133" y="159"/>
                  <a:pt x="133" y="157"/>
                </a:cubicBezTo>
                <a:cubicBezTo>
                  <a:pt x="133" y="153"/>
                  <a:pt x="133" y="153"/>
                  <a:pt x="133" y="153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5"/>
                  <a:pt x="0" y="5"/>
                  <a:pt x="0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1"/>
                  <a:pt x="52" y="0"/>
                  <a:pt x="53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0" y="1"/>
                  <a:pt x="80" y="3"/>
                </a:cubicBezTo>
                <a:cubicBezTo>
                  <a:pt x="80" y="5"/>
                  <a:pt x="80" y="5"/>
                  <a:pt x="80" y="5"/>
                </a:cubicBezTo>
                <a:cubicBezTo>
                  <a:pt x="96" y="5"/>
                  <a:pt x="96" y="5"/>
                  <a:pt x="96" y="5"/>
                </a:cubicBezTo>
                <a:cubicBezTo>
                  <a:pt x="123" y="5"/>
                  <a:pt x="123" y="5"/>
                  <a:pt x="123" y="5"/>
                </a:cubicBezTo>
                <a:cubicBezTo>
                  <a:pt x="124" y="2"/>
                  <a:pt x="127" y="0"/>
                  <a:pt x="13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6" y="0"/>
                  <a:pt x="149" y="4"/>
                  <a:pt x="149" y="8"/>
                </a:cubicBezTo>
                <a:close/>
                <a:moveTo>
                  <a:pt x="128" y="29"/>
                </a:moveTo>
                <a:cubicBezTo>
                  <a:pt x="144" y="29"/>
                  <a:pt x="144" y="29"/>
                  <a:pt x="144" y="29"/>
                </a:cubicBezTo>
                <a:cubicBezTo>
                  <a:pt x="144" y="24"/>
                  <a:pt x="144" y="24"/>
                  <a:pt x="144" y="24"/>
                </a:cubicBezTo>
                <a:cubicBezTo>
                  <a:pt x="128" y="24"/>
                  <a:pt x="128" y="24"/>
                  <a:pt x="128" y="24"/>
                </a:cubicBezTo>
                <a:lnTo>
                  <a:pt x="128" y="29"/>
                </a:lnTo>
                <a:close/>
                <a:moveTo>
                  <a:pt x="56" y="5"/>
                </a:moveTo>
                <a:cubicBezTo>
                  <a:pt x="56" y="8"/>
                  <a:pt x="56" y="8"/>
                  <a:pt x="56" y="8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5"/>
                  <a:pt x="75" y="5"/>
                  <a:pt x="75" y="5"/>
                </a:cubicBezTo>
                <a:lnTo>
                  <a:pt x="56" y="5"/>
                </a:lnTo>
                <a:close/>
                <a:moveTo>
                  <a:pt x="37" y="11"/>
                </a:moveTo>
                <a:cubicBezTo>
                  <a:pt x="37" y="19"/>
                  <a:pt x="37" y="19"/>
                  <a:pt x="37" y="19"/>
                </a:cubicBezTo>
                <a:cubicBezTo>
                  <a:pt x="37" y="21"/>
                  <a:pt x="37" y="21"/>
                  <a:pt x="37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19"/>
                  <a:pt x="93" y="19"/>
                  <a:pt x="93" y="19"/>
                </a:cubicBezTo>
                <a:cubicBezTo>
                  <a:pt x="93" y="11"/>
                  <a:pt x="93" y="11"/>
                  <a:pt x="93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lnTo>
                  <a:pt x="37" y="11"/>
                </a:lnTo>
                <a:close/>
                <a:moveTo>
                  <a:pt x="32" y="27"/>
                </a:moveTo>
                <a:cubicBezTo>
                  <a:pt x="32" y="24"/>
                  <a:pt x="32" y="24"/>
                  <a:pt x="32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141"/>
                  <a:pt x="19" y="141"/>
                  <a:pt x="19" y="141"/>
                </a:cubicBezTo>
                <a:cubicBezTo>
                  <a:pt x="112" y="141"/>
                  <a:pt x="112" y="141"/>
                  <a:pt x="112" y="141"/>
                </a:cubicBezTo>
                <a:cubicBezTo>
                  <a:pt x="112" y="24"/>
                  <a:pt x="112" y="24"/>
                  <a:pt x="112" y="24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7"/>
                  <a:pt x="99" y="27"/>
                  <a:pt x="99" y="27"/>
                </a:cubicBezTo>
                <a:cubicBezTo>
                  <a:pt x="96" y="27"/>
                  <a:pt x="96" y="27"/>
                  <a:pt x="96" y="27"/>
                </a:cubicBezTo>
                <a:cubicBezTo>
                  <a:pt x="35" y="27"/>
                  <a:pt x="35" y="27"/>
                  <a:pt x="35" y="27"/>
                </a:cubicBezTo>
                <a:lnTo>
                  <a:pt x="32" y="27"/>
                </a:lnTo>
                <a:close/>
                <a:moveTo>
                  <a:pt x="125" y="139"/>
                </a:moveTo>
                <a:cubicBezTo>
                  <a:pt x="123" y="134"/>
                  <a:pt x="123" y="134"/>
                  <a:pt x="123" y="134"/>
                </a:cubicBezTo>
                <a:cubicBezTo>
                  <a:pt x="123" y="35"/>
                  <a:pt x="123" y="35"/>
                  <a:pt x="123" y="35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9"/>
                  <a:pt x="99" y="19"/>
                  <a:pt x="99" y="19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3" y="19"/>
                  <a:pt x="13" y="19"/>
                  <a:pt x="13" y="19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1"/>
                  <a:pt x="32" y="11"/>
                  <a:pt x="32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55"/>
                  <a:pt x="5" y="155"/>
                  <a:pt x="5" y="155"/>
                </a:cubicBezTo>
                <a:cubicBezTo>
                  <a:pt x="125" y="155"/>
                  <a:pt x="125" y="155"/>
                  <a:pt x="125" y="155"/>
                </a:cubicBezTo>
                <a:lnTo>
                  <a:pt x="125" y="139"/>
                </a:lnTo>
                <a:close/>
                <a:moveTo>
                  <a:pt x="131" y="137"/>
                </a:moveTo>
                <a:cubicBezTo>
                  <a:pt x="136" y="147"/>
                  <a:pt x="136" y="147"/>
                  <a:pt x="136" y="147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30" y="136"/>
                  <a:pt x="130" y="136"/>
                  <a:pt x="130" y="136"/>
                </a:cubicBezTo>
                <a:lnTo>
                  <a:pt x="131" y="137"/>
                </a:lnTo>
                <a:close/>
                <a:moveTo>
                  <a:pt x="144" y="35"/>
                </a:moveTo>
                <a:cubicBezTo>
                  <a:pt x="128" y="35"/>
                  <a:pt x="128" y="35"/>
                  <a:pt x="128" y="35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44" y="131"/>
                  <a:pt x="144" y="131"/>
                  <a:pt x="144" y="131"/>
                </a:cubicBezTo>
                <a:lnTo>
                  <a:pt x="144" y="35"/>
                </a:lnTo>
                <a:close/>
                <a:moveTo>
                  <a:pt x="144" y="19"/>
                </a:moveTo>
                <a:cubicBezTo>
                  <a:pt x="144" y="8"/>
                  <a:pt x="144" y="8"/>
                  <a:pt x="144" y="8"/>
                </a:cubicBezTo>
                <a:cubicBezTo>
                  <a:pt x="144" y="7"/>
                  <a:pt x="143" y="5"/>
                  <a:pt x="141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29" y="5"/>
                  <a:pt x="128" y="7"/>
                  <a:pt x="128" y="8"/>
                </a:cubicBezTo>
                <a:cubicBezTo>
                  <a:pt x="128" y="19"/>
                  <a:pt x="128" y="19"/>
                  <a:pt x="128" y="19"/>
                </a:cubicBezTo>
                <a:lnTo>
                  <a:pt x="144" y="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8" name="Freeform 1309"/>
          <p:cNvSpPr>
            <a:spLocks noEditPoints="1"/>
          </p:cNvSpPr>
          <p:nvPr userDrawn="1"/>
        </p:nvSpPr>
        <p:spPr bwMode="auto">
          <a:xfrm>
            <a:off x="2878693" y="3401616"/>
            <a:ext cx="369332" cy="454462"/>
          </a:xfrm>
          <a:custGeom>
            <a:avLst/>
            <a:gdLst>
              <a:gd name="T0" fmla="*/ 27 w 131"/>
              <a:gd name="T1" fmla="*/ 40 h 160"/>
              <a:gd name="T2" fmla="*/ 64 w 131"/>
              <a:gd name="T3" fmla="*/ 43 h 160"/>
              <a:gd name="T4" fmla="*/ 27 w 131"/>
              <a:gd name="T5" fmla="*/ 45 h 160"/>
              <a:gd name="T6" fmla="*/ 27 w 131"/>
              <a:gd name="T7" fmla="*/ 128 h 160"/>
              <a:gd name="T8" fmla="*/ 64 w 131"/>
              <a:gd name="T9" fmla="*/ 125 h 160"/>
              <a:gd name="T10" fmla="*/ 27 w 131"/>
              <a:gd name="T11" fmla="*/ 123 h 160"/>
              <a:gd name="T12" fmla="*/ 27 w 131"/>
              <a:gd name="T13" fmla="*/ 128 h 160"/>
              <a:gd name="T14" fmla="*/ 104 w 131"/>
              <a:gd name="T15" fmla="*/ 61 h 160"/>
              <a:gd name="T16" fmla="*/ 104 w 131"/>
              <a:gd name="T17" fmla="*/ 56 h 160"/>
              <a:gd name="T18" fmla="*/ 24 w 131"/>
              <a:gd name="T19" fmla="*/ 59 h 160"/>
              <a:gd name="T20" fmla="*/ 27 w 131"/>
              <a:gd name="T21" fmla="*/ 93 h 160"/>
              <a:gd name="T22" fmla="*/ 107 w 131"/>
              <a:gd name="T23" fmla="*/ 91 h 160"/>
              <a:gd name="T24" fmla="*/ 27 w 131"/>
              <a:gd name="T25" fmla="*/ 88 h 160"/>
              <a:gd name="T26" fmla="*/ 27 w 131"/>
              <a:gd name="T27" fmla="*/ 93 h 160"/>
              <a:gd name="T28" fmla="*/ 104 w 131"/>
              <a:gd name="T29" fmla="*/ 112 h 160"/>
              <a:gd name="T30" fmla="*/ 104 w 131"/>
              <a:gd name="T31" fmla="*/ 107 h 160"/>
              <a:gd name="T32" fmla="*/ 24 w 131"/>
              <a:gd name="T33" fmla="*/ 109 h 160"/>
              <a:gd name="T34" fmla="*/ 27 w 131"/>
              <a:gd name="T35" fmla="*/ 77 h 160"/>
              <a:gd name="T36" fmla="*/ 67 w 131"/>
              <a:gd name="T37" fmla="*/ 75 h 160"/>
              <a:gd name="T38" fmla="*/ 27 w 131"/>
              <a:gd name="T39" fmla="*/ 72 h 160"/>
              <a:gd name="T40" fmla="*/ 27 w 131"/>
              <a:gd name="T41" fmla="*/ 77 h 160"/>
              <a:gd name="T42" fmla="*/ 85 w 131"/>
              <a:gd name="T43" fmla="*/ 72 h 160"/>
              <a:gd name="T44" fmla="*/ 85 w 131"/>
              <a:gd name="T45" fmla="*/ 77 h 160"/>
              <a:gd name="T46" fmla="*/ 107 w 131"/>
              <a:gd name="T47" fmla="*/ 75 h 160"/>
              <a:gd name="T48" fmla="*/ 73 w 131"/>
              <a:gd name="T49" fmla="*/ 73 h 160"/>
              <a:gd name="T50" fmla="*/ 73 w 131"/>
              <a:gd name="T51" fmla="*/ 77 h 160"/>
              <a:gd name="T52" fmla="*/ 77 w 131"/>
              <a:gd name="T53" fmla="*/ 77 h 160"/>
              <a:gd name="T54" fmla="*/ 77 w 131"/>
              <a:gd name="T55" fmla="*/ 73 h 160"/>
              <a:gd name="T56" fmla="*/ 131 w 131"/>
              <a:gd name="T57" fmla="*/ 5 h 160"/>
              <a:gd name="T58" fmla="*/ 0 w 131"/>
              <a:gd name="T59" fmla="*/ 160 h 160"/>
              <a:gd name="T60" fmla="*/ 35 w 131"/>
              <a:gd name="T61" fmla="*/ 5 h 160"/>
              <a:gd name="T62" fmla="*/ 51 w 131"/>
              <a:gd name="T63" fmla="*/ 3 h 160"/>
              <a:gd name="T64" fmla="*/ 77 w 131"/>
              <a:gd name="T65" fmla="*/ 0 h 160"/>
              <a:gd name="T66" fmla="*/ 80 w 131"/>
              <a:gd name="T67" fmla="*/ 5 h 160"/>
              <a:gd name="T68" fmla="*/ 131 w 131"/>
              <a:gd name="T69" fmla="*/ 5 h 160"/>
              <a:gd name="T70" fmla="*/ 56 w 131"/>
              <a:gd name="T71" fmla="*/ 8 h 160"/>
              <a:gd name="T72" fmla="*/ 75 w 131"/>
              <a:gd name="T73" fmla="*/ 13 h 160"/>
              <a:gd name="T74" fmla="*/ 75 w 131"/>
              <a:gd name="T75" fmla="*/ 5 h 160"/>
              <a:gd name="T76" fmla="*/ 37 w 131"/>
              <a:gd name="T77" fmla="*/ 11 h 160"/>
              <a:gd name="T78" fmla="*/ 37 w 131"/>
              <a:gd name="T79" fmla="*/ 21 h 160"/>
              <a:gd name="T80" fmla="*/ 93 w 131"/>
              <a:gd name="T81" fmla="*/ 13 h 160"/>
              <a:gd name="T82" fmla="*/ 80 w 131"/>
              <a:gd name="T83" fmla="*/ 11 h 160"/>
              <a:gd name="T84" fmla="*/ 80 w 131"/>
              <a:gd name="T85" fmla="*/ 19 h 160"/>
              <a:gd name="T86" fmla="*/ 53 w 131"/>
              <a:gd name="T87" fmla="*/ 19 h 160"/>
              <a:gd name="T88" fmla="*/ 51 w 131"/>
              <a:gd name="T89" fmla="*/ 16 h 160"/>
              <a:gd name="T90" fmla="*/ 37 w 131"/>
              <a:gd name="T91" fmla="*/ 11 h 160"/>
              <a:gd name="T92" fmla="*/ 13 w 131"/>
              <a:gd name="T93" fmla="*/ 19 h 160"/>
              <a:gd name="T94" fmla="*/ 117 w 131"/>
              <a:gd name="T95" fmla="*/ 147 h 160"/>
              <a:gd name="T96" fmla="*/ 99 w 131"/>
              <a:gd name="T97" fmla="*/ 19 h 160"/>
              <a:gd name="T98" fmla="*/ 99 w 131"/>
              <a:gd name="T99" fmla="*/ 27 h 160"/>
              <a:gd name="T100" fmla="*/ 35 w 131"/>
              <a:gd name="T101" fmla="*/ 27 h 160"/>
              <a:gd name="T102" fmla="*/ 32 w 131"/>
              <a:gd name="T103" fmla="*/ 24 h 160"/>
              <a:gd name="T104" fmla="*/ 125 w 131"/>
              <a:gd name="T105" fmla="*/ 11 h 160"/>
              <a:gd name="T106" fmla="*/ 99 w 131"/>
              <a:gd name="T107" fmla="*/ 13 h 160"/>
              <a:gd name="T108" fmla="*/ 123 w 131"/>
              <a:gd name="T109" fmla="*/ 152 h 160"/>
              <a:gd name="T110" fmla="*/ 8 w 131"/>
              <a:gd name="T111" fmla="*/ 13 h 160"/>
              <a:gd name="T112" fmla="*/ 32 w 131"/>
              <a:gd name="T113" fmla="*/ 11 h 160"/>
              <a:gd name="T114" fmla="*/ 5 w 131"/>
              <a:gd name="T115" fmla="*/ 155 h 160"/>
              <a:gd name="T116" fmla="*/ 125 w 131"/>
              <a:gd name="T117" fmla="*/ 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1" h="160">
                <a:moveTo>
                  <a:pt x="24" y="43"/>
                </a:moveTo>
                <a:cubicBezTo>
                  <a:pt x="24" y="41"/>
                  <a:pt x="25" y="40"/>
                  <a:pt x="27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63" y="40"/>
                  <a:pt x="64" y="41"/>
                  <a:pt x="64" y="43"/>
                </a:cubicBezTo>
                <a:cubicBezTo>
                  <a:pt x="64" y="44"/>
                  <a:pt x="63" y="45"/>
                  <a:pt x="61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5" y="45"/>
                  <a:pt x="24" y="44"/>
                  <a:pt x="24" y="43"/>
                </a:cubicBezTo>
                <a:close/>
                <a:moveTo>
                  <a:pt x="27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3" y="128"/>
                  <a:pt x="64" y="127"/>
                  <a:pt x="64" y="125"/>
                </a:cubicBezTo>
                <a:cubicBezTo>
                  <a:pt x="64" y="124"/>
                  <a:pt x="63" y="123"/>
                  <a:pt x="61" y="123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25" y="123"/>
                  <a:pt x="24" y="124"/>
                  <a:pt x="24" y="125"/>
                </a:cubicBezTo>
                <a:cubicBezTo>
                  <a:pt x="24" y="127"/>
                  <a:pt x="25" y="128"/>
                  <a:pt x="27" y="128"/>
                </a:cubicBezTo>
                <a:close/>
                <a:moveTo>
                  <a:pt x="27" y="61"/>
                </a:moveTo>
                <a:cubicBezTo>
                  <a:pt x="104" y="61"/>
                  <a:pt x="104" y="61"/>
                  <a:pt x="104" y="61"/>
                </a:cubicBezTo>
                <a:cubicBezTo>
                  <a:pt x="105" y="61"/>
                  <a:pt x="107" y="60"/>
                  <a:pt x="107" y="59"/>
                </a:cubicBezTo>
                <a:cubicBezTo>
                  <a:pt x="107" y="57"/>
                  <a:pt x="105" y="56"/>
                  <a:pt x="104" y="56"/>
                </a:cubicBezTo>
                <a:cubicBezTo>
                  <a:pt x="27" y="56"/>
                  <a:pt x="27" y="56"/>
                  <a:pt x="27" y="56"/>
                </a:cubicBezTo>
                <a:cubicBezTo>
                  <a:pt x="25" y="56"/>
                  <a:pt x="24" y="57"/>
                  <a:pt x="24" y="59"/>
                </a:cubicBezTo>
                <a:cubicBezTo>
                  <a:pt x="24" y="60"/>
                  <a:pt x="25" y="61"/>
                  <a:pt x="27" y="61"/>
                </a:cubicBezTo>
                <a:close/>
                <a:moveTo>
                  <a:pt x="27" y="93"/>
                </a:moveTo>
                <a:cubicBezTo>
                  <a:pt x="104" y="93"/>
                  <a:pt x="104" y="93"/>
                  <a:pt x="104" y="93"/>
                </a:cubicBezTo>
                <a:cubicBezTo>
                  <a:pt x="105" y="93"/>
                  <a:pt x="107" y="92"/>
                  <a:pt x="107" y="91"/>
                </a:cubicBezTo>
                <a:cubicBezTo>
                  <a:pt x="107" y="89"/>
                  <a:pt x="105" y="88"/>
                  <a:pt x="104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5" y="88"/>
                  <a:pt x="24" y="89"/>
                  <a:pt x="24" y="91"/>
                </a:cubicBezTo>
                <a:cubicBezTo>
                  <a:pt x="24" y="92"/>
                  <a:pt x="25" y="93"/>
                  <a:pt x="27" y="93"/>
                </a:cubicBezTo>
                <a:close/>
                <a:moveTo>
                  <a:pt x="27" y="112"/>
                </a:moveTo>
                <a:cubicBezTo>
                  <a:pt x="104" y="112"/>
                  <a:pt x="104" y="112"/>
                  <a:pt x="104" y="112"/>
                </a:cubicBezTo>
                <a:cubicBezTo>
                  <a:pt x="105" y="112"/>
                  <a:pt x="107" y="111"/>
                  <a:pt x="107" y="109"/>
                </a:cubicBezTo>
                <a:cubicBezTo>
                  <a:pt x="107" y="108"/>
                  <a:pt x="105" y="107"/>
                  <a:pt x="104" y="107"/>
                </a:cubicBezTo>
                <a:cubicBezTo>
                  <a:pt x="27" y="107"/>
                  <a:pt x="27" y="107"/>
                  <a:pt x="27" y="107"/>
                </a:cubicBezTo>
                <a:cubicBezTo>
                  <a:pt x="25" y="107"/>
                  <a:pt x="24" y="108"/>
                  <a:pt x="24" y="109"/>
                </a:cubicBezTo>
                <a:cubicBezTo>
                  <a:pt x="24" y="111"/>
                  <a:pt x="25" y="112"/>
                  <a:pt x="27" y="112"/>
                </a:cubicBezTo>
                <a:close/>
                <a:moveTo>
                  <a:pt x="27" y="77"/>
                </a:moveTo>
                <a:cubicBezTo>
                  <a:pt x="64" y="77"/>
                  <a:pt x="64" y="77"/>
                  <a:pt x="64" y="77"/>
                </a:cubicBezTo>
                <a:cubicBezTo>
                  <a:pt x="65" y="77"/>
                  <a:pt x="67" y="76"/>
                  <a:pt x="67" y="75"/>
                </a:cubicBezTo>
                <a:cubicBezTo>
                  <a:pt x="67" y="73"/>
                  <a:pt x="65" y="72"/>
                  <a:pt x="64" y="72"/>
                </a:cubicBezTo>
                <a:cubicBezTo>
                  <a:pt x="27" y="72"/>
                  <a:pt x="27" y="72"/>
                  <a:pt x="27" y="72"/>
                </a:cubicBezTo>
                <a:cubicBezTo>
                  <a:pt x="25" y="72"/>
                  <a:pt x="24" y="73"/>
                  <a:pt x="24" y="75"/>
                </a:cubicBezTo>
                <a:cubicBezTo>
                  <a:pt x="24" y="76"/>
                  <a:pt x="25" y="77"/>
                  <a:pt x="27" y="77"/>
                </a:cubicBezTo>
                <a:close/>
                <a:moveTo>
                  <a:pt x="104" y="72"/>
                </a:moveTo>
                <a:cubicBezTo>
                  <a:pt x="85" y="72"/>
                  <a:pt x="85" y="72"/>
                  <a:pt x="85" y="72"/>
                </a:cubicBezTo>
                <a:cubicBezTo>
                  <a:pt x="84" y="72"/>
                  <a:pt x="83" y="73"/>
                  <a:pt x="83" y="75"/>
                </a:cubicBezTo>
                <a:cubicBezTo>
                  <a:pt x="83" y="76"/>
                  <a:pt x="84" y="77"/>
                  <a:pt x="85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5" y="77"/>
                  <a:pt x="107" y="76"/>
                  <a:pt x="107" y="75"/>
                </a:cubicBezTo>
                <a:cubicBezTo>
                  <a:pt x="107" y="73"/>
                  <a:pt x="105" y="72"/>
                  <a:pt x="104" y="72"/>
                </a:cubicBezTo>
                <a:close/>
                <a:moveTo>
                  <a:pt x="73" y="73"/>
                </a:moveTo>
                <a:cubicBezTo>
                  <a:pt x="72" y="73"/>
                  <a:pt x="72" y="74"/>
                  <a:pt x="72" y="75"/>
                </a:cubicBezTo>
                <a:cubicBezTo>
                  <a:pt x="72" y="75"/>
                  <a:pt x="72" y="76"/>
                  <a:pt x="73" y="77"/>
                </a:cubicBezTo>
                <a:cubicBezTo>
                  <a:pt x="73" y="77"/>
                  <a:pt x="74" y="77"/>
                  <a:pt x="75" y="77"/>
                </a:cubicBezTo>
                <a:cubicBezTo>
                  <a:pt x="75" y="77"/>
                  <a:pt x="76" y="77"/>
                  <a:pt x="77" y="77"/>
                </a:cubicBezTo>
                <a:cubicBezTo>
                  <a:pt x="77" y="76"/>
                  <a:pt x="77" y="75"/>
                  <a:pt x="77" y="75"/>
                </a:cubicBezTo>
                <a:cubicBezTo>
                  <a:pt x="77" y="74"/>
                  <a:pt x="77" y="73"/>
                  <a:pt x="77" y="73"/>
                </a:cubicBezTo>
                <a:cubicBezTo>
                  <a:pt x="76" y="72"/>
                  <a:pt x="74" y="72"/>
                  <a:pt x="73" y="73"/>
                </a:cubicBezTo>
                <a:close/>
                <a:moveTo>
                  <a:pt x="131" y="5"/>
                </a:moveTo>
                <a:cubicBezTo>
                  <a:pt x="131" y="160"/>
                  <a:pt x="131" y="160"/>
                  <a:pt x="131" y="16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5"/>
                  <a:pt x="0" y="5"/>
                  <a:pt x="0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51" y="5"/>
                  <a:pt x="51" y="5"/>
                  <a:pt x="51" y="5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1"/>
                  <a:pt x="52" y="0"/>
                  <a:pt x="53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9" y="0"/>
                  <a:pt x="80" y="1"/>
                  <a:pt x="80" y="3"/>
                </a:cubicBezTo>
                <a:cubicBezTo>
                  <a:pt x="80" y="5"/>
                  <a:pt x="80" y="5"/>
                  <a:pt x="80" y="5"/>
                </a:cubicBezTo>
                <a:cubicBezTo>
                  <a:pt x="96" y="5"/>
                  <a:pt x="96" y="5"/>
                  <a:pt x="96" y="5"/>
                </a:cubicBezTo>
                <a:lnTo>
                  <a:pt x="131" y="5"/>
                </a:lnTo>
                <a:close/>
                <a:moveTo>
                  <a:pt x="56" y="5"/>
                </a:moveTo>
                <a:cubicBezTo>
                  <a:pt x="56" y="8"/>
                  <a:pt x="56" y="8"/>
                  <a:pt x="56" y="8"/>
                </a:cubicBezTo>
                <a:cubicBezTo>
                  <a:pt x="56" y="13"/>
                  <a:pt x="56" y="13"/>
                  <a:pt x="56" y="13"/>
                </a:cubicBezTo>
                <a:cubicBezTo>
                  <a:pt x="75" y="13"/>
                  <a:pt x="75" y="13"/>
                  <a:pt x="75" y="13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5"/>
                  <a:pt x="75" y="5"/>
                  <a:pt x="75" y="5"/>
                </a:cubicBezTo>
                <a:lnTo>
                  <a:pt x="56" y="5"/>
                </a:lnTo>
                <a:close/>
                <a:moveTo>
                  <a:pt x="37" y="11"/>
                </a:moveTo>
                <a:cubicBezTo>
                  <a:pt x="37" y="13"/>
                  <a:pt x="37" y="13"/>
                  <a:pt x="37" y="13"/>
                </a:cubicBezTo>
                <a:cubicBezTo>
                  <a:pt x="37" y="21"/>
                  <a:pt x="37" y="21"/>
                  <a:pt x="37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3" y="13"/>
                  <a:pt x="93" y="13"/>
                  <a:pt x="93" y="13"/>
                </a:cubicBezTo>
                <a:cubicBezTo>
                  <a:pt x="93" y="11"/>
                  <a:pt x="93" y="11"/>
                  <a:pt x="93" y="11"/>
                </a:cubicBezTo>
                <a:cubicBezTo>
                  <a:pt x="80" y="11"/>
                  <a:pt x="80" y="11"/>
                  <a:pt x="80" y="11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9"/>
                  <a:pt x="80" y="19"/>
                  <a:pt x="80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1"/>
                  <a:pt x="51" y="11"/>
                  <a:pt x="51" y="11"/>
                </a:cubicBezTo>
                <a:lnTo>
                  <a:pt x="37" y="11"/>
                </a:lnTo>
                <a:close/>
                <a:moveTo>
                  <a:pt x="32" y="19"/>
                </a:moveTo>
                <a:cubicBezTo>
                  <a:pt x="13" y="19"/>
                  <a:pt x="13" y="19"/>
                  <a:pt x="13" y="19"/>
                </a:cubicBezTo>
                <a:cubicBezTo>
                  <a:pt x="13" y="147"/>
                  <a:pt x="13" y="147"/>
                  <a:pt x="13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17" y="19"/>
                  <a:pt x="117" y="19"/>
                  <a:pt x="117" y="19"/>
                </a:cubicBezTo>
                <a:cubicBezTo>
                  <a:pt x="99" y="19"/>
                  <a:pt x="99" y="19"/>
                  <a:pt x="99" y="19"/>
                </a:cubicBezTo>
                <a:cubicBezTo>
                  <a:pt x="99" y="24"/>
                  <a:pt x="99" y="24"/>
                  <a:pt x="99" y="24"/>
                </a:cubicBezTo>
                <a:cubicBezTo>
                  <a:pt x="99" y="27"/>
                  <a:pt x="99" y="27"/>
                  <a:pt x="99" y="27"/>
                </a:cubicBezTo>
                <a:cubicBezTo>
                  <a:pt x="96" y="27"/>
                  <a:pt x="96" y="27"/>
                  <a:pt x="96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24"/>
                  <a:pt x="32" y="24"/>
                  <a:pt x="32" y="24"/>
                </a:cubicBezTo>
                <a:lnTo>
                  <a:pt x="32" y="19"/>
                </a:lnTo>
                <a:close/>
                <a:moveTo>
                  <a:pt x="125" y="11"/>
                </a:moveTo>
                <a:cubicBezTo>
                  <a:pt x="99" y="11"/>
                  <a:pt x="99" y="11"/>
                  <a:pt x="99" y="11"/>
                </a:cubicBezTo>
                <a:cubicBezTo>
                  <a:pt x="99" y="13"/>
                  <a:pt x="99" y="13"/>
                  <a:pt x="99" y="13"/>
                </a:cubicBezTo>
                <a:cubicBezTo>
                  <a:pt x="123" y="13"/>
                  <a:pt x="123" y="13"/>
                  <a:pt x="123" y="13"/>
                </a:cubicBezTo>
                <a:cubicBezTo>
                  <a:pt x="123" y="152"/>
                  <a:pt x="123" y="152"/>
                  <a:pt x="123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3"/>
                  <a:pt x="8" y="13"/>
                  <a:pt x="8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1"/>
                  <a:pt x="32" y="11"/>
                  <a:pt x="32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155"/>
                  <a:pt x="5" y="155"/>
                  <a:pt x="5" y="155"/>
                </a:cubicBezTo>
                <a:cubicBezTo>
                  <a:pt x="125" y="155"/>
                  <a:pt x="125" y="155"/>
                  <a:pt x="125" y="155"/>
                </a:cubicBezTo>
                <a:lnTo>
                  <a:pt x="12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9" name="Freeform 1310"/>
          <p:cNvSpPr>
            <a:spLocks noEditPoints="1"/>
          </p:cNvSpPr>
          <p:nvPr userDrawn="1"/>
        </p:nvSpPr>
        <p:spPr bwMode="auto">
          <a:xfrm>
            <a:off x="2834165" y="3913704"/>
            <a:ext cx="442674" cy="453152"/>
          </a:xfrm>
          <a:custGeom>
            <a:avLst/>
            <a:gdLst>
              <a:gd name="T0" fmla="*/ 157 w 157"/>
              <a:gd name="T1" fmla="*/ 29 h 160"/>
              <a:gd name="T2" fmla="*/ 128 w 157"/>
              <a:gd name="T3" fmla="*/ 0 h 160"/>
              <a:gd name="T4" fmla="*/ 100 w 157"/>
              <a:gd name="T5" fmla="*/ 20 h 160"/>
              <a:gd name="T6" fmla="*/ 15 w 157"/>
              <a:gd name="T7" fmla="*/ 20 h 160"/>
              <a:gd name="T8" fmla="*/ 0 w 157"/>
              <a:gd name="T9" fmla="*/ 36 h 160"/>
              <a:gd name="T10" fmla="*/ 0 w 157"/>
              <a:gd name="T11" fmla="*/ 145 h 160"/>
              <a:gd name="T12" fmla="*/ 15 w 157"/>
              <a:gd name="T13" fmla="*/ 160 h 160"/>
              <a:gd name="T14" fmla="*/ 124 w 157"/>
              <a:gd name="T15" fmla="*/ 160 h 160"/>
              <a:gd name="T16" fmla="*/ 140 w 157"/>
              <a:gd name="T17" fmla="*/ 145 h 160"/>
              <a:gd name="T18" fmla="*/ 140 w 157"/>
              <a:gd name="T19" fmla="*/ 56 h 160"/>
              <a:gd name="T20" fmla="*/ 157 w 157"/>
              <a:gd name="T21" fmla="*/ 29 h 160"/>
              <a:gd name="T22" fmla="*/ 134 w 157"/>
              <a:gd name="T23" fmla="*/ 145 h 160"/>
              <a:gd name="T24" fmla="*/ 124 w 157"/>
              <a:gd name="T25" fmla="*/ 154 h 160"/>
              <a:gd name="T26" fmla="*/ 15 w 157"/>
              <a:gd name="T27" fmla="*/ 154 h 160"/>
              <a:gd name="T28" fmla="*/ 6 w 157"/>
              <a:gd name="T29" fmla="*/ 145 h 160"/>
              <a:gd name="T30" fmla="*/ 6 w 157"/>
              <a:gd name="T31" fmla="*/ 36 h 160"/>
              <a:gd name="T32" fmla="*/ 15 w 157"/>
              <a:gd name="T33" fmla="*/ 26 h 160"/>
              <a:gd name="T34" fmla="*/ 99 w 157"/>
              <a:gd name="T35" fmla="*/ 26 h 160"/>
              <a:gd name="T36" fmla="*/ 99 w 157"/>
              <a:gd name="T37" fmla="*/ 29 h 160"/>
              <a:gd name="T38" fmla="*/ 128 w 157"/>
              <a:gd name="T39" fmla="*/ 58 h 160"/>
              <a:gd name="T40" fmla="*/ 134 w 157"/>
              <a:gd name="T41" fmla="*/ 58 h 160"/>
              <a:gd name="T42" fmla="*/ 134 w 157"/>
              <a:gd name="T43" fmla="*/ 145 h 160"/>
              <a:gd name="T44" fmla="*/ 136 w 157"/>
              <a:gd name="T45" fmla="*/ 51 h 160"/>
              <a:gd name="T46" fmla="*/ 134 w 157"/>
              <a:gd name="T47" fmla="*/ 52 h 160"/>
              <a:gd name="T48" fmla="*/ 134 w 157"/>
              <a:gd name="T49" fmla="*/ 52 h 160"/>
              <a:gd name="T50" fmla="*/ 132 w 157"/>
              <a:gd name="T51" fmla="*/ 52 h 160"/>
              <a:gd name="T52" fmla="*/ 131 w 157"/>
              <a:gd name="T53" fmla="*/ 52 h 160"/>
              <a:gd name="T54" fmla="*/ 130 w 157"/>
              <a:gd name="T55" fmla="*/ 52 h 160"/>
              <a:gd name="T56" fmla="*/ 128 w 157"/>
              <a:gd name="T57" fmla="*/ 52 h 160"/>
              <a:gd name="T58" fmla="*/ 105 w 157"/>
              <a:gd name="T59" fmla="*/ 29 h 160"/>
              <a:gd name="T60" fmla="*/ 105 w 157"/>
              <a:gd name="T61" fmla="*/ 24 h 160"/>
              <a:gd name="T62" fmla="*/ 128 w 157"/>
              <a:gd name="T63" fmla="*/ 6 h 160"/>
              <a:gd name="T64" fmla="*/ 151 w 157"/>
              <a:gd name="T65" fmla="*/ 29 h 160"/>
              <a:gd name="T66" fmla="*/ 136 w 157"/>
              <a:gd name="T67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7" h="160">
                <a:moveTo>
                  <a:pt x="157" y="29"/>
                </a:moveTo>
                <a:cubicBezTo>
                  <a:pt x="157" y="13"/>
                  <a:pt x="144" y="0"/>
                  <a:pt x="128" y="0"/>
                </a:cubicBezTo>
                <a:cubicBezTo>
                  <a:pt x="115" y="0"/>
                  <a:pt x="104" y="9"/>
                  <a:pt x="100" y="20"/>
                </a:cubicBezTo>
                <a:cubicBezTo>
                  <a:pt x="15" y="20"/>
                  <a:pt x="15" y="20"/>
                  <a:pt x="15" y="20"/>
                </a:cubicBezTo>
                <a:cubicBezTo>
                  <a:pt x="7" y="20"/>
                  <a:pt x="0" y="27"/>
                  <a:pt x="0" y="36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3"/>
                  <a:pt x="7" y="160"/>
                  <a:pt x="15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33" y="160"/>
                  <a:pt x="140" y="153"/>
                  <a:pt x="140" y="145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50" y="51"/>
                  <a:pt x="157" y="41"/>
                  <a:pt x="157" y="29"/>
                </a:cubicBezTo>
                <a:close/>
                <a:moveTo>
                  <a:pt x="134" y="145"/>
                </a:moveTo>
                <a:cubicBezTo>
                  <a:pt x="134" y="150"/>
                  <a:pt x="130" y="154"/>
                  <a:pt x="124" y="154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10" y="154"/>
                  <a:pt x="6" y="150"/>
                  <a:pt x="6" y="14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0"/>
                  <a:pt x="10" y="26"/>
                  <a:pt x="15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7"/>
                  <a:pt x="99" y="28"/>
                  <a:pt x="99" y="29"/>
                </a:cubicBezTo>
                <a:cubicBezTo>
                  <a:pt x="99" y="45"/>
                  <a:pt x="112" y="58"/>
                  <a:pt x="128" y="58"/>
                </a:cubicBezTo>
                <a:cubicBezTo>
                  <a:pt x="130" y="58"/>
                  <a:pt x="132" y="58"/>
                  <a:pt x="134" y="58"/>
                </a:cubicBezTo>
                <a:lnTo>
                  <a:pt x="134" y="145"/>
                </a:lnTo>
                <a:close/>
                <a:moveTo>
                  <a:pt x="136" y="51"/>
                </a:moveTo>
                <a:cubicBezTo>
                  <a:pt x="135" y="51"/>
                  <a:pt x="135" y="51"/>
                  <a:pt x="134" y="52"/>
                </a:cubicBezTo>
                <a:cubicBezTo>
                  <a:pt x="134" y="52"/>
                  <a:pt x="134" y="52"/>
                  <a:pt x="134" y="52"/>
                </a:cubicBezTo>
                <a:cubicBezTo>
                  <a:pt x="133" y="52"/>
                  <a:pt x="133" y="52"/>
                  <a:pt x="132" y="52"/>
                </a:cubicBezTo>
                <a:cubicBezTo>
                  <a:pt x="132" y="52"/>
                  <a:pt x="132" y="52"/>
                  <a:pt x="131" y="52"/>
                </a:cubicBezTo>
                <a:cubicBezTo>
                  <a:pt x="131" y="52"/>
                  <a:pt x="131" y="52"/>
                  <a:pt x="130" y="52"/>
                </a:cubicBezTo>
                <a:cubicBezTo>
                  <a:pt x="129" y="52"/>
                  <a:pt x="129" y="52"/>
                  <a:pt x="128" y="52"/>
                </a:cubicBezTo>
                <a:cubicBezTo>
                  <a:pt x="115" y="52"/>
                  <a:pt x="105" y="42"/>
                  <a:pt x="105" y="29"/>
                </a:cubicBezTo>
                <a:cubicBezTo>
                  <a:pt x="105" y="27"/>
                  <a:pt x="105" y="26"/>
                  <a:pt x="105" y="24"/>
                </a:cubicBezTo>
                <a:cubicBezTo>
                  <a:pt x="108" y="14"/>
                  <a:pt x="117" y="6"/>
                  <a:pt x="128" y="6"/>
                </a:cubicBezTo>
                <a:cubicBezTo>
                  <a:pt x="141" y="6"/>
                  <a:pt x="151" y="16"/>
                  <a:pt x="151" y="29"/>
                </a:cubicBezTo>
                <a:cubicBezTo>
                  <a:pt x="151" y="39"/>
                  <a:pt x="145" y="48"/>
                  <a:pt x="136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0" name="Freeform 1311"/>
          <p:cNvSpPr>
            <a:spLocks noEditPoints="1"/>
          </p:cNvSpPr>
          <p:nvPr userDrawn="1"/>
        </p:nvSpPr>
        <p:spPr bwMode="auto">
          <a:xfrm>
            <a:off x="2834165" y="4492586"/>
            <a:ext cx="450533" cy="303848"/>
          </a:xfrm>
          <a:custGeom>
            <a:avLst/>
            <a:gdLst>
              <a:gd name="T0" fmla="*/ 160 w 160"/>
              <a:gd name="T1" fmla="*/ 3 h 107"/>
              <a:gd name="T2" fmla="*/ 160 w 160"/>
              <a:gd name="T3" fmla="*/ 2 h 107"/>
              <a:gd name="T4" fmla="*/ 160 w 160"/>
              <a:gd name="T5" fmla="*/ 1 h 107"/>
              <a:gd name="T6" fmla="*/ 160 w 160"/>
              <a:gd name="T7" fmla="*/ 1 h 107"/>
              <a:gd name="T8" fmla="*/ 159 w 160"/>
              <a:gd name="T9" fmla="*/ 1 h 107"/>
              <a:gd name="T10" fmla="*/ 158 w 160"/>
              <a:gd name="T11" fmla="*/ 0 h 107"/>
              <a:gd name="T12" fmla="*/ 157 w 160"/>
              <a:gd name="T13" fmla="*/ 0 h 107"/>
              <a:gd name="T14" fmla="*/ 157 w 160"/>
              <a:gd name="T15" fmla="*/ 0 h 107"/>
              <a:gd name="T16" fmla="*/ 0 w 160"/>
              <a:gd name="T17" fmla="*/ 34 h 107"/>
              <a:gd name="T18" fmla="*/ 46 w 160"/>
              <a:gd name="T19" fmla="*/ 60 h 107"/>
              <a:gd name="T20" fmla="*/ 53 w 160"/>
              <a:gd name="T21" fmla="*/ 104 h 107"/>
              <a:gd name="T22" fmla="*/ 54 w 160"/>
              <a:gd name="T23" fmla="*/ 104 h 107"/>
              <a:gd name="T24" fmla="*/ 54 w 160"/>
              <a:gd name="T25" fmla="*/ 105 h 107"/>
              <a:gd name="T26" fmla="*/ 54 w 160"/>
              <a:gd name="T27" fmla="*/ 106 h 107"/>
              <a:gd name="T28" fmla="*/ 55 w 160"/>
              <a:gd name="T29" fmla="*/ 106 h 107"/>
              <a:gd name="T30" fmla="*/ 55 w 160"/>
              <a:gd name="T31" fmla="*/ 106 h 107"/>
              <a:gd name="T32" fmla="*/ 56 w 160"/>
              <a:gd name="T33" fmla="*/ 107 h 107"/>
              <a:gd name="T34" fmla="*/ 56 w 160"/>
              <a:gd name="T35" fmla="*/ 107 h 107"/>
              <a:gd name="T36" fmla="*/ 56 w 160"/>
              <a:gd name="T37" fmla="*/ 107 h 107"/>
              <a:gd name="T38" fmla="*/ 58 w 160"/>
              <a:gd name="T39" fmla="*/ 106 h 107"/>
              <a:gd name="T40" fmla="*/ 119 w 160"/>
              <a:gd name="T41" fmla="*/ 106 h 107"/>
              <a:gd name="T42" fmla="*/ 121 w 160"/>
              <a:gd name="T43" fmla="*/ 106 h 107"/>
              <a:gd name="T44" fmla="*/ 160 w 160"/>
              <a:gd name="T45" fmla="*/ 4 h 107"/>
              <a:gd name="T46" fmla="*/ 160 w 160"/>
              <a:gd name="T47" fmla="*/ 3 h 107"/>
              <a:gd name="T48" fmla="*/ 129 w 160"/>
              <a:gd name="T49" fmla="*/ 20 h 107"/>
              <a:gd name="T50" fmla="*/ 65 w 160"/>
              <a:gd name="T51" fmla="*/ 67 h 107"/>
              <a:gd name="T52" fmla="*/ 65 w 160"/>
              <a:gd name="T53" fmla="*/ 68 h 107"/>
              <a:gd name="T54" fmla="*/ 64 w 160"/>
              <a:gd name="T55" fmla="*/ 68 h 107"/>
              <a:gd name="T56" fmla="*/ 64 w 160"/>
              <a:gd name="T57" fmla="*/ 68 h 107"/>
              <a:gd name="T58" fmla="*/ 51 w 160"/>
              <a:gd name="T59" fmla="*/ 60 h 107"/>
              <a:gd name="T60" fmla="*/ 61 w 160"/>
              <a:gd name="T61" fmla="*/ 97 h 107"/>
              <a:gd name="T62" fmla="*/ 80 w 160"/>
              <a:gd name="T63" fmla="*/ 81 h 107"/>
              <a:gd name="T64" fmla="*/ 72 w 160"/>
              <a:gd name="T65" fmla="*/ 90 h 107"/>
              <a:gd name="T66" fmla="*/ 139 w 160"/>
              <a:gd name="T67" fmla="*/ 9 h 107"/>
              <a:gd name="T68" fmla="*/ 10 w 160"/>
              <a:gd name="T69" fmla="*/ 36 h 107"/>
              <a:gd name="T70" fmla="*/ 119 w 160"/>
              <a:gd name="T71" fmla="*/ 100 h 107"/>
              <a:gd name="T72" fmla="*/ 71 w 160"/>
              <a:gd name="T73" fmla="*/ 69 h 107"/>
              <a:gd name="T74" fmla="*/ 119 w 160"/>
              <a:gd name="T75" fmla="*/ 100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07">
                <a:moveTo>
                  <a:pt x="160" y="3"/>
                </a:move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8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5"/>
                  <a:pt x="0" y="36"/>
                  <a:pt x="1" y="37"/>
                </a:cubicBezTo>
                <a:cubicBezTo>
                  <a:pt x="46" y="60"/>
                  <a:pt x="46" y="60"/>
                  <a:pt x="46" y="60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4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7"/>
                  <a:pt x="58" y="106"/>
                  <a:pt x="58" y="106"/>
                </a:cubicBezTo>
                <a:cubicBezTo>
                  <a:pt x="88" y="86"/>
                  <a:pt x="88" y="86"/>
                  <a:pt x="88" y="8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6"/>
                  <a:pt x="120" y="107"/>
                  <a:pt x="120" y="107"/>
                </a:cubicBezTo>
                <a:cubicBezTo>
                  <a:pt x="120" y="107"/>
                  <a:pt x="121" y="106"/>
                  <a:pt x="121" y="106"/>
                </a:cubicBezTo>
                <a:cubicBezTo>
                  <a:pt x="122" y="106"/>
                  <a:pt x="122" y="106"/>
                  <a:pt x="123" y="105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lose/>
                <a:moveTo>
                  <a:pt x="129" y="20"/>
                </a:move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57" y="92"/>
                  <a:pt x="57" y="92"/>
                  <a:pt x="57" y="92"/>
                </a:cubicBezTo>
                <a:cubicBezTo>
                  <a:pt x="51" y="60"/>
                  <a:pt x="51" y="60"/>
                  <a:pt x="51" y="60"/>
                </a:cubicBezTo>
                <a:lnTo>
                  <a:pt x="129" y="20"/>
                </a:lnTo>
                <a:close/>
                <a:moveTo>
                  <a:pt x="61" y="97"/>
                </a:moveTo>
                <a:cubicBezTo>
                  <a:pt x="68" y="73"/>
                  <a:pt x="68" y="73"/>
                  <a:pt x="68" y="73"/>
                </a:cubicBezTo>
                <a:cubicBezTo>
                  <a:pt x="80" y="81"/>
                  <a:pt x="80" y="81"/>
                  <a:pt x="80" y="81"/>
                </a:cubicBezTo>
                <a:cubicBezTo>
                  <a:pt x="83" y="83"/>
                  <a:pt x="83" y="83"/>
                  <a:pt x="83" y="83"/>
                </a:cubicBezTo>
                <a:cubicBezTo>
                  <a:pt x="72" y="90"/>
                  <a:pt x="72" y="90"/>
                  <a:pt x="72" y="90"/>
                </a:cubicBezTo>
                <a:lnTo>
                  <a:pt x="61" y="97"/>
                </a:lnTo>
                <a:close/>
                <a:moveTo>
                  <a:pt x="139" y="9"/>
                </a:moveTo>
                <a:cubicBezTo>
                  <a:pt x="48" y="56"/>
                  <a:pt x="48" y="56"/>
                  <a:pt x="48" y="56"/>
                </a:cubicBezTo>
                <a:cubicBezTo>
                  <a:pt x="10" y="36"/>
                  <a:pt x="10" y="36"/>
                  <a:pt x="10" y="36"/>
                </a:cubicBezTo>
                <a:lnTo>
                  <a:pt x="139" y="9"/>
                </a:lnTo>
                <a:close/>
                <a:moveTo>
                  <a:pt x="119" y="100"/>
                </a:moveTo>
                <a:cubicBezTo>
                  <a:pt x="78" y="73"/>
                  <a:pt x="78" y="73"/>
                  <a:pt x="78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152" y="10"/>
                  <a:pt x="152" y="10"/>
                  <a:pt x="152" y="10"/>
                </a:cubicBezTo>
                <a:lnTo>
                  <a:pt x="119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1" name="Freeform 1312"/>
          <p:cNvSpPr>
            <a:spLocks noEditPoints="1"/>
          </p:cNvSpPr>
          <p:nvPr userDrawn="1"/>
        </p:nvSpPr>
        <p:spPr bwMode="auto">
          <a:xfrm>
            <a:off x="2834165" y="4991576"/>
            <a:ext cx="450533" cy="340519"/>
          </a:xfrm>
          <a:custGeom>
            <a:avLst/>
            <a:gdLst>
              <a:gd name="T0" fmla="*/ 159 w 160"/>
              <a:gd name="T1" fmla="*/ 1 h 120"/>
              <a:gd name="T2" fmla="*/ 157 w 160"/>
              <a:gd name="T3" fmla="*/ 0 h 120"/>
              <a:gd name="T4" fmla="*/ 156 w 160"/>
              <a:gd name="T5" fmla="*/ 0 h 120"/>
              <a:gd name="T6" fmla="*/ 2 w 160"/>
              <a:gd name="T7" fmla="*/ 42 h 120"/>
              <a:gd name="T8" fmla="*/ 0 w 160"/>
              <a:gd name="T9" fmla="*/ 45 h 120"/>
              <a:gd name="T10" fmla="*/ 2 w 160"/>
              <a:gd name="T11" fmla="*/ 47 h 120"/>
              <a:gd name="T12" fmla="*/ 58 w 160"/>
              <a:gd name="T13" fmla="*/ 66 h 120"/>
              <a:gd name="T14" fmla="*/ 53 w 160"/>
              <a:gd name="T15" fmla="*/ 106 h 120"/>
              <a:gd name="T16" fmla="*/ 55 w 160"/>
              <a:gd name="T17" fmla="*/ 109 h 120"/>
              <a:gd name="T18" fmla="*/ 56 w 160"/>
              <a:gd name="T19" fmla="*/ 109 h 120"/>
              <a:gd name="T20" fmla="*/ 58 w 160"/>
              <a:gd name="T21" fmla="*/ 109 h 120"/>
              <a:gd name="T22" fmla="*/ 78 w 160"/>
              <a:gd name="T23" fmla="*/ 93 h 120"/>
              <a:gd name="T24" fmla="*/ 96 w 160"/>
              <a:gd name="T25" fmla="*/ 119 h 120"/>
              <a:gd name="T26" fmla="*/ 99 w 160"/>
              <a:gd name="T27" fmla="*/ 120 h 120"/>
              <a:gd name="T28" fmla="*/ 99 w 160"/>
              <a:gd name="T29" fmla="*/ 120 h 120"/>
              <a:gd name="T30" fmla="*/ 101 w 160"/>
              <a:gd name="T31" fmla="*/ 118 h 120"/>
              <a:gd name="T32" fmla="*/ 160 w 160"/>
              <a:gd name="T33" fmla="*/ 4 h 120"/>
              <a:gd name="T34" fmla="*/ 159 w 160"/>
              <a:gd name="T35" fmla="*/ 1 h 120"/>
              <a:gd name="T36" fmla="*/ 141 w 160"/>
              <a:gd name="T37" fmla="*/ 10 h 120"/>
              <a:gd name="T38" fmla="*/ 61 w 160"/>
              <a:gd name="T39" fmla="*/ 61 h 120"/>
              <a:gd name="T40" fmla="*/ 12 w 160"/>
              <a:gd name="T41" fmla="*/ 45 h 120"/>
              <a:gd name="T42" fmla="*/ 141 w 160"/>
              <a:gd name="T43" fmla="*/ 10 h 120"/>
              <a:gd name="T44" fmla="*/ 59 w 160"/>
              <a:gd name="T45" fmla="*/ 101 h 120"/>
              <a:gd name="T46" fmla="*/ 63 w 160"/>
              <a:gd name="T47" fmla="*/ 71 h 120"/>
              <a:gd name="T48" fmla="*/ 75 w 160"/>
              <a:gd name="T49" fmla="*/ 88 h 120"/>
              <a:gd name="T50" fmla="*/ 59 w 160"/>
              <a:gd name="T51" fmla="*/ 101 h 120"/>
              <a:gd name="T52" fmla="*/ 98 w 160"/>
              <a:gd name="T53" fmla="*/ 112 h 120"/>
              <a:gd name="T54" fmla="*/ 65 w 160"/>
              <a:gd name="T55" fmla="*/ 65 h 120"/>
              <a:gd name="T56" fmla="*/ 151 w 160"/>
              <a:gd name="T57" fmla="*/ 10 h 120"/>
              <a:gd name="T58" fmla="*/ 98 w 160"/>
              <a:gd name="T59" fmla="*/ 112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20">
                <a:moveTo>
                  <a:pt x="159" y="1"/>
                </a:moveTo>
                <a:cubicBezTo>
                  <a:pt x="159" y="0"/>
                  <a:pt x="158" y="0"/>
                  <a:pt x="157" y="0"/>
                </a:cubicBezTo>
                <a:cubicBezTo>
                  <a:pt x="157" y="0"/>
                  <a:pt x="157" y="0"/>
                  <a:pt x="156" y="0"/>
                </a:cubicBez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3"/>
                  <a:pt x="0" y="45"/>
                </a:cubicBezTo>
                <a:cubicBezTo>
                  <a:pt x="0" y="46"/>
                  <a:pt x="1" y="47"/>
                  <a:pt x="2" y="47"/>
                </a:cubicBezTo>
                <a:cubicBezTo>
                  <a:pt x="58" y="66"/>
                  <a:pt x="58" y="66"/>
                  <a:pt x="58" y="6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3" y="107"/>
                  <a:pt x="54" y="108"/>
                  <a:pt x="55" y="109"/>
                </a:cubicBezTo>
                <a:cubicBezTo>
                  <a:pt x="55" y="109"/>
                  <a:pt x="55" y="109"/>
                  <a:pt x="56" y="109"/>
                </a:cubicBezTo>
                <a:cubicBezTo>
                  <a:pt x="57" y="109"/>
                  <a:pt x="57" y="109"/>
                  <a:pt x="58" y="109"/>
                </a:cubicBezTo>
                <a:cubicBezTo>
                  <a:pt x="78" y="93"/>
                  <a:pt x="78" y="93"/>
                  <a:pt x="78" y="93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7" y="119"/>
                  <a:pt x="98" y="120"/>
                  <a:pt x="99" y="120"/>
                </a:cubicBezTo>
                <a:cubicBezTo>
                  <a:pt x="99" y="120"/>
                  <a:pt x="99" y="120"/>
                  <a:pt x="99" y="120"/>
                </a:cubicBezTo>
                <a:cubicBezTo>
                  <a:pt x="100" y="120"/>
                  <a:pt x="101" y="119"/>
                  <a:pt x="101" y="118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2"/>
                  <a:pt x="159" y="1"/>
                </a:cubicBezTo>
                <a:close/>
                <a:moveTo>
                  <a:pt x="141" y="10"/>
                </a:moveTo>
                <a:cubicBezTo>
                  <a:pt x="61" y="61"/>
                  <a:pt x="61" y="61"/>
                  <a:pt x="61" y="61"/>
                </a:cubicBezTo>
                <a:cubicBezTo>
                  <a:pt x="12" y="45"/>
                  <a:pt x="12" y="45"/>
                  <a:pt x="12" y="45"/>
                </a:cubicBezTo>
                <a:lnTo>
                  <a:pt x="141" y="10"/>
                </a:lnTo>
                <a:close/>
                <a:moveTo>
                  <a:pt x="59" y="101"/>
                </a:moveTo>
                <a:cubicBezTo>
                  <a:pt x="63" y="71"/>
                  <a:pt x="63" y="71"/>
                  <a:pt x="63" y="71"/>
                </a:cubicBezTo>
                <a:cubicBezTo>
                  <a:pt x="75" y="88"/>
                  <a:pt x="75" y="88"/>
                  <a:pt x="75" y="88"/>
                </a:cubicBezTo>
                <a:lnTo>
                  <a:pt x="59" y="101"/>
                </a:lnTo>
                <a:close/>
                <a:moveTo>
                  <a:pt x="98" y="112"/>
                </a:moveTo>
                <a:cubicBezTo>
                  <a:pt x="65" y="65"/>
                  <a:pt x="65" y="65"/>
                  <a:pt x="65" y="65"/>
                </a:cubicBezTo>
                <a:cubicBezTo>
                  <a:pt x="151" y="10"/>
                  <a:pt x="151" y="10"/>
                  <a:pt x="151" y="10"/>
                </a:cubicBezTo>
                <a:lnTo>
                  <a:pt x="98" y="1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2" name="Freeform 1313"/>
          <p:cNvSpPr>
            <a:spLocks noEditPoints="1"/>
          </p:cNvSpPr>
          <p:nvPr userDrawn="1"/>
        </p:nvSpPr>
        <p:spPr bwMode="auto">
          <a:xfrm>
            <a:off x="2834165" y="544603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5 h 160"/>
              <a:gd name="T12" fmla="*/ 5 w 160"/>
              <a:gd name="T13" fmla="*/ 80 h 160"/>
              <a:gd name="T14" fmla="*/ 80 w 160"/>
              <a:gd name="T15" fmla="*/ 5 h 160"/>
              <a:gd name="T16" fmla="*/ 155 w 160"/>
              <a:gd name="T17" fmla="*/ 80 h 160"/>
              <a:gd name="T18" fmla="*/ 80 w 160"/>
              <a:gd name="T19" fmla="*/ 155 h 160"/>
              <a:gd name="T20" fmla="*/ 88 w 160"/>
              <a:gd name="T21" fmla="*/ 123 h 160"/>
              <a:gd name="T22" fmla="*/ 109 w 160"/>
              <a:gd name="T23" fmla="*/ 123 h 160"/>
              <a:gd name="T24" fmla="*/ 109 w 160"/>
              <a:gd name="T25" fmla="*/ 37 h 160"/>
              <a:gd name="T26" fmla="*/ 88 w 160"/>
              <a:gd name="T27" fmla="*/ 37 h 160"/>
              <a:gd name="T28" fmla="*/ 88 w 160"/>
              <a:gd name="T29" fmla="*/ 123 h 160"/>
              <a:gd name="T30" fmla="*/ 93 w 160"/>
              <a:gd name="T31" fmla="*/ 43 h 160"/>
              <a:gd name="T32" fmla="*/ 104 w 160"/>
              <a:gd name="T33" fmla="*/ 43 h 160"/>
              <a:gd name="T34" fmla="*/ 104 w 160"/>
              <a:gd name="T35" fmla="*/ 117 h 160"/>
              <a:gd name="T36" fmla="*/ 93 w 160"/>
              <a:gd name="T37" fmla="*/ 117 h 160"/>
              <a:gd name="T38" fmla="*/ 93 w 160"/>
              <a:gd name="T39" fmla="*/ 43 h 160"/>
              <a:gd name="T40" fmla="*/ 51 w 160"/>
              <a:gd name="T41" fmla="*/ 123 h 160"/>
              <a:gd name="T42" fmla="*/ 72 w 160"/>
              <a:gd name="T43" fmla="*/ 123 h 160"/>
              <a:gd name="T44" fmla="*/ 72 w 160"/>
              <a:gd name="T45" fmla="*/ 37 h 160"/>
              <a:gd name="T46" fmla="*/ 51 w 160"/>
              <a:gd name="T47" fmla="*/ 37 h 160"/>
              <a:gd name="T48" fmla="*/ 51 w 160"/>
              <a:gd name="T49" fmla="*/ 123 h 160"/>
              <a:gd name="T50" fmla="*/ 56 w 160"/>
              <a:gd name="T51" fmla="*/ 43 h 160"/>
              <a:gd name="T52" fmla="*/ 67 w 160"/>
              <a:gd name="T53" fmla="*/ 43 h 160"/>
              <a:gd name="T54" fmla="*/ 67 w 160"/>
              <a:gd name="T55" fmla="*/ 117 h 160"/>
              <a:gd name="T56" fmla="*/ 56 w 160"/>
              <a:gd name="T57" fmla="*/ 117 h 160"/>
              <a:gd name="T58" fmla="*/ 56 w 160"/>
              <a:gd name="T59" fmla="*/ 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  <a:moveTo>
                  <a:pt x="88" y="123"/>
                </a:moveTo>
                <a:cubicBezTo>
                  <a:pt x="109" y="123"/>
                  <a:pt x="109" y="123"/>
                  <a:pt x="109" y="123"/>
                </a:cubicBezTo>
                <a:cubicBezTo>
                  <a:pt x="109" y="37"/>
                  <a:pt x="109" y="37"/>
                  <a:pt x="109" y="37"/>
                </a:cubicBezTo>
                <a:cubicBezTo>
                  <a:pt x="88" y="37"/>
                  <a:pt x="88" y="37"/>
                  <a:pt x="88" y="37"/>
                </a:cubicBezTo>
                <a:lnTo>
                  <a:pt x="88" y="123"/>
                </a:lnTo>
                <a:close/>
                <a:moveTo>
                  <a:pt x="93" y="43"/>
                </a:moveTo>
                <a:cubicBezTo>
                  <a:pt x="104" y="43"/>
                  <a:pt x="104" y="43"/>
                  <a:pt x="104" y="43"/>
                </a:cubicBezTo>
                <a:cubicBezTo>
                  <a:pt x="104" y="117"/>
                  <a:pt x="104" y="117"/>
                  <a:pt x="104" y="117"/>
                </a:cubicBezTo>
                <a:cubicBezTo>
                  <a:pt x="93" y="117"/>
                  <a:pt x="93" y="117"/>
                  <a:pt x="93" y="117"/>
                </a:cubicBezTo>
                <a:lnTo>
                  <a:pt x="93" y="43"/>
                </a:lnTo>
                <a:close/>
                <a:moveTo>
                  <a:pt x="51" y="123"/>
                </a:moveTo>
                <a:cubicBezTo>
                  <a:pt x="72" y="123"/>
                  <a:pt x="72" y="123"/>
                  <a:pt x="72" y="123"/>
                </a:cubicBezTo>
                <a:cubicBezTo>
                  <a:pt x="72" y="37"/>
                  <a:pt x="72" y="37"/>
                  <a:pt x="72" y="37"/>
                </a:cubicBezTo>
                <a:cubicBezTo>
                  <a:pt x="51" y="37"/>
                  <a:pt x="51" y="37"/>
                  <a:pt x="51" y="37"/>
                </a:cubicBezTo>
                <a:lnTo>
                  <a:pt x="51" y="123"/>
                </a:lnTo>
                <a:close/>
                <a:moveTo>
                  <a:pt x="56" y="43"/>
                </a:moveTo>
                <a:cubicBezTo>
                  <a:pt x="67" y="43"/>
                  <a:pt x="67" y="43"/>
                  <a:pt x="67" y="43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6" y="117"/>
                  <a:pt x="56" y="117"/>
                  <a:pt x="56" y="117"/>
                </a:cubicBezTo>
                <a:lnTo>
                  <a:pt x="5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3" name="Freeform 1314"/>
          <p:cNvSpPr>
            <a:spLocks noEditPoints="1"/>
          </p:cNvSpPr>
          <p:nvPr userDrawn="1"/>
        </p:nvSpPr>
        <p:spPr bwMode="auto">
          <a:xfrm>
            <a:off x="2980849" y="5956817"/>
            <a:ext cx="159782" cy="454462"/>
          </a:xfrm>
          <a:custGeom>
            <a:avLst/>
            <a:gdLst>
              <a:gd name="T0" fmla="*/ 8 w 57"/>
              <a:gd name="T1" fmla="*/ 4 h 160"/>
              <a:gd name="T2" fmla="*/ 8 w 57"/>
              <a:gd name="T3" fmla="*/ 156 h 160"/>
              <a:gd name="T4" fmla="*/ 4 w 57"/>
              <a:gd name="T5" fmla="*/ 160 h 160"/>
              <a:gd name="T6" fmla="*/ 0 w 57"/>
              <a:gd name="T7" fmla="*/ 156 h 160"/>
              <a:gd name="T8" fmla="*/ 0 w 57"/>
              <a:gd name="T9" fmla="*/ 4 h 160"/>
              <a:gd name="T10" fmla="*/ 4 w 57"/>
              <a:gd name="T11" fmla="*/ 0 h 160"/>
              <a:gd name="T12" fmla="*/ 8 w 57"/>
              <a:gd name="T13" fmla="*/ 4 h 160"/>
              <a:gd name="T14" fmla="*/ 53 w 57"/>
              <a:gd name="T15" fmla="*/ 0 h 160"/>
              <a:gd name="T16" fmla="*/ 50 w 57"/>
              <a:gd name="T17" fmla="*/ 4 h 160"/>
              <a:gd name="T18" fmla="*/ 50 w 57"/>
              <a:gd name="T19" fmla="*/ 156 h 160"/>
              <a:gd name="T20" fmla="*/ 53 w 57"/>
              <a:gd name="T21" fmla="*/ 160 h 160"/>
              <a:gd name="T22" fmla="*/ 57 w 57"/>
              <a:gd name="T23" fmla="*/ 156 h 160"/>
              <a:gd name="T24" fmla="*/ 57 w 57"/>
              <a:gd name="T25" fmla="*/ 4 h 160"/>
              <a:gd name="T26" fmla="*/ 53 w 57"/>
              <a:gd name="T27" fmla="*/ 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" h="160">
                <a:moveTo>
                  <a:pt x="8" y="4"/>
                </a:moveTo>
                <a:cubicBezTo>
                  <a:pt x="8" y="156"/>
                  <a:pt x="8" y="156"/>
                  <a:pt x="8" y="156"/>
                </a:cubicBezTo>
                <a:cubicBezTo>
                  <a:pt x="8" y="158"/>
                  <a:pt x="6" y="160"/>
                  <a:pt x="4" y="160"/>
                </a:cubicBezTo>
                <a:cubicBezTo>
                  <a:pt x="2" y="160"/>
                  <a:pt x="0" y="158"/>
                  <a:pt x="0" y="156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6" y="0"/>
                  <a:pt x="8" y="2"/>
                  <a:pt x="8" y="4"/>
                </a:cubicBezTo>
                <a:close/>
                <a:moveTo>
                  <a:pt x="53" y="0"/>
                </a:moveTo>
                <a:cubicBezTo>
                  <a:pt x="51" y="0"/>
                  <a:pt x="50" y="2"/>
                  <a:pt x="50" y="4"/>
                </a:cubicBezTo>
                <a:cubicBezTo>
                  <a:pt x="50" y="156"/>
                  <a:pt x="50" y="156"/>
                  <a:pt x="50" y="156"/>
                </a:cubicBezTo>
                <a:cubicBezTo>
                  <a:pt x="50" y="158"/>
                  <a:pt x="51" y="160"/>
                  <a:pt x="53" y="160"/>
                </a:cubicBezTo>
                <a:cubicBezTo>
                  <a:pt x="55" y="160"/>
                  <a:pt x="57" y="158"/>
                  <a:pt x="57" y="156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2"/>
                  <a:pt x="55" y="0"/>
                  <a:pt x="5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4" name="Freeform 1315"/>
          <p:cNvSpPr>
            <a:spLocks noEditPoints="1"/>
          </p:cNvSpPr>
          <p:nvPr userDrawn="1"/>
        </p:nvSpPr>
        <p:spPr bwMode="auto">
          <a:xfrm>
            <a:off x="3622596" y="1358504"/>
            <a:ext cx="450533" cy="454462"/>
          </a:xfrm>
          <a:custGeom>
            <a:avLst/>
            <a:gdLst>
              <a:gd name="T0" fmla="*/ 0 w 160"/>
              <a:gd name="T1" fmla="*/ 0 h 160"/>
              <a:gd name="T2" fmla="*/ 0 w 160"/>
              <a:gd name="T3" fmla="*/ 160 h 160"/>
              <a:gd name="T4" fmla="*/ 160 w 160"/>
              <a:gd name="T5" fmla="*/ 160 h 160"/>
              <a:gd name="T6" fmla="*/ 160 w 160"/>
              <a:gd name="T7" fmla="*/ 0 h 160"/>
              <a:gd name="T8" fmla="*/ 0 w 160"/>
              <a:gd name="T9" fmla="*/ 0 h 160"/>
              <a:gd name="T10" fmla="*/ 155 w 160"/>
              <a:gd name="T11" fmla="*/ 155 h 160"/>
              <a:gd name="T12" fmla="*/ 5 w 160"/>
              <a:gd name="T13" fmla="*/ 155 h 160"/>
              <a:gd name="T14" fmla="*/ 5 w 160"/>
              <a:gd name="T15" fmla="*/ 5 h 160"/>
              <a:gd name="T16" fmla="*/ 155 w 160"/>
              <a:gd name="T17" fmla="*/ 5 h 160"/>
              <a:gd name="T18" fmla="*/ 155 w 160"/>
              <a:gd name="T19" fmla="*/ 155 h 160"/>
              <a:gd name="T20" fmla="*/ 130 w 160"/>
              <a:gd name="T21" fmla="*/ 34 h 160"/>
              <a:gd name="T22" fmla="*/ 34 w 160"/>
              <a:gd name="T23" fmla="*/ 130 h 160"/>
              <a:gd name="T24" fmla="*/ 30 w 160"/>
              <a:gd name="T25" fmla="*/ 126 h 160"/>
              <a:gd name="T26" fmla="*/ 126 w 160"/>
              <a:gd name="T27" fmla="*/ 30 h 160"/>
              <a:gd name="T28" fmla="*/ 130 w 160"/>
              <a:gd name="T29" fmla="*/ 34 h 160"/>
              <a:gd name="T30" fmla="*/ 45 w 160"/>
              <a:gd name="T31" fmla="*/ 61 h 160"/>
              <a:gd name="T32" fmla="*/ 61 w 160"/>
              <a:gd name="T33" fmla="*/ 45 h 160"/>
              <a:gd name="T34" fmla="*/ 45 w 160"/>
              <a:gd name="T35" fmla="*/ 29 h 160"/>
              <a:gd name="T36" fmla="*/ 29 w 160"/>
              <a:gd name="T37" fmla="*/ 45 h 160"/>
              <a:gd name="T38" fmla="*/ 45 w 160"/>
              <a:gd name="T39" fmla="*/ 61 h 160"/>
              <a:gd name="T40" fmla="*/ 45 w 160"/>
              <a:gd name="T41" fmla="*/ 35 h 160"/>
              <a:gd name="T42" fmla="*/ 56 w 160"/>
              <a:gd name="T43" fmla="*/ 45 h 160"/>
              <a:gd name="T44" fmla="*/ 45 w 160"/>
              <a:gd name="T45" fmla="*/ 56 h 160"/>
              <a:gd name="T46" fmla="*/ 35 w 160"/>
              <a:gd name="T47" fmla="*/ 45 h 160"/>
              <a:gd name="T48" fmla="*/ 45 w 160"/>
              <a:gd name="T49" fmla="*/ 35 h 160"/>
              <a:gd name="T50" fmla="*/ 115 w 160"/>
              <a:gd name="T51" fmla="*/ 99 h 160"/>
              <a:gd name="T52" fmla="*/ 99 w 160"/>
              <a:gd name="T53" fmla="*/ 115 h 160"/>
              <a:gd name="T54" fmla="*/ 115 w 160"/>
              <a:gd name="T55" fmla="*/ 131 h 160"/>
              <a:gd name="T56" fmla="*/ 131 w 160"/>
              <a:gd name="T57" fmla="*/ 115 h 160"/>
              <a:gd name="T58" fmla="*/ 115 w 160"/>
              <a:gd name="T59" fmla="*/ 99 h 160"/>
              <a:gd name="T60" fmla="*/ 115 w 160"/>
              <a:gd name="T61" fmla="*/ 125 h 160"/>
              <a:gd name="T62" fmla="*/ 104 w 160"/>
              <a:gd name="T63" fmla="*/ 115 h 160"/>
              <a:gd name="T64" fmla="*/ 115 w 160"/>
              <a:gd name="T65" fmla="*/ 104 h 160"/>
              <a:gd name="T66" fmla="*/ 125 w 160"/>
              <a:gd name="T67" fmla="*/ 115 h 160"/>
              <a:gd name="T68" fmla="*/ 115 w 160"/>
              <a:gd name="T69" fmla="*/ 12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0" y="0"/>
                </a:moveTo>
                <a:cubicBezTo>
                  <a:pt x="0" y="160"/>
                  <a:pt x="0" y="160"/>
                  <a:pt x="0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0"/>
                  <a:pt x="160" y="0"/>
                  <a:pt x="160" y="0"/>
                </a:cubicBezTo>
                <a:lnTo>
                  <a:pt x="0" y="0"/>
                </a:lnTo>
                <a:close/>
                <a:moveTo>
                  <a:pt x="155" y="155"/>
                </a:moveTo>
                <a:cubicBezTo>
                  <a:pt x="5" y="155"/>
                  <a:pt x="5" y="155"/>
                  <a:pt x="5" y="155"/>
                </a:cubicBezTo>
                <a:cubicBezTo>
                  <a:pt x="5" y="5"/>
                  <a:pt x="5" y="5"/>
                  <a:pt x="5" y="5"/>
                </a:cubicBezTo>
                <a:cubicBezTo>
                  <a:pt x="155" y="5"/>
                  <a:pt x="155" y="5"/>
                  <a:pt x="155" y="5"/>
                </a:cubicBezTo>
                <a:lnTo>
                  <a:pt x="155" y="155"/>
                </a:lnTo>
                <a:close/>
                <a:moveTo>
                  <a:pt x="130" y="34"/>
                </a:moveTo>
                <a:cubicBezTo>
                  <a:pt x="34" y="130"/>
                  <a:pt x="34" y="130"/>
                  <a:pt x="34" y="130"/>
                </a:cubicBezTo>
                <a:cubicBezTo>
                  <a:pt x="30" y="126"/>
                  <a:pt x="30" y="126"/>
                  <a:pt x="30" y="126"/>
                </a:cubicBezTo>
                <a:cubicBezTo>
                  <a:pt x="126" y="30"/>
                  <a:pt x="126" y="30"/>
                  <a:pt x="126" y="30"/>
                </a:cubicBezTo>
                <a:lnTo>
                  <a:pt x="130" y="34"/>
                </a:lnTo>
                <a:close/>
                <a:moveTo>
                  <a:pt x="45" y="61"/>
                </a:moveTo>
                <a:cubicBezTo>
                  <a:pt x="54" y="61"/>
                  <a:pt x="61" y="54"/>
                  <a:pt x="61" y="45"/>
                </a:cubicBezTo>
                <a:cubicBezTo>
                  <a:pt x="61" y="37"/>
                  <a:pt x="54" y="29"/>
                  <a:pt x="45" y="29"/>
                </a:cubicBezTo>
                <a:cubicBezTo>
                  <a:pt x="37" y="29"/>
                  <a:pt x="29" y="37"/>
                  <a:pt x="29" y="45"/>
                </a:cubicBezTo>
                <a:cubicBezTo>
                  <a:pt x="29" y="54"/>
                  <a:pt x="37" y="61"/>
                  <a:pt x="45" y="61"/>
                </a:cubicBezTo>
                <a:close/>
                <a:moveTo>
                  <a:pt x="45" y="35"/>
                </a:moveTo>
                <a:cubicBezTo>
                  <a:pt x="51" y="35"/>
                  <a:pt x="56" y="39"/>
                  <a:pt x="56" y="45"/>
                </a:cubicBezTo>
                <a:cubicBezTo>
                  <a:pt x="56" y="51"/>
                  <a:pt x="51" y="56"/>
                  <a:pt x="45" y="56"/>
                </a:cubicBezTo>
                <a:cubicBezTo>
                  <a:pt x="39" y="56"/>
                  <a:pt x="35" y="51"/>
                  <a:pt x="35" y="45"/>
                </a:cubicBezTo>
                <a:cubicBezTo>
                  <a:pt x="35" y="39"/>
                  <a:pt x="39" y="35"/>
                  <a:pt x="45" y="35"/>
                </a:cubicBezTo>
                <a:close/>
                <a:moveTo>
                  <a:pt x="115" y="99"/>
                </a:moveTo>
                <a:cubicBezTo>
                  <a:pt x="106" y="99"/>
                  <a:pt x="99" y="106"/>
                  <a:pt x="99" y="115"/>
                </a:cubicBezTo>
                <a:cubicBezTo>
                  <a:pt x="99" y="123"/>
                  <a:pt x="106" y="131"/>
                  <a:pt x="115" y="131"/>
                </a:cubicBezTo>
                <a:cubicBezTo>
                  <a:pt x="123" y="131"/>
                  <a:pt x="131" y="123"/>
                  <a:pt x="131" y="115"/>
                </a:cubicBezTo>
                <a:cubicBezTo>
                  <a:pt x="131" y="106"/>
                  <a:pt x="123" y="99"/>
                  <a:pt x="115" y="99"/>
                </a:cubicBezTo>
                <a:close/>
                <a:moveTo>
                  <a:pt x="115" y="125"/>
                </a:moveTo>
                <a:cubicBezTo>
                  <a:pt x="109" y="125"/>
                  <a:pt x="104" y="121"/>
                  <a:pt x="104" y="115"/>
                </a:cubicBezTo>
                <a:cubicBezTo>
                  <a:pt x="104" y="109"/>
                  <a:pt x="109" y="104"/>
                  <a:pt x="115" y="104"/>
                </a:cubicBezTo>
                <a:cubicBezTo>
                  <a:pt x="121" y="104"/>
                  <a:pt x="125" y="109"/>
                  <a:pt x="125" y="115"/>
                </a:cubicBezTo>
                <a:cubicBezTo>
                  <a:pt x="125" y="121"/>
                  <a:pt x="121" y="125"/>
                  <a:pt x="115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5" name="Freeform 1316"/>
          <p:cNvSpPr>
            <a:spLocks noEditPoints="1"/>
          </p:cNvSpPr>
          <p:nvPr userDrawn="1"/>
        </p:nvSpPr>
        <p:spPr bwMode="auto">
          <a:xfrm>
            <a:off x="3622596" y="1869282"/>
            <a:ext cx="450533" cy="454462"/>
          </a:xfrm>
          <a:custGeom>
            <a:avLst/>
            <a:gdLst>
              <a:gd name="T0" fmla="*/ 1 w 160"/>
              <a:gd name="T1" fmla="*/ 153 h 160"/>
              <a:gd name="T2" fmla="*/ 153 w 160"/>
              <a:gd name="T3" fmla="*/ 1 h 160"/>
              <a:gd name="T4" fmla="*/ 159 w 160"/>
              <a:gd name="T5" fmla="*/ 7 h 160"/>
              <a:gd name="T6" fmla="*/ 7 w 160"/>
              <a:gd name="T7" fmla="*/ 159 h 160"/>
              <a:gd name="T8" fmla="*/ 1 w 160"/>
              <a:gd name="T9" fmla="*/ 153 h 160"/>
              <a:gd name="T10" fmla="*/ 0 w 160"/>
              <a:gd name="T11" fmla="*/ 25 h 160"/>
              <a:gd name="T12" fmla="*/ 25 w 160"/>
              <a:gd name="T13" fmla="*/ 0 h 160"/>
              <a:gd name="T14" fmla="*/ 51 w 160"/>
              <a:gd name="T15" fmla="*/ 25 h 160"/>
              <a:gd name="T16" fmla="*/ 25 w 160"/>
              <a:gd name="T17" fmla="*/ 51 h 160"/>
              <a:gd name="T18" fmla="*/ 0 w 160"/>
              <a:gd name="T19" fmla="*/ 25 h 160"/>
              <a:gd name="T20" fmla="*/ 8 w 160"/>
              <a:gd name="T21" fmla="*/ 25 h 160"/>
              <a:gd name="T22" fmla="*/ 25 w 160"/>
              <a:gd name="T23" fmla="*/ 42 h 160"/>
              <a:gd name="T24" fmla="*/ 42 w 160"/>
              <a:gd name="T25" fmla="*/ 25 h 160"/>
              <a:gd name="T26" fmla="*/ 25 w 160"/>
              <a:gd name="T27" fmla="*/ 8 h 160"/>
              <a:gd name="T28" fmla="*/ 8 w 160"/>
              <a:gd name="T29" fmla="*/ 25 h 160"/>
              <a:gd name="T30" fmla="*/ 160 w 160"/>
              <a:gd name="T31" fmla="*/ 135 h 160"/>
              <a:gd name="T32" fmla="*/ 135 w 160"/>
              <a:gd name="T33" fmla="*/ 160 h 160"/>
              <a:gd name="T34" fmla="*/ 109 w 160"/>
              <a:gd name="T35" fmla="*/ 135 h 160"/>
              <a:gd name="T36" fmla="*/ 135 w 160"/>
              <a:gd name="T37" fmla="*/ 109 h 160"/>
              <a:gd name="T38" fmla="*/ 160 w 160"/>
              <a:gd name="T39" fmla="*/ 135 h 160"/>
              <a:gd name="T40" fmla="*/ 152 w 160"/>
              <a:gd name="T41" fmla="*/ 135 h 160"/>
              <a:gd name="T42" fmla="*/ 135 w 160"/>
              <a:gd name="T43" fmla="*/ 118 h 160"/>
              <a:gd name="T44" fmla="*/ 118 w 160"/>
              <a:gd name="T45" fmla="*/ 135 h 160"/>
              <a:gd name="T46" fmla="*/ 135 w 160"/>
              <a:gd name="T47" fmla="*/ 152 h 160"/>
              <a:gd name="T48" fmla="*/ 152 w 160"/>
              <a:gd name="T49" fmla="*/ 13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" y="153"/>
                </a:moveTo>
                <a:cubicBezTo>
                  <a:pt x="153" y="1"/>
                  <a:pt x="153" y="1"/>
                  <a:pt x="153" y="1"/>
                </a:cubicBezTo>
                <a:cubicBezTo>
                  <a:pt x="159" y="7"/>
                  <a:pt x="159" y="7"/>
                  <a:pt x="159" y="7"/>
                </a:cubicBezTo>
                <a:cubicBezTo>
                  <a:pt x="7" y="159"/>
                  <a:pt x="7" y="159"/>
                  <a:pt x="7" y="159"/>
                </a:cubicBezTo>
                <a:lnTo>
                  <a:pt x="1" y="153"/>
                </a:lnTo>
                <a:close/>
                <a:moveTo>
                  <a:pt x="0" y="25"/>
                </a:moveTo>
                <a:cubicBezTo>
                  <a:pt x="0" y="11"/>
                  <a:pt x="11" y="0"/>
                  <a:pt x="25" y="0"/>
                </a:cubicBezTo>
                <a:cubicBezTo>
                  <a:pt x="39" y="0"/>
                  <a:pt x="51" y="11"/>
                  <a:pt x="51" y="25"/>
                </a:cubicBezTo>
                <a:cubicBezTo>
                  <a:pt x="51" y="39"/>
                  <a:pt x="39" y="51"/>
                  <a:pt x="25" y="51"/>
                </a:cubicBezTo>
                <a:cubicBezTo>
                  <a:pt x="11" y="51"/>
                  <a:pt x="0" y="39"/>
                  <a:pt x="0" y="25"/>
                </a:cubicBezTo>
                <a:close/>
                <a:moveTo>
                  <a:pt x="8" y="25"/>
                </a:moveTo>
                <a:cubicBezTo>
                  <a:pt x="8" y="35"/>
                  <a:pt x="16" y="42"/>
                  <a:pt x="25" y="42"/>
                </a:cubicBezTo>
                <a:cubicBezTo>
                  <a:pt x="35" y="42"/>
                  <a:pt x="42" y="35"/>
                  <a:pt x="42" y="25"/>
                </a:cubicBezTo>
                <a:cubicBezTo>
                  <a:pt x="42" y="16"/>
                  <a:pt x="35" y="8"/>
                  <a:pt x="25" y="8"/>
                </a:cubicBezTo>
                <a:cubicBezTo>
                  <a:pt x="16" y="8"/>
                  <a:pt x="8" y="16"/>
                  <a:pt x="8" y="25"/>
                </a:cubicBezTo>
                <a:close/>
                <a:moveTo>
                  <a:pt x="160" y="135"/>
                </a:moveTo>
                <a:cubicBezTo>
                  <a:pt x="160" y="149"/>
                  <a:pt x="149" y="160"/>
                  <a:pt x="135" y="160"/>
                </a:cubicBezTo>
                <a:cubicBezTo>
                  <a:pt x="121" y="160"/>
                  <a:pt x="109" y="149"/>
                  <a:pt x="109" y="135"/>
                </a:cubicBezTo>
                <a:cubicBezTo>
                  <a:pt x="109" y="121"/>
                  <a:pt x="121" y="109"/>
                  <a:pt x="135" y="109"/>
                </a:cubicBezTo>
                <a:cubicBezTo>
                  <a:pt x="149" y="109"/>
                  <a:pt x="160" y="121"/>
                  <a:pt x="160" y="135"/>
                </a:cubicBezTo>
                <a:close/>
                <a:moveTo>
                  <a:pt x="152" y="135"/>
                </a:moveTo>
                <a:cubicBezTo>
                  <a:pt x="152" y="125"/>
                  <a:pt x="144" y="118"/>
                  <a:pt x="135" y="118"/>
                </a:cubicBezTo>
                <a:cubicBezTo>
                  <a:pt x="125" y="118"/>
                  <a:pt x="118" y="125"/>
                  <a:pt x="118" y="135"/>
                </a:cubicBezTo>
                <a:cubicBezTo>
                  <a:pt x="118" y="144"/>
                  <a:pt x="125" y="152"/>
                  <a:pt x="135" y="152"/>
                </a:cubicBezTo>
                <a:cubicBezTo>
                  <a:pt x="144" y="152"/>
                  <a:pt x="152" y="144"/>
                  <a:pt x="152" y="1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6" name="Freeform 1317"/>
          <p:cNvSpPr>
            <a:spLocks noEditPoints="1"/>
          </p:cNvSpPr>
          <p:nvPr userDrawn="1"/>
        </p:nvSpPr>
        <p:spPr bwMode="auto">
          <a:xfrm>
            <a:off x="3622597" y="2380061"/>
            <a:ext cx="442674" cy="454462"/>
          </a:xfrm>
          <a:custGeom>
            <a:avLst/>
            <a:gdLst>
              <a:gd name="T0" fmla="*/ 136 w 157"/>
              <a:gd name="T1" fmla="*/ 58 h 160"/>
              <a:gd name="T2" fmla="*/ 21 w 157"/>
              <a:gd name="T3" fmla="*/ 58 h 160"/>
              <a:gd name="T4" fmla="*/ 0 w 157"/>
              <a:gd name="T5" fmla="*/ 80 h 160"/>
              <a:gd name="T6" fmla="*/ 21 w 157"/>
              <a:gd name="T7" fmla="*/ 100 h 160"/>
              <a:gd name="T8" fmla="*/ 78 w 157"/>
              <a:gd name="T9" fmla="*/ 124 h 160"/>
              <a:gd name="T10" fmla="*/ 136 w 157"/>
              <a:gd name="T11" fmla="*/ 100 h 160"/>
              <a:gd name="T12" fmla="*/ 157 w 157"/>
              <a:gd name="T13" fmla="*/ 79 h 160"/>
              <a:gd name="T14" fmla="*/ 136 w 157"/>
              <a:gd name="T15" fmla="*/ 58 h 160"/>
              <a:gd name="T16" fmla="*/ 132 w 157"/>
              <a:gd name="T17" fmla="*/ 96 h 160"/>
              <a:gd name="T18" fmla="*/ 78 w 157"/>
              <a:gd name="T19" fmla="*/ 119 h 160"/>
              <a:gd name="T20" fmla="*/ 24 w 157"/>
              <a:gd name="T21" fmla="*/ 96 h 160"/>
              <a:gd name="T22" fmla="*/ 8 w 157"/>
              <a:gd name="T23" fmla="*/ 80 h 160"/>
              <a:gd name="T24" fmla="*/ 25 w 157"/>
              <a:gd name="T25" fmla="*/ 62 h 160"/>
              <a:gd name="T26" fmla="*/ 132 w 157"/>
              <a:gd name="T27" fmla="*/ 62 h 160"/>
              <a:gd name="T28" fmla="*/ 149 w 157"/>
              <a:gd name="T29" fmla="*/ 79 h 160"/>
              <a:gd name="T30" fmla="*/ 132 w 157"/>
              <a:gd name="T31" fmla="*/ 96 h 160"/>
              <a:gd name="T32" fmla="*/ 77 w 157"/>
              <a:gd name="T33" fmla="*/ 45 h 160"/>
              <a:gd name="T34" fmla="*/ 43 w 157"/>
              <a:gd name="T35" fmla="*/ 79 h 160"/>
              <a:gd name="T36" fmla="*/ 77 w 157"/>
              <a:gd name="T37" fmla="*/ 114 h 160"/>
              <a:gd name="T38" fmla="*/ 112 w 157"/>
              <a:gd name="T39" fmla="*/ 79 h 160"/>
              <a:gd name="T40" fmla="*/ 77 w 157"/>
              <a:gd name="T41" fmla="*/ 45 h 160"/>
              <a:gd name="T42" fmla="*/ 77 w 157"/>
              <a:gd name="T43" fmla="*/ 108 h 160"/>
              <a:gd name="T44" fmla="*/ 49 w 157"/>
              <a:gd name="T45" fmla="*/ 79 h 160"/>
              <a:gd name="T46" fmla="*/ 77 w 157"/>
              <a:gd name="T47" fmla="*/ 51 h 160"/>
              <a:gd name="T48" fmla="*/ 106 w 157"/>
              <a:gd name="T49" fmla="*/ 79 h 160"/>
              <a:gd name="T50" fmla="*/ 77 w 157"/>
              <a:gd name="T51" fmla="*/ 108 h 160"/>
              <a:gd name="T52" fmla="*/ 65 w 157"/>
              <a:gd name="T53" fmla="*/ 15 h 160"/>
              <a:gd name="T54" fmla="*/ 65 w 157"/>
              <a:gd name="T55" fmla="*/ 11 h 160"/>
              <a:gd name="T56" fmla="*/ 76 w 157"/>
              <a:gd name="T57" fmla="*/ 1 h 160"/>
              <a:gd name="T58" fmla="*/ 77 w 157"/>
              <a:gd name="T59" fmla="*/ 0 h 160"/>
              <a:gd name="T60" fmla="*/ 79 w 157"/>
              <a:gd name="T61" fmla="*/ 0 h 160"/>
              <a:gd name="T62" fmla="*/ 80 w 157"/>
              <a:gd name="T63" fmla="*/ 1 h 160"/>
              <a:gd name="T64" fmla="*/ 91 w 157"/>
              <a:gd name="T65" fmla="*/ 11 h 160"/>
              <a:gd name="T66" fmla="*/ 91 w 157"/>
              <a:gd name="T67" fmla="*/ 15 h 160"/>
              <a:gd name="T68" fmla="*/ 89 w 157"/>
              <a:gd name="T69" fmla="*/ 16 h 160"/>
              <a:gd name="T70" fmla="*/ 87 w 157"/>
              <a:gd name="T71" fmla="*/ 15 h 160"/>
              <a:gd name="T72" fmla="*/ 81 w 157"/>
              <a:gd name="T73" fmla="*/ 9 h 160"/>
              <a:gd name="T74" fmla="*/ 81 w 157"/>
              <a:gd name="T75" fmla="*/ 29 h 160"/>
              <a:gd name="T76" fmla="*/ 78 w 157"/>
              <a:gd name="T77" fmla="*/ 32 h 160"/>
              <a:gd name="T78" fmla="*/ 75 w 157"/>
              <a:gd name="T79" fmla="*/ 29 h 160"/>
              <a:gd name="T80" fmla="*/ 75 w 157"/>
              <a:gd name="T81" fmla="*/ 9 h 160"/>
              <a:gd name="T82" fmla="*/ 69 w 157"/>
              <a:gd name="T83" fmla="*/ 15 h 160"/>
              <a:gd name="T84" fmla="*/ 67 w 157"/>
              <a:gd name="T85" fmla="*/ 16 h 160"/>
              <a:gd name="T86" fmla="*/ 65 w 157"/>
              <a:gd name="T87" fmla="*/ 15 h 160"/>
              <a:gd name="T88" fmla="*/ 91 w 157"/>
              <a:gd name="T89" fmla="*/ 145 h 160"/>
              <a:gd name="T90" fmla="*/ 91 w 157"/>
              <a:gd name="T91" fmla="*/ 149 h 160"/>
              <a:gd name="T92" fmla="*/ 80 w 157"/>
              <a:gd name="T93" fmla="*/ 159 h 160"/>
              <a:gd name="T94" fmla="*/ 79 w 157"/>
              <a:gd name="T95" fmla="*/ 160 h 160"/>
              <a:gd name="T96" fmla="*/ 78 w 157"/>
              <a:gd name="T97" fmla="*/ 160 h 160"/>
              <a:gd name="T98" fmla="*/ 77 w 157"/>
              <a:gd name="T99" fmla="*/ 160 h 160"/>
              <a:gd name="T100" fmla="*/ 76 w 157"/>
              <a:gd name="T101" fmla="*/ 159 h 160"/>
              <a:gd name="T102" fmla="*/ 65 w 157"/>
              <a:gd name="T103" fmla="*/ 149 h 160"/>
              <a:gd name="T104" fmla="*/ 65 w 157"/>
              <a:gd name="T105" fmla="*/ 145 h 160"/>
              <a:gd name="T106" fmla="*/ 69 w 157"/>
              <a:gd name="T107" fmla="*/ 145 h 160"/>
              <a:gd name="T108" fmla="*/ 75 w 157"/>
              <a:gd name="T109" fmla="*/ 151 h 160"/>
              <a:gd name="T110" fmla="*/ 75 w 157"/>
              <a:gd name="T111" fmla="*/ 131 h 160"/>
              <a:gd name="T112" fmla="*/ 78 w 157"/>
              <a:gd name="T113" fmla="*/ 128 h 160"/>
              <a:gd name="T114" fmla="*/ 81 w 157"/>
              <a:gd name="T115" fmla="*/ 131 h 160"/>
              <a:gd name="T116" fmla="*/ 81 w 157"/>
              <a:gd name="T117" fmla="*/ 151 h 160"/>
              <a:gd name="T118" fmla="*/ 87 w 157"/>
              <a:gd name="T119" fmla="*/ 145 h 160"/>
              <a:gd name="T120" fmla="*/ 91 w 157"/>
              <a:gd name="T121" fmla="*/ 1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7" h="160">
                <a:moveTo>
                  <a:pt x="136" y="58"/>
                </a:moveTo>
                <a:cubicBezTo>
                  <a:pt x="104" y="27"/>
                  <a:pt x="53" y="27"/>
                  <a:pt x="21" y="58"/>
                </a:cubicBezTo>
                <a:cubicBezTo>
                  <a:pt x="0" y="80"/>
                  <a:pt x="0" y="80"/>
                  <a:pt x="0" y="80"/>
                </a:cubicBezTo>
                <a:cubicBezTo>
                  <a:pt x="21" y="100"/>
                  <a:pt x="21" y="100"/>
                  <a:pt x="21" y="100"/>
                </a:cubicBezTo>
                <a:cubicBezTo>
                  <a:pt x="36" y="116"/>
                  <a:pt x="56" y="124"/>
                  <a:pt x="78" y="124"/>
                </a:cubicBezTo>
                <a:cubicBezTo>
                  <a:pt x="100" y="124"/>
                  <a:pt x="120" y="116"/>
                  <a:pt x="136" y="100"/>
                </a:cubicBezTo>
                <a:cubicBezTo>
                  <a:pt x="157" y="79"/>
                  <a:pt x="157" y="79"/>
                  <a:pt x="157" y="79"/>
                </a:cubicBezTo>
                <a:lnTo>
                  <a:pt x="136" y="58"/>
                </a:lnTo>
                <a:close/>
                <a:moveTo>
                  <a:pt x="132" y="96"/>
                </a:moveTo>
                <a:cubicBezTo>
                  <a:pt x="117" y="111"/>
                  <a:pt x="98" y="119"/>
                  <a:pt x="78" y="119"/>
                </a:cubicBezTo>
                <a:cubicBezTo>
                  <a:pt x="58" y="119"/>
                  <a:pt x="39" y="111"/>
                  <a:pt x="24" y="96"/>
                </a:cubicBezTo>
                <a:cubicBezTo>
                  <a:pt x="8" y="80"/>
                  <a:pt x="8" y="80"/>
                  <a:pt x="8" y="80"/>
                </a:cubicBezTo>
                <a:cubicBezTo>
                  <a:pt x="25" y="62"/>
                  <a:pt x="25" y="62"/>
                  <a:pt x="25" y="62"/>
                </a:cubicBezTo>
                <a:cubicBezTo>
                  <a:pt x="55" y="33"/>
                  <a:pt x="103" y="33"/>
                  <a:pt x="132" y="62"/>
                </a:cubicBezTo>
                <a:cubicBezTo>
                  <a:pt x="149" y="79"/>
                  <a:pt x="149" y="79"/>
                  <a:pt x="149" y="79"/>
                </a:cubicBezTo>
                <a:lnTo>
                  <a:pt x="132" y="96"/>
                </a:lnTo>
                <a:close/>
                <a:moveTo>
                  <a:pt x="77" y="45"/>
                </a:moveTo>
                <a:cubicBezTo>
                  <a:pt x="59" y="45"/>
                  <a:pt x="43" y="61"/>
                  <a:pt x="43" y="79"/>
                </a:cubicBezTo>
                <a:cubicBezTo>
                  <a:pt x="43" y="98"/>
                  <a:pt x="59" y="114"/>
                  <a:pt x="77" y="114"/>
                </a:cubicBezTo>
                <a:cubicBezTo>
                  <a:pt x="96" y="114"/>
                  <a:pt x="112" y="98"/>
                  <a:pt x="112" y="79"/>
                </a:cubicBezTo>
                <a:cubicBezTo>
                  <a:pt x="112" y="61"/>
                  <a:pt x="96" y="45"/>
                  <a:pt x="77" y="45"/>
                </a:cubicBezTo>
                <a:close/>
                <a:moveTo>
                  <a:pt x="77" y="108"/>
                </a:moveTo>
                <a:cubicBezTo>
                  <a:pt x="62" y="108"/>
                  <a:pt x="49" y="95"/>
                  <a:pt x="49" y="79"/>
                </a:cubicBezTo>
                <a:cubicBezTo>
                  <a:pt x="49" y="64"/>
                  <a:pt x="62" y="51"/>
                  <a:pt x="77" y="51"/>
                </a:cubicBezTo>
                <a:cubicBezTo>
                  <a:pt x="93" y="51"/>
                  <a:pt x="106" y="64"/>
                  <a:pt x="106" y="79"/>
                </a:cubicBezTo>
                <a:cubicBezTo>
                  <a:pt x="106" y="95"/>
                  <a:pt x="93" y="108"/>
                  <a:pt x="77" y="108"/>
                </a:cubicBezTo>
                <a:close/>
                <a:moveTo>
                  <a:pt x="65" y="15"/>
                </a:moveTo>
                <a:cubicBezTo>
                  <a:pt x="64" y="14"/>
                  <a:pt x="64" y="12"/>
                  <a:pt x="65" y="11"/>
                </a:cubicBezTo>
                <a:cubicBezTo>
                  <a:pt x="76" y="1"/>
                  <a:pt x="76" y="1"/>
                  <a:pt x="76" y="1"/>
                </a:cubicBezTo>
                <a:cubicBezTo>
                  <a:pt x="76" y="1"/>
                  <a:pt x="77" y="0"/>
                  <a:pt x="77" y="0"/>
                </a:cubicBezTo>
                <a:cubicBezTo>
                  <a:pt x="78" y="0"/>
                  <a:pt x="78" y="0"/>
                  <a:pt x="79" y="0"/>
                </a:cubicBezTo>
                <a:cubicBezTo>
                  <a:pt x="79" y="0"/>
                  <a:pt x="80" y="1"/>
                  <a:pt x="80" y="1"/>
                </a:cubicBezTo>
                <a:cubicBezTo>
                  <a:pt x="91" y="11"/>
                  <a:pt x="91" y="11"/>
                  <a:pt x="91" y="11"/>
                </a:cubicBezTo>
                <a:cubicBezTo>
                  <a:pt x="92" y="12"/>
                  <a:pt x="92" y="14"/>
                  <a:pt x="91" y="15"/>
                </a:cubicBezTo>
                <a:cubicBezTo>
                  <a:pt x="90" y="16"/>
                  <a:pt x="89" y="16"/>
                  <a:pt x="89" y="16"/>
                </a:cubicBezTo>
                <a:cubicBezTo>
                  <a:pt x="88" y="16"/>
                  <a:pt x="87" y="16"/>
                  <a:pt x="87" y="15"/>
                </a:cubicBezTo>
                <a:cubicBezTo>
                  <a:pt x="81" y="9"/>
                  <a:pt x="81" y="9"/>
                  <a:pt x="81" y="9"/>
                </a:cubicBezTo>
                <a:cubicBezTo>
                  <a:pt x="81" y="29"/>
                  <a:pt x="81" y="29"/>
                  <a:pt x="81" y="29"/>
                </a:cubicBezTo>
                <a:cubicBezTo>
                  <a:pt x="81" y="31"/>
                  <a:pt x="79" y="32"/>
                  <a:pt x="78" y="32"/>
                </a:cubicBezTo>
                <a:cubicBezTo>
                  <a:pt x="77" y="32"/>
                  <a:pt x="75" y="31"/>
                  <a:pt x="75" y="29"/>
                </a:cubicBezTo>
                <a:cubicBezTo>
                  <a:pt x="75" y="9"/>
                  <a:pt x="75" y="9"/>
                  <a:pt x="75" y="9"/>
                </a:cubicBezTo>
                <a:cubicBezTo>
                  <a:pt x="69" y="15"/>
                  <a:pt x="69" y="15"/>
                  <a:pt x="69" y="15"/>
                </a:cubicBezTo>
                <a:cubicBezTo>
                  <a:pt x="69" y="16"/>
                  <a:pt x="68" y="16"/>
                  <a:pt x="67" y="16"/>
                </a:cubicBezTo>
                <a:cubicBezTo>
                  <a:pt x="67" y="16"/>
                  <a:pt x="66" y="16"/>
                  <a:pt x="65" y="15"/>
                </a:cubicBezTo>
                <a:close/>
                <a:moveTo>
                  <a:pt x="91" y="145"/>
                </a:moveTo>
                <a:cubicBezTo>
                  <a:pt x="92" y="146"/>
                  <a:pt x="92" y="148"/>
                  <a:pt x="91" y="149"/>
                </a:cubicBezTo>
                <a:cubicBezTo>
                  <a:pt x="80" y="159"/>
                  <a:pt x="80" y="159"/>
                  <a:pt x="80" y="159"/>
                </a:cubicBezTo>
                <a:cubicBezTo>
                  <a:pt x="80" y="159"/>
                  <a:pt x="79" y="160"/>
                  <a:pt x="79" y="160"/>
                </a:cubicBezTo>
                <a:cubicBezTo>
                  <a:pt x="79" y="160"/>
                  <a:pt x="78" y="160"/>
                  <a:pt x="78" y="160"/>
                </a:cubicBezTo>
                <a:cubicBezTo>
                  <a:pt x="78" y="160"/>
                  <a:pt x="77" y="160"/>
                  <a:pt x="77" y="160"/>
                </a:cubicBezTo>
                <a:cubicBezTo>
                  <a:pt x="77" y="160"/>
                  <a:pt x="76" y="159"/>
                  <a:pt x="76" y="159"/>
                </a:cubicBezTo>
                <a:cubicBezTo>
                  <a:pt x="65" y="149"/>
                  <a:pt x="65" y="149"/>
                  <a:pt x="65" y="149"/>
                </a:cubicBezTo>
                <a:cubicBezTo>
                  <a:pt x="64" y="148"/>
                  <a:pt x="64" y="146"/>
                  <a:pt x="65" y="145"/>
                </a:cubicBezTo>
                <a:cubicBezTo>
                  <a:pt x="66" y="144"/>
                  <a:pt x="68" y="144"/>
                  <a:pt x="69" y="145"/>
                </a:cubicBezTo>
                <a:cubicBezTo>
                  <a:pt x="75" y="151"/>
                  <a:pt x="75" y="151"/>
                  <a:pt x="75" y="151"/>
                </a:cubicBezTo>
                <a:cubicBezTo>
                  <a:pt x="75" y="131"/>
                  <a:pt x="75" y="131"/>
                  <a:pt x="75" y="131"/>
                </a:cubicBezTo>
                <a:cubicBezTo>
                  <a:pt x="75" y="129"/>
                  <a:pt x="77" y="128"/>
                  <a:pt x="78" y="128"/>
                </a:cubicBezTo>
                <a:cubicBezTo>
                  <a:pt x="79" y="128"/>
                  <a:pt x="81" y="129"/>
                  <a:pt x="81" y="131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87" y="145"/>
                  <a:pt x="87" y="145"/>
                  <a:pt x="87" y="145"/>
                </a:cubicBezTo>
                <a:cubicBezTo>
                  <a:pt x="88" y="144"/>
                  <a:pt x="89" y="144"/>
                  <a:pt x="91" y="1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7" name="Freeform 1318"/>
          <p:cNvSpPr>
            <a:spLocks noEditPoints="1"/>
          </p:cNvSpPr>
          <p:nvPr userDrawn="1"/>
        </p:nvSpPr>
        <p:spPr bwMode="auto">
          <a:xfrm>
            <a:off x="3622596" y="2936678"/>
            <a:ext cx="450533" cy="360164"/>
          </a:xfrm>
          <a:custGeom>
            <a:avLst/>
            <a:gdLst>
              <a:gd name="T0" fmla="*/ 151 w 160"/>
              <a:gd name="T1" fmla="*/ 11 h 127"/>
              <a:gd name="T2" fmla="*/ 9 w 160"/>
              <a:gd name="T3" fmla="*/ 11 h 127"/>
              <a:gd name="T4" fmla="*/ 0 w 160"/>
              <a:gd name="T5" fmla="*/ 20 h 127"/>
              <a:gd name="T6" fmla="*/ 0 w 160"/>
              <a:gd name="T7" fmla="*/ 118 h 127"/>
              <a:gd name="T8" fmla="*/ 9 w 160"/>
              <a:gd name="T9" fmla="*/ 127 h 127"/>
              <a:gd name="T10" fmla="*/ 151 w 160"/>
              <a:gd name="T11" fmla="*/ 127 h 127"/>
              <a:gd name="T12" fmla="*/ 160 w 160"/>
              <a:gd name="T13" fmla="*/ 118 h 127"/>
              <a:gd name="T14" fmla="*/ 160 w 160"/>
              <a:gd name="T15" fmla="*/ 20 h 127"/>
              <a:gd name="T16" fmla="*/ 151 w 160"/>
              <a:gd name="T17" fmla="*/ 11 h 127"/>
              <a:gd name="T18" fmla="*/ 154 w 160"/>
              <a:gd name="T19" fmla="*/ 118 h 127"/>
              <a:gd name="T20" fmla="*/ 151 w 160"/>
              <a:gd name="T21" fmla="*/ 121 h 127"/>
              <a:gd name="T22" fmla="*/ 9 w 160"/>
              <a:gd name="T23" fmla="*/ 121 h 127"/>
              <a:gd name="T24" fmla="*/ 6 w 160"/>
              <a:gd name="T25" fmla="*/ 118 h 127"/>
              <a:gd name="T26" fmla="*/ 6 w 160"/>
              <a:gd name="T27" fmla="*/ 20 h 127"/>
              <a:gd name="T28" fmla="*/ 9 w 160"/>
              <a:gd name="T29" fmla="*/ 17 h 127"/>
              <a:gd name="T30" fmla="*/ 151 w 160"/>
              <a:gd name="T31" fmla="*/ 17 h 127"/>
              <a:gd name="T32" fmla="*/ 154 w 160"/>
              <a:gd name="T33" fmla="*/ 20 h 127"/>
              <a:gd name="T34" fmla="*/ 154 w 160"/>
              <a:gd name="T35" fmla="*/ 118 h 127"/>
              <a:gd name="T36" fmla="*/ 83 w 160"/>
              <a:gd name="T37" fmla="*/ 22 h 127"/>
              <a:gd name="T38" fmla="*/ 36 w 160"/>
              <a:gd name="T39" fmla="*/ 69 h 127"/>
              <a:gd name="T40" fmla="*/ 83 w 160"/>
              <a:gd name="T41" fmla="*/ 116 h 127"/>
              <a:gd name="T42" fmla="*/ 130 w 160"/>
              <a:gd name="T43" fmla="*/ 69 h 127"/>
              <a:gd name="T44" fmla="*/ 83 w 160"/>
              <a:gd name="T45" fmla="*/ 22 h 127"/>
              <a:gd name="T46" fmla="*/ 83 w 160"/>
              <a:gd name="T47" fmla="*/ 110 h 127"/>
              <a:gd name="T48" fmla="*/ 41 w 160"/>
              <a:gd name="T49" fmla="*/ 69 h 127"/>
              <a:gd name="T50" fmla="*/ 83 w 160"/>
              <a:gd name="T51" fmla="*/ 28 h 127"/>
              <a:gd name="T52" fmla="*/ 124 w 160"/>
              <a:gd name="T53" fmla="*/ 69 h 127"/>
              <a:gd name="T54" fmla="*/ 83 w 160"/>
              <a:gd name="T55" fmla="*/ 110 h 127"/>
              <a:gd name="T56" fmla="*/ 52 w 160"/>
              <a:gd name="T57" fmla="*/ 3 h 127"/>
              <a:gd name="T58" fmla="*/ 55 w 160"/>
              <a:gd name="T59" fmla="*/ 0 h 127"/>
              <a:gd name="T60" fmla="*/ 108 w 160"/>
              <a:gd name="T61" fmla="*/ 0 h 127"/>
              <a:gd name="T62" fmla="*/ 110 w 160"/>
              <a:gd name="T63" fmla="*/ 3 h 127"/>
              <a:gd name="T64" fmla="*/ 108 w 160"/>
              <a:gd name="T65" fmla="*/ 6 h 127"/>
              <a:gd name="T66" fmla="*/ 55 w 160"/>
              <a:gd name="T67" fmla="*/ 6 h 127"/>
              <a:gd name="T68" fmla="*/ 52 w 160"/>
              <a:gd name="T69" fmla="*/ 3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27">
                <a:moveTo>
                  <a:pt x="151" y="11"/>
                </a:moveTo>
                <a:cubicBezTo>
                  <a:pt x="9" y="11"/>
                  <a:pt x="9" y="11"/>
                  <a:pt x="9" y="11"/>
                </a:cubicBezTo>
                <a:cubicBezTo>
                  <a:pt x="4" y="11"/>
                  <a:pt x="0" y="15"/>
                  <a:pt x="0" y="2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3"/>
                  <a:pt x="4" y="127"/>
                  <a:pt x="9" y="127"/>
                </a:cubicBezTo>
                <a:cubicBezTo>
                  <a:pt x="151" y="127"/>
                  <a:pt x="151" y="127"/>
                  <a:pt x="151" y="127"/>
                </a:cubicBezTo>
                <a:cubicBezTo>
                  <a:pt x="156" y="127"/>
                  <a:pt x="160" y="123"/>
                  <a:pt x="160" y="118"/>
                </a:cubicBezTo>
                <a:cubicBezTo>
                  <a:pt x="160" y="20"/>
                  <a:pt x="160" y="20"/>
                  <a:pt x="160" y="20"/>
                </a:cubicBezTo>
                <a:cubicBezTo>
                  <a:pt x="160" y="15"/>
                  <a:pt x="156" y="11"/>
                  <a:pt x="151" y="11"/>
                </a:cubicBezTo>
                <a:close/>
                <a:moveTo>
                  <a:pt x="154" y="118"/>
                </a:moveTo>
                <a:cubicBezTo>
                  <a:pt x="154" y="120"/>
                  <a:pt x="153" y="121"/>
                  <a:pt x="151" y="121"/>
                </a:cubicBezTo>
                <a:cubicBezTo>
                  <a:pt x="9" y="121"/>
                  <a:pt x="9" y="121"/>
                  <a:pt x="9" y="121"/>
                </a:cubicBezTo>
                <a:cubicBezTo>
                  <a:pt x="7" y="121"/>
                  <a:pt x="6" y="120"/>
                  <a:pt x="6" y="118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8"/>
                  <a:pt x="7" y="17"/>
                  <a:pt x="9" y="17"/>
                </a:cubicBezTo>
                <a:cubicBezTo>
                  <a:pt x="151" y="17"/>
                  <a:pt x="151" y="17"/>
                  <a:pt x="151" y="17"/>
                </a:cubicBezTo>
                <a:cubicBezTo>
                  <a:pt x="153" y="17"/>
                  <a:pt x="154" y="18"/>
                  <a:pt x="154" y="20"/>
                </a:cubicBezTo>
                <a:lnTo>
                  <a:pt x="154" y="118"/>
                </a:lnTo>
                <a:close/>
                <a:moveTo>
                  <a:pt x="83" y="22"/>
                </a:moveTo>
                <a:cubicBezTo>
                  <a:pt x="57" y="22"/>
                  <a:pt x="36" y="43"/>
                  <a:pt x="36" y="69"/>
                </a:cubicBezTo>
                <a:cubicBezTo>
                  <a:pt x="36" y="95"/>
                  <a:pt x="57" y="116"/>
                  <a:pt x="83" y="116"/>
                </a:cubicBezTo>
                <a:cubicBezTo>
                  <a:pt x="109" y="116"/>
                  <a:pt x="130" y="95"/>
                  <a:pt x="130" y="69"/>
                </a:cubicBezTo>
                <a:cubicBezTo>
                  <a:pt x="130" y="43"/>
                  <a:pt x="109" y="22"/>
                  <a:pt x="83" y="22"/>
                </a:cubicBezTo>
                <a:close/>
                <a:moveTo>
                  <a:pt x="83" y="110"/>
                </a:moveTo>
                <a:cubicBezTo>
                  <a:pt x="60" y="110"/>
                  <a:pt x="41" y="92"/>
                  <a:pt x="41" y="69"/>
                </a:cubicBezTo>
                <a:cubicBezTo>
                  <a:pt x="41" y="46"/>
                  <a:pt x="60" y="28"/>
                  <a:pt x="83" y="28"/>
                </a:cubicBezTo>
                <a:cubicBezTo>
                  <a:pt x="106" y="28"/>
                  <a:pt x="124" y="46"/>
                  <a:pt x="124" y="69"/>
                </a:cubicBezTo>
                <a:cubicBezTo>
                  <a:pt x="124" y="92"/>
                  <a:pt x="106" y="110"/>
                  <a:pt x="83" y="110"/>
                </a:cubicBezTo>
                <a:close/>
                <a:moveTo>
                  <a:pt x="52" y="3"/>
                </a:moveTo>
                <a:cubicBezTo>
                  <a:pt x="52" y="1"/>
                  <a:pt x="54" y="0"/>
                  <a:pt x="55" y="0"/>
                </a:cubicBezTo>
                <a:cubicBezTo>
                  <a:pt x="108" y="0"/>
                  <a:pt x="108" y="0"/>
                  <a:pt x="108" y="0"/>
                </a:cubicBezTo>
                <a:cubicBezTo>
                  <a:pt x="109" y="0"/>
                  <a:pt x="110" y="1"/>
                  <a:pt x="110" y="3"/>
                </a:cubicBezTo>
                <a:cubicBezTo>
                  <a:pt x="110" y="4"/>
                  <a:pt x="109" y="6"/>
                  <a:pt x="108" y="6"/>
                </a:cubicBezTo>
                <a:cubicBezTo>
                  <a:pt x="55" y="6"/>
                  <a:pt x="55" y="6"/>
                  <a:pt x="55" y="6"/>
                </a:cubicBezTo>
                <a:cubicBezTo>
                  <a:pt x="54" y="6"/>
                  <a:pt x="52" y="4"/>
                  <a:pt x="52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8" name="Freeform 1319"/>
          <p:cNvSpPr>
            <a:spLocks noEditPoints="1"/>
          </p:cNvSpPr>
          <p:nvPr userDrawn="1"/>
        </p:nvSpPr>
        <p:spPr bwMode="auto">
          <a:xfrm>
            <a:off x="3622596" y="3435667"/>
            <a:ext cx="450533" cy="371952"/>
          </a:xfrm>
          <a:custGeom>
            <a:avLst/>
            <a:gdLst>
              <a:gd name="T0" fmla="*/ 124 w 160"/>
              <a:gd name="T1" fmla="*/ 27 h 131"/>
              <a:gd name="T2" fmla="*/ 46 w 160"/>
              <a:gd name="T3" fmla="*/ 0 h 131"/>
              <a:gd name="T4" fmla="*/ 32 w 160"/>
              <a:gd name="T5" fmla="*/ 27 h 131"/>
              <a:gd name="T6" fmla="*/ 16 w 160"/>
              <a:gd name="T7" fmla="*/ 13 h 131"/>
              <a:gd name="T8" fmla="*/ 13 w 160"/>
              <a:gd name="T9" fmla="*/ 27 h 131"/>
              <a:gd name="T10" fmla="*/ 0 w 160"/>
              <a:gd name="T11" fmla="*/ 118 h 131"/>
              <a:gd name="T12" fmla="*/ 147 w 160"/>
              <a:gd name="T13" fmla="*/ 131 h 131"/>
              <a:gd name="T14" fmla="*/ 160 w 160"/>
              <a:gd name="T15" fmla="*/ 39 h 131"/>
              <a:gd name="T16" fmla="*/ 21 w 160"/>
              <a:gd name="T17" fmla="*/ 19 h 131"/>
              <a:gd name="T18" fmla="*/ 27 w 160"/>
              <a:gd name="T19" fmla="*/ 27 h 131"/>
              <a:gd name="T20" fmla="*/ 21 w 160"/>
              <a:gd name="T21" fmla="*/ 19 h 131"/>
              <a:gd name="T22" fmla="*/ 147 w 160"/>
              <a:gd name="T23" fmla="*/ 125 h 131"/>
              <a:gd name="T24" fmla="*/ 5 w 160"/>
              <a:gd name="T25" fmla="*/ 118 h 131"/>
              <a:gd name="T26" fmla="*/ 13 w 160"/>
              <a:gd name="T27" fmla="*/ 32 h 131"/>
              <a:gd name="T28" fmla="*/ 32 w 160"/>
              <a:gd name="T29" fmla="*/ 32 h 131"/>
              <a:gd name="T30" fmla="*/ 50 w 160"/>
              <a:gd name="T31" fmla="*/ 5 h 131"/>
              <a:gd name="T32" fmla="*/ 121 w 160"/>
              <a:gd name="T33" fmla="*/ 32 h 131"/>
              <a:gd name="T34" fmla="*/ 155 w 160"/>
              <a:gd name="T35" fmla="*/ 39 h 131"/>
              <a:gd name="T36" fmla="*/ 80 w 160"/>
              <a:gd name="T37" fmla="*/ 24 h 131"/>
              <a:gd name="T38" fmla="*/ 80 w 160"/>
              <a:gd name="T39" fmla="*/ 120 h 131"/>
              <a:gd name="T40" fmla="*/ 80 w 160"/>
              <a:gd name="T41" fmla="*/ 24 h 131"/>
              <a:gd name="T42" fmla="*/ 37 w 160"/>
              <a:gd name="T43" fmla="*/ 72 h 131"/>
              <a:gd name="T44" fmla="*/ 123 w 160"/>
              <a:gd name="T45" fmla="*/ 72 h 131"/>
              <a:gd name="T46" fmla="*/ 80 w 160"/>
              <a:gd name="T47" fmla="*/ 40 h 131"/>
              <a:gd name="T48" fmla="*/ 80 w 160"/>
              <a:gd name="T49" fmla="*/ 104 h 131"/>
              <a:gd name="T50" fmla="*/ 80 w 160"/>
              <a:gd name="T51" fmla="*/ 40 h 131"/>
              <a:gd name="T52" fmla="*/ 53 w 160"/>
              <a:gd name="T53" fmla="*/ 72 h 131"/>
              <a:gd name="T54" fmla="*/ 107 w 160"/>
              <a:gd name="T55" fmla="*/ 72 h 131"/>
              <a:gd name="T56" fmla="*/ 139 w 160"/>
              <a:gd name="T57" fmla="*/ 37 h 131"/>
              <a:gd name="T58" fmla="*/ 139 w 160"/>
              <a:gd name="T59" fmla="*/ 59 h 131"/>
              <a:gd name="T60" fmla="*/ 139 w 160"/>
              <a:gd name="T61" fmla="*/ 37 h 131"/>
              <a:gd name="T62" fmla="*/ 133 w 160"/>
              <a:gd name="T63" fmla="*/ 48 h 131"/>
              <a:gd name="T64" fmla="*/ 144 w 160"/>
              <a:gd name="T65" fmla="*/ 48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31">
                <a:moveTo>
                  <a:pt x="147" y="27"/>
                </a:moveTo>
                <a:cubicBezTo>
                  <a:pt x="124" y="27"/>
                  <a:pt x="124" y="27"/>
                  <a:pt x="124" y="27"/>
                </a:cubicBezTo>
                <a:cubicBezTo>
                  <a:pt x="114" y="0"/>
                  <a:pt x="114" y="0"/>
                  <a:pt x="114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36" y="27"/>
                  <a:pt x="36" y="27"/>
                  <a:pt x="36" y="27"/>
                </a:cubicBezTo>
                <a:cubicBezTo>
                  <a:pt x="32" y="27"/>
                  <a:pt x="32" y="27"/>
                  <a:pt x="32" y="27"/>
                </a:cubicBezTo>
                <a:cubicBezTo>
                  <a:pt x="32" y="13"/>
                  <a:pt x="32" y="13"/>
                  <a:pt x="32" y="13"/>
                </a:cubicBezTo>
                <a:cubicBezTo>
                  <a:pt x="16" y="13"/>
                  <a:pt x="16" y="13"/>
                  <a:pt x="16" y="13"/>
                </a:cubicBezTo>
                <a:cubicBezTo>
                  <a:pt x="16" y="27"/>
                  <a:pt x="16" y="27"/>
                  <a:pt x="16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6" y="27"/>
                  <a:pt x="0" y="32"/>
                  <a:pt x="0" y="39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5"/>
                  <a:pt x="6" y="131"/>
                  <a:pt x="13" y="131"/>
                </a:cubicBezTo>
                <a:cubicBezTo>
                  <a:pt x="147" y="131"/>
                  <a:pt x="147" y="131"/>
                  <a:pt x="147" y="131"/>
                </a:cubicBezTo>
                <a:cubicBezTo>
                  <a:pt x="154" y="131"/>
                  <a:pt x="160" y="125"/>
                  <a:pt x="160" y="118"/>
                </a:cubicBezTo>
                <a:cubicBezTo>
                  <a:pt x="160" y="39"/>
                  <a:pt x="160" y="39"/>
                  <a:pt x="160" y="39"/>
                </a:cubicBezTo>
                <a:cubicBezTo>
                  <a:pt x="160" y="32"/>
                  <a:pt x="154" y="27"/>
                  <a:pt x="147" y="27"/>
                </a:cubicBezTo>
                <a:close/>
                <a:moveTo>
                  <a:pt x="21" y="19"/>
                </a:moveTo>
                <a:cubicBezTo>
                  <a:pt x="27" y="19"/>
                  <a:pt x="27" y="19"/>
                  <a:pt x="27" y="19"/>
                </a:cubicBezTo>
                <a:cubicBezTo>
                  <a:pt x="27" y="27"/>
                  <a:pt x="27" y="27"/>
                  <a:pt x="27" y="27"/>
                </a:cubicBezTo>
                <a:cubicBezTo>
                  <a:pt x="21" y="27"/>
                  <a:pt x="21" y="27"/>
                  <a:pt x="21" y="27"/>
                </a:cubicBezTo>
                <a:lnTo>
                  <a:pt x="21" y="19"/>
                </a:lnTo>
                <a:close/>
                <a:moveTo>
                  <a:pt x="155" y="118"/>
                </a:moveTo>
                <a:cubicBezTo>
                  <a:pt x="155" y="122"/>
                  <a:pt x="151" y="125"/>
                  <a:pt x="147" y="125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9" y="125"/>
                  <a:pt x="5" y="122"/>
                  <a:pt x="5" y="118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5"/>
                  <a:pt x="9" y="32"/>
                  <a:pt x="13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50" y="5"/>
                  <a:pt x="50" y="5"/>
                  <a:pt x="50" y="5"/>
                </a:cubicBezTo>
                <a:cubicBezTo>
                  <a:pt x="110" y="5"/>
                  <a:pt x="110" y="5"/>
                  <a:pt x="110" y="5"/>
                </a:cubicBezTo>
                <a:cubicBezTo>
                  <a:pt x="121" y="32"/>
                  <a:pt x="121" y="32"/>
                  <a:pt x="121" y="32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51" y="32"/>
                  <a:pt x="155" y="35"/>
                  <a:pt x="155" y="39"/>
                </a:cubicBezTo>
                <a:lnTo>
                  <a:pt x="155" y="118"/>
                </a:lnTo>
                <a:close/>
                <a:moveTo>
                  <a:pt x="80" y="24"/>
                </a:moveTo>
                <a:cubicBezTo>
                  <a:pt x="54" y="24"/>
                  <a:pt x="32" y="46"/>
                  <a:pt x="32" y="72"/>
                </a:cubicBezTo>
                <a:cubicBezTo>
                  <a:pt x="32" y="98"/>
                  <a:pt x="54" y="120"/>
                  <a:pt x="80" y="120"/>
                </a:cubicBezTo>
                <a:cubicBezTo>
                  <a:pt x="106" y="120"/>
                  <a:pt x="128" y="98"/>
                  <a:pt x="128" y="72"/>
                </a:cubicBezTo>
                <a:cubicBezTo>
                  <a:pt x="128" y="46"/>
                  <a:pt x="106" y="24"/>
                  <a:pt x="80" y="24"/>
                </a:cubicBezTo>
                <a:close/>
                <a:moveTo>
                  <a:pt x="80" y="115"/>
                </a:moveTo>
                <a:cubicBezTo>
                  <a:pt x="56" y="115"/>
                  <a:pt x="37" y="96"/>
                  <a:pt x="37" y="72"/>
                </a:cubicBezTo>
                <a:cubicBezTo>
                  <a:pt x="37" y="48"/>
                  <a:pt x="56" y="29"/>
                  <a:pt x="80" y="29"/>
                </a:cubicBezTo>
                <a:cubicBezTo>
                  <a:pt x="104" y="29"/>
                  <a:pt x="123" y="48"/>
                  <a:pt x="123" y="72"/>
                </a:cubicBezTo>
                <a:cubicBezTo>
                  <a:pt x="123" y="96"/>
                  <a:pt x="104" y="115"/>
                  <a:pt x="80" y="115"/>
                </a:cubicBezTo>
                <a:close/>
                <a:moveTo>
                  <a:pt x="80" y="40"/>
                </a:moveTo>
                <a:cubicBezTo>
                  <a:pt x="62" y="40"/>
                  <a:pt x="48" y="54"/>
                  <a:pt x="48" y="72"/>
                </a:cubicBezTo>
                <a:cubicBezTo>
                  <a:pt x="48" y="90"/>
                  <a:pt x="62" y="104"/>
                  <a:pt x="80" y="104"/>
                </a:cubicBezTo>
                <a:cubicBezTo>
                  <a:pt x="98" y="104"/>
                  <a:pt x="112" y="90"/>
                  <a:pt x="112" y="72"/>
                </a:cubicBezTo>
                <a:cubicBezTo>
                  <a:pt x="112" y="54"/>
                  <a:pt x="98" y="40"/>
                  <a:pt x="80" y="40"/>
                </a:cubicBezTo>
                <a:close/>
                <a:moveTo>
                  <a:pt x="80" y="99"/>
                </a:moveTo>
                <a:cubicBezTo>
                  <a:pt x="65" y="99"/>
                  <a:pt x="53" y="87"/>
                  <a:pt x="53" y="72"/>
                </a:cubicBezTo>
                <a:cubicBezTo>
                  <a:pt x="53" y="57"/>
                  <a:pt x="65" y="45"/>
                  <a:pt x="80" y="45"/>
                </a:cubicBezTo>
                <a:cubicBezTo>
                  <a:pt x="95" y="45"/>
                  <a:pt x="107" y="57"/>
                  <a:pt x="107" y="72"/>
                </a:cubicBezTo>
                <a:cubicBezTo>
                  <a:pt x="107" y="87"/>
                  <a:pt x="95" y="99"/>
                  <a:pt x="80" y="99"/>
                </a:cubicBezTo>
                <a:close/>
                <a:moveTo>
                  <a:pt x="139" y="37"/>
                </a:moveTo>
                <a:cubicBezTo>
                  <a:pt x="133" y="37"/>
                  <a:pt x="128" y="42"/>
                  <a:pt x="128" y="48"/>
                </a:cubicBezTo>
                <a:cubicBezTo>
                  <a:pt x="128" y="54"/>
                  <a:pt x="133" y="59"/>
                  <a:pt x="139" y="59"/>
                </a:cubicBezTo>
                <a:cubicBezTo>
                  <a:pt x="145" y="59"/>
                  <a:pt x="149" y="54"/>
                  <a:pt x="149" y="48"/>
                </a:cubicBezTo>
                <a:cubicBezTo>
                  <a:pt x="149" y="42"/>
                  <a:pt x="145" y="37"/>
                  <a:pt x="139" y="37"/>
                </a:cubicBezTo>
                <a:close/>
                <a:moveTo>
                  <a:pt x="139" y="53"/>
                </a:moveTo>
                <a:cubicBezTo>
                  <a:pt x="136" y="53"/>
                  <a:pt x="133" y="51"/>
                  <a:pt x="133" y="48"/>
                </a:cubicBezTo>
                <a:cubicBezTo>
                  <a:pt x="133" y="45"/>
                  <a:pt x="136" y="43"/>
                  <a:pt x="139" y="43"/>
                </a:cubicBezTo>
                <a:cubicBezTo>
                  <a:pt x="142" y="43"/>
                  <a:pt x="144" y="45"/>
                  <a:pt x="144" y="48"/>
                </a:cubicBezTo>
                <a:cubicBezTo>
                  <a:pt x="144" y="51"/>
                  <a:pt x="142" y="53"/>
                  <a:pt x="139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9" name="Freeform 1320"/>
          <p:cNvSpPr>
            <a:spLocks noEditPoints="1"/>
          </p:cNvSpPr>
          <p:nvPr userDrawn="1"/>
        </p:nvSpPr>
        <p:spPr bwMode="auto">
          <a:xfrm>
            <a:off x="3622596" y="3913704"/>
            <a:ext cx="450533" cy="453152"/>
          </a:xfrm>
          <a:custGeom>
            <a:avLst/>
            <a:gdLst>
              <a:gd name="T0" fmla="*/ 137 w 160"/>
              <a:gd name="T1" fmla="*/ 23 h 160"/>
              <a:gd name="T2" fmla="*/ 55 w 160"/>
              <a:gd name="T3" fmla="*/ 19 h 160"/>
              <a:gd name="T4" fmla="*/ 0 w 160"/>
              <a:gd name="T5" fmla="*/ 80 h 160"/>
              <a:gd name="T6" fmla="*/ 42 w 160"/>
              <a:gd name="T7" fmla="*/ 144 h 160"/>
              <a:gd name="T8" fmla="*/ 105 w 160"/>
              <a:gd name="T9" fmla="*/ 141 h 160"/>
              <a:gd name="T10" fmla="*/ 141 w 160"/>
              <a:gd name="T11" fmla="*/ 105 h 160"/>
              <a:gd name="T12" fmla="*/ 22 w 160"/>
              <a:gd name="T13" fmla="*/ 59 h 160"/>
              <a:gd name="T14" fmla="*/ 23 w 160"/>
              <a:gd name="T15" fmla="*/ 99 h 160"/>
              <a:gd name="T16" fmla="*/ 50 w 160"/>
              <a:gd name="T17" fmla="*/ 80 h 160"/>
              <a:gd name="T18" fmla="*/ 50 w 160"/>
              <a:gd name="T19" fmla="*/ 80 h 160"/>
              <a:gd name="T20" fmla="*/ 28 w 160"/>
              <a:gd name="T21" fmla="*/ 101 h 160"/>
              <a:gd name="T22" fmla="*/ 46 w 160"/>
              <a:gd name="T23" fmla="*/ 76 h 160"/>
              <a:gd name="T24" fmla="*/ 53 w 160"/>
              <a:gd name="T25" fmla="*/ 69 h 160"/>
              <a:gd name="T26" fmla="*/ 24 w 160"/>
              <a:gd name="T27" fmla="*/ 107 h 160"/>
              <a:gd name="T28" fmla="*/ 53 w 160"/>
              <a:gd name="T29" fmla="*/ 133 h 160"/>
              <a:gd name="T30" fmla="*/ 53 w 160"/>
              <a:gd name="T31" fmla="*/ 27 h 160"/>
              <a:gd name="T32" fmla="*/ 24 w 160"/>
              <a:gd name="T33" fmla="*/ 53 h 160"/>
              <a:gd name="T34" fmla="*/ 53 w 160"/>
              <a:gd name="T35" fmla="*/ 24 h 160"/>
              <a:gd name="T36" fmla="*/ 101 w 160"/>
              <a:gd name="T37" fmla="*/ 22 h 160"/>
              <a:gd name="T38" fmla="*/ 61 w 160"/>
              <a:gd name="T39" fmla="*/ 23 h 160"/>
              <a:gd name="T40" fmla="*/ 84 w 160"/>
              <a:gd name="T41" fmla="*/ 53 h 160"/>
              <a:gd name="T42" fmla="*/ 84 w 160"/>
              <a:gd name="T43" fmla="*/ 53 h 160"/>
              <a:gd name="T44" fmla="*/ 69 w 160"/>
              <a:gd name="T45" fmla="*/ 53 h 160"/>
              <a:gd name="T46" fmla="*/ 59 w 160"/>
              <a:gd name="T47" fmla="*/ 59 h 160"/>
              <a:gd name="T48" fmla="*/ 59 w 160"/>
              <a:gd name="T49" fmla="*/ 59 h 160"/>
              <a:gd name="T50" fmla="*/ 59 w 160"/>
              <a:gd name="T51" fmla="*/ 101 h 160"/>
              <a:gd name="T52" fmla="*/ 69 w 160"/>
              <a:gd name="T53" fmla="*/ 107 h 160"/>
              <a:gd name="T54" fmla="*/ 59 w 160"/>
              <a:gd name="T55" fmla="*/ 107 h 160"/>
              <a:gd name="T56" fmla="*/ 61 w 160"/>
              <a:gd name="T57" fmla="*/ 137 h 160"/>
              <a:gd name="T58" fmla="*/ 101 w 160"/>
              <a:gd name="T59" fmla="*/ 138 h 160"/>
              <a:gd name="T60" fmla="*/ 84 w 160"/>
              <a:gd name="T61" fmla="*/ 107 h 160"/>
              <a:gd name="T62" fmla="*/ 101 w 160"/>
              <a:gd name="T63" fmla="*/ 132 h 160"/>
              <a:gd name="T64" fmla="*/ 101 w 160"/>
              <a:gd name="T65" fmla="*/ 107 h 160"/>
              <a:gd name="T66" fmla="*/ 96 w 160"/>
              <a:gd name="T67" fmla="*/ 101 h 160"/>
              <a:gd name="T68" fmla="*/ 101 w 160"/>
              <a:gd name="T69" fmla="*/ 89 h 160"/>
              <a:gd name="T70" fmla="*/ 59 w 160"/>
              <a:gd name="T71" fmla="*/ 89 h 160"/>
              <a:gd name="T72" fmla="*/ 89 w 160"/>
              <a:gd name="T73" fmla="*/ 59 h 160"/>
              <a:gd name="T74" fmla="*/ 101 w 160"/>
              <a:gd name="T75" fmla="*/ 64 h 160"/>
              <a:gd name="T76" fmla="*/ 101 w 160"/>
              <a:gd name="T77" fmla="*/ 64 h 160"/>
              <a:gd name="T78" fmla="*/ 84 w 160"/>
              <a:gd name="T79" fmla="*/ 46 h 160"/>
              <a:gd name="T80" fmla="*/ 118 w 160"/>
              <a:gd name="T81" fmla="*/ 21 h 160"/>
              <a:gd name="T82" fmla="*/ 133 w 160"/>
              <a:gd name="T83" fmla="*/ 53 h 160"/>
              <a:gd name="T84" fmla="*/ 107 w 160"/>
              <a:gd name="T85" fmla="*/ 24 h 160"/>
              <a:gd name="T86" fmla="*/ 132 w 160"/>
              <a:gd name="T87" fmla="*/ 101 h 160"/>
              <a:gd name="T88" fmla="*/ 114 w 160"/>
              <a:gd name="T89" fmla="*/ 84 h 160"/>
              <a:gd name="T90" fmla="*/ 110 w 160"/>
              <a:gd name="T91" fmla="*/ 80 h 160"/>
              <a:gd name="T92" fmla="*/ 107 w 160"/>
              <a:gd name="T93" fmla="*/ 59 h 160"/>
              <a:gd name="T94" fmla="*/ 107 w 160"/>
              <a:gd name="T95" fmla="*/ 69 h 160"/>
              <a:gd name="T96" fmla="*/ 107 w 160"/>
              <a:gd name="T97" fmla="*/ 133 h 160"/>
              <a:gd name="T98" fmla="*/ 136 w 160"/>
              <a:gd name="T99" fmla="*/ 107 h 160"/>
              <a:gd name="T100" fmla="*/ 137 w 160"/>
              <a:gd name="T101" fmla="*/ 99 h 160"/>
              <a:gd name="T102" fmla="*/ 138 w 160"/>
              <a:gd name="T103" fmla="*/ 5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68"/>
                  <a:pt x="152" y="58"/>
                  <a:pt x="141" y="55"/>
                </a:cubicBezTo>
                <a:cubicBezTo>
                  <a:pt x="147" y="45"/>
                  <a:pt x="145" y="32"/>
                  <a:pt x="137" y="23"/>
                </a:cubicBezTo>
                <a:cubicBezTo>
                  <a:pt x="128" y="15"/>
                  <a:pt x="115" y="13"/>
                  <a:pt x="105" y="19"/>
                </a:cubicBezTo>
                <a:cubicBezTo>
                  <a:pt x="102" y="8"/>
                  <a:pt x="92" y="0"/>
                  <a:pt x="80" y="0"/>
                </a:cubicBezTo>
                <a:cubicBezTo>
                  <a:pt x="68" y="0"/>
                  <a:pt x="58" y="8"/>
                  <a:pt x="55" y="19"/>
                </a:cubicBezTo>
                <a:cubicBezTo>
                  <a:pt x="45" y="13"/>
                  <a:pt x="32" y="15"/>
                  <a:pt x="23" y="23"/>
                </a:cubicBezTo>
                <a:cubicBezTo>
                  <a:pt x="15" y="32"/>
                  <a:pt x="13" y="45"/>
                  <a:pt x="19" y="55"/>
                </a:cubicBezTo>
                <a:cubicBezTo>
                  <a:pt x="8" y="58"/>
                  <a:pt x="0" y="68"/>
                  <a:pt x="0" y="80"/>
                </a:cubicBezTo>
                <a:cubicBezTo>
                  <a:pt x="0" y="92"/>
                  <a:pt x="8" y="102"/>
                  <a:pt x="19" y="105"/>
                </a:cubicBezTo>
                <a:cubicBezTo>
                  <a:pt x="13" y="115"/>
                  <a:pt x="15" y="128"/>
                  <a:pt x="23" y="137"/>
                </a:cubicBezTo>
                <a:cubicBezTo>
                  <a:pt x="29" y="142"/>
                  <a:pt x="35" y="144"/>
                  <a:pt x="42" y="144"/>
                </a:cubicBezTo>
                <a:cubicBezTo>
                  <a:pt x="47" y="144"/>
                  <a:pt x="51" y="143"/>
                  <a:pt x="55" y="141"/>
                </a:cubicBezTo>
                <a:cubicBezTo>
                  <a:pt x="58" y="152"/>
                  <a:pt x="68" y="160"/>
                  <a:pt x="80" y="160"/>
                </a:cubicBezTo>
                <a:cubicBezTo>
                  <a:pt x="92" y="160"/>
                  <a:pt x="102" y="152"/>
                  <a:pt x="105" y="141"/>
                </a:cubicBezTo>
                <a:cubicBezTo>
                  <a:pt x="109" y="143"/>
                  <a:pt x="113" y="144"/>
                  <a:pt x="118" y="144"/>
                </a:cubicBezTo>
                <a:cubicBezTo>
                  <a:pt x="125" y="144"/>
                  <a:pt x="131" y="142"/>
                  <a:pt x="137" y="137"/>
                </a:cubicBezTo>
                <a:cubicBezTo>
                  <a:pt x="145" y="128"/>
                  <a:pt x="147" y="115"/>
                  <a:pt x="141" y="105"/>
                </a:cubicBezTo>
                <a:cubicBezTo>
                  <a:pt x="152" y="102"/>
                  <a:pt x="160" y="92"/>
                  <a:pt x="160" y="80"/>
                </a:cubicBezTo>
                <a:close/>
                <a:moveTo>
                  <a:pt x="5" y="80"/>
                </a:moveTo>
                <a:cubicBezTo>
                  <a:pt x="5" y="70"/>
                  <a:pt x="12" y="62"/>
                  <a:pt x="22" y="59"/>
                </a:cubicBezTo>
                <a:cubicBezTo>
                  <a:pt x="22" y="60"/>
                  <a:pt x="23" y="61"/>
                  <a:pt x="23" y="61"/>
                </a:cubicBezTo>
                <a:cubicBezTo>
                  <a:pt x="42" y="80"/>
                  <a:pt x="42" y="80"/>
                  <a:pt x="42" y="80"/>
                </a:cubicBezTo>
                <a:cubicBezTo>
                  <a:pt x="23" y="99"/>
                  <a:pt x="23" y="99"/>
                  <a:pt x="23" y="99"/>
                </a:cubicBezTo>
                <a:cubicBezTo>
                  <a:pt x="23" y="99"/>
                  <a:pt x="22" y="100"/>
                  <a:pt x="22" y="101"/>
                </a:cubicBezTo>
                <a:cubicBezTo>
                  <a:pt x="12" y="99"/>
                  <a:pt x="5" y="90"/>
                  <a:pt x="5" y="80"/>
                </a:cubicBezTo>
                <a:close/>
                <a:moveTo>
                  <a:pt x="50" y="80"/>
                </a:moveTo>
                <a:cubicBezTo>
                  <a:pt x="53" y="77"/>
                  <a:pt x="53" y="77"/>
                  <a:pt x="53" y="77"/>
                </a:cubicBezTo>
                <a:cubicBezTo>
                  <a:pt x="53" y="84"/>
                  <a:pt x="53" y="84"/>
                  <a:pt x="53" y="84"/>
                </a:cubicBezTo>
                <a:lnTo>
                  <a:pt x="50" y="80"/>
                </a:lnTo>
                <a:close/>
                <a:moveTo>
                  <a:pt x="53" y="91"/>
                </a:moveTo>
                <a:cubicBezTo>
                  <a:pt x="53" y="101"/>
                  <a:pt x="53" y="101"/>
                  <a:pt x="53" y="101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46" y="84"/>
                  <a:pt x="46" y="84"/>
                  <a:pt x="46" y="84"/>
                </a:cubicBezTo>
                <a:lnTo>
                  <a:pt x="53" y="91"/>
                </a:lnTo>
                <a:close/>
                <a:moveTo>
                  <a:pt x="46" y="76"/>
                </a:moveTo>
                <a:cubicBezTo>
                  <a:pt x="28" y="59"/>
                  <a:pt x="28" y="59"/>
                  <a:pt x="28" y="59"/>
                </a:cubicBezTo>
                <a:cubicBezTo>
                  <a:pt x="53" y="59"/>
                  <a:pt x="53" y="59"/>
                  <a:pt x="53" y="59"/>
                </a:cubicBezTo>
                <a:cubicBezTo>
                  <a:pt x="53" y="69"/>
                  <a:pt x="53" y="69"/>
                  <a:pt x="53" y="69"/>
                </a:cubicBezTo>
                <a:lnTo>
                  <a:pt x="46" y="76"/>
                </a:lnTo>
                <a:close/>
                <a:moveTo>
                  <a:pt x="27" y="133"/>
                </a:moveTo>
                <a:cubicBezTo>
                  <a:pt x="20" y="126"/>
                  <a:pt x="19" y="115"/>
                  <a:pt x="24" y="107"/>
                </a:cubicBezTo>
                <a:cubicBezTo>
                  <a:pt x="25" y="107"/>
                  <a:pt x="26" y="107"/>
                  <a:pt x="27" y="107"/>
                </a:cubicBezTo>
                <a:cubicBezTo>
                  <a:pt x="53" y="107"/>
                  <a:pt x="53" y="107"/>
                  <a:pt x="53" y="10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34"/>
                  <a:pt x="53" y="135"/>
                  <a:pt x="53" y="136"/>
                </a:cubicBezTo>
                <a:cubicBezTo>
                  <a:pt x="45" y="141"/>
                  <a:pt x="34" y="140"/>
                  <a:pt x="27" y="133"/>
                </a:cubicBezTo>
                <a:close/>
                <a:moveTo>
                  <a:pt x="53" y="27"/>
                </a:moveTo>
                <a:cubicBezTo>
                  <a:pt x="53" y="53"/>
                  <a:pt x="53" y="53"/>
                  <a:pt x="53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6" y="53"/>
                  <a:pt x="25" y="53"/>
                  <a:pt x="24" y="53"/>
                </a:cubicBezTo>
                <a:cubicBezTo>
                  <a:pt x="19" y="45"/>
                  <a:pt x="20" y="34"/>
                  <a:pt x="27" y="27"/>
                </a:cubicBezTo>
                <a:cubicBezTo>
                  <a:pt x="31" y="23"/>
                  <a:pt x="37" y="21"/>
                  <a:pt x="42" y="21"/>
                </a:cubicBezTo>
                <a:cubicBezTo>
                  <a:pt x="46" y="21"/>
                  <a:pt x="50" y="22"/>
                  <a:pt x="53" y="24"/>
                </a:cubicBezTo>
                <a:cubicBezTo>
                  <a:pt x="53" y="25"/>
                  <a:pt x="53" y="26"/>
                  <a:pt x="53" y="27"/>
                </a:cubicBezTo>
                <a:close/>
                <a:moveTo>
                  <a:pt x="80" y="5"/>
                </a:moveTo>
                <a:cubicBezTo>
                  <a:pt x="90" y="5"/>
                  <a:pt x="99" y="12"/>
                  <a:pt x="101" y="22"/>
                </a:cubicBezTo>
                <a:cubicBezTo>
                  <a:pt x="100" y="22"/>
                  <a:pt x="99" y="23"/>
                  <a:pt x="99" y="23"/>
                </a:cubicBezTo>
                <a:cubicBezTo>
                  <a:pt x="80" y="42"/>
                  <a:pt x="80" y="42"/>
                  <a:pt x="80" y="42"/>
                </a:cubicBezTo>
                <a:cubicBezTo>
                  <a:pt x="61" y="23"/>
                  <a:pt x="61" y="23"/>
                  <a:pt x="61" y="23"/>
                </a:cubicBezTo>
                <a:cubicBezTo>
                  <a:pt x="61" y="23"/>
                  <a:pt x="60" y="22"/>
                  <a:pt x="59" y="22"/>
                </a:cubicBezTo>
                <a:cubicBezTo>
                  <a:pt x="61" y="12"/>
                  <a:pt x="70" y="5"/>
                  <a:pt x="80" y="5"/>
                </a:cubicBezTo>
                <a:close/>
                <a:moveTo>
                  <a:pt x="84" y="53"/>
                </a:moveTo>
                <a:cubicBezTo>
                  <a:pt x="76" y="53"/>
                  <a:pt x="76" y="53"/>
                  <a:pt x="76" y="53"/>
                </a:cubicBezTo>
                <a:cubicBezTo>
                  <a:pt x="80" y="50"/>
                  <a:pt x="80" y="50"/>
                  <a:pt x="80" y="50"/>
                </a:cubicBezTo>
                <a:lnTo>
                  <a:pt x="84" y="53"/>
                </a:lnTo>
                <a:close/>
                <a:moveTo>
                  <a:pt x="59" y="29"/>
                </a:moveTo>
                <a:cubicBezTo>
                  <a:pt x="76" y="46"/>
                  <a:pt x="76" y="46"/>
                  <a:pt x="76" y="46"/>
                </a:cubicBezTo>
                <a:cubicBezTo>
                  <a:pt x="69" y="53"/>
                  <a:pt x="69" y="53"/>
                  <a:pt x="69" y="53"/>
                </a:cubicBezTo>
                <a:cubicBezTo>
                  <a:pt x="59" y="53"/>
                  <a:pt x="59" y="53"/>
                  <a:pt x="59" y="53"/>
                </a:cubicBezTo>
                <a:lnTo>
                  <a:pt x="59" y="29"/>
                </a:lnTo>
                <a:close/>
                <a:moveTo>
                  <a:pt x="59" y="59"/>
                </a:moveTo>
                <a:cubicBezTo>
                  <a:pt x="64" y="59"/>
                  <a:pt x="64" y="59"/>
                  <a:pt x="64" y="59"/>
                </a:cubicBezTo>
                <a:cubicBezTo>
                  <a:pt x="59" y="64"/>
                  <a:pt x="59" y="64"/>
                  <a:pt x="59" y="64"/>
                </a:cubicBezTo>
                <a:lnTo>
                  <a:pt x="59" y="59"/>
                </a:lnTo>
                <a:close/>
                <a:moveTo>
                  <a:pt x="59" y="96"/>
                </a:moveTo>
                <a:cubicBezTo>
                  <a:pt x="64" y="101"/>
                  <a:pt x="64" y="101"/>
                  <a:pt x="64" y="101"/>
                </a:cubicBezTo>
                <a:cubicBezTo>
                  <a:pt x="59" y="101"/>
                  <a:pt x="59" y="101"/>
                  <a:pt x="59" y="101"/>
                </a:cubicBezTo>
                <a:lnTo>
                  <a:pt x="59" y="96"/>
                </a:lnTo>
                <a:close/>
                <a:moveTo>
                  <a:pt x="59" y="107"/>
                </a:moveTo>
                <a:cubicBezTo>
                  <a:pt x="69" y="107"/>
                  <a:pt x="69" y="107"/>
                  <a:pt x="69" y="107"/>
                </a:cubicBezTo>
                <a:cubicBezTo>
                  <a:pt x="76" y="114"/>
                  <a:pt x="76" y="114"/>
                  <a:pt x="76" y="114"/>
                </a:cubicBezTo>
                <a:cubicBezTo>
                  <a:pt x="59" y="132"/>
                  <a:pt x="59" y="132"/>
                  <a:pt x="59" y="132"/>
                </a:cubicBezTo>
                <a:lnTo>
                  <a:pt x="59" y="107"/>
                </a:lnTo>
                <a:close/>
                <a:moveTo>
                  <a:pt x="80" y="155"/>
                </a:moveTo>
                <a:cubicBezTo>
                  <a:pt x="70" y="155"/>
                  <a:pt x="61" y="148"/>
                  <a:pt x="59" y="138"/>
                </a:cubicBezTo>
                <a:cubicBezTo>
                  <a:pt x="60" y="138"/>
                  <a:pt x="61" y="137"/>
                  <a:pt x="61" y="137"/>
                </a:cubicBezTo>
                <a:cubicBezTo>
                  <a:pt x="80" y="118"/>
                  <a:pt x="80" y="118"/>
                  <a:pt x="80" y="118"/>
                </a:cubicBezTo>
                <a:cubicBezTo>
                  <a:pt x="99" y="137"/>
                  <a:pt x="99" y="137"/>
                  <a:pt x="99" y="137"/>
                </a:cubicBezTo>
                <a:cubicBezTo>
                  <a:pt x="99" y="137"/>
                  <a:pt x="100" y="138"/>
                  <a:pt x="101" y="138"/>
                </a:cubicBezTo>
                <a:cubicBezTo>
                  <a:pt x="99" y="148"/>
                  <a:pt x="90" y="155"/>
                  <a:pt x="80" y="155"/>
                </a:cubicBezTo>
                <a:close/>
                <a:moveTo>
                  <a:pt x="76" y="107"/>
                </a:moveTo>
                <a:cubicBezTo>
                  <a:pt x="84" y="107"/>
                  <a:pt x="84" y="107"/>
                  <a:pt x="84" y="107"/>
                </a:cubicBezTo>
                <a:cubicBezTo>
                  <a:pt x="80" y="110"/>
                  <a:pt x="80" y="110"/>
                  <a:pt x="80" y="110"/>
                </a:cubicBezTo>
                <a:lnTo>
                  <a:pt x="76" y="107"/>
                </a:lnTo>
                <a:close/>
                <a:moveTo>
                  <a:pt x="101" y="132"/>
                </a:moveTo>
                <a:cubicBezTo>
                  <a:pt x="84" y="114"/>
                  <a:pt x="84" y="114"/>
                  <a:pt x="84" y="114"/>
                </a:cubicBezTo>
                <a:cubicBezTo>
                  <a:pt x="91" y="107"/>
                  <a:pt x="91" y="107"/>
                  <a:pt x="91" y="107"/>
                </a:cubicBezTo>
                <a:cubicBezTo>
                  <a:pt x="101" y="107"/>
                  <a:pt x="101" y="107"/>
                  <a:pt x="101" y="107"/>
                </a:cubicBezTo>
                <a:lnTo>
                  <a:pt x="101" y="132"/>
                </a:lnTo>
                <a:close/>
                <a:moveTo>
                  <a:pt x="101" y="101"/>
                </a:moveTo>
                <a:cubicBezTo>
                  <a:pt x="96" y="101"/>
                  <a:pt x="96" y="101"/>
                  <a:pt x="96" y="101"/>
                </a:cubicBezTo>
                <a:cubicBezTo>
                  <a:pt x="101" y="96"/>
                  <a:pt x="101" y="96"/>
                  <a:pt x="101" y="96"/>
                </a:cubicBezTo>
                <a:lnTo>
                  <a:pt x="101" y="101"/>
                </a:lnTo>
                <a:close/>
                <a:moveTo>
                  <a:pt x="101" y="89"/>
                </a:moveTo>
                <a:cubicBezTo>
                  <a:pt x="89" y="101"/>
                  <a:pt x="89" y="101"/>
                  <a:pt x="89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59" y="89"/>
                  <a:pt x="59" y="89"/>
                  <a:pt x="59" y="89"/>
                </a:cubicBezTo>
                <a:cubicBezTo>
                  <a:pt x="59" y="71"/>
                  <a:pt x="59" y="71"/>
                  <a:pt x="59" y="71"/>
                </a:cubicBezTo>
                <a:cubicBezTo>
                  <a:pt x="71" y="59"/>
                  <a:pt x="71" y="59"/>
                  <a:pt x="71" y="59"/>
                </a:cubicBezTo>
                <a:cubicBezTo>
                  <a:pt x="89" y="59"/>
                  <a:pt x="89" y="59"/>
                  <a:pt x="89" y="59"/>
                </a:cubicBezTo>
                <a:cubicBezTo>
                  <a:pt x="101" y="71"/>
                  <a:pt x="101" y="71"/>
                  <a:pt x="101" y="71"/>
                </a:cubicBezTo>
                <a:lnTo>
                  <a:pt x="101" y="89"/>
                </a:lnTo>
                <a:close/>
                <a:moveTo>
                  <a:pt x="101" y="64"/>
                </a:moveTo>
                <a:cubicBezTo>
                  <a:pt x="96" y="59"/>
                  <a:pt x="96" y="59"/>
                  <a:pt x="96" y="59"/>
                </a:cubicBezTo>
                <a:cubicBezTo>
                  <a:pt x="101" y="59"/>
                  <a:pt x="101" y="59"/>
                  <a:pt x="101" y="59"/>
                </a:cubicBezTo>
                <a:lnTo>
                  <a:pt x="101" y="64"/>
                </a:lnTo>
                <a:close/>
                <a:moveTo>
                  <a:pt x="10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4" y="46"/>
                  <a:pt x="84" y="46"/>
                  <a:pt x="84" y="46"/>
                </a:cubicBezTo>
                <a:cubicBezTo>
                  <a:pt x="101" y="29"/>
                  <a:pt x="101" y="29"/>
                  <a:pt x="101" y="29"/>
                </a:cubicBezTo>
                <a:lnTo>
                  <a:pt x="101" y="53"/>
                </a:lnTo>
                <a:close/>
                <a:moveTo>
                  <a:pt x="118" y="21"/>
                </a:moveTo>
                <a:cubicBezTo>
                  <a:pt x="123" y="21"/>
                  <a:pt x="129" y="23"/>
                  <a:pt x="133" y="27"/>
                </a:cubicBezTo>
                <a:cubicBezTo>
                  <a:pt x="140" y="34"/>
                  <a:pt x="141" y="45"/>
                  <a:pt x="136" y="53"/>
                </a:cubicBezTo>
                <a:cubicBezTo>
                  <a:pt x="135" y="53"/>
                  <a:pt x="134" y="53"/>
                  <a:pt x="133" y="53"/>
                </a:cubicBezTo>
                <a:cubicBezTo>
                  <a:pt x="107" y="53"/>
                  <a:pt x="107" y="53"/>
                  <a:pt x="107" y="53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7" y="26"/>
                  <a:pt x="107" y="25"/>
                  <a:pt x="107" y="24"/>
                </a:cubicBezTo>
                <a:cubicBezTo>
                  <a:pt x="110" y="22"/>
                  <a:pt x="114" y="21"/>
                  <a:pt x="118" y="21"/>
                </a:cubicBezTo>
                <a:close/>
                <a:moveTo>
                  <a:pt x="114" y="84"/>
                </a:moveTo>
                <a:cubicBezTo>
                  <a:pt x="132" y="101"/>
                  <a:pt x="132" y="101"/>
                  <a:pt x="132" y="101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7" y="91"/>
                  <a:pt x="107" y="91"/>
                  <a:pt x="107" y="91"/>
                </a:cubicBezTo>
                <a:lnTo>
                  <a:pt x="114" y="84"/>
                </a:lnTo>
                <a:close/>
                <a:moveTo>
                  <a:pt x="107" y="84"/>
                </a:moveTo>
                <a:cubicBezTo>
                  <a:pt x="107" y="76"/>
                  <a:pt x="107" y="76"/>
                  <a:pt x="107" y="76"/>
                </a:cubicBezTo>
                <a:cubicBezTo>
                  <a:pt x="110" y="80"/>
                  <a:pt x="110" y="80"/>
                  <a:pt x="110" y="80"/>
                </a:cubicBezTo>
                <a:lnTo>
                  <a:pt x="107" y="84"/>
                </a:lnTo>
                <a:close/>
                <a:moveTo>
                  <a:pt x="107" y="69"/>
                </a:moveTo>
                <a:cubicBezTo>
                  <a:pt x="107" y="59"/>
                  <a:pt x="107" y="59"/>
                  <a:pt x="107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14" y="76"/>
                  <a:pt x="114" y="76"/>
                  <a:pt x="114" y="76"/>
                </a:cubicBezTo>
                <a:lnTo>
                  <a:pt x="107" y="69"/>
                </a:lnTo>
                <a:close/>
                <a:moveTo>
                  <a:pt x="133" y="133"/>
                </a:moveTo>
                <a:cubicBezTo>
                  <a:pt x="126" y="140"/>
                  <a:pt x="115" y="141"/>
                  <a:pt x="107" y="136"/>
                </a:cubicBezTo>
                <a:cubicBezTo>
                  <a:pt x="107" y="135"/>
                  <a:pt x="107" y="134"/>
                  <a:pt x="107" y="133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34" y="107"/>
                  <a:pt x="135" y="107"/>
                  <a:pt x="136" y="107"/>
                </a:cubicBezTo>
                <a:cubicBezTo>
                  <a:pt x="141" y="115"/>
                  <a:pt x="140" y="126"/>
                  <a:pt x="133" y="133"/>
                </a:cubicBezTo>
                <a:close/>
                <a:moveTo>
                  <a:pt x="138" y="101"/>
                </a:moveTo>
                <a:cubicBezTo>
                  <a:pt x="138" y="100"/>
                  <a:pt x="137" y="99"/>
                  <a:pt x="137" y="99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37" y="61"/>
                  <a:pt x="137" y="61"/>
                  <a:pt x="137" y="61"/>
                </a:cubicBezTo>
                <a:cubicBezTo>
                  <a:pt x="137" y="61"/>
                  <a:pt x="138" y="60"/>
                  <a:pt x="138" y="59"/>
                </a:cubicBezTo>
                <a:cubicBezTo>
                  <a:pt x="148" y="62"/>
                  <a:pt x="155" y="70"/>
                  <a:pt x="155" y="80"/>
                </a:cubicBezTo>
                <a:cubicBezTo>
                  <a:pt x="155" y="90"/>
                  <a:pt x="148" y="99"/>
                  <a:pt x="138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0" name="Freeform 1321"/>
          <p:cNvSpPr>
            <a:spLocks noEditPoints="1"/>
          </p:cNvSpPr>
          <p:nvPr userDrawn="1"/>
        </p:nvSpPr>
        <p:spPr bwMode="auto">
          <a:xfrm>
            <a:off x="3634384" y="4424483"/>
            <a:ext cx="433507" cy="454462"/>
          </a:xfrm>
          <a:custGeom>
            <a:avLst/>
            <a:gdLst>
              <a:gd name="T0" fmla="*/ 143 w 154"/>
              <a:gd name="T1" fmla="*/ 149 h 160"/>
              <a:gd name="T2" fmla="*/ 11 w 154"/>
              <a:gd name="T3" fmla="*/ 53 h 160"/>
              <a:gd name="T4" fmla="*/ 138 w 154"/>
              <a:gd name="T5" fmla="*/ 143 h 160"/>
              <a:gd name="T6" fmla="*/ 62 w 154"/>
              <a:gd name="T7" fmla="*/ 108 h 160"/>
              <a:gd name="T8" fmla="*/ 95 w 154"/>
              <a:gd name="T9" fmla="*/ 137 h 160"/>
              <a:gd name="T10" fmla="*/ 81 w 154"/>
              <a:gd name="T11" fmla="*/ 119 h 160"/>
              <a:gd name="T12" fmla="*/ 138 w 154"/>
              <a:gd name="T13" fmla="*/ 119 h 160"/>
              <a:gd name="T14" fmla="*/ 17 w 154"/>
              <a:gd name="T15" fmla="*/ 59 h 160"/>
              <a:gd name="T16" fmla="*/ 138 w 154"/>
              <a:gd name="T17" fmla="*/ 112 h 160"/>
              <a:gd name="T18" fmla="*/ 107 w 154"/>
              <a:gd name="T19" fmla="*/ 84 h 160"/>
              <a:gd name="T20" fmla="*/ 77 w 154"/>
              <a:gd name="T21" fmla="*/ 115 h 160"/>
              <a:gd name="T22" fmla="*/ 60 w 154"/>
              <a:gd name="T23" fmla="*/ 102 h 160"/>
              <a:gd name="T24" fmla="*/ 17 w 154"/>
              <a:gd name="T25" fmla="*/ 59 h 160"/>
              <a:gd name="T26" fmla="*/ 24 w 154"/>
              <a:gd name="T27" fmla="*/ 83 h 160"/>
              <a:gd name="T28" fmla="*/ 55 w 154"/>
              <a:gd name="T29" fmla="*/ 83 h 160"/>
              <a:gd name="T30" fmla="*/ 39 w 154"/>
              <a:gd name="T31" fmla="*/ 93 h 160"/>
              <a:gd name="T32" fmla="*/ 39 w 154"/>
              <a:gd name="T33" fmla="*/ 73 h 160"/>
              <a:gd name="T34" fmla="*/ 39 w 154"/>
              <a:gd name="T35" fmla="*/ 93 h 160"/>
              <a:gd name="T36" fmla="*/ 89 w 154"/>
              <a:gd name="T37" fmla="*/ 4 h 160"/>
              <a:gd name="T38" fmla="*/ 68 w 154"/>
              <a:gd name="T39" fmla="*/ 4 h 160"/>
              <a:gd name="T40" fmla="*/ 0 w 154"/>
              <a:gd name="T41" fmla="*/ 42 h 160"/>
              <a:gd name="T42" fmla="*/ 154 w 154"/>
              <a:gd name="T43" fmla="*/ 160 h 160"/>
              <a:gd name="T44" fmla="*/ 136 w 154"/>
              <a:gd name="T45" fmla="*/ 42 h 160"/>
              <a:gd name="T46" fmla="*/ 70 w 154"/>
              <a:gd name="T47" fmla="*/ 12 h 160"/>
              <a:gd name="T48" fmla="*/ 72 w 154"/>
              <a:gd name="T49" fmla="*/ 8 h 160"/>
              <a:gd name="T50" fmla="*/ 85 w 154"/>
              <a:gd name="T51" fmla="*/ 8 h 160"/>
              <a:gd name="T52" fmla="*/ 87 w 154"/>
              <a:gd name="T53" fmla="*/ 12 h 160"/>
              <a:gd name="T54" fmla="*/ 87 w 154"/>
              <a:gd name="T55" fmla="*/ 14 h 160"/>
              <a:gd name="T56" fmla="*/ 70 w 154"/>
              <a:gd name="T57" fmla="*/ 14 h 160"/>
              <a:gd name="T58" fmla="*/ 65 w 154"/>
              <a:gd name="T59" fmla="*/ 14 h 160"/>
              <a:gd name="T60" fmla="*/ 79 w 154"/>
              <a:gd name="T61" fmla="*/ 28 h 160"/>
              <a:gd name="T62" fmla="*/ 93 w 154"/>
              <a:gd name="T63" fmla="*/ 14 h 160"/>
              <a:gd name="T64" fmla="*/ 30 w 154"/>
              <a:gd name="T65" fmla="*/ 42 h 160"/>
              <a:gd name="T66" fmla="*/ 149 w 154"/>
              <a:gd name="T67" fmla="*/ 154 h 160"/>
              <a:gd name="T68" fmla="*/ 6 w 154"/>
              <a:gd name="T69" fmla="*/ 48 h 160"/>
              <a:gd name="T70" fmla="*/ 135 w 154"/>
              <a:gd name="T71" fmla="*/ 48 h 160"/>
              <a:gd name="T72" fmla="*/ 149 w 154"/>
              <a:gd name="T73" fmla="*/ 15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4" h="160">
                <a:moveTo>
                  <a:pt x="11" y="149"/>
                </a:moveTo>
                <a:cubicBezTo>
                  <a:pt x="143" y="149"/>
                  <a:pt x="143" y="149"/>
                  <a:pt x="143" y="149"/>
                </a:cubicBezTo>
                <a:cubicBezTo>
                  <a:pt x="143" y="53"/>
                  <a:pt x="143" y="53"/>
                  <a:pt x="143" y="53"/>
                </a:cubicBezTo>
                <a:cubicBezTo>
                  <a:pt x="11" y="53"/>
                  <a:pt x="11" y="53"/>
                  <a:pt x="11" y="53"/>
                </a:cubicBezTo>
                <a:lnTo>
                  <a:pt x="11" y="149"/>
                </a:lnTo>
                <a:close/>
                <a:moveTo>
                  <a:pt x="138" y="143"/>
                </a:moveTo>
                <a:cubicBezTo>
                  <a:pt x="21" y="143"/>
                  <a:pt x="21" y="143"/>
                  <a:pt x="21" y="143"/>
                </a:cubicBezTo>
                <a:cubicBezTo>
                  <a:pt x="62" y="108"/>
                  <a:pt x="62" y="108"/>
                  <a:pt x="62" y="108"/>
                </a:cubicBezTo>
                <a:cubicBezTo>
                  <a:pt x="91" y="137"/>
                  <a:pt x="91" y="137"/>
                  <a:pt x="91" y="137"/>
                </a:cubicBezTo>
                <a:cubicBezTo>
                  <a:pt x="92" y="138"/>
                  <a:pt x="93" y="138"/>
                  <a:pt x="95" y="137"/>
                </a:cubicBezTo>
                <a:cubicBezTo>
                  <a:pt x="96" y="136"/>
                  <a:pt x="96" y="134"/>
                  <a:pt x="95" y="133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107" y="91"/>
                  <a:pt x="107" y="91"/>
                  <a:pt x="107" y="91"/>
                </a:cubicBezTo>
                <a:cubicBezTo>
                  <a:pt x="138" y="119"/>
                  <a:pt x="138" y="119"/>
                  <a:pt x="138" y="119"/>
                </a:cubicBezTo>
                <a:lnTo>
                  <a:pt x="138" y="143"/>
                </a:lnTo>
                <a:close/>
                <a:moveTo>
                  <a:pt x="17" y="59"/>
                </a:moveTo>
                <a:cubicBezTo>
                  <a:pt x="138" y="59"/>
                  <a:pt x="138" y="59"/>
                  <a:pt x="138" y="59"/>
                </a:cubicBezTo>
                <a:cubicBezTo>
                  <a:pt x="138" y="112"/>
                  <a:pt x="138" y="112"/>
                  <a:pt x="138" y="112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8" y="84"/>
                  <a:pt x="107" y="84"/>
                  <a:pt x="107" y="84"/>
                </a:cubicBezTo>
                <a:cubicBezTo>
                  <a:pt x="106" y="84"/>
                  <a:pt x="105" y="85"/>
                  <a:pt x="105" y="85"/>
                </a:cubicBezTo>
                <a:cubicBezTo>
                  <a:pt x="77" y="115"/>
                  <a:pt x="77" y="115"/>
                  <a:pt x="77" y="115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3" y="101"/>
                  <a:pt x="61" y="101"/>
                  <a:pt x="60" y="102"/>
                </a:cubicBezTo>
                <a:cubicBezTo>
                  <a:pt x="17" y="140"/>
                  <a:pt x="17" y="140"/>
                  <a:pt x="17" y="140"/>
                </a:cubicBezTo>
                <a:lnTo>
                  <a:pt x="17" y="59"/>
                </a:lnTo>
                <a:close/>
                <a:moveTo>
                  <a:pt x="39" y="67"/>
                </a:moveTo>
                <a:cubicBezTo>
                  <a:pt x="31" y="67"/>
                  <a:pt x="24" y="74"/>
                  <a:pt x="24" y="83"/>
                </a:cubicBezTo>
                <a:cubicBezTo>
                  <a:pt x="24" y="92"/>
                  <a:pt x="31" y="99"/>
                  <a:pt x="39" y="99"/>
                </a:cubicBezTo>
                <a:cubicBezTo>
                  <a:pt x="48" y="99"/>
                  <a:pt x="55" y="92"/>
                  <a:pt x="55" y="83"/>
                </a:cubicBezTo>
                <a:cubicBezTo>
                  <a:pt x="55" y="74"/>
                  <a:pt x="48" y="67"/>
                  <a:pt x="39" y="67"/>
                </a:cubicBezTo>
                <a:close/>
                <a:moveTo>
                  <a:pt x="39" y="93"/>
                </a:moveTo>
                <a:cubicBezTo>
                  <a:pt x="34" y="93"/>
                  <a:pt x="29" y="89"/>
                  <a:pt x="29" y="83"/>
                </a:cubicBezTo>
                <a:cubicBezTo>
                  <a:pt x="29" y="77"/>
                  <a:pt x="34" y="73"/>
                  <a:pt x="39" y="73"/>
                </a:cubicBezTo>
                <a:cubicBezTo>
                  <a:pt x="45" y="73"/>
                  <a:pt x="49" y="77"/>
                  <a:pt x="49" y="83"/>
                </a:cubicBezTo>
                <a:cubicBezTo>
                  <a:pt x="49" y="89"/>
                  <a:pt x="45" y="93"/>
                  <a:pt x="39" y="93"/>
                </a:cubicBezTo>
                <a:close/>
                <a:moveTo>
                  <a:pt x="136" y="42"/>
                </a:moveTo>
                <a:cubicBezTo>
                  <a:pt x="131" y="38"/>
                  <a:pt x="104" y="14"/>
                  <a:pt x="89" y="4"/>
                </a:cubicBezTo>
                <a:cubicBezTo>
                  <a:pt x="86" y="2"/>
                  <a:pt x="83" y="0"/>
                  <a:pt x="79" y="0"/>
                </a:cubicBezTo>
                <a:cubicBezTo>
                  <a:pt x="75" y="0"/>
                  <a:pt x="71" y="2"/>
                  <a:pt x="68" y="4"/>
                </a:cubicBezTo>
                <a:cubicBezTo>
                  <a:pt x="53" y="14"/>
                  <a:pt x="26" y="38"/>
                  <a:pt x="21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60"/>
                  <a:pt x="0" y="160"/>
                  <a:pt x="0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42"/>
                  <a:pt x="154" y="42"/>
                  <a:pt x="154" y="42"/>
                </a:cubicBezTo>
                <a:lnTo>
                  <a:pt x="136" y="42"/>
                </a:lnTo>
                <a:close/>
                <a:moveTo>
                  <a:pt x="70" y="12"/>
                </a:moveTo>
                <a:cubicBezTo>
                  <a:pt x="70" y="12"/>
                  <a:pt x="70" y="12"/>
                  <a:pt x="70" y="12"/>
                </a:cubicBezTo>
                <a:cubicBezTo>
                  <a:pt x="71" y="10"/>
                  <a:pt x="72" y="9"/>
                  <a:pt x="72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6" y="6"/>
                  <a:pt x="79" y="6"/>
                </a:cubicBezTo>
                <a:cubicBezTo>
                  <a:pt x="81" y="6"/>
                  <a:pt x="83" y="7"/>
                  <a:pt x="85" y="8"/>
                </a:cubicBezTo>
                <a:cubicBezTo>
                  <a:pt x="85" y="8"/>
                  <a:pt x="85" y="8"/>
                  <a:pt x="85" y="8"/>
                </a:cubicBezTo>
                <a:cubicBezTo>
                  <a:pt x="86" y="9"/>
                  <a:pt x="86" y="10"/>
                  <a:pt x="87" y="12"/>
                </a:cubicBezTo>
                <a:cubicBezTo>
                  <a:pt x="87" y="12"/>
                  <a:pt x="87" y="12"/>
                  <a:pt x="87" y="12"/>
                </a:cubicBezTo>
                <a:cubicBezTo>
                  <a:pt x="87" y="13"/>
                  <a:pt x="87" y="13"/>
                  <a:pt x="87" y="14"/>
                </a:cubicBezTo>
                <a:cubicBezTo>
                  <a:pt x="87" y="19"/>
                  <a:pt x="83" y="22"/>
                  <a:pt x="79" y="22"/>
                </a:cubicBezTo>
                <a:cubicBezTo>
                  <a:pt x="74" y="22"/>
                  <a:pt x="70" y="19"/>
                  <a:pt x="70" y="14"/>
                </a:cubicBezTo>
                <a:cubicBezTo>
                  <a:pt x="70" y="13"/>
                  <a:pt x="70" y="13"/>
                  <a:pt x="70" y="12"/>
                </a:cubicBezTo>
                <a:close/>
                <a:moveTo>
                  <a:pt x="65" y="14"/>
                </a:moveTo>
                <a:cubicBezTo>
                  <a:pt x="65" y="14"/>
                  <a:pt x="65" y="14"/>
                  <a:pt x="65" y="14"/>
                </a:cubicBezTo>
                <a:cubicBezTo>
                  <a:pt x="65" y="22"/>
                  <a:pt x="71" y="28"/>
                  <a:pt x="79" y="28"/>
                </a:cubicBezTo>
                <a:cubicBezTo>
                  <a:pt x="86" y="28"/>
                  <a:pt x="93" y="22"/>
                  <a:pt x="93" y="14"/>
                </a:cubicBezTo>
                <a:cubicBezTo>
                  <a:pt x="93" y="14"/>
                  <a:pt x="93" y="14"/>
                  <a:pt x="93" y="14"/>
                </a:cubicBezTo>
                <a:cubicBezTo>
                  <a:pt x="104" y="22"/>
                  <a:pt x="119" y="35"/>
                  <a:pt x="127" y="42"/>
                </a:cubicBezTo>
                <a:cubicBezTo>
                  <a:pt x="30" y="42"/>
                  <a:pt x="30" y="42"/>
                  <a:pt x="30" y="42"/>
                </a:cubicBezTo>
                <a:cubicBezTo>
                  <a:pt x="38" y="35"/>
                  <a:pt x="53" y="22"/>
                  <a:pt x="65" y="14"/>
                </a:cubicBezTo>
                <a:close/>
                <a:moveTo>
                  <a:pt x="149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48"/>
                  <a:pt x="6" y="48"/>
                  <a:pt x="6" y="48"/>
                </a:cubicBezTo>
                <a:cubicBezTo>
                  <a:pt x="22" y="48"/>
                  <a:pt x="22" y="48"/>
                  <a:pt x="22" y="48"/>
                </a:cubicBezTo>
                <a:cubicBezTo>
                  <a:pt x="135" y="48"/>
                  <a:pt x="135" y="48"/>
                  <a:pt x="135" y="48"/>
                </a:cubicBezTo>
                <a:cubicBezTo>
                  <a:pt x="149" y="48"/>
                  <a:pt x="149" y="48"/>
                  <a:pt x="149" y="48"/>
                </a:cubicBezTo>
                <a:lnTo>
                  <a:pt x="149" y="15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1" name="Freeform 1322"/>
          <p:cNvSpPr>
            <a:spLocks noEditPoints="1"/>
          </p:cNvSpPr>
          <p:nvPr userDrawn="1"/>
        </p:nvSpPr>
        <p:spPr bwMode="auto">
          <a:xfrm>
            <a:off x="3634384" y="4935262"/>
            <a:ext cx="433507" cy="454462"/>
          </a:xfrm>
          <a:custGeom>
            <a:avLst/>
            <a:gdLst>
              <a:gd name="T0" fmla="*/ 40 w 154"/>
              <a:gd name="T1" fmla="*/ 74 h 160"/>
              <a:gd name="T2" fmla="*/ 57 w 154"/>
              <a:gd name="T3" fmla="*/ 57 h 160"/>
              <a:gd name="T4" fmla="*/ 40 w 154"/>
              <a:gd name="T5" fmla="*/ 40 h 160"/>
              <a:gd name="T6" fmla="*/ 23 w 154"/>
              <a:gd name="T7" fmla="*/ 57 h 160"/>
              <a:gd name="T8" fmla="*/ 40 w 154"/>
              <a:gd name="T9" fmla="*/ 74 h 160"/>
              <a:gd name="T10" fmla="*/ 40 w 154"/>
              <a:gd name="T11" fmla="*/ 46 h 160"/>
              <a:gd name="T12" fmla="*/ 51 w 154"/>
              <a:gd name="T13" fmla="*/ 57 h 160"/>
              <a:gd name="T14" fmla="*/ 40 w 154"/>
              <a:gd name="T15" fmla="*/ 68 h 160"/>
              <a:gd name="T16" fmla="*/ 29 w 154"/>
              <a:gd name="T17" fmla="*/ 57 h 160"/>
              <a:gd name="T18" fmla="*/ 40 w 154"/>
              <a:gd name="T19" fmla="*/ 46 h 160"/>
              <a:gd name="T20" fmla="*/ 0 w 154"/>
              <a:gd name="T21" fmla="*/ 0 h 160"/>
              <a:gd name="T22" fmla="*/ 0 w 154"/>
              <a:gd name="T23" fmla="*/ 123 h 160"/>
              <a:gd name="T24" fmla="*/ 0 w 154"/>
              <a:gd name="T25" fmla="*/ 160 h 160"/>
              <a:gd name="T26" fmla="*/ 154 w 154"/>
              <a:gd name="T27" fmla="*/ 160 h 160"/>
              <a:gd name="T28" fmla="*/ 154 w 154"/>
              <a:gd name="T29" fmla="*/ 123 h 160"/>
              <a:gd name="T30" fmla="*/ 154 w 154"/>
              <a:gd name="T31" fmla="*/ 0 h 160"/>
              <a:gd name="T32" fmla="*/ 0 w 154"/>
              <a:gd name="T33" fmla="*/ 0 h 160"/>
              <a:gd name="T34" fmla="*/ 6 w 154"/>
              <a:gd name="T35" fmla="*/ 6 h 160"/>
              <a:gd name="T36" fmla="*/ 148 w 154"/>
              <a:gd name="T37" fmla="*/ 6 h 160"/>
              <a:gd name="T38" fmla="*/ 148 w 154"/>
              <a:gd name="T39" fmla="*/ 88 h 160"/>
              <a:gd name="T40" fmla="*/ 116 w 154"/>
              <a:gd name="T41" fmla="*/ 59 h 160"/>
              <a:gd name="T42" fmla="*/ 114 w 154"/>
              <a:gd name="T43" fmla="*/ 58 h 160"/>
              <a:gd name="T44" fmla="*/ 112 w 154"/>
              <a:gd name="T45" fmla="*/ 59 h 160"/>
              <a:gd name="T46" fmla="*/ 81 w 154"/>
              <a:gd name="T47" fmla="*/ 92 h 160"/>
              <a:gd name="T48" fmla="*/ 67 w 154"/>
              <a:gd name="T49" fmla="*/ 78 h 160"/>
              <a:gd name="T50" fmla="*/ 63 w 154"/>
              <a:gd name="T51" fmla="*/ 78 h 160"/>
              <a:gd name="T52" fmla="*/ 11 w 154"/>
              <a:gd name="T53" fmla="*/ 123 h 160"/>
              <a:gd name="T54" fmla="*/ 6 w 154"/>
              <a:gd name="T55" fmla="*/ 123 h 160"/>
              <a:gd name="T56" fmla="*/ 6 w 154"/>
              <a:gd name="T57" fmla="*/ 6 h 160"/>
              <a:gd name="T58" fmla="*/ 148 w 154"/>
              <a:gd name="T59" fmla="*/ 154 h 160"/>
              <a:gd name="T60" fmla="*/ 6 w 154"/>
              <a:gd name="T61" fmla="*/ 154 h 160"/>
              <a:gd name="T62" fmla="*/ 6 w 154"/>
              <a:gd name="T63" fmla="*/ 129 h 160"/>
              <a:gd name="T64" fmla="*/ 148 w 154"/>
              <a:gd name="T65" fmla="*/ 129 h 160"/>
              <a:gd name="T66" fmla="*/ 148 w 154"/>
              <a:gd name="T67" fmla="*/ 154 h 160"/>
              <a:gd name="T68" fmla="*/ 20 w 154"/>
              <a:gd name="T69" fmla="*/ 123 h 160"/>
              <a:gd name="T70" fmla="*/ 65 w 154"/>
              <a:gd name="T71" fmla="*/ 84 h 160"/>
              <a:gd name="T72" fmla="*/ 96 w 154"/>
              <a:gd name="T73" fmla="*/ 116 h 160"/>
              <a:gd name="T74" fmla="*/ 101 w 154"/>
              <a:gd name="T75" fmla="*/ 116 h 160"/>
              <a:gd name="T76" fmla="*/ 101 w 154"/>
              <a:gd name="T77" fmla="*/ 112 h 160"/>
              <a:gd name="T78" fmla="*/ 86 w 154"/>
              <a:gd name="T79" fmla="*/ 97 h 160"/>
              <a:gd name="T80" fmla="*/ 114 w 154"/>
              <a:gd name="T81" fmla="*/ 66 h 160"/>
              <a:gd name="T82" fmla="*/ 148 w 154"/>
              <a:gd name="T83" fmla="*/ 97 h 160"/>
              <a:gd name="T84" fmla="*/ 148 w 154"/>
              <a:gd name="T85" fmla="*/ 123 h 160"/>
              <a:gd name="T86" fmla="*/ 20 w 154"/>
              <a:gd name="T87" fmla="*/ 12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160">
                <a:moveTo>
                  <a:pt x="40" y="74"/>
                </a:moveTo>
                <a:cubicBezTo>
                  <a:pt x="49" y="74"/>
                  <a:pt x="57" y="67"/>
                  <a:pt x="57" y="57"/>
                </a:cubicBezTo>
                <a:cubicBezTo>
                  <a:pt x="57" y="48"/>
                  <a:pt x="49" y="40"/>
                  <a:pt x="40" y="40"/>
                </a:cubicBezTo>
                <a:cubicBezTo>
                  <a:pt x="31" y="40"/>
                  <a:pt x="23" y="48"/>
                  <a:pt x="23" y="57"/>
                </a:cubicBezTo>
                <a:cubicBezTo>
                  <a:pt x="23" y="67"/>
                  <a:pt x="31" y="74"/>
                  <a:pt x="40" y="74"/>
                </a:cubicBezTo>
                <a:close/>
                <a:moveTo>
                  <a:pt x="40" y="46"/>
                </a:moveTo>
                <a:cubicBezTo>
                  <a:pt x="46" y="46"/>
                  <a:pt x="51" y="51"/>
                  <a:pt x="51" y="57"/>
                </a:cubicBezTo>
                <a:cubicBezTo>
                  <a:pt x="51" y="63"/>
                  <a:pt x="46" y="68"/>
                  <a:pt x="40" y="68"/>
                </a:cubicBezTo>
                <a:cubicBezTo>
                  <a:pt x="34" y="68"/>
                  <a:pt x="29" y="63"/>
                  <a:pt x="29" y="57"/>
                </a:cubicBezTo>
                <a:cubicBezTo>
                  <a:pt x="29" y="51"/>
                  <a:pt x="34" y="46"/>
                  <a:pt x="40" y="46"/>
                </a:cubicBezTo>
                <a:close/>
                <a:moveTo>
                  <a:pt x="0" y="0"/>
                </a:moveTo>
                <a:cubicBezTo>
                  <a:pt x="0" y="123"/>
                  <a:pt x="0" y="123"/>
                  <a:pt x="0" y="123"/>
                </a:cubicBezTo>
                <a:cubicBezTo>
                  <a:pt x="0" y="160"/>
                  <a:pt x="0" y="160"/>
                  <a:pt x="0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54" y="123"/>
                  <a:pt x="154" y="123"/>
                  <a:pt x="154" y="123"/>
                </a:cubicBezTo>
                <a:cubicBezTo>
                  <a:pt x="154" y="0"/>
                  <a:pt x="154" y="0"/>
                  <a:pt x="154" y="0"/>
                </a:cubicBezTo>
                <a:lnTo>
                  <a:pt x="0" y="0"/>
                </a:lnTo>
                <a:close/>
                <a:moveTo>
                  <a:pt x="6" y="6"/>
                </a:moveTo>
                <a:cubicBezTo>
                  <a:pt x="148" y="6"/>
                  <a:pt x="148" y="6"/>
                  <a:pt x="148" y="6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5" y="59"/>
                  <a:pt x="115" y="58"/>
                  <a:pt x="114" y="58"/>
                </a:cubicBezTo>
                <a:cubicBezTo>
                  <a:pt x="113" y="59"/>
                  <a:pt x="112" y="59"/>
                  <a:pt x="112" y="59"/>
                </a:cubicBezTo>
                <a:cubicBezTo>
                  <a:pt x="81" y="92"/>
                  <a:pt x="81" y="92"/>
                  <a:pt x="81" y="92"/>
                </a:cubicBezTo>
                <a:cubicBezTo>
                  <a:pt x="67" y="78"/>
                  <a:pt x="67" y="78"/>
                  <a:pt x="67" y="78"/>
                </a:cubicBezTo>
                <a:cubicBezTo>
                  <a:pt x="66" y="77"/>
                  <a:pt x="64" y="77"/>
                  <a:pt x="63" y="78"/>
                </a:cubicBezTo>
                <a:cubicBezTo>
                  <a:pt x="11" y="123"/>
                  <a:pt x="11" y="123"/>
                  <a:pt x="11" y="123"/>
                </a:cubicBezTo>
                <a:cubicBezTo>
                  <a:pt x="6" y="123"/>
                  <a:pt x="6" y="123"/>
                  <a:pt x="6" y="123"/>
                </a:cubicBezTo>
                <a:lnTo>
                  <a:pt x="6" y="6"/>
                </a:lnTo>
                <a:close/>
                <a:moveTo>
                  <a:pt x="148" y="154"/>
                </a:moveTo>
                <a:cubicBezTo>
                  <a:pt x="6" y="154"/>
                  <a:pt x="6" y="154"/>
                  <a:pt x="6" y="154"/>
                </a:cubicBezTo>
                <a:cubicBezTo>
                  <a:pt x="6" y="129"/>
                  <a:pt x="6" y="129"/>
                  <a:pt x="6" y="129"/>
                </a:cubicBezTo>
                <a:cubicBezTo>
                  <a:pt x="148" y="129"/>
                  <a:pt x="148" y="129"/>
                  <a:pt x="148" y="129"/>
                </a:cubicBezTo>
                <a:lnTo>
                  <a:pt x="148" y="154"/>
                </a:lnTo>
                <a:close/>
                <a:moveTo>
                  <a:pt x="20" y="123"/>
                </a:moveTo>
                <a:cubicBezTo>
                  <a:pt x="65" y="84"/>
                  <a:pt x="65" y="84"/>
                  <a:pt x="65" y="84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97" y="117"/>
                  <a:pt x="99" y="117"/>
                  <a:pt x="101" y="116"/>
                </a:cubicBezTo>
                <a:cubicBezTo>
                  <a:pt x="102" y="115"/>
                  <a:pt x="102" y="113"/>
                  <a:pt x="101" y="112"/>
                </a:cubicBezTo>
                <a:cubicBezTo>
                  <a:pt x="86" y="97"/>
                  <a:pt x="86" y="97"/>
                  <a:pt x="86" y="97"/>
                </a:cubicBezTo>
                <a:cubicBezTo>
                  <a:pt x="114" y="66"/>
                  <a:pt x="114" y="66"/>
                  <a:pt x="114" y="66"/>
                </a:cubicBezTo>
                <a:cubicBezTo>
                  <a:pt x="148" y="97"/>
                  <a:pt x="148" y="97"/>
                  <a:pt x="148" y="97"/>
                </a:cubicBezTo>
                <a:cubicBezTo>
                  <a:pt x="148" y="123"/>
                  <a:pt x="148" y="123"/>
                  <a:pt x="148" y="123"/>
                </a:cubicBezTo>
                <a:lnTo>
                  <a:pt x="20" y="1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2" name="Freeform 1323"/>
          <p:cNvSpPr>
            <a:spLocks noEditPoints="1"/>
          </p:cNvSpPr>
          <p:nvPr userDrawn="1"/>
        </p:nvSpPr>
        <p:spPr bwMode="auto">
          <a:xfrm>
            <a:off x="3622596" y="5491878"/>
            <a:ext cx="450533" cy="360164"/>
          </a:xfrm>
          <a:custGeom>
            <a:avLst/>
            <a:gdLst>
              <a:gd name="T0" fmla="*/ 157 w 160"/>
              <a:gd name="T1" fmla="*/ 0 h 127"/>
              <a:gd name="T2" fmla="*/ 3 w 160"/>
              <a:gd name="T3" fmla="*/ 0 h 127"/>
              <a:gd name="T4" fmla="*/ 0 w 160"/>
              <a:gd name="T5" fmla="*/ 3 h 127"/>
              <a:gd name="T6" fmla="*/ 0 w 160"/>
              <a:gd name="T7" fmla="*/ 124 h 127"/>
              <a:gd name="T8" fmla="*/ 3 w 160"/>
              <a:gd name="T9" fmla="*/ 127 h 127"/>
              <a:gd name="T10" fmla="*/ 157 w 160"/>
              <a:gd name="T11" fmla="*/ 127 h 127"/>
              <a:gd name="T12" fmla="*/ 160 w 160"/>
              <a:gd name="T13" fmla="*/ 124 h 127"/>
              <a:gd name="T14" fmla="*/ 160 w 160"/>
              <a:gd name="T15" fmla="*/ 3 h 127"/>
              <a:gd name="T16" fmla="*/ 157 w 160"/>
              <a:gd name="T17" fmla="*/ 0 h 127"/>
              <a:gd name="T18" fmla="*/ 154 w 160"/>
              <a:gd name="T19" fmla="*/ 121 h 127"/>
              <a:gd name="T20" fmla="*/ 6 w 160"/>
              <a:gd name="T21" fmla="*/ 121 h 127"/>
              <a:gd name="T22" fmla="*/ 6 w 160"/>
              <a:gd name="T23" fmla="*/ 6 h 127"/>
              <a:gd name="T24" fmla="*/ 154 w 160"/>
              <a:gd name="T25" fmla="*/ 6 h 127"/>
              <a:gd name="T26" fmla="*/ 154 w 160"/>
              <a:gd name="T27" fmla="*/ 121 h 127"/>
              <a:gd name="T28" fmla="*/ 44 w 160"/>
              <a:gd name="T29" fmla="*/ 61 h 127"/>
              <a:gd name="T30" fmla="*/ 60 w 160"/>
              <a:gd name="T31" fmla="*/ 46 h 127"/>
              <a:gd name="T32" fmla="*/ 44 w 160"/>
              <a:gd name="T33" fmla="*/ 30 h 127"/>
              <a:gd name="T34" fmla="*/ 29 w 160"/>
              <a:gd name="T35" fmla="*/ 46 h 127"/>
              <a:gd name="T36" fmla="*/ 44 w 160"/>
              <a:gd name="T37" fmla="*/ 61 h 127"/>
              <a:gd name="T38" fmla="*/ 44 w 160"/>
              <a:gd name="T39" fmla="*/ 36 h 127"/>
              <a:gd name="T40" fmla="*/ 54 w 160"/>
              <a:gd name="T41" fmla="*/ 46 h 127"/>
              <a:gd name="T42" fmla="*/ 44 w 160"/>
              <a:gd name="T43" fmla="*/ 56 h 127"/>
              <a:gd name="T44" fmla="*/ 34 w 160"/>
              <a:gd name="T45" fmla="*/ 46 h 127"/>
              <a:gd name="T46" fmla="*/ 44 w 160"/>
              <a:gd name="T47" fmla="*/ 36 h 127"/>
              <a:gd name="T48" fmla="*/ 17 w 160"/>
              <a:gd name="T49" fmla="*/ 109 h 127"/>
              <a:gd name="T50" fmla="*/ 17 w 160"/>
              <a:gd name="T51" fmla="*/ 106 h 127"/>
              <a:gd name="T52" fmla="*/ 64 w 160"/>
              <a:gd name="T53" fmla="*/ 64 h 127"/>
              <a:gd name="T54" fmla="*/ 68 w 160"/>
              <a:gd name="T55" fmla="*/ 64 h 127"/>
              <a:gd name="T56" fmla="*/ 81 w 160"/>
              <a:gd name="T57" fmla="*/ 77 h 127"/>
              <a:gd name="T58" fmla="*/ 108 w 160"/>
              <a:gd name="T59" fmla="*/ 48 h 127"/>
              <a:gd name="T60" fmla="*/ 110 w 160"/>
              <a:gd name="T61" fmla="*/ 47 h 127"/>
              <a:gd name="T62" fmla="*/ 112 w 160"/>
              <a:gd name="T63" fmla="*/ 48 h 127"/>
              <a:gd name="T64" fmla="*/ 145 w 160"/>
              <a:gd name="T65" fmla="*/ 78 h 127"/>
              <a:gd name="T66" fmla="*/ 145 w 160"/>
              <a:gd name="T67" fmla="*/ 82 h 127"/>
              <a:gd name="T68" fmla="*/ 142 w 160"/>
              <a:gd name="T69" fmla="*/ 82 h 127"/>
              <a:gd name="T70" fmla="*/ 111 w 160"/>
              <a:gd name="T71" fmla="*/ 54 h 127"/>
              <a:gd name="T72" fmla="*/ 85 w 160"/>
              <a:gd name="T73" fmla="*/ 81 h 127"/>
              <a:gd name="T74" fmla="*/ 98 w 160"/>
              <a:gd name="T75" fmla="*/ 95 h 127"/>
              <a:gd name="T76" fmla="*/ 98 w 160"/>
              <a:gd name="T77" fmla="*/ 98 h 127"/>
              <a:gd name="T78" fmla="*/ 95 w 160"/>
              <a:gd name="T79" fmla="*/ 98 h 127"/>
              <a:gd name="T80" fmla="*/ 66 w 160"/>
              <a:gd name="T81" fmla="*/ 70 h 127"/>
              <a:gd name="T82" fmla="*/ 21 w 160"/>
              <a:gd name="T83" fmla="*/ 110 h 127"/>
              <a:gd name="T84" fmla="*/ 19 w 160"/>
              <a:gd name="T85" fmla="*/ 110 h 127"/>
              <a:gd name="T86" fmla="*/ 17 w 160"/>
              <a:gd name="T87" fmla="*/ 10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27">
                <a:moveTo>
                  <a:pt x="15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6"/>
                  <a:pt x="1" y="127"/>
                  <a:pt x="3" y="127"/>
                </a:cubicBezTo>
                <a:cubicBezTo>
                  <a:pt x="157" y="127"/>
                  <a:pt x="157" y="127"/>
                  <a:pt x="157" y="127"/>
                </a:cubicBezTo>
                <a:cubicBezTo>
                  <a:pt x="159" y="127"/>
                  <a:pt x="160" y="126"/>
                  <a:pt x="160" y="12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1"/>
                  <a:pt x="159" y="0"/>
                  <a:pt x="157" y="0"/>
                </a:cubicBezTo>
                <a:close/>
                <a:moveTo>
                  <a:pt x="154" y="121"/>
                </a:moveTo>
                <a:cubicBezTo>
                  <a:pt x="6" y="121"/>
                  <a:pt x="6" y="121"/>
                  <a:pt x="6" y="121"/>
                </a:cubicBezTo>
                <a:cubicBezTo>
                  <a:pt x="6" y="6"/>
                  <a:pt x="6" y="6"/>
                  <a:pt x="6" y="6"/>
                </a:cubicBezTo>
                <a:cubicBezTo>
                  <a:pt x="154" y="6"/>
                  <a:pt x="154" y="6"/>
                  <a:pt x="154" y="6"/>
                </a:cubicBezTo>
                <a:lnTo>
                  <a:pt x="154" y="121"/>
                </a:lnTo>
                <a:close/>
                <a:moveTo>
                  <a:pt x="44" y="61"/>
                </a:moveTo>
                <a:cubicBezTo>
                  <a:pt x="53" y="61"/>
                  <a:pt x="60" y="54"/>
                  <a:pt x="60" y="46"/>
                </a:cubicBezTo>
                <a:cubicBezTo>
                  <a:pt x="60" y="37"/>
                  <a:pt x="53" y="30"/>
                  <a:pt x="44" y="30"/>
                </a:cubicBezTo>
                <a:cubicBezTo>
                  <a:pt x="36" y="30"/>
                  <a:pt x="29" y="37"/>
                  <a:pt x="29" y="46"/>
                </a:cubicBezTo>
                <a:cubicBezTo>
                  <a:pt x="29" y="54"/>
                  <a:pt x="36" y="61"/>
                  <a:pt x="44" y="61"/>
                </a:cubicBezTo>
                <a:close/>
                <a:moveTo>
                  <a:pt x="44" y="36"/>
                </a:moveTo>
                <a:cubicBezTo>
                  <a:pt x="50" y="36"/>
                  <a:pt x="54" y="40"/>
                  <a:pt x="54" y="46"/>
                </a:cubicBezTo>
                <a:cubicBezTo>
                  <a:pt x="54" y="51"/>
                  <a:pt x="50" y="56"/>
                  <a:pt x="44" y="56"/>
                </a:cubicBezTo>
                <a:cubicBezTo>
                  <a:pt x="39" y="56"/>
                  <a:pt x="34" y="51"/>
                  <a:pt x="34" y="46"/>
                </a:cubicBezTo>
                <a:cubicBezTo>
                  <a:pt x="34" y="40"/>
                  <a:pt x="39" y="36"/>
                  <a:pt x="44" y="36"/>
                </a:cubicBezTo>
                <a:close/>
                <a:moveTo>
                  <a:pt x="17" y="109"/>
                </a:moveTo>
                <a:cubicBezTo>
                  <a:pt x="16" y="108"/>
                  <a:pt x="16" y="107"/>
                  <a:pt x="17" y="106"/>
                </a:cubicBezTo>
                <a:cubicBezTo>
                  <a:pt x="64" y="64"/>
                  <a:pt x="64" y="64"/>
                  <a:pt x="64" y="64"/>
                </a:cubicBezTo>
                <a:cubicBezTo>
                  <a:pt x="66" y="63"/>
                  <a:pt x="67" y="63"/>
                  <a:pt x="68" y="64"/>
                </a:cubicBezTo>
                <a:cubicBezTo>
                  <a:pt x="81" y="77"/>
                  <a:pt x="81" y="77"/>
                  <a:pt x="81" y="77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9" y="47"/>
                  <a:pt x="109" y="47"/>
                  <a:pt x="110" y="47"/>
                </a:cubicBezTo>
                <a:cubicBezTo>
                  <a:pt x="111" y="47"/>
                  <a:pt x="112" y="47"/>
                  <a:pt x="112" y="48"/>
                </a:cubicBezTo>
                <a:cubicBezTo>
                  <a:pt x="145" y="78"/>
                  <a:pt x="145" y="78"/>
                  <a:pt x="145" y="78"/>
                </a:cubicBezTo>
                <a:cubicBezTo>
                  <a:pt x="146" y="79"/>
                  <a:pt x="147" y="81"/>
                  <a:pt x="145" y="82"/>
                </a:cubicBezTo>
                <a:cubicBezTo>
                  <a:pt x="144" y="83"/>
                  <a:pt x="143" y="83"/>
                  <a:pt x="142" y="82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85" y="81"/>
                  <a:pt x="85" y="81"/>
                  <a:pt x="85" y="81"/>
                </a:cubicBezTo>
                <a:cubicBezTo>
                  <a:pt x="98" y="95"/>
                  <a:pt x="98" y="95"/>
                  <a:pt x="98" y="95"/>
                </a:cubicBezTo>
                <a:cubicBezTo>
                  <a:pt x="100" y="96"/>
                  <a:pt x="100" y="97"/>
                  <a:pt x="98" y="98"/>
                </a:cubicBezTo>
                <a:cubicBezTo>
                  <a:pt x="97" y="100"/>
                  <a:pt x="96" y="100"/>
                  <a:pt x="95" y="98"/>
                </a:cubicBezTo>
                <a:cubicBezTo>
                  <a:pt x="66" y="70"/>
                  <a:pt x="66" y="70"/>
                  <a:pt x="66" y="70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10"/>
                  <a:pt x="20" y="110"/>
                  <a:pt x="19" y="110"/>
                </a:cubicBezTo>
                <a:cubicBezTo>
                  <a:pt x="19" y="110"/>
                  <a:pt x="18" y="110"/>
                  <a:pt x="17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3" name="Freeform 1324"/>
          <p:cNvSpPr>
            <a:spLocks noEditPoints="1"/>
          </p:cNvSpPr>
          <p:nvPr userDrawn="1"/>
        </p:nvSpPr>
        <p:spPr bwMode="auto">
          <a:xfrm>
            <a:off x="3735230" y="5956817"/>
            <a:ext cx="227886" cy="454462"/>
          </a:xfrm>
          <a:custGeom>
            <a:avLst/>
            <a:gdLst>
              <a:gd name="T0" fmla="*/ 81 w 81"/>
              <a:gd name="T1" fmla="*/ 41 h 160"/>
              <a:gd name="T2" fmla="*/ 41 w 81"/>
              <a:gd name="T3" fmla="*/ 0 h 160"/>
              <a:gd name="T4" fmla="*/ 0 w 81"/>
              <a:gd name="T5" fmla="*/ 41 h 160"/>
              <a:gd name="T6" fmla="*/ 38 w 81"/>
              <a:gd name="T7" fmla="*/ 81 h 160"/>
              <a:gd name="T8" fmla="*/ 38 w 81"/>
              <a:gd name="T9" fmla="*/ 157 h 160"/>
              <a:gd name="T10" fmla="*/ 41 w 81"/>
              <a:gd name="T11" fmla="*/ 160 h 160"/>
              <a:gd name="T12" fmla="*/ 43 w 81"/>
              <a:gd name="T13" fmla="*/ 157 h 160"/>
              <a:gd name="T14" fmla="*/ 43 w 81"/>
              <a:gd name="T15" fmla="*/ 81 h 160"/>
              <a:gd name="T16" fmla="*/ 81 w 81"/>
              <a:gd name="T17" fmla="*/ 41 h 160"/>
              <a:gd name="T18" fmla="*/ 41 w 81"/>
              <a:gd name="T19" fmla="*/ 76 h 160"/>
              <a:gd name="T20" fmla="*/ 5 w 81"/>
              <a:gd name="T21" fmla="*/ 41 h 160"/>
              <a:gd name="T22" fmla="*/ 41 w 81"/>
              <a:gd name="T23" fmla="*/ 5 h 160"/>
              <a:gd name="T24" fmla="*/ 76 w 81"/>
              <a:gd name="T25" fmla="*/ 41 h 160"/>
              <a:gd name="T26" fmla="*/ 41 w 81"/>
              <a:gd name="T27" fmla="*/ 76 h 160"/>
              <a:gd name="T28" fmla="*/ 27 w 81"/>
              <a:gd name="T29" fmla="*/ 19 h 160"/>
              <a:gd name="T30" fmla="*/ 16 w 81"/>
              <a:gd name="T31" fmla="*/ 30 h 160"/>
              <a:gd name="T32" fmla="*/ 27 w 81"/>
              <a:gd name="T33" fmla="*/ 41 h 160"/>
              <a:gd name="T34" fmla="*/ 38 w 81"/>
              <a:gd name="T35" fmla="*/ 30 h 160"/>
              <a:gd name="T36" fmla="*/ 27 w 81"/>
              <a:gd name="T37" fmla="*/ 19 h 160"/>
              <a:gd name="T38" fmla="*/ 27 w 81"/>
              <a:gd name="T39" fmla="*/ 35 h 160"/>
              <a:gd name="T40" fmla="*/ 22 w 81"/>
              <a:gd name="T41" fmla="*/ 30 h 160"/>
              <a:gd name="T42" fmla="*/ 27 w 81"/>
              <a:gd name="T43" fmla="*/ 24 h 160"/>
              <a:gd name="T44" fmla="*/ 33 w 81"/>
              <a:gd name="T45" fmla="*/ 30 h 160"/>
              <a:gd name="T46" fmla="*/ 27 w 81"/>
              <a:gd name="T47" fmla="*/ 3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81" h="160">
                <a:moveTo>
                  <a:pt x="81" y="41"/>
                </a:moveTo>
                <a:cubicBezTo>
                  <a:pt x="81" y="18"/>
                  <a:pt x="63" y="0"/>
                  <a:pt x="41" y="0"/>
                </a:cubicBezTo>
                <a:cubicBezTo>
                  <a:pt x="18" y="0"/>
                  <a:pt x="0" y="18"/>
                  <a:pt x="0" y="41"/>
                </a:cubicBezTo>
                <a:cubicBezTo>
                  <a:pt x="0" y="62"/>
                  <a:pt x="17" y="80"/>
                  <a:pt x="38" y="81"/>
                </a:cubicBezTo>
                <a:cubicBezTo>
                  <a:pt x="38" y="157"/>
                  <a:pt x="38" y="157"/>
                  <a:pt x="38" y="157"/>
                </a:cubicBezTo>
                <a:cubicBezTo>
                  <a:pt x="38" y="159"/>
                  <a:pt x="39" y="160"/>
                  <a:pt x="41" y="160"/>
                </a:cubicBezTo>
                <a:cubicBezTo>
                  <a:pt x="42" y="160"/>
                  <a:pt x="43" y="159"/>
                  <a:pt x="43" y="157"/>
                </a:cubicBezTo>
                <a:cubicBezTo>
                  <a:pt x="43" y="81"/>
                  <a:pt x="43" y="81"/>
                  <a:pt x="43" y="81"/>
                </a:cubicBezTo>
                <a:cubicBezTo>
                  <a:pt x="65" y="80"/>
                  <a:pt x="81" y="62"/>
                  <a:pt x="81" y="41"/>
                </a:cubicBezTo>
                <a:close/>
                <a:moveTo>
                  <a:pt x="41" y="76"/>
                </a:moveTo>
                <a:cubicBezTo>
                  <a:pt x="21" y="76"/>
                  <a:pt x="5" y="60"/>
                  <a:pt x="5" y="41"/>
                </a:cubicBezTo>
                <a:cubicBezTo>
                  <a:pt x="5" y="21"/>
                  <a:pt x="21" y="5"/>
                  <a:pt x="41" y="5"/>
                </a:cubicBezTo>
                <a:cubicBezTo>
                  <a:pt x="60" y="5"/>
                  <a:pt x="76" y="21"/>
                  <a:pt x="76" y="41"/>
                </a:cubicBezTo>
                <a:cubicBezTo>
                  <a:pt x="76" y="60"/>
                  <a:pt x="60" y="76"/>
                  <a:pt x="41" y="76"/>
                </a:cubicBezTo>
                <a:close/>
                <a:moveTo>
                  <a:pt x="27" y="19"/>
                </a:moveTo>
                <a:cubicBezTo>
                  <a:pt x="21" y="19"/>
                  <a:pt x="16" y="24"/>
                  <a:pt x="16" y="30"/>
                </a:cubicBezTo>
                <a:cubicBezTo>
                  <a:pt x="16" y="36"/>
                  <a:pt x="21" y="41"/>
                  <a:pt x="27" y="41"/>
                </a:cubicBezTo>
                <a:cubicBezTo>
                  <a:pt x="33" y="41"/>
                  <a:pt x="38" y="36"/>
                  <a:pt x="38" y="30"/>
                </a:cubicBezTo>
                <a:cubicBezTo>
                  <a:pt x="38" y="24"/>
                  <a:pt x="33" y="19"/>
                  <a:pt x="27" y="19"/>
                </a:cubicBezTo>
                <a:close/>
                <a:moveTo>
                  <a:pt x="27" y="35"/>
                </a:moveTo>
                <a:cubicBezTo>
                  <a:pt x="24" y="35"/>
                  <a:pt x="22" y="33"/>
                  <a:pt x="22" y="30"/>
                </a:cubicBezTo>
                <a:cubicBezTo>
                  <a:pt x="22" y="27"/>
                  <a:pt x="24" y="24"/>
                  <a:pt x="27" y="24"/>
                </a:cubicBezTo>
                <a:cubicBezTo>
                  <a:pt x="30" y="24"/>
                  <a:pt x="33" y="27"/>
                  <a:pt x="33" y="30"/>
                </a:cubicBezTo>
                <a:cubicBezTo>
                  <a:pt x="33" y="33"/>
                  <a:pt x="30" y="35"/>
                  <a:pt x="27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4" name="Freeform 1325"/>
          <p:cNvSpPr>
            <a:spLocks noEditPoints="1"/>
          </p:cNvSpPr>
          <p:nvPr userDrawn="1"/>
        </p:nvSpPr>
        <p:spPr bwMode="auto">
          <a:xfrm>
            <a:off x="4411028" y="1358504"/>
            <a:ext cx="450533" cy="454462"/>
          </a:xfrm>
          <a:custGeom>
            <a:avLst/>
            <a:gdLst>
              <a:gd name="T0" fmla="*/ 84 w 160"/>
              <a:gd name="T1" fmla="*/ 32 h 160"/>
              <a:gd name="T2" fmla="*/ 84 w 160"/>
              <a:gd name="T3" fmla="*/ 37 h 160"/>
              <a:gd name="T4" fmla="*/ 70 w 160"/>
              <a:gd name="T5" fmla="*/ 51 h 160"/>
              <a:gd name="T6" fmla="*/ 124 w 160"/>
              <a:gd name="T7" fmla="*/ 87 h 160"/>
              <a:gd name="T8" fmla="*/ 47 w 160"/>
              <a:gd name="T9" fmla="*/ 15 h 160"/>
              <a:gd name="T10" fmla="*/ 51 w 160"/>
              <a:gd name="T11" fmla="*/ 19 h 160"/>
              <a:gd name="T12" fmla="*/ 120 w 160"/>
              <a:gd name="T13" fmla="*/ 84 h 160"/>
              <a:gd name="T14" fmla="*/ 51 w 160"/>
              <a:gd name="T15" fmla="*/ 19 h 160"/>
              <a:gd name="T16" fmla="*/ 5 w 160"/>
              <a:gd name="T17" fmla="*/ 159 h 160"/>
              <a:gd name="T18" fmla="*/ 1 w 160"/>
              <a:gd name="T19" fmla="*/ 155 h 160"/>
              <a:gd name="T20" fmla="*/ 28 w 160"/>
              <a:gd name="T21" fmla="*/ 139 h 160"/>
              <a:gd name="T22" fmla="*/ 23 w 160"/>
              <a:gd name="T23" fmla="*/ 144 h 160"/>
              <a:gd name="T24" fmla="*/ 28 w 160"/>
              <a:gd name="T25" fmla="*/ 139 h 160"/>
              <a:gd name="T26" fmla="*/ 11 w 160"/>
              <a:gd name="T27" fmla="*/ 151 h 160"/>
              <a:gd name="T28" fmla="*/ 13 w 160"/>
              <a:gd name="T29" fmla="*/ 143 h 160"/>
              <a:gd name="T30" fmla="*/ 57 w 160"/>
              <a:gd name="T31" fmla="*/ 139 h 160"/>
              <a:gd name="T32" fmla="*/ 52 w 160"/>
              <a:gd name="T33" fmla="*/ 144 h 160"/>
              <a:gd name="T34" fmla="*/ 57 w 160"/>
              <a:gd name="T35" fmla="*/ 139 h 160"/>
              <a:gd name="T36" fmla="*/ 42 w 160"/>
              <a:gd name="T37" fmla="*/ 144 h 160"/>
              <a:gd name="T38" fmla="*/ 38 w 160"/>
              <a:gd name="T39" fmla="*/ 139 h 160"/>
              <a:gd name="T40" fmla="*/ 72 w 160"/>
              <a:gd name="T41" fmla="*/ 141 h 160"/>
              <a:gd name="T42" fmla="*/ 64 w 160"/>
              <a:gd name="T43" fmla="*/ 141 h 160"/>
              <a:gd name="T44" fmla="*/ 1 w 160"/>
              <a:gd name="T45" fmla="*/ 143 h 160"/>
              <a:gd name="T46" fmla="*/ 13 w 160"/>
              <a:gd name="T47" fmla="*/ 127 h 160"/>
              <a:gd name="T48" fmla="*/ 15 w 160"/>
              <a:gd name="T49" fmla="*/ 126 h 160"/>
              <a:gd name="T50" fmla="*/ 17 w 160"/>
              <a:gd name="T51" fmla="*/ 126 h 160"/>
              <a:gd name="T52" fmla="*/ 61 w 160"/>
              <a:gd name="T53" fmla="*/ 128 h 160"/>
              <a:gd name="T54" fmla="*/ 18 w 160"/>
              <a:gd name="T55" fmla="*/ 131 h 160"/>
              <a:gd name="T56" fmla="*/ 16 w 160"/>
              <a:gd name="T57" fmla="*/ 132 h 160"/>
              <a:gd name="T58" fmla="*/ 3 w 160"/>
              <a:gd name="T59" fmla="*/ 143 h 160"/>
              <a:gd name="T60" fmla="*/ 154 w 160"/>
              <a:gd name="T61" fmla="*/ 125 h 160"/>
              <a:gd name="T62" fmla="*/ 159 w 160"/>
              <a:gd name="T63" fmla="*/ 127 h 160"/>
              <a:gd name="T64" fmla="*/ 154 w 160"/>
              <a:gd name="T65" fmla="*/ 129 h 160"/>
              <a:gd name="T66" fmla="*/ 145 w 160"/>
              <a:gd name="T67" fmla="*/ 141 h 160"/>
              <a:gd name="T68" fmla="*/ 141 w 160"/>
              <a:gd name="T69" fmla="*/ 137 h 160"/>
              <a:gd name="T70" fmla="*/ 133 w 160"/>
              <a:gd name="T71" fmla="*/ 139 h 160"/>
              <a:gd name="T72" fmla="*/ 127 w 160"/>
              <a:gd name="T73" fmla="*/ 144 h 160"/>
              <a:gd name="T74" fmla="*/ 133 w 160"/>
              <a:gd name="T75" fmla="*/ 139 h 160"/>
              <a:gd name="T76" fmla="*/ 116 w 160"/>
              <a:gd name="T77" fmla="*/ 144 h 160"/>
              <a:gd name="T78" fmla="*/ 110 w 160"/>
              <a:gd name="T79" fmla="*/ 139 h 160"/>
              <a:gd name="T80" fmla="*/ 101 w 160"/>
              <a:gd name="T81" fmla="*/ 141 h 160"/>
              <a:gd name="T82" fmla="*/ 93 w 160"/>
              <a:gd name="T83" fmla="*/ 141 h 160"/>
              <a:gd name="T84" fmla="*/ 159 w 160"/>
              <a:gd name="T85" fmla="*/ 140 h 160"/>
              <a:gd name="T86" fmla="*/ 147 w 160"/>
              <a:gd name="T87" fmla="*/ 156 h 160"/>
              <a:gd name="T88" fmla="*/ 145 w 160"/>
              <a:gd name="T89" fmla="*/ 157 h 160"/>
              <a:gd name="T90" fmla="*/ 143 w 160"/>
              <a:gd name="T91" fmla="*/ 157 h 160"/>
              <a:gd name="T92" fmla="*/ 20 w 160"/>
              <a:gd name="T93" fmla="*/ 159 h 160"/>
              <a:gd name="T94" fmla="*/ 17 w 160"/>
              <a:gd name="T95" fmla="*/ 155 h 160"/>
              <a:gd name="T96" fmla="*/ 142 w 160"/>
              <a:gd name="T97" fmla="*/ 152 h 160"/>
              <a:gd name="T98" fmla="*/ 144 w 160"/>
              <a:gd name="T99" fmla="*/ 151 h 160"/>
              <a:gd name="T100" fmla="*/ 155 w 160"/>
              <a:gd name="T101" fmla="*/ 140 h 160"/>
              <a:gd name="T102" fmla="*/ 137 w 160"/>
              <a:gd name="T103" fmla="*/ 125 h 160"/>
              <a:gd name="T104" fmla="*/ 148 w 160"/>
              <a:gd name="T105" fmla="*/ 122 h 160"/>
              <a:gd name="T106" fmla="*/ 104 w 160"/>
              <a:gd name="T107" fmla="*/ 12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60">
                <a:moveTo>
                  <a:pt x="84" y="69"/>
                </a:moveTo>
                <a:cubicBezTo>
                  <a:pt x="94" y="69"/>
                  <a:pt x="102" y="61"/>
                  <a:pt x="102" y="51"/>
                </a:cubicBezTo>
                <a:cubicBezTo>
                  <a:pt x="102" y="40"/>
                  <a:pt x="94" y="32"/>
                  <a:pt x="84" y="32"/>
                </a:cubicBezTo>
                <a:cubicBezTo>
                  <a:pt x="73" y="32"/>
                  <a:pt x="65" y="40"/>
                  <a:pt x="65" y="51"/>
                </a:cubicBezTo>
                <a:cubicBezTo>
                  <a:pt x="65" y="61"/>
                  <a:pt x="73" y="69"/>
                  <a:pt x="84" y="69"/>
                </a:cubicBezTo>
                <a:close/>
                <a:moveTo>
                  <a:pt x="84" y="37"/>
                </a:moveTo>
                <a:cubicBezTo>
                  <a:pt x="91" y="37"/>
                  <a:pt x="97" y="43"/>
                  <a:pt x="97" y="51"/>
                </a:cubicBezTo>
                <a:cubicBezTo>
                  <a:pt x="97" y="58"/>
                  <a:pt x="91" y="64"/>
                  <a:pt x="84" y="64"/>
                </a:cubicBezTo>
                <a:cubicBezTo>
                  <a:pt x="76" y="64"/>
                  <a:pt x="70" y="58"/>
                  <a:pt x="70" y="51"/>
                </a:cubicBezTo>
                <a:cubicBezTo>
                  <a:pt x="70" y="43"/>
                  <a:pt x="76" y="37"/>
                  <a:pt x="84" y="37"/>
                </a:cubicBezTo>
                <a:close/>
                <a:moveTo>
                  <a:pt x="83" y="146"/>
                </a:moveTo>
                <a:cubicBezTo>
                  <a:pt x="124" y="87"/>
                  <a:pt x="124" y="87"/>
                  <a:pt x="124" y="87"/>
                </a:cubicBezTo>
                <a:cubicBezTo>
                  <a:pt x="139" y="66"/>
                  <a:pt x="137" y="33"/>
                  <a:pt x="119" y="15"/>
                </a:cubicBezTo>
                <a:cubicBezTo>
                  <a:pt x="110" y="5"/>
                  <a:pt x="97" y="0"/>
                  <a:pt x="83" y="0"/>
                </a:cubicBezTo>
                <a:cubicBezTo>
                  <a:pt x="69" y="0"/>
                  <a:pt x="57" y="5"/>
                  <a:pt x="47" y="15"/>
                </a:cubicBezTo>
                <a:cubicBezTo>
                  <a:pt x="29" y="33"/>
                  <a:pt x="27" y="66"/>
                  <a:pt x="42" y="87"/>
                </a:cubicBezTo>
                <a:lnTo>
                  <a:pt x="83" y="146"/>
                </a:lnTo>
                <a:close/>
                <a:moveTo>
                  <a:pt x="51" y="19"/>
                </a:moveTo>
                <a:cubicBezTo>
                  <a:pt x="59" y="10"/>
                  <a:pt x="71" y="5"/>
                  <a:pt x="83" y="5"/>
                </a:cubicBezTo>
                <a:cubicBezTo>
                  <a:pt x="95" y="5"/>
                  <a:pt x="107" y="10"/>
                  <a:pt x="116" y="19"/>
                </a:cubicBezTo>
                <a:cubicBezTo>
                  <a:pt x="132" y="35"/>
                  <a:pt x="134" y="65"/>
                  <a:pt x="120" y="84"/>
                </a:cubicBezTo>
                <a:cubicBezTo>
                  <a:pt x="83" y="137"/>
                  <a:pt x="83" y="137"/>
                  <a:pt x="83" y="137"/>
                </a:cubicBezTo>
                <a:cubicBezTo>
                  <a:pt x="46" y="84"/>
                  <a:pt x="46" y="84"/>
                  <a:pt x="46" y="84"/>
                </a:cubicBezTo>
                <a:cubicBezTo>
                  <a:pt x="33" y="65"/>
                  <a:pt x="35" y="35"/>
                  <a:pt x="51" y="19"/>
                </a:cubicBezTo>
                <a:close/>
                <a:moveTo>
                  <a:pt x="6" y="154"/>
                </a:moveTo>
                <a:cubicBezTo>
                  <a:pt x="7" y="155"/>
                  <a:pt x="7" y="156"/>
                  <a:pt x="6" y="157"/>
                </a:cubicBezTo>
                <a:cubicBezTo>
                  <a:pt x="5" y="159"/>
                  <a:pt x="5" y="159"/>
                  <a:pt x="5" y="159"/>
                </a:cubicBezTo>
                <a:cubicBezTo>
                  <a:pt x="4" y="160"/>
                  <a:pt x="3" y="160"/>
                  <a:pt x="3" y="160"/>
                </a:cubicBezTo>
                <a:cubicBezTo>
                  <a:pt x="2" y="160"/>
                  <a:pt x="1" y="160"/>
                  <a:pt x="1" y="159"/>
                </a:cubicBezTo>
                <a:cubicBezTo>
                  <a:pt x="0" y="158"/>
                  <a:pt x="0" y="156"/>
                  <a:pt x="1" y="155"/>
                </a:cubicBezTo>
                <a:cubicBezTo>
                  <a:pt x="3" y="154"/>
                  <a:pt x="3" y="154"/>
                  <a:pt x="3" y="154"/>
                </a:cubicBezTo>
                <a:cubicBezTo>
                  <a:pt x="4" y="153"/>
                  <a:pt x="5" y="153"/>
                  <a:pt x="6" y="154"/>
                </a:cubicBezTo>
                <a:close/>
                <a:moveTo>
                  <a:pt x="28" y="139"/>
                </a:moveTo>
                <a:cubicBezTo>
                  <a:pt x="29" y="139"/>
                  <a:pt x="30" y="140"/>
                  <a:pt x="30" y="141"/>
                </a:cubicBezTo>
                <a:cubicBezTo>
                  <a:pt x="30" y="143"/>
                  <a:pt x="29" y="144"/>
                  <a:pt x="28" y="144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44"/>
                  <a:pt x="20" y="143"/>
                  <a:pt x="20" y="141"/>
                </a:cubicBezTo>
                <a:cubicBezTo>
                  <a:pt x="20" y="140"/>
                  <a:pt x="22" y="139"/>
                  <a:pt x="23" y="139"/>
                </a:cubicBezTo>
                <a:lnTo>
                  <a:pt x="28" y="139"/>
                </a:lnTo>
                <a:close/>
                <a:moveTo>
                  <a:pt x="17" y="147"/>
                </a:moveTo>
                <a:cubicBezTo>
                  <a:pt x="13" y="150"/>
                  <a:pt x="13" y="150"/>
                  <a:pt x="13" y="150"/>
                </a:cubicBezTo>
                <a:cubicBezTo>
                  <a:pt x="13" y="151"/>
                  <a:pt x="12" y="151"/>
                  <a:pt x="11" y="151"/>
                </a:cubicBezTo>
                <a:cubicBezTo>
                  <a:pt x="11" y="151"/>
                  <a:pt x="10" y="151"/>
                  <a:pt x="10" y="150"/>
                </a:cubicBezTo>
                <a:cubicBezTo>
                  <a:pt x="8" y="149"/>
                  <a:pt x="8" y="148"/>
                  <a:pt x="10" y="147"/>
                </a:cubicBezTo>
                <a:cubicBezTo>
                  <a:pt x="13" y="143"/>
                  <a:pt x="13" y="143"/>
                  <a:pt x="13" y="143"/>
                </a:cubicBezTo>
                <a:cubicBezTo>
                  <a:pt x="14" y="142"/>
                  <a:pt x="16" y="142"/>
                  <a:pt x="17" y="143"/>
                </a:cubicBezTo>
                <a:cubicBezTo>
                  <a:pt x="18" y="144"/>
                  <a:pt x="18" y="146"/>
                  <a:pt x="17" y="147"/>
                </a:cubicBezTo>
                <a:close/>
                <a:moveTo>
                  <a:pt x="57" y="139"/>
                </a:moveTo>
                <a:cubicBezTo>
                  <a:pt x="58" y="139"/>
                  <a:pt x="60" y="140"/>
                  <a:pt x="60" y="141"/>
                </a:cubicBezTo>
                <a:cubicBezTo>
                  <a:pt x="60" y="143"/>
                  <a:pt x="58" y="144"/>
                  <a:pt x="57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1" y="144"/>
                  <a:pt x="49" y="143"/>
                  <a:pt x="49" y="141"/>
                </a:cubicBezTo>
                <a:cubicBezTo>
                  <a:pt x="49" y="140"/>
                  <a:pt x="51" y="139"/>
                  <a:pt x="52" y="139"/>
                </a:cubicBezTo>
                <a:lnTo>
                  <a:pt x="57" y="139"/>
                </a:lnTo>
                <a:close/>
                <a:moveTo>
                  <a:pt x="42" y="139"/>
                </a:moveTo>
                <a:cubicBezTo>
                  <a:pt x="44" y="139"/>
                  <a:pt x="45" y="140"/>
                  <a:pt x="45" y="141"/>
                </a:cubicBezTo>
                <a:cubicBezTo>
                  <a:pt x="45" y="143"/>
                  <a:pt x="44" y="144"/>
                  <a:pt x="42" y="144"/>
                </a:cubicBezTo>
                <a:cubicBezTo>
                  <a:pt x="38" y="144"/>
                  <a:pt x="38" y="144"/>
                  <a:pt x="38" y="144"/>
                </a:cubicBezTo>
                <a:cubicBezTo>
                  <a:pt x="36" y="144"/>
                  <a:pt x="35" y="143"/>
                  <a:pt x="35" y="141"/>
                </a:cubicBezTo>
                <a:cubicBezTo>
                  <a:pt x="35" y="140"/>
                  <a:pt x="36" y="139"/>
                  <a:pt x="38" y="139"/>
                </a:cubicBezTo>
                <a:lnTo>
                  <a:pt x="42" y="139"/>
                </a:lnTo>
                <a:close/>
                <a:moveTo>
                  <a:pt x="69" y="139"/>
                </a:moveTo>
                <a:cubicBezTo>
                  <a:pt x="71" y="139"/>
                  <a:pt x="72" y="140"/>
                  <a:pt x="72" y="141"/>
                </a:cubicBezTo>
                <a:cubicBezTo>
                  <a:pt x="72" y="143"/>
                  <a:pt x="71" y="144"/>
                  <a:pt x="69" y="144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5" y="144"/>
                  <a:pt x="64" y="143"/>
                  <a:pt x="64" y="141"/>
                </a:cubicBezTo>
                <a:cubicBezTo>
                  <a:pt x="64" y="140"/>
                  <a:pt x="65" y="139"/>
                  <a:pt x="67" y="139"/>
                </a:cubicBezTo>
                <a:lnTo>
                  <a:pt x="69" y="139"/>
                </a:lnTo>
                <a:close/>
                <a:moveTo>
                  <a:pt x="1" y="143"/>
                </a:moveTo>
                <a:cubicBezTo>
                  <a:pt x="0" y="142"/>
                  <a:pt x="0" y="140"/>
                  <a:pt x="1" y="139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2" y="128"/>
                  <a:pt x="12" y="128"/>
                  <a:pt x="13" y="127"/>
                </a:cubicBezTo>
                <a:cubicBezTo>
                  <a:pt x="13" y="127"/>
                  <a:pt x="13" y="127"/>
                  <a:pt x="13" y="127"/>
                </a:cubicBezTo>
                <a:cubicBezTo>
                  <a:pt x="14" y="127"/>
                  <a:pt x="14" y="127"/>
                  <a:pt x="14" y="127"/>
                </a:cubicBezTo>
                <a:cubicBezTo>
                  <a:pt x="14" y="126"/>
                  <a:pt x="14" y="126"/>
                  <a:pt x="15" y="12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6" y="126"/>
                  <a:pt x="16" y="126"/>
                  <a:pt x="16" y="126"/>
                </a:cubicBezTo>
                <a:cubicBezTo>
                  <a:pt x="16" y="126"/>
                  <a:pt x="16" y="126"/>
                  <a:pt x="17" y="126"/>
                </a:cubicBezTo>
                <a:cubicBezTo>
                  <a:pt x="17" y="125"/>
                  <a:pt x="18" y="125"/>
                  <a:pt x="19" y="125"/>
                </a:cubicBezTo>
                <a:cubicBezTo>
                  <a:pt x="59" y="125"/>
                  <a:pt x="59" y="125"/>
                  <a:pt x="59" y="125"/>
                </a:cubicBezTo>
                <a:cubicBezTo>
                  <a:pt x="60" y="125"/>
                  <a:pt x="61" y="127"/>
                  <a:pt x="61" y="128"/>
                </a:cubicBezTo>
                <a:cubicBezTo>
                  <a:pt x="61" y="129"/>
                  <a:pt x="60" y="131"/>
                  <a:pt x="59" y="131"/>
                </a:cubicBezTo>
                <a:cubicBezTo>
                  <a:pt x="19" y="131"/>
                  <a:pt x="19" y="131"/>
                  <a:pt x="19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6" y="131"/>
                  <a:pt x="16" y="131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5" y="143"/>
                  <a:pt x="5" y="143"/>
                  <a:pt x="5" y="143"/>
                </a:cubicBezTo>
                <a:cubicBezTo>
                  <a:pt x="4" y="143"/>
                  <a:pt x="3" y="143"/>
                  <a:pt x="3" y="143"/>
                </a:cubicBezTo>
                <a:cubicBezTo>
                  <a:pt x="2" y="143"/>
                  <a:pt x="1" y="143"/>
                  <a:pt x="1" y="143"/>
                </a:cubicBezTo>
                <a:close/>
                <a:moveTo>
                  <a:pt x="154" y="129"/>
                </a:moveTo>
                <a:cubicBezTo>
                  <a:pt x="153" y="128"/>
                  <a:pt x="153" y="126"/>
                  <a:pt x="154" y="125"/>
                </a:cubicBezTo>
                <a:cubicBezTo>
                  <a:pt x="155" y="123"/>
                  <a:pt x="155" y="123"/>
                  <a:pt x="155" y="123"/>
                </a:cubicBezTo>
                <a:cubicBezTo>
                  <a:pt x="156" y="122"/>
                  <a:pt x="158" y="122"/>
                  <a:pt x="159" y="123"/>
                </a:cubicBezTo>
                <a:cubicBezTo>
                  <a:pt x="160" y="124"/>
                  <a:pt x="160" y="126"/>
                  <a:pt x="159" y="127"/>
                </a:cubicBezTo>
                <a:cubicBezTo>
                  <a:pt x="157" y="129"/>
                  <a:pt x="157" y="129"/>
                  <a:pt x="157" y="129"/>
                </a:cubicBezTo>
                <a:cubicBezTo>
                  <a:pt x="157" y="130"/>
                  <a:pt x="156" y="130"/>
                  <a:pt x="155" y="130"/>
                </a:cubicBezTo>
                <a:cubicBezTo>
                  <a:pt x="155" y="130"/>
                  <a:pt x="154" y="130"/>
                  <a:pt x="154" y="129"/>
                </a:cubicBezTo>
                <a:close/>
                <a:moveTo>
                  <a:pt x="149" y="133"/>
                </a:moveTo>
                <a:cubicBezTo>
                  <a:pt x="150" y="134"/>
                  <a:pt x="150" y="136"/>
                  <a:pt x="149" y="137"/>
                </a:cubicBezTo>
                <a:cubicBezTo>
                  <a:pt x="145" y="141"/>
                  <a:pt x="145" y="141"/>
                  <a:pt x="145" y="141"/>
                </a:cubicBezTo>
                <a:cubicBezTo>
                  <a:pt x="145" y="142"/>
                  <a:pt x="144" y="142"/>
                  <a:pt x="143" y="142"/>
                </a:cubicBezTo>
                <a:cubicBezTo>
                  <a:pt x="143" y="142"/>
                  <a:pt x="142" y="142"/>
                  <a:pt x="141" y="141"/>
                </a:cubicBezTo>
                <a:cubicBezTo>
                  <a:pt x="140" y="140"/>
                  <a:pt x="140" y="138"/>
                  <a:pt x="141" y="137"/>
                </a:cubicBezTo>
                <a:cubicBezTo>
                  <a:pt x="146" y="133"/>
                  <a:pt x="146" y="133"/>
                  <a:pt x="146" y="133"/>
                </a:cubicBezTo>
                <a:cubicBezTo>
                  <a:pt x="147" y="132"/>
                  <a:pt x="148" y="132"/>
                  <a:pt x="149" y="133"/>
                </a:cubicBezTo>
                <a:close/>
                <a:moveTo>
                  <a:pt x="133" y="139"/>
                </a:moveTo>
                <a:cubicBezTo>
                  <a:pt x="134" y="139"/>
                  <a:pt x="135" y="140"/>
                  <a:pt x="135" y="141"/>
                </a:cubicBezTo>
                <a:cubicBezTo>
                  <a:pt x="135" y="143"/>
                  <a:pt x="134" y="144"/>
                  <a:pt x="133" y="144"/>
                </a:cubicBezTo>
                <a:cubicBezTo>
                  <a:pt x="127" y="144"/>
                  <a:pt x="127" y="144"/>
                  <a:pt x="127" y="144"/>
                </a:cubicBezTo>
                <a:cubicBezTo>
                  <a:pt x="126" y="144"/>
                  <a:pt x="124" y="143"/>
                  <a:pt x="124" y="141"/>
                </a:cubicBezTo>
                <a:cubicBezTo>
                  <a:pt x="124" y="140"/>
                  <a:pt x="126" y="139"/>
                  <a:pt x="127" y="139"/>
                </a:cubicBezTo>
                <a:lnTo>
                  <a:pt x="133" y="139"/>
                </a:lnTo>
                <a:close/>
                <a:moveTo>
                  <a:pt x="116" y="139"/>
                </a:moveTo>
                <a:cubicBezTo>
                  <a:pt x="117" y="139"/>
                  <a:pt x="118" y="140"/>
                  <a:pt x="118" y="141"/>
                </a:cubicBezTo>
                <a:cubicBezTo>
                  <a:pt x="118" y="143"/>
                  <a:pt x="117" y="144"/>
                  <a:pt x="116" y="144"/>
                </a:cubicBezTo>
                <a:cubicBezTo>
                  <a:pt x="110" y="144"/>
                  <a:pt x="110" y="144"/>
                  <a:pt x="110" y="144"/>
                </a:cubicBezTo>
                <a:cubicBezTo>
                  <a:pt x="109" y="144"/>
                  <a:pt x="107" y="143"/>
                  <a:pt x="107" y="141"/>
                </a:cubicBezTo>
                <a:cubicBezTo>
                  <a:pt x="107" y="140"/>
                  <a:pt x="109" y="139"/>
                  <a:pt x="110" y="139"/>
                </a:cubicBezTo>
                <a:lnTo>
                  <a:pt x="116" y="139"/>
                </a:lnTo>
                <a:close/>
                <a:moveTo>
                  <a:pt x="99" y="139"/>
                </a:moveTo>
                <a:cubicBezTo>
                  <a:pt x="100" y="139"/>
                  <a:pt x="101" y="140"/>
                  <a:pt x="101" y="141"/>
                </a:cubicBezTo>
                <a:cubicBezTo>
                  <a:pt x="101" y="143"/>
                  <a:pt x="100" y="144"/>
                  <a:pt x="99" y="144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5" y="144"/>
                  <a:pt x="93" y="143"/>
                  <a:pt x="93" y="141"/>
                </a:cubicBezTo>
                <a:cubicBezTo>
                  <a:pt x="93" y="140"/>
                  <a:pt x="95" y="139"/>
                  <a:pt x="96" y="139"/>
                </a:cubicBezTo>
                <a:lnTo>
                  <a:pt x="99" y="139"/>
                </a:lnTo>
                <a:close/>
                <a:moveTo>
                  <a:pt x="159" y="140"/>
                </a:moveTo>
                <a:cubicBezTo>
                  <a:pt x="160" y="141"/>
                  <a:pt x="160" y="143"/>
                  <a:pt x="159" y="144"/>
                </a:cubicBezTo>
                <a:cubicBezTo>
                  <a:pt x="149" y="154"/>
                  <a:pt x="149" y="154"/>
                  <a:pt x="149" y="154"/>
                </a:cubicBezTo>
                <a:cubicBezTo>
                  <a:pt x="148" y="155"/>
                  <a:pt x="148" y="155"/>
                  <a:pt x="147" y="156"/>
                </a:cubicBezTo>
                <a:cubicBezTo>
                  <a:pt x="147" y="156"/>
                  <a:pt x="147" y="156"/>
                  <a:pt x="147" y="156"/>
                </a:cubicBezTo>
                <a:cubicBezTo>
                  <a:pt x="146" y="156"/>
                  <a:pt x="146" y="156"/>
                  <a:pt x="146" y="156"/>
                </a:cubicBezTo>
                <a:cubicBezTo>
                  <a:pt x="146" y="156"/>
                  <a:pt x="146" y="156"/>
                  <a:pt x="145" y="157"/>
                </a:cubicBezTo>
                <a:cubicBezTo>
                  <a:pt x="145" y="157"/>
                  <a:pt x="145" y="157"/>
                  <a:pt x="145" y="157"/>
                </a:cubicBezTo>
                <a:cubicBezTo>
                  <a:pt x="144" y="157"/>
                  <a:pt x="144" y="157"/>
                  <a:pt x="144" y="157"/>
                </a:cubicBezTo>
                <a:cubicBezTo>
                  <a:pt x="144" y="157"/>
                  <a:pt x="144" y="157"/>
                  <a:pt x="143" y="157"/>
                </a:cubicBezTo>
                <a:cubicBezTo>
                  <a:pt x="143" y="157"/>
                  <a:pt x="142" y="157"/>
                  <a:pt x="141" y="157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0" y="159"/>
                  <a:pt x="20" y="159"/>
                  <a:pt x="20" y="159"/>
                </a:cubicBezTo>
                <a:cubicBezTo>
                  <a:pt x="20" y="160"/>
                  <a:pt x="19" y="160"/>
                  <a:pt x="19" y="160"/>
                </a:cubicBezTo>
                <a:cubicBezTo>
                  <a:pt x="18" y="160"/>
                  <a:pt x="17" y="160"/>
                  <a:pt x="17" y="159"/>
                </a:cubicBezTo>
                <a:cubicBezTo>
                  <a:pt x="16" y="158"/>
                  <a:pt x="16" y="156"/>
                  <a:pt x="17" y="155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141" y="152"/>
                  <a:pt x="141" y="152"/>
                  <a:pt x="141" y="152"/>
                </a:cubicBezTo>
                <a:cubicBezTo>
                  <a:pt x="142" y="152"/>
                  <a:pt x="142" y="152"/>
                  <a:pt x="142" y="152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3" y="152"/>
                  <a:pt x="143" y="152"/>
                  <a:pt x="143" y="152"/>
                </a:cubicBezTo>
                <a:cubicBezTo>
                  <a:pt x="143" y="152"/>
                  <a:pt x="144" y="151"/>
                  <a:pt x="144" y="151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5" y="151"/>
                  <a:pt x="145" y="151"/>
                  <a:pt x="145" y="150"/>
                </a:cubicBezTo>
                <a:cubicBezTo>
                  <a:pt x="155" y="140"/>
                  <a:pt x="155" y="140"/>
                  <a:pt x="155" y="140"/>
                </a:cubicBezTo>
                <a:cubicBezTo>
                  <a:pt x="156" y="139"/>
                  <a:pt x="158" y="139"/>
                  <a:pt x="159" y="140"/>
                </a:cubicBezTo>
                <a:close/>
                <a:moveTo>
                  <a:pt x="107" y="125"/>
                </a:moveTo>
                <a:cubicBezTo>
                  <a:pt x="137" y="125"/>
                  <a:pt x="137" y="125"/>
                  <a:pt x="137" y="125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7"/>
                  <a:pt x="147" y="117"/>
                  <a:pt x="148" y="118"/>
                </a:cubicBezTo>
                <a:cubicBezTo>
                  <a:pt x="149" y="119"/>
                  <a:pt x="149" y="121"/>
                  <a:pt x="148" y="122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07" y="131"/>
                  <a:pt x="107" y="131"/>
                  <a:pt x="107" y="131"/>
                </a:cubicBezTo>
                <a:cubicBezTo>
                  <a:pt x="105" y="131"/>
                  <a:pt x="104" y="129"/>
                  <a:pt x="104" y="128"/>
                </a:cubicBezTo>
                <a:cubicBezTo>
                  <a:pt x="104" y="127"/>
                  <a:pt x="105" y="125"/>
                  <a:pt x="107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5" name="Freeform 1326"/>
          <p:cNvSpPr>
            <a:spLocks noEditPoints="1"/>
          </p:cNvSpPr>
          <p:nvPr userDrawn="1"/>
        </p:nvSpPr>
        <p:spPr bwMode="auto">
          <a:xfrm>
            <a:off x="4411028" y="1869281"/>
            <a:ext cx="450533" cy="445294"/>
          </a:xfrm>
          <a:custGeom>
            <a:avLst/>
            <a:gdLst>
              <a:gd name="T0" fmla="*/ 81 w 160"/>
              <a:gd name="T1" fmla="*/ 68 h 157"/>
              <a:gd name="T2" fmla="*/ 99 w 160"/>
              <a:gd name="T3" fmla="*/ 50 h 157"/>
              <a:gd name="T4" fmla="*/ 81 w 160"/>
              <a:gd name="T5" fmla="*/ 31 h 157"/>
              <a:gd name="T6" fmla="*/ 63 w 160"/>
              <a:gd name="T7" fmla="*/ 50 h 157"/>
              <a:gd name="T8" fmla="*/ 81 w 160"/>
              <a:gd name="T9" fmla="*/ 68 h 157"/>
              <a:gd name="T10" fmla="*/ 81 w 160"/>
              <a:gd name="T11" fmla="*/ 37 h 157"/>
              <a:gd name="T12" fmla="*/ 94 w 160"/>
              <a:gd name="T13" fmla="*/ 50 h 157"/>
              <a:gd name="T14" fmla="*/ 81 w 160"/>
              <a:gd name="T15" fmla="*/ 63 h 157"/>
              <a:gd name="T16" fmla="*/ 68 w 160"/>
              <a:gd name="T17" fmla="*/ 50 h 157"/>
              <a:gd name="T18" fmla="*/ 81 w 160"/>
              <a:gd name="T19" fmla="*/ 37 h 157"/>
              <a:gd name="T20" fmla="*/ 131 w 160"/>
              <a:gd name="T21" fmla="*/ 97 h 157"/>
              <a:gd name="T22" fmla="*/ 113 w 160"/>
              <a:gd name="T23" fmla="*/ 97 h 157"/>
              <a:gd name="T24" fmla="*/ 121 w 160"/>
              <a:gd name="T25" fmla="*/ 85 h 157"/>
              <a:gd name="T26" fmla="*/ 116 w 160"/>
              <a:gd name="T27" fmla="*/ 15 h 157"/>
              <a:gd name="T28" fmla="*/ 80 w 160"/>
              <a:gd name="T29" fmla="*/ 0 h 157"/>
              <a:gd name="T30" fmla="*/ 45 w 160"/>
              <a:gd name="T31" fmla="*/ 15 h 157"/>
              <a:gd name="T32" fmla="*/ 40 w 160"/>
              <a:gd name="T33" fmla="*/ 85 h 157"/>
              <a:gd name="T34" fmla="*/ 48 w 160"/>
              <a:gd name="T35" fmla="*/ 97 h 157"/>
              <a:gd name="T36" fmla="*/ 29 w 160"/>
              <a:gd name="T37" fmla="*/ 97 h 157"/>
              <a:gd name="T38" fmla="*/ 0 w 160"/>
              <a:gd name="T39" fmla="*/ 157 h 157"/>
              <a:gd name="T40" fmla="*/ 160 w 160"/>
              <a:gd name="T41" fmla="*/ 157 h 157"/>
              <a:gd name="T42" fmla="*/ 131 w 160"/>
              <a:gd name="T43" fmla="*/ 97 h 157"/>
              <a:gd name="T44" fmla="*/ 45 w 160"/>
              <a:gd name="T45" fmla="*/ 82 h 157"/>
              <a:gd name="T46" fmla="*/ 49 w 160"/>
              <a:gd name="T47" fmla="*/ 18 h 157"/>
              <a:gd name="T48" fmla="*/ 80 w 160"/>
              <a:gd name="T49" fmla="*/ 5 h 157"/>
              <a:gd name="T50" fmla="*/ 112 w 160"/>
              <a:gd name="T51" fmla="*/ 18 h 157"/>
              <a:gd name="T52" fmla="*/ 116 w 160"/>
              <a:gd name="T53" fmla="*/ 82 h 157"/>
              <a:gd name="T54" fmla="*/ 80 w 160"/>
              <a:gd name="T55" fmla="*/ 134 h 157"/>
              <a:gd name="T56" fmla="*/ 55 w 160"/>
              <a:gd name="T57" fmla="*/ 97 h 157"/>
              <a:gd name="T58" fmla="*/ 55 w 160"/>
              <a:gd name="T59" fmla="*/ 97 h 157"/>
              <a:gd name="T60" fmla="*/ 45 w 160"/>
              <a:gd name="T61" fmla="*/ 82 h 157"/>
              <a:gd name="T62" fmla="*/ 32 w 160"/>
              <a:gd name="T63" fmla="*/ 102 h 157"/>
              <a:gd name="T64" fmla="*/ 52 w 160"/>
              <a:gd name="T65" fmla="*/ 102 h 157"/>
              <a:gd name="T66" fmla="*/ 80 w 160"/>
              <a:gd name="T67" fmla="*/ 143 h 157"/>
              <a:gd name="T68" fmla="*/ 109 w 160"/>
              <a:gd name="T69" fmla="*/ 102 h 157"/>
              <a:gd name="T70" fmla="*/ 128 w 160"/>
              <a:gd name="T71" fmla="*/ 102 h 157"/>
              <a:gd name="T72" fmla="*/ 152 w 160"/>
              <a:gd name="T73" fmla="*/ 152 h 157"/>
              <a:gd name="T74" fmla="*/ 8 w 160"/>
              <a:gd name="T75" fmla="*/ 152 h 157"/>
              <a:gd name="T76" fmla="*/ 32 w 160"/>
              <a:gd name="T77" fmla="*/ 102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57">
                <a:moveTo>
                  <a:pt x="81" y="68"/>
                </a:moveTo>
                <a:cubicBezTo>
                  <a:pt x="91" y="68"/>
                  <a:pt x="99" y="60"/>
                  <a:pt x="99" y="50"/>
                </a:cubicBezTo>
                <a:cubicBezTo>
                  <a:pt x="99" y="40"/>
                  <a:pt x="91" y="31"/>
                  <a:pt x="81" y="31"/>
                </a:cubicBezTo>
                <a:cubicBezTo>
                  <a:pt x="71" y="31"/>
                  <a:pt x="63" y="40"/>
                  <a:pt x="63" y="50"/>
                </a:cubicBezTo>
                <a:cubicBezTo>
                  <a:pt x="63" y="60"/>
                  <a:pt x="71" y="68"/>
                  <a:pt x="81" y="68"/>
                </a:cubicBezTo>
                <a:close/>
                <a:moveTo>
                  <a:pt x="81" y="37"/>
                </a:moveTo>
                <a:cubicBezTo>
                  <a:pt x="88" y="37"/>
                  <a:pt x="94" y="42"/>
                  <a:pt x="94" y="50"/>
                </a:cubicBezTo>
                <a:cubicBezTo>
                  <a:pt x="94" y="57"/>
                  <a:pt x="88" y="63"/>
                  <a:pt x="81" y="63"/>
                </a:cubicBezTo>
                <a:cubicBezTo>
                  <a:pt x="74" y="63"/>
                  <a:pt x="68" y="57"/>
                  <a:pt x="68" y="50"/>
                </a:cubicBezTo>
                <a:cubicBezTo>
                  <a:pt x="68" y="42"/>
                  <a:pt x="74" y="37"/>
                  <a:pt x="81" y="37"/>
                </a:cubicBezTo>
                <a:close/>
                <a:moveTo>
                  <a:pt x="131" y="97"/>
                </a:moveTo>
                <a:cubicBezTo>
                  <a:pt x="113" y="97"/>
                  <a:pt x="113" y="97"/>
                  <a:pt x="113" y="97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36" y="65"/>
                  <a:pt x="133" y="32"/>
                  <a:pt x="116" y="15"/>
                </a:cubicBezTo>
                <a:cubicBezTo>
                  <a:pt x="106" y="5"/>
                  <a:pt x="94" y="0"/>
                  <a:pt x="80" y="0"/>
                </a:cubicBezTo>
                <a:cubicBezTo>
                  <a:pt x="67" y="0"/>
                  <a:pt x="54" y="5"/>
                  <a:pt x="45" y="15"/>
                </a:cubicBezTo>
                <a:cubicBezTo>
                  <a:pt x="27" y="32"/>
                  <a:pt x="25" y="65"/>
                  <a:pt x="40" y="85"/>
                </a:cubicBezTo>
                <a:cubicBezTo>
                  <a:pt x="48" y="97"/>
                  <a:pt x="48" y="97"/>
                  <a:pt x="48" y="97"/>
                </a:cubicBezTo>
                <a:cubicBezTo>
                  <a:pt x="29" y="97"/>
                  <a:pt x="29" y="97"/>
                  <a:pt x="29" y="97"/>
                </a:cubicBezTo>
                <a:cubicBezTo>
                  <a:pt x="0" y="157"/>
                  <a:pt x="0" y="157"/>
                  <a:pt x="0" y="157"/>
                </a:cubicBezTo>
                <a:cubicBezTo>
                  <a:pt x="160" y="157"/>
                  <a:pt x="160" y="157"/>
                  <a:pt x="160" y="157"/>
                </a:cubicBezTo>
                <a:lnTo>
                  <a:pt x="131" y="97"/>
                </a:lnTo>
                <a:close/>
                <a:moveTo>
                  <a:pt x="45" y="82"/>
                </a:moveTo>
                <a:cubicBezTo>
                  <a:pt x="31" y="64"/>
                  <a:pt x="33" y="34"/>
                  <a:pt x="49" y="18"/>
                </a:cubicBezTo>
                <a:cubicBezTo>
                  <a:pt x="57" y="10"/>
                  <a:pt x="68" y="5"/>
                  <a:pt x="80" y="5"/>
                </a:cubicBezTo>
                <a:cubicBezTo>
                  <a:pt x="92" y="5"/>
                  <a:pt x="104" y="10"/>
                  <a:pt x="112" y="18"/>
                </a:cubicBezTo>
                <a:cubicBezTo>
                  <a:pt x="128" y="34"/>
                  <a:pt x="130" y="64"/>
                  <a:pt x="116" y="82"/>
                </a:cubicBezTo>
                <a:cubicBezTo>
                  <a:pt x="80" y="134"/>
                  <a:pt x="80" y="134"/>
                  <a:pt x="80" y="134"/>
                </a:cubicBezTo>
                <a:cubicBezTo>
                  <a:pt x="55" y="97"/>
                  <a:pt x="55" y="97"/>
                  <a:pt x="55" y="97"/>
                </a:cubicBezTo>
                <a:cubicBezTo>
                  <a:pt x="55" y="97"/>
                  <a:pt x="55" y="97"/>
                  <a:pt x="55" y="97"/>
                </a:cubicBezTo>
                <a:lnTo>
                  <a:pt x="45" y="82"/>
                </a:lnTo>
                <a:close/>
                <a:moveTo>
                  <a:pt x="32" y="102"/>
                </a:moveTo>
                <a:cubicBezTo>
                  <a:pt x="52" y="102"/>
                  <a:pt x="52" y="102"/>
                  <a:pt x="52" y="102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109" y="102"/>
                  <a:pt x="109" y="102"/>
                  <a:pt x="109" y="102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52" y="152"/>
                  <a:pt x="152" y="152"/>
                  <a:pt x="152" y="152"/>
                </a:cubicBezTo>
                <a:cubicBezTo>
                  <a:pt x="8" y="152"/>
                  <a:pt x="8" y="152"/>
                  <a:pt x="8" y="152"/>
                </a:cubicBezTo>
                <a:lnTo>
                  <a:pt x="32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6" name="Freeform 1327"/>
          <p:cNvSpPr>
            <a:spLocks noEditPoints="1"/>
          </p:cNvSpPr>
          <p:nvPr userDrawn="1"/>
        </p:nvSpPr>
        <p:spPr bwMode="auto">
          <a:xfrm>
            <a:off x="4462106" y="2380061"/>
            <a:ext cx="348377" cy="454462"/>
          </a:xfrm>
          <a:custGeom>
            <a:avLst/>
            <a:gdLst>
              <a:gd name="T0" fmla="*/ 63 w 124"/>
              <a:gd name="T1" fmla="*/ 35 h 160"/>
              <a:gd name="T2" fmla="*/ 42 w 124"/>
              <a:gd name="T3" fmla="*/ 56 h 160"/>
              <a:gd name="T4" fmla="*/ 63 w 124"/>
              <a:gd name="T5" fmla="*/ 76 h 160"/>
              <a:gd name="T6" fmla="*/ 83 w 124"/>
              <a:gd name="T7" fmla="*/ 56 h 160"/>
              <a:gd name="T8" fmla="*/ 63 w 124"/>
              <a:gd name="T9" fmla="*/ 35 h 160"/>
              <a:gd name="T10" fmla="*/ 63 w 124"/>
              <a:gd name="T11" fmla="*/ 70 h 160"/>
              <a:gd name="T12" fmla="*/ 48 w 124"/>
              <a:gd name="T13" fmla="*/ 56 h 160"/>
              <a:gd name="T14" fmla="*/ 63 w 124"/>
              <a:gd name="T15" fmla="*/ 41 h 160"/>
              <a:gd name="T16" fmla="*/ 77 w 124"/>
              <a:gd name="T17" fmla="*/ 56 h 160"/>
              <a:gd name="T18" fmla="*/ 63 w 124"/>
              <a:gd name="T19" fmla="*/ 70 h 160"/>
              <a:gd name="T20" fmla="*/ 102 w 124"/>
              <a:gd name="T21" fmla="*/ 16 h 160"/>
              <a:gd name="T22" fmla="*/ 62 w 124"/>
              <a:gd name="T23" fmla="*/ 0 h 160"/>
              <a:gd name="T24" fmla="*/ 22 w 124"/>
              <a:gd name="T25" fmla="*/ 16 h 160"/>
              <a:gd name="T26" fmla="*/ 17 w 124"/>
              <a:gd name="T27" fmla="*/ 95 h 160"/>
              <a:gd name="T28" fmla="*/ 62 w 124"/>
              <a:gd name="T29" fmla="*/ 160 h 160"/>
              <a:gd name="T30" fmla="*/ 107 w 124"/>
              <a:gd name="T31" fmla="*/ 95 h 160"/>
              <a:gd name="T32" fmla="*/ 102 w 124"/>
              <a:gd name="T33" fmla="*/ 16 h 160"/>
              <a:gd name="T34" fmla="*/ 102 w 124"/>
              <a:gd name="T35" fmla="*/ 92 h 160"/>
              <a:gd name="T36" fmla="*/ 62 w 124"/>
              <a:gd name="T37" fmla="*/ 150 h 160"/>
              <a:gd name="T38" fmla="*/ 22 w 124"/>
              <a:gd name="T39" fmla="*/ 92 h 160"/>
              <a:gd name="T40" fmla="*/ 27 w 124"/>
              <a:gd name="T41" fmla="*/ 21 h 160"/>
              <a:gd name="T42" fmla="*/ 62 w 124"/>
              <a:gd name="T43" fmla="*/ 6 h 160"/>
              <a:gd name="T44" fmla="*/ 98 w 124"/>
              <a:gd name="T45" fmla="*/ 21 h 160"/>
              <a:gd name="T46" fmla="*/ 102 w 124"/>
              <a:gd name="T4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4" h="160">
                <a:moveTo>
                  <a:pt x="63" y="35"/>
                </a:moveTo>
                <a:cubicBezTo>
                  <a:pt x="51" y="35"/>
                  <a:pt x="42" y="44"/>
                  <a:pt x="42" y="56"/>
                </a:cubicBezTo>
                <a:cubicBezTo>
                  <a:pt x="42" y="67"/>
                  <a:pt x="51" y="76"/>
                  <a:pt x="63" y="76"/>
                </a:cubicBezTo>
                <a:cubicBezTo>
                  <a:pt x="74" y="76"/>
                  <a:pt x="83" y="67"/>
                  <a:pt x="83" y="56"/>
                </a:cubicBezTo>
                <a:cubicBezTo>
                  <a:pt x="83" y="44"/>
                  <a:pt x="74" y="35"/>
                  <a:pt x="63" y="35"/>
                </a:cubicBezTo>
                <a:close/>
                <a:moveTo>
                  <a:pt x="63" y="70"/>
                </a:moveTo>
                <a:cubicBezTo>
                  <a:pt x="54" y="70"/>
                  <a:pt x="48" y="64"/>
                  <a:pt x="48" y="56"/>
                </a:cubicBezTo>
                <a:cubicBezTo>
                  <a:pt x="48" y="47"/>
                  <a:pt x="54" y="41"/>
                  <a:pt x="63" y="41"/>
                </a:cubicBezTo>
                <a:cubicBezTo>
                  <a:pt x="71" y="41"/>
                  <a:pt x="77" y="47"/>
                  <a:pt x="77" y="56"/>
                </a:cubicBezTo>
                <a:cubicBezTo>
                  <a:pt x="77" y="64"/>
                  <a:pt x="71" y="70"/>
                  <a:pt x="63" y="70"/>
                </a:cubicBezTo>
                <a:close/>
                <a:moveTo>
                  <a:pt x="102" y="16"/>
                </a:moveTo>
                <a:cubicBezTo>
                  <a:pt x="91" y="6"/>
                  <a:pt x="77" y="0"/>
                  <a:pt x="62" y="0"/>
                </a:cubicBezTo>
                <a:cubicBezTo>
                  <a:pt x="47" y="0"/>
                  <a:pt x="33" y="6"/>
                  <a:pt x="22" y="16"/>
                </a:cubicBezTo>
                <a:cubicBezTo>
                  <a:pt x="3" y="36"/>
                  <a:pt x="0" y="73"/>
                  <a:pt x="17" y="95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107" y="95"/>
                  <a:pt x="107" y="95"/>
                  <a:pt x="107" y="95"/>
                </a:cubicBezTo>
                <a:cubicBezTo>
                  <a:pt x="124" y="73"/>
                  <a:pt x="121" y="36"/>
                  <a:pt x="102" y="16"/>
                </a:cubicBezTo>
                <a:close/>
                <a:moveTo>
                  <a:pt x="102" y="92"/>
                </a:moveTo>
                <a:cubicBezTo>
                  <a:pt x="62" y="150"/>
                  <a:pt x="62" y="150"/>
                  <a:pt x="62" y="150"/>
                </a:cubicBezTo>
                <a:cubicBezTo>
                  <a:pt x="22" y="92"/>
                  <a:pt x="22" y="92"/>
                  <a:pt x="22" y="92"/>
                </a:cubicBezTo>
                <a:cubicBezTo>
                  <a:pt x="7" y="71"/>
                  <a:pt x="9" y="38"/>
                  <a:pt x="27" y="21"/>
                </a:cubicBezTo>
                <a:cubicBezTo>
                  <a:pt x="36" y="11"/>
                  <a:pt x="49" y="6"/>
                  <a:pt x="62" y="6"/>
                </a:cubicBezTo>
                <a:cubicBezTo>
                  <a:pt x="75" y="6"/>
                  <a:pt x="88" y="11"/>
                  <a:pt x="98" y="21"/>
                </a:cubicBezTo>
                <a:cubicBezTo>
                  <a:pt x="115" y="38"/>
                  <a:pt x="117" y="71"/>
                  <a:pt x="102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7" name="Freeform 1328"/>
          <p:cNvSpPr>
            <a:spLocks noEditPoints="1"/>
          </p:cNvSpPr>
          <p:nvPr userDrawn="1"/>
        </p:nvSpPr>
        <p:spPr bwMode="auto">
          <a:xfrm>
            <a:off x="4411028" y="2890839"/>
            <a:ext cx="450533" cy="454462"/>
          </a:xfrm>
          <a:custGeom>
            <a:avLst/>
            <a:gdLst>
              <a:gd name="T0" fmla="*/ 80 w 160"/>
              <a:gd name="T1" fmla="*/ 69 h 160"/>
              <a:gd name="T2" fmla="*/ 99 w 160"/>
              <a:gd name="T3" fmla="*/ 51 h 160"/>
              <a:gd name="T4" fmla="*/ 80 w 160"/>
              <a:gd name="T5" fmla="*/ 32 h 160"/>
              <a:gd name="T6" fmla="*/ 61 w 160"/>
              <a:gd name="T7" fmla="*/ 51 h 160"/>
              <a:gd name="T8" fmla="*/ 80 w 160"/>
              <a:gd name="T9" fmla="*/ 69 h 160"/>
              <a:gd name="T10" fmla="*/ 80 w 160"/>
              <a:gd name="T11" fmla="*/ 37 h 160"/>
              <a:gd name="T12" fmla="*/ 93 w 160"/>
              <a:gd name="T13" fmla="*/ 51 h 160"/>
              <a:gd name="T14" fmla="*/ 80 w 160"/>
              <a:gd name="T15" fmla="*/ 64 h 160"/>
              <a:gd name="T16" fmla="*/ 67 w 160"/>
              <a:gd name="T17" fmla="*/ 51 h 160"/>
              <a:gd name="T18" fmla="*/ 80 w 160"/>
              <a:gd name="T19" fmla="*/ 37 h 160"/>
              <a:gd name="T20" fmla="*/ 80 w 160"/>
              <a:gd name="T21" fmla="*/ 146 h 160"/>
              <a:gd name="T22" fmla="*/ 120 w 160"/>
              <a:gd name="T23" fmla="*/ 87 h 160"/>
              <a:gd name="T24" fmla="*/ 116 w 160"/>
              <a:gd name="T25" fmla="*/ 15 h 160"/>
              <a:gd name="T26" fmla="*/ 80 w 160"/>
              <a:gd name="T27" fmla="*/ 0 h 160"/>
              <a:gd name="T28" fmla="*/ 43 w 160"/>
              <a:gd name="T29" fmla="*/ 15 h 160"/>
              <a:gd name="T30" fmla="*/ 39 w 160"/>
              <a:gd name="T31" fmla="*/ 87 h 160"/>
              <a:gd name="T32" fmla="*/ 80 w 160"/>
              <a:gd name="T33" fmla="*/ 146 h 160"/>
              <a:gd name="T34" fmla="*/ 47 w 160"/>
              <a:gd name="T35" fmla="*/ 19 h 160"/>
              <a:gd name="T36" fmla="*/ 80 w 160"/>
              <a:gd name="T37" fmla="*/ 5 h 160"/>
              <a:gd name="T38" fmla="*/ 112 w 160"/>
              <a:gd name="T39" fmla="*/ 19 h 160"/>
              <a:gd name="T40" fmla="*/ 116 w 160"/>
              <a:gd name="T41" fmla="*/ 84 h 160"/>
              <a:gd name="T42" fmla="*/ 80 w 160"/>
              <a:gd name="T43" fmla="*/ 137 h 160"/>
              <a:gd name="T44" fmla="*/ 43 w 160"/>
              <a:gd name="T45" fmla="*/ 84 h 160"/>
              <a:gd name="T46" fmla="*/ 47 w 160"/>
              <a:gd name="T47" fmla="*/ 19 h 160"/>
              <a:gd name="T48" fmla="*/ 160 w 160"/>
              <a:gd name="T49" fmla="*/ 137 h 160"/>
              <a:gd name="T50" fmla="*/ 80 w 160"/>
              <a:gd name="T51" fmla="*/ 160 h 160"/>
              <a:gd name="T52" fmla="*/ 0 w 160"/>
              <a:gd name="T53" fmla="*/ 137 h 160"/>
              <a:gd name="T54" fmla="*/ 48 w 160"/>
              <a:gd name="T55" fmla="*/ 115 h 160"/>
              <a:gd name="T56" fmla="*/ 51 w 160"/>
              <a:gd name="T57" fmla="*/ 117 h 160"/>
              <a:gd name="T58" fmla="*/ 48 w 160"/>
              <a:gd name="T59" fmla="*/ 120 h 160"/>
              <a:gd name="T60" fmla="*/ 5 w 160"/>
              <a:gd name="T61" fmla="*/ 137 h 160"/>
              <a:gd name="T62" fmla="*/ 80 w 160"/>
              <a:gd name="T63" fmla="*/ 155 h 160"/>
              <a:gd name="T64" fmla="*/ 155 w 160"/>
              <a:gd name="T65" fmla="*/ 137 h 160"/>
              <a:gd name="T66" fmla="*/ 112 w 160"/>
              <a:gd name="T67" fmla="*/ 120 h 160"/>
              <a:gd name="T68" fmla="*/ 109 w 160"/>
              <a:gd name="T69" fmla="*/ 117 h 160"/>
              <a:gd name="T70" fmla="*/ 112 w 160"/>
              <a:gd name="T71" fmla="*/ 115 h 160"/>
              <a:gd name="T72" fmla="*/ 160 w 160"/>
              <a:gd name="T73" fmla="*/ 13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60">
                <a:moveTo>
                  <a:pt x="80" y="69"/>
                </a:moveTo>
                <a:cubicBezTo>
                  <a:pt x="90" y="69"/>
                  <a:pt x="99" y="61"/>
                  <a:pt x="99" y="51"/>
                </a:cubicBezTo>
                <a:cubicBezTo>
                  <a:pt x="99" y="40"/>
                  <a:pt x="90" y="32"/>
                  <a:pt x="80" y="32"/>
                </a:cubicBezTo>
                <a:cubicBezTo>
                  <a:pt x="70" y="32"/>
                  <a:pt x="61" y="40"/>
                  <a:pt x="61" y="51"/>
                </a:cubicBezTo>
                <a:cubicBezTo>
                  <a:pt x="61" y="61"/>
                  <a:pt x="70" y="69"/>
                  <a:pt x="80" y="69"/>
                </a:cubicBezTo>
                <a:close/>
                <a:moveTo>
                  <a:pt x="80" y="37"/>
                </a:moveTo>
                <a:cubicBezTo>
                  <a:pt x="87" y="37"/>
                  <a:pt x="93" y="43"/>
                  <a:pt x="93" y="51"/>
                </a:cubicBezTo>
                <a:cubicBezTo>
                  <a:pt x="93" y="58"/>
                  <a:pt x="87" y="64"/>
                  <a:pt x="80" y="64"/>
                </a:cubicBezTo>
                <a:cubicBezTo>
                  <a:pt x="73" y="64"/>
                  <a:pt x="67" y="58"/>
                  <a:pt x="67" y="51"/>
                </a:cubicBezTo>
                <a:cubicBezTo>
                  <a:pt x="67" y="43"/>
                  <a:pt x="73" y="37"/>
                  <a:pt x="80" y="37"/>
                </a:cubicBezTo>
                <a:close/>
                <a:moveTo>
                  <a:pt x="80" y="146"/>
                </a:moveTo>
                <a:cubicBezTo>
                  <a:pt x="120" y="87"/>
                  <a:pt x="120" y="87"/>
                  <a:pt x="120" y="87"/>
                </a:cubicBezTo>
                <a:cubicBezTo>
                  <a:pt x="136" y="66"/>
                  <a:pt x="134" y="33"/>
                  <a:pt x="116" y="15"/>
                </a:cubicBezTo>
                <a:cubicBezTo>
                  <a:pt x="106" y="5"/>
                  <a:pt x="93" y="0"/>
                  <a:pt x="80" y="0"/>
                </a:cubicBezTo>
                <a:cubicBezTo>
                  <a:pt x="66" y="0"/>
                  <a:pt x="53" y="5"/>
                  <a:pt x="43" y="15"/>
                </a:cubicBezTo>
                <a:cubicBezTo>
                  <a:pt x="25" y="33"/>
                  <a:pt x="23" y="66"/>
                  <a:pt x="39" y="87"/>
                </a:cubicBezTo>
                <a:lnTo>
                  <a:pt x="80" y="146"/>
                </a:lnTo>
                <a:close/>
                <a:moveTo>
                  <a:pt x="47" y="19"/>
                </a:moveTo>
                <a:cubicBezTo>
                  <a:pt x="56" y="10"/>
                  <a:pt x="67" y="5"/>
                  <a:pt x="80" y="5"/>
                </a:cubicBezTo>
                <a:cubicBezTo>
                  <a:pt x="92" y="5"/>
                  <a:pt x="103" y="10"/>
                  <a:pt x="112" y="19"/>
                </a:cubicBezTo>
                <a:cubicBezTo>
                  <a:pt x="128" y="35"/>
                  <a:pt x="130" y="65"/>
                  <a:pt x="116" y="84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43" y="84"/>
                  <a:pt x="43" y="84"/>
                  <a:pt x="43" y="84"/>
                </a:cubicBezTo>
                <a:cubicBezTo>
                  <a:pt x="29" y="65"/>
                  <a:pt x="31" y="35"/>
                  <a:pt x="47" y="19"/>
                </a:cubicBezTo>
                <a:close/>
                <a:moveTo>
                  <a:pt x="160" y="137"/>
                </a:moveTo>
                <a:cubicBezTo>
                  <a:pt x="160" y="149"/>
                  <a:pt x="133" y="160"/>
                  <a:pt x="80" y="160"/>
                </a:cubicBezTo>
                <a:cubicBezTo>
                  <a:pt x="27" y="160"/>
                  <a:pt x="0" y="149"/>
                  <a:pt x="0" y="137"/>
                </a:cubicBezTo>
                <a:cubicBezTo>
                  <a:pt x="0" y="127"/>
                  <a:pt x="20" y="118"/>
                  <a:pt x="48" y="115"/>
                </a:cubicBezTo>
                <a:cubicBezTo>
                  <a:pt x="49" y="115"/>
                  <a:pt x="50" y="116"/>
                  <a:pt x="51" y="117"/>
                </a:cubicBezTo>
                <a:cubicBezTo>
                  <a:pt x="51" y="118"/>
                  <a:pt x="50" y="120"/>
                  <a:pt x="48" y="120"/>
                </a:cubicBezTo>
                <a:cubicBezTo>
                  <a:pt x="20" y="123"/>
                  <a:pt x="5" y="132"/>
                  <a:pt x="5" y="137"/>
                </a:cubicBezTo>
                <a:cubicBezTo>
                  <a:pt x="5" y="145"/>
                  <a:pt x="34" y="155"/>
                  <a:pt x="80" y="155"/>
                </a:cubicBezTo>
                <a:cubicBezTo>
                  <a:pt x="126" y="155"/>
                  <a:pt x="155" y="145"/>
                  <a:pt x="155" y="137"/>
                </a:cubicBezTo>
                <a:cubicBezTo>
                  <a:pt x="155" y="132"/>
                  <a:pt x="140" y="123"/>
                  <a:pt x="112" y="120"/>
                </a:cubicBezTo>
                <a:cubicBezTo>
                  <a:pt x="110" y="120"/>
                  <a:pt x="109" y="118"/>
                  <a:pt x="109" y="117"/>
                </a:cubicBezTo>
                <a:cubicBezTo>
                  <a:pt x="110" y="116"/>
                  <a:pt x="111" y="115"/>
                  <a:pt x="112" y="115"/>
                </a:cubicBezTo>
                <a:cubicBezTo>
                  <a:pt x="140" y="118"/>
                  <a:pt x="160" y="127"/>
                  <a:pt x="160" y="13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8" name="Freeform 1329"/>
          <p:cNvSpPr>
            <a:spLocks noEditPoints="1"/>
          </p:cNvSpPr>
          <p:nvPr userDrawn="1"/>
        </p:nvSpPr>
        <p:spPr bwMode="auto">
          <a:xfrm>
            <a:off x="4456867" y="3401616"/>
            <a:ext cx="368023" cy="454462"/>
          </a:xfrm>
          <a:custGeom>
            <a:avLst/>
            <a:gdLst>
              <a:gd name="T0" fmla="*/ 43 w 131"/>
              <a:gd name="T1" fmla="*/ 34 h 160"/>
              <a:gd name="T2" fmla="*/ 17 w 131"/>
              <a:gd name="T3" fmla="*/ 60 h 160"/>
              <a:gd name="T4" fmla="*/ 43 w 131"/>
              <a:gd name="T5" fmla="*/ 86 h 160"/>
              <a:gd name="T6" fmla="*/ 70 w 131"/>
              <a:gd name="T7" fmla="*/ 60 h 160"/>
              <a:gd name="T8" fmla="*/ 43 w 131"/>
              <a:gd name="T9" fmla="*/ 34 h 160"/>
              <a:gd name="T10" fmla="*/ 43 w 131"/>
              <a:gd name="T11" fmla="*/ 81 h 160"/>
              <a:gd name="T12" fmla="*/ 23 w 131"/>
              <a:gd name="T13" fmla="*/ 60 h 160"/>
              <a:gd name="T14" fmla="*/ 43 w 131"/>
              <a:gd name="T15" fmla="*/ 39 h 160"/>
              <a:gd name="T16" fmla="*/ 64 w 131"/>
              <a:gd name="T17" fmla="*/ 60 h 160"/>
              <a:gd name="T18" fmla="*/ 43 w 131"/>
              <a:gd name="T19" fmla="*/ 81 h 160"/>
              <a:gd name="T20" fmla="*/ 130 w 131"/>
              <a:gd name="T21" fmla="*/ 36 h 160"/>
              <a:gd name="T22" fmla="*/ 87 w 131"/>
              <a:gd name="T23" fmla="*/ 0 h 160"/>
              <a:gd name="T24" fmla="*/ 48 w 131"/>
              <a:gd name="T25" fmla="*/ 20 h 160"/>
              <a:gd name="T26" fmla="*/ 43 w 131"/>
              <a:gd name="T27" fmla="*/ 19 h 160"/>
              <a:gd name="T28" fmla="*/ 1 w 131"/>
              <a:gd name="T29" fmla="*/ 56 h 160"/>
              <a:gd name="T30" fmla="*/ 2 w 131"/>
              <a:gd name="T31" fmla="*/ 81 h 160"/>
              <a:gd name="T32" fmla="*/ 40 w 131"/>
              <a:gd name="T33" fmla="*/ 159 h 160"/>
              <a:gd name="T34" fmla="*/ 43 w 131"/>
              <a:gd name="T35" fmla="*/ 160 h 160"/>
              <a:gd name="T36" fmla="*/ 47 w 131"/>
              <a:gd name="T37" fmla="*/ 159 h 160"/>
              <a:gd name="T38" fmla="*/ 71 w 131"/>
              <a:gd name="T39" fmla="*/ 122 h 160"/>
              <a:gd name="T40" fmla="*/ 84 w 131"/>
              <a:gd name="T41" fmla="*/ 139 h 160"/>
              <a:gd name="T42" fmla="*/ 87 w 131"/>
              <a:gd name="T43" fmla="*/ 141 h 160"/>
              <a:gd name="T44" fmla="*/ 91 w 131"/>
              <a:gd name="T45" fmla="*/ 139 h 160"/>
              <a:gd name="T46" fmla="*/ 129 w 131"/>
              <a:gd name="T47" fmla="*/ 62 h 160"/>
              <a:gd name="T48" fmla="*/ 130 w 131"/>
              <a:gd name="T49" fmla="*/ 36 h 160"/>
              <a:gd name="T50" fmla="*/ 43 w 131"/>
              <a:gd name="T51" fmla="*/ 154 h 160"/>
              <a:gd name="T52" fmla="*/ 7 w 131"/>
              <a:gd name="T53" fmla="*/ 80 h 160"/>
              <a:gd name="T54" fmla="*/ 6 w 131"/>
              <a:gd name="T55" fmla="*/ 57 h 160"/>
              <a:gd name="T56" fmla="*/ 43 w 131"/>
              <a:gd name="T57" fmla="*/ 25 h 160"/>
              <a:gd name="T58" fmla="*/ 66 w 131"/>
              <a:gd name="T59" fmla="*/ 31 h 160"/>
              <a:gd name="T60" fmla="*/ 81 w 131"/>
              <a:gd name="T61" fmla="*/ 57 h 160"/>
              <a:gd name="T62" fmla="*/ 81 w 131"/>
              <a:gd name="T63" fmla="*/ 60 h 160"/>
              <a:gd name="T64" fmla="*/ 81 w 131"/>
              <a:gd name="T65" fmla="*/ 60 h 160"/>
              <a:gd name="T66" fmla="*/ 81 w 131"/>
              <a:gd name="T67" fmla="*/ 63 h 160"/>
              <a:gd name="T68" fmla="*/ 79 w 131"/>
              <a:gd name="T69" fmla="*/ 80 h 160"/>
              <a:gd name="T70" fmla="*/ 43 w 131"/>
              <a:gd name="T71" fmla="*/ 154 h 160"/>
              <a:gd name="T72" fmla="*/ 71 w 131"/>
              <a:gd name="T73" fmla="*/ 27 h 160"/>
              <a:gd name="T74" fmla="*/ 88 w 131"/>
              <a:gd name="T75" fmla="*/ 19 h 160"/>
              <a:gd name="T76" fmla="*/ 109 w 131"/>
              <a:gd name="T77" fmla="*/ 40 h 160"/>
              <a:gd name="T78" fmla="*/ 88 w 131"/>
              <a:gd name="T79" fmla="*/ 61 h 160"/>
              <a:gd name="T80" fmla="*/ 87 w 131"/>
              <a:gd name="T81" fmla="*/ 61 h 160"/>
              <a:gd name="T82" fmla="*/ 86 w 131"/>
              <a:gd name="T83" fmla="*/ 56 h 160"/>
              <a:gd name="T84" fmla="*/ 71 w 131"/>
              <a:gd name="T85" fmla="*/ 27 h 160"/>
              <a:gd name="T86" fmla="*/ 124 w 131"/>
              <a:gd name="T87" fmla="*/ 61 h 160"/>
              <a:gd name="T88" fmla="*/ 87 w 131"/>
              <a:gd name="T89" fmla="*/ 134 h 160"/>
              <a:gd name="T90" fmla="*/ 74 w 131"/>
              <a:gd name="T91" fmla="*/ 116 h 160"/>
              <a:gd name="T92" fmla="*/ 85 w 131"/>
              <a:gd name="T93" fmla="*/ 81 h 160"/>
              <a:gd name="T94" fmla="*/ 87 w 131"/>
              <a:gd name="T95" fmla="*/ 66 h 160"/>
              <a:gd name="T96" fmla="*/ 88 w 131"/>
              <a:gd name="T97" fmla="*/ 66 h 160"/>
              <a:gd name="T98" fmla="*/ 114 w 131"/>
              <a:gd name="T99" fmla="*/ 40 h 160"/>
              <a:gd name="T100" fmla="*/ 88 w 131"/>
              <a:gd name="T101" fmla="*/ 14 h 160"/>
              <a:gd name="T102" fmla="*/ 66 w 131"/>
              <a:gd name="T103" fmla="*/ 24 h 160"/>
              <a:gd name="T104" fmla="*/ 54 w 131"/>
              <a:gd name="T105" fmla="*/ 20 h 160"/>
              <a:gd name="T106" fmla="*/ 87 w 131"/>
              <a:gd name="T107" fmla="*/ 6 h 160"/>
              <a:gd name="T108" fmla="*/ 125 w 131"/>
              <a:gd name="T109" fmla="*/ 37 h 160"/>
              <a:gd name="T110" fmla="*/ 124 w 131"/>
              <a:gd name="T111" fmla="*/ 6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1" h="160">
                <a:moveTo>
                  <a:pt x="43" y="34"/>
                </a:moveTo>
                <a:cubicBezTo>
                  <a:pt x="29" y="34"/>
                  <a:pt x="17" y="46"/>
                  <a:pt x="17" y="60"/>
                </a:cubicBezTo>
                <a:cubicBezTo>
                  <a:pt x="17" y="74"/>
                  <a:pt x="29" y="86"/>
                  <a:pt x="43" y="86"/>
                </a:cubicBezTo>
                <a:cubicBezTo>
                  <a:pt x="58" y="86"/>
                  <a:pt x="70" y="74"/>
                  <a:pt x="70" y="60"/>
                </a:cubicBezTo>
                <a:cubicBezTo>
                  <a:pt x="70" y="46"/>
                  <a:pt x="58" y="34"/>
                  <a:pt x="43" y="34"/>
                </a:cubicBezTo>
                <a:close/>
                <a:moveTo>
                  <a:pt x="43" y="81"/>
                </a:moveTo>
                <a:cubicBezTo>
                  <a:pt x="32" y="81"/>
                  <a:pt x="23" y="71"/>
                  <a:pt x="23" y="60"/>
                </a:cubicBezTo>
                <a:cubicBezTo>
                  <a:pt x="23" y="49"/>
                  <a:pt x="32" y="39"/>
                  <a:pt x="43" y="39"/>
                </a:cubicBezTo>
                <a:cubicBezTo>
                  <a:pt x="55" y="39"/>
                  <a:pt x="64" y="49"/>
                  <a:pt x="64" y="60"/>
                </a:cubicBezTo>
                <a:cubicBezTo>
                  <a:pt x="64" y="71"/>
                  <a:pt x="55" y="81"/>
                  <a:pt x="43" y="81"/>
                </a:cubicBezTo>
                <a:close/>
                <a:moveTo>
                  <a:pt x="130" y="36"/>
                </a:moveTo>
                <a:cubicBezTo>
                  <a:pt x="127" y="13"/>
                  <a:pt x="112" y="0"/>
                  <a:pt x="87" y="0"/>
                </a:cubicBezTo>
                <a:cubicBezTo>
                  <a:pt x="63" y="0"/>
                  <a:pt x="53" y="10"/>
                  <a:pt x="48" y="20"/>
                </a:cubicBezTo>
                <a:cubicBezTo>
                  <a:pt x="47" y="20"/>
                  <a:pt x="45" y="19"/>
                  <a:pt x="43" y="19"/>
                </a:cubicBezTo>
                <a:cubicBezTo>
                  <a:pt x="18" y="19"/>
                  <a:pt x="4" y="32"/>
                  <a:pt x="1" y="56"/>
                </a:cubicBezTo>
                <a:cubicBezTo>
                  <a:pt x="0" y="64"/>
                  <a:pt x="0" y="72"/>
                  <a:pt x="2" y="81"/>
                </a:cubicBezTo>
                <a:cubicBezTo>
                  <a:pt x="11" y="125"/>
                  <a:pt x="34" y="152"/>
                  <a:pt x="40" y="159"/>
                </a:cubicBezTo>
                <a:cubicBezTo>
                  <a:pt x="41" y="159"/>
                  <a:pt x="42" y="160"/>
                  <a:pt x="43" y="160"/>
                </a:cubicBezTo>
                <a:cubicBezTo>
                  <a:pt x="45" y="160"/>
                  <a:pt x="46" y="159"/>
                  <a:pt x="47" y="159"/>
                </a:cubicBezTo>
                <a:cubicBezTo>
                  <a:pt x="51" y="154"/>
                  <a:pt x="61" y="142"/>
                  <a:pt x="71" y="122"/>
                </a:cubicBezTo>
                <a:cubicBezTo>
                  <a:pt x="77" y="131"/>
                  <a:pt x="82" y="137"/>
                  <a:pt x="84" y="139"/>
                </a:cubicBezTo>
                <a:cubicBezTo>
                  <a:pt x="85" y="140"/>
                  <a:pt x="86" y="141"/>
                  <a:pt x="87" y="141"/>
                </a:cubicBezTo>
                <a:cubicBezTo>
                  <a:pt x="89" y="141"/>
                  <a:pt x="90" y="140"/>
                  <a:pt x="91" y="139"/>
                </a:cubicBezTo>
                <a:cubicBezTo>
                  <a:pt x="97" y="132"/>
                  <a:pt x="120" y="106"/>
                  <a:pt x="129" y="62"/>
                </a:cubicBezTo>
                <a:cubicBezTo>
                  <a:pt x="131" y="53"/>
                  <a:pt x="131" y="44"/>
                  <a:pt x="130" y="36"/>
                </a:cubicBezTo>
                <a:close/>
                <a:moveTo>
                  <a:pt x="43" y="154"/>
                </a:moveTo>
                <a:cubicBezTo>
                  <a:pt x="37" y="147"/>
                  <a:pt x="16" y="121"/>
                  <a:pt x="7" y="80"/>
                </a:cubicBezTo>
                <a:cubicBezTo>
                  <a:pt x="6" y="72"/>
                  <a:pt x="5" y="64"/>
                  <a:pt x="6" y="57"/>
                </a:cubicBezTo>
                <a:cubicBezTo>
                  <a:pt x="9" y="36"/>
                  <a:pt x="21" y="25"/>
                  <a:pt x="43" y="25"/>
                </a:cubicBezTo>
                <a:cubicBezTo>
                  <a:pt x="53" y="25"/>
                  <a:pt x="60" y="27"/>
                  <a:pt x="66" y="31"/>
                </a:cubicBezTo>
                <a:cubicBezTo>
                  <a:pt x="77" y="38"/>
                  <a:pt x="80" y="50"/>
                  <a:pt x="81" y="57"/>
                </a:cubicBezTo>
                <a:cubicBezTo>
                  <a:pt x="81" y="58"/>
                  <a:pt x="81" y="59"/>
                  <a:pt x="81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1" y="61"/>
                  <a:pt x="81" y="62"/>
                  <a:pt x="81" y="63"/>
                </a:cubicBezTo>
                <a:cubicBezTo>
                  <a:pt x="81" y="69"/>
                  <a:pt x="81" y="74"/>
                  <a:pt x="79" y="80"/>
                </a:cubicBezTo>
                <a:cubicBezTo>
                  <a:pt x="71" y="121"/>
                  <a:pt x="49" y="147"/>
                  <a:pt x="43" y="154"/>
                </a:cubicBezTo>
                <a:close/>
                <a:moveTo>
                  <a:pt x="71" y="27"/>
                </a:moveTo>
                <a:cubicBezTo>
                  <a:pt x="74" y="22"/>
                  <a:pt x="81" y="19"/>
                  <a:pt x="88" y="19"/>
                </a:cubicBezTo>
                <a:cubicBezTo>
                  <a:pt x="99" y="19"/>
                  <a:pt x="109" y="29"/>
                  <a:pt x="109" y="40"/>
                </a:cubicBezTo>
                <a:cubicBezTo>
                  <a:pt x="109" y="52"/>
                  <a:pt x="99" y="61"/>
                  <a:pt x="88" y="61"/>
                </a:cubicBezTo>
                <a:cubicBezTo>
                  <a:pt x="87" y="61"/>
                  <a:pt x="87" y="61"/>
                  <a:pt x="87" y="61"/>
                </a:cubicBezTo>
                <a:cubicBezTo>
                  <a:pt x="86" y="59"/>
                  <a:pt x="86" y="57"/>
                  <a:pt x="86" y="56"/>
                </a:cubicBezTo>
                <a:cubicBezTo>
                  <a:pt x="84" y="43"/>
                  <a:pt x="79" y="33"/>
                  <a:pt x="71" y="27"/>
                </a:cubicBezTo>
                <a:close/>
                <a:moveTo>
                  <a:pt x="124" y="61"/>
                </a:moveTo>
                <a:cubicBezTo>
                  <a:pt x="115" y="102"/>
                  <a:pt x="94" y="128"/>
                  <a:pt x="87" y="134"/>
                </a:cubicBezTo>
                <a:cubicBezTo>
                  <a:pt x="85" y="132"/>
                  <a:pt x="80" y="125"/>
                  <a:pt x="74" y="116"/>
                </a:cubicBezTo>
                <a:cubicBezTo>
                  <a:pt x="78" y="106"/>
                  <a:pt x="82" y="94"/>
                  <a:pt x="85" y="81"/>
                </a:cubicBezTo>
                <a:cubicBezTo>
                  <a:pt x="86" y="76"/>
                  <a:pt x="86" y="71"/>
                  <a:pt x="87" y="66"/>
                </a:cubicBezTo>
                <a:cubicBezTo>
                  <a:pt x="87" y="66"/>
                  <a:pt x="87" y="66"/>
                  <a:pt x="88" y="66"/>
                </a:cubicBezTo>
                <a:cubicBezTo>
                  <a:pt x="102" y="66"/>
                  <a:pt x="114" y="55"/>
                  <a:pt x="114" y="40"/>
                </a:cubicBezTo>
                <a:cubicBezTo>
                  <a:pt x="114" y="26"/>
                  <a:pt x="102" y="14"/>
                  <a:pt x="88" y="14"/>
                </a:cubicBezTo>
                <a:cubicBezTo>
                  <a:pt x="79" y="14"/>
                  <a:pt x="71" y="18"/>
                  <a:pt x="66" y="24"/>
                </a:cubicBezTo>
                <a:cubicBezTo>
                  <a:pt x="62" y="22"/>
                  <a:pt x="59" y="21"/>
                  <a:pt x="54" y="20"/>
                </a:cubicBezTo>
                <a:cubicBezTo>
                  <a:pt x="60" y="11"/>
                  <a:pt x="71" y="6"/>
                  <a:pt x="87" y="6"/>
                </a:cubicBezTo>
                <a:cubicBezTo>
                  <a:pt x="109" y="6"/>
                  <a:pt x="122" y="16"/>
                  <a:pt x="125" y="37"/>
                </a:cubicBezTo>
                <a:cubicBezTo>
                  <a:pt x="126" y="44"/>
                  <a:pt x="125" y="52"/>
                  <a:pt x="124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9" name="Freeform 1330"/>
          <p:cNvSpPr>
            <a:spLocks noEditPoints="1"/>
          </p:cNvSpPr>
          <p:nvPr userDrawn="1"/>
        </p:nvSpPr>
        <p:spPr bwMode="auto">
          <a:xfrm>
            <a:off x="4411028" y="3913704"/>
            <a:ext cx="450533" cy="453152"/>
          </a:xfrm>
          <a:custGeom>
            <a:avLst/>
            <a:gdLst>
              <a:gd name="T0" fmla="*/ 122 w 160"/>
              <a:gd name="T1" fmla="*/ 78 h 160"/>
              <a:gd name="T2" fmla="*/ 63 w 160"/>
              <a:gd name="T3" fmla="*/ 38 h 160"/>
              <a:gd name="T4" fmla="*/ 60 w 160"/>
              <a:gd name="T5" fmla="*/ 38 h 160"/>
              <a:gd name="T6" fmla="*/ 59 w 160"/>
              <a:gd name="T7" fmla="*/ 40 h 160"/>
              <a:gd name="T8" fmla="*/ 59 w 160"/>
              <a:gd name="T9" fmla="*/ 120 h 160"/>
              <a:gd name="T10" fmla="*/ 60 w 160"/>
              <a:gd name="T11" fmla="*/ 122 h 160"/>
              <a:gd name="T12" fmla="*/ 61 w 160"/>
              <a:gd name="T13" fmla="*/ 123 h 160"/>
              <a:gd name="T14" fmla="*/ 63 w 160"/>
              <a:gd name="T15" fmla="*/ 122 h 160"/>
              <a:gd name="T16" fmla="*/ 122 w 160"/>
              <a:gd name="T17" fmla="*/ 82 h 160"/>
              <a:gd name="T18" fmla="*/ 123 w 160"/>
              <a:gd name="T19" fmla="*/ 80 h 160"/>
              <a:gd name="T20" fmla="*/ 122 w 160"/>
              <a:gd name="T21" fmla="*/ 78 h 160"/>
              <a:gd name="T22" fmla="*/ 64 w 160"/>
              <a:gd name="T23" fmla="*/ 115 h 160"/>
              <a:gd name="T24" fmla="*/ 64 w 160"/>
              <a:gd name="T25" fmla="*/ 45 h 160"/>
              <a:gd name="T26" fmla="*/ 115 w 160"/>
              <a:gd name="T27" fmla="*/ 80 h 160"/>
              <a:gd name="T28" fmla="*/ 64 w 160"/>
              <a:gd name="T29" fmla="*/ 115 h 160"/>
              <a:gd name="T30" fmla="*/ 80 w 160"/>
              <a:gd name="T31" fmla="*/ 0 h 160"/>
              <a:gd name="T32" fmla="*/ 0 w 160"/>
              <a:gd name="T33" fmla="*/ 80 h 160"/>
              <a:gd name="T34" fmla="*/ 80 w 160"/>
              <a:gd name="T35" fmla="*/ 160 h 160"/>
              <a:gd name="T36" fmla="*/ 160 w 160"/>
              <a:gd name="T37" fmla="*/ 80 h 160"/>
              <a:gd name="T38" fmla="*/ 80 w 160"/>
              <a:gd name="T39" fmla="*/ 0 h 160"/>
              <a:gd name="T40" fmla="*/ 80 w 160"/>
              <a:gd name="T41" fmla="*/ 155 h 160"/>
              <a:gd name="T42" fmla="*/ 5 w 160"/>
              <a:gd name="T43" fmla="*/ 80 h 160"/>
              <a:gd name="T44" fmla="*/ 80 w 160"/>
              <a:gd name="T45" fmla="*/ 5 h 160"/>
              <a:gd name="T46" fmla="*/ 155 w 160"/>
              <a:gd name="T47" fmla="*/ 80 h 160"/>
              <a:gd name="T48" fmla="*/ 80 w 160"/>
              <a:gd name="T49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60" h="160">
                <a:moveTo>
                  <a:pt x="122" y="78"/>
                </a:moveTo>
                <a:cubicBezTo>
                  <a:pt x="63" y="38"/>
                  <a:pt x="63" y="38"/>
                  <a:pt x="63" y="38"/>
                </a:cubicBezTo>
                <a:cubicBezTo>
                  <a:pt x="62" y="37"/>
                  <a:pt x="61" y="37"/>
                  <a:pt x="60" y="38"/>
                </a:cubicBezTo>
                <a:cubicBezTo>
                  <a:pt x="59" y="38"/>
                  <a:pt x="59" y="39"/>
                  <a:pt x="59" y="40"/>
                </a:cubicBezTo>
                <a:cubicBezTo>
                  <a:pt x="59" y="120"/>
                  <a:pt x="59" y="120"/>
                  <a:pt x="59" y="120"/>
                </a:cubicBezTo>
                <a:cubicBezTo>
                  <a:pt x="59" y="121"/>
                  <a:pt x="59" y="122"/>
                  <a:pt x="60" y="122"/>
                </a:cubicBezTo>
                <a:cubicBezTo>
                  <a:pt x="60" y="123"/>
                  <a:pt x="61" y="123"/>
                  <a:pt x="61" y="123"/>
                </a:cubicBezTo>
                <a:cubicBezTo>
                  <a:pt x="62" y="123"/>
                  <a:pt x="62" y="123"/>
                  <a:pt x="63" y="122"/>
                </a:cubicBezTo>
                <a:cubicBezTo>
                  <a:pt x="122" y="82"/>
                  <a:pt x="122" y="82"/>
                  <a:pt x="122" y="82"/>
                </a:cubicBezTo>
                <a:cubicBezTo>
                  <a:pt x="122" y="82"/>
                  <a:pt x="123" y="81"/>
                  <a:pt x="123" y="80"/>
                </a:cubicBezTo>
                <a:cubicBezTo>
                  <a:pt x="123" y="79"/>
                  <a:pt x="122" y="78"/>
                  <a:pt x="122" y="78"/>
                </a:cubicBezTo>
                <a:close/>
                <a:moveTo>
                  <a:pt x="64" y="115"/>
                </a:moveTo>
                <a:cubicBezTo>
                  <a:pt x="64" y="45"/>
                  <a:pt x="64" y="45"/>
                  <a:pt x="64" y="45"/>
                </a:cubicBezTo>
                <a:cubicBezTo>
                  <a:pt x="115" y="80"/>
                  <a:pt x="115" y="80"/>
                  <a:pt x="115" y="80"/>
                </a:cubicBezTo>
                <a:lnTo>
                  <a:pt x="64" y="115"/>
                </a:ln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0" name="Freeform 1331"/>
          <p:cNvSpPr>
            <a:spLocks noEditPoints="1"/>
          </p:cNvSpPr>
          <p:nvPr userDrawn="1"/>
        </p:nvSpPr>
        <p:spPr bwMode="auto">
          <a:xfrm>
            <a:off x="4467346" y="4412696"/>
            <a:ext cx="332661" cy="454462"/>
          </a:xfrm>
          <a:custGeom>
            <a:avLst/>
            <a:gdLst>
              <a:gd name="T0" fmla="*/ 116 w 118"/>
              <a:gd name="T1" fmla="*/ 77 h 160"/>
              <a:gd name="T2" fmla="*/ 6 w 118"/>
              <a:gd name="T3" fmla="*/ 1 h 160"/>
              <a:gd name="T4" fmla="*/ 2 w 118"/>
              <a:gd name="T5" fmla="*/ 0 h 160"/>
              <a:gd name="T6" fmla="*/ 0 w 118"/>
              <a:gd name="T7" fmla="*/ 4 h 160"/>
              <a:gd name="T8" fmla="*/ 0 w 118"/>
              <a:gd name="T9" fmla="*/ 156 h 160"/>
              <a:gd name="T10" fmla="*/ 2 w 118"/>
              <a:gd name="T11" fmla="*/ 160 h 160"/>
              <a:gd name="T12" fmla="*/ 4 w 118"/>
              <a:gd name="T13" fmla="*/ 160 h 160"/>
              <a:gd name="T14" fmla="*/ 6 w 118"/>
              <a:gd name="T15" fmla="*/ 159 h 160"/>
              <a:gd name="T16" fmla="*/ 116 w 118"/>
              <a:gd name="T17" fmla="*/ 83 h 160"/>
              <a:gd name="T18" fmla="*/ 118 w 118"/>
              <a:gd name="T19" fmla="*/ 80 h 160"/>
              <a:gd name="T20" fmla="*/ 116 w 118"/>
              <a:gd name="T21" fmla="*/ 77 h 160"/>
              <a:gd name="T22" fmla="*/ 8 w 118"/>
              <a:gd name="T23" fmla="*/ 149 h 160"/>
              <a:gd name="T24" fmla="*/ 8 w 118"/>
              <a:gd name="T25" fmla="*/ 11 h 160"/>
              <a:gd name="T26" fmla="*/ 108 w 118"/>
              <a:gd name="T27" fmla="*/ 80 h 160"/>
              <a:gd name="T28" fmla="*/ 8 w 118"/>
              <a:gd name="T29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8" h="160">
                <a:moveTo>
                  <a:pt x="116" y="77"/>
                </a:moveTo>
                <a:cubicBezTo>
                  <a:pt x="6" y="1"/>
                  <a:pt x="6" y="1"/>
                  <a:pt x="6" y="1"/>
                </a:cubicBezTo>
                <a:cubicBezTo>
                  <a:pt x="5" y="0"/>
                  <a:pt x="3" y="0"/>
                  <a:pt x="2" y="0"/>
                </a:cubicBezTo>
                <a:cubicBezTo>
                  <a:pt x="1" y="1"/>
                  <a:pt x="0" y="2"/>
                  <a:pt x="0" y="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1" y="159"/>
                  <a:pt x="2" y="160"/>
                </a:cubicBezTo>
                <a:cubicBezTo>
                  <a:pt x="3" y="160"/>
                  <a:pt x="3" y="160"/>
                  <a:pt x="4" y="160"/>
                </a:cubicBezTo>
                <a:cubicBezTo>
                  <a:pt x="5" y="160"/>
                  <a:pt x="5" y="160"/>
                  <a:pt x="6" y="159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7" y="82"/>
                  <a:pt x="118" y="81"/>
                  <a:pt x="118" y="80"/>
                </a:cubicBezTo>
                <a:cubicBezTo>
                  <a:pt x="118" y="79"/>
                  <a:pt x="117" y="78"/>
                  <a:pt x="116" y="77"/>
                </a:cubicBezTo>
                <a:close/>
                <a:moveTo>
                  <a:pt x="8" y="149"/>
                </a:moveTo>
                <a:cubicBezTo>
                  <a:pt x="8" y="11"/>
                  <a:pt x="8" y="11"/>
                  <a:pt x="8" y="11"/>
                </a:cubicBezTo>
                <a:cubicBezTo>
                  <a:pt x="108" y="80"/>
                  <a:pt x="108" y="80"/>
                  <a:pt x="108" y="80"/>
                </a:cubicBezTo>
                <a:lnTo>
                  <a:pt x="8" y="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1" name="Freeform 1332"/>
          <p:cNvSpPr>
            <a:spLocks noEditPoints="1"/>
          </p:cNvSpPr>
          <p:nvPr userDrawn="1"/>
        </p:nvSpPr>
        <p:spPr bwMode="auto">
          <a:xfrm>
            <a:off x="4411028" y="4935262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122 w 160"/>
              <a:gd name="T21" fmla="*/ 80 h 160"/>
              <a:gd name="T22" fmla="*/ 118 w 160"/>
              <a:gd name="T23" fmla="*/ 83 h 160"/>
              <a:gd name="T24" fmla="*/ 83 w 160"/>
              <a:gd name="T25" fmla="*/ 83 h 160"/>
              <a:gd name="T26" fmla="*/ 83 w 160"/>
              <a:gd name="T27" fmla="*/ 120 h 160"/>
              <a:gd name="T28" fmla="*/ 80 w 160"/>
              <a:gd name="T29" fmla="*/ 123 h 160"/>
              <a:gd name="T30" fmla="*/ 77 w 160"/>
              <a:gd name="T31" fmla="*/ 120 h 160"/>
              <a:gd name="T32" fmla="*/ 77 w 160"/>
              <a:gd name="T33" fmla="*/ 83 h 160"/>
              <a:gd name="T34" fmla="*/ 42 w 160"/>
              <a:gd name="T35" fmla="*/ 83 h 160"/>
              <a:gd name="T36" fmla="*/ 38 w 160"/>
              <a:gd name="T37" fmla="*/ 80 h 160"/>
              <a:gd name="T38" fmla="*/ 42 w 160"/>
              <a:gd name="T39" fmla="*/ 77 h 160"/>
              <a:gd name="T40" fmla="*/ 77 w 160"/>
              <a:gd name="T41" fmla="*/ 77 h 160"/>
              <a:gd name="T42" fmla="*/ 77 w 160"/>
              <a:gd name="T43" fmla="*/ 43 h 160"/>
              <a:gd name="T44" fmla="*/ 80 w 160"/>
              <a:gd name="T45" fmla="*/ 40 h 160"/>
              <a:gd name="T46" fmla="*/ 83 w 160"/>
              <a:gd name="T47" fmla="*/ 43 h 160"/>
              <a:gd name="T48" fmla="*/ 83 w 160"/>
              <a:gd name="T49" fmla="*/ 77 h 160"/>
              <a:gd name="T50" fmla="*/ 118 w 160"/>
              <a:gd name="T51" fmla="*/ 77 h 160"/>
              <a:gd name="T52" fmla="*/ 122 w 160"/>
              <a:gd name="T53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122" y="80"/>
                </a:moveTo>
                <a:cubicBezTo>
                  <a:pt x="122" y="82"/>
                  <a:pt x="120" y="83"/>
                  <a:pt x="118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122"/>
                  <a:pt x="82" y="123"/>
                  <a:pt x="80" y="123"/>
                </a:cubicBezTo>
                <a:cubicBezTo>
                  <a:pt x="78" y="123"/>
                  <a:pt x="77" y="122"/>
                  <a:pt x="77" y="120"/>
                </a:cubicBezTo>
                <a:cubicBezTo>
                  <a:pt x="77" y="83"/>
                  <a:pt x="77" y="83"/>
                  <a:pt x="77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0" y="83"/>
                  <a:pt x="38" y="82"/>
                  <a:pt x="38" y="80"/>
                </a:cubicBezTo>
                <a:cubicBezTo>
                  <a:pt x="38" y="78"/>
                  <a:pt x="40" y="77"/>
                  <a:pt x="42" y="77"/>
                </a:cubicBezTo>
                <a:cubicBezTo>
                  <a:pt x="77" y="77"/>
                  <a:pt x="77" y="77"/>
                  <a:pt x="77" y="77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1"/>
                  <a:pt x="78" y="40"/>
                  <a:pt x="80" y="40"/>
                </a:cubicBezTo>
                <a:cubicBezTo>
                  <a:pt x="82" y="40"/>
                  <a:pt x="83" y="41"/>
                  <a:pt x="83" y="43"/>
                </a:cubicBezTo>
                <a:cubicBezTo>
                  <a:pt x="83" y="77"/>
                  <a:pt x="83" y="77"/>
                  <a:pt x="83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20" y="77"/>
                  <a:pt x="122" y="78"/>
                  <a:pt x="122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2" name="Freeform 1333"/>
          <p:cNvSpPr>
            <a:spLocks noEditPoints="1"/>
          </p:cNvSpPr>
          <p:nvPr userDrawn="1"/>
        </p:nvSpPr>
        <p:spPr bwMode="auto">
          <a:xfrm>
            <a:off x="4422815" y="5446039"/>
            <a:ext cx="419100" cy="454462"/>
          </a:xfrm>
          <a:custGeom>
            <a:avLst/>
            <a:gdLst>
              <a:gd name="T0" fmla="*/ 149 w 149"/>
              <a:gd name="T1" fmla="*/ 86 h 160"/>
              <a:gd name="T2" fmla="*/ 74 w 149"/>
              <a:gd name="T3" fmla="*/ 160 h 160"/>
              <a:gd name="T4" fmla="*/ 0 w 149"/>
              <a:gd name="T5" fmla="*/ 86 h 160"/>
              <a:gd name="T6" fmla="*/ 53 w 149"/>
              <a:gd name="T7" fmla="*/ 14 h 160"/>
              <a:gd name="T8" fmla="*/ 57 w 149"/>
              <a:gd name="T9" fmla="*/ 16 h 160"/>
              <a:gd name="T10" fmla="*/ 55 w 149"/>
              <a:gd name="T11" fmla="*/ 20 h 160"/>
              <a:gd name="T12" fmla="*/ 6 w 149"/>
              <a:gd name="T13" fmla="*/ 86 h 160"/>
              <a:gd name="T14" fmla="*/ 74 w 149"/>
              <a:gd name="T15" fmla="*/ 154 h 160"/>
              <a:gd name="T16" fmla="*/ 143 w 149"/>
              <a:gd name="T17" fmla="*/ 86 h 160"/>
              <a:gd name="T18" fmla="*/ 94 w 149"/>
              <a:gd name="T19" fmla="*/ 20 h 160"/>
              <a:gd name="T20" fmla="*/ 92 w 149"/>
              <a:gd name="T21" fmla="*/ 16 h 160"/>
              <a:gd name="T22" fmla="*/ 95 w 149"/>
              <a:gd name="T23" fmla="*/ 14 h 160"/>
              <a:gd name="T24" fmla="*/ 149 w 149"/>
              <a:gd name="T25" fmla="*/ 86 h 160"/>
              <a:gd name="T26" fmla="*/ 74 w 149"/>
              <a:gd name="T27" fmla="*/ 77 h 160"/>
              <a:gd name="T28" fmla="*/ 77 w 149"/>
              <a:gd name="T29" fmla="*/ 74 h 160"/>
              <a:gd name="T30" fmla="*/ 77 w 149"/>
              <a:gd name="T31" fmla="*/ 3 h 160"/>
              <a:gd name="T32" fmla="*/ 74 w 149"/>
              <a:gd name="T33" fmla="*/ 0 h 160"/>
              <a:gd name="T34" fmla="*/ 71 w 149"/>
              <a:gd name="T35" fmla="*/ 3 h 160"/>
              <a:gd name="T36" fmla="*/ 71 w 149"/>
              <a:gd name="T37" fmla="*/ 74 h 160"/>
              <a:gd name="T38" fmla="*/ 74 w 149"/>
              <a:gd name="T39" fmla="*/ 7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49" h="160">
                <a:moveTo>
                  <a:pt x="149" y="86"/>
                </a:moveTo>
                <a:cubicBezTo>
                  <a:pt x="149" y="127"/>
                  <a:pt x="115" y="160"/>
                  <a:pt x="74" y="160"/>
                </a:cubicBezTo>
                <a:cubicBezTo>
                  <a:pt x="33" y="160"/>
                  <a:pt x="0" y="127"/>
                  <a:pt x="0" y="86"/>
                </a:cubicBezTo>
                <a:cubicBezTo>
                  <a:pt x="0" y="53"/>
                  <a:pt x="22" y="24"/>
                  <a:pt x="53" y="14"/>
                </a:cubicBezTo>
                <a:cubicBezTo>
                  <a:pt x="55" y="14"/>
                  <a:pt x="57" y="15"/>
                  <a:pt x="57" y="16"/>
                </a:cubicBezTo>
                <a:cubicBezTo>
                  <a:pt x="57" y="18"/>
                  <a:pt x="57" y="19"/>
                  <a:pt x="55" y="20"/>
                </a:cubicBezTo>
                <a:cubicBezTo>
                  <a:pt x="26" y="28"/>
                  <a:pt x="6" y="55"/>
                  <a:pt x="6" y="86"/>
                </a:cubicBezTo>
                <a:cubicBezTo>
                  <a:pt x="6" y="124"/>
                  <a:pt x="36" y="154"/>
                  <a:pt x="74" y="154"/>
                </a:cubicBezTo>
                <a:cubicBezTo>
                  <a:pt x="112" y="154"/>
                  <a:pt x="143" y="124"/>
                  <a:pt x="143" y="86"/>
                </a:cubicBezTo>
                <a:cubicBezTo>
                  <a:pt x="143" y="55"/>
                  <a:pt x="123" y="28"/>
                  <a:pt x="94" y="20"/>
                </a:cubicBezTo>
                <a:cubicBezTo>
                  <a:pt x="92" y="19"/>
                  <a:pt x="91" y="18"/>
                  <a:pt x="92" y="16"/>
                </a:cubicBezTo>
                <a:cubicBezTo>
                  <a:pt x="92" y="15"/>
                  <a:pt x="94" y="14"/>
                  <a:pt x="95" y="14"/>
                </a:cubicBezTo>
                <a:cubicBezTo>
                  <a:pt x="127" y="24"/>
                  <a:pt x="149" y="53"/>
                  <a:pt x="149" y="86"/>
                </a:cubicBezTo>
                <a:close/>
                <a:moveTo>
                  <a:pt x="74" y="77"/>
                </a:moveTo>
                <a:cubicBezTo>
                  <a:pt x="76" y="77"/>
                  <a:pt x="77" y="76"/>
                  <a:pt x="77" y="74"/>
                </a:cubicBezTo>
                <a:cubicBezTo>
                  <a:pt x="77" y="3"/>
                  <a:pt x="77" y="3"/>
                  <a:pt x="77" y="3"/>
                </a:cubicBezTo>
                <a:cubicBezTo>
                  <a:pt x="77" y="1"/>
                  <a:pt x="76" y="0"/>
                  <a:pt x="74" y="0"/>
                </a:cubicBezTo>
                <a:cubicBezTo>
                  <a:pt x="73" y="0"/>
                  <a:pt x="71" y="1"/>
                  <a:pt x="71" y="3"/>
                </a:cubicBezTo>
                <a:cubicBezTo>
                  <a:pt x="71" y="74"/>
                  <a:pt x="71" y="74"/>
                  <a:pt x="71" y="74"/>
                </a:cubicBezTo>
                <a:cubicBezTo>
                  <a:pt x="71" y="76"/>
                  <a:pt x="73" y="77"/>
                  <a:pt x="74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3" name="Freeform 1334"/>
          <p:cNvSpPr>
            <a:spLocks noEditPoints="1"/>
          </p:cNvSpPr>
          <p:nvPr userDrawn="1"/>
        </p:nvSpPr>
        <p:spPr bwMode="auto">
          <a:xfrm>
            <a:off x="4411028" y="5956817"/>
            <a:ext cx="450533" cy="454462"/>
          </a:xfrm>
          <a:custGeom>
            <a:avLst/>
            <a:gdLst>
              <a:gd name="T0" fmla="*/ 121 w 160"/>
              <a:gd name="T1" fmla="*/ 38 h 160"/>
              <a:gd name="T2" fmla="*/ 118 w 160"/>
              <a:gd name="T3" fmla="*/ 38 h 160"/>
              <a:gd name="T4" fmla="*/ 60 w 160"/>
              <a:gd name="T5" fmla="*/ 78 h 160"/>
              <a:gd name="T6" fmla="*/ 59 w 160"/>
              <a:gd name="T7" fmla="*/ 80 h 160"/>
              <a:gd name="T8" fmla="*/ 60 w 160"/>
              <a:gd name="T9" fmla="*/ 82 h 160"/>
              <a:gd name="T10" fmla="*/ 119 w 160"/>
              <a:gd name="T11" fmla="*/ 122 h 160"/>
              <a:gd name="T12" fmla="*/ 120 w 160"/>
              <a:gd name="T13" fmla="*/ 123 h 160"/>
              <a:gd name="T14" fmla="*/ 121 w 160"/>
              <a:gd name="T15" fmla="*/ 122 h 160"/>
              <a:gd name="T16" fmla="*/ 123 w 160"/>
              <a:gd name="T17" fmla="*/ 120 h 160"/>
              <a:gd name="T18" fmla="*/ 123 w 160"/>
              <a:gd name="T19" fmla="*/ 40 h 160"/>
              <a:gd name="T20" fmla="*/ 121 w 160"/>
              <a:gd name="T21" fmla="*/ 38 h 160"/>
              <a:gd name="T22" fmla="*/ 117 w 160"/>
              <a:gd name="T23" fmla="*/ 115 h 160"/>
              <a:gd name="T24" fmla="*/ 66 w 160"/>
              <a:gd name="T25" fmla="*/ 80 h 160"/>
              <a:gd name="T26" fmla="*/ 117 w 160"/>
              <a:gd name="T27" fmla="*/ 45 h 160"/>
              <a:gd name="T28" fmla="*/ 117 w 160"/>
              <a:gd name="T29" fmla="*/ 115 h 160"/>
              <a:gd name="T30" fmla="*/ 80 w 160"/>
              <a:gd name="T31" fmla="*/ 0 h 160"/>
              <a:gd name="T32" fmla="*/ 0 w 160"/>
              <a:gd name="T33" fmla="*/ 80 h 160"/>
              <a:gd name="T34" fmla="*/ 80 w 160"/>
              <a:gd name="T35" fmla="*/ 160 h 160"/>
              <a:gd name="T36" fmla="*/ 160 w 160"/>
              <a:gd name="T37" fmla="*/ 80 h 160"/>
              <a:gd name="T38" fmla="*/ 80 w 160"/>
              <a:gd name="T39" fmla="*/ 0 h 160"/>
              <a:gd name="T40" fmla="*/ 80 w 160"/>
              <a:gd name="T41" fmla="*/ 155 h 160"/>
              <a:gd name="T42" fmla="*/ 5 w 160"/>
              <a:gd name="T43" fmla="*/ 80 h 160"/>
              <a:gd name="T44" fmla="*/ 80 w 160"/>
              <a:gd name="T45" fmla="*/ 5 h 160"/>
              <a:gd name="T46" fmla="*/ 155 w 160"/>
              <a:gd name="T47" fmla="*/ 80 h 160"/>
              <a:gd name="T48" fmla="*/ 80 w 160"/>
              <a:gd name="T49" fmla="*/ 155 h 160"/>
              <a:gd name="T50" fmla="*/ 35 w 160"/>
              <a:gd name="T51" fmla="*/ 123 h 160"/>
              <a:gd name="T52" fmla="*/ 53 w 160"/>
              <a:gd name="T53" fmla="*/ 123 h 160"/>
              <a:gd name="T54" fmla="*/ 53 w 160"/>
              <a:gd name="T55" fmla="*/ 37 h 160"/>
              <a:gd name="T56" fmla="*/ 35 w 160"/>
              <a:gd name="T57" fmla="*/ 37 h 160"/>
              <a:gd name="T58" fmla="*/ 35 w 160"/>
              <a:gd name="T59" fmla="*/ 123 h 160"/>
              <a:gd name="T60" fmla="*/ 40 w 160"/>
              <a:gd name="T61" fmla="*/ 43 h 160"/>
              <a:gd name="T62" fmla="*/ 48 w 160"/>
              <a:gd name="T63" fmla="*/ 43 h 160"/>
              <a:gd name="T64" fmla="*/ 48 w 160"/>
              <a:gd name="T65" fmla="*/ 117 h 160"/>
              <a:gd name="T66" fmla="*/ 40 w 160"/>
              <a:gd name="T67" fmla="*/ 117 h 160"/>
              <a:gd name="T68" fmla="*/ 40 w 160"/>
              <a:gd name="T69" fmla="*/ 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121" y="38"/>
                </a:moveTo>
                <a:cubicBezTo>
                  <a:pt x="120" y="37"/>
                  <a:pt x="119" y="37"/>
                  <a:pt x="118" y="38"/>
                </a:cubicBezTo>
                <a:cubicBezTo>
                  <a:pt x="60" y="78"/>
                  <a:pt x="60" y="78"/>
                  <a:pt x="60" y="78"/>
                </a:cubicBezTo>
                <a:cubicBezTo>
                  <a:pt x="59" y="78"/>
                  <a:pt x="59" y="79"/>
                  <a:pt x="59" y="80"/>
                </a:cubicBezTo>
                <a:cubicBezTo>
                  <a:pt x="59" y="81"/>
                  <a:pt x="59" y="82"/>
                  <a:pt x="60" y="82"/>
                </a:cubicBezTo>
                <a:cubicBezTo>
                  <a:pt x="119" y="122"/>
                  <a:pt x="119" y="122"/>
                  <a:pt x="119" y="122"/>
                </a:cubicBezTo>
                <a:cubicBezTo>
                  <a:pt x="119" y="123"/>
                  <a:pt x="119" y="123"/>
                  <a:pt x="120" y="123"/>
                </a:cubicBezTo>
                <a:cubicBezTo>
                  <a:pt x="120" y="123"/>
                  <a:pt x="121" y="123"/>
                  <a:pt x="121" y="122"/>
                </a:cubicBezTo>
                <a:cubicBezTo>
                  <a:pt x="122" y="122"/>
                  <a:pt x="123" y="121"/>
                  <a:pt x="123" y="120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3" y="39"/>
                  <a:pt x="122" y="38"/>
                  <a:pt x="121" y="38"/>
                </a:cubicBezTo>
                <a:close/>
                <a:moveTo>
                  <a:pt x="117" y="115"/>
                </a:moveTo>
                <a:cubicBezTo>
                  <a:pt x="66" y="80"/>
                  <a:pt x="66" y="80"/>
                  <a:pt x="66" y="80"/>
                </a:cubicBezTo>
                <a:cubicBezTo>
                  <a:pt x="117" y="45"/>
                  <a:pt x="117" y="45"/>
                  <a:pt x="117" y="45"/>
                </a:cubicBezTo>
                <a:lnTo>
                  <a:pt x="117" y="115"/>
                </a:ln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  <a:moveTo>
                  <a:pt x="35" y="123"/>
                </a:moveTo>
                <a:cubicBezTo>
                  <a:pt x="53" y="123"/>
                  <a:pt x="53" y="123"/>
                  <a:pt x="53" y="123"/>
                </a:cubicBezTo>
                <a:cubicBezTo>
                  <a:pt x="53" y="37"/>
                  <a:pt x="53" y="37"/>
                  <a:pt x="53" y="37"/>
                </a:cubicBezTo>
                <a:cubicBezTo>
                  <a:pt x="35" y="37"/>
                  <a:pt x="35" y="37"/>
                  <a:pt x="35" y="37"/>
                </a:cubicBezTo>
                <a:lnTo>
                  <a:pt x="35" y="123"/>
                </a:lnTo>
                <a:close/>
                <a:moveTo>
                  <a:pt x="40" y="43"/>
                </a:moveTo>
                <a:cubicBezTo>
                  <a:pt x="48" y="43"/>
                  <a:pt x="48" y="43"/>
                  <a:pt x="48" y="43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40" y="117"/>
                  <a:pt x="40" y="117"/>
                  <a:pt x="40" y="117"/>
                </a:cubicBezTo>
                <a:lnTo>
                  <a:pt x="40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4" name="Freeform 1335"/>
          <p:cNvSpPr>
            <a:spLocks noEditPoints="1"/>
          </p:cNvSpPr>
          <p:nvPr userDrawn="1"/>
        </p:nvSpPr>
        <p:spPr bwMode="auto">
          <a:xfrm>
            <a:off x="5199459" y="1358504"/>
            <a:ext cx="467559" cy="454462"/>
          </a:xfrm>
          <a:custGeom>
            <a:avLst/>
            <a:gdLst>
              <a:gd name="T0" fmla="*/ 160 w 166"/>
              <a:gd name="T1" fmla="*/ 31 h 160"/>
              <a:gd name="T2" fmla="*/ 128 w 166"/>
              <a:gd name="T3" fmla="*/ 0 h 160"/>
              <a:gd name="T4" fmla="*/ 89 w 166"/>
              <a:gd name="T5" fmla="*/ 0 h 160"/>
              <a:gd name="T6" fmla="*/ 73 w 166"/>
              <a:gd name="T7" fmla="*/ 16 h 160"/>
              <a:gd name="T8" fmla="*/ 2 w 166"/>
              <a:gd name="T9" fmla="*/ 35 h 160"/>
              <a:gd name="T10" fmla="*/ 2 w 166"/>
              <a:gd name="T11" fmla="*/ 39 h 160"/>
              <a:gd name="T12" fmla="*/ 4 w 166"/>
              <a:gd name="T13" fmla="*/ 40 h 160"/>
              <a:gd name="T14" fmla="*/ 6 w 166"/>
              <a:gd name="T15" fmla="*/ 39 h 160"/>
              <a:gd name="T16" fmla="*/ 68 w 166"/>
              <a:gd name="T17" fmla="*/ 21 h 160"/>
              <a:gd name="T18" fmla="*/ 17 w 166"/>
              <a:gd name="T19" fmla="*/ 72 h 160"/>
              <a:gd name="T20" fmla="*/ 17 w 166"/>
              <a:gd name="T21" fmla="*/ 72 h 160"/>
              <a:gd name="T22" fmla="*/ 0 w 166"/>
              <a:gd name="T23" fmla="*/ 89 h 160"/>
              <a:gd name="T24" fmla="*/ 71 w 166"/>
              <a:gd name="T25" fmla="*/ 160 h 160"/>
              <a:gd name="T26" fmla="*/ 100 w 166"/>
              <a:gd name="T27" fmla="*/ 132 h 160"/>
              <a:gd name="T28" fmla="*/ 119 w 166"/>
              <a:gd name="T29" fmla="*/ 136 h 160"/>
              <a:gd name="T30" fmla="*/ 145 w 166"/>
              <a:gd name="T31" fmla="*/ 127 h 160"/>
              <a:gd name="T32" fmla="*/ 155 w 166"/>
              <a:gd name="T33" fmla="*/ 77 h 160"/>
              <a:gd name="T34" fmla="*/ 160 w 166"/>
              <a:gd name="T35" fmla="*/ 72 h 160"/>
              <a:gd name="T36" fmla="*/ 160 w 166"/>
              <a:gd name="T37" fmla="*/ 31 h 160"/>
              <a:gd name="T38" fmla="*/ 126 w 166"/>
              <a:gd name="T39" fmla="*/ 6 h 160"/>
              <a:gd name="T40" fmla="*/ 154 w 166"/>
              <a:gd name="T41" fmla="*/ 34 h 160"/>
              <a:gd name="T42" fmla="*/ 154 w 166"/>
              <a:gd name="T43" fmla="*/ 69 h 160"/>
              <a:gd name="T44" fmla="*/ 99 w 166"/>
              <a:gd name="T45" fmla="*/ 124 h 160"/>
              <a:gd name="T46" fmla="*/ 89 w 166"/>
              <a:gd name="T47" fmla="*/ 80 h 160"/>
              <a:gd name="T48" fmla="*/ 87 w 166"/>
              <a:gd name="T49" fmla="*/ 77 h 160"/>
              <a:gd name="T50" fmla="*/ 84 w 166"/>
              <a:gd name="T51" fmla="*/ 79 h 160"/>
              <a:gd name="T52" fmla="*/ 95 w 166"/>
              <a:gd name="T53" fmla="*/ 128 h 160"/>
              <a:gd name="T54" fmla="*/ 88 w 166"/>
              <a:gd name="T55" fmla="*/ 135 h 160"/>
              <a:gd name="T56" fmla="*/ 25 w 166"/>
              <a:gd name="T57" fmla="*/ 72 h 160"/>
              <a:gd name="T58" fmla="*/ 75 w 166"/>
              <a:gd name="T59" fmla="*/ 22 h 160"/>
              <a:gd name="T60" fmla="*/ 112 w 166"/>
              <a:gd name="T61" fmla="*/ 35 h 160"/>
              <a:gd name="T62" fmla="*/ 112 w 166"/>
              <a:gd name="T63" fmla="*/ 37 h 160"/>
              <a:gd name="T64" fmla="*/ 123 w 166"/>
              <a:gd name="T65" fmla="*/ 48 h 160"/>
              <a:gd name="T66" fmla="*/ 134 w 166"/>
              <a:gd name="T67" fmla="*/ 37 h 160"/>
              <a:gd name="T68" fmla="*/ 123 w 166"/>
              <a:gd name="T69" fmla="*/ 26 h 160"/>
              <a:gd name="T70" fmla="*/ 115 w 166"/>
              <a:gd name="T71" fmla="*/ 30 h 160"/>
              <a:gd name="T72" fmla="*/ 80 w 166"/>
              <a:gd name="T73" fmla="*/ 16 h 160"/>
              <a:gd name="T74" fmla="*/ 91 w 166"/>
              <a:gd name="T75" fmla="*/ 6 h 160"/>
              <a:gd name="T76" fmla="*/ 126 w 166"/>
              <a:gd name="T77" fmla="*/ 6 h 160"/>
              <a:gd name="T78" fmla="*/ 119 w 166"/>
              <a:gd name="T79" fmla="*/ 39 h 160"/>
              <a:gd name="T80" fmla="*/ 123 w 166"/>
              <a:gd name="T81" fmla="*/ 39 h 160"/>
              <a:gd name="T82" fmla="*/ 122 w 166"/>
              <a:gd name="T83" fmla="*/ 35 h 160"/>
              <a:gd name="T84" fmla="*/ 119 w 166"/>
              <a:gd name="T85" fmla="*/ 33 h 160"/>
              <a:gd name="T86" fmla="*/ 123 w 166"/>
              <a:gd name="T87" fmla="*/ 31 h 160"/>
              <a:gd name="T88" fmla="*/ 129 w 166"/>
              <a:gd name="T89" fmla="*/ 37 h 160"/>
              <a:gd name="T90" fmla="*/ 123 w 166"/>
              <a:gd name="T91" fmla="*/ 42 h 160"/>
              <a:gd name="T92" fmla="*/ 118 w 166"/>
              <a:gd name="T93" fmla="*/ 39 h 160"/>
              <a:gd name="T94" fmla="*/ 119 w 166"/>
              <a:gd name="T95" fmla="*/ 39 h 160"/>
              <a:gd name="T96" fmla="*/ 8 w 166"/>
              <a:gd name="T97" fmla="*/ 89 h 160"/>
              <a:gd name="T98" fmla="*/ 21 w 166"/>
              <a:gd name="T99" fmla="*/ 76 h 160"/>
              <a:gd name="T100" fmla="*/ 84 w 166"/>
              <a:gd name="T101" fmla="*/ 139 h 160"/>
              <a:gd name="T102" fmla="*/ 71 w 166"/>
              <a:gd name="T103" fmla="*/ 152 h 160"/>
              <a:gd name="T104" fmla="*/ 8 w 166"/>
              <a:gd name="T105" fmla="*/ 89 h 160"/>
              <a:gd name="T106" fmla="*/ 141 w 166"/>
              <a:gd name="T107" fmla="*/ 123 h 160"/>
              <a:gd name="T108" fmla="*/ 104 w 166"/>
              <a:gd name="T109" fmla="*/ 127 h 160"/>
              <a:gd name="T110" fmla="*/ 150 w 166"/>
              <a:gd name="T111" fmla="*/ 81 h 160"/>
              <a:gd name="T112" fmla="*/ 141 w 166"/>
              <a:gd name="T113" fmla="*/ 12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6" h="160">
                <a:moveTo>
                  <a:pt x="160" y="31"/>
                </a:moveTo>
                <a:cubicBezTo>
                  <a:pt x="128" y="0"/>
                  <a:pt x="128" y="0"/>
                  <a:pt x="1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73" y="16"/>
                  <a:pt x="73" y="16"/>
                  <a:pt x="73" y="16"/>
                </a:cubicBezTo>
                <a:cubicBezTo>
                  <a:pt x="34" y="12"/>
                  <a:pt x="3" y="34"/>
                  <a:pt x="2" y="35"/>
                </a:cubicBezTo>
                <a:cubicBezTo>
                  <a:pt x="1" y="35"/>
                  <a:pt x="1" y="37"/>
                  <a:pt x="2" y="39"/>
                </a:cubicBezTo>
                <a:cubicBezTo>
                  <a:pt x="2" y="39"/>
                  <a:pt x="3" y="40"/>
                  <a:pt x="4" y="40"/>
                </a:cubicBezTo>
                <a:cubicBezTo>
                  <a:pt x="5" y="40"/>
                  <a:pt x="5" y="40"/>
                  <a:pt x="6" y="39"/>
                </a:cubicBezTo>
                <a:cubicBezTo>
                  <a:pt x="6" y="39"/>
                  <a:pt x="33" y="20"/>
                  <a:pt x="68" y="21"/>
                </a:cubicBezTo>
                <a:cubicBezTo>
                  <a:pt x="17" y="72"/>
                  <a:pt x="17" y="72"/>
                  <a:pt x="17" y="72"/>
                </a:cubicBezTo>
                <a:cubicBezTo>
                  <a:pt x="17" y="72"/>
                  <a:pt x="17" y="72"/>
                  <a:pt x="17" y="72"/>
                </a:cubicBezTo>
                <a:cubicBezTo>
                  <a:pt x="0" y="89"/>
                  <a:pt x="0" y="89"/>
                  <a:pt x="0" y="8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100" y="132"/>
                  <a:pt x="100" y="132"/>
                  <a:pt x="100" y="132"/>
                </a:cubicBezTo>
                <a:cubicBezTo>
                  <a:pt x="106" y="135"/>
                  <a:pt x="112" y="136"/>
                  <a:pt x="119" y="136"/>
                </a:cubicBezTo>
                <a:cubicBezTo>
                  <a:pt x="129" y="136"/>
                  <a:pt x="139" y="133"/>
                  <a:pt x="145" y="127"/>
                </a:cubicBezTo>
                <a:cubicBezTo>
                  <a:pt x="166" y="106"/>
                  <a:pt x="158" y="83"/>
                  <a:pt x="155" y="77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0" y="31"/>
                  <a:pt x="160" y="31"/>
                  <a:pt x="160" y="31"/>
                </a:cubicBezTo>
                <a:close/>
                <a:moveTo>
                  <a:pt x="126" y="6"/>
                </a:moveTo>
                <a:cubicBezTo>
                  <a:pt x="154" y="34"/>
                  <a:pt x="154" y="34"/>
                  <a:pt x="154" y="34"/>
                </a:cubicBezTo>
                <a:cubicBezTo>
                  <a:pt x="154" y="69"/>
                  <a:pt x="154" y="69"/>
                  <a:pt x="154" y="69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87" y="116"/>
                  <a:pt x="84" y="101"/>
                  <a:pt x="89" y="80"/>
                </a:cubicBezTo>
                <a:cubicBezTo>
                  <a:pt x="89" y="79"/>
                  <a:pt x="88" y="77"/>
                  <a:pt x="87" y="77"/>
                </a:cubicBezTo>
                <a:cubicBezTo>
                  <a:pt x="85" y="76"/>
                  <a:pt x="84" y="77"/>
                  <a:pt x="84" y="79"/>
                </a:cubicBezTo>
                <a:cubicBezTo>
                  <a:pt x="76" y="108"/>
                  <a:pt x="86" y="122"/>
                  <a:pt x="95" y="128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25" y="72"/>
                  <a:pt x="25" y="72"/>
                  <a:pt x="25" y="72"/>
                </a:cubicBezTo>
                <a:cubicBezTo>
                  <a:pt x="75" y="22"/>
                  <a:pt x="75" y="22"/>
                  <a:pt x="75" y="22"/>
                </a:cubicBezTo>
                <a:cubicBezTo>
                  <a:pt x="87" y="23"/>
                  <a:pt x="100" y="27"/>
                  <a:pt x="112" y="35"/>
                </a:cubicBezTo>
                <a:cubicBezTo>
                  <a:pt x="112" y="35"/>
                  <a:pt x="112" y="36"/>
                  <a:pt x="112" y="37"/>
                </a:cubicBezTo>
                <a:cubicBezTo>
                  <a:pt x="112" y="43"/>
                  <a:pt x="117" y="48"/>
                  <a:pt x="123" y="48"/>
                </a:cubicBezTo>
                <a:cubicBezTo>
                  <a:pt x="129" y="48"/>
                  <a:pt x="134" y="43"/>
                  <a:pt x="134" y="37"/>
                </a:cubicBezTo>
                <a:cubicBezTo>
                  <a:pt x="134" y="31"/>
                  <a:pt x="129" y="26"/>
                  <a:pt x="123" y="26"/>
                </a:cubicBezTo>
                <a:cubicBezTo>
                  <a:pt x="120" y="26"/>
                  <a:pt x="117" y="27"/>
                  <a:pt x="115" y="30"/>
                </a:cubicBezTo>
                <a:cubicBezTo>
                  <a:pt x="103" y="22"/>
                  <a:pt x="91" y="18"/>
                  <a:pt x="80" y="16"/>
                </a:cubicBezTo>
                <a:cubicBezTo>
                  <a:pt x="91" y="6"/>
                  <a:pt x="91" y="6"/>
                  <a:pt x="91" y="6"/>
                </a:cubicBezTo>
                <a:lnTo>
                  <a:pt x="126" y="6"/>
                </a:lnTo>
                <a:close/>
                <a:moveTo>
                  <a:pt x="119" y="39"/>
                </a:moveTo>
                <a:cubicBezTo>
                  <a:pt x="120" y="40"/>
                  <a:pt x="122" y="40"/>
                  <a:pt x="123" y="39"/>
                </a:cubicBezTo>
                <a:cubicBezTo>
                  <a:pt x="124" y="37"/>
                  <a:pt x="123" y="36"/>
                  <a:pt x="122" y="35"/>
                </a:cubicBezTo>
                <a:cubicBezTo>
                  <a:pt x="121" y="34"/>
                  <a:pt x="120" y="33"/>
                  <a:pt x="119" y="33"/>
                </a:cubicBezTo>
                <a:cubicBezTo>
                  <a:pt x="120" y="32"/>
                  <a:pt x="122" y="31"/>
                  <a:pt x="123" y="31"/>
                </a:cubicBezTo>
                <a:cubicBezTo>
                  <a:pt x="126" y="31"/>
                  <a:pt x="129" y="34"/>
                  <a:pt x="129" y="37"/>
                </a:cubicBezTo>
                <a:cubicBezTo>
                  <a:pt x="129" y="40"/>
                  <a:pt x="126" y="42"/>
                  <a:pt x="123" y="42"/>
                </a:cubicBezTo>
                <a:cubicBezTo>
                  <a:pt x="121" y="42"/>
                  <a:pt x="119" y="41"/>
                  <a:pt x="118" y="39"/>
                </a:cubicBezTo>
                <a:cubicBezTo>
                  <a:pt x="118" y="39"/>
                  <a:pt x="118" y="39"/>
                  <a:pt x="119" y="39"/>
                </a:cubicBezTo>
                <a:close/>
                <a:moveTo>
                  <a:pt x="8" y="89"/>
                </a:moveTo>
                <a:cubicBezTo>
                  <a:pt x="21" y="76"/>
                  <a:pt x="21" y="76"/>
                  <a:pt x="21" y="76"/>
                </a:cubicBezTo>
                <a:cubicBezTo>
                  <a:pt x="84" y="139"/>
                  <a:pt x="84" y="139"/>
                  <a:pt x="84" y="139"/>
                </a:cubicBezTo>
                <a:cubicBezTo>
                  <a:pt x="71" y="152"/>
                  <a:pt x="71" y="152"/>
                  <a:pt x="71" y="152"/>
                </a:cubicBezTo>
                <a:lnTo>
                  <a:pt x="8" y="89"/>
                </a:lnTo>
                <a:close/>
                <a:moveTo>
                  <a:pt x="141" y="123"/>
                </a:moveTo>
                <a:cubicBezTo>
                  <a:pt x="134" y="130"/>
                  <a:pt x="117" y="133"/>
                  <a:pt x="104" y="127"/>
                </a:cubicBezTo>
                <a:cubicBezTo>
                  <a:pt x="150" y="81"/>
                  <a:pt x="150" y="81"/>
                  <a:pt x="150" y="81"/>
                </a:cubicBezTo>
                <a:cubicBezTo>
                  <a:pt x="153" y="88"/>
                  <a:pt x="158" y="106"/>
                  <a:pt x="141" y="1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5" name="Freeform 1336"/>
          <p:cNvSpPr>
            <a:spLocks noEditPoints="1"/>
          </p:cNvSpPr>
          <p:nvPr userDrawn="1"/>
        </p:nvSpPr>
        <p:spPr bwMode="auto">
          <a:xfrm>
            <a:off x="5199459" y="1869282"/>
            <a:ext cx="450533" cy="454462"/>
          </a:xfrm>
          <a:custGeom>
            <a:avLst/>
            <a:gdLst>
              <a:gd name="T0" fmla="*/ 147 w 160"/>
              <a:gd name="T1" fmla="*/ 72 h 160"/>
              <a:gd name="T2" fmla="*/ 120 w 160"/>
              <a:gd name="T3" fmla="*/ 72 h 160"/>
              <a:gd name="T4" fmla="*/ 133 w 160"/>
              <a:gd name="T5" fmla="*/ 64 h 160"/>
              <a:gd name="T6" fmla="*/ 133 w 160"/>
              <a:gd name="T7" fmla="*/ 80 h 160"/>
              <a:gd name="T8" fmla="*/ 133 w 160"/>
              <a:gd name="T9" fmla="*/ 64 h 160"/>
              <a:gd name="T10" fmla="*/ 112 w 160"/>
              <a:gd name="T11" fmla="*/ 120 h 160"/>
              <a:gd name="T12" fmla="*/ 45 w 160"/>
              <a:gd name="T13" fmla="*/ 117 h 160"/>
              <a:gd name="T14" fmla="*/ 112 w 160"/>
              <a:gd name="T15" fmla="*/ 115 h 160"/>
              <a:gd name="T16" fmla="*/ 115 w 160"/>
              <a:gd name="T17" fmla="*/ 131 h 160"/>
              <a:gd name="T18" fmla="*/ 48 w 160"/>
              <a:gd name="T19" fmla="*/ 133 h 160"/>
              <a:gd name="T20" fmla="*/ 48 w 160"/>
              <a:gd name="T21" fmla="*/ 128 h 160"/>
              <a:gd name="T22" fmla="*/ 115 w 160"/>
              <a:gd name="T23" fmla="*/ 131 h 160"/>
              <a:gd name="T24" fmla="*/ 136 w 160"/>
              <a:gd name="T25" fmla="*/ 0 h 160"/>
              <a:gd name="T26" fmla="*/ 24 w 160"/>
              <a:gd name="T27" fmla="*/ 45 h 160"/>
              <a:gd name="T28" fmla="*/ 0 w 160"/>
              <a:gd name="T29" fmla="*/ 136 h 160"/>
              <a:gd name="T30" fmla="*/ 16 w 160"/>
              <a:gd name="T31" fmla="*/ 144 h 160"/>
              <a:gd name="T32" fmla="*/ 24 w 160"/>
              <a:gd name="T33" fmla="*/ 160 h 160"/>
              <a:gd name="T34" fmla="*/ 136 w 160"/>
              <a:gd name="T35" fmla="*/ 144 h 160"/>
              <a:gd name="T36" fmla="*/ 144 w 160"/>
              <a:gd name="T37" fmla="*/ 136 h 160"/>
              <a:gd name="T38" fmla="*/ 160 w 160"/>
              <a:gd name="T39" fmla="*/ 45 h 160"/>
              <a:gd name="T40" fmla="*/ 29 w 160"/>
              <a:gd name="T41" fmla="*/ 5 h 160"/>
              <a:gd name="T42" fmla="*/ 131 w 160"/>
              <a:gd name="T43" fmla="*/ 45 h 160"/>
              <a:gd name="T44" fmla="*/ 29 w 160"/>
              <a:gd name="T45" fmla="*/ 5 h 160"/>
              <a:gd name="T46" fmla="*/ 136 w 160"/>
              <a:gd name="T47" fmla="*/ 51 h 160"/>
              <a:gd name="T48" fmla="*/ 155 w 160"/>
              <a:gd name="T49" fmla="*/ 93 h 160"/>
              <a:gd name="T50" fmla="*/ 5 w 160"/>
              <a:gd name="T51" fmla="*/ 51 h 160"/>
              <a:gd name="T52" fmla="*/ 21 w 160"/>
              <a:gd name="T53" fmla="*/ 139 h 160"/>
              <a:gd name="T54" fmla="*/ 21 w 160"/>
              <a:gd name="T55" fmla="*/ 131 h 160"/>
              <a:gd name="T56" fmla="*/ 19 w 160"/>
              <a:gd name="T57" fmla="*/ 117 h 160"/>
              <a:gd name="T58" fmla="*/ 16 w 160"/>
              <a:gd name="T59" fmla="*/ 131 h 160"/>
              <a:gd name="T60" fmla="*/ 5 w 160"/>
              <a:gd name="T61" fmla="*/ 99 h 160"/>
              <a:gd name="T62" fmla="*/ 24 w 160"/>
              <a:gd name="T63" fmla="*/ 139 h 160"/>
              <a:gd name="T64" fmla="*/ 131 w 160"/>
              <a:gd name="T65" fmla="*/ 155 h 160"/>
              <a:gd name="T66" fmla="*/ 29 w 160"/>
              <a:gd name="T67" fmla="*/ 144 h 160"/>
              <a:gd name="T68" fmla="*/ 131 w 160"/>
              <a:gd name="T69" fmla="*/ 99 h 160"/>
              <a:gd name="T70" fmla="*/ 131 w 160"/>
              <a:gd name="T71" fmla="*/ 155 h 160"/>
              <a:gd name="T72" fmla="*/ 144 w 160"/>
              <a:gd name="T73" fmla="*/ 120 h 160"/>
              <a:gd name="T74" fmla="*/ 139 w 160"/>
              <a:gd name="T75" fmla="*/ 120 h 160"/>
              <a:gd name="T76" fmla="*/ 139 w 160"/>
              <a:gd name="T77" fmla="*/ 133 h 160"/>
              <a:gd name="T78" fmla="*/ 136 w 160"/>
              <a:gd name="T79" fmla="*/ 139 h 160"/>
              <a:gd name="T80" fmla="*/ 155 w 160"/>
              <a:gd name="T81" fmla="*/ 99 h 160"/>
              <a:gd name="T82" fmla="*/ 144 w 160"/>
              <a:gd name="T83" fmla="*/ 1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60">
                <a:moveTo>
                  <a:pt x="133" y="85"/>
                </a:moveTo>
                <a:cubicBezTo>
                  <a:pt x="141" y="85"/>
                  <a:pt x="147" y="79"/>
                  <a:pt x="147" y="72"/>
                </a:cubicBezTo>
                <a:cubicBezTo>
                  <a:pt x="147" y="65"/>
                  <a:pt x="141" y="59"/>
                  <a:pt x="133" y="59"/>
                </a:cubicBezTo>
                <a:cubicBezTo>
                  <a:pt x="126" y="59"/>
                  <a:pt x="120" y="65"/>
                  <a:pt x="120" y="72"/>
                </a:cubicBezTo>
                <a:cubicBezTo>
                  <a:pt x="120" y="79"/>
                  <a:pt x="126" y="85"/>
                  <a:pt x="133" y="85"/>
                </a:cubicBezTo>
                <a:close/>
                <a:moveTo>
                  <a:pt x="133" y="64"/>
                </a:moveTo>
                <a:cubicBezTo>
                  <a:pt x="138" y="64"/>
                  <a:pt x="141" y="68"/>
                  <a:pt x="141" y="72"/>
                </a:cubicBezTo>
                <a:cubicBezTo>
                  <a:pt x="141" y="76"/>
                  <a:pt x="138" y="80"/>
                  <a:pt x="133" y="80"/>
                </a:cubicBezTo>
                <a:cubicBezTo>
                  <a:pt x="129" y="80"/>
                  <a:pt x="125" y="76"/>
                  <a:pt x="125" y="72"/>
                </a:cubicBezTo>
                <a:cubicBezTo>
                  <a:pt x="125" y="68"/>
                  <a:pt x="129" y="64"/>
                  <a:pt x="133" y="64"/>
                </a:cubicBezTo>
                <a:close/>
                <a:moveTo>
                  <a:pt x="115" y="117"/>
                </a:moveTo>
                <a:cubicBezTo>
                  <a:pt x="115" y="119"/>
                  <a:pt x="113" y="120"/>
                  <a:pt x="112" y="120"/>
                </a:cubicBezTo>
                <a:cubicBezTo>
                  <a:pt x="48" y="120"/>
                  <a:pt x="48" y="120"/>
                  <a:pt x="48" y="120"/>
                </a:cubicBezTo>
                <a:cubicBezTo>
                  <a:pt x="47" y="120"/>
                  <a:pt x="45" y="119"/>
                  <a:pt x="45" y="117"/>
                </a:cubicBezTo>
                <a:cubicBezTo>
                  <a:pt x="45" y="116"/>
                  <a:pt x="47" y="115"/>
                  <a:pt x="48" y="115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13" y="115"/>
                  <a:pt x="115" y="116"/>
                  <a:pt x="115" y="117"/>
                </a:cubicBezTo>
                <a:close/>
                <a:moveTo>
                  <a:pt x="115" y="131"/>
                </a:moveTo>
                <a:cubicBezTo>
                  <a:pt x="115" y="132"/>
                  <a:pt x="113" y="133"/>
                  <a:pt x="112" y="133"/>
                </a:cubicBezTo>
                <a:cubicBezTo>
                  <a:pt x="48" y="133"/>
                  <a:pt x="48" y="133"/>
                  <a:pt x="48" y="133"/>
                </a:cubicBezTo>
                <a:cubicBezTo>
                  <a:pt x="47" y="133"/>
                  <a:pt x="45" y="132"/>
                  <a:pt x="45" y="131"/>
                </a:cubicBezTo>
                <a:cubicBezTo>
                  <a:pt x="45" y="129"/>
                  <a:pt x="47" y="128"/>
                  <a:pt x="48" y="128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3" y="128"/>
                  <a:pt x="115" y="129"/>
                  <a:pt x="115" y="131"/>
                </a:cubicBezTo>
                <a:close/>
                <a:moveTo>
                  <a:pt x="136" y="45"/>
                </a:moveTo>
                <a:cubicBezTo>
                  <a:pt x="136" y="0"/>
                  <a:pt x="136" y="0"/>
                  <a:pt x="136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45"/>
                  <a:pt x="24" y="45"/>
                  <a:pt x="24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136"/>
                  <a:pt x="0" y="136"/>
                  <a:pt x="0" y="136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36" y="160"/>
                  <a:pt x="136" y="160"/>
                  <a:pt x="136" y="160"/>
                </a:cubicBezTo>
                <a:cubicBezTo>
                  <a:pt x="136" y="144"/>
                  <a:pt x="136" y="144"/>
                  <a:pt x="136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4" y="136"/>
                  <a:pt x="144" y="136"/>
                  <a:pt x="144" y="136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45"/>
                  <a:pt x="160" y="45"/>
                  <a:pt x="160" y="45"/>
                </a:cubicBezTo>
                <a:lnTo>
                  <a:pt x="136" y="45"/>
                </a:lnTo>
                <a:close/>
                <a:moveTo>
                  <a:pt x="29" y="5"/>
                </a:moveTo>
                <a:cubicBezTo>
                  <a:pt x="131" y="5"/>
                  <a:pt x="131" y="5"/>
                  <a:pt x="131" y="5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29" y="45"/>
                  <a:pt x="29" y="45"/>
                  <a:pt x="29" y="45"/>
                </a:cubicBezTo>
                <a:lnTo>
                  <a:pt x="29" y="5"/>
                </a:lnTo>
                <a:close/>
                <a:moveTo>
                  <a:pt x="24" y="51"/>
                </a:moveTo>
                <a:cubicBezTo>
                  <a:pt x="136" y="51"/>
                  <a:pt x="136" y="51"/>
                  <a:pt x="136" y="51"/>
                </a:cubicBezTo>
                <a:cubicBezTo>
                  <a:pt x="155" y="51"/>
                  <a:pt x="155" y="51"/>
                  <a:pt x="155" y="51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5" y="93"/>
                  <a:pt x="5" y="93"/>
                  <a:pt x="5" y="93"/>
                </a:cubicBezTo>
                <a:cubicBezTo>
                  <a:pt x="5" y="51"/>
                  <a:pt x="5" y="51"/>
                  <a:pt x="5" y="51"/>
                </a:cubicBezTo>
                <a:lnTo>
                  <a:pt x="24" y="51"/>
                </a:lnTo>
                <a:close/>
                <a:moveTo>
                  <a:pt x="21" y="139"/>
                </a:moveTo>
                <a:cubicBezTo>
                  <a:pt x="21" y="133"/>
                  <a:pt x="21" y="133"/>
                  <a:pt x="21" y="133"/>
                </a:cubicBezTo>
                <a:cubicBezTo>
                  <a:pt x="21" y="131"/>
                  <a:pt x="21" y="131"/>
                  <a:pt x="21" y="131"/>
                </a:cubicBezTo>
                <a:cubicBezTo>
                  <a:pt x="21" y="120"/>
                  <a:pt x="21" y="120"/>
                  <a:pt x="21" y="120"/>
                </a:cubicBezTo>
                <a:cubicBezTo>
                  <a:pt x="21" y="119"/>
                  <a:pt x="20" y="117"/>
                  <a:pt x="19" y="117"/>
                </a:cubicBezTo>
                <a:cubicBezTo>
                  <a:pt x="17" y="117"/>
                  <a:pt x="16" y="119"/>
                  <a:pt x="16" y="120"/>
                </a:cubicBezTo>
                <a:cubicBezTo>
                  <a:pt x="16" y="131"/>
                  <a:pt x="16" y="131"/>
                  <a:pt x="16" y="131"/>
                </a:cubicBezTo>
                <a:cubicBezTo>
                  <a:pt x="5" y="131"/>
                  <a:pt x="5" y="131"/>
                  <a:pt x="5" y="131"/>
                </a:cubicBezTo>
                <a:cubicBezTo>
                  <a:pt x="5" y="99"/>
                  <a:pt x="5" y="99"/>
                  <a:pt x="5" y="99"/>
                </a:cubicBezTo>
                <a:cubicBezTo>
                  <a:pt x="24" y="99"/>
                  <a:pt x="24" y="99"/>
                  <a:pt x="24" y="99"/>
                </a:cubicBezTo>
                <a:cubicBezTo>
                  <a:pt x="24" y="139"/>
                  <a:pt x="24" y="139"/>
                  <a:pt x="24" y="139"/>
                </a:cubicBezTo>
                <a:lnTo>
                  <a:pt x="21" y="139"/>
                </a:lnTo>
                <a:close/>
                <a:moveTo>
                  <a:pt x="131" y="155"/>
                </a:moveTo>
                <a:cubicBezTo>
                  <a:pt x="29" y="155"/>
                  <a:pt x="29" y="155"/>
                  <a:pt x="29" y="155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99"/>
                  <a:pt x="29" y="99"/>
                  <a:pt x="29" y="99"/>
                </a:cubicBezTo>
                <a:cubicBezTo>
                  <a:pt x="131" y="99"/>
                  <a:pt x="131" y="99"/>
                  <a:pt x="131" y="99"/>
                </a:cubicBezTo>
                <a:cubicBezTo>
                  <a:pt x="131" y="144"/>
                  <a:pt x="131" y="144"/>
                  <a:pt x="131" y="144"/>
                </a:cubicBezTo>
                <a:lnTo>
                  <a:pt x="131" y="155"/>
                </a:lnTo>
                <a:close/>
                <a:moveTo>
                  <a:pt x="144" y="131"/>
                </a:moveTo>
                <a:cubicBezTo>
                  <a:pt x="144" y="120"/>
                  <a:pt x="144" y="120"/>
                  <a:pt x="144" y="120"/>
                </a:cubicBezTo>
                <a:cubicBezTo>
                  <a:pt x="144" y="119"/>
                  <a:pt x="143" y="117"/>
                  <a:pt x="141" y="117"/>
                </a:cubicBezTo>
                <a:cubicBezTo>
                  <a:pt x="140" y="117"/>
                  <a:pt x="139" y="119"/>
                  <a:pt x="139" y="120"/>
                </a:cubicBezTo>
                <a:cubicBezTo>
                  <a:pt x="139" y="131"/>
                  <a:pt x="139" y="131"/>
                  <a:pt x="139" y="131"/>
                </a:cubicBezTo>
                <a:cubicBezTo>
                  <a:pt x="139" y="133"/>
                  <a:pt x="139" y="133"/>
                  <a:pt x="139" y="133"/>
                </a:cubicBezTo>
                <a:cubicBezTo>
                  <a:pt x="139" y="139"/>
                  <a:pt x="139" y="139"/>
                  <a:pt x="139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6" y="99"/>
                  <a:pt x="136" y="99"/>
                  <a:pt x="136" y="99"/>
                </a:cubicBezTo>
                <a:cubicBezTo>
                  <a:pt x="155" y="99"/>
                  <a:pt x="155" y="99"/>
                  <a:pt x="155" y="99"/>
                </a:cubicBezTo>
                <a:cubicBezTo>
                  <a:pt x="155" y="131"/>
                  <a:pt x="155" y="131"/>
                  <a:pt x="155" y="131"/>
                </a:cubicBezTo>
                <a:lnTo>
                  <a:pt x="144" y="1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6" name="Freeform 1337"/>
          <p:cNvSpPr>
            <a:spLocks noEditPoints="1"/>
          </p:cNvSpPr>
          <p:nvPr userDrawn="1"/>
        </p:nvSpPr>
        <p:spPr bwMode="auto">
          <a:xfrm>
            <a:off x="5199459" y="2368274"/>
            <a:ext cx="450533" cy="454462"/>
          </a:xfrm>
          <a:custGeom>
            <a:avLst/>
            <a:gdLst>
              <a:gd name="T0" fmla="*/ 160 w 160"/>
              <a:gd name="T1" fmla="*/ 64 h 160"/>
              <a:gd name="T2" fmla="*/ 158 w 160"/>
              <a:gd name="T3" fmla="*/ 62 h 160"/>
              <a:gd name="T4" fmla="*/ 103 w 160"/>
              <a:gd name="T5" fmla="*/ 63 h 160"/>
              <a:gd name="T6" fmla="*/ 58 w 160"/>
              <a:gd name="T7" fmla="*/ 25 h 160"/>
              <a:gd name="T8" fmla="*/ 51 w 160"/>
              <a:gd name="T9" fmla="*/ 1 h 160"/>
              <a:gd name="T10" fmla="*/ 49 w 160"/>
              <a:gd name="T11" fmla="*/ 0 h 160"/>
              <a:gd name="T12" fmla="*/ 47 w 160"/>
              <a:gd name="T13" fmla="*/ 1 h 160"/>
              <a:gd name="T14" fmla="*/ 1 w 160"/>
              <a:gd name="T15" fmla="*/ 47 h 160"/>
              <a:gd name="T16" fmla="*/ 0 w 160"/>
              <a:gd name="T17" fmla="*/ 49 h 160"/>
              <a:gd name="T18" fmla="*/ 1 w 160"/>
              <a:gd name="T19" fmla="*/ 51 h 160"/>
              <a:gd name="T20" fmla="*/ 24 w 160"/>
              <a:gd name="T21" fmla="*/ 58 h 160"/>
              <a:gd name="T22" fmla="*/ 63 w 160"/>
              <a:gd name="T23" fmla="*/ 103 h 160"/>
              <a:gd name="T24" fmla="*/ 62 w 160"/>
              <a:gd name="T25" fmla="*/ 158 h 160"/>
              <a:gd name="T26" fmla="*/ 64 w 160"/>
              <a:gd name="T27" fmla="*/ 160 h 160"/>
              <a:gd name="T28" fmla="*/ 65 w 160"/>
              <a:gd name="T29" fmla="*/ 160 h 160"/>
              <a:gd name="T30" fmla="*/ 67 w 160"/>
              <a:gd name="T31" fmla="*/ 159 h 160"/>
              <a:gd name="T32" fmla="*/ 111 w 160"/>
              <a:gd name="T33" fmla="*/ 115 h 160"/>
              <a:gd name="T34" fmla="*/ 152 w 160"/>
              <a:gd name="T35" fmla="*/ 156 h 160"/>
              <a:gd name="T36" fmla="*/ 154 w 160"/>
              <a:gd name="T37" fmla="*/ 157 h 160"/>
              <a:gd name="T38" fmla="*/ 156 w 160"/>
              <a:gd name="T39" fmla="*/ 156 h 160"/>
              <a:gd name="T40" fmla="*/ 156 w 160"/>
              <a:gd name="T41" fmla="*/ 152 h 160"/>
              <a:gd name="T42" fmla="*/ 115 w 160"/>
              <a:gd name="T43" fmla="*/ 111 h 160"/>
              <a:gd name="T44" fmla="*/ 159 w 160"/>
              <a:gd name="T45" fmla="*/ 67 h 160"/>
              <a:gd name="T46" fmla="*/ 160 w 160"/>
              <a:gd name="T47" fmla="*/ 64 h 160"/>
              <a:gd name="T48" fmla="*/ 107 w 160"/>
              <a:gd name="T49" fmla="*/ 111 h 160"/>
              <a:gd name="T50" fmla="*/ 66 w 160"/>
              <a:gd name="T51" fmla="*/ 151 h 160"/>
              <a:gd name="T52" fmla="*/ 69 w 160"/>
              <a:gd name="T53" fmla="*/ 103 h 160"/>
              <a:gd name="T54" fmla="*/ 69 w 160"/>
              <a:gd name="T55" fmla="*/ 100 h 160"/>
              <a:gd name="T56" fmla="*/ 28 w 160"/>
              <a:gd name="T57" fmla="*/ 52 h 160"/>
              <a:gd name="T58" fmla="*/ 26 w 160"/>
              <a:gd name="T59" fmla="*/ 51 h 160"/>
              <a:gd name="T60" fmla="*/ 25 w 160"/>
              <a:gd name="T61" fmla="*/ 51 h 160"/>
              <a:gd name="T62" fmla="*/ 8 w 160"/>
              <a:gd name="T63" fmla="*/ 49 h 160"/>
              <a:gd name="T64" fmla="*/ 49 w 160"/>
              <a:gd name="T65" fmla="*/ 8 h 160"/>
              <a:gd name="T66" fmla="*/ 51 w 160"/>
              <a:gd name="T67" fmla="*/ 25 h 160"/>
              <a:gd name="T68" fmla="*/ 52 w 160"/>
              <a:gd name="T69" fmla="*/ 28 h 160"/>
              <a:gd name="T70" fmla="*/ 100 w 160"/>
              <a:gd name="T71" fmla="*/ 69 h 160"/>
              <a:gd name="T72" fmla="*/ 103 w 160"/>
              <a:gd name="T73" fmla="*/ 69 h 160"/>
              <a:gd name="T74" fmla="*/ 151 w 160"/>
              <a:gd name="T75" fmla="*/ 66 h 160"/>
              <a:gd name="T76" fmla="*/ 107 w 160"/>
              <a:gd name="T77" fmla="*/ 11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60">
                <a:moveTo>
                  <a:pt x="160" y="64"/>
                </a:moveTo>
                <a:cubicBezTo>
                  <a:pt x="160" y="63"/>
                  <a:pt x="159" y="62"/>
                  <a:pt x="158" y="62"/>
                </a:cubicBezTo>
                <a:cubicBezTo>
                  <a:pt x="132" y="52"/>
                  <a:pt x="109" y="60"/>
                  <a:pt x="103" y="63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11"/>
                  <a:pt x="52" y="2"/>
                  <a:pt x="51" y="1"/>
                </a:cubicBezTo>
                <a:cubicBezTo>
                  <a:pt x="51" y="0"/>
                  <a:pt x="50" y="0"/>
                  <a:pt x="49" y="0"/>
                </a:cubicBezTo>
                <a:cubicBezTo>
                  <a:pt x="48" y="0"/>
                  <a:pt x="48" y="0"/>
                  <a:pt x="47" y="1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50"/>
                  <a:pt x="0" y="51"/>
                  <a:pt x="1" y="51"/>
                </a:cubicBezTo>
                <a:cubicBezTo>
                  <a:pt x="10" y="58"/>
                  <a:pt x="20" y="58"/>
                  <a:pt x="24" y="58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0" y="109"/>
                  <a:pt x="52" y="134"/>
                  <a:pt x="62" y="158"/>
                </a:cubicBezTo>
                <a:cubicBezTo>
                  <a:pt x="62" y="159"/>
                  <a:pt x="63" y="160"/>
                  <a:pt x="64" y="160"/>
                </a:cubicBezTo>
                <a:cubicBezTo>
                  <a:pt x="64" y="160"/>
                  <a:pt x="65" y="160"/>
                  <a:pt x="65" y="160"/>
                </a:cubicBezTo>
                <a:cubicBezTo>
                  <a:pt x="66" y="160"/>
                  <a:pt x="66" y="160"/>
                  <a:pt x="67" y="159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7"/>
                  <a:pt x="153" y="157"/>
                  <a:pt x="154" y="157"/>
                </a:cubicBezTo>
                <a:cubicBezTo>
                  <a:pt x="155" y="157"/>
                  <a:pt x="155" y="157"/>
                  <a:pt x="156" y="156"/>
                </a:cubicBezTo>
                <a:cubicBezTo>
                  <a:pt x="157" y="155"/>
                  <a:pt x="157" y="153"/>
                  <a:pt x="156" y="152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60" y="66"/>
                  <a:pt x="160" y="65"/>
                  <a:pt x="160" y="64"/>
                </a:cubicBezTo>
                <a:close/>
                <a:moveTo>
                  <a:pt x="107" y="111"/>
                </a:moveTo>
                <a:cubicBezTo>
                  <a:pt x="66" y="151"/>
                  <a:pt x="66" y="151"/>
                  <a:pt x="66" y="151"/>
                </a:cubicBezTo>
                <a:cubicBezTo>
                  <a:pt x="59" y="127"/>
                  <a:pt x="69" y="104"/>
                  <a:pt x="69" y="103"/>
                </a:cubicBezTo>
                <a:cubicBezTo>
                  <a:pt x="70" y="102"/>
                  <a:pt x="69" y="101"/>
                  <a:pt x="69" y="100"/>
                </a:cubicBezTo>
                <a:cubicBezTo>
                  <a:pt x="28" y="52"/>
                  <a:pt x="28" y="52"/>
                  <a:pt x="28" y="52"/>
                </a:cubicBezTo>
                <a:cubicBezTo>
                  <a:pt x="27" y="52"/>
                  <a:pt x="27" y="51"/>
                  <a:pt x="26" y="51"/>
                </a:cubicBezTo>
                <a:cubicBezTo>
                  <a:pt x="26" y="51"/>
                  <a:pt x="25" y="51"/>
                  <a:pt x="25" y="51"/>
                </a:cubicBezTo>
                <a:cubicBezTo>
                  <a:pt x="25" y="51"/>
                  <a:pt x="16" y="53"/>
                  <a:pt x="8" y="49"/>
                </a:cubicBezTo>
                <a:cubicBezTo>
                  <a:pt x="49" y="8"/>
                  <a:pt x="49" y="8"/>
                  <a:pt x="49" y="8"/>
                </a:cubicBezTo>
                <a:cubicBezTo>
                  <a:pt x="50" y="11"/>
                  <a:pt x="53" y="18"/>
                  <a:pt x="51" y="25"/>
                </a:cubicBezTo>
                <a:cubicBezTo>
                  <a:pt x="51" y="27"/>
                  <a:pt x="52" y="28"/>
                  <a:pt x="52" y="2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1" y="70"/>
                  <a:pt x="102" y="70"/>
                  <a:pt x="103" y="69"/>
                </a:cubicBezTo>
                <a:cubicBezTo>
                  <a:pt x="104" y="69"/>
                  <a:pt x="126" y="58"/>
                  <a:pt x="151" y="66"/>
                </a:cubicBezTo>
                <a:lnTo>
                  <a:pt x="107" y="1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7" name="Freeform 1338"/>
          <p:cNvSpPr>
            <a:spLocks noEditPoints="1"/>
          </p:cNvSpPr>
          <p:nvPr userDrawn="1"/>
        </p:nvSpPr>
        <p:spPr bwMode="auto">
          <a:xfrm>
            <a:off x="5177196" y="2859405"/>
            <a:ext cx="495062" cy="480656"/>
          </a:xfrm>
          <a:custGeom>
            <a:avLst/>
            <a:gdLst>
              <a:gd name="T0" fmla="*/ 152 w 176"/>
              <a:gd name="T1" fmla="*/ 23 h 169"/>
              <a:gd name="T2" fmla="*/ 42 w 176"/>
              <a:gd name="T3" fmla="*/ 21 h 169"/>
              <a:gd name="T4" fmla="*/ 31 w 176"/>
              <a:gd name="T5" fmla="*/ 144 h 169"/>
              <a:gd name="T6" fmla="*/ 146 w 176"/>
              <a:gd name="T7" fmla="*/ 32 h 169"/>
              <a:gd name="T8" fmla="*/ 39 w 176"/>
              <a:gd name="T9" fmla="*/ 26 h 169"/>
              <a:gd name="T10" fmla="*/ 41 w 176"/>
              <a:gd name="T11" fmla="*/ 31 h 169"/>
              <a:gd name="T12" fmla="*/ 41 w 176"/>
              <a:gd name="T13" fmla="*/ 32 h 169"/>
              <a:gd name="T14" fmla="*/ 40 w 176"/>
              <a:gd name="T15" fmla="*/ 35 h 169"/>
              <a:gd name="T16" fmla="*/ 39 w 176"/>
              <a:gd name="T17" fmla="*/ 38 h 169"/>
              <a:gd name="T18" fmla="*/ 31 w 176"/>
              <a:gd name="T19" fmla="*/ 40 h 169"/>
              <a:gd name="T20" fmla="*/ 29 w 176"/>
              <a:gd name="T21" fmla="*/ 39 h 169"/>
              <a:gd name="T22" fmla="*/ 28 w 176"/>
              <a:gd name="T23" fmla="*/ 38 h 169"/>
              <a:gd name="T24" fmla="*/ 141 w 176"/>
              <a:gd name="T25" fmla="*/ 140 h 169"/>
              <a:gd name="T26" fmla="*/ 29 w 176"/>
              <a:gd name="T27" fmla="*/ 45 h 169"/>
              <a:gd name="T28" fmla="*/ 31 w 176"/>
              <a:gd name="T29" fmla="*/ 45 h 169"/>
              <a:gd name="T30" fmla="*/ 37 w 176"/>
              <a:gd name="T31" fmla="*/ 45 h 169"/>
              <a:gd name="T32" fmla="*/ 41 w 176"/>
              <a:gd name="T33" fmla="*/ 43 h 169"/>
              <a:gd name="T34" fmla="*/ 45 w 176"/>
              <a:gd name="T35" fmla="*/ 39 h 169"/>
              <a:gd name="T36" fmla="*/ 46 w 176"/>
              <a:gd name="T37" fmla="*/ 35 h 169"/>
              <a:gd name="T38" fmla="*/ 46 w 176"/>
              <a:gd name="T39" fmla="*/ 28 h 169"/>
              <a:gd name="T40" fmla="*/ 45 w 176"/>
              <a:gd name="T41" fmla="*/ 26 h 169"/>
              <a:gd name="T42" fmla="*/ 45 w 176"/>
              <a:gd name="T43" fmla="*/ 44 h 169"/>
              <a:gd name="T44" fmla="*/ 131 w 176"/>
              <a:gd name="T45" fmla="*/ 130 h 169"/>
              <a:gd name="T46" fmla="*/ 154 w 176"/>
              <a:gd name="T47" fmla="*/ 71 h 169"/>
              <a:gd name="T48" fmla="*/ 143 w 176"/>
              <a:gd name="T49" fmla="*/ 36 h 169"/>
              <a:gd name="T50" fmla="*/ 150 w 176"/>
              <a:gd name="T51" fmla="*/ 75 h 169"/>
              <a:gd name="T52" fmla="*/ 145 w 176"/>
              <a:gd name="T53" fmla="*/ 89 h 169"/>
              <a:gd name="T54" fmla="*/ 140 w 176"/>
              <a:gd name="T55" fmla="*/ 88 h 169"/>
              <a:gd name="T56" fmla="*/ 139 w 176"/>
              <a:gd name="T57" fmla="*/ 75 h 169"/>
              <a:gd name="T58" fmla="*/ 145 w 176"/>
              <a:gd name="T59" fmla="*/ 73 h 169"/>
              <a:gd name="T60" fmla="*/ 137 w 176"/>
              <a:gd name="T61" fmla="*/ 70 h 169"/>
              <a:gd name="T62" fmla="*/ 137 w 176"/>
              <a:gd name="T63" fmla="*/ 92 h 169"/>
              <a:gd name="T64" fmla="*/ 140 w 176"/>
              <a:gd name="T65" fmla="*/ 94 h 169"/>
              <a:gd name="T66" fmla="*/ 143 w 176"/>
              <a:gd name="T67" fmla="*/ 95 h 169"/>
              <a:gd name="T68" fmla="*/ 49 w 176"/>
              <a:gd name="T69" fmla="*/ 48 h 169"/>
              <a:gd name="T70" fmla="*/ 113 w 176"/>
              <a:gd name="T71" fmla="*/ 58 h 169"/>
              <a:gd name="T72" fmla="*/ 49 w 176"/>
              <a:gd name="T73" fmla="*/ 87 h 169"/>
              <a:gd name="T74" fmla="*/ 115 w 176"/>
              <a:gd name="T75" fmla="*/ 114 h 169"/>
              <a:gd name="T76" fmla="*/ 129 w 176"/>
              <a:gd name="T77" fmla="*/ 50 h 169"/>
              <a:gd name="T78" fmla="*/ 86 w 176"/>
              <a:gd name="T79" fmla="*/ 89 h 169"/>
              <a:gd name="T80" fmla="*/ 113 w 176"/>
              <a:gd name="T81" fmla="*/ 66 h 169"/>
              <a:gd name="T82" fmla="*/ 88 w 176"/>
              <a:gd name="T83" fmla="*/ 120 h 169"/>
              <a:gd name="T84" fmla="*/ 65 w 176"/>
              <a:gd name="T85" fmla="*/ 64 h 169"/>
              <a:gd name="T86" fmla="*/ 86 w 176"/>
              <a:gd name="T87" fmla="*/ 85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6" h="169">
                <a:moveTo>
                  <a:pt x="146" y="32"/>
                </a:moveTo>
                <a:cubicBezTo>
                  <a:pt x="152" y="27"/>
                  <a:pt x="152" y="27"/>
                  <a:pt x="152" y="27"/>
                </a:cubicBezTo>
                <a:cubicBezTo>
                  <a:pt x="153" y="26"/>
                  <a:pt x="153" y="24"/>
                  <a:pt x="152" y="23"/>
                </a:cubicBezTo>
                <a:cubicBezTo>
                  <a:pt x="151" y="22"/>
                  <a:pt x="149" y="22"/>
                  <a:pt x="148" y="23"/>
                </a:cubicBezTo>
                <a:cubicBezTo>
                  <a:pt x="143" y="28"/>
                  <a:pt x="143" y="28"/>
                  <a:pt x="143" y="28"/>
                </a:cubicBezTo>
                <a:cubicBezTo>
                  <a:pt x="115" y="3"/>
                  <a:pt x="73" y="0"/>
                  <a:pt x="42" y="21"/>
                </a:cubicBezTo>
                <a:cubicBezTo>
                  <a:pt x="36" y="17"/>
                  <a:pt x="28" y="17"/>
                  <a:pt x="23" y="22"/>
                </a:cubicBezTo>
                <a:cubicBezTo>
                  <a:pt x="18" y="27"/>
                  <a:pt x="18" y="35"/>
                  <a:pt x="22" y="41"/>
                </a:cubicBezTo>
                <a:cubicBezTo>
                  <a:pt x="0" y="72"/>
                  <a:pt x="4" y="116"/>
                  <a:pt x="31" y="144"/>
                </a:cubicBezTo>
                <a:cubicBezTo>
                  <a:pt x="47" y="159"/>
                  <a:pt x="67" y="167"/>
                  <a:pt x="88" y="167"/>
                </a:cubicBezTo>
                <a:cubicBezTo>
                  <a:pt x="108" y="167"/>
                  <a:pt x="129" y="159"/>
                  <a:pt x="145" y="144"/>
                </a:cubicBezTo>
                <a:cubicBezTo>
                  <a:pt x="175" y="113"/>
                  <a:pt x="176" y="64"/>
                  <a:pt x="146" y="32"/>
                </a:cubicBezTo>
                <a:close/>
                <a:moveTo>
                  <a:pt x="27" y="26"/>
                </a:moveTo>
                <a:cubicBezTo>
                  <a:pt x="28" y="24"/>
                  <a:pt x="31" y="23"/>
                  <a:pt x="33" y="23"/>
                </a:cubicBezTo>
                <a:cubicBezTo>
                  <a:pt x="35" y="23"/>
                  <a:pt x="37" y="24"/>
                  <a:pt x="39" y="26"/>
                </a:cubicBezTo>
                <a:cubicBezTo>
                  <a:pt x="39" y="26"/>
                  <a:pt x="39" y="26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8"/>
                  <a:pt x="41" y="29"/>
                  <a:pt x="41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31"/>
                  <a:pt x="41" y="32"/>
                  <a:pt x="41" y="32"/>
                </a:cubicBezTo>
                <a:cubicBezTo>
                  <a:pt x="41" y="32"/>
                  <a:pt x="41" y="32"/>
                  <a:pt x="41" y="32"/>
                </a:cubicBezTo>
                <a:cubicBezTo>
                  <a:pt x="41" y="33"/>
                  <a:pt x="41" y="33"/>
                  <a:pt x="41" y="34"/>
                </a:cubicBezTo>
                <a:cubicBezTo>
                  <a:pt x="41" y="34"/>
                  <a:pt x="41" y="34"/>
                  <a:pt x="41" y="34"/>
                </a:cubicBezTo>
                <a:cubicBezTo>
                  <a:pt x="41" y="34"/>
                  <a:pt x="40" y="35"/>
                  <a:pt x="40" y="35"/>
                </a:cubicBezTo>
                <a:cubicBezTo>
                  <a:pt x="40" y="35"/>
                  <a:pt x="40" y="35"/>
                  <a:pt x="40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7"/>
                  <a:pt x="39" y="37"/>
                  <a:pt x="39" y="38"/>
                </a:cubicBezTo>
                <a:cubicBezTo>
                  <a:pt x="38" y="38"/>
                  <a:pt x="38" y="38"/>
                  <a:pt x="37" y="39"/>
                </a:cubicBezTo>
                <a:cubicBezTo>
                  <a:pt x="37" y="39"/>
                  <a:pt x="37" y="39"/>
                  <a:pt x="37" y="39"/>
                </a:cubicBezTo>
                <a:cubicBezTo>
                  <a:pt x="35" y="40"/>
                  <a:pt x="33" y="40"/>
                  <a:pt x="31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0"/>
                  <a:pt x="30" y="40"/>
                  <a:pt x="30" y="39"/>
                </a:cubicBezTo>
                <a:cubicBezTo>
                  <a:pt x="30" y="39"/>
                  <a:pt x="30" y="39"/>
                  <a:pt x="29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28" y="39"/>
                  <a:pt x="28" y="39"/>
                  <a:pt x="28" y="38"/>
                </a:cubicBezTo>
                <a:cubicBezTo>
                  <a:pt x="28" y="38"/>
                  <a:pt x="28" y="38"/>
                  <a:pt x="28" y="38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4"/>
                  <a:pt x="24" y="29"/>
                  <a:pt x="27" y="26"/>
                </a:cubicBezTo>
                <a:close/>
                <a:moveTo>
                  <a:pt x="141" y="140"/>
                </a:moveTo>
                <a:cubicBezTo>
                  <a:pt x="112" y="169"/>
                  <a:pt x="64" y="169"/>
                  <a:pt x="35" y="140"/>
                </a:cubicBezTo>
                <a:cubicBezTo>
                  <a:pt x="10" y="114"/>
                  <a:pt x="6" y="74"/>
                  <a:pt x="27" y="44"/>
                </a:cubicBezTo>
                <a:cubicBezTo>
                  <a:pt x="27" y="44"/>
                  <a:pt x="28" y="45"/>
                  <a:pt x="29" y="45"/>
                </a:cubicBezTo>
                <a:cubicBezTo>
                  <a:pt x="29" y="45"/>
                  <a:pt x="29" y="45"/>
                  <a:pt x="29" y="45"/>
                </a:cubicBezTo>
                <a:cubicBezTo>
                  <a:pt x="30" y="45"/>
                  <a:pt x="30" y="45"/>
                  <a:pt x="31" y="45"/>
                </a:cubicBezTo>
                <a:cubicBezTo>
                  <a:pt x="31" y="45"/>
                  <a:pt x="31" y="45"/>
                  <a:pt x="31" y="45"/>
                </a:cubicBezTo>
                <a:cubicBezTo>
                  <a:pt x="32" y="45"/>
                  <a:pt x="32" y="46"/>
                  <a:pt x="33" y="46"/>
                </a:cubicBezTo>
                <a:cubicBezTo>
                  <a:pt x="34" y="46"/>
                  <a:pt x="35" y="45"/>
                  <a:pt x="37" y="45"/>
                </a:cubicBezTo>
                <a:cubicBezTo>
                  <a:pt x="37" y="45"/>
                  <a:pt x="37" y="45"/>
                  <a:pt x="37" y="45"/>
                </a:cubicBezTo>
                <a:cubicBezTo>
                  <a:pt x="38" y="45"/>
                  <a:pt x="38" y="44"/>
                  <a:pt x="39" y="44"/>
                </a:cubicBezTo>
                <a:cubicBezTo>
                  <a:pt x="39" y="44"/>
                  <a:pt x="39" y="44"/>
                  <a:pt x="40" y="44"/>
                </a:cubicBezTo>
                <a:cubicBezTo>
                  <a:pt x="40" y="43"/>
                  <a:pt x="40" y="43"/>
                  <a:pt x="41" y="43"/>
                </a:cubicBezTo>
                <a:cubicBezTo>
                  <a:pt x="41" y="43"/>
                  <a:pt x="42" y="42"/>
                  <a:pt x="43" y="41"/>
                </a:cubicBezTo>
                <a:cubicBezTo>
                  <a:pt x="43" y="41"/>
                  <a:pt x="44" y="40"/>
                  <a:pt x="44" y="40"/>
                </a:cubicBezTo>
                <a:cubicBezTo>
                  <a:pt x="44" y="39"/>
                  <a:pt x="44" y="39"/>
                  <a:pt x="45" y="39"/>
                </a:cubicBezTo>
                <a:cubicBezTo>
                  <a:pt x="45" y="38"/>
                  <a:pt x="45" y="38"/>
                  <a:pt x="45" y="37"/>
                </a:cubicBezTo>
                <a:cubicBezTo>
                  <a:pt x="45" y="37"/>
                  <a:pt x="46" y="37"/>
                  <a:pt x="46" y="36"/>
                </a:cubicBezTo>
                <a:cubicBezTo>
                  <a:pt x="46" y="36"/>
                  <a:pt x="46" y="36"/>
                  <a:pt x="46" y="35"/>
                </a:cubicBezTo>
                <a:cubicBezTo>
                  <a:pt x="46" y="34"/>
                  <a:pt x="47" y="32"/>
                  <a:pt x="46" y="30"/>
                </a:cubicBezTo>
                <a:cubicBezTo>
                  <a:pt x="46" y="30"/>
                  <a:pt x="46" y="30"/>
                  <a:pt x="46" y="30"/>
                </a:cubicBezTo>
                <a:cubicBezTo>
                  <a:pt x="46" y="29"/>
                  <a:pt x="46" y="29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7"/>
                  <a:pt x="45" y="26"/>
                  <a:pt x="45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74" y="6"/>
                  <a:pt x="113" y="9"/>
                  <a:pt x="139" y="32"/>
                </a:cubicBezTo>
                <a:cubicBezTo>
                  <a:pt x="129" y="42"/>
                  <a:pt x="129" y="42"/>
                  <a:pt x="129" y="42"/>
                </a:cubicBezTo>
                <a:cubicBezTo>
                  <a:pt x="105" y="20"/>
                  <a:pt x="68" y="21"/>
                  <a:pt x="45" y="44"/>
                </a:cubicBezTo>
                <a:cubicBezTo>
                  <a:pt x="21" y="68"/>
                  <a:pt x="21" y="106"/>
                  <a:pt x="45" y="130"/>
                </a:cubicBezTo>
                <a:cubicBezTo>
                  <a:pt x="57" y="142"/>
                  <a:pt x="72" y="148"/>
                  <a:pt x="88" y="148"/>
                </a:cubicBezTo>
                <a:cubicBezTo>
                  <a:pt x="104" y="148"/>
                  <a:pt x="119" y="142"/>
                  <a:pt x="131" y="130"/>
                </a:cubicBezTo>
                <a:cubicBezTo>
                  <a:pt x="140" y="120"/>
                  <a:pt x="147" y="108"/>
                  <a:pt x="148" y="94"/>
                </a:cubicBezTo>
                <a:cubicBezTo>
                  <a:pt x="150" y="94"/>
                  <a:pt x="153" y="93"/>
                  <a:pt x="154" y="91"/>
                </a:cubicBezTo>
                <a:cubicBezTo>
                  <a:pt x="160" y="85"/>
                  <a:pt x="160" y="77"/>
                  <a:pt x="154" y="71"/>
                </a:cubicBezTo>
                <a:cubicBezTo>
                  <a:pt x="152" y="69"/>
                  <a:pt x="149" y="68"/>
                  <a:pt x="145" y="67"/>
                </a:cubicBezTo>
                <a:cubicBezTo>
                  <a:pt x="143" y="59"/>
                  <a:pt x="138" y="52"/>
                  <a:pt x="133" y="46"/>
                </a:cubicBezTo>
                <a:cubicBezTo>
                  <a:pt x="143" y="36"/>
                  <a:pt x="143" y="36"/>
                  <a:pt x="143" y="36"/>
                </a:cubicBezTo>
                <a:cubicBezTo>
                  <a:pt x="170" y="65"/>
                  <a:pt x="169" y="111"/>
                  <a:pt x="141" y="140"/>
                </a:cubicBezTo>
                <a:close/>
                <a:moveTo>
                  <a:pt x="145" y="73"/>
                </a:moveTo>
                <a:cubicBezTo>
                  <a:pt x="147" y="73"/>
                  <a:pt x="149" y="74"/>
                  <a:pt x="150" y="75"/>
                </a:cubicBezTo>
                <a:cubicBezTo>
                  <a:pt x="154" y="78"/>
                  <a:pt x="154" y="84"/>
                  <a:pt x="150" y="87"/>
                </a:cubicBezTo>
                <a:cubicBezTo>
                  <a:pt x="149" y="88"/>
                  <a:pt x="148" y="89"/>
                  <a:pt x="146" y="89"/>
                </a:cubicBezTo>
                <a:cubicBezTo>
                  <a:pt x="145" y="89"/>
                  <a:pt x="145" y="89"/>
                  <a:pt x="145" y="89"/>
                </a:cubicBezTo>
                <a:cubicBezTo>
                  <a:pt x="144" y="89"/>
                  <a:pt x="143" y="89"/>
                  <a:pt x="142" y="89"/>
                </a:cubicBezTo>
                <a:cubicBezTo>
                  <a:pt x="142" y="89"/>
                  <a:pt x="142" y="89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0" y="88"/>
                  <a:pt x="139" y="87"/>
                  <a:pt x="139" y="87"/>
                </a:cubicBezTo>
                <a:cubicBezTo>
                  <a:pt x="136" y="84"/>
                  <a:pt x="136" y="78"/>
                  <a:pt x="139" y="75"/>
                </a:cubicBezTo>
                <a:cubicBezTo>
                  <a:pt x="140" y="74"/>
                  <a:pt x="142" y="73"/>
                  <a:pt x="144" y="73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45" y="73"/>
                  <a:pt x="145" y="73"/>
                  <a:pt x="145" y="73"/>
                </a:cubicBezTo>
                <a:close/>
                <a:moveTo>
                  <a:pt x="140" y="68"/>
                </a:moveTo>
                <a:cubicBezTo>
                  <a:pt x="139" y="68"/>
                  <a:pt x="138" y="69"/>
                  <a:pt x="138" y="69"/>
                </a:cubicBezTo>
                <a:cubicBezTo>
                  <a:pt x="137" y="69"/>
                  <a:pt x="137" y="69"/>
                  <a:pt x="137" y="70"/>
                </a:cubicBezTo>
                <a:cubicBezTo>
                  <a:pt x="136" y="70"/>
                  <a:pt x="136" y="71"/>
                  <a:pt x="135" y="71"/>
                </a:cubicBezTo>
                <a:cubicBezTo>
                  <a:pt x="129" y="77"/>
                  <a:pt x="129" y="85"/>
                  <a:pt x="135" y="91"/>
                </a:cubicBezTo>
                <a:cubicBezTo>
                  <a:pt x="135" y="91"/>
                  <a:pt x="136" y="92"/>
                  <a:pt x="137" y="92"/>
                </a:cubicBezTo>
                <a:cubicBezTo>
                  <a:pt x="137" y="93"/>
                  <a:pt x="137" y="93"/>
                  <a:pt x="138" y="93"/>
                </a:cubicBezTo>
                <a:cubicBezTo>
                  <a:pt x="138" y="93"/>
                  <a:pt x="138" y="93"/>
                  <a:pt x="139" y="94"/>
                </a:cubicBezTo>
                <a:cubicBezTo>
                  <a:pt x="139" y="94"/>
                  <a:pt x="140" y="94"/>
                  <a:pt x="140" y="94"/>
                </a:cubicBezTo>
                <a:cubicBezTo>
                  <a:pt x="140" y="94"/>
                  <a:pt x="141" y="94"/>
                  <a:pt x="141" y="94"/>
                </a:cubicBezTo>
                <a:cubicBezTo>
                  <a:pt x="142" y="95"/>
                  <a:pt x="142" y="95"/>
                  <a:pt x="142" y="95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1" y="107"/>
                  <a:pt x="135" y="118"/>
                  <a:pt x="127" y="126"/>
                </a:cubicBezTo>
                <a:cubicBezTo>
                  <a:pt x="105" y="148"/>
                  <a:pt x="70" y="148"/>
                  <a:pt x="49" y="126"/>
                </a:cubicBezTo>
                <a:cubicBezTo>
                  <a:pt x="27" y="104"/>
                  <a:pt x="27" y="69"/>
                  <a:pt x="49" y="48"/>
                </a:cubicBezTo>
                <a:cubicBezTo>
                  <a:pt x="60" y="37"/>
                  <a:pt x="74" y="32"/>
                  <a:pt x="88" y="32"/>
                </a:cubicBezTo>
                <a:cubicBezTo>
                  <a:pt x="101" y="32"/>
                  <a:pt x="114" y="37"/>
                  <a:pt x="125" y="46"/>
                </a:cubicBezTo>
                <a:cubicBezTo>
                  <a:pt x="113" y="58"/>
                  <a:pt x="113" y="58"/>
                  <a:pt x="113" y="58"/>
                </a:cubicBezTo>
                <a:cubicBezTo>
                  <a:pt x="106" y="52"/>
                  <a:pt x="97" y="48"/>
                  <a:pt x="88" y="48"/>
                </a:cubicBezTo>
                <a:cubicBezTo>
                  <a:pt x="78" y="48"/>
                  <a:pt x="68" y="52"/>
                  <a:pt x="61" y="60"/>
                </a:cubicBezTo>
                <a:cubicBezTo>
                  <a:pt x="53" y="67"/>
                  <a:pt x="49" y="77"/>
                  <a:pt x="49" y="87"/>
                </a:cubicBezTo>
                <a:cubicBezTo>
                  <a:pt x="49" y="97"/>
                  <a:pt x="53" y="107"/>
                  <a:pt x="61" y="114"/>
                </a:cubicBezTo>
                <a:cubicBezTo>
                  <a:pt x="68" y="122"/>
                  <a:pt x="78" y="126"/>
                  <a:pt x="88" y="126"/>
                </a:cubicBezTo>
                <a:cubicBezTo>
                  <a:pt x="98" y="126"/>
                  <a:pt x="108" y="122"/>
                  <a:pt x="115" y="114"/>
                </a:cubicBezTo>
                <a:cubicBezTo>
                  <a:pt x="123" y="107"/>
                  <a:pt x="127" y="97"/>
                  <a:pt x="127" y="87"/>
                </a:cubicBezTo>
                <a:cubicBezTo>
                  <a:pt x="127" y="78"/>
                  <a:pt x="123" y="69"/>
                  <a:pt x="117" y="62"/>
                </a:cubicBezTo>
                <a:cubicBezTo>
                  <a:pt x="129" y="50"/>
                  <a:pt x="129" y="50"/>
                  <a:pt x="129" y="50"/>
                </a:cubicBezTo>
                <a:cubicBezTo>
                  <a:pt x="134" y="55"/>
                  <a:pt x="137" y="61"/>
                  <a:pt x="140" y="68"/>
                </a:cubicBezTo>
                <a:cubicBezTo>
                  <a:pt x="140" y="68"/>
                  <a:pt x="140" y="68"/>
                  <a:pt x="140" y="68"/>
                </a:cubicBezTo>
                <a:close/>
                <a:moveTo>
                  <a:pt x="86" y="89"/>
                </a:moveTo>
                <a:cubicBezTo>
                  <a:pt x="87" y="89"/>
                  <a:pt x="87" y="90"/>
                  <a:pt x="88" y="90"/>
                </a:cubicBezTo>
                <a:cubicBezTo>
                  <a:pt x="89" y="90"/>
                  <a:pt x="89" y="89"/>
                  <a:pt x="90" y="89"/>
                </a:cubicBezTo>
                <a:cubicBezTo>
                  <a:pt x="113" y="66"/>
                  <a:pt x="113" y="66"/>
                  <a:pt x="113" y="66"/>
                </a:cubicBezTo>
                <a:cubicBezTo>
                  <a:pt x="118" y="72"/>
                  <a:pt x="121" y="79"/>
                  <a:pt x="121" y="87"/>
                </a:cubicBezTo>
                <a:cubicBezTo>
                  <a:pt x="121" y="96"/>
                  <a:pt x="118" y="104"/>
                  <a:pt x="111" y="110"/>
                </a:cubicBezTo>
                <a:cubicBezTo>
                  <a:pt x="105" y="117"/>
                  <a:pt x="97" y="120"/>
                  <a:pt x="88" y="120"/>
                </a:cubicBezTo>
                <a:cubicBezTo>
                  <a:pt x="79" y="120"/>
                  <a:pt x="71" y="117"/>
                  <a:pt x="65" y="110"/>
                </a:cubicBezTo>
                <a:cubicBezTo>
                  <a:pt x="58" y="104"/>
                  <a:pt x="55" y="96"/>
                  <a:pt x="55" y="87"/>
                </a:cubicBezTo>
                <a:cubicBezTo>
                  <a:pt x="55" y="78"/>
                  <a:pt x="58" y="70"/>
                  <a:pt x="65" y="64"/>
                </a:cubicBezTo>
                <a:cubicBezTo>
                  <a:pt x="71" y="57"/>
                  <a:pt x="79" y="54"/>
                  <a:pt x="88" y="54"/>
                </a:cubicBezTo>
                <a:cubicBezTo>
                  <a:pt x="96" y="54"/>
                  <a:pt x="103" y="57"/>
                  <a:pt x="109" y="62"/>
                </a:cubicBezTo>
                <a:cubicBezTo>
                  <a:pt x="86" y="85"/>
                  <a:pt x="86" y="85"/>
                  <a:pt x="86" y="85"/>
                </a:cubicBezTo>
                <a:cubicBezTo>
                  <a:pt x="85" y="86"/>
                  <a:pt x="85" y="88"/>
                  <a:pt x="86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8" name="Freeform 1339"/>
          <p:cNvSpPr>
            <a:spLocks noEditPoints="1"/>
          </p:cNvSpPr>
          <p:nvPr userDrawn="1"/>
        </p:nvSpPr>
        <p:spPr bwMode="auto">
          <a:xfrm>
            <a:off x="5199459" y="3435668"/>
            <a:ext cx="450533" cy="386359"/>
          </a:xfrm>
          <a:custGeom>
            <a:avLst/>
            <a:gdLst>
              <a:gd name="T0" fmla="*/ 149 w 160"/>
              <a:gd name="T1" fmla="*/ 0 h 136"/>
              <a:gd name="T2" fmla="*/ 88 w 160"/>
              <a:gd name="T3" fmla="*/ 0 h 136"/>
              <a:gd name="T4" fmla="*/ 80 w 160"/>
              <a:gd name="T5" fmla="*/ 4 h 136"/>
              <a:gd name="T6" fmla="*/ 72 w 160"/>
              <a:gd name="T7" fmla="*/ 0 h 136"/>
              <a:gd name="T8" fmla="*/ 11 w 160"/>
              <a:gd name="T9" fmla="*/ 0 h 136"/>
              <a:gd name="T10" fmla="*/ 0 w 160"/>
              <a:gd name="T11" fmla="*/ 11 h 136"/>
              <a:gd name="T12" fmla="*/ 0 w 160"/>
              <a:gd name="T13" fmla="*/ 115 h 136"/>
              <a:gd name="T14" fmla="*/ 11 w 160"/>
              <a:gd name="T15" fmla="*/ 125 h 136"/>
              <a:gd name="T16" fmla="*/ 69 w 160"/>
              <a:gd name="T17" fmla="*/ 125 h 136"/>
              <a:gd name="T18" fmla="*/ 77 w 160"/>
              <a:gd name="T19" fmla="*/ 133 h 136"/>
              <a:gd name="T20" fmla="*/ 80 w 160"/>
              <a:gd name="T21" fmla="*/ 136 h 136"/>
              <a:gd name="T22" fmla="*/ 83 w 160"/>
              <a:gd name="T23" fmla="*/ 133 h 136"/>
              <a:gd name="T24" fmla="*/ 91 w 160"/>
              <a:gd name="T25" fmla="*/ 125 h 136"/>
              <a:gd name="T26" fmla="*/ 149 w 160"/>
              <a:gd name="T27" fmla="*/ 125 h 136"/>
              <a:gd name="T28" fmla="*/ 160 w 160"/>
              <a:gd name="T29" fmla="*/ 115 h 136"/>
              <a:gd name="T30" fmla="*/ 160 w 160"/>
              <a:gd name="T31" fmla="*/ 11 h 136"/>
              <a:gd name="T32" fmla="*/ 149 w 160"/>
              <a:gd name="T33" fmla="*/ 0 h 136"/>
              <a:gd name="T34" fmla="*/ 77 w 160"/>
              <a:gd name="T35" fmla="*/ 123 h 136"/>
              <a:gd name="T36" fmla="*/ 69 w 160"/>
              <a:gd name="T37" fmla="*/ 120 h 136"/>
              <a:gd name="T38" fmla="*/ 11 w 160"/>
              <a:gd name="T39" fmla="*/ 120 h 136"/>
              <a:gd name="T40" fmla="*/ 5 w 160"/>
              <a:gd name="T41" fmla="*/ 115 h 136"/>
              <a:gd name="T42" fmla="*/ 5 w 160"/>
              <a:gd name="T43" fmla="*/ 11 h 136"/>
              <a:gd name="T44" fmla="*/ 11 w 160"/>
              <a:gd name="T45" fmla="*/ 5 h 136"/>
              <a:gd name="T46" fmla="*/ 72 w 160"/>
              <a:gd name="T47" fmla="*/ 5 h 136"/>
              <a:gd name="T48" fmla="*/ 77 w 160"/>
              <a:gd name="T49" fmla="*/ 11 h 136"/>
              <a:gd name="T50" fmla="*/ 77 w 160"/>
              <a:gd name="T51" fmla="*/ 123 h 136"/>
              <a:gd name="T52" fmla="*/ 155 w 160"/>
              <a:gd name="T53" fmla="*/ 115 h 136"/>
              <a:gd name="T54" fmla="*/ 149 w 160"/>
              <a:gd name="T55" fmla="*/ 120 h 136"/>
              <a:gd name="T56" fmla="*/ 91 w 160"/>
              <a:gd name="T57" fmla="*/ 120 h 136"/>
              <a:gd name="T58" fmla="*/ 83 w 160"/>
              <a:gd name="T59" fmla="*/ 123 h 136"/>
              <a:gd name="T60" fmla="*/ 83 w 160"/>
              <a:gd name="T61" fmla="*/ 11 h 136"/>
              <a:gd name="T62" fmla="*/ 88 w 160"/>
              <a:gd name="T63" fmla="*/ 5 h 136"/>
              <a:gd name="T64" fmla="*/ 149 w 160"/>
              <a:gd name="T65" fmla="*/ 5 h 136"/>
              <a:gd name="T66" fmla="*/ 155 w 160"/>
              <a:gd name="T67" fmla="*/ 11 h 136"/>
              <a:gd name="T68" fmla="*/ 155 w 160"/>
              <a:gd name="T69" fmla="*/ 115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36">
                <a:moveTo>
                  <a:pt x="149" y="0"/>
                </a:moveTo>
                <a:cubicBezTo>
                  <a:pt x="88" y="0"/>
                  <a:pt x="88" y="0"/>
                  <a:pt x="88" y="0"/>
                </a:cubicBezTo>
                <a:cubicBezTo>
                  <a:pt x="85" y="0"/>
                  <a:pt x="82" y="1"/>
                  <a:pt x="80" y="4"/>
                </a:cubicBezTo>
                <a:cubicBezTo>
                  <a:pt x="78" y="1"/>
                  <a:pt x="75" y="0"/>
                  <a:pt x="7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1"/>
                  <a:pt x="5" y="125"/>
                  <a:pt x="11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72" y="125"/>
                  <a:pt x="77" y="129"/>
                  <a:pt x="77" y="133"/>
                </a:cubicBezTo>
                <a:cubicBezTo>
                  <a:pt x="77" y="135"/>
                  <a:pt x="79" y="136"/>
                  <a:pt x="80" y="136"/>
                </a:cubicBezTo>
                <a:cubicBezTo>
                  <a:pt x="81" y="136"/>
                  <a:pt x="83" y="135"/>
                  <a:pt x="83" y="133"/>
                </a:cubicBezTo>
                <a:cubicBezTo>
                  <a:pt x="83" y="129"/>
                  <a:pt x="88" y="125"/>
                  <a:pt x="91" y="125"/>
                </a:cubicBezTo>
                <a:cubicBezTo>
                  <a:pt x="149" y="125"/>
                  <a:pt x="149" y="125"/>
                  <a:pt x="149" y="125"/>
                </a:cubicBezTo>
                <a:cubicBezTo>
                  <a:pt x="155" y="125"/>
                  <a:pt x="160" y="121"/>
                  <a:pt x="160" y="115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5"/>
                  <a:pt x="155" y="0"/>
                  <a:pt x="149" y="0"/>
                </a:cubicBezTo>
                <a:close/>
                <a:moveTo>
                  <a:pt x="77" y="123"/>
                </a:moveTo>
                <a:cubicBezTo>
                  <a:pt x="75" y="121"/>
                  <a:pt x="72" y="120"/>
                  <a:pt x="69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8" y="120"/>
                  <a:pt x="5" y="118"/>
                  <a:pt x="5" y="115"/>
                </a:cubicBezTo>
                <a:cubicBezTo>
                  <a:pt x="5" y="11"/>
                  <a:pt x="5" y="11"/>
                  <a:pt x="5" y="11"/>
                </a:cubicBezTo>
                <a:cubicBezTo>
                  <a:pt x="5" y="8"/>
                  <a:pt x="8" y="5"/>
                  <a:pt x="11" y="5"/>
                </a:cubicBezTo>
                <a:cubicBezTo>
                  <a:pt x="72" y="5"/>
                  <a:pt x="72" y="5"/>
                  <a:pt x="72" y="5"/>
                </a:cubicBezTo>
                <a:cubicBezTo>
                  <a:pt x="75" y="5"/>
                  <a:pt x="77" y="8"/>
                  <a:pt x="77" y="11"/>
                </a:cubicBezTo>
                <a:lnTo>
                  <a:pt x="77" y="123"/>
                </a:lnTo>
                <a:close/>
                <a:moveTo>
                  <a:pt x="155" y="115"/>
                </a:moveTo>
                <a:cubicBezTo>
                  <a:pt x="155" y="118"/>
                  <a:pt x="152" y="120"/>
                  <a:pt x="149" y="120"/>
                </a:cubicBezTo>
                <a:cubicBezTo>
                  <a:pt x="91" y="120"/>
                  <a:pt x="91" y="120"/>
                  <a:pt x="91" y="120"/>
                </a:cubicBezTo>
                <a:cubicBezTo>
                  <a:pt x="88" y="120"/>
                  <a:pt x="85" y="121"/>
                  <a:pt x="83" y="123"/>
                </a:cubicBezTo>
                <a:cubicBezTo>
                  <a:pt x="83" y="11"/>
                  <a:pt x="83" y="11"/>
                  <a:pt x="83" y="11"/>
                </a:cubicBezTo>
                <a:cubicBezTo>
                  <a:pt x="83" y="8"/>
                  <a:pt x="85" y="5"/>
                  <a:pt x="88" y="5"/>
                </a:cubicBezTo>
                <a:cubicBezTo>
                  <a:pt x="149" y="5"/>
                  <a:pt x="149" y="5"/>
                  <a:pt x="149" y="5"/>
                </a:cubicBezTo>
                <a:cubicBezTo>
                  <a:pt x="152" y="5"/>
                  <a:pt x="155" y="8"/>
                  <a:pt x="155" y="11"/>
                </a:cubicBezTo>
                <a:lnTo>
                  <a:pt x="155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9" name="Freeform 1340"/>
          <p:cNvSpPr>
            <a:spLocks noEditPoints="1"/>
          </p:cNvSpPr>
          <p:nvPr userDrawn="1"/>
        </p:nvSpPr>
        <p:spPr bwMode="auto">
          <a:xfrm>
            <a:off x="5199459" y="4038123"/>
            <a:ext cx="450533" cy="195144"/>
          </a:xfrm>
          <a:custGeom>
            <a:avLst/>
            <a:gdLst>
              <a:gd name="T0" fmla="*/ 125 w 160"/>
              <a:gd name="T1" fmla="*/ 0 h 69"/>
              <a:gd name="T2" fmla="*/ 91 w 160"/>
              <a:gd name="T3" fmla="*/ 35 h 69"/>
              <a:gd name="T4" fmla="*/ 107 w 160"/>
              <a:gd name="T5" fmla="*/ 64 h 69"/>
              <a:gd name="T6" fmla="*/ 53 w 160"/>
              <a:gd name="T7" fmla="*/ 64 h 69"/>
              <a:gd name="T8" fmla="*/ 69 w 160"/>
              <a:gd name="T9" fmla="*/ 35 h 69"/>
              <a:gd name="T10" fmla="*/ 35 w 160"/>
              <a:gd name="T11" fmla="*/ 0 h 69"/>
              <a:gd name="T12" fmla="*/ 0 w 160"/>
              <a:gd name="T13" fmla="*/ 35 h 69"/>
              <a:gd name="T14" fmla="*/ 35 w 160"/>
              <a:gd name="T15" fmla="*/ 69 h 69"/>
              <a:gd name="T16" fmla="*/ 125 w 160"/>
              <a:gd name="T17" fmla="*/ 69 h 69"/>
              <a:gd name="T18" fmla="*/ 160 w 160"/>
              <a:gd name="T19" fmla="*/ 35 h 69"/>
              <a:gd name="T20" fmla="*/ 125 w 160"/>
              <a:gd name="T21" fmla="*/ 0 h 69"/>
              <a:gd name="T22" fmla="*/ 5 w 160"/>
              <a:gd name="T23" fmla="*/ 35 h 69"/>
              <a:gd name="T24" fmla="*/ 35 w 160"/>
              <a:gd name="T25" fmla="*/ 5 h 69"/>
              <a:gd name="T26" fmla="*/ 64 w 160"/>
              <a:gd name="T27" fmla="*/ 35 h 69"/>
              <a:gd name="T28" fmla="*/ 35 w 160"/>
              <a:gd name="T29" fmla="*/ 64 h 69"/>
              <a:gd name="T30" fmla="*/ 5 w 160"/>
              <a:gd name="T31" fmla="*/ 35 h 69"/>
              <a:gd name="T32" fmla="*/ 125 w 160"/>
              <a:gd name="T33" fmla="*/ 64 h 69"/>
              <a:gd name="T34" fmla="*/ 96 w 160"/>
              <a:gd name="T35" fmla="*/ 35 h 69"/>
              <a:gd name="T36" fmla="*/ 125 w 160"/>
              <a:gd name="T37" fmla="*/ 5 h 69"/>
              <a:gd name="T38" fmla="*/ 155 w 160"/>
              <a:gd name="T39" fmla="*/ 35 h 69"/>
              <a:gd name="T40" fmla="*/ 125 w 160"/>
              <a:gd name="T41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69">
                <a:moveTo>
                  <a:pt x="125" y="0"/>
                </a:moveTo>
                <a:cubicBezTo>
                  <a:pt x="106" y="0"/>
                  <a:pt x="91" y="16"/>
                  <a:pt x="91" y="35"/>
                </a:cubicBezTo>
                <a:cubicBezTo>
                  <a:pt x="91" y="47"/>
                  <a:pt x="97" y="58"/>
                  <a:pt x="107" y="64"/>
                </a:cubicBezTo>
                <a:cubicBezTo>
                  <a:pt x="53" y="64"/>
                  <a:pt x="53" y="64"/>
                  <a:pt x="53" y="64"/>
                </a:cubicBezTo>
                <a:cubicBezTo>
                  <a:pt x="63" y="58"/>
                  <a:pt x="69" y="47"/>
                  <a:pt x="69" y="35"/>
                </a:cubicBezTo>
                <a:cubicBezTo>
                  <a:pt x="69" y="16"/>
                  <a:pt x="54" y="0"/>
                  <a:pt x="35" y="0"/>
                </a:cubicBezTo>
                <a:cubicBezTo>
                  <a:pt x="16" y="0"/>
                  <a:pt x="0" y="16"/>
                  <a:pt x="0" y="35"/>
                </a:cubicBezTo>
                <a:cubicBezTo>
                  <a:pt x="0" y="54"/>
                  <a:pt x="16" y="69"/>
                  <a:pt x="35" y="69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44" y="69"/>
                  <a:pt x="160" y="54"/>
                  <a:pt x="160" y="35"/>
                </a:cubicBezTo>
                <a:cubicBezTo>
                  <a:pt x="160" y="16"/>
                  <a:pt x="144" y="0"/>
                  <a:pt x="125" y="0"/>
                </a:cubicBezTo>
                <a:close/>
                <a:moveTo>
                  <a:pt x="5" y="35"/>
                </a:moveTo>
                <a:cubicBezTo>
                  <a:pt x="5" y="18"/>
                  <a:pt x="18" y="5"/>
                  <a:pt x="35" y="5"/>
                </a:cubicBezTo>
                <a:cubicBezTo>
                  <a:pt x="51" y="5"/>
                  <a:pt x="64" y="18"/>
                  <a:pt x="64" y="35"/>
                </a:cubicBezTo>
                <a:cubicBezTo>
                  <a:pt x="64" y="51"/>
                  <a:pt x="51" y="64"/>
                  <a:pt x="35" y="64"/>
                </a:cubicBezTo>
                <a:cubicBezTo>
                  <a:pt x="18" y="64"/>
                  <a:pt x="5" y="51"/>
                  <a:pt x="5" y="35"/>
                </a:cubicBezTo>
                <a:close/>
                <a:moveTo>
                  <a:pt x="125" y="64"/>
                </a:moveTo>
                <a:cubicBezTo>
                  <a:pt x="109" y="64"/>
                  <a:pt x="96" y="51"/>
                  <a:pt x="96" y="35"/>
                </a:cubicBezTo>
                <a:cubicBezTo>
                  <a:pt x="96" y="18"/>
                  <a:pt x="109" y="5"/>
                  <a:pt x="125" y="5"/>
                </a:cubicBezTo>
                <a:cubicBezTo>
                  <a:pt x="142" y="5"/>
                  <a:pt x="155" y="18"/>
                  <a:pt x="155" y="35"/>
                </a:cubicBezTo>
                <a:cubicBezTo>
                  <a:pt x="155" y="51"/>
                  <a:pt x="142" y="64"/>
                  <a:pt x="125" y="6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0" name="Freeform 1341"/>
          <p:cNvSpPr>
            <a:spLocks noEditPoints="1"/>
          </p:cNvSpPr>
          <p:nvPr userDrawn="1"/>
        </p:nvSpPr>
        <p:spPr bwMode="auto">
          <a:xfrm>
            <a:off x="5199459" y="4424483"/>
            <a:ext cx="450533" cy="454462"/>
          </a:xfrm>
          <a:custGeom>
            <a:avLst/>
            <a:gdLst>
              <a:gd name="T0" fmla="*/ 61 w 160"/>
              <a:gd name="T1" fmla="*/ 53 h 160"/>
              <a:gd name="T2" fmla="*/ 32 w 160"/>
              <a:gd name="T3" fmla="*/ 83 h 160"/>
              <a:gd name="T4" fmla="*/ 29 w 160"/>
              <a:gd name="T5" fmla="*/ 85 h 160"/>
              <a:gd name="T6" fmla="*/ 27 w 160"/>
              <a:gd name="T7" fmla="*/ 83 h 160"/>
              <a:gd name="T8" fmla="*/ 61 w 160"/>
              <a:gd name="T9" fmla="*/ 48 h 160"/>
              <a:gd name="T10" fmla="*/ 93 w 160"/>
              <a:gd name="T11" fmla="*/ 48 h 160"/>
              <a:gd name="T12" fmla="*/ 70 w 160"/>
              <a:gd name="T13" fmla="*/ 31 h 160"/>
              <a:gd name="T14" fmla="*/ 70 w 160"/>
              <a:gd name="T15" fmla="*/ 28 h 160"/>
              <a:gd name="T16" fmla="*/ 74 w 160"/>
              <a:gd name="T17" fmla="*/ 27 h 160"/>
              <a:gd name="T18" fmla="*/ 106 w 160"/>
              <a:gd name="T19" fmla="*/ 51 h 160"/>
              <a:gd name="T20" fmla="*/ 74 w 160"/>
              <a:gd name="T21" fmla="*/ 74 h 160"/>
              <a:gd name="T22" fmla="*/ 72 w 160"/>
              <a:gd name="T23" fmla="*/ 75 h 160"/>
              <a:gd name="T24" fmla="*/ 70 w 160"/>
              <a:gd name="T25" fmla="*/ 74 h 160"/>
              <a:gd name="T26" fmla="*/ 70 w 160"/>
              <a:gd name="T27" fmla="*/ 70 h 160"/>
              <a:gd name="T28" fmla="*/ 93 w 160"/>
              <a:gd name="T29" fmla="*/ 53 h 160"/>
              <a:gd name="T30" fmla="*/ 61 w 160"/>
              <a:gd name="T31" fmla="*/ 53 h 160"/>
              <a:gd name="T32" fmla="*/ 160 w 160"/>
              <a:gd name="T33" fmla="*/ 80 h 160"/>
              <a:gd name="T34" fmla="*/ 80 w 160"/>
              <a:gd name="T35" fmla="*/ 160 h 160"/>
              <a:gd name="T36" fmla="*/ 0 w 160"/>
              <a:gd name="T37" fmla="*/ 80 h 160"/>
              <a:gd name="T38" fmla="*/ 80 w 160"/>
              <a:gd name="T39" fmla="*/ 0 h 160"/>
              <a:gd name="T40" fmla="*/ 160 w 160"/>
              <a:gd name="T41" fmla="*/ 80 h 160"/>
              <a:gd name="T42" fmla="*/ 155 w 160"/>
              <a:gd name="T43" fmla="*/ 80 h 160"/>
              <a:gd name="T44" fmla="*/ 80 w 160"/>
              <a:gd name="T45" fmla="*/ 5 h 160"/>
              <a:gd name="T46" fmla="*/ 5 w 160"/>
              <a:gd name="T47" fmla="*/ 80 h 160"/>
              <a:gd name="T48" fmla="*/ 80 w 160"/>
              <a:gd name="T49" fmla="*/ 155 h 160"/>
              <a:gd name="T50" fmla="*/ 155 w 160"/>
              <a:gd name="T51" fmla="*/ 80 h 160"/>
              <a:gd name="T52" fmla="*/ 128 w 160"/>
              <a:gd name="T53" fmla="*/ 75 h 160"/>
              <a:gd name="T54" fmla="*/ 125 w 160"/>
              <a:gd name="T55" fmla="*/ 77 h 160"/>
              <a:gd name="T56" fmla="*/ 96 w 160"/>
              <a:gd name="T57" fmla="*/ 107 h 160"/>
              <a:gd name="T58" fmla="*/ 64 w 160"/>
              <a:gd name="T59" fmla="*/ 107 h 160"/>
              <a:gd name="T60" fmla="*/ 87 w 160"/>
              <a:gd name="T61" fmla="*/ 90 h 160"/>
              <a:gd name="T62" fmla="*/ 87 w 160"/>
              <a:gd name="T63" fmla="*/ 86 h 160"/>
              <a:gd name="T64" fmla="*/ 84 w 160"/>
              <a:gd name="T65" fmla="*/ 86 h 160"/>
              <a:gd name="T66" fmla="*/ 51 w 160"/>
              <a:gd name="T67" fmla="*/ 109 h 160"/>
              <a:gd name="T68" fmla="*/ 84 w 160"/>
              <a:gd name="T69" fmla="*/ 133 h 160"/>
              <a:gd name="T70" fmla="*/ 85 w 160"/>
              <a:gd name="T71" fmla="*/ 133 h 160"/>
              <a:gd name="T72" fmla="*/ 87 w 160"/>
              <a:gd name="T73" fmla="*/ 132 h 160"/>
              <a:gd name="T74" fmla="*/ 87 w 160"/>
              <a:gd name="T75" fmla="*/ 129 h 160"/>
              <a:gd name="T76" fmla="*/ 64 w 160"/>
              <a:gd name="T77" fmla="*/ 112 h 160"/>
              <a:gd name="T78" fmla="*/ 96 w 160"/>
              <a:gd name="T79" fmla="*/ 112 h 160"/>
              <a:gd name="T80" fmla="*/ 131 w 160"/>
              <a:gd name="T81" fmla="*/ 77 h 160"/>
              <a:gd name="T82" fmla="*/ 128 w 160"/>
              <a:gd name="T83" fmla="*/ 7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60">
                <a:moveTo>
                  <a:pt x="61" y="53"/>
                </a:moveTo>
                <a:cubicBezTo>
                  <a:pt x="45" y="53"/>
                  <a:pt x="32" y="66"/>
                  <a:pt x="32" y="83"/>
                </a:cubicBezTo>
                <a:cubicBezTo>
                  <a:pt x="32" y="84"/>
                  <a:pt x="31" y="85"/>
                  <a:pt x="29" y="85"/>
                </a:cubicBezTo>
                <a:cubicBezTo>
                  <a:pt x="28" y="85"/>
                  <a:pt x="27" y="84"/>
                  <a:pt x="27" y="83"/>
                </a:cubicBezTo>
                <a:cubicBezTo>
                  <a:pt x="27" y="64"/>
                  <a:pt x="42" y="48"/>
                  <a:pt x="61" y="48"/>
                </a:cubicBezTo>
                <a:cubicBezTo>
                  <a:pt x="93" y="48"/>
                  <a:pt x="93" y="48"/>
                  <a:pt x="93" y="48"/>
                </a:cubicBezTo>
                <a:cubicBezTo>
                  <a:pt x="70" y="31"/>
                  <a:pt x="70" y="31"/>
                  <a:pt x="70" y="31"/>
                </a:cubicBezTo>
                <a:cubicBezTo>
                  <a:pt x="69" y="31"/>
                  <a:pt x="69" y="29"/>
                  <a:pt x="70" y="28"/>
                </a:cubicBezTo>
                <a:cubicBezTo>
                  <a:pt x="71" y="27"/>
                  <a:pt x="72" y="26"/>
                  <a:pt x="74" y="27"/>
                </a:cubicBezTo>
                <a:cubicBezTo>
                  <a:pt x="106" y="51"/>
                  <a:pt x="106" y="51"/>
                  <a:pt x="106" y="51"/>
                </a:cubicBezTo>
                <a:cubicBezTo>
                  <a:pt x="74" y="74"/>
                  <a:pt x="74" y="74"/>
                  <a:pt x="74" y="74"/>
                </a:cubicBezTo>
                <a:cubicBezTo>
                  <a:pt x="73" y="74"/>
                  <a:pt x="73" y="75"/>
                  <a:pt x="72" y="75"/>
                </a:cubicBezTo>
                <a:cubicBezTo>
                  <a:pt x="71" y="75"/>
                  <a:pt x="70" y="74"/>
                  <a:pt x="70" y="74"/>
                </a:cubicBezTo>
                <a:cubicBezTo>
                  <a:pt x="69" y="72"/>
                  <a:pt x="69" y="71"/>
                  <a:pt x="70" y="70"/>
                </a:cubicBezTo>
                <a:cubicBezTo>
                  <a:pt x="93" y="53"/>
                  <a:pt x="93" y="53"/>
                  <a:pt x="93" y="53"/>
                </a:cubicBezTo>
                <a:lnTo>
                  <a:pt x="61" y="53"/>
                </a:lnTo>
                <a:close/>
                <a:moveTo>
                  <a:pt x="160" y="80"/>
                </a:moveTo>
                <a:cubicBezTo>
                  <a:pt x="160" y="124"/>
                  <a:pt x="124" y="160"/>
                  <a:pt x="80" y="160"/>
                </a:cubicBezTo>
                <a:cubicBezTo>
                  <a:pt x="36" y="160"/>
                  <a:pt x="0" y="124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24" y="0"/>
                  <a:pt x="160" y="36"/>
                  <a:pt x="160" y="80"/>
                </a:cubicBezTo>
                <a:close/>
                <a:moveTo>
                  <a:pt x="155" y="80"/>
                </a:moveTo>
                <a:cubicBezTo>
                  <a:pt x="155" y="39"/>
                  <a:pt x="121" y="5"/>
                  <a:pt x="80" y="5"/>
                </a:cubicBezTo>
                <a:cubicBezTo>
                  <a:pt x="39" y="5"/>
                  <a:pt x="5" y="39"/>
                  <a:pt x="5" y="80"/>
                </a:cubicBezTo>
                <a:cubicBezTo>
                  <a:pt x="5" y="121"/>
                  <a:pt x="39" y="155"/>
                  <a:pt x="80" y="155"/>
                </a:cubicBezTo>
                <a:cubicBezTo>
                  <a:pt x="121" y="155"/>
                  <a:pt x="155" y="121"/>
                  <a:pt x="155" y="80"/>
                </a:cubicBezTo>
                <a:close/>
                <a:moveTo>
                  <a:pt x="128" y="75"/>
                </a:moveTo>
                <a:cubicBezTo>
                  <a:pt x="127" y="75"/>
                  <a:pt x="125" y="76"/>
                  <a:pt x="125" y="77"/>
                </a:cubicBezTo>
                <a:cubicBezTo>
                  <a:pt x="125" y="94"/>
                  <a:pt x="112" y="107"/>
                  <a:pt x="96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87" y="90"/>
                  <a:pt x="87" y="90"/>
                  <a:pt x="87" y="90"/>
                </a:cubicBezTo>
                <a:cubicBezTo>
                  <a:pt x="88" y="89"/>
                  <a:pt x="88" y="88"/>
                  <a:pt x="87" y="86"/>
                </a:cubicBezTo>
                <a:cubicBezTo>
                  <a:pt x="87" y="85"/>
                  <a:pt x="85" y="85"/>
                  <a:pt x="84" y="86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84" y="133"/>
                  <a:pt x="84" y="133"/>
                  <a:pt x="84" y="133"/>
                </a:cubicBezTo>
                <a:cubicBezTo>
                  <a:pt x="84" y="133"/>
                  <a:pt x="85" y="133"/>
                  <a:pt x="85" y="133"/>
                </a:cubicBezTo>
                <a:cubicBezTo>
                  <a:pt x="86" y="133"/>
                  <a:pt x="87" y="133"/>
                  <a:pt x="87" y="132"/>
                </a:cubicBezTo>
                <a:cubicBezTo>
                  <a:pt x="88" y="131"/>
                  <a:pt x="88" y="129"/>
                  <a:pt x="87" y="129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96" y="112"/>
                  <a:pt x="96" y="112"/>
                  <a:pt x="96" y="112"/>
                </a:cubicBezTo>
                <a:cubicBezTo>
                  <a:pt x="115" y="112"/>
                  <a:pt x="131" y="96"/>
                  <a:pt x="131" y="77"/>
                </a:cubicBezTo>
                <a:cubicBezTo>
                  <a:pt x="131" y="76"/>
                  <a:pt x="129" y="75"/>
                  <a:pt x="128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1" name="Freeform 1342"/>
          <p:cNvSpPr>
            <a:spLocks noEditPoints="1"/>
          </p:cNvSpPr>
          <p:nvPr userDrawn="1"/>
        </p:nvSpPr>
        <p:spPr bwMode="auto">
          <a:xfrm>
            <a:off x="5199459" y="4947047"/>
            <a:ext cx="450533" cy="413862"/>
          </a:xfrm>
          <a:custGeom>
            <a:avLst/>
            <a:gdLst>
              <a:gd name="T0" fmla="*/ 5 w 160"/>
              <a:gd name="T1" fmla="*/ 71 h 146"/>
              <a:gd name="T2" fmla="*/ 8 w 160"/>
              <a:gd name="T3" fmla="*/ 68 h 146"/>
              <a:gd name="T4" fmla="*/ 43 w 160"/>
              <a:gd name="T5" fmla="*/ 34 h 146"/>
              <a:gd name="T6" fmla="*/ 117 w 160"/>
              <a:gd name="T7" fmla="*/ 34 h 146"/>
              <a:gd name="T8" fmla="*/ 117 w 160"/>
              <a:gd name="T9" fmla="*/ 62 h 146"/>
              <a:gd name="T10" fmla="*/ 160 w 160"/>
              <a:gd name="T11" fmla="*/ 31 h 146"/>
              <a:gd name="T12" fmla="*/ 117 w 160"/>
              <a:gd name="T13" fmla="*/ 0 h 146"/>
              <a:gd name="T14" fmla="*/ 117 w 160"/>
              <a:gd name="T15" fmla="*/ 28 h 146"/>
              <a:gd name="T16" fmla="*/ 43 w 160"/>
              <a:gd name="T17" fmla="*/ 28 h 146"/>
              <a:gd name="T18" fmla="*/ 2 w 160"/>
              <a:gd name="T19" fmla="*/ 68 h 146"/>
              <a:gd name="T20" fmla="*/ 5 w 160"/>
              <a:gd name="T21" fmla="*/ 71 h 146"/>
              <a:gd name="T22" fmla="*/ 124 w 160"/>
              <a:gd name="T23" fmla="*/ 12 h 146"/>
              <a:gd name="T24" fmla="*/ 149 w 160"/>
              <a:gd name="T25" fmla="*/ 31 h 146"/>
              <a:gd name="T26" fmla="*/ 124 w 160"/>
              <a:gd name="T27" fmla="*/ 50 h 146"/>
              <a:gd name="T28" fmla="*/ 124 w 160"/>
              <a:gd name="T29" fmla="*/ 12 h 146"/>
              <a:gd name="T30" fmla="*/ 155 w 160"/>
              <a:gd name="T31" fmla="*/ 75 h 146"/>
              <a:gd name="T32" fmla="*/ 152 w 160"/>
              <a:gd name="T33" fmla="*/ 78 h 146"/>
              <a:gd name="T34" fmla="*/ 117 w 160"/>
              <a:gd name="T35" fmla="*/ 112 h 146"/>
              <a:gd name="T36" fmla="*/ 43 w 160"/>
              <a:gd name="T37" fmla="*/ 112 h 146"/>
              <a:gd name="T38" fmla="*/ 43 w 160"/>
              <a:gd name="T39" fmla="*/ 84 h 146"/>
              <a:gd name="T40" fmla="*/ 0 w 160"/>
              <a:gd name="T41" fmla="*/ 115 h 146"/>
              <a:gd name="T42" fmla="*/ 43 w 160"/>
              <a:gd name="T43" fmla="*/ 146 h 146"/>
              <a:gd name="T44" fmla="*/ 43 w 160"/>
              <a:gd name="T45" fmla="*/ 118 h 146"/>
              <a:gd name="T46" fmla="*/ 117 w 160"/>
              <a:gd name="T47" fmla="*/ 118 h 146"/>
              <a:gd name="T48" fmla="*/ 158 w 160"/>
              <a:gd name="T49" fmla="*/ 78 h 146"/>
              <a:gd name="T50" fmla="*/ 155 w 160"/>
              <a:gd name="T51" fmla="*/ 75 h 146"/>
              <a:gd name="T52" fmla="*/ 36 w 160"/>
              <a:gd name="T53" fmla="*/ 134 h 146"/>
              <a:gd name="T54" fmla="*/ 11 w 160"/>
              <a:gd name="T55" fmla="*/ 115 h 146"/>
              <a:gd name="T56" fmla="*/ 36 w 160"/>
              <a:gd name="T57" fmla="*/ 96 h 146"/>
              <a:gd name="T58" fmla="*/ 36 w 160"/>
              <a:gd name="T59" fmla="*/ 1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46">
                <a:moveTo>
                  <a:pt x="5" y="71"/>
                </a:moveTo>
                <a:cubicBezTo>
                  <a:pt x="7" y="71"/>
                  <a:pt x="8" y="70"/>
                  <a:pt x="8" y="68"/>
                </a:cubicBezTo>
                <a:cubicBezTo>
                  <a:pt x="8" y="49"/>
                  <a:pt x="24" y="34"/>
                  <a:pt x="43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17" y="0"/>
                  <a:pt x="117" y="0"/>
                  <a:pt x="117" y="0"/>
                </a:cubicBezTo>
                <a:cubicBezTo>
                  <a:pt x="117" y="28"/>
                  <a:pt x="117" y="28"/>
                  <a:pt x="117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20" y="28"/>
                  <a:pt x="2" y="46"/>
                  <a:pt x="2" y="68"/>
                </a:cubicBezTo>
                <a:cubicBezTo>
                  <a:pt x="2" y="70"/>
                  <a:pt x="4" y="71"/>
                  <a:pt x="5" y="71"/>
                </a:cubicBezTo>
                <a:close/>
                <a:moveTo>
                  <a:pt x="124" y="12"/>
                </a:moveTo>
                <a:cubicBezTo>
                  <a:pt x="149" y="31"/>
                  <a:pt x="149" y="31"/>
                  <a:pt x="149" y="31"/>
                </a:cubicBezTo>
                <a:cubicBezTo>
                  <a:pt x="124" y="50"/>
                  <a:pt x="124" y="50"/>
                  <a:pt x="124" y="50"/>
                </a:cubicBezTo>
                <a:lnTo>
                  <a:pt x="124" y="12"/>
                </a:lnTo>
                <a:close/>
                <a:moveTo>
                  <a:pt x="155" y="75"/>
                </a:moveTo>
                <a:cubicBezTo>
                  <a:pt x="153" y="75"/>
                  <a:pt x="152" y="76"/>
                  <a:pt x="152" y="78"/>
                </a:cubicBezTo>
                <a:cubicBezTo>
                  <a:pt x="152" y="97"/>
                  <a:pt x="136" y="112"/>
                  <a:pt x="117" y="112"/>
                </a:cubicBezTo>
                <a:cubicBezTo>
                  <a:pt x="43" y="112"/>
                  <a:pt x="43" y="112"/>
                  <a:pt x="43" y="112"/>
                </a:cubicBezTo>
                <a:cubicBezTo>
                  <a:pt x="43" y="84"/>
                  <a:pt x="43" y="84"/>
                  <a:pt x="43" y="84"/>
                </a:cubicBezTo>
                <a:cubicBezTo>
                  <a:pt x="0" y="115"/>
                  <a:pt x="0" y="115"/>
                  <a:pt x="0" y="115"/>
                </a:cubicBezTo>
                <a:cubicBezTo>
                  <a:pt x="43" y="146"/>
                  <a:pt x="43" y="146"/>
                  <a:pt x="43" y="14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40" y="118"/>
                  <a:pt x="158" y="100"/>
                  <a:pt x="158" y="78"/>
                </a:cubicBezTo>
                <a:cubicBezTo>
                  <a:pt x="158" y="76"/>
                  <a:pt x="156" y="75"/>
                  <a:pt x="155" y="75"/>
                </a:cubicBezTo>
                <a:close/>
                <a:moveTo>
                  <a:pt x="36" y="134"/>
                </a:moveTo>
                <a:cubicBezTo>
                  <a:pt x="11" y="115"/>
                  <a:pt x="11" y="115"/>
                  <a:pt x="11" y="115"/>
                </a:cubicBezTo>
                <a:cubicBezTo>
                  <a:pt x="36" y="96"/>
                  <a:pt x="36" y="96"/>
                  <a:pt x="36" y="96"/>
                </a:cubicBezTo>
                <a:lnTo>
                  <a:pt x="36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2" name="Freeform 1343"/>
          <p:cNvSpPr>
            <a:spLocks noEditPoints="1"/>
          </p:cNvSpPr>
          <p:nvPr userDrawn="1"/>
        </p:nvSpPr>
        <p:spPr bwMode="auto">
          <a:xfrm>
            <a:off x="5199459" y="544603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4 h 160"/>
              <a:gd name="T12" fmla="*/ 6 w 160"/>
              <a:gd name="T13" fmla="*/ 80 h 160"/>
              <a:gd name="T14" fmla="*/ 80 w 160"/>
              <a:gd name="T15" fmla="*/ 6 h 160"/>
              <a:gd name="T16" fmla="*/ 154 w 160"/>
              <a:gd name="T17" fmla="*/ 80 h 160"/>
              <a:gd name="T18" fmla="*/ 80 w 160"/>
              <a:gd name="T19" fmla="*/ 154 h 160"/>
              <a:gd name="T20" fmla="*/ 98 w 160"/>
              <a:gd name="T21" fmla="*/ 113 h 160"/>
              <a:gd name="T22" fmla="*/ 98 w 160"/>
              <a:gd name="T23" fmla="*/ 48 h 160"/>
              <a:gd name="T24" fmla="*/ 43 w 160"/>
              <a:gd name="T25" fmla="*/ 79 h 160"/>
              <a:gd name="T26" fmla="*/ 98 w 160"/>
              <a:gd name="T27" fmla="*/ 113 h 160"/>
              <a:gd name="T28" fmla="*/ 92 w 160"/>
              <a:gd name="T29" fmla="*/ 102 h 160"/>
              <a:gd name="T30" fmla="*/ 55 w 160"/>
              <a:gd name="T31" fmla="*/ 80 h 160"/>
              <a:gd name="T32" fmla="*/ 92 w 160"/>
              <a:gd name="T33" fmla="*/ 58 h 160"/>
              <a:gd name="T34" fmla="*/ 92 w 160"/>
              <a:gd name="T35" fmla="*/ 10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4"/>
                </a:moveTo>
                <a:cubicBezTo>
                  <a:pt x="39" y="154"/>
                  <a:pt x="6" y="121"/>
                  <a:pt x="6" y="80"/>
                </a:cubicBez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121"/>
                  <a:pt x="121" y="154"/>
                  <a:pt x="80" y="154"/>
                </a:cubicBezTo>
                <a:close/>
                <a:moveTo>
                  <a:pt x="98" y="113"/>
                </a:moveTo>
                <a:cubicBezTo>
                  <a:pt x="98" y="48"/>
                  <a:pt x="98" y="48"/>
                  <a:pt x="98" y="48"/>
                </a:cubicBezTo>
                <a:cubicBezTo>
                  <a:pt x="43" y="79"/>
                  <a:pt x="43" y="79"/>
                  <a:pt x="43" y="79"/>
                </a:cubicBezTo>
                <a:lnTo>
                  <a:pt x="98" y="113"/>
                </a:lnTo>
                <a:close/>
                <a:moveTo>
                  <a:pt x="92" y="102"/>
                </a:moveTo>
                <a:cubicBezTo>
                  <a:pt x="55" y="80"/>
                  <a:pt x="55" y="80"/>
                  <a:pt x="55" y="80"/>
                </a:cubicBezTo>
                <a:cubicBezTo>
                  <a:pt x="92" y="58"/>
                  <a:pt x="92" y="58"/>
                  <a:pt x="92" y="58"/>
                </a:cubicBezTo>
                <a:lnTo>
                  <a:pt x="92" y="10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3" name="Freeform 1344"/>
          <p:cNvSpPr>
            <a:spLocks noEditPoints="1"/>
          </p:cNvSpPr>
          <p:nvPr userDrawn="1"/>
        </p:nvSpPr>
        <p:spPr bwMode="auto">
          <a:xfrm>
            <a:off x="5245298" y="5956817"/>
            <a:ext cx="350997" cy="454462"/>
          </a:xfrm>
          <a:custGeom>
            <a:avLst/>
            <a:gdLst>
              <a:gd name="T0" fmla="*/ 0 w 125"/>
              <a:gd name="T1" fmla="*/ 160 h 160"/>
              <a:gd name="T2" fmla="*/ 86 w 125"/>
              <a:gd name="T3" fmla="*/ 0 h 160"/>
              <a:gd name="T4" fmla="*/ 88 w 125"/>
              <a:gd name="T5" fmla="*/ 37 h 160"/>
              <a:gd name="T6" fmla="*/ 5 w 125"/>
              <a:gd name="T7" fmla="*/ 5 h 160"/>
              <a:gd name="T8" fmla="*/ 120 w 125"/>
              <a:gd name="T9" fmla="*/ 43 h 160"/>
              <a:gd name="T10" fmla="*/ 29 w 125"/>
              <a:gd name="T11" fmla="*/ 99 h 160"/>
              <a:gd name="T12" fmla="*/ 75 w 125"/>
              <a:gd name="T13" fmla="*/ 93 h 160"/>
              <a:gd name="T14" fmla="*/ 29 w 125"/>
              <a:gd name="T15" fmla="*/ 99 h 160"/>
              <a:gd name="T16" fmla="*/ 83 w 125"/>
              <a:gd name="T17" fmla="*/ 85 h 160"/>
              <a:gd name="T18" fmla="*/ 101 w 125"/>
              <a:gd name="T19" fmla="*/ 80 h 160"/>
              <a:gd name="T20" fmla="*/ 69 w 125"/>
              <a:gd name="T21" fmla="*/ 80 h 160"/>
              <a:gd name="T22" fmla="*/ 43 w 125"/>
              <a:gd name="T23" fmla="*/ 85 h 160"/>
              <a:gd name="T24" fmla="*/ 31 w 125"/>
              <a:gd name="T25" fmla="*/ 81 h 160"/>
              <a:gd name="T26" fmla="*/ 29 w 125"/>
              <a:gd name="T27" fmla="*/ 85 h 160"/>
              <a:gd name="T28" fmla="*/ 27 w 125"/>
              <a:gd name="T29" fmla="*/ 81 h 160"/>
              <a:gd name="T30" fmla="*/ 91 w 125"/>
              <a:gd name="T31" fmla="*/ 96 h 160"/>
              <a:gd name="T32" fmla="*/ 86 w 125"/>
              <a:gd name="T33" fmla="*/ 98 h 160"/>
              <a:gd name="T34" fmla="*/ 90 w 125"/>
              <a:gd name="T35" fmla="*/ 94 h 160"/>
              <a:gd name="T36" fmla="*/ 103 w 125"/>
              <a:gd name="T37" fmla="*/ 98 h 160"/>
              <a:gd name="T38" fmla="*/ 99 w 125"/>
              <a:gd name="T39" fmla="*/ 96 h 160"/>
              <a:gd name="T40" fmla="*/ 47 w 125"/>
              <a:gd name="T41" fmla="*/ 112 h 160"/>
              <a:gd name="T42" fmla="*/ 28 w 125"/>
              <a:gd name="T43" fmla="*/ 123 h 160"/>
              <a:gd name="T44" fmla="*/ 44 w 125"/>
              <a:gd name="T45" fmla="*/ 107 h 160"/>
              <a:gd name="T46" fmla="*/ 80 w 125"/>
              <a:gd name="T47" fmla="*/ 123 h 160"/>
              <a:gd name="T48" fmla="*/ 47 w 125"/>
              <a:gd name="T49" fmla="*/ 122 h 160"/>
              <a:gd name="T50" fmla="*/ 67 w 125"/>
              <a:gd name="T51" fmla="*/ 118 h 160"/>
              <a:gd name="T52" fmla="*/ 59 w 125"/>
              <a:gd name="T53" fmla="*/ 64 h 160"/>
              <a:gd name="T54" fmla="*/ 56 w 125"/>
              <a:gd name="T55" fmla="*/ 57 h 160"/>
              <a:gd name="T56" fmla="*/ 59 w 125"/>
              <a:gd name="T57" fmla="*/ 41 h 160"/>
              <a:gd name="T58" fmla="*/ 42 w 125"/>
              <a:gd name="T59" fmla="*/ 24 h 160"/>
              <a:gd name="T60" fmla="*/ 34 w 125"/>
              <a:gd name="T61" fmla="*/ 22 h 160"/>
              <a:gd name="T62" fmla="*/ 29 w 125"/>
              <a:gd name="T63" fmla="*/ 26 h 160"/>
              <a:gd name="T64" fmla="*/ 29 w 125"/>
              <a:gd name="T65" fmla="*/ 30 h 160"/>
              <a:gd name="T66" fmla="*/ 25 w 125"/>
              <a:gd name="T67" fmla="*/ 41 h 160"/>
              <a:gd name="T68" fmla="*/ 28 w 125"/>
              <a:gd name="T69" fmla="*/ 57 h 160"/>
              <a:gd name="T70" fmla="*/ 25 w 125"/>
              <a:gd name="T71" fmla="*/ 64 h 160"/>
              <a:gd name="T72" fmla="*/ 31 w 125"/>
              <a:gd name="T73" fmla="*/ 61 h 160"/>
              <a:gd name="T74" fmla="*/ 39 w 125"/>
              <a:gd name="T75" fmla="*/ 50 h 160"/>
              <a:gd name="T76" fmla="*/ 33 w 125"/>
              <a:gd name="T77" fmla="*/ 42 h 160"/>
              <a:gd name="T78" fmla="*/ 31 w 125"/>
              <a:gd name="T79" fmla="*/ 39 h 160"/>
              <a:gd name="T80" fmla="*/ 32 w 125"/>
              <a:gd name="T81" fmla="*/ 36 h 160"/>
              <a:gd name="T82" fmla="*/ 35 w 125"/>
              <a:gd name="T83" fmla="*/ 28 h 160"/>
              <a:gd name="T84" fmla="*/ 52 w 125"/>
              <a:gd name="T85" fmla="*/ 36 h 160"/>
              <a:gd name="T86" fmla="*/ 54 w 125"/>
              <a:gd name="T87" fmla="*/ 39 h 160"/>
              <a:gd name="T88" fmla="*/ 52 w 125"/>
              <a:gd name="T89" fmla="*/ 42 h 160"/>
              <a:gd name="T90" fmla="*/ 45 w 125"/>
              <a:gd name="T91" fmla="*/ 50 h 160"/>
              <a:gd name="T92" fmla="*/ 53 w 125"/>
              <a:gd name="T93" fmla="*/ 6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25" h="160">
                <a:moveTo>
                  <a:pt x="8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60"/>
                  <a:pt x="0" y="160"/>
                  <a:pt x="0" y="160"/>
                </a:cubicBezTo>
                <a:cubicBezTo>
                  <a:pt x="125" y="160"/>
                  <a:pt x="125" y="160"/>
                  <a:pt x="125" y="160"/>
                </a:cubicBezTo>
                <a:cubicBezTo>
                  <a:pt x="125" y="39"/>
                  <a:pt x="125" y="39"/>
                  <a:pt x="125" y="39"/>
                </a:cubicBezTo>
                <a:lnTo>
                  <a:pt x="86" y="0"/>
                </a:lnTo>
                <a:close/>
                <a:moveTo>
                  <a:pt x="88" y="9"/>
                </a:moveTo>
                <a:cubicBezTo>
                  <a:pt x="116" y="37"/>
                  <a:pt x="116" y="37"/>
                  <a:pt x="116" y="37"/>
                </a:cubicBezTo>
                <a:cubicBezTo>
                  <a:pt x="88" y="37"/>
                  <a:pt x="88" y="37"/>
                  <a:pt x="88" y="37"/>
                </a:cubicBezTo>
                <a:lnTo>
                  <a:pt x="88" y="9"/>
                </a:lnTo>
                <a:close/>
                <a:moveTo>
                  <a:pt x="5" y="155"/>
                </a:moveTo>
                <a:cubicBezTo>
                  <a:pt x="5" y="5"/>
                  <a:pt x="5" y="5"/>
                  <a:pt x="5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3" y="43"/>
                  <a:pt x="83" y="43"/>
                  <a:pt x="83" y="43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155"/>
                  <a:pt x="120" y="155"/>
                  <a:pt x="120" y="155"/>
                </a:cubicBezTo>
                <a:lnTo>
                  <a:pt x="5" y="155"/>
                </a:lnTo>
                <a:close/>
                <a:moveTo>
                  <a:pt x="29" y="99"/>
                </a:moveTo>
                <a:cubicBezTo>
                  <a:pt x="28" y="99"/>
                  <a:pt x="27" y="97"/>
                  <a:pt x="27" y="96"/>
                </a:cubicBezTo>
                <a:cubicBezTo>
                  <a:pt x="27" y="95"/>
                  <a:pt x="28" y="93"/>
                  <a:pt x="29" y="93"/>
                </a:cubicBezTo>
                <a:cubicBezTo>
                  <a:pt x="75" y="93"/>
                  <a:pt x="75" y="93"/>
                  <a:pt x="75" y="93"/>
                </a:cubicBezTo>
                <a:cubicBezTo>
                  <a:pt x="76" y="93"/>
                  <a:pt x="77" y="95"/>
                  <a:pt x="77" y="96"/>
                </a:cubicBezTo>
                <a:cubicBezTo>
                  <a:pt x="77" y="97"/>
                  <a:pt x="76" y="99"/>
                  <a:pt x="75" y="99"/>
                </a:cubicBezTo>
                <a:lnTo>
                  <a:pt x="29" y="99"/>
                </a:lnTo>
                <a:close/>
                <a:moveTo>
                  <a:pt x="104" y="83"/>
                </a:moveTo>
                <a:cubicBezTo>
                  <a:pt x="104" y="84"/>
                  <a:pt x="103" y="85"/>
                  <a:pt x="101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1" y="85"/>
                  <a:pt x="80" y="84"/>
                  <a:pt x="80" y="83"/>
                </a:cubicBezTo>
                <a:cubicBezTo>
                  <a:pt x="80" y="81"/>
                  <a:pt x="81" y="80"/>
                  <a:pt x="83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3" y="80"/>
                  <a:pt x="104" y="81"/>
                  <a:pt x="104" y="83"/>
                </a:cubicBezTo>
                <a:close/>
                <a:moveTo>
                  <a:pt x="43" y="80"/>
                </a:moveTo>
                <a:cubicBezTo>
                  <a:pt x="69" y="80"/>
                  <a:pt x="69" y="80"/>
                  <a:pt x="69" y="80"/>
                </a:cubicBezTo>
                <a:cubicBezTo>
                  <a:pt x="71" y="80"/>
                  <a:pt x="72" y="81"/>
                  <a:pt x="72" y="83"/>
                </a:cubicBezTo>
                <a:cubicBezTo>
                  <a:pt x="72" y="84"/>
                  <a:pt x="71" y="85"/>
                  <a:pt x="69" y="85"/>
                </a:cubicBezTo>
                <a:cubicBezTo>
                  <a:pt x="43" y="85"/>
                  <a:pt x="43" y="85"/>
                  <a:pt x="43" y="85"/>
                </a:cubicBezTo>
                <a:cubicBezTo>
                  <a:pt x="41" y="85"/>
                  <a:pt x="40" y="84"/>
                  <a:pt x="40" y="83"/>
                </a:cubicBezTo>
                <a:cubicBezTo>
                  <a:pt x="40" y="81"/>
                  <a:pt x="41" y="80"/>
                  <a:pt x="43" y="80"/>
                </a:cubicBezTo>
                <a:close/>
                <a:moveTo>
                  <a:pt x="31" y="81"/>
                </a:moveTo>
                <a:cubicBezTo>
                  <a:pt x="32" y="81"/>
                  <a:pt x="32" y="82"/>
                  <a:pt x="32" y="83"/>
                </a:cubicBezTo>
                <a:cubicBezTo>
                  <a:pt x="32" y="83"/>
                  <a:pt x="32" y="84"/>
                  <a:pt x="31" y="85"/>
                </a:cubicBezTo>
                <a:cubicBezTo>
                  <a:pt x="31" y="85"/>
                  <a:pt x="30" y="85"/>
                  <a:pt x="29" y="85"/>
                </a:cubicBezTo>
                <a:cubicBezTo>
                  <a:pt x="29" y="85"/>
                  <a:pt x="28" y="85"/>
                  <a:pt x="27" y="85"/>
                </a:cubicBezTo>
                <a:cubicBezTo>
                  <a:pt x="27" y="84"/>
                  <a:pt x="27" y="83"/>
                  <a:pt x="27" y="83"/>
                </a:cubicBezTo>
                <a:cubicBezTo>
                  <a:pt x="27" y="82"/>
                  <a:pt x="27" y="81"/>
                  <a:pt x="27" y="81"/>
                </a:cubicBezTo>
                <a:cubicBezTo>
                  <a:pt x="28" y="80"/>
                  <a:pt x="30" y="80"/>
                  <a:pt x="31" y="81"/>
                </a:cubicBezTo>
                <a:close/>
                <a:moveTo>
                  <a:pt x="90" y="94"/>
                </a:moveTo>
                <a:cubicBezTo>
                  <a:pt x="90" y="95"/>
                  <a:pt x="91" y="95"/>
                  <a:pt x="91" y="96"/>
                </a:cubicBezTo>
                <a:cubicBezTo>
                  <a:pt x="91" y="97"/>
                  <a:pt x="90" y="97"/>
                  <a:pt x="90" y="98"/>
                </a:cubicBezTo>
                <a:cubicBezTo>
                  <a:pt x="89" y="98"/>
                  <a:pt x="89" y="99"/>
                  <a:pt x="88" y="99"/>
                </a:cubicBezTo>
                <a:cubicBezTo>
                  <a:pt x="87" y="99"/>
                  <a:pt x="87" y="98"/>
                  <a:pt x="86" y="98"/>
                </a:cubicBezTo>
                <a:cubicBezTo>
                  <a:pt x="86" y="97"/>
                  <a:pt x="85" y="97"/>
                  <a:pt x="85" y="96"/>
                </a:cubicBezTo>
                <a:cubicBezTo>
                  <a:pt x="85" y="95"/>
                  <a:pt x="86" y="95"/>
                  <a:pt x="86" y="94"/>
                </a:cubicBezTo>
                <a:cubicBezTo>
                  <a:pt x="87" y="93"/>
                  <a:pt x="89" y="93"/>
                  <a:pt x="90" y="94"/>
                </a:cubicBezTo>
                <a:close/>
                <a:moveTo>
                  <a:pt x="103" y="94"/>
                </a:moveTo>
                <a:cubicBezTo>
                  <a:pt x="104" y="95"/>
                  <a:pt x="104" y="95"/>
                  <a:pt x="104" y="96"/>
                </a:cubicBezTo>
                <a:cubicBezTo>
                  <a:pt x="104" y="97"/>
                  <a:pt x="104" y="97"/>
                  <a:pt x="103" y="98"/>
                </a:cubicBezTo>
                <a:cubicBezTo>
                  <a:pt x="103" y="98"/>
                  <a:pt x="102" y="99"/>
                  <a:pt x="101" y="99"/>
                </a:cubicBezTo>
                <a:cubicBezTo>
                  <a:pt x="101" y="99"/>
                  <a:pt x="100" y="98"/>
                  <a:pt x="99" y="98"/>
                </a:cubicBezTo>
                <a:cubicBezTo>
                  <a:pt x="99" y="97"/>
                  <a:pt x="99" y="97"/>
                  <a:pt x="99" y="96"/>
                </a:cubicBezTo>
                <a:cubicBezTo>
                  <a:pt x="99" y="95"/>
                  <a:pt x="99" y="95"/>
                  <a:pt x="99" y="94"/>
                </a:cubicBezTo>
                <a:cubicBezTo>
                  <a:pt x="100" y="93"/>
                  <a:pt x="102" y="93"/>
                  <a:pt x="103" y="94"/>
                </a:cubicBezTo>
                <a:close/>
                <a:moveTo>
                  <a:pt x="47" y="112"/>
                </a:moveTo>
                <a:cubicBezTo>
                  <a:pt x="41" y="115"/>
                  <a:pt x="41" y="122"/>
                  <a:pt x="40" y="127"/>
                </a:cubicBezTo>
                <a:cubicBezTo>
                  <a:pt x="40" y="130"/>
                  <a:pt x="38" y="131"/>
                  <a:pt x="36" y="129"/>
                </a:cubicBezTo>
                <a:cubicBezTo>
                  <a:pt x="33" y="127"/>
                  <a:pt x="31" y="125"/>
                  <a:pt x="28" y="123"/>
                </a:cubicBezTo>
                <a:cubicBezTo>
                  <a:pt x="26" y="121"/>
                  <a:pt x="30" y="117"/>
                  <a:pt x="32" y="119"/>
                </a:cubicBezTo>
                <a:cubicBezTo>
                  <a:pt x="33" y="120"/>
                  <a:pt x="34" y="121"/>
                  <a:pt x="36" y="122"/>
                </a:cubicBezTo>
                <a:cubicBezTo>
                  <a:pt x="36" y="116"/>
                  <a:pt x="38" y="110"/>
                  <a:pt x="44" y="107"/>
                </a:cubicBezTo>
                <a:cubicBezTo>
                  <a:pt x="47" y="106"/>
                  <a:pt x="50" y="110"/>
                  <a:pt x="47" y="112"/>
                </a:cubicBezTo>
                <a:close/>
                <a:moveTo>
                  <a:pt x="85" y="121"/>
                </a:moveTo>
                <a:cubicBezTo>
                  <a:pt x="87" y="123"/>
                  <a:pt x="82" y="126"/>
                  <a:pt x="80" y="123"/>
                </a:cubicBezTo>
                <a:cubicBezTo>
                  <a:pt x="80" y="123"/>
                  <a:pt x="71" y="126"/>
                  <a:pt x="69" y="126"/>
                </a:cubicBezTo>
                <a:cubicBezTo>
                  <a:pt x="67" y="125"/>
                  <a:pt x="66" y="124"/>
                  <a:pt x="64" y="123"/>
                </a:cubicBezTo>
                <a:cubicBezTo>
                  <a:pt x="59" y="126"/>
                  <a:pt x="52" y="128"/>
                  <a:pt x="47" y="122"/>
                </a:cubicBezTo>
                <a:cubicBezTo>
                  <a:pt x="45" y="120"/>
                  <a:pt x="49" y="116"/>
                  <a:pt x="51" y="118"/>
                </a:cubicBezTo>
                <a:cubicBezTo>
                  <a:pt x="55" y="123"/>
                  <a:pt x="60" y="119"/>
                  <a:pt x="64" y="117"/>
                </a:cubicBezTo>
                <a:cubicBezTo>
                  <a:pt x="65" y="116"/>
                  <a:pt x="67" y="117"/>
                  <a:pt x="67" y="118"/>
                </a:cubicBezTo>
                <a:cubicBezTo>
                  <a:pt x="70" y="123"/>
                  <a:pt x="76" y="117"/>
                  <a:pt x="80" y="118"/>
                </a:cubicBezTo>
                <a:cubicBezTo>
                  <a:pt x="82" y="118"/>
                  <a:pt x="84" y="119"/>
                  <a:pt x="85" y="121"/>
                </a:cubicBezTo>
                <a:close/>
                <a:moveTo>
                  <a:pt x="59" y="64"/>
                </a:moveTo>
                <a:cubicBezTo>
                  <a:pt x="61" y="63"/>
                  <a:pt x="61" y="63"/>
                  <a:pt x="61" y="63"/>
                </a:cubicBezTo>
                <a:cubicBezTo>
                  <a:pt x="60" y="61"/>
                  <a:pt x="60" y="61"/>
                  <a:pt x="60" y="61"/>
                </a:cubicBezTo>
                <a:cubicBezTo>
                  <a:pt x="59" y="59"/>
                  <a:pt x="58" y="57"/>
                  <a:pt x="56" y="57"/>
                </a:cubicBezTo>
                <a:cubicBezTo>
                  <a:pt x="50" y="54"/>
                  <a:pt x="50" y="54"/>
                  <a:pt x="50" y="54"/>
                </a:cubicBezTo>
                <a:cubicBezTo>
                  <a:pt x="53" y="52"/>
                  <a:pt x="55" y="49"/>
                  <a:pt x="56" y="46"/>
                </a:cubicBezTo>
                <a:cubicBezTo>
                  <a:pt x="58" y="45"/>
                  <a:pt x="59" y="43"/>
                  <a:pt x="59" y="41"/>
                </a:cubicBezTo>
                <a:cubicBezTo>
                  <a:pt x="59" y="39"/>
                  <a:pt x="59" y="39"/>
                  <a:pt x="59" y="39"/>
                </a:cubicBezTo>
                <a:cubicBezTo>
                  <a:pt x="59" y="37"/>
                  <a:pt x="58" y="36"/>
                  <a:pt x="57" y="34"/>
                </a:cubicBezTo>
                <a:cubicBezTo>
                  <a:pt x="56" y="29"/>
                  <a:pt x="53" y="24"/>
                  <a:pt x="42" y="24"/>
                </a:cubicBezTo>
                <a:cubicBezTo>
                  <a:pt x="42" y="24"/>
                  <a:pt x="41" y="24"/>
                  <a:pt x="41" y="24"/>
                </a:cubicBezTo>
                <a:cubicBezTo>
                  <a:pt x="40" y="24"/>
                  <a:pt x="38" y="24"/>
                  <a:pt x="36" y="23"/>
                </a:cubicBezTo>
                <a:cubicBezTo>
                  <a:pt x="35" y="22"/>
                  <a:pt x="35" y="22"/>
                  <a:pt x="34" y="22"/>
                </a:cubicBezTo>
                <a:cubicBezTo>
                  <a:pt x="34" y="21"/>
                  <a:pt x="32" y="20"/>
                  <a:pt x="31" y="21"/>
                </a:cubicBezTo>
                <a:cubicBezTo>
                  <a:pt x="30" y="21"/>
                  <a:pt x="29" y="22"/>
                  <a:pt x="29" y="24"/>
                </a:cubicBezTo>
                <a:cubicBezTo>
                  <a:pt x="29" y="24"/>
                  <a:pt x="29" y="25"/>
                  <a:pt x="29" y="26"/>
                </a:cubicBezTo>
                <a:cubicBezTo>
                  <a:pt x="30" y="27"/>
                  <a:pt x="30" y="28"/>
                  <a:pt x="30" y="28"/>
                </a:cubicBezTo>
                <a:cubicBezTo>
                  <a:pt x="30" y="28"/>
                  <a:pt x="29" y="28"/>
                  <a:pt x="29" y="28"/>
                </a:cubicBezTo>
                <a:cubicBezTo>
                  <a:pt x="29" y="29"/>
                  <a:pt x="29" y="29"/>
                  <a:pt x="29" y="30"/>
                </a:cubicBezTo>
                <a:cubicBezTo>
                  <a:pt x="28" y="31"/>
                  <a:pt x="28" y="33"/>
                  <a:pt x="27" y="35"/>
                </a:cubicBezTo>
                <a:cubicBezTo>
                  <a:pt x="26" y="36"/>
                  <a:pt x="25" y="37"/>
                  <a:pt x="25" y="39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3"/>
                  <a:pt x="26" y="45"/>
                  <a:pt x="28" y="46"/>
                </a:cubicBezTo>
                <a:cubicBezTo>
                  <a:pt x="29" y="49"/>
                  <a:pt x="31" y="52"/>
                  <a:pt x="34" y="54"/>
                </a:cubicBezTo>
                <a:cubicBezTo>
                  <a:pt x="28" y="57"/>
                  <a:pt x="28" y="57"/>
                  <a:pt x="28" y="57"/>
                </a:cubicBezTo>
                <a:cubicBezTo>
                  <a:pt x="26" y="57"/>
                  <a:pt x="25" y="59"/>
                  <a:pt x="24" y="61"/>
                </a:cubicBezTo>
                <a:cubicBezTo>
                  <a:pt x="23" y="63"/>
                  <a:pt x="23" y="63"/>
                  <a:pt x="23" y="63"/>
                </a:cubicBezTo>
                <a:cubicBezTo>
                  <a:pt x="25" y="64"/>
                  <a:pt x="25" y="64"/>
                  <a:pt x="25" y="64"/>
                </a:cubicBezTo>
                <a:cubicBezTo>
                  <a:pt x="30" y="67"/>
                  <a:pt x="36" y="69"/>
                  <a:pt x="42" y="69"/>
                </a:cubicBezTo>
                <a:cubicBezTo>
                  <a:pt x="48" y="69"/>
                  <a:pt x="54" y="67"/>
                  <a:pt x="59" y="64"/>
                </a:cubicBezTo>
                <a:close/>
                <a:moveTo>
                  <a:pt x="31" y="61"/>
                </a:moveTo>
                <a:cubicBezTo>
                  <a:pt x="37" y="58"/>
                  <a:pt x="37" y="58"/>
                  <a:pt x="37" y="58"/>
                </a:cubicBezTo>
                <a:cubicBezTo>
                  <a:pt x="39" y="57"/>
                  <a:pt x="39" y="56"/>
                  <a:pt x="39" y="54"/>
                </a:cubicBezTo>
                <a:cubicBezTo>
                  <a:pt x="39" y="50"/>
                  <a:pt x="39" y="50"/>
                  <a:pt x="39" y="50"/>
                </a:cubicBezTo>
                <a:cubicBezTo>
                  <a:pt x="38" y="50"/>
                  <a:pt x="38" y="50"/>
                  <a:pt x="38" y="50"/>
                </a:cubicBezTo>
                <a:cubicBezTo>
                  <a:pt x="35" y="49"/>
                  <a:pt x="34" y="47"/>
                  <a:pt x="33" y="44"/>
                </a:cubicBezTo>
                <a:cubicBezTo>
                  <a:pt x="33" y="42"/>
                  <a:pt x="33" y="42"/>
                  <a:pt x="33" y="42"/>
                </a:cubicBezTo>
                <a:cubicBezTo>
                  <a:pt x="31" y="42"/>
                  <a:pt x="31" y="42"/>
                  <a:pt x="31" y="42"/>
                </a:cubicBezTo>
                <a:cubicBezTo>
                  <a:pt x="31" y="42"/>
                  <a:pt x="31" y="41"/>
                  <a:pt x="31" y="41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39"/>
                  <a:pt x="31" y="38"/>
                  <a:pt x="31" y="38"/>
                </a:cubicBezTo>
                <a:cubicBezTo>
                  <a:pt x="32" y="38"/>
                  <a:pt x="32" y="38"/>
                  <a:pt x="32" y="38"/>
                </a:cubicBezTo>
                <a:cubicBezTo>
                  <a:pt x="32" y="36"/>
                  <a:pt x="32" y="36"/>
                  <a:pt x="32" y="36"/>
                </a:cubicBezTo>
                <a:cubicBezTo>
                  <a:pt x="33" y="35"/>
                  <a:pt x="33" y="33"/>
                  <a:pt x="34" y="32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30"/>
                  <a:pt x="35" y="29"/>
                  <a:pt x="35" y="28"/>
                </a:cubicBezTo>
                <a:cubicBezTo>
                  <a:pt x="37" y="29"/>
                  <a:pt x="39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50" y="29"/>
                  <a:pt x="51" y="33"/>
                  <a:pt x="52" y="36"/>
                </a:cubicBezTo>
                <a:cubicBezTo>
                  <a:pt x="52" y="38"/>
                  <a:pt x="52" y="38"/>
                  <a:pt x="52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53" y="38"/>
                  <a:pt x="54" y="39"/>
                  <a:pt x="54" y="39"/>
                </a:cubicBezTo>
                <a:cubicBezTo>
                  <a:pt x="54" y="41"/>
                  <a:pt x="54" y="41"/>
                  <a:pt x="54" y="41"/>
                </a:cubicBezTo>
                <a:cubicBezTo>
                  <a:pt x="54" y="41"/>
                  <a:pt x="53" y="42"/>
                  <a:pt x="53" y="42"/>
                </a:cubicBezTo>
                <a:cubicBezTo>
                  <a:pt x="52" y="42"/>
                  <a:pt x="52" y="42"/>
                  <a:pt x="52" y="42"/>
                </a:cubicBezTo>
                <a:cubicBezTo>
                  <a:pt x="51" y="44"/>
                  <a:pt x="51" y="44"/>
                  <a:pt x="51" y="44"/>
                </a:cubicBezTo>
                <a:cubicBezTo>
                  <a:pt x="50" y="47"/>
                  <a:pt x="49" y="49"/>
                  <a:pt x="46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5" y="54"/>
                  <a:pt x="45" y="54"/>
                  <a:pt x="45" y="54"/>
                </a:cubicBezTo>
                <a:cubicBezTo>
                  <a:pt x="45" y="56"/>
                  <a:pt x="46" y="57"/>
                  <a:pt x="47" y="58"/>
                </a:cubicBezTo>
                <a:cubicBezTo>
                  <a:pt x="53" y="61"/>
                  <a:pt x="53" y="61"/>
                  <a:pt x="53" y="61"/>
                </a:cubicBezTo>
                <a:cubicBezTo>
                  <a:pt x="46" y="65"/>
                  <a:pt x="38" y="65"/>
                  <a:pt x="31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4" name="Freeform 1345"/>
          <p:cNvSpPr>
            <a:spLocks noEditPoints="1"/>
          </p:cNvSpPr>
          <p:nvPr userDrawn="1"/>
        </p:nvSpPr>
        <p:spPr bwMode="auto">
          <a:xfrm>
            <a:off x="5987892" y="1358504"/>
            <a:ext cx="450533" cy="454462"/>
          </a:xfrm>
          <a:custGeom>
            <a:avLst/>
            <a:gdLst>
              <a:gd name="T0" fmla="*/ 132 w 160"/>
              <a:gd name="T1" fmla="*/ 38 h 160"/>
              <a:gd name="T2" fmla="*/ 129 w 160"/>
              <a:gd name="T3" fmla="*/ 38 h 160"/>
              <a:gd name="T4" fmla="*/ 75 w 160"/>
              <a:gd name="T5" fmla="*/ 75 h 160"/>
              <a:gd name="T6" fmla="*/ 75 w 160"/>
              <a:gd name="T7" fmla="*/ 40 h 160"/>
              <a:gd name="T8" fmla="*/ 73 w 160"/>
              <a:gd name="T9" fmla="*/ 38 h 160"/>
              <a:gd name="T10" fmla="*/ 71 w 160"/>
              <a:gd name="T11" fmla="*/ 38 h 160"/>
              <a:gd name="T12" fmla="*/ 12 w 160"/>
              <a:gd name="T13" fmla="*/ 78 h 160"/>
              <a:gd name="T14" fmla="*/ 11 w 160"/>
              <a:gd name="T15" fmla="*/ 80 h 160"/>
              <a:gd name="T16" fmla="*/ 12 w 160"/>
              <a:gd name="T17" fmla="*/ 82 h 160"/>
              <a:gd name="T18" fmla="*/ 71 w 160"/>
              <a:gd name="T19" fmla="*/ 122 h 160"/>
              <a:gd name="T20" fmla="*/ 72 w 160"/>
              <a:gd name="T21" fmla="*/ 123 h 160"/>
              <a:gd name="T22" fmla="*/ 73 w 160"/>
              <a:gd name="T23" fmla="*/ 122 h 160"/>
              <a:gd name="T24" fmla="*/ 75 w 160"/>
              <a:gd name="T25" fmla="*/ 120 h 160"/>
              <a:gd name="T26" fmla="*/ 75 w 160"/>
              <a:gd name="T27" fmla="*/ 85 h 160"/>
              <a:gd name="T28" fmla="*/ 129 w 160"/>
              <a:gd name="T29" fmla="*/ 122 h 160"/>
              <a:gd name="T30" fmla="*/ 131 w 160"/>
              <a:gd name="T31" fmla="*/ 123 h 160"/>
              <a:gd name="T32" fmla="*/ 132 w 160"/>
              <a:gd name="T33" fmla="*/ 122 h 160"/>
              <a:gd name="T34" fmla="*/ 133 w 160"/>
              <a:gd name="T35" fmla="*/ 120 h 160"/>
              <a:gd name="T36" fmla="*/ 133 w 160"/>
              <a:gd name="T37" fmla="*/ 40 h 160"/>
              <a:gd name="T38" fmla="*/ 132 w 160"/>
              <a:gd name="T39" fmla="*/ 38 h 160"/>
              <a:gd name="T40" fmla="*/ 69 w 160"/>
              <a:gd name="T41" fmla="*/ 115 h 160"/>
              <a:gd name="T42" fmla="*/ 18 w 160"/>
              <a:gd name="T43" fmla="*/ 80 h 160"/>
              <a:gd name="T44" fmla="*/ 69 w 160"/>
              <a:gd name="T45" fmla="*/ 45 h 160"/>
              <a:gd name="T46" fmla="*/ 69 w 160"/>
              <a:gd name="T47" fmla="*/ 115 h 160"/>
              <a:gd name="T48" fmla="*/ 128 w 160"/>
              <a:gd name="T49" fmla="*/ 115 h 160"/>
              <a:gd name="T50" fmla="*/ 77 w 160"/>
              <a:gd name="T51" fmla="*/ 80 h 160"/>
              <a:gd name="T52" fmla="*/ 128 w 160"/>
              <a:gd name="T53" fmla="*/ 45 h 160"/>
              <a:gd name="T54" fmla="*/ 128 w 160"/>
              <a:gd name="T55" fmla="*/ 115 h 160"/>
              <a:gd name="T56" fmla="*/ 80 w 160"/>
              <a:gd name="T57" fmla="*/ 0 h 160"/>
              <a:gd name="T58" fmla="*/ 0 w 160"/>
              <a:gd name="T59" fmla="*/ 80 h 160"/>
              <a:gd name="T60" fmla="*/ 80 w 160"/>
              <a:gd name="T61" fmla="*/ 160 h 160"/>
              <a:gd name="T62" fmla="*/ 160 w 160"/>
              <a:gd name="T63" fmla="*/ 80 h 160"/>
              <a:gd name="T64" fmla="*/ 80 w 160"/>
              <a:gd name="T65" fmla="*/ 0 h 160"/>
              <a:gd name="T66" fmla="*/ 80 w 160"/>
              <a:gd name="T67" fmla="*/ 155 h 160"/>
              <a:gd name="T68" fmla="*/ 5 w 160"/>
              <a:gd name="T69" fmla="*/ 80 h 160"/>
              <a:gd name="T70" fmla="*/ 80 w 160"/>
              <a:gd name="T71" fmla="*/ 5 h 160"/>
              <a:gd name="T72" fmla="*/ 155 w 160"/>
              <a:gd name="T73" fmla="*/ 80 h 160"/>
              <a:gd name="T74" fmla="*/ 80 w 160"/>
              <a:gd name="T75" fmla="*/ 1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60">
                <a:moveTo>
                  <a:pt x="132" y="38"/>
                </a:moveTo>
                <a:cubicBezTo>
                  <a:pt x="131" y="37"/>
                  <a:pt x="130" y="37"/>
                  <a:pt x="129" y="38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40"/>
                  <a:pt x="75" y="40"/>
                  <a:pt x="75" y="40"/>
                </a:cubicBezTo>
                <a:cubicBezTo>
                  <a:pt x="75" y="39"/>
                  <a:pt x="74" y="38"/>
                  <a:pt x="73" y="38"/>
                </a:cubicBezTo>
                <a:cubicBezTo>
                  <a:pt x="72" y="37"/>
                  <a:pt x="71" y="37"/>
                  <a:pt x="71" y="38"/>
                </a:cubicBezTo>
                <a:cubicBezTo>
                  <a:pt x="12" y="78"/>
                  <a:pt x="12" y="78"/>
                  <a:pt x="12" y="78"/>
                </a:cubicBezTo>
                <a:cubicBezTo>
                  <a:pt x="11" y="78"/>
                  <a:pt x="11" y="79"/>
                  <a:pt x="11" y="80"/>
                </a:cubicBezTo>
                <a:cubicBezTo>
                  <a:pt x="11" y="81"/>
                  <a:pt x="11" y="82"/>
                  <a:pt x="12" y="82"/>
                </a:cubicBezTo>
                <a:cubicBezTo>
                  <a:pt x="71" y="122"/>
                  <a:pt x="71" y="122"/>
                  <a:pt x="71" y="122"/>
                </a:cubicBezTo>
                <a:cubicBezTo>
                  <a:pt x="71" y="123"/>
                  <a:pt x="71" y="123"/>
                  <a:pt x="72" y="123"/>
                </a:cubicBezTo>
                <a:cubicBezTo>
                  <a:pt x="72" y="123"/>
                  <a:pt x="73" y="123"/>
                  <a:pt x="73" y="122"/>
                </a:cubicBezTo>
                <a:cubicBezTo>
                  <a:pt x="74" y="122"/>
                  <a:pt x="75" y="121"/>
                  <a:pt x="75" y="120"/>
                </a:cubicBezTo>
                <a:cubicBezTo>
                  <a:pt x="75" y="85"/>
                  <a:pt x="75" y="85"/>
                  <a:pt x="75" y="85"/>
                </a:cubicBezTo>
                <a:cubicBezTo>
                  <a:pt x="129" y="122"/>
                  <a:pt x="129" y="122"/>
                  <a:pt x="129" y="122"/>
                </a:cubicBezTo>
                <a:cubicBezTo>
                  <a:pt x="130" y="123"/>
                  <a:pt x="130" y="123"/>
                  <a:pt x="131" y="123"/>
                </a:cubicBezTo>
                <a:cubicBezTo>
                  <a:pt x="131" y="123"/>
                  <a:pt x="132" y="123"/>
                  <a:pt x="132" y="122"/>
                </a:cubicBezTo>
                <a:cubicBezTo>
                  <a:pt x="133" y="122"/>
                  <a:pt x="133" y="121"/>
                  <a:pt x="133" y="120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3" y="39"/>
                  <a:pt x="133" y="38"/>
                  <a:pt x="132" y="38"/>
                </a:cubicBezTo>
                <a:close/>
                <a:moveTo>
                  <a:pt x="69" y="115"/>
                </a:moveTo>
                <a:cubicBezTo>
                  <a:pt x="18" y="80"/>
                  <a:pt x="18" y="80"/>
                  <a:pt x="18" y="80"/>
                </a:cubicBezTo>
                <a:cubicBezTo>
                  <a:pt x="69" y="45"/>
                  <a:pt x="69" y="45"/>
                  <a:pt x="69" y="45"/>
                </a:cubicBezTo>
                <a:lnTo>
                  <a:pt x="69" y="115"/>
                </a:lnTo>
                <a:close/>
                <a:moveTo>
                  <a:pt x="128" y="115"/>
                </a:moveTo>
                <a:cubicBezTo>
                  <a:pt x="77" y="80"/>
                  <a:pt x="77" y="80"/>
                  <a:pt x="77" y="80"/>
                </a:cubicBezTo>
                <a:cubicBezTo>
                  <a:pt x="128" y="45"/>
                  <a:pt x="128" y="45"/>
                  <a:pt x="128" y="45"/>
                </a:cubicBezTo>
                <a:lnTo>
                  <a:pt x="128" y="115"/>
                </a:ln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5" name="Freeform 1346"/>
          <p:cNvSpPr>
            <a:spLocks noEditPoints="1"/>
          </p:cNvSpPr>
          <p:nvPr userDrawn="1"/>
        </p:nvSpPr>
        <p:spPr bwMode="auto">
          <a:xfrm>
            <a:off x="5987892" y="1925599"/>
            <a:ext cx="450533" cy="318254"/>
          </a:xfrm>
          <a:custGeom>
            <a:avLst/>
            <a:gdLst>
              <a:gd name="T0" fmla="*/ 158 w 160"/>
              <a:gd name="T1" fmla="*/ 0 h 112"/>
              <a:gd name="T2" fmla="*/ 156 w 160"/>
              <a:gd name="T3" fmla="*/ 1 h 112"/>
              <a:gd name="T4" fmla="*/ 81 w 160"/>
              <a:gd name="T5" fmla="*/ 53 h 112"/>
              <a:gd name="T6" fmla="*/ 81 w 160"/>
              <a:gd name="T7" fmla="*/ 3 h 112"/>
              <a:gd name="T8" fmla="*/ 80 w 160"/>
              <a:gd name="T9" fmla="*/ 0 h 112"/>
              <a:gd name="T10" fmla="*/ 77 w 160"/>
              <a:gd name="T11" fmla="*/ 1 h 112"/>
              <a:gd name="T12" fmla="*/ 1 w 160"/>
              <a:gd name="T13" fmla="*/ 54 h 112"/>
              <a:gd name="T14" fmla="*/ 0 w 160"/>
              <a:gd name="T15" fmla="*/ 56 h 112"/>
              <a:gd name="T16" fmla="*/ 1 w 160"/>
              <a:gd name="T17" fmla="*/ 58 h 112"/>
              <a:gd name="T18" fmla="*/ 77 w 160"/>
              <a:gd name="T19" fmla="*/ 112 h 112"/>
              <a:gd name="T20" fmla="*/ 79 w 160"/>
              <a:gd name="T21" fmla="*/ 112 h 112"/>
              <a:gd name="T22" fmla="*/ 80 w 160"/>
              <a:gd name="T23" fmla="*/ 112 h 112"/>
              <a:gd name="T24" fmla="*/ 81 w 160"/>
              <a:gd name="T25" fmla="*/ 109 h 112"/>
              <a:gd name="T26" fmla="*/ 81 w 160"/>
              <a:gd name="T27" fmla="*/ 60 h 112"/>
              <a:gd name="T28" fmla="*/ 156 w 160"/>
              <a:gd name="T29" fmla="*/ 112 h 112"/>
              <a:gd name="T30" fmla="*/ 157 w 160"/>
              <a:gd name="T31" fmla="*/ 112 h 112"/>
              <a:gd name="T32" fmla="*/ 158 w 160"/>
              <a:gd name="T33" fmla="*/ 112 h 112"/>
              <a:gd name="T34" fmla="*/ 160 w 160"/>
              <a:gd name="T35" fmla="*/ 109 h 112"/>
              <a:gd name="T36" fmla="*/ 160 w 160"/>
              <a:gd name="T37" fmla="*/ 3 h 112"/>
              <a:gd name="T38" fmla="*/ 158 w 160"/>
              <a:gd name="T39" fmla="*/ 0 h 112"/>
              <a:gd name="T40" fmla="*/ 76 w 160"/>
              <a:gd name="T41" fmla="*/ 104 h 112"/>
              <a:gd name="T42" fmla="*/ 8 w 160"/>
              <a:gd name="T43" fmla="*/ 56 h 112"/>
              <a:gd name="T44" fmla="*/ 76 w 160"/>
              <a:gd name="T45" fmla="*/ 8 h 112"/>
              <a:gd name="T46" fmla="*/ 76 w 160"/>
              <a:gd name="T47" fmla="*/ 104 h 112"/>
              <a:gd name="T48" fmla="*/ 154 w 160"/>
              <a:gd name="T49" fmla="*/ 104 h 112"/>
              <a:gd name="T50" fmla="*/ 86 w 160"/>
              <a:gd name="T51" fmla="*/ 56 h 112"/>
              <a:gd name="T52" fmla="*/ 154 w 160"/>
              <a:gd name="T53" fmla="*/ 8 h 112"/>
              <a:gd name="T54" fmla="*/ 154 w 160"/>
              <a:gd name="T55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0" h="112">
                <a:moveTo>
                  <a:pt x="158" y="0"/>
                </a:moveTo>
                <a:cubicBezTo>
                  <a:pt x="158" y="0"/>
                  <a:pt x="156" y="0"/>
                  <a:pt x="156" y="1"/>
                </a:cubicBezTo>
                <a:cubicBezTo>
                  <a:pt x="81" y="53"/>
                  <a:pt x="81" y="53"/>
                  <a:pt x="81" y="53"/>
                </a:cubicBezTo>
                <a:cubicBezTo>
                  <a:pt x="81" y="3"/>
                  <a:pt x="81" y="3"/>
                  <a:pt x="81" y="3"/>
                </a:cubicBezTo>
                <a:cubicBezTo>
                  <a:pt x="81" y="2"/>
                  <a:pt x="81" y="1"/>
                  <a:pt x="80" y="0"/>
                </a:cubicBezTo>
                <a:cubicBezTo>
                  <a:pt x="79" y="0"/>
                  <a:pt x="78" y="0"/>
                  <a:pt x="77" y="1"/>
                </a:cubicBezTo>
                <a:cubicBezTo>
                  <a:pt x="1" y="54"/>
                  <a:pt x="1" y="54"/>
                  <a:pt x="1" y="54"/>
                </a:cubicBezTo>
                <a:cubicBezTo>
                  <a:pt x="0" y="54"/>
                  <a:pt x="0" y="55"/>
                  <a:pt x="0" y="56"/>
                </a:cubicBezTo>
                <a:cubicBezTo>
                  <a:pt x="0" y="57"/>
                  <a:pt x="0" y="58"/>
                  <a:pt x="1" y="58"/>
                </a:cubicBezTo>
                <a:cubicBezTo>
                  <a:pt x="77" y="112"/>
                  <a:pt x="77" y="112"/>
                  <a:pt x="77" y="112"/>
                </a:cubicBezTo>
                <a:cubicBezTo>
                  <a:pt x="77" y="112"/>
                  <a:pt x="78" y="112"/>
                  <a:pt x="79" y="112"/>
                </a:cubicBezTo>
                <a:cubicBezTo>
                  <a:pt x="79" y="112"/>
                  <a:pt x="79" y="112"/>
                  <a:pt x="80" y="112"/>
                </a:cubicBezTo>
                <a:cubicBezTo>
                  <a:pt x="81" y="111"/>
                  <a:pt x="81" y="111"/>
                  <a:pt x="81" y="109"/>
                </a:cubicBezTo>
                <a:cubicBezTo>
                  <a:pt x="81" y="60"/>
                  <a:pt x="81" y="60"/>
                  <a:pt x="81" y="60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56" y="112"/>
                  <a:pt x="157" y="112"/>
                  <a:pt x="157" y="112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59" y="111"/>
                  <a:pt x="160" y="110"/>
                  <a:pt x="160" y="109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2"/>
                  <a:pt x="159" y="1"/>
                  <a:pt x="158" y="0"/>
                </a:cubicBezTo>
                <a:close/>
                <a:moveTo>
                  <a:pt x="76" y="104"/>
                </a:moveTo>
                <a:cubicBezTo>
                  <a:pt x="8" y="56"/>
                  <a:pt x="8" y="56"/>
                  <a:pt x="8" y="56"/>
                </a:cubicBezTo>
                <a:cubicBezTo>
                  <a:pt x="76" y="8"/>
                  <a:pt x="76" y="8"/>
                  <a:pt x="76" y="8"/>
                </a:cubicBezTo>
                <a:lnTo>
                  <a:pt x="76" y="104"/>
                </a:lnTo>
                <a:close/>
                <a:moveTo>
                  <a:pt x="154" y="104"/>
                </a:moveTo>
                <a:cubicBezTo>
                  <a:pt x="86" y="56"/>
                  <a:pt x="86" y="56"/>
                  <a:pt x="86" y="56"/>
                </a:cubicBezTo>
                <a:cubicBezTo>
                  <a:pt x="154" y="8"/>
                  <a:pt x="154" y="8"/>
                  <a:pt x="154" y="8"/>
                </a:cubicBezTo>
                <a:lnTo>
                  <a:pt x="154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6" name="Freeform 1347"/>
          <p:cNvSpPr>
            <a:spLocks noEditPoints="1"/>
          </p:cNvSpPr>
          <p:nvPr userDrawn="1"/>
        </p:nvSpPr>
        <p:spPr bwMode="auto">
          <a:xfrm>
            <a:off x="5980034" y="2380061"/>
            <a:ext cx="450533" cy="454462"/>
          </a:xfrm>
          <a:custGeom>
            <a:avLst/>
            <a:gdLst>
              <a:gd name="T0" fmla="*/ 12 w 160"/>
              <a:gd name="T1" fmla="*/ 128 h 160"/>
              <a:gd name="T2" fmla="*/ 54 w 160"/>
              <a:gd name="T3" fmla="*/ 124 h 160"/>
              <a:gd name="T4" fmla="*/ 35 w 160"/>
              <a:gd name="T5" fmla="*/ 72 h 160"/>
              <a:gd name="T6" fmla="*/ 149 w 160"/>
              <a:gd name="T7" fmla="*/ 46 h 160"/>
              <a:gd name="T8" fmla="*/ 114 w 160"/>
              <a:gd name="T9" fmla="*/ 46 h 160"/>
              <a:gd name="T10" fmla="*/ 145 w 160"/>
              <a:gd name="T11" fmla="*/ 12 h 160"/>
              <a:gd name="T12" fmla="*/ 118 w 160"/>
              <a:gd name="T13" fmla="*/ 12 h 160"/>
              <a:gd name="T14" fmla="*/ 137 w 160"/>
              <a:gd name="T15" fmla="*/ 155 h 160"/>
              <a:gd name="T16" fmla="*/ 144 w 160"/>
              <a:gd name="T17" fmla="*/ 149 h 160"/>
              <a:gd name="T18" fmla="*/ 87 w 160"/>
              <a:gd name="T19" fmla="*/ 88 h 160"/>
              <a:gd name="T20" fmla="*/ 87 w 160"/>
              <a:gd name="T21" fmla="*/ 83 h 160"/>
              <a:gd name="T22" fmla="*/ 85 w 160"/>
              <a:gd name="T23" fmla="*/ 59 h 160"/>
              <a:gd name="T24" fmla="*/ 81 w 160"/>
              <a:gd name="T25" fmla="*/ 66 h 160"/>
              <a:gd name="T26" fmla="*/ 44 w 160"/>
              <a:gd name="T27" fmla="*/ 160 h 160"/>
              <a:gd name="T28" fmla="*/ 52 w 160"/>
              <a:gd name="T29" fmla="*/ 157 h 160"/>
              <a:gd name="T30" fmla="*/ 97 w 160"/>
              <a:gd name="T31" fmla="*/ 112 h 160"/>
              <a:gd name="T32" fmla="*/ 98 w 160"/>
              <a:gd name="T33" fmla="*/ 107 h 160"/>
              <a:gd name="T34" fmla="*/ 102 w 160"/>
              <a:gd name="T35" fmla="*/ 59 h 160"/>
              <a:gd name="T36" fmla="*/ 94 w 160"/>
              <a:gd name="T37" fmla="*/ 61 h 160"/>
              <a:gd name="T38" fmla="*/ 129 w 160"/>
              <a:gd name="T39" fmla="*/ 112 h 160"/>
              <a:gd name="T40" fmla="*/ 136 w 160"/>
              <a:gd name="T41" fmla="*/ 88 h 160"/>
              <a:gd name="T42" fmla="*/ 136 w 160"/>
              <a:gd name="T43" fmla="*/ 83 h 160"/>
              <a:gd name="T44" fmla="*/ 113 w 160"/>
              <a:gd name="T45" fmla="*/ 107 h 160"/>
              <a:gd name="T46" fmla="*/ 113 w 160"/>
              <a:gd name="T47" fmla="*/ 112 h 160"/>
              <a:gd name="T48" fmla="*/ 112 w 160"/>
              <a:gd name="T49" fmla="*/ 59 h 160"/>
              <a:gd name="T50" fmla="*/ 112 w 160"/>
              <a:gd name="T51" fmla="*/ 64 h 160"/>
              <a:gd name="T52" fmla="*/ 99 w 160"/>
              <a:gd name="T53" fmla="*/ 88 h 160"/>
              <a:gd name="T54" fmla="*/ 120 w 160"/>
              <a:gd name="T55" fmla="*/ 88 h 160"/>
              <a:gd name="T56" fmla="*/ 120 w 160"/>
              <a:gd name="T57" fmla="*/ 83 h 160"/>
              <a:gd name="T58" fmla="*/ 160 w 160"/>
              <a:gd name="T59" fmla="*/ 101 h 160"/>
              <a:gd name="T60" fmla="*/ 155 w 160"/>
              <a:gd name="T61" fmla="*/ 97 h 160"/>
              <a:gd name="T62" fmla="*/ 160 w 160"/>
              <a:gd name="T63" fmla="*/ 97 h 160"/>
              <a:gd name="T64" fmla="*/ 106 w 160"/>
              <a:gd name="T65" fmla="*/ 157 h 160"/>
              <a:gd name="T66" fmla="*/ 100 w 160"/>
              <a:gd name="T67" fmla="*/ 157 h 160"/>
              <a:gd name="T68" fmla="*/ 92 w 160"/>
              <a:gd name="T69" fmla="*/ 155 h 160"/>
              <a:gd name="T70" fmla="*/ 119 w 160"/>
              <a:gd name="T71" fmla="*/ 136 h 160"/>
              <a:gd name="T72" fmla="*/ 127 w 160"/>
              <a:gd name="T73" fmla="*/ 133 h 160"/>
              <a:gd name="T74" fmla="*/ 100 w 160"/>
              <a:gd name="T75" fmla="*/ 133 h 160"/>
              <a:gd name="T76" fmla="*/ 108 w 160"/>
              <a:gd name="T77" fmla="*/ 136 h 160"/>
              <a:gd name="T78" fmla="*/ 130 w 160"/>
              <a:gd name="T79" fmla="*/ 160 h 160"/>
              <a:gd name="T80" fmla="*/ 130 w 160"/>
              <a:gd name="T81" fmla="*/ 155 h 160"/>
              <a:gd name="T82" fmla="*/ 133 w 160"/>
              <a:gd name="T83" fmla="*/ 133 h 160"/>
              <a:gd name="T84" fmla="*/ 139 w 160"/>
              <a:gd name="T85" fmla="*/ 141 h 160"/>
              <a:gd name="T86" fmla="*/ 146 w 160"/>
              <a:gd name="T87" fmla="*/ 112 h 160"/>
              <a:gd name="T88" fmla="*/ 146 w 160"/>
              <a:gd name="T89" fmla="*/ 107 h 160"/>
              <a:gd name="T90" fmla="*/ 73 w 160"/>
              <a:gd name="T91" fmla="*/ 78 h 160"/>
              <a:gd name="T92" fmla="*/ 78 w 160"/>
              <a:gd name="T93" fmla="*/ 72 h 160"/>
              <a:gd name="T94" fmla="*/ 76 w 160"/>
              <a:gd name="T95" fmla="*/ 80 h 160"/>
              <a:gd name="T96" fmla="*/ 58 w 160"/>
              <a:gd name="T97" fmla="*/ 157 h 160"/>
              <a:gd name="T98" fmla="*/ 92 w 160"/>
              <a:gd name="T99" fmla="*/ 135 h 160"/>
              <a:gd name="T100" fmla="*/ 94 w 160"/>
              <a:gd name="T101" fmla="*/ 130 h 160"/>
              <a:gd name="T102" fmla="*/ 154 w 160"/>
              <a:gd name="T103" fmla="*/ 88 h 160"/>
              <a:gd name="T104" fmla="*/ 144 w 160"/>
              <a:gd name="T105" fmla="*/ 85 h 160"/>
              <a:gd name="T106" fmla="*/ 84 w 160"/>
              <a:gd name="T107" fmla="*/ 157 h 160"/>
              <a:gd name="T108" fmla="*/ 76 w 160"/>
              <a:gd name="T109" fmla="*/ 155 h 160"/>
              <a:gd name="T110" fmla="*/ 85 w 160"/>
              <a:gd name="T111" fmla="*/ 122 h 160"/>
              <a:gd name="T112" fmla="*/ 90 w 160"/>
              <a:gd name="T113" fmla="*/ 116 h 160"/>
              <a:gd name="T114" fmla="*/ 147 w 160"/>
              <a:gd name="T115" fmla="*/ 25 h 160"/>
              <a:gd name="T116" fmla="*/ 132 w 160"/>
              <a:gd name="T117" fmla="*/ 16 h 160"/>
              <a:gd name="T118" fmla="*/ 132 w 160"/>
              <a:gd name="T119" fmla="*/ 16 h 160"/>
              <a:gd name="T120" fmla="*/ 51 w 160"/>
              <a:gd name="T121" fmla="*/ 99 h 160"/>
              <a:gd name="T122" fmla="*/ 35 w 160"/>
              <a:gd name="T123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60">
                <a:moveTo>
                  <a:pt x="58" y="77"/>
                </a:moveTo>
                <a:cubicBezTo>
                  <a:pt x="52" y="70"/>
                  <a:pt x="44" y="67"/>
                  <a:pt x="35" y="67"/>
                </a:cubicBezTo>
                <a:cubicBezTo>
                  <a:pt x="26" y="67"/>
                  <a:pt x="18" y="70"/>
                  <a:pt x="12" y="77"/>
                </a:cubicBezTo>
                <a:cubicBezTo>
                  <a:pt x="0" y="91"/>
                  <a:pt x="0" y="114"/>
                  <a:pt x="12" y="128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70" y="114"/>
                  <a:pt x="70" y="91"/>
                  <a:pt x="58" y="77"/>
                </a:cubicBezTo>
                <a:close/>
                <a:moveTo>
                  <a:pt x="54" y="124"/>
                </a:moveTo>
                <a:cubicBezTo>
                  <a:pt x="35" y="145"/>
                  <a:pt x="35" y="145"/>
                  <a:pt x="35" y="145"/>
                </a:cubicBezTo>
                <a:cubicBezTo>
                  <a:pt x="16" y="124"/>
                  <a:pt x="16" y="124"/>
                  <a:pt x="16" y="124"/>
                </a:cubicBezTo>
                <a:cubicBezTo>
                  <a:pt x="6" y="112"/>
                  <a:pt x="6" y="93"/>
                  <a:pt x="16" y="81"/>
                </a:cubicBezTo>
                <a:cubicBezTo>
                  <a:pt x="21" y="75"/>
                  <a:pt x="28" y="72"/>
                  <a:pt x="35" y="72"/>
                </a:cubicBezTo>
                <a:cubicBezTo>
                  <a:pt x="42" y="72"/>
                  <a:pt x="49" y="75"/>
                  <a:pt x="54" y="81"/>
                </a:cubicBezTo>
                <a:cubicBezTo>
                  <a:pt x="64" y="93"/>
                  <a:pt x="64" y="112"/>
                  <a:pt x="54" y="124"/>
                </a:cubicBezTo>
                <a:close/>
                <a:moveTo>
                  <a:pt x="132" y="65"/>
                </a:moveTo>
                <a:cubicBezTo>
                  <a:pt x="149" y="46"/>
                  <a:pt x="149" y="46"/>
                  <a:pt x="149" y="46"/>
                </a:cubicBezTo>
                <a:cubicBezTo>
                  <a:pt x="158" y="35"/>
                  <a:pt x="158" y="18"/>
                  <a:pt x="149" y="8"/>
                </a:cubicBezTo>
                <a:cubicBezTo>
                  <a:pt x="144" y="3"/>
                  <a:pt x="138" y="0"/>
                  <a:pt x="132" y="0"/>
                </a:cubicBezTo>
                <a:cubicBezTo>
                  <a:pt x="125" y="0"/>
                  <a:pt x="119" y="3"/>
                  <a:pt x="114" y="8"/>
                </a:cubicBezTo>
                <a:cubicBezTo>
                  <a:pt x="105" y="18"/>
                  <a:pt x="105" y="35"/>
                  <a:pt x="114" y="46"/>
                </a:cubicBezTo>
                <a:lnTo>
                  <a:pt x="132" y="65"/>
                </a:lnTo>
                <a:close/>
                <a:moveTo>
                  <a:pt x="118" y="12"/>
                </a:moveTo>
                <a:cubicBezTo>
                  <a:pt x="122" y="8"/>
                  <a:pt x="127" y="5"/>
                  <a:pt x="132" y="5"/>
                </a:cubicBezTo>
                <a:cubicBezTo>
                  <a:pt x="137" y="5"/>
                  <a:pt x="141" y="8"/>
                  <a:pt x="145" y="12"/>
                </a:cubicBezTo>
                <a:cubicBezTo>
                  <a:pt x="152" y="20"/>
                  <a:pt x="152" y="34"/>
                  <a:pt x="145" y="4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1" y="34"/>
                  <a:pt x="111" y="20"/>
                  <a:pt x="118" y="12"/>
                </a:cubicBezTo>
                <a:close/>
                <a:moveTo>
                  <a:pt x="144" y="149"/>
                </a:moveTo>
                <a:cubicBezTo>
                  <a:pt x="143" y="151"/>
                  <a:pt x="143" y="153"/>
                  <a:pt x="141" y="154"/>
                </a:cubicBezTo>
                <a:cubicBezTo>
                  <a:pt x="141" y="155"/>
                  <a:pt x="140" y="155"/>
                  <a:pt x="139" y="155"/>
                </a:cubicBezTo>
                <a:cubicBezTo>
                  <a:pt x="138" y="155"/>
                  <a:pt x="138" y="155"/>
                  <a:pt x="137" y="155"/>
                </a:cubicBezTo>
                <a:cubicBezTo>
                  <a:pt x="136" y="154"/>
                  <a:pt x="136" y="152"/>
                  <a:pt x="137" y="151"/>
                </a:cubicBezTo>
                <a:cubicBezTo>
                  <a:pt x="138" y="150"/>
                  <a:pt x="138" y="149"/>
                  <a:pt x="139" y="147"/>
                </a:cubicBezTo>
                <a:cubicBezTo>
                  <a:pt x="139" y="146"/>
                  <a:pt x="140" y="145"/>
                  <a:pt x="142" y="145"/>
                </a:cubicBezTo>
                <a:cubicBezTo>
                  <a:pt x="143" y="146"/>
                  <a:pt x="144" y="147"/>
                  <a:pt x="144" y="149"/>
                </a:cubicBezTo>
                <a:close/>
                <a:moveTo>
                  <a:pt x="88" y="83"/>
                </a:moveTo>
                <a:cubicBezTo>
                  <a:pt x="89" y="83"/>
                  <a:pt x="91" y="84"/>
                  <a:pt x="91" y="85"/>
                </a:cubicBezTo>
                <a:cubicBezTo>
                  <a:pt x="91" y="87"/>
                  <a:pt x="89" y="88"/>
                  <a:pt x="88" y="88"/>
                </a:cubicBezTo>
                <a:cubicBezTo>
                  <a:pt x="87" y="88"/>
                  <a:pt x="87" y="88"/>
                  <a:pt x="87" y="88"/>
                </a:cubicBezTo>
                <a:cubicBezTo>
                  <a:pt x="85" y="88"/>
                  <a:pt x="83" y="88"/>
                  <a:pt x="82" y="87"/>
                </a:cubicBezTo>
                <a:cubicBezTo>
                  <a:pt x="80" y="87"/>
                  <a:pt x="80" y="85"/>
                  <a:pt x="80" y="84"/>
                </a:cubicBezTo>
                <a:cubicBezTo>
                  <a:pt x="81" y="82"/>
                  <a:pt x="82" y="82"/>
                  <a:pt x="84" y="82"/>
                </a:cubicBezTo>
                <a:cubicBezTo>
                  <a:pt x="85" y="82"/>
                  <a:pt x="86" y="83"/>
                  <a:pt x="87" y="83"/>
                </a:cubicBezTo>
                <a:lnTo>
                  <a:pt x="88" y="83"/>
                </a:lnTo>
                <a:close/>
                <a:moveTo>
                  <a:pt x="78" y="65"/>
                </a:moveTo>
                <a:cubicBezTo>
                  <a:pt x="78" y="63"/>
                  <a:pt x="78" y="62"/>
                  <a:pt x="79" y="61"/>
                </a:cubicBezTo>
                <a:cubicBezTo>
                  <a:pt x="81" y="60"/>
                  <a:pt x="83" y="59"/>
                  <a:pt x="85" y="59"/>
                </a:cubicBezTo>
                <a:cubicBezTo>
                  <a:pt x="87" y="59"/>
                  <a:pt x="88" y="60"/>
                  <a:pt x="88" y="61"/>
                </a:cubicBezTo>
                <a:cubicBezTo>
                  <a:pt x="88" y="63"/>
                  <a:pt x="87" y="64"/>
                  <a:pt x="86" y="64"/>
                </a:cubicBezTo>
                <a:cubicBezTo>
                  <a:pt x="85" y="64"/>
                  <a:pt x="83" y="65"/>
                  <a:pt x="82" y="65"/>
                </a:cubicBezTo>
                <a:cubicBezTo>
                  <a:pt x="82" y="66"/>
                  <a:pt x="81" y="66"/>
                  <a:pt x="81" y="66"/>
                </a:cubicBezTo>
                <a:cubicBezTo>
                  <a:pt x="80" y="66"/>
                  <a:pt x="79" y="65"/>
                  <a:pt x="78" y="65"/>
                </a:cubicBezTo>
                <a:close/>
                <a:moveTo>
                  <a:pt x="52" y="157"/>
                </a:moveTo>
                <a:cubicBezTo>
                  <a:pt x="52" y="159"/>
                  <a:pt x="51" y="160"/>
                  <a:pt x="50" y="160"/>
                </a:cubicBezTo>
                <a:cubicBezTo>
                  <a:pt x="44" y="160"/>
                  <a:pt x="44" y="160"/>
                  <a:pt x="44" y="160"/>
                </a:cubicBezTo>
                <a:cubicBezTo>
                  <a:pt x="43" y="160"/>
                  <a:pt x="42" y="159"/>
                  <a:pt x="42" y="157"/>
                </a:cubicBezTo>
                <a:cubicBezTo>
                  <a:pt x="42" y="156"/>
                  <a:pt x="43" y="155"/>
                  <a:pt x="44" y="155"/>
                </a:cubicBezTo>
                <a:cubicBezTo>
                  <a:pt x="50" y="155"/>
                  <a:pt x="50" y="155"/>
                  <a:pt x="50" y="155"/>
                </a:cubicBezTo>
                <a:cubicBezTo>
                  <a:pt x="51" y="155"/>
                  <a:pt x="52" y="156"/>
                  <a:pt x="52" y="157"/>
                </a:cubicBezTo>
                <a:close/>
                <a:moveTo>
                  <a:pt x="102" y="107"/>
                </a:moveTo>
                <a:cubicBezTo>
                  <a:pt x="104" y="107"/>
                  <a:pt x="105" y="108"/>
                  <a:pt x="105" y="109"/>
                </a:cubicBezTo>
                <a:cubicBezTo>
                  <a:pt x="105" y="111"/>
                  <a:pt x="104" y="112"/>
                  <a:pt x="102" y="11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7" y="112"/>
                  <a:pt x="97" y="112"/>
                  <a:pt x="97" y="112"/>
                </a:cubicBezTo>
                <a:cubicBezTo>
                  <a:pt x="96" y="112"/>
                  <a:pt x="94" y="111"/>
                  <a:pt x="94" y="109"/>
                </a:cubicBezTo>
                <a:cubicBezTo>
                  <a:pt x="94" y="108"/>
                  <a:pt x="95" y="107"/>
                  <a:pt x="97" y="107"/>
                </a:cubicBezTo>
                <a:cubicBezTo>
                  <a:pt x="97" y="107"/>
                  <a:pt x="97" y="107"/>
                  <a:pt x="98" y="107"/>
                </a:cubicBezTo>
                <a:lnTo>
                  <a:pt x="102" y="107"/>
                </a:lnTo>
                <a:close/>
                <a:moveTo>
                  <a:pt x="94" y="61"/>
                </a:moveTo>
                <a:cubicBezTo>
                  <a:pt x="94" y="60"/>
                  <a:pt x="95" y="59"/>
                  <a:pt x="96" y="59"/>
                </a:cubicBezTo>
                <a:cubicBezTo>
                  <a:pt x="102" y="59"/>
                  <a:pt x="102" y="59"/>
                  <a:pt x="102" y="59"/>
                </a:cubicBezTo>
                <a:cubicBezTo>
                  <a:pt x="103" y="59"/>
                  <a:pt x="104" y="60"/>
                  <a:pt x="104" y="61"/>
                </a:cubicBezTo>
                <a:cubicBezTo>
                  <a:pt x="104" y="63"/>
                  <a:pt x="103" y="64"/>
                  <a:pt x="102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5" y="64"/>
                  <a:pt x="94" y="63"/>
                  <a:pt x="94" y="61"/>
                </a:cubicBezTo>
                <a:close/>
                <a:moveTo>
                  <a:pt x="134" y="107"/>
                </a:moveTo>
                <a:cubicBezTo>
                  <a:pt x="136" y="107"/>
                  <a:pt x="137" y="108"/>
                  <a:pt x="137" y="109"/>
                </a:cubicBezTo>
                <a:cubicBezTo>
                  <a:pt x="137" y="111"/>
                  <a:pt x="136" y="112"/>
                  <a:pt x="134" y="112"/>
                </a:cubicBezTo>
                <a:cubicBezTo>
                  <a:pt x="129" y="112"/>
                  <a:pt x="129" y="112"/>
                  <a:pt x="129" y="112"/>
                </a:cubicBezTo>
                <a:cubicBezTo>
                  <a:pt x="128" y="112"/>
                  <a:pt x="126" y="111"/>
                  <a:pt x="126" y="109"/>
                </a:cubicBezTo>
                <a:cubicBezTo>
                  <a:pt x="126" y="108"/>
                  <a:pt x="128" y="107"/>
                  <a:pt x="129" y="107"/>
                </a:cubicBezTo>
                <a:lnTo>
                  <a:pt x="134" y="107"/>
                </a:lnTo>
                <a:close/>
                <a:moveTo>
                  <a:pt x="136" y="88"/>
                </a:moveTo>
                <a:cubicBezTo>
                  <a:pt x="131" y="88"/>
                  <a:pt x="131" y="88"/>
                  <a:pt x="131" y="88"/>
                </a:cubicBezTo>
                <a:cubicBezTo>
                  <a:pt x="129" y="88"/>
                  <a:pt x="128" y="87"/>
                  <a:pt x="128" y="85"/>
                </a:cubicBezTo>
                <a:cubicBezTo>
                  <a:pt x="128" y="84"/>
                  <a:pt x="129" y="83"/>
                  <a:pt x="131" y="83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7" y="83"/>
                  <a:pt x="139" y="84"/>
                  <a:pt x="139" y="85"/>
                </a:cubicBezTo>
                <a:cubicBezTo>
                  <a:pt x="139" y="87"/>
                  <a:pt x="137" y="88"/>
                  <a:pt x="136" y="88"/>
                </a:cubicBezTo>
                <a:close/>
                <a:moveTo>
                  <a:pt x="110" y="109"/>
                </a:moveTo>
                <a:cubicBezTo>
                  <a:pt x="110" y="108"/>
                  <a:pt x="112" y="107"/>
                  <a:pt x="113" y="107"/>
                </a:cubicBezTo>
                <a:cubicBezTo>
                  <a:pt x="118" y="107"/>
                  <a:pt x="118" y="107"/>
                  <a:pt x="118" y="107"/>
                </a:cubicBezTo>
                <a:cubicBezTo>
                  <a:pt x="120" y="107"/>
                  <a:pt x="121" y="108"/>
                  <a:pt x="121" y="109"/>
                </a:cubicBezTo>
                <a:cubicBezTo>
                  <a:pt x="121" y="111"/>
                  <a:pt x="120" y="112"/>
                  <a:pt x="118" y="112"/>
                </a:cubicBezTo>
                <a:cubicBezTo>
                  <a:pt x="113" y="112"/>
                  <a:pt x="113" y="112"/>
                  <a:pt x="113" y="112"/>
                </a:cubicBezTo>
                <a:cubicBezTo>
                  <a:pt x="112" y="112"/>
                  <a:pt x="110" y="111"/>
                  <a:pt x="110" y="109"/>
                </a:cubicBezTo>
                <a:close/>
                <a:moveTo>
                  <a:pt x="112" y="64"/>
                </a:moveTo>
                <a:cubicBezTo>
                  <a:pt x="111" y="64"/>
                  <a:pt x="110" y="63"/>
                  <a:pt x="110" y="61"/>
                </a:cubicBezTo>
                <a:cubicBezTo>
                  <a:pt x="110" y="60"/>
                  <a:pt x="111" y="59"/>
                  <a:pt x="112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9" y="59"/>
                  <a:pt x="120" y="60"/>
                  <a:pt x="120" y="61"/>
                </a:cubicBezTo>
                <a:cubicBezTo>
                  <a:pt x="120" y="63"/>
                  <a:pt x="119" y="64"/>
                  <a:pt x="118" y="64"/>
                </a:cubicBezTo>
                <a:lnTo>
                  <a:pt x="112" y="64"/>
                </a:lnTo>
                <a:close/>
                <a:moveTo>
                  <a:pt x="104" y="83"/>
                </a:moveTo>
                <a:cubicBezTo>
                  <a:pt x="105" y="83"/>
                  <a:pt x="107" y="84"/>
                  <a:pt x="107" y="85"/>
                </a:cubicBezTo>
                <a:cubicBezTo>
                  <a:pt x="107" y="87"/>
                  <a:pt x="105" y="88"/>
                  <a:pt x="104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7" y="88"/>
                  <a:pt x="96" y="87"/>
                  <a:pt x="96" y="85"/>
                </a:cubicBezTo>
                <a:cubicBezTo>
                  <a:pt x="96" y="84"/>
                  <a:pt x="97" y="83"/>
                  <a:pt x="99" y="83"/>
                </a:cubicBezTo>
                <a:lnTo>
                  <a:pt x="104" y="83"/>
                </a:lnTo>
                <a:close/>
                <a:moveTo>
                  <a:pt x="120" y="88"/>
                </a:moveTo>
                <a:cubicBezTo>
                  <a:pt x="115" y="88"/>
                  <a:pt x="115" y="88"/>
                  <a:pt x="115" y="88"/>
                </a:cubicBezTo>
                <a:cubicBezTo>
                  <a:pt x="113" y="88"/>
                  <a:pt x="112" y="87"/>
                  <a:pt x="112" y="85"/>
                </a:cubicBezTo>
                <a:cubicBezTo>
                  <a:pt x="112" y="84"/>
                  <a:pt x="113" y="83"/>
                  <a:pt x="115" y="83"/>
                </a:cubicBezTo>
                <a:cubicBezTo>
                  <a:pt x="120" y="83"/>
                  <a:pt x="120" y="83"/>
                  <a:pt x="120" y="83"/>
                </a:cubicBezTo>
                <a:cubicBezTo>
                  <a:pt x="121" y="83"/>
                  <a:pt x="123" y="84"/>
                  <a:pt x="123" y="85"/>
                </a:cubicBezTo>
                <a:cubicBezTo>
                  <a:pt x="123" y="87"/>
                  <a:pt x="121" y="88"/>
                  <a:pt x="120" y="88"/>
                </a:cubicBezTo>
                <a:close/>
                <a:moveTo>
                  <a:pt x="160" y="97"/>
                </a:moveTo>
                <a:cubicBezTo>
                  <a:pt x="160" y="99"/>
                  <a:pt x="160" y="100"/>
                  <a:pt x="160" y="101"/>
                </a:cubicBezTo>
                <a:cubicBezTo>
                  <a:pt x="159" y="103"/>
                  <a:pt x="158" y="103"/>
                  <a:pt x="157" y="103"/>
                </a:cubicBezTo>
                <a:cubicBezTo>
                  <a:pt x="157" y="103"/>
                  <a:pt x="157" y="103"/>
                  <a:pt x="156" y="103"/>
                </a:cubicBezTo>
                <a:cubicBezTo>
                  <a:pt x="155" y="103"/>
                  <a:pt x="154" y="101"/>
                  <a:pt x="155" y="100"/>
                </a:cubicBezTo>
                <a:cubicBezTo>
                  <a:pt x="155" y="99"/>
                  <a:pt x="155" y="98"/>
                  <a:pt x="155" y="97"/>
                </a:cubicBezTo>
                <a:cubicBezTo>
                  <a:pt x="155" y="97"/>
                  <a:pt x="155" y="96"/>
                  <a:pt x="155" y="96"/>
                </a:cubicBezTo>
                <a:cubicBezTo>
                  <a:pt x="155" y="94"/>
                  <a:pt x="156" y="93"/>
                  <a:pt x="157" y="93"/>
                </a:cubicBezTo>
                <a:cubicBezTo>
                  <a:pt x="159" y="93"/>
                  <a:pt x="160" y="94"/>
                  <a:pt x="160" y="95"/>
                </a:cubicBezTo>
                <a:cubicBezTo>
                  <a:pt x="160" y="96"/>
                  <a:pt x="160" y="97"/>
                  <a:pt x="160" y="97"/>
                </a:cubicBezTo>
                <a:close/>
                <a:moveTo>
                  <a:pt x="116" y="157"/>
                </a:moveTo>
                <a:cubicBezTo>
                  <a:pt x="116" y="159"/>
                  <a:pt x="115" y="160"/>
                  <a:pt x="114" y="160"/>
                </a:cubicBezTo>
                <a:cubicBezTo>
                  <a:pt x="108" y="160"/>
                  <a:pt x="108" y="160"/>
                  <a:pt x="108" y="160"/>
                </a:cubicBezTo>
                <a:cubicBezTo>
                  <a:pt x="107" y="160"/>
                  <a:pt x="106" y="159"/>
                  <a:pt x="106" y="157"/>
                </a:cubicBezTo>
                <a:cubicBezTo>
                  <a:pt x="106" y="156"/>
                  <a:pt x="107" y="155"/>
                  <a:pt x="108" y="155"/>
                </a:cubicBezTo>
                <a:cubicBezTo>
                  <a:pt x="114" y="155"/>
                  <a:pt x="114" y="155"/>
                  <a:pt x="114" y="155"/>
                </a:cubicBezTo>
                <a:cubicBezTo>
                  <a:pt x="115" y="155"/>
                  <a:pt x="116" y="156"/>
                  <a:pt x="116" y="157"/>
                </a:cubicBezTo>
                <a:close/>
                <a:moveTo>
                  <a:pt x="100" y="157"/>
                </a:moveTo>
                <a:cubicBezTo>
                  <a:pt x="100" y="159"/>
                  <a:pt x="99" y="160"/>
                  <a:pt x="98" y="160"/>
                </a:cubicBezTo>
                <a:cubicBezTo>
                  <a:pt x="92" y="160"/>
                  <a:pt x="92" y="160"/>
                  <a:pt x="92" y="160"/>
                </a:cubicBezTo>
                <a:cubicBezTo>
                  <a:pt x="91" y="160"/>
                  <a:pt x="90" y="159"/>
                  <a:pt x="90" y="157"/>
                </a:cubicBezTo>
                <a:cubicBezTo>
                  <a:pt x="90" y="156"/>
                  <a:pt x="91" y="155"/>
                  <a:pt x="92" y="155"/>
                </a:cubicBezTo>
                <a:cubicBezTo>
                  <a:pt x="98" y="155"/>
                  <a:pt x="98" y="155"/>
                  <a:pt x="98" y="155"/>
                </a:cubicBezTo>
                <a:cubicBezTo>
                  <a:pt x="99" y="155"/>
                  <a:pt x="100" y="156"/>
                  <a:pt x="100" y="157"/>
                </a:cubicBezTo>
                <a:close/>
                <a:moveTo>
                  <a:pt x="124" y="136"/>
                </a:moveTo>
                <a:cubicBezTo>
                  <a:pt x="119" y="136"/>
                  <a:pt x="119" y="136"/>
                  <a:pt x="119" y="136"/>
                </a:cubicBezTo>
                <a:cubicBezTo>
                  <a:pt x="118" y="136"/>
                  <a:pt x="116" y="135"/>
                  <a:pt x="116" y="133"/>
                </a:cubicBezTo>
                <a:cubicBezTo>
                  <a:pt x="116" y="132"/>
                  <a:pt x="118" y="131"/>
                  <a:pt x="119" y="131"/>
                </a:cubicBezTo>
                <a:cubicBezTo>
                  <a:pt x="124" y="131"/>
                  <a:pt x="124" y="131"/>
                  <a:pt x="124" y="131"/>
                </a:cubicBezTo>
                <a:cubicBezTo>
                  <a:pt x="126" y="131"/>
                  <a:pt x="127" y="132"/>
                  <a:pt x="127" y="133"/>
                </a:cubicBezTo>
                <a:cubicBezTo>
                  <a:pt x="127" y="135"/>
                  <a:pt x="126" y="136"/>
                  <a:pt x="124" y="136"/>
                </a:cubicBezTo>
                <a:close/>
                <a:moveTo>
                  <a:pt x="108" y="136"/>
                </a:moveTo>
                <a:cubicBezTo>
                  <a:pt x="103" y="136"/>
                  <a:pt x="103" y="136"/>
                  <a:pt x="103" y="136"/>
                </a:cubicBezTo>
                <a:cubicBezTo>
                  <a:pt x="102" y="136"/>
                  <a:pt x="100" y="135"/>
                  <a:pt x="100" y="133"/>
                </a:cubicBezTo>
                <a:cubicBezTo>
                  <a:pt x="100" y="132"/>
                  <a:pt x="102" y="131"/>
                  <a:pt x="103" y="131"/>
                </a:cubicBezTo>
                <a:cubicBezTo>
                  <a:pt x="108" y="131"/>
                  <a:pt x="108" y="131"/>
                  <a:pt x="108" y="131"/>
                </a:cubicBezTo>
                <a:cubicBezTo>
                  <a:pt x="110" y="131"/>
                  <a:pt x="111" y="132"/>
                  <a:pt x="111" y="133"/>
                </a:cubicBezTo>
                <a:cubicBezTo>
                  <a:pt x="111" y="135"/>
                  <a:pt x="110" y="136"/>
                  <a:pt x="108" y="136"/>
                </a:cubicBezTo>
                <a:close/>
                <a:moveTo>
                  <a:pt x="132" y="157"/>
                </a:moveTo>
                <a:cubicBezTo>
                  <a:pt x="132" y="159"/>
                  <a:pt x="131" y="160"/>
                  <a:pt x="130" y="160"/>
                </a:cubicBezTo>
                <a:cubicBezTo>
                  <a:pt x="130" y="157"/>
                  <a:pt x="130" y="157"/>
                  <a:pt x="130" y="157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23" y="160"/>
                  <a:pt x="122" y="159"/>
                  <a:pt x="122" y="157"/>
                </a:cubicBezTo>
                <a:cubicBezTo>
                  <a:pt x="122" y="156"/>
                  <a:pt x="123" y="155"/>
                  <a:pt x="124" y="155"/>
                </a:cubicBezTo>
                <a:cubicBezTo>
                  <a:pt x="130" y="155"/>
                  <a:pt x="130" y="155"/>
                  <a:pt x="130" y="155"/>
                </a:cubicBezTo>
                <a:cubicBezTo>
                  <a:pt x="131" y="155"/>
                  <a:pt x="132" y="156"/>
                  <a:pt x="132" y="157"/>
                </a:cubicBezTo>
                <a:close/>
                <a:moveTo>
                  <a:pt x="137" y="140"/>
                </a:moveTo>
                <a:cubicBezTo>
                  <a:pt x="136" y="138"/>
                  <a:pt x="135" y="138"/>
                  <a:pt x="134" y="137"/>
                </a:cubicBezTo>
                <a:cubicBezTo>
                  <a:pt x="132" y="136"/>
                  <a:pt x="132" y="135"/>
                  <a:pt x="133" y="133"/>
                </a:cubicBezTo>
                <a:cubicBezTo>
                  <a:pt x="133" y="132"/>
                  <a:pt x="135" y="132"/>
                  <a:pt x="136" y="132"/>
                </a:cubicBezTo>
                <a:cubicBezTo>
                  <a:pt x="138" y="133"/>
                  <a:pt x="140" y="135"/>
                  <a:pt x="141" y="136"/>
                </a:cubicBezTo>
                <a:cubicBezTo>
                  <a:pt x="142" y="137"/>
                  <a:pt x="142" y="139"/>
                  <a:pt x="141" y="140"/>
                </a:cubicBezTo>
                <a:cubicBezTo>
                  <a:pt x="140" y="140"/>
                  <a:pt x="140" y="141"/>
                  <a:pt x="139" y="141"/>
                </a:cubicBezTo>
                <a:cubicBezTo>
                  <a:pt x="138" y="141"/>
                  <a:pt x="137" y="140"/>
                  <a:pt x="137" y="140"/>
                </a:cubicBezTo>
                <a:close/>
                <a:moveTo>
                  <a:pt x="153" y="107"/>
                </a:moveTo>
                <a:cubicBezTo>
                  <a:pt x="153" y="109"/>
                  <a:pt x="153" y="110"/>
                  <a:pt x="151" y="111"/>
                </a:cubicBezTo>
                <a:cubicBezTo>
                  <a:pt x="150" y="112"/>
                  <a:pt x="148" y="112"/>
                  <a:pt x="146" y="112"/>
                </a:cubicBezTo>
                <a:cubicBezTo>
                  <a:pt x="145" y="112"/>
                  <a:pt x="145" y="112"/>
                  <a:pt x="145" y="112"/>
                </a:cubicBezTo>
                <a:cubicBezTo>
                  <a:pt x="144" y="112"/>
                  <a:pt x="142" y="111"/>
                  <a:pt x="142" y="109"/>
                </a:cubicBezTo>
                <a:cubicBezTo>
                  <a:pt x="142" y="108"/>
                  <a:pt x="144" y="107"/>
                  <a:pt x="145" y="107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7" y="107"/>
                  <a:pt x="148" y="106"/>
                  <a:pt x="149" y="106"/>
                </a:cubicBezTo>
                <a:cubicBezTo>
                  <a:pt x="151" y="105"/>
                  <a:pt x="152" y="106"/>
                  <a:pt x="153" y="107"/>
                </a:cubicBezTo>
                <a:close/>
                <a:moveTo>
                  <a:pt x="76" y="80"/>
                </a:moveTo>
                <a:cubicBezTo>
                  <a:pt x="74" y="80"/>
                  <a:pt x="73" y="79"/>
                  <a:pt x="73" y="78"/>
                </a:cubicBezTo>
                <a:cubicBezTo>
                  <a:pt x="73" y="76"/>
                  <a:pt x="72" y="75"/>
                  <a:pt x="72" y="73"/>
                </a:cubicBezTo>
                <a:cubicBezTo>
                  <a:pt x="72" y="73"/>
                  <a:pt x="72" y="72"/>
                  <a:pt x="72" y="71"/>
                </a:cubicBezTo>
                <a:cubicBezTo>
                  <a:pt x="73" y="70"/>
                  <a:pt x="74" y="69"/>
                  <a:pt x="75" y="69"/>
                </a:cubicBezTo>
                <a:cubicBezTo>
                  <a:pt x="77" y="69"/>
                  <a:pt x="78" y="71"/>
                  <a:pt x="78" y="72"/>
                </a:cubicBezTo>
                <a:cubicBezTo>
                  <a:pt x="78" y="73"/>
                  <a:pt x="78" y="73"/>
                  <a:pt x="78" y="73"/>
                </a:cubicBezTo>
                <a:cubicBezTo>
                  <a:pt x="78" y="74"/>
                  <a:pt x="78" y="75"/>
                  <a:pt x="78" y="76"/>
                </a:cubicBezTo>
                <a:cubicBezTo>
                  <a:pt x="79" y="78"/>
                  <a:pt x="78" y="79"/>
                  <a:pt x="76" y="80"/>
                </a:cubicBezTo>
                <a:cubicBezTo>
                  <a:pt x="76" y="80"/>
                  <a:pt x="76" y="80"/>
                  <a:pt x="76" y="80"/>
                </a:cubicBezTo>
                <a:close/>
                <a:moveTo>
                  <a:pt x="68" y="157"/>
                </a:moveTo>
                <a:cubicBezTo>
                  <a:pt x="68" y="159"/>
                  <a:pt x="67" y="160"/>
                  <a:pt x="66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59" y="160"/>
                  <a:pt x="58" y="159"/>
                  <a:pt x="58" y="157"/>
                </a:cubicBezTo>
                <a:cubicBezTo>
                  <a:pt x="58" y="156"/>
                  <a:pt x="59" y="155"/>
                  <a:pt x="60" y="155"/>
                </a:cubicBezTo>
                <a:cubicBezTo>
                  <a:pt x="66" y="155"/>
                  <a:pt x="66" y="155"/>
                  <a:pt x="66" y="155"/>
                </a:cubicBezTo>
                <a:cubicBezTo>
                  <a:pt x="67" y="155"/>
                  <a:pt x="68" y="156"/>
                  <a:pt x="68" y="157"/>
                </a:cubicBezTo>
                <a:close/>
                <a:moveTo>
                  <a:pt x="92" y="135"/>
                </a:moveTo>
                <a:cubicBezTo>
                  <a:pt x="90" y="134"/>
                  <a:pt x="88" y="132"/>
                  <a:pt x="86" y="131"/>
                </a:cubicBezTo>
                <a:cubicBezTo>
                  <a:pt x="85" y="130"/>
                  <a:pt x="86" y="128"/>
                  <a:pt x="87" y="127"/>
                </a:cubicBezTo>
                <a:cubicBezTo>
                  <a:pt x="88" y="126"/>
                  <a:pt x="90" y="126"/>
                  <a:pt x="90" y="127"/>
                </a:cubicBezTo>
                <a:cubicBezTo>
                  <a:pt x="91" y="128"/>
                  <a:pt x="93" y="129"/>
                  <a:pt x="94" y="130"/>
                </a:cubicBezTo>
                <a:cubicBezTo>
                  <a:pt x="95" y="130"/>
                  <a:pt x="96" y="132"/>
                  <a:pt x="95" y="133"/>
                </a:cubicBezTo>
                <a:cubicBezTo>
                  <a:pt x="95" y="134"/>
                  <a:pt x="94" y="135"/>
                  <a:pt x="93" y="135"/>
                </a:cubicBezTo>
                <a:cubicBezTo>
                  <a:pt x="92" y="135"/>
                  <a:pt x="92" y="135"/>
                  <a:pt x="92" y="135"/>
                </a:cubicBezTo>
                <a:close/>
                <a:moveTo>
                  <a:pt x="154" y="88"/>
                </a:moveTo>
                <a:cubicBezTo>
                  <a:pt x="153" y="89"/>
                  <a:pt x="153" y="90"/>
                  <a:pt x="152" y="90"/>
                </a:cubicBezTo>
                <a:cubicBezTo>
                  <a:pt x="151" y="90"/>
                  <a:pt x="151" y="89"/>
                  <a:pt x="150" y="89"/>
                </a:cubicBezTo>
                <a:cubicBezTo>
                  <a:pt x="149" y="89"/>
                  <a:pt x="148" y="88"/>
                  <a:pt x="146" y="88"/>
                </a:cubicBezTo>
                <a:cubicBezTo>
                  <a:pt x="145" y="88"/>
                  <a:pt x="144" y="87"/>
                  <a:pt x="144" y="85"/>
                </a:cubicBezTo>
                <a:cubicBezTo>
                  <a:pt x="144" y="84"/>
                  <a:pt x="145" y="83"/>
                  <a:pt x="147" y="83"/>
                </a:cubicBezTo>
                <a:cubicBezTo>
                  <a:pt x="149" y="83"/>
                  <a:pt x="151" y="84"/>
                  <a:pt x="153" y="85"/>
                </a:cubicBezTo>
                <a:cubicBezTo>
                  <a:pt x="154" y="85"/>
                  <a:pt x="155" y="87"/>
                  <a:pt x="154" y="88"/>
                </a:cubicBezTo>
                <a:close/>
                <a:moveTo>
                  <a:pt x="84" y="157"/>
                </a:moveTo>
                <a:cubicBezTo>
                  <a:pt x="84" y="159"/>
                  <a:pt x="83" y="160"/>
                  <a:pt x="82" y="160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5" y="160"/>
                  <a:pt x="74" y="159"/>
                  <a:pt x="74" y="157"/>
                </a:cubicBezTo>
                <a:cubicBezTo>
                  <a:pt x="74" y="156"/>
                  <a:pt x="75" y="155"/>
                  <a:pt x="76" y="155"/>
                </a:cubicBezTo>
                <a:cubicBezTo>
                  <a:pt x="82" y="155"/>
                  <a:pt x="82" y="155"/>
                  <a:pt x="82" y="155"/>
                </a:cubicBezTo>
                <a:cubicBezTo>
                  <a:pt x="83" y="155"/>
                  <a:pt x="84" y="156"/>
                  <a:pt x="84" y="157"/>
                </a:cubicBezTo>
                <a:close/>
                <a:moveTo>
                  <a:pt x="86" y="122"/>
                </a:moveTo>
                <a:cubicBezTo>
                  <a:pt x="86" y="122"/>
                  <a:pt x="86" y="122"/>
                  <a:pt x="85" y="122"/>
                </a:cubicBezTo>
                <a:cubicBezTo>
                  <a:pt x="84" y="121"/>
                  <a:pt x="83" y="120"/>
                  <a:pt x="83" y="119"/>
                </a:cubicBezTo>
                <a:cubicBezTo>
                  <a:pt x="84" y="116"/>
                  <a:pt x="85" y="114"/>
                  <a:pt x="86" y="113"/>
                </a:cubicBezTo>
                <a:cubicBezTo>
                  <a:pt x="87" y="111"/>
                  <a:pt x="88" y="111"/>
                  <a:pt x="90" y="112"/>
                </a:cubicBezTo>
                <a:cubicBezTo>
                  <a:pt x="91" y="113"/>
                  <a:pt x="91" y="115"/>
                  <a:pt x="90" y="116"/>
                </a:cubicBezTo>
                <a:cubicBezTo>
                  <a:pt x="89" y="117"/>
                  <a:pt x="89" y="118"/>
                  <a:pt x="88" y="120"/>
                </a:cubicBezTo>
                <a:cubicBezTo>
                  <a:pt x="88" y="121"/>
                  <a:pt x="87" y="122"/>
                  <a:pt x="86" y="122"/>
                </a:cubicBezTo>
                <a:close/>
                <a:moveTo>
                  <a:pt x="132" y="40"/>
                </a:moveTo>
                <a:cubicBezTo>
                  <a:pt x="140" y="40"/>
                  <a:pt x="147" y="33"/>
                  <a:pt x="147" y="25"/>
                </a:cubicBezTo>
                <a:cubicBezTo>
                  <a:pt x="147" y="17"/>
                  <a:pt x="140" y="11"/>
                  <a:pt x="132" y="11"/>
                </a:cubicBezTo>
                <a:cubicBezTo>
                  <a:pt x="124" y="11"/>
                  <a:pt x="118" y="17"/>
                  <a:pt x="118" y="25"/>
                </a:cubicBezTo>
                <a:cubicBezTo>
                  <a:pt x="118" y="33"/>
                  <a:pt x="124" y="40"/>
                  <a:pt x="132" y="40"/>
                </a:cubicBezTo>
                <a:close/>
                <a:moveTo>
                  <a:pt x="132" y="16"/>
                </a:moveTo>
                <a:cubicBezTo>
                  <a:pt x="137" y="16"/>
                  <a:pt x="142" y="20"/>
                  <a:pt x="142" y="25"/>
                </a:cubicBezTo>
                <a:cubicBezTo>
                  <a:pt x="142" y="30"/>
                  <a:pt x="137" y="35"/>
                  <a:pt x="132" y="35"/>
                </a:cubicBezTo>
                <a:cubicBezTo>
                  <a:pt x="127" y="35"/>
                  <a:pt x="123" y="30"/>
                  <a:pt x="123" y="25"/>
                </a:cubicBezTo>
                <a:cubicBezTo>
                  <a:pt x="123" y="20"/>
                  <a:pt x="127" y="16"/>
                  <a:pt x="132" y="16"/>
                </a:cubicBezTo>
                <a:close/>
                <a:moveTo>
                  <a:pt x="35" y="83"/>
                </a:moveTo>
                <a:cubicBezTo>
                  <a:pt x="26" y="83"/>
                  <a:pt x="19" y="90"/>
                  <a:pt x="19" y="99"/>
                </a:cubicBezTo>
                <a:cubicBezTo>
                  <a:pt x="19" y="107"/>
                  <a:pt x="26" y="115"/>
                  <a:pt x="35" y="115"/>
                </a:cubicBezTo>
                <a:cubicBezTo>
                  <a:pt x="44" y="115"/>
                  <a:pt x="51" y="107"/>
                  <a:pt x="51" y="99"/>
                </a:cubicBezTo>
                <a:cubicBezTo>
                  <a:pt x="51" y="90"/>
                  <a:pt x="44" y="83"/>
                  <a:pt x="35" y="83"/>
                </a:cubicBezTo>
                <a:close/>
                <a:moveTo>
                  <a:pt x="35" y="109"/>
                </a:moveTo>
                <a:cubicBezTo>
                  <a:pt x="29" y="109"/>
                  <a:pt x="24" y="105"/>
                  <a:pt x="24" y="99"/>
                </a:cubicBezTo>
                <a:cubicBezTo>
                  <a:pt x="24" y="93"/>
                  <a:pt x="29" y="88"/>
                  <a:pt x="35" y="88"/>
                </a:cubicBezTo>
                <a:cubicBezTo>
                  <a:pt x="41" y="88"/>
                  <a:pt x="46" y="93"/>
                  <a:pt x="46" y="99"/>
                </a:cubicBezTo>
                <a:cubicBezTo>
                  <a:pt x="46" y="105"/>
                  <a:pt x="41" y="109"/>
                  <a:pt x="35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7" name="Freeform 1348"/>
          <p:cNvSpPr>
            <a:spLocks noEditPoints="1"/>
          </p:cNvSpPr>
          <p:nvPr userDrawn="1"/>
        </p:nvSpPr>
        <p:spPr bwMode="auto">
          <a:xfrm>
            <a:off x="5987892" y="2890839"/>
            <a:ext cx="442674" cy="454462"/>
          </a:xfrm>
          <a:custGeom>
            <a:avLst/>
            <a:gdLst>
              <a:gd name="T0" fmla="*/ 121 w 157"/>
              <a:gd name="T1" fmla="*/ 0 h 160"/>
              <a:gd name="T2" fmla="*/ 0 w 157"/>
              <a:gd name="T3" fmla="*/ 0 h 160"/>
              <a:gd name="T4" fmla="*/ 23 w 157"/>
              <a:gd name="T5" fmla="*/ 160 h 160"/>
              <a:gd name="T6" fmla="*/ 157 w 157"/>
              <a:gd name="T7" fmla="*/ 160 h 160"/>
              <a:gd name="T8" fmla="*/ 129 w 157"/>
              <a:gd name="T9" fmla="*/ 0 h 160"/>
              <a:gd name="T10" fmla="*/ 114 w 157"/>
              <a:gd name="T11" fmla="*/ 52 h 160"/>
              <a:gd name="T12" fmla="*/ 36 w 157"/>
              <a:gd name="T13" fmla="*/ 7 h 160"/>
              <a:gd name="T14" fmla="*/ 29 w 157"/>
              <a:gd name="T15" fmla="*/ 153 h 160"/>
              <a:gd name="T16" fmla="*/ 124 w 157"/>
              <a:gd name="T17" fmla="*/ 91 h 160"/>
              <a:gd name="T18" fmla="*/ 29 w 157"/>
              <a:gd name="T19" fmla="*/ 153 h 160"/>
              <a:gd name="T20" fmla="*/ 131 w 157"/>
              <a:gd name="T21" fmla="*/ 153 h 160"/>
              <a:gd name="T22" fmla="*/ 23 w 157"/>
              <a:gd name="T23" fmla="*/ 85 h 160"/>
              <a:gd name="T24" fmla="*/ 7 w 157"/>
              <a:gd name="T25" fmla="*/ 153 h 160"/>
              <a:gd name="T26" fmla="*/ 29 w 157"/>
              <a:gd name="T27" fmla="*/ 7 h 160"/>
              <a:gd name="T28" fmla="*/ 121 w 157"/>
              <a:gd name="T29" fmla="*/ 59 h 160"/>
              <a:gd name="T30" fmla="*/ 126 w 157"/>
              <a:gd name="T31" fmla="*/ 7 h 160"/>
              <a:gd name="T32" fmla="*/ 150 w 157"/>
              <a:gd name="T33" fmla="*/ 153 h 160"/>
              <a:gd name="T34" fmla="*/ 42 w 157"/>
              <a:gd name="T35" fmla="*/ 101 h 160"/>
              <a:gd name="T36" fmla="*/ 69 w 157"/>
              <a:gd name="T37" fmla="*/ 104 h 160"/>
              <a:gd name="T38" fmla="*/ 42 w 157"/>
              <a:gd name="T39" fmla="*/ 108 h 160"/>
              <a:gd name="T40" fmla="*/ 78 w 157"/>
              <a:gd name="T41" fmla="*/ 118 h 160"/>
              <a:gd name="T42" fmla="*/ 42 w 157"/>
              <a:gd name="T43" fmla="*/ 121 h 160"/>
              <a:gd name="T44" fmla="*/ 42 w 157"/>
              <a:gd name="T45" fmla="*/ 114 h 160"/>
              <a:gd name="T46" fmla="*/ 78 w 157"/>
              <a:gd name="T47" fmla="*/ 118 h 160"/>
              <a:gd name="T48" fmla="*/ 88 w 157"/>
              <a:gd name="T49" fmla="*/ 118 h 160"/>
              <a:gd name="T50" fmla="*/ 85 w 157"/>
              <a:gd name="T51" fmla="*/ 121 h 160"/>
              <a:gd name="T52" fmla="*/ 82 w 157"/>
              <a:gd name="T53" fmla="*/ 118 h 160"/>
              <a:gd name="T54" fmla="*/ 87 w 157"/>
              <a:gd name="T55" fmla="*/ 115 h 160"/>
              <a:gd name="T56" fmla="*/ 88 w 157"/>
              <a:gd name="T57" fmla="*/ 13 h 160"/>
              <a:gd name="T58" fmla="*/ 108 w 157"/>
              <a:gd name="T59" fmla="*/ 46 h 160"/>
              <a:gd name="T60" fmla="*/ 101 w 157"/>
              <a:gd name="T61" fmla="*/ 39 h 160"/>
              <a:gd name="T62" fmla="*/ 95 w 157"/>
              <a:gd name="T63" fmla="*/ 20 h 160"/>
              <a:gd name="T64" fmla="*/ 101 w 157"/>
              <a:gd name="T65" fmla="*/ 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7" h="160">
                <a:moveTo>
                  <a:pt x="129" y="0"/>
                </a:moveTo>
                <a:cubicBezTo>
                  <a:pt x="121" y="0"/>
                  <a:pt x="121" y="0"/>
                  <a:pt x="121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0"/>
                  <a:pt x="0" y="160"/>
                  <a:pt x="0" y="160"/>
                </a:cubicBezTo>
                <a:cubicBezTo>
                  <a:pt x="23" y="160"/>
                  <a:pt x="23" y="160"/>
                  <a:pt x="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57" y="160"/>
                  <a:pt x="157" y="160"/>
                  <a:pt x="157" y="160"/>
                </a:cubicBezTo>
                <a:cubicBezTo>
                  <a:pt x="157" y="28"/>
                  <a:pt x="157" y="28"/>
                  <a:pt x="157" y="28"/>
                </a:cubicBezTo>
                <a:lnTo>
                  <a:pt x="129" y="0"/>
                </a:lnTo>
                <a:close/>
                <a:moveTo>
                  <a:pt x="114" y="7"/>
                </a:moveTo>
                <a:cubicBezTo>
                  <a:pt x="114" y="52"/>
                  <a:pt x="114" y="52"/>
                  <a:pt x="114" y="52"/>
                </a:cubicBezTo>
                <a:cubicBezTo>
                  <a:pt x="36" y="52"/>
                  <a:pt x="36" y="52"/>
                  <a:pt x="36" y="52"/>
                </a:cubicBezTo>
                <a:cubicBezTo>
                  <a:pt x="36" y="7"/>
                  <a:pt x="36" y="7"/>
                  <a:pt x="36" y="7"/>
                </a:cubicBezTo>
                <a:lnTo>
                  <a:pt x="114" y="7"/>
                </a:lnTo>
                <a:close/>
                <a:moveTo>
                  <a:pt x="29" y="153"/>
                </a:moveTo>
                <a:cubicBezTo>
                  <a:pt x="29" y="91"/>
                  <a:pt x="29" y="91"/>
                  <a:pt x="29" y="91"/>
                </a:cubicBezTo>
                <a:cubicBezTo>
                  <a:pt x="124" y="91"/>
                  <a:pt x="124" y="91"/>
                  <a:pt x="124" y="91"/>
                </a:cubicBezTo>
                <a:cubicBezTo>
                  <a:pt x="124" y="153"/>
                  <a:pt x="124" y="153"/>
                  <a:pt x="124" y="153"/>
                </a:cubicBezTo>
                <a:lnTo>
                  <a:pt x="29" y="153"/>
                </a:lnTo>
                <a:close/>
                <a:moveTo>
                  <a:pt x="150" y="153"/>
                </a:moveTo>
                <a:cubicBezTo>
                  <a:pt x="131" y="153"/>
                  <a:pt x="131" y="153"/>
                  <a:pt x="131" y="153"/>
                </a:cubicBezTo>
                <a:cubicBezTo>
                  <a:pt x="131" y="85"/>
                  <a:pt x="131" y="85"/>
                  <a:pt x="131" y="85"/>
                </a:cubicBezTo>
                <a:cubicBezTo>
                  <a:pt x="23" y="85"/>
                  <a:pt x="23" y="85"/>
                  <a:pt x="23" y="85"/>
                </a:cubicBezTo>
                <a:cubicBezTo>
                  <a:pt x="23" y="153"/>
                  <a:pt x="23" y="153"/>
                  <a:pt x="23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7"/>
                  <a:pt x="7" y="7"/>
                  <a:pt x="7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9" y="59"/>
                  <a:pt x="29" y="59"/>
                  <a:pt x="29" y="59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7"/>
                  <a:pt x="121" y="7"/>
                  <a:pt x="121" y="7"/>
                </a:cubicBezTo>
                <a:cubicBezTo>
                  <a:pt x="126" y="7"/>
                  <a:pt x="126" y="7"/>
                  <a:pt x="126" y="7"/>
                </a:cubicBezTo>
                <a:cubicBezTo>
                  <a:pt x="150" y="31"/>
                  <a:pt x="150" y="31"/>
                  <a:pt x="150" y="31"/>
                </a:cubicBezTo>
                <a:lnTo>
                  <a:pt x="150" y="153"/>
                </a:lnTo>
                <a:close/>
                <a:moveTo>
                  <a:pt x="39" y="104"/>
                </a:moveTo>
                <a:cubicBezTo>
                  <a:pt x="39" y="103"/>
                  <a:pt x="41" y="101"/>
                  <a:pt x="42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67" y="101"/>
                  <a:pt x="69" y="103"/>
                  <a:pt x="69" y="104"/>
                </a:cubicBezTo>
                <a:cubicBezTo>
                  <a:pt x="69" y="106"/>
                  <a:pt x="67" y="108"/>
                  <a:pt x="65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1" y="108"/>
                  <a:pt x="39" y="106"/>
                  <a:pt x="39" y="104"/>
                </a:cubicBezTo>
                <a:close/>
                <a:moveTo>
                  <a:pt x="78" y="118"/>
                </a:moveTo>
                <a:cubicBezTo>
                  <a:pt x="78" y="119"/>
                  <a:pt x="77" y="121"/>
                  <a:pt x="75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1" y="121"/>
                  <a:pt x="39" y="119"/>
                  <a:pt x="39" y="118"/>
                </a:cubicBezTo>
                <a:cubicBezTo>
                  <a:pt x="39" y="116"/>
                  <a:pt x="41" y="114"/>
                  <a:pt x="42" y="114"/>
                </a:cubicBezTo>
                <a:cubicBezTo>
                  <a:pt x="75" y="114"/>
                  <a:pt x="75" y="114"/>
                  <a:pt x="75" y="114"/>
                </a:cubicBezTo>
                <a:cubicBezTo>
                  <a:pt x="77" y="114"/>
                  <a:pt x="78" y="116"/>
                  <a:pt x="78" y="118"/>
                </a:cubicBezTo>
                <a:close/>
                <a:moveTo>
                  <a:pt x="87" y="115"/>
                </a:moveTo>
                <a:cubicBezTo>
                  <a:pt x="88" y="116"/>
                  <a:pt x="88" y="117"/>
                  <a:pt x="88" y="118"/>
                </a:cubicBezTo>
                <a:cubicBezTo>
                  <a:pt x="88" y="118"/>
                  <a:pt x="88" y="119"/>
                  <a:pt x="87" y="120"/>
                </a:cubicBezTo>
                <a:cubicBezTo>
                  <a:pt x="87" y="120"/>
                  <a:pt x="86" y="121"/>
                  <a:pt x="85" y="121"/>
                </a:cubicBezTo>
                <a:cubicBezTo>
                  <a:pt x="84" y="121"/>
                  <a:pt x="83" y="120"/>
                  <a:pt x="83" y="120"/>
                </a:cubicBezTo>
                <a:cubicBezTo>
                  <a:pt x="82" y="119"/>
                  <a:pt x="82" y="118"/>
                  <a:pt x="82" y="118"/>
                </a:cubicBezTo>
                <a:cubicBezTo>
                  <a:pt x="82" y="117"/>
                  <a:pt x="82" y="116"/>
                  <a:pt x="83" y="115"/>
                </a:cubicBezTo>
                <a:cubicBezTo>
                  <a:pt x="84" y="114"/>
                  <a:pt x="86" y="114"/>
                  <a:pt x="87" y="115"/>
                </a:cubicBezTo>
                <a:close/>
                <a:moveTo>
                  <a:pt x="108" y="13"/>
                </a:moveTo>
                <a:cubicBezTo>
                  <a:pt x="88" y="13"/>
                  <a:pt x="88" y="13"/>
                  <a:pt x="88" y="13"/>
                </a:cubicBezTo>
                <a:cubicBezTo>
                  <a:pt x="88" y="46"/>
                  <a:pt x="88" y="46"/>
                  <a:pt x="88" y="46"/>
                </a:cubicBezTo>
                <a:cubicBezTo>
                  <a:pt x="108" y="46"/>
                  <a:pt x="108" y="46"/>
                  <a:pt x="108" y="46"/>
                </a:cubicBezTo>
                <a:lnTo>
                  <a:pt x="108" y="13"/>
                </a:lnTo>
                <a:close/>
                <a:moveTo>
                  <a:pt x="101" y="39"/>
                </a:moveTo>
                <a:cubicBezTo>
                  <a:pt x="95" y="39"/>
                  <a:pt x="95" y="39"/>
                  <a:pt x="95" y="39"/>
                </a:cubicBezTo>
                <a:cubicBezTo>
                  <a:pt x="95" y="20"/>
                  <a:pt x="95" y="20"/>
                  <a:pt x="95" y="20"/>
                </a:cubicBezTo>
                <a:cubicBezTo>
                  <a:pt x="101" y="20"/>
                  <a:pt x="101" y="20"/>
                  <a:pt x="101" y="20"/>
                </a:cubicBezTo>
                <a:lnTo>
                  <a:pt x="101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8" name="Freeform 1349"/>
          <p:cNvSpPr>
            <a:spLocks noEditPoints="1"/>
          </p:cNvSpPr>
          <p:nvPr userDrawn="1"/>
        </p:nvSpPr>
        <p:spPr bwMode="auto">
          <a:xfrm>
            <a:off x="5987892" y="3401616"/>
            <a:ext cx="450533" cy="454462"/>
          </a:xfrm>
          <a:custGeom>
            <a:avLst/>
            <a:gdLst>
              <a:gd name="T0" fmla="*/ 160 w 160"/>
              <a:gd name="T1" fmla="*/ 147 h 160"/>
              <a:gd name="T2" fmla="*/ 113 w 160"/>
              <a:gd name="T3" fmla="*/ 100 h 160"/>
              <a:gd name="T4" fmla="*/ 125 w 160"/>
              <a:gd name="T5" fmla="*/ 63 h 160"/>
              <a:gd name="T6" fmla="*/ 63 w 160"/>
              <a:gd name="T7" fmla="*/ 0 h 160"/>
              <a:gd name="T8" fmla="*/ 0 w 160"/>
              <a:gd name="T9" fmla="*/ 63 h 160"/>
              <a:gd name="T10" fmla="*/ 63 w 160"/>
              <a:gd name="T11" fmla="*/ 125 h 160"/>
              <a:gd name="T12" fmla="*/ 100 w 160"/>
              <a:gd name="T13" fmla="*/ 113 h 160"/>
              <a:gd name="T14" fmla="*/ 147 w 160"/>
              <a:gd name="T15" fmla="*/ 160 h 160"/>
              <a:gd name="T16" fmla="*/ 160 w 160"/>
              <a:gd name="T17" fmla="*/ 147 h 160"/>
              <a:gd name="T18" fmla="*/ 6 w 160"/>
              <a:gd name="T19" fmla="*/ 63 h 160"/>
              <a:gd name="T20" fmla="*/ 63 w 160"/>
              <a:gd name="T21" fmla="*/ 6 h 160"/>
              <a:gd name="T22" fmla="*/ 119 w 160"/>
              <a:gd name="T23" fmla="*/ 63 h 160"/>
              <a:gd name="T24" fmla="*/ 63 w 160"/>
              <a:gd name="T25" fmla="*/ 119 h 160"/>
              <a:gd name="T26" fmla="*/ 6 w 160"/>
              <a:gd name="T27" fmla="*/ 63 h 160"/>
              <a:gd name="T28" fmla="*/ 106 w 160"/>
              <a:gd name="T29" fmla="*/ 108 h 160"/>
              <a:gd name="T30" fmla="*/ 108 w 160"/>
              <a:gd name="T31" fmla="*/ 106 h 160"/>
              <a:gd name="T32" fmla="*/ 109 w 160"/>
              <a:gd name="T33" fmla="*/ 105 h 160"/>
              <a:gd name="T34" fmla="*/ 152 w 160"/>
              <a:gd name="T35" fmla="*/ 147 h 160"/>
              <a:gd name="T36" fmla="*/ 147 w 160"/>
              <a:gd name="T37" fmla="*/ 152 h 160"/>
              <a:gd name="T38" fmla="*/ 105 w 160"/>
              <a:gd name="T39" fmla="*/ 109 h 160"/>
              <a:gd name="T40" fmla="*/ 106 w 160"/>
              <a:gd name="T41" fmla="*/ 10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0" h="160">
                <a:moveTo>
                  <a:pt x="160" y="147"/>
                </a:moveTo>
                <a:cubicBezTo>
                  <a:pt x="113" y="100"/>
                  <a:pt x="113" y="100"/>
                  <a:pt x="113" y="100"/>
                </a:cubicBezTo>
                <a:cubicBezTo>
                  <a:pt x="121" y="90"/>
                  <a:pt x="125" y="77"/>
                  <a:pt x="125" y="63"/>
                </a:cubicBezTo>
                <a:cubicBezTo>
                  <a:pt x="125" y="28"/>
                  <a:pt x="97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97"/>
                  <a:pt x="28" y="125"/>
                  <a:pt x="63" y="125"/>
                </a:cubicBezTo>
                <a:cubicBezTo>
                  <a:pt x="77" y="125"/>
                  <a:pt x="90" y="121"/>
                  <a:pt x="100" y="113"/>
                </a:cubicBezTo>
                <a:cubicBezTo>
                  <a:pt x="147" y="160"/>
                  <a:pt x="147" y="160"/>
                  <a:pt x="147" y="160"/>
                </a:cubicBezTo>
                <a:lnTo>
                  <a:pt x="160" y="147"/>
                </a:lnTo>
                <a:close/>
                <a:moveTo>
                  <a:pt x="6" y="63"/>
                </a:moveTo>
                <a:cubicBezTo>
                  <a:pt x="6" y="31"/>
                  <a:pt x="31" y="6"/>
                  <a:pt x="63" y="6"/>
                </a:cubicBezTo>
                <a:cubicBezTo>
                  <a:pt x="94" y="6"/>
                  <a:pt x="119" y="31"/>
                  <a:pt x="119" y="63"/>
                </a:cubicBezTo>
                <a:cubicBezTo>
                  <a:pt x="119" y="94"/>
                  <a:pt x="94" y="119"/>
                  <a:pt x="63" y="119"/>
                </a:cubicBezTo>
                <a:cubicBezTo>
                  <a:pt x="31" y="119"/>
                  <a:pt x="6" y="94"/>
                  <a:pt x="6" y="63"/>
                </a:cubicBezTo>
                <a:close/>
                <a:moveTo>
                  <a:pt x="106" y="108"/>
                </a:moveTo>
                <a:cubicBezTo>
                  <a:pt x="107" y="107"/>
                  <a:pt x="107" y="107"/>
                  <a:pt x="108" y="106"/>
                </a:cubicBezTo>
                <a:cubicBezTo>
                  <a:pt x="108" y="106"/>
                  <a:pt x="109" y="105"/>
                  <a:pt x="109" y="105"/>
                </a:cubicBezTo>
                <a:cubicBezTo>
                  <a:pt x="152" y="147"/>
                  <a:pt x="152" y="147"/>
                  <a:pt x="152" y="147"/>
                </a:cubicBezTo>
                <a:cubicBezTo>
                  <a:pt x="147" y="152"/>
                  <a:pt x="147" y="152"/>
                  <a:pt x="147" y="152"/>
                </a:cubicBezTo>
                <a:cubicBezTo>
                  <a:pt x="105" y="109"/>
                  <a:pt x="105" y="109"/>
                  <a:pt x="105" y="109"/>
                </a:cubicBezTo>
                <a:cubicBezTo>
                  <a:pt x="105" y="109"/>
                  <a:pt x="106" y="108"/>
                  <a:pt x="106" y="1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9" name="Freeform 1350"/>
          <p:cNvSpPr>
            <a:spLocks noEditPoints="1"/>
          </p:cNvSpPr>
          <p:nvPr userDrawn="1"/>
        </p:nvSpPr>
        <p:spPr bwMode="auto">
          <a:xfrm>
            <a:off x="5999680" y="3913704"/>
            <a:ext cx="433507" cy="453152"/>
          </a:xfrm>
          <a:custGeom>
            <a:avLst/>
            <a:gdLst>
              <a:gd name="T0" fmla="*/ 153 w 154"/>
              <a:gd name="T1" fmla="*/ 155 h 160"/>
              <a:gd name="T2" fmla="*/ 108 w 154"/>
              <a:gd name="T3" fmla="*/ 108 h 160"/>
              <a:gd name="T4" fmla="*/ 127 w 154"/>
              <a:gd name="T5" fmla="*/ 63 h 160"/>
              <a:gd name="T6" fmla="*/ 63 w 154"/>
              <a:gd name="T7" fmla="*/ 0 h 160"/>
              <a:gd name="T8" fmla="*/ 0 w 154"/>
              <a:gd name="T9" fmla="*/ 63 h 160"/>
              <a:gd name="T10" fmla="*/ 63 w 154"/>
              <a:gd name="T11" fmla="*/ 127 h 160"/>
              <a:gd name="T12" fmla="*/ 104 w 154"/>
              <a:gd name="T13" fmla="*/ 112 h 160"/>
              <a:gd name="T14" fmla="*/ 149 w 154"/>
              <a:gd name="T15" fmla="*/ 159 h 160"/>
              <a:gd name="T16" fmla="*/ 151 w 154"/>
              <a:gd name="T17" fmla="*/ 160 h 160"/>
              <a:gd name="T18" fmla="*/ 153 w 154"/>
              <a:gd name="T19" fmla="*/ 159 h 160"/>
              <a:gd name="T20" fmla="*/ 153 w 154"/>
              <a:gd name="T21" fmla="*/ 155 h 160"/>
              <a:gd name="T22" fmla="*/ 63 w 154"/>
              <a:gd name="T23" fmla="*/ 121 h 160"/>
              <a:gd name="T24" fmla="*/ 6 w 154"/>
              <a:gd name="T25" fmla="*/ 63 h 160"/>
              <a:gd name="T26" fmla="*/ 63 w 154"/>
              <a:gd name="T27" fmla="*/ 6 h 160"/>
              <a:gd name="T28" fmla="*/ 121 w 154"/>
              <a:gd name="T29" fmla="*/ 63 h 160"/>
              <a:gd name="T30" fmla="*/ 63 w 154"/>
              <a:gd name="T31" fmla="*/ 1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4" h="160">
                <a:moveTo>
                  <a:pt x="153" y="155"/>
                </a:moveTo>
                <a:cubicBezTo>
                  <a:pt x="108" y="108"/>
                  <a:pt x="108" y="108"/>
                  <a:pt x="108" y="108"/>
                </a:cubicBezTo>
                <a:cubicBezTo>
                  <a:pt x="120" y="97"/>
                  <a:pt x="127" y="81"/>
                  <a:pt x="127" y="63"/>
                </a:cubicBezTo>
                <a:cubicBezTo>
                  <a:pt x="127" y="28"/>
                  <a:pt x="98" y="0"/>
                  <a:pt x="63" y="0"/>
                </a:cubicBezTo>
                <a:cubicBezTo>
                  <a:pt x="28" y="0"/>
                  <a:pt x="0" y="28"/>
                  <a:pt x="0" y="63"/>
                </a:cubicBezTo>
                <a:cubicBezTo>
                  <a:pt x="0" y="98"/>
                  <a:pt x="28" y="127"/>
                  <a:pt x="63" y="127"/>
                </a:cubicBezTo>
                <a:cubicBezTo>
                  <a:pt x="79" y="127"/>
                  <a:pt x="93" y="121"/>
                  <a:pt x="104" y="112"/>
                </a:cubicBezTo>
                <a:cubicBezTo>
                  <a:pt x="149" y="159"/>
                  <a:pt x="149" y="159"/>
                  <a:pt x="149" y="159"/>
                </a:cubicBezTo>
                <a:cubicBezTo>
                  <a:pt x="149" y="160"/>
                  <a:pt x="150" y="160"/>
                  <a:pt x="151" y="160"/>
                </a:cubicBezTo>
                <a:cubicBezTo>
                  <a:pt x="152" y="160"/>
                  <a:pt x="153" y="160"/>
                  <a:pt x="153" y="159"/>
                </a:cubicBezTo>
                <a:cubicBezTo>
                  <a:pt x="154" y="158"/>
                  <a:pt x="154" y="156"/>
                  <a:pt x="153" y="155"/>
                </a:cubicBezTo>
                <a:close/>
                <a:moveTo>
                  <a:pt x="63" y="121"/>
                </a:moveTo>
                <a:cubicBezTo>
                  <a:pt x="32" y="121"/>
                  <a:pt x="6" y="95"/>
                  <a:pt x="6" y="63"/>
                </a:cubicBezTo>
                <a:cubicBezTo>
                  <a:pt x="6" y="32"/>
                  <a:pt x="32" y="6"/>
                  <a:pt x="63" y="6"/>
                </a:cubicBezTo>
                <a:cubicBezTo>
                  <a:pt x="95" y="6"/>
                  <a:pt x="121" y="32"/>
                  <a:pt x="121" y="63"/>
                </a:cubicBezTo>
                <a:cubicBezTo>
                  <a:pt x="121" y="95"/>
                  <a:pt x="95" y="121"/>
                  <a:pt x="63" y="1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0" name="Freeform 1351"/>
          <p:cNvSpPr>
            <a:spLocks noEditPoints="1"/>
          </p:cNvSpPr>
          <p:nvPr userDrawn="1"/>
        </p:nvSpPr>
        <p:spPr bwMode="auto">
          <a:xfrm>
            <a:off x="5999680" y="4424483"/>
            <a:ext cx="433507" cy="454462"/>
          </a:xfrm>
          <a:custGeom>
            <a:avLst/>
            <a:gdLst>
              <a:gd name="T0" fmla="*/ 115 w 154"/>
              <a:gd name="T1" fmla="*/ 0 h 160"/>
              <a:gd name="T2" fmla="*/ 92 w 154"/>
              <a:gd name="T3" fmla="*/ 29 h 160"/>
              <a:gd name="T4" fmla="*/ 0 w 154"/>
              <a:gd name="T5" fmla="*/ 160 h 160"/>
              <a:gd name="T6" fmla="*/ 131 w 154"/>
              <a:gd name="T7" fmla="*/ 63 h 160"/>
              <a:gd name="T8" fmla="*/ 116 w 154"/>
              <a:gd name="T9" fmla="*/ 29 h 160"/>
              <a:gd name="T10" fmla="*/ 120 w 154"/>
              <a:gd name="T11" fmla="*/ 29 h 160"/>
              <a:gd name="T12" fmla="*/ 147 w 154"/>
              <a:gd name="T13" fmla="*/ 40 h 160"/>
              <a:gd name="T14" fmla="*/ 131 w 154"/>
              <a:gd name="T15" fmla="*/ 55 h 160"/>
              <a:gd name="T16" fmla="*/ 120 w 154"/>
              <a:gd name="T17" fmla="*/ 66 h 160"/>
              <a:gd name="T18" fmla="*/ 120 w 154"/>
              <a:gd name="T19" fmla="*/ 51 h 160"/>
              <a:gd name="T20" fmla="*/ 100 w 154"/>
              <a:gd name="T21" fmla="*/ 51 h 160"/>
              <a:gd name="T22" fmla="*/ 78 w 154"/>
              <a:gd name="T23" fmla="*/ 63 h 160"/>
              <a:gd name="T24" fmla="*/ 81 w 154"/>
              <a:gd name="T25" fmla="*/ 44 h 160"/>
              <a:gd name="T26" fmla="*/ 88 w 154"/>
              <a:gd name="T27" fmla="*/ 37 h 160"/>
              <a:gd name="T28" fmla="*/ 88 w 154"/>
              <a:gd name="T29" fmla="*/ 37 h 160"/>
              <a:gd name="T30" fmla="*/ 89 w 154"/>
              <a:gd name="T31" fmla="*/ 36 h 160"/>
              <a:gd name="T32" fmla="*/ 90 w 154"/>
              <a:gd name="T33" fmla="*/ 36 h 160"/>
              <a:gd name="T34" fmla="*/ 91 w 154"/>
              <a:gd name="T35" fmla="*/ 35 h 160"/>
              <a:gd name="T36" fmla="*/ 126 w 154"/>
              <a:gd name="T37" fmla="*/ 68 h 160"/>
              <a:gd name="T38" fmla="*/ 5 w 154"/>
              <a:gd name="T39" fmla="*/ 155 h 160"/>
              <a:gd name="T40" fmla="*/ 83 w 154"/>
              <a:gd name="T41" fmla="*/ 34 h 160"/>
              <a:gd name="T42" fmla="*/ 82 w 154"/>
              <a:gd name="T43" fmla="*/ 35 h 160"/>
              <a:gd name="T44" fmla="*/ 80 w 154"/>
              <a:gd name="T45" fmla="*/ 37 h 160"/>
              <a:gd name="T46" fmla="*/ 78 w 154"/>
              <a:gd name="T47" fmla="*/ 39 h 160"/>
              <a:gd name="T48" fmla="*/ 76 w 154"/>
              <a:gd name="T49" fmla="*/ 41 h 160"/>
              <a:gd name="T50" fmla="*/ 75 w 154"/>
              <a:gd name="T51" fmla="*/ 43 h 160"/>
              <a:gd name="T52" fmla="*/ 74 w 154"/>
              <a:gd name="T53" fmla="*/ 45 h 160"/>
              <a:gd name="T54" fmla="*/ 72 w 154"/>
              <a:gd name="T55" fmla="*/ 47 h 160"/>
              <a:gd name="T56" fmla="*/ 71 w 154"/>
              <a:gd name="T57" fmla="*/ 49 h 160"/>
              <a:gd name="T58" fmla="*/ 70 w 154"/>
              <a:gd name="T59" fmla="*/ 51 h 160"/>
              <a:gd name="T60" fmla="*/ 69 w 154"/>
              <a:gd name="T61" fmla="*/ 53 h 160"/>
              <a:gd name="T62" fmla="*/ 69 w 154"/>
              <a:gd name="T63" fmla="*/ 55 h 160"/>
              <a:gd name="T64" fmla="*/ 68 w 154"/>
              <a:gd name="T65" fmla="*/ 56 h 160"/>
              <a:gd name="T66" fmla="*/ 67 w 154"/>
              <a:gd name="T67" fmla="*/ 58 h 160"/>
              <a:gd name="T68" fmla="*/ 67 w 154"/>
              <a:gd name="T69" fmla="*/ 60 h 160"/>
              <a:gd name="T70" fmla="*/ 67 w 154"/>
              <a:gd name="T71" fmla="*/ 62 h 160"/>
              <a:gd name="T72" fmla="*/ 66 w 154"/>
              <a:gd name="T73" fmla="*/ 64 h 160"/>
              <a:gd name="T74" fmla="*/ 66 w 154"/>
              <a:gd name="T75" fmla="*/ 65 h 160"/>
              <a:gd name="T76" fmla="*/ 66 w 154"/>
              <a:gd name="T77" fmla="*/ 67 h 160"/>
              <a:gd name="T78" fmla="*/ 66 w 154"/>
              <a:gd name="T79" fmla="*/ 68 h 160"/>
              <a:gd name="T80" fmla="*/ 65 w 154"/>
              <a:gd name="T81" fmla="*/ 70 h 160"/>
              <a:gd name="T82" fmla="*/ 65 w 154"/>
              <a:gd name="T83" fmla="*/ 71 h 160"/>
              <a:gd name="T84" fmla="*/ 65 w 154"/>
              <a:gd name="T85" fmla="*/ 72 h 160"/>
              <a:gd name="T86" fmla="*/ 65 w 154"/>
              <a:gd name="T87" fmla="*/ 74 h 160"/>
              <a:gd name="T88" fmla="*/ 65 w 154"/>
              <a:gd name="T89" fmla="*/ 75 h 160"/>
              <a:gd name="T90" fmla="*/ 65 w 154"/>
              <a:gd name="T91" fmla="*/ 76 h 160"/>
              <a:gd name="T92" fmla="*/ 66 w 154"/>
              <a:gd name="T93" fmla="*/ 77 h 160"/>
              <a:gd name="T94" fmla="*/ 66 w 154"/>
              <a:gd name="T95" fmla="*/ 78 h 160"/>
              <a:gd name="T96" fmla="*/ 66 w 154"/>
              <a:gd name="T97" fmla="*/ 78 h 160"/>
              <a:gd name="T98" fmla="*/ 66 w 154"/>
              <a:gd name="T99" fmla="*/ 79 h 160"/>
              <a:gd name="T100" fmla="*/ 66 w 154"/>
              <a:gd name="T101" fmla="*/ 80 h 160"/>
              <a:gd name="T102" fmla="*/ 67 w 154"/>
              <a:gd name="T103" fmla="*/ 87 h 160"/>
              <a:gd name="T104" fmla="*/ 108 w 154"/>
              <a:gd name="T105" fmla="*/ 55 h 160"/>
              <a:gd name="T106" fmla="*/ 115 w 154"/>
              <a:gd name="T107" fmla="*/ 79 h 160"/>
              <a:gd name="T108" fmla="*/ 126 w 154"/>
              <a:gd name="T109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54" h="160">
                <a:moveTo>
                  <a:pt x="154" y="40"/>
                </a:moveTo>
                <a:cubicBezTo>
                  <a:pt x="115" y="0"/>
                  <a:pt x="115" y="0"/>
                  <a:pt x="115" y="0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04" y="24"/>
                  <a:pt x="97" y="26"/>
                  <a:pt x="92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60"/>
                  <a:pt x="0" y="160"/>
                  <a:pt x="0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1" y="63"/>
                  <a:pt x="131" y="63"/>
                  <a:pt x="131" y="63"/>
                </a:cubicBezTo>
                <a:lnTo>
                  <a:pt x="154" y="40"/>
                </a:lnTo>
                <a:close/>
                <a:moveTo>
                  <a:pt x="116" y="29"/>
                </a:moveTo>
                <a:cubicBezTo>
                  <a:pt x="116" y="29"/>
                  <a:pt x="117" y="29"/>
                  <a:pt x="118" y="29"/>
                </a:cubicBezTo>
                <a:cubicBezTo>
                  <a:pt x="120" y="29"/>
                  <a:pt x="120" y="29"/>
                  <a:pt x="120" y="29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47" y="40"/>
                  <a:pt x="147" y="40"/>
                  <a:pt x="147" y="40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31" y="55"/>
                  <a:pt x="131" y="55"/>
                  <a:pt x="131" y="55"/>
                </a:cubicBezTo>
                <a:cubicBezTo>
                  <a:pt x="129" y="58"/>
                  <a:pt x="129" y="58"/>
                  <a:pt x="129" y="58"/>
                </a:cubicBezTo>
                <a:cubicBezTo>
                  <a:pt x="120" y="66"/>
                  <a:pt x="120" y="66"/>
                  <a:pt x="120" y="66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118" y="50"/>
                  <a:pt x="118" y="50"/>
                  <a:pt x="118" y="50"/>
                </a:cubicBezTo>
                <a:cubicBezTo>
                  <a:pt x="118" y="50"/>
                  <a:pt x="110" y="48"/>
                  <a:pt x="100" y="51"/>
                </a:cubicBezTo>
                <a:cubicBezTo>
                  <a:pt x="97" y="52"/>
                  <a:pt x="93" y="53"/>
                  <a:pt x="89" y="55"/>
                </a:cubicBezTo>
                <a:cubicBezTo>
                  <a:pt x="86" y="57"/>
                  <a:pt x="82" y="59"/>
                  <a:pt x="78" y="63"/>
                </a:cubicBezTo>
                <a:cubicBezTo>
                  <a:pt x="76" y="65"/>
                  <a:pt x="73" y="68"/>
                  <a:pt x="71" y="71"/>
                </a:cubicBezTo>
                <a:cubicBezTo>
                  <a:pt x="71" y="64"/>
                  <a:pt x="73" y="54"/>
                  <a:pt x="81" y="44"/>
                </a:cubicBezTo>
                <a:cubicBezTo>
                  <a:pt x="83" y="42"/>
                  <a:pt x="85" y="39"/>
                  <a:pt x="88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8" y="37"/>
                  <a:pt x="88" y="37"/>
                  <a:pt x="88" y="37"/>
                </a:cubicBezTo>
                <a:cubicBezTo>
                  <a:pt x="89" y="37"/>
                  <a:pt x="89" y="37"/>
                  <a:pt x="89" y="37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89" y="36"/>
                  <a:pt x="89" y="36"/>
                </a:cubicBezTo>
                <a:cubicBezTo>
                  <a:pt x="89" y="36"/>
                  <a:pt x="90" y="36"/>
                  <a:pt x="90" y="36"/>
                </a:cubicBezTo>
                <a:cubicBezTo>
                  <a:pt x="90" y="36"/>
                  <a:pt x="90" y="36"/>
                  <a:pt x="90" y="35"/>
                </a:cubicBezTo>
                <a:cubicBezTo>
                  <a:pt x="90" y="35"/>
                  <a:pt x="91" y="35"/>
                  <a:pt x="91" y="35"/>
                </a:cubicBezTo>
                <a:cubicBezTo>
                  <a:pt x="95" y="33"/>
                  <a:pt x="103" y="29"/>
                  <a:pt x="116" y="29"/>
                </a:cubicBezTo>
                <a:close/>
                <a:moveTo>
                  <a:pt x="126" y="68"/>
                </a:moveTo>
                <a:cubicBezTo>
                  <a:pt x="126" y="155"/>
                  <a:pt x="126" y="155"/>
                  <a:pt x="126" y="155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34"/>
                  <a:pt x="5" y="34"/>
                  <a:pt x="5" y="34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34"/>
                  <a:pt x="83" y="34"/>
                  <a:pt x="83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1" y="36"/>
                  <a:pt x="81" y="36"/>
                  <a:pt x="81" y="36"/>
                </a:cubicBezTo>
                <a:cubicBezTo>
                  <a:pt x="80" y="37"/>
                  <a:pt x="80" y="37"/>
                  <a:pt x="80" y="37"/>
                </a:cubicBezTo>
                <a:cubicBezTo>
                  <a:pt x="79" y="38"/>
                  <a:pt x="79" y="38"/>
                  <a:pt x="79" y="38"/>
                </a:cubicBezTo>
                <a:cubicBezTo>
                  <a:pt x="79" y="39"/>
                  <a:pt x="78" y="39"/>
                  <a:pt x="78" y="39"/>
                </a:cubicBezTo>
                <a:cubicBezTo>
                  <a:pt x="78" y="39"/>
                  <a:pt x="77" y="40"/>
                  <a:pt x="77" y="40"/>
                </a:cubicBezTo>
                <a:cubicBezTo>
                  <a:pt x="77" y="40"/>
                  <a:pt x="77" y="41"/>
                  <a:pt x="76" y="41"/>
                </a:cubicBezTo>
                <a:cubicBezTo>
                  <a:pt x="76" y="41"/>
                  <a:pt x="76" y="42"/>
                  <a:pt x="76" y="42"/>
                </a:cubicBezTo>
                <a:cubicBezTo>
                  <a:pt x="75" y="42"/>
                  <a:pt x="75" y="43"/>
                  <a:pt x="75" y="43"/>
                </a:cubicBezTo>
                <a:cubicBezTo>
                  <a:pt x="75" y="43"/>
                  <a:pt x="74" y="44"/>
                  <a:pt x="74" y="44"/>
                </a:cubicBezTo>
                <a:cubicBezTo>
                  <a:pt x="74" y="44"/>
                  <a:pt x="74" y="45"/>
                  <a:pt x="74" y="45"/>
                </a:cubicBezTo>
                <a:cubicBezTo>
                  <a:pt x="73" y="45"/>
                  <a:pt x="73" y="46"/>
                  <a:pt x="73" y="46"/>
                </a:cubicBezTo>
                <a:cubicBezTo>
                  <a:pt x="73" y="46"/>
                  <a:pt x="73" y="47"/>
                  <a:pt x="72" y="47"/>
                </a:cubicBezTo>
                <a:cubicBezTo>
                  <a:pt x="72" y="47"/>
                  <a:pt x="72" y="48"/>
                  <a:pt x="72" y="48"/>
                </a:cubicBezTo>
                <a:cubicBezTo>
                  <a:pt x="72" y="48"/>
                  <a:pt x="71" y="48"/>
                  <a:pt x="71" y="49"/>
                </a:cubicBezTo>
                <a:cubicBezTo>
                  <a:pt x="71" y="49"/>
                  <a:pt x="71" y="49"/>
                  <a:pt x="71" y="50"/>
                </a:cubicBezTo>
                <a:cubicBezTo>
                  <a:pt x="71" y="50"/>
                  <a:pt x="70" y="50"/>
                  <a:pt x="70" y="51"/>
                </a:cubicBezTo>
                <a:cubicBezTo>
                  <a:pt x="70" y="51"/>
                  <a:pt x="70" y="51"/>
                  <a:pt x="70" y="52"/>
                </a:cubicBezTo>
                <a:cubicBezTo>
                  <a:pt x="70" y="52"/>
                  <a:pt x="70" y="52"/>
                  <a:pt x="69" y="53"/>
                </a:cubicBezTo>
                <a:cubicBezTo>
                  <a:pt x="69" y="53"/>
                  <a:pt x="69" y="53"/>
                  <a:pt x="69" y="54"/>
                </a:cubicBezTo>
                <a:cubicBezTo>
                  <a:pt x="69" y="54"/>
                  <a:pt x="69" y="54"/>
                  <a:pt x="69" y="55"/>
                </a:cubicBezTo>
                <a:cubicBezTo>
                  <a:pt x="69" y="55"/>
                  <a:pt x="68" y="55"/>
                  <a:pt x="68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8" y="57"/>
                  <a:pt x="68" y="57"/>
                  <a:pt x="68" y="57"/>
                </a:cubicBezTo>
                <a:cubicBezTo>
                  <a:pt x="68" y="58"/>
                  <a:pt x="68" y="58"/>
                  <a:pt x="67" y="58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0"/>
                  <a:pt x="67" y="60"/>
                  <a:pt x="67" y="60"/>
                </a:cubicBezTo>
                <a:cubicBezTo>
                  <a:pt x="67" y="60"/>
                  <a:pt x="67" y="61"/>
                  <a:pt x="67" y="61"/>
                </a:cubicBezTo>
                <a:cubicBezTo>
                  <a:pt x="67" y="61"/>
                  <a:pt x="67" y="62"/>
                  <a:pt x="67" y="62"/>
                </a:cubicBezTo>
                <a:cubicBezTo>
                  <a:pt x="67" y="62"/>
                  <a:pt x="66" y="62"/>
                  <a:pt x="66" y="63"/>
                </a:cubicBezTo>
                <a:cubicBezTo>
                  <a:pt x="66" y="63"/>
                  <a:pt x="66" y="63"/>
                  <a:pt x="66" y="64"/>
                </a:cubicBezTo>
                <a:cubicBezTo>
                  <a:pt x="66" y="64"/>
                  <a:pt x="66" y="64"/>
                  <a:pt x="66" y="65"/>
                </a:cubicBezTo>
                <a:cubicBezTo>
                  <a:pt x="66" y="65"/>
                  <a:pt x="66" y="65"/>
                  <a:pt x="66" y="65"/>
                </a:cubicBezTo>
                <a:cubicBezTo>
                  <a:pt x="66" y="66"/>
                  <a:pt x="66" y="66"/>
                  <a:pt x="66" y="66"/>
                </a:cubicBezTo>
                <a:cubicBezTo>
                  <a:pt x="66" y="66"/>
                  <a:pt x="66" y="67"/>
                  <a:pt x="66" y="67"/>
                </a:cubicBezTo>
                <a:cubicBezTo>
                  <a:pt x="66" y="67"/>
                  <a:pt x="66" y="67"/>
                  <a:pt x="66" y="68"/>
                </a:cubicBezTo>
                <a:cubicBezTo>
                  <a:pt x="66" y="68"/>
                  <a:pt x="66" y="68"/>
                  <a:pt x="66" y="68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69"/>
                  <a:pt x="66" y="70"/>
                  <a:pt x="65" y="70"/>
                </a:cubicBezTo>
                <a:cubicBezTo>
                  <a:pt x="65" y="70"/>
                  <a:pt x="65" y="70"/>
                  <a:pt x="65" y="71"/>
                </a:cubicBezTo>
                <a:cubicBezTo>
                  <a:pt x="65" y="71"/>
                  <a:pt x="65" y="71"/>
                  <a:pt x="65" y="71"/>
                </a:cubicBezTo>
                <a:cubicBezTo>
                  <a:pt x="65" y="71"/>
                  <a:pt x="65" y="72"/>
                  <a:pt x="65" y="72"/>
                </a:cubicBezTo>
                <a:cubicBezTo>
                  <a:pt x="65" y="72"/>
                  <a:pt x="65" y="72"/>
                  <a:pt x="65" y="72"/>
                </a:cubicBezTo>
                <a:cubicBezTo>
                  <a:pt x="65" y="73"/>
                  <a:pt x="65" y="73"/>
                  <a:pt x="65" y="73"/>
                </a:cubicBezTo>
                <a:cubicBezTo>
                  <a:pt x="65" y="73"/>
                  <a:pt x="65" y="74"/>
                  <a:pt x="65" y="74"/>
                </a:cubicBezTo>
                <a:cubicBezTo>
                  <a:pt x="65" y="74"/>
                  <a:pt x="65" y="74"/>
                  <a:pt x="65" y="74"/>
                </a:cubicBezTo>
                <a:cubicBezTo>
                  <a:pt x="65" y="75"/>
                  <a:pt x="65" y="75"/>
                  <a:pt x="65" y="75"/>
                </a:cubicBezTo>
                <a:cubicBezTo>
                  <a:pt x="65" y="75"/>
                  <a:pt x="65" y="75"/>
                  <a:pt x="65" y="76"/>
                </a:cubicBezTo>
                <a:cubicBezTo>
                  <a:pt x="65" y="76"/>
                  <a:pt x="65" y="76"/>
                  <a:pt x="65" y="76"/>
                </a:cubicBezTo>
                <a:cubicBezTo>
                  <a:pt x="66" y="76"/>
                  <a:pt x="66" y="76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6" y="77"/>
                  <a:pt x="66" y="78"/>
                  <a:pt x="66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9"/>
                  <a:pt x="66" y="79"/>
                  <a:pt x="66" y="79"/>
                </a:cubicBezTo>
                <a:cubicBezTo>
                  <a:pt x="66" y="79"/>
                  <a:pt x="66" y="79"/>
                  <a:pt x="66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7" y="87"/>
                  <a:pt x="67" y="87"/>
                  <a:pt x="67" y="87"/>
                </a:cubicBezTo>
                <a:cubicBezTo>
                  <a:pt x="71" y="81"/>
                  <a:pt x="71" y="81"/>
                  <a:pt x="71" y="81"/>
                </a:cubicBezTo>
                <a:cubicBezTo>
                  <a:pt x="83" y="60"/>
                  <a:pt x="99" y="56"/>
                  <a:pt x="108" y="55"/>
                </a:cubicBezTo>
                <a:cubicBezTo>
                  <a:pt x="111" y="55"/>
                  <a:pt x="113" y="55"/>
                  <a:pt x="115" y="55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5" y="79"/>
                  <a:pt x="115" y="79"/>
                  <a:pt x="115" y="79"/>
                </a:cubicBezTo>
                <a:lnTo>
                  <a:pt x="126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1" name="Freeform 1352"/>
          <p:cNvSpPr>
            <a:spLocks noEditPoints="1"/>
          </p:cNvSpPr>
          <p:nvPr userDrawn="1"/>
        </p:nvSpPr>
        <p:spPr bwMode="auto">
          <a:xfrm>
            <a:off x="5987892" y="4935260"/>
            <a:ext cx="450533" cy="440055"/>
          </a:xfrm>
          <a:custGeom>
            <a:avLst/>
            <a:gdLst>
              <a:gd name="T0" fmla="*/ 28 w 160"/>
              <a:gd name="T1" fmla="*/ 40 h 155"/>
              <a:gd name="T2" fmla="*/ 28 w 160"/>
              <a:gd name="T3" fmla="*/ 35 h 155"/>
              <a:gd name="T4" fmla="*/ 35 w 160"/>
              <a:gd name="T5" fmla="*/ 28 h 155"/>
              <a:gd name="T6" fmla="*/ 136 w 160"/>
              <a:gd name="T7" fmla="*/ 24 h 155"/>
              <a:gd name="T8" fmla="*/ 133 w 160"/>
              <a:gd name="T9" fmla="*/ 21 h 155"/>
              <a:gd name="T10" fmla="*/ 123 w 160"/>
              <a:gd name="T11" fmla="*/ 27 h 155"/>
              <a:gd name="T12" fmla="*/ 139 w 160"/>
              <a:gd name="T13" fmla="*/ 29 h 155"/>
              <a:gd name="T14" fmla="*/ 136 w 160"/>
              <a:gd name="T15" fmla="*/ 32 h 155"/>
              <a:gd name="T16" fmla="*/ 131 w 160"/>
              <a:gd name="T17" fmla="*/ 32 h 155"/>
              <a:gd name="T18" fmla="*/ 128 w 160"/>
              <a:gd name="T19" fmla="*/ 29 h 155"/>
              <a:gd name="T20" fmla="*/ 112 w 160"/>
              <a:gd name="T21" fmla="*/ 27 h 155"/>
              <a:gd name="T22" fmla="*/ 117 w 160"/>
              <a:gd name="T23" fmla="*/ 29 h 155"/>
              <a:gd name="T24" fmla="*/ 115 w 160"/>
              <a:gd name="T25" fmla="*/ 32 h 155"/>
              <a:gd name="T26" fmla="*/ 104 w 160"/>
              <a:gd name="T27" fmla="*/ 24 h 155"/>
              <a:gd name="T28" fmla="*/ 101 w 160"/>
              <a:gd name="T29" fmla="*/ 21 h 155"/>
              <a:gd name="T30" fmla="*/ 107 w 160"/>
              <a:gd name="T31" fmla="*/ 35 h 155"/>
              <a:gd name="T32" fmla="*/ 91 w 160"/>
              <a:gd name="T33" fmla="*/ 21 h 155"/>
              <a:gd name="T34" fmla="*/ 88 w 160"/>
              <a:gd name="T35" fmla="*/ 24 h 155"/>
              <a:gd name="T36" fmla="*/ 99 w 160"/>
              <a:gd name="T37" fmla="*/ 32 h 155"/>
              <a:gd name="T38" fmla="*/ 96 w 160"/>
              <a:gd name="T39" fmla="*/ 29 h 155"/>
              <a:gd name="T40" fmla="*/ 148 w 160"/>
              <a:gd name="T41" fmla="*/ 0 h 155"/>
              <a:gd name="T42" fmla="*/ 0 w 160"/>
              <a:gd name="T43" fmla="*/ 44 h 155"/>
              <a:gd name="T44" fmla="*/ 0 w 160"/>
              <a:gd name="T45" fmla="*/ 94 h 155"/>
              <a:gd name="T46" fmla="*/ 77 w 160"/>
              <a:gd name="T47" fmla="*/ 128 h 155"/>
              <a:gd name="T48" fmla="*/ 0 w 160"/>
              <a:gd name="T49" fmla="*/ 141 h 155"/>
              <a:gd name="T50" fmla="*/ 80 w 160"/>
              <a:gd name="T51" fmla="*/ 155 h 155"/>
              <a:gd name="T52" fmla="*/ 160 w 160"/>
              <a:gd name="T53" fmla="*/ 141 h 155"/>
              <a:gd name="T54" fmla="*/ 83 w 160"/>
              <a:gd name="T55" fmla="*/ 128 h 155"/>
              <a:gd name="T56" fmla="*/ 160 w 160"/>
              <a:gd name="T57" fmla="*/ 94 h 155"/>
              <a:gd name="T58" fmla="*/ 160 w 160"/>
              <a:gd name="T59" fmla="*/ 44 h 155"/>
              <a:gd name="T60" fmla="*/ 72 w 160"/>
              <a:gd name="T61" fmla="*/ 141 h 155"/>
              <a:gd name="T62" fmla="*/ 155 w 160"/>
              <a:gd name="T63" fmla="*/ 63 h 155"/>
              <a:gd name="T64" fmla="*/ 12 w 160"/>
              <a:gd name="T65" fmla="*/ 101 h 155"/>
              <a:gd name="T66" fmla="*/ 12 w 160"/>
              <a:gd name="T67" fmla="*/ 56 h 155"/>
              <a:gd name="T68" fmla="*/ 12 w 160"/>
              <a:gd name="T69" fmla="*/ 51 h 155"/>
              <a:gd name="T70" fmla="*/ 12 w 160"/>
              <a:gd name="T71" fmla="*/ 5 h 155"/>
              <a:gd name="T72" fmla="*/ 155 w 160"/>
              <a:gd name="T73" fmla="*/ 44 h 155"/>
              <a:gd name="T74" fmla="*/ 28 w 160"/>
              <a:gd name="T75" fmla="*/ 91 h 155"/>
              <a:gd name="T76" fmla="*/ 16 w 160"/>
              <a:gd name="T77" fmla="*/ 79 h 155"/>
              <a:gd name="T78" fmla="*/ 35 w 160"/>
              <a:gd name="T79" fmla="*/ 79 h 155"/>
              <a:gd name="T80" fmla="*/ 28 w 160"/>
              <a:gd name="T81" fmla="*/ 72 h 155"/>
              <a:gd name="T82" fmla="*/ 133 w 160"/>
              <a:gd name="T83" fmla="*/ 77 h 155"/>
              <a:gd name="T84" fmla="*/ 123 w 160"/>
              <a:gd name="T85" fmla="*/ 72 h 155"/>
              <a:gd name="T86" fmla="*/ 120 w 160"/>
              <a:gd name="T87" fmla="*/ 75 h 155"/>
              <a:gd name="T88" fmla="*/ 141 w 160"/>
              <a:gd name="T89" fmla="*/ 83 h 155"/>
              <a:gd name="T90" fmla="*/ 139 w 160"/>
              <a:gd name="T91" fmla="*/ 80 h 155"/>
              <a:gd name="T92" fmla="*/ 128 w 160"/>
              <a:gd name="T93" fmla="*/ 85 h 155"/>
              <a:gd name="T94" fmla="*/ 112 w 160"/>
              <a:gd name="T95" fmla="*/ 72 h 155"/>
              <a:gd name="T96" fmla="*/ 109 w 160"/>
              <a:gd name="T97" fmla="*/ 75 h 155"/>
              <a:gd name="T98" fmla="*/ 120 w 160"/>
              <a:gd name="T99" fmla="*/ 83 h 155"/>
              <a:gd name="T100" fmla="*/ 117 w 160"/>
              <a:gd name="T101" fmla="*/ 80 h 155"/>
              <a:gd name="T102" fmla="*/ 101 w 160"/>
              <a:gd name="T103" fmla="*/ 77 h 155"/>
              <a:gd name="T104" fmla="*/ 107 w 160"/>
              <a:gd name="T105" fmla="*/ 80 h 155"/>
              <a:gd name="T106" fmla="*/ 104 w 160"/>
              <a:gd name="T107" fmla="*/ 83 h 155"/>
              <a:gd name="T108" fmla="*/ 93 w 160"/>
              <a:gd name="T109" fmla="*/ 75 h 155"/>
              <a:gd name="T110" fmla="*/ 91 w 160"/>
              <a:gd name="T111" fmla="*/ 72 h 155"/>
              <a:gd name="T112" fmla="*/ 96 w 160"/>
              <a:gd name="T113" fmla="*/ 85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55">
                <a:moveTo>
                  <a:pt x="28" y="16"/>
                </a:moveTo>
                <a:cubicBezTo>
                  <a:pt x="21" y="16"/>
                  <a:pt x="16" y="21"/>
                  <a:pt x="16" y="28"/>
                </a:cubicBezTo>
                <a:cubicBezTo>
                  <a:pt x="16" y="35"/>
                  <a:pt x="21" y="40"/>
                  <a:pt x="28" y="40"/>
                </a:cubicBezTo>
                <a:cubicBezTo>
                  <a:pt x="35" y="40"/>
                  <a:pt x="40" y="35"/>
                  <a:pt x="40" y="28"/>
                </a:cubicBezTo>
                <a:cubicBezTo>
                  <a:pt x="40" y="21"/>
                  <a:pt x="35" y="16"/>
                  <a:pt x="28" y="16"/>
                </a:cubicBezTo>
                <a:close/>
                <a:moveTo>
                  <a:pt x="28" y="35"/>
                </a:moveTo>
                <a:cubicBezTo>
                  <a:pt x="24" y="35"/>
                  <a:pt x="21" y="32"/>
                  <a:pt x="21" y="28"/>
                </a:cubicBezTo>
                <a:cubicBezTo>
                  <a:pt x="21" y="24"/>
                  <a:pt x="24" y="21"/>
                  <a:pt x="28" y="21"/>
                </a:cubicBezTo>
                <a:cubicBezTo>
                  <a:pt x="32" y="21"/>
                  <a:pt x="35" y="24"/>
                  <a:pt x="35" y="28"/>
                </a:cubicBezTo>
                <a:cubicBezTo>
                  <a:pt x="35" y="32"/>
                  <a:pt x="32" y="35"/>
                  <a:pt x="28" y="35"/>
                </a:cubicBezTo>
                <a:close/>
                <a:moveTo>
                  <a:pt x="133" y="21"/>
                </a:moveTo>
                <a:cubicBezTo>
                  <a:pt x="135" y="21"/>
                  <a:pt x="136" y="23"/>
                  <a:pt x="136" y="24"/>
                </a:cubicBezTo>
                <a:cubicBezTo>
                  <a:pt x="136" y="25"/>
                  <a:pt x="135" y="27"/>
                  <a:pt x="133" y="27"/>
                </a:cubicBezTo>
                <a:cubicBezTo>
                  <a:pt x="132" y="27"/>
                  <a:pt x="131" y="25"/>
                  <a:pt x="131" y="24"/>
                </a:cubicBezTo>
                <a:cubicBezTo>
                  <a:pt x="131" y="23"/>
                  <a:pt x="132" y="21"/>
                  <a:pt x="133" y="21"/>
                </a:cubicBezTo>
                <a:close/>
                <a:moveTo>
                  <a:pt x="123" y="21"/>
                </a:moveTo>
                <a:cubicBezTo>
                  <a:pt x="124" y="21"/>
                  <a:pt x="125" y="23"/>
                  <a:pt x="125" y="24"/>
                </a:cubicBezTo>
                <a:cubicBezTo>
                  <a:pt x="125" y="25"/>
                  <a:pt x="124" y="27"/>
                  <a:pt x="123" y="27"/>
                </a:cubicBezTo>
                <a:cubicBezTo>
                  <a:pt x="121" y="27"/>
                  <a:pt x="120" y="25"/>
                  <a:pt x="120" y="24"/>
                </a:cubicBezTo>
                <a:cubicBezTo>
                  <a:pt x="120" y="23"/>
                  <a:pt x="121" y="21"/>
                  <a:pt x="123" y="21"/>
                </a:cubicBezTo>
                <a:close/>
                <a:moveTo>
                  <a:pt x="139" y="29"/>
                </a:moveTo>
                <a:cubicBezTo>
                  <a:pt x="140" y="29"/>
                  <a:pt x="141" y="31"/>
                  <a:pt x="141" y="32"/>
                </a:cubicBezTo>
                <a:cubicBezTo>
                  <a:pt x="141" y="33"/>
                  <a:pt x="140" y="35"/>
                  <a:pt x="139" y="35"/>
                </a:cubicBezTo>
                <a:cubicBezTo>
                  <a:pt x="137" y="35"/>
                  <a:pt x="136" y="33"/>
                  <a:pt x="136" y="32"/>
                </a:cubicBezTo>
                <a:cubicBezTo>
                  <a:pt x="136" y="31"/>
                  <a:pt x="137" y="29"/>
                  <a:pt x="139" y="29"/>
                </a:cubicBezTo>
                <a:close/>
                <a:moveTo>
                  <a:pt x="128" y="29"/>
                </a:moveTo>
                <a:cubicBezTo>
                  <a:pt x="129" y="29"/>
                  <a:pt x="131" y="31"/>
                  <a:pt x="131" y="32"/>
                </a:cubicBezTo>
                <a:cubicBezTo>
                  <a:pt x="131" y="33"/>
                  <a:pt x="129" y="35"/>
                  <a:pt x="128" y="35"/>
                </a:cubicBezTo>
                <a:cubicBezTo>
                  <a:pt x="127" y="35"/>
                  <a:pt x="125" y="33"/>
                  <a:pt x="125" y="32"/>
                </a:cubicBezTo>
                <a:cubicBezTo>
                  <a:pt x="125" y="31"/>
                  <a:pt x="127" y="29"/>
                  <a:pt x="128" y="29"/>
                </a:cubicBezTo>
                <a:close/>
                <a:moveTo>
                  <a:pt x="112" y="21"/>
                </a:moveTo>
                <a:cubicBezTo>
                  <a:pt x="113" y="21"/>
                  <a:pt x="115" y="23"/>
                  <a:pt x="115" y="24"/>
                </a:cubicBezTo>
                <a:cubicBezTo>
                  <a:pt x="115" y="25"/>
                  <a:pt x="113" y="27"/>
                  <a:pt x="112" y="27"/>
                </a:cubicBezTo>
                <a:cubicBezTo>
                  <a:pt x="111" y="27"/>
                  <a:pt x="109" y="25"/>
                  <a:pt x="109" y="24"/>
                </a:cubicBezTo>
                <a:cubicBezTo>
                  <a:pt x="109" y="23"/>
                  <a:pt x="111" y="21"/>
                  <a:pt x="112" y="21"/>
                </a:cubicBezTo>
                <a:close/>
                <a:moveTo>
                  <a:pt x="117" y="29"/>
                </a:moveTo>
                <a:cubicBezTo>
                  <a:pt x="119" y="29"/>
                  <a:pt x="120" y="31"/>
                  <a:pt x="120" y="32"/>
                </a:cubicBezTo>
                <a:cubicBezTo>
                  <a:pt x="120" y="33"/>
                  <a:pt x="119" y="35"/>
                  <a:pt x="117" y="35"/>
                </a:cubicBezTo>
                <a:cubicBezTo>
                  <a:pt x="116" y="35"/>
                  <a:pt x="115" y="33"/>
                  <a:pt x="115" y="32"/>
                </a:cubicBezTo>
                <a:cubicBezTo>
                  <a:pt x="115" y="31"/>
                  <a:pt x="116" y="29"/>
                  <a:pt x="117" y="29"/>
                </a:cubicBezTo>
                <a:close/>
                <a:moveTo>
                  <a:pt x="101" y="21"/>
                </a:moveTo>
                <a:cubicBezTo>
                  <a:pt x="103" y="21"/>
                  <a:pt x="104" y="23"/>
                  <a:pt x="104" y="24"/>
                </a:cubicBezTo>
                <a:cubicBezTo>
                  <a:pt x="104" y="25"/>
                  <a:pt x="103" y="27"/>
                  <a:pt x="101" y="27"/>
                </a:cubicBezTo>
                <a:cubicBezTo>
                  <a:pt x="100" y="27"/>
                  <a:pt x="99" y="25"/>
                  <a:pt x="99" y="24"/>
                </a:cubicBezTo>
                <a:cubicBezTo>
                  <a:pt x="99" y="23"/>
                  <a:pt x="100" y="21"/>
                  <a:pt x="101" y="21"/>
                </a:cubicBezTo>
                <a:close/>
                <a:moveTo>
                  <a:pt x="107" y="29"/>
                </a:moveTo>
                <a:cubicBezTo>
                  <a:pt x="108" y="29"/>
                  <a:pt x="109" y="31"/>
                  <a:pt x="109" y="32"/>
                </a:cubicBezTo>
                <a:cubicBezTo>
                  <a:pt x="109" y="33"/>
                  <a:pt x="108" y="35"/>
                  <a:pt x="107" y="35"/>
                </a:cubicBezTo>
                <a:cubicBezTo>
                  <a:pt x="105" y="35"/>
                  <a:pt x="104" y="33"/>
                  <a:pt x="104" y="32"/>
                </a:cubicBezTo>
                <a:cubicBezTo>
                  <a:pt x="104" y="31"/>
                  <a:pt x="105" y="29"/>
                  <a:pt x="107" y="29"/>
                </a:cubicBezTo>
                <a:close/>
                <a:moveTo>
                  <a:pt x="91" y="21"/>
                </a:moveTo>
                <a:cubicBezTo>
                  <a:pt x="92" y="21"/>
                  <a:pt x="93" y="23"/>
                  <a:pt x="93" y="24"/>
                </a:cubicBezTo>
                <a:cubicBezTo>
                  <a:pt x="93" y="25"/>
                  <a:pt x="92" y="27"/>
                  <a:pt x="91" y="27"/>
                </a:cubicBezTo>
                <a:cubicBezTo>
                  <a:pt x="89" y="27"/>
                  <a:pt x="88" y="25"/>
                  <a:pt x="88" y="24"/>
                </a:cubicBezTo>
                <a:cubicBezTo>
                  <a:pt x="88" y="23"/>
                  <a:pt x="89" y="21"/>
                  <a:pt x="91" y="21"/>
                </a:cubicBezTo>
                <a:close/>
                <a:moveTo>
                  <a:pt x="96" y="29"/>
                </a:moveTo>
                <a:cubicBezTo>
                  <a:pt x="97" y="29"/>
                  <a:pt x="99" y="31"/>
                  <a:pt x="99" y="32"/>
                </a:cubicBezTo>
                <a:cubicBezTo>
                  <a:pt x="99" y="33"/>
                  <a:pt x="97" y="35"/>
                  <a:pt x="96" y="35"/>
                </a:cubicBezTo>
                <a:cubicBezTo>
                  <a:pt x="95" y="35"/>
                  <a:pt x="93" y="33"/>
                  <a:pt x="93" y="32"/>
                </a:cubicBezTo>
                <a:cubicBezTo>
                  <a:pt x="93" y="31"/>
                  <a:pt x="95" y="29"/>
                  <a:pt x="96" y="29"/>
                </a:cubicBezTo>
                <a:close/>
                <a:moveTo>
                  <a:pt x="160" y="44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2" y="51"/>
                  <a:pt x="5" y="53"/>
                </a:cubicBezTo>
                <a:cubicBezTo>
                  <a:pt x="2" y="56"/>
                  <a:pt x="0" y="59"/>
                  <a:pt x="0" y="6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1"/>
                  <a:pt x="6" y="107"/>
                  <a:pt x="12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2" y="129"/>
                  <a:pt x="68" y="133"/>
                  <a:pt x="67" y="139"/>
                </a:cubicBezTo>
                <a:cubicBezTo>
                  <a:pt x="3" y="139"/>
                  <a:pt x="3" y="139"/>
                  <a:pt x="3" y="139"/>
                </a:cubicBezTo>
                <a:cubicBezTo>
                  <a:pt x="1" y="139"/>
                  <a:pt x="0" y="140"/>
                  <a:pt x="0" y="141"/>
                </a:cubicBezTo>
                <a:cubicBezTo>
                  <a:pt x="0" y="143"/>
                  <a:pt x="1" y="144"/>
                  <a:pt x="3" y="144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68" y="150"/>
                  <a:pt x="74" y="155"/>
                  <a:pt x="80" y="155"/>
                </a:cubicBezTo>
                <a:cubicBezTo>
                  <a:pt x="86" y="155"/>
                  <a:pt x="92" y="150"/>
                  <a:pt x="93" y="144"/>
                </a:cubicBezTo>
                <a:cubicBezTo>
                  <a:pt x="157" y="144"/>
                  <a:pt x="157" y="144"/>
                  <a:pt x="157" y="144"/>
                </a:cubicBezTo>
                <a:cubicBezTo>
                  <a:pt x="159" y="144"/>
                  <a:pt x="160" y="143"/>
                  <a:pt x="160" y="141"/>
                </a:cubicBezTo>
                <a:cubicBezTo>
                  <a:pt x="160" y="140"/>
                  <a:pt x="159" y="139"/>
                  <a:pt x="157" y="139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2" y="133"/>
                  <a:pt x="88" y="129"/>
                  <a:pt x="83" y="128"/>
                </a:cubicBezTo>
                <a:cubicBezTo>
                  <a:pt x="83" y="107"/>
                  <a:pt x="83" y="107"/>
                  <a:pt x="83" y="107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54" y="107"/>
                  <a:pt x="160" y="101"/>
                  <a:pt x="160" y="94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59"/>
                  <a:pt x="158" y="56"/>
                  <a:pt x="155" y="53"/>
                </a:cubicBezTo>
                <a:cubicBezTo>
                  <a:pt x="158" y="51"/>
                  <a:pt x="160" y="48"/>
                  <a:pt x="160" y="44"/>
                </a:cubicBezTo>
                <a:close/>
                <a:moveTo>
                  <a:pt x="88" y="141"/>
                </a:moveTo>
                <a:cubicBezTo>
                  <a:pt x="88" y="146"/>
                  <a:pt x="84" y="149"/>
                  <a:pt x="80" y="149"/>
                </a:cubicBezTo>
                <a:cubicBezTo>
                  <a:pt x="76" y="149"/>
                  <a:pt x="72" y="146"/>
                  <a:pt x="72" y="141"/>
                </a:cubicBezTo>
                <a:cubicBezTo>
                  <a:pt x="72" y="137"/>
                  <a:pt x="76" y="133"/>
                  <a:pt x="80" y="133"/>
                </a:cubicBezTo>
                <a:cubicBezTo>
                  <a:pt x="84" y="133"/>
                  <a:pt x="88" y="137"/>
                  <a:pt x="88" y="141"/>
                </a:cubicBezTo>
                <a:close/>
                <a:moveTo>
                  <a:pt x="155" y="63"/>
                </a:moveTo>
                <a:cubicBezTo>
                  <a:pt x="155" y="94"/>
                  <a:pt x="155" y="94"/>
                  <a:pt x="155" y="94"/>
                </a:cubicBezTo>
                <a:cubicBezTo>
                  <a:pt x="155" y="98"/>
                  <a:pt x="152" y="101"/>
                  <a:pt x="148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8" y="101"/>
                  <a:pt x="5" y="98"/>
                  <a:pt x="5" y="94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9"/>
                  <a:pt x="8" y="56"/>
                  <a:pt x="12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2" y="56"/>
                  <a:pt x="155" y="59"/>
                  <a:pt x="155" y="63"/>
                </a:cubicBezTo>
                <a:close/>
                <a:moveTo>
                  <a:pt x="12" y="51"/>
                </a:moveTo>
                <a:cubicBezTo>
                  <a:pt x="8" y="51"/>
                  <a:pt x="5" y="48"/>
                  <a:pt x="5" y="44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2" y="5"/>
                  <a:pt x="155" y="8"/>
                  <a:pt x="155" y="12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55" y="48"/>
                  <a:pt x="152" y="51"/>
                  <a:pt x="148" y="51"/>
                </a:cubicBezTo>
                <a:lnTo>
                  <a:pt x="12" y="51"/>
                </a:lnTo>
                <a:close/>
                <a:moveTo>
                  <a:pt x="28" y="91"/>
                </a:moveTo>
                <a:cubicBezTo>
                  <a:pt x="35" y="91"/>
                  <a:pt x="40" y="85"/>
                  <a:pt x="40" y="79"/>
                </a:cubicBezTo>
                <a:cubicBezTo>
                  <a:pt x="40" y="72"/>
                  <a:pt x="35" y="67"/>
                  <a:pt x="28" y="67"/>
                </a:cubicBezTo>
                <a:cubicBezTo>
                  <a:pt x="21" y="67"/>
                  <a:pt x="16" y="72"/>
                  <a:pt x="16" y="79"/>
                </a:cubicBezTo>
                <a:cubicBezTo>
                  <a:pt x="16" y="85"/>
                  <a:pt x="21" y="91"/>
                  <a:pt x="28" y="91"/>
                </a:cubicBezTo>
                <a:close/>
                <a:moveTo>
                  <a:pt x="28" y="72"/>
                </a:moveTo>
                <a:cubicBezTo>
                  <a:pt x="32" y="72"/>
                  <a:pt x="35" y="75"/>
                  <a:pt x="35" y="79"/>
                </a:cubicBezTo>
                <a:cubicBezTo>
                  <a:pt x="35" y="82"/>
                  <a:pt x="32" y="85"/>
                  <a:pt x="28" y="85"/>
                </a:cubicBezTo>
                <a:cubicBezTo>
                  <a:pt x="24" y="85"/>
                  <a:pt x="21" y="82"/>
                  <a:pt x="21" y="79"/>
                </a:cubicBezTo>
                <a:cubicBezTo>
                  <a:pt x="21" y="75"/>
                  <a:pt x="24" y="72"/>
                  <a:pt x="28" y="72"/>
                </a:cubicBezTo>
                <a:close/>
                <a:moveTo>
                  <a:pt x="133" y="72"/>
                </a:moveTo>
                <a:cubicBezTo>
                  <a:pt x="135" y="72"/>
                  <a:pt x="136" y="73"/>
                  <a:pt x="136" y="75"/>
                </a:cubicBezTo>
                <a:cubicBezTo>
                  <a:pt x="136" y="76"/>
                  <a:pt x="135" y="77"/>
                  <a:pt x="133" y="77"/>
                </a:cubicBezTo>
                <a:cubicBezTo>
                  <a:pt x="132" y="77"/>
                  <a:pt x="131" y="76"/>
                  <a:pt x="131" y="75"/>
                </a:cubicBezTo>
                <a:cubicBezTo>
                  <a:pt x="131" y="73"/>
                  <a:pt x="132" y="72"/>
                  <a:pt x="133" y="72"/>
                </a:cubicBezTo>
                <a:close/>
                <a:moveTo>
                  <a:pt x="123" y="72"/>
                </a:moveTo>
                <a:cubicBezTo>
                  <a:pt x="124" y="72"/>
                  <a:pt x="125" y="73"/>
                  <a:pt x="125" y="75"/>
                </a:cubicBezTo>
                <a:cubicBezTo>
                  <a:pt x="125" y="76"/>
                  <a:pt x="124" y="77"/>
                  <a:pt x="123" y="77"/>
                </a:cubicBezTo>
                <a:cubicBezTo>
                  <a:pt x="121" y="77"/>
                  <a:pt x="120" y="76"/>
                  <a:pt x="120" y="75"/>
                </a:cubicBezTo>
                <a:cubicBezTo>
                  <a:pt x="120" y="73"/>
                  <a:pt x="121" y="72"/>
                  <a:pt x="123" y="72"/>
                </a:cubicBezTo>
                <a:close/>
                <a:moveTo>
                  <a:pt x="139" y="80"/>
                </a:moveTo>
                <a:cubicBezTo>
                  <a:pt x="140" y="80"/>
                  <a:pt x="141" y="81"/>
                  <a:pt x="141" y="83"/>
                </a:cubicBezTo>
                <a:cubicBezTo>
                  <a:pt x="141" y="84"/>
                  <a:pt x="140" y="85"/>
                  <a:pt x="139" y="85"/>
                </a:cubicBezTo>
                <a:cubicBezTo>
                  <a:pt x="137" y="85"/>
                  <a:pt x="136" y="84"/>
                  <a:pt x="136" y="83"/>
                </a:cubicBezTo>
                <a:cubicBezTo>
                  <a:pt x="136" y="81"/>
                  <a:pt x="137" y="80"/>
                  <a:pt x="139" y="80"/>
                </a:cubicBezTo>
                <a:close/>
                <a:moveTo>
                  <a:pt x="128" y="80"/>
                </a:moveTo>
                <a:cubicBezTo>
                  <a:pt x="129" y="80"/>
                  <a:pt x="131" y="81"/>
                  <a:pt x="131" y="83"/>
                </a:cubicBezTo>
                <a:cubicBezTo>
                  <a:pt x="131" y="84"/>
                  <a:pt x="129" y="85"/>
                  <a:pt x="128" y="85"/>
                </a:cubicBezTo>
                <a:cubicBezTo>
                  <a:pt x="127" y="85"/>
                  <a:pt x="125" y="84"/>
                  <a:pt x="125" y="83"/>
                </a:cubicBezTo>
                <a:cubicBezTo>
                  <a:pt x="125" y="81"/>
                  <a:pt x="127" y="80"/>
                  <a:pt x="128" y="80"/>
                </a:cubicBezTo>
                <a:close/>
                <a:moveTo>
                  <a:pt x="112" y="72"/>
                </a:moveTo>
                <a:cubicBezTo>
                  <a:pt x="113" y="72"/>
                  <a:pt x="115" y="73"/>
                  <a:pt x="115" y="75"/>
                </a:cubicBezTo>
                <a:cubicBezTo>
                  <a:pt x="115" y="76"/>
                  <a:pt x="113" y="77"/>
                  <a:pt x="112" y="77"/>
                </a:cubicBezTo>
                <a:cubicBezTo>
                  <a:pt x="111" y="77"/>
                  <a:pt x="109" y="76"/>
                  <a:pt x="109" y="75"/>
                </a:cubicBezTo>
                <a:cubicBezTo>
                  <a:pt x="109" y="73"/>
                  <a:pt x="111" y="72"/>
                  <a:pt x="112" y="72"/>
                </a:cubicBezTo>
                <a:close/>
                <a:moveTo>
                  <a:pt x="117" y="80"/>
                </a:moveTo>
                <a:cubicBezTo>
                  <a:pt x="119" y="80"/>
                  <a:pt x="120" y="81"/>
                  <a:pt x="120" y="83"/>
                </a:cubicBezTo>
                <a:cubicBezTo>
                  <a:pt x="120" y="84"/>
                  <a:pt x="119" y="85"/>
                  <a:pt x="117" y="85"/>
                </a:cubicBezTo>
                <a:cubicBezTo>
                  <a:pt x="116" y="85"/>
                  <a:pt x="115" y="84"/>
                  <a:pt x="115" y="83"/>
                </a:cubicBezTo>
                <a:cubicBezTo>
                  <a:pt x="115" y="81"/>
                  <a:pt x="116" y="80"/>
                  <a:pt x="117" y="80"/>
                </a:cubicBezTo>
                <a:close/>
                <a:moveTo>
                  <a:pt x="101" y="72"/>
                </a:moveTo>
                <a:cubicBezTo>
                  <a:pt x="103" y="72"/>
                  <a:pt x="104" y="73"/>
                  <a:pt x="104" y="75"/>
                </a:cubicBezTo>
                <a:cubicBezTo>
                  <a:pt x="104" y="76"/>
                  <a:pt x="103" y="77"/>
                  <a:pt x="101" y="77"/>
                </a:cubicBezTo>
                <a:cubicBezTo>
                  <a:pt x="100" y="77"/>
                  <a:pt x="99" y="76"/>
                  <a:pt x="99" y="75"/>
                </a:cubicBezTo>
                <a:cubicBezTo>
                  <a:pt x="99" y="73"/>
                  <a:pt x="100" y="72"/>
                  <a:pt x="101" y="72"/>
                </a:cubicBezTo>
                <a:close/>
                <a:moveTo>
                  <a:pt x="107" y="80"/>
                </a:moveTo>
                <a:cubicBezTo>
                  <a:pt x="108" y="80"/>
                  <a:pt x="109" y="81"/>
                  <a:pt x="109" y="83"/>
                </a:cubicBezTo>
                <a:cubicBezTo>
                  <a:pt x="109" y="84"/>
                  <a:pt x="108" y="85"/>
                  <a:pt x="107" y="85"/>
                </a:cubicBezTo>
                <a:cubicBezTo>
                  <a:pt x="105" y="85"/>
                  <a:pt x="104" y="84"/>
                  <a:pt x="104" y="83"/>
                </a:cubicBezTo>
                <a:cubicBezTo>
                  <a:pt x="104" y="81"/>
                  <a:pt x="105" y="80"/>
                  <a:pt x="107" y="80"/>
                </a:cubicBezTo>
                <a:close/>
                <a:moveTo>
                  <a:pt x="91" y="72"/>
                </a:moveTo>
                <a:cubicBezTo>
                  <a:pt x="92" y="72"/>
                  <a:pt x="93" y="73"/>
                  <a:pt x="93" y="75"/>
                </a:cubicBezTo>
                <a:cubicBezTo>
                  <a:pt x="93" y="76"/>
                  <a:pt x="92" y="77"/>
                  <a:pt x="91" y="77"/>
                </a:cubicBezTo>
                <a:cubicBezTo>
                  <a:pt x="89" y="77"/>
                  <a:pt x="88" y="76"/>
                  <a:pt x="88" y="75"/>
                </a:cubicBezTo>
                <a:cubicBezTo>
                  <a:pt x="88" y="73"/>
                  <a:pt x="89" y="72"/>
                  <a:pt x="91" y="72"/>
                </a:cubicBezTo>
                <a:close/>
                <a:moveTo>
                  <a:pt x="96" y="80"/>
                </a:moveTo>
                <a:cubicBezTo>
                  <a:pt x="97" y="80"/>
                  <a:pt x="99" y="81"/>
                  <a:pt x="99" y="83"/>
                </a:cubicBezTo>
                <a:cubicBezTo>
                  <a:pt x="99" y="84"/>
                  <a:pt x="97" y="85"/>
                  <a:pt x="96" y="85"/>
                </a:cubicBezTo>
                <a:cubicBezTo>
                  <a:pt x="95" y="85"/>
                  <a:pt x="93" y="84"/>
                  <a:pt x="93" y="83"/>
                </a:cubicBezTo>
                <a:cubicBezTo>
                  <a:pt x="93" y="81"/>
                  <a:pt x="95" y="80"/>
                  <a:pt x="96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2" name="Freeform 1353"/>
          <p:cNvSpPr>
            <a:spLocks noEditPoints="1"/>
          </p:cNvSpPr>
          <p:nvPr userDrawn="1"/>
        </p:nvSpPr>
        <p:spPr bwMode="auto">
          <a:xfrm>
            <a:off x="5987892" y="5446039"/>
            <a:ext cx="450533" cy="440055"/>
          </a:xfrm>
          <a:custGeom>
            <a:avLst/>
            <a:gdLst>
              <a:gd name="T0" fmla="*/ 28 w 160"/>
              <a:gd name="T1" fmla="*/ 21 h 155"/>
              <a:gd name="T2" fmla="*/ 123 w 160"/>
              <a:gd name="T3" fmla="*/ 21 h 155"/>
              <a:gd name="T4" fmla="*/ 128 w 160"/>
              <a:gd name="T5" fmla="*/ 29 h 155"/>
              <a:gd name="T6" fmla="*/ 117 w 160"/>
              <a:gd name="T7" fmla="*/ 29 h 155"/>
              <a:gd name="T8" fmla="*/ 107 w 160"/>
              <a:gd name="T9" fmla="*/ 29 h 155"/>
              <a:gd name="T10" fmla="*/ 96 w 160"/>
              <a:gd name="T11" fmla="*/ 29 h 155"/>
              <a:gd name="T12" fmla="*/ 26 w 160"/>
              <a:gd name="T13" fmla="*/ 0 h 155"/>
              <a:gd name="T14" fmla="*/ 34 w 160"/>
              <a:gd name="T15" fmla="*/ 56 h 155"/>
              <a:gd name="T16" fmla="*/ 37 w 160"/>
              <a:gd name="T17" fmla="*/ 5 h 155"/>
              <a:gd name="T18" fmla="*/ 108 w 160"/>
              <a:gd name="T19" fmla="*/ 3 h 155"/>
              <a:gd name="T20" fmla="*/ 105 w 160"/>
              <a:gd name="T21" fmla="*/ 3 h 155"/>
              <a:gd name="T22" fmla="*/ 130 w 160"/>
              <a:gd name="T23" fmla="*/ 3 h 155"/>
              <a:gd name="T24" fmla="*/ 92 w 160"/>
              <a:gd name="T25" fmla="*/ 0 h 155"/>
              <a:gd name="T26" fmla="*/ 67 w 160"/>
              <a:gd name="T27" fmla="*/ 5 h 155"/>
              <a:gd name="T28" fmla="*/ 122 w 160"/>
              <a:gd name="T29" fmla="*/ 0 h 155"/>
              <a:gd name="T30" fmla="*/ 15 w 160"/>
              <a:gd name="T31" fmla="*/ 5 h 155"/>
              <a:gd name="T32" fmla="*/ 153 w 160"/>
              <a:gd name="T33" fmla="*/ 48 h 155"/>
              <a:gd name="T34" fmla="*/ 3 w 160"/>
              <a:gd name="T35" fmla="*/ 25 h 155"/>
              <a:gd name="T36" fmla="*/ 53 w 160"/>
              <a:gd name="T37" fmla="*/ 53 h 155"/>
              <a:gd name="T38" fmla="*/ 148 w 160"/>
              <a:gd name="T39" fmla="*/ 55 h 155"/>
              <a:gd name="T40" fmla="*/ 0 w 160"/>
              <a:gd name="T41" fmla="*/ 41 h 155"/>
              <a:gd name="T42" fmla="*/ 155 w 160"/>
              <a:gd name="T43" fmla="*/ 29 h 155"/>
              <a:gd name="T44" fmla="*/ 154 w 160"/>
              <a:gd name="T45" fmla="*/ 8 h 155"/>
              <a:gd name="T46" fmla="*/ 3 w 160"/>
              <a:gd name="T47" fmla="*/ 4 h 155"/>
              <a:gd name="T48" fmla="*/ 6 w 160"/>
              <a:gd name="T49" fmla="*/ 54 h 155"/>
              <a:gd name="T50" fmla="*/ 157 w 160"/>
              <a:gd name="T51" fmla="*/ 12 h 155"/>
              <a:gd name="T52" fmla="*/ 35 w 160"/>
              <a:gd name="T53" fmla="*/ 79 h 155"/>
              <a:gd name="T54" fmla="*/ 120 w 160"/>
              <a:gd name="T55" fmla="*/ 75 h 155"/>
              <a:gd name="T56" fmla="*/ 125 w 160"/>
              <a:gd name="T57" fmla="*/ 83 h 155"/>
              <a:gd name="T58" fmla="*/ 115 w 160"/>
              <a:gd name="T59" fmla="*/ 83 h 155"/>
              <a:gd name="T60" fmla="*/ 104 w 160"/>
              <a:gd name="T61" fmla="*/ 83 h 155"/>
              <a:gd name="T62" fmla="*/ 93 w 160"/>
              <a:gd name="T63" fmla="*/ 83 h 155"/>
              <a:gd name="T64" fmla="*/ 112 w 160"/>
              <a:gd name="T65" fmla="*/ 101 h 155"/>
              <a:gd name="T66" fmla="*/ 124 w 160"/>
              <a:gd name="T67" fmla="*/ 51 h 155"/>
              <a:gd name="T68" fmla="*/ 158 w 160"/>
              <a:gd name="T69" fmla="*/ 56 h 155"/>
              <a:gd name="T70" fmla="*/ 139 w 160"/>
              <a:gd name="T71" fmla="*/ 53 h 155"/>
              <a:gd name="T72" fmla="*/ 107 w 160"/>
              <a:gd name="T73" fmla="*/ 53 h 155"/>
              <a:gd name="T74" fmla="*/ 139 w 160"/>
              <a:gd name="T75" fmla="*/ 104 h 155"/>
              <a:gd name="T76" fmla="*/ 148 w 160"/>
              <a:gd name="T77" fmla="*/ 101 h 155"/>
              <a:gd name="T78" fmla="*/ 153 w 160"/>
              <a:gd name="T79" fmla="*/ 99 h 155"/>
              <a:gd name="T80" fmla="*/ 112 w 160"/>
              <a:gd name="T81" fmla="*/ 56 h 155"/>
              <a:gd name="T82" fmla="*/ 0 w 160"/>
              <a:gd name="T83" fmla="*/ 67 h 155"/>
              <a:gd name="T84" fmla="*/ 5 w 160"/>
              <a:gd name="T85" fmla="*/ 92 h 155"/>
              <a:gd name="T86" fmla="*/ 6 w 160"/>
              <a:gd name="T87" fmla="*/ 60 h 155"/>
              <a:gd name="T88" fmla="*/ 8 w 160"/>
              <a:gd name="T89" fmla="*/ 103 h 155"/>
              <a:gd name="T90" fmla="*/ 93 w 160"/>
              <a:gd name="T91" fmla="*/ 51 h 155"/>
              <a:gd name="T92" fmla="*/ 155 w 160"/>
              <a:gd name="T93" fmla="*/ 79 h 155"/>
              <a:gd name="T94" fmla="*/ 160 w 160"/>
              <a:gd name="T95" fmla="*/ 66 h 155"/>
              <a:gd name="T96" fmla="*/ 14 w 160"/>
              <a:gd name="T97" fmla="*/ 51 h 155"/>
              <a:gd name="T98" fmla="*/ 0 w 160"/>
              <a:gd name="T99" fmla="*/ 78 h 155"/>
              <a:gd name="T100" fmla="*/ 38 w 160"/>
              <a:gd name="T101" fmla="*/ 107 h 155"/>
              <a:gd name="T102" fmla="*/ 48 w 160"/>
              <a:gd name="T103" fmla="*/ 56 h 155"/>
              <a:gd name="T104" fmla="*/ 71 w 160"/>
              <a:gd name="T105" fmla="*/ 56 h 155"/>
              <a:gd name="T106" fmla="*/ 85 w 160"/>
              <a:gd name="T107" fmla="*/ 53 h 155"/>
              <a:gd name="T108" fmla="*/ 90 w 160"/>
              <a:gd name="T109" fmla="*/ 107 h 155"/>
              <a:gd name="T110" fmla="*/ 23 w 160"/>
              <a:gd name="T111" fmla="*/ 56 h 155"/>
              <a:gd name="T112" fmla="*/ 23 w 160"/>
              <a:gd name="T113" fmla="*/ 56 h 155"/>
              <a:gd name="T114" fmla="*/ 16 w 160"/>
              <a:gd name="T115" fmla="*/ 107 h 155"/>
              <a:gd name="T116" fmla="*/ 25 w 160"/>
              <a:gd name="T117" fmla="*/ 101 h 155"/>
              <a:gd name="T118" fmla="*/ 157 w 160"/>
              <a:gd name="T119" fmla="*/ 144 h 155"/>
              <a:gd name="T120" fmla="*/ 82 w 160"/>
              <a:gd name="T121" fmla="*/ 101 h 155"/>
              <a:gd name="T122" fmla="*/ 85 w 160"/>
              <a:gd name="T123" fmla="*/ 12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55">
                <a:moveTo>
                  <a:pt x="28" y="40"/>
                </a:moveTo>
                <a:cubicBezTo>
                  <a:pt x="35" y="40"/>
                  <a:pt x="40" y="35"/>
                  <a:pt x="40" y="28"/>
                </a:cubicBezTo>
                <a:cubicBezTo>
                  <a:pt x="40" y="21"/>
                  <a:pt x="35" y="16"/>
                  <a:pt x="28" y="16"/>
                </a:cubicBezTo>
                <a:cubicBezTo>
                  <a:pt x="21" y="16"/>
                  <a:pt x="16" y="21"/>
                  <a:pt x="16" y="28"/>
                </a:cubicBezTo>
                <a:cubicBezTo>
                  <a:pt x="16" y="35"/>
                  <a:pt x="21" y="40"/>
                  <a:pt x="28" y="40"/>
                </a:cubicBezTo>
                <a:close/>
                <a:moveTo>
                  <a:pt x="28" y="21"/>
                </a:moveTo>
                <a:cubicBezTo>
                  <a:pt x="32" y="21"/>
                  <a:pt x="35" y="24"/>
                  <a:pt x="35" y="28"/>
                </a:cubicBezTo>
                <a:cubicBezTo>
                  <a:pt x="35" y="32"/>
                  <a:pt x="32" y="35"/>
                  <a:pt x="28" y="35"/>
                </a:cubicBezTo>
                <a:cubicBezTo>
                  <a:pt x="24" y="35"/>
                  <a:pt x="21" y="32"/>
                  <a:pt x="21" y="28"/>
                </a:cubicBezTo>
                <a:cubicBezTo>
                  <a:pt x="21" y="24"/>
                  <a:pt x="24" y="21"/>
                  <a:pt x="28" y="21"/>
                </a:cubicBezTo>
                <a:close/>
                <a:moveTo>
                  <a:pt x="133" y="21"/>
                </a:moveTo>
                <a:cubicBezTo>
                  <a:pt x="135" y="21"/>
                  <a:pt x="136" y="23"/>
                  <a:pt x="136" y="24"/>
                </a:cubicBezTo>
                <a:cubicBezTo>
                  <a:pt x="136" y="25"/>
                  <a:pt x="135" y="27"/>
                  <a:pt x="133" y="27"/>
                </a:cubicBezTo>
                <a:cubicBezTo>
                  <a:pt x="132" y="27"/>
                  <a:pt x="131" y="25"/>
                  <a:pt x="131" y="24"/>
                </a:cubicBezTo>
                <a:cubicBezTo>
                  <a:pt x="131" y="23"/>
                  <a:pt x="132" y="21"/>
                  <a:pt x="133" y="21"/>
                </a:cubicBezTo>
                <a:close/>
                <a:moveTo>
                  <a:pt x="123" y="21"/>
                </a:moveTo>
                <a:cubicBezTo>
                  <a:pt x="124" y="21"/>
                  <a:pt x="125" y="23"/>
                  <a:pt x="125" y="24"/>
                </a:cubicBezTo>
                <a:cubicBezTo>
                  <a:pt x="125" y="25"/>
                  <a:pt x="124" y="27"/>
                  <a:pt x="123" y="27"/>
                </a:cubicBezTo>
                <a:cubicBezTo>
                  <a:pt x="121" y="27"/>
                  <a:pt x="120" y="25"/>
                  <a:pt x="120" y="24"/>
                </a:cubicBezTo>
                <a:cubicBezTo>
                  <a:pt x="120" y="23"/>
                  <a:pt x="121" y="21"/>
                  <a:pt x="123" y="21"/>
                </a:cubicBezTo>
                <a:close/>
                <a:moveTo>
                  <a:pt x="139" y="29"/>
                </a:moveTo>
                <a:cubicBezTo>
                  <a:pt x="140" y="29"/>
                  <a:pt x="141" y="31"/>
                  <a:pt x="141" y="32"/>
                </a:cubicBezTo>
                <a:cubicBezTo>
                  <a:pt x="141" y="33"/>
                  <a:pt x="140" y="35"/>
                  <a:pt x="139" y="35"/>
                </a:cubicBezTo>
                <a:cubicBezTo>
                  <a:pt x="137" y="35"/>
                  <a:pt x="136" y="33"/>
                  <a:pt x="136" y="32"/>
                </a:cubicBezTo>
                <a:cubicBezTo>
                  <a:pt x="136" y="31"/>
                  <a:pt x="137" y="29"/>
                  <a:pt x="139" y="29"/>
                </a:cubicBezTo>
                <a:close/>
                <a:moveTo>
                  <a:pt x="128" y="29"/>
                </a:moveTo>
                <a:cubicBezTo>
                  <a:pt x="129" y="29"/>
                  <a:pt x="131" y="31"/>
                  <a:pt x="131" y="32"/>
                </a:cubicBezTo>
                <a:cubicBezTo>
                  <a:pt x="131" y="33"/>
                  <a:pt x="129" y="35"/>
                  <a:pt x="128" y="35"/>
                </a:cubicBezTo>
                <a:cubicBezTo>
                  <a:pt x="127" y="35"/>
                  <a:pt x="125" y="33"/>
                  <a:pt x="125" y="32"/>
                </a:cubicBezTo>
                <a:cubicBezTo>
                  <a:pt x="125" y="31"/>
                  <a:pt x="127" y="29"/>
                  <a:pt x="128" y="29"/>
                </a:cubicBezTo>
                <a:close/>
                <a:moveTo>
                  <a:pt x="112" y="21"/>
                </a:moveTo>
                <a:cubicBezTo>
                  <a:pt x="113" y="21"/>
                  <a:pt x="115" y="23"/>
                  <a:pt x="115" y="24"/>
                </a:cubicBezTo>
                <a:cubicBezTo>
                  <a:pt x="115" y="25"/>
                  <a:pt x="113" y="27"/>
                  <a:pt x="112" y="27"/>
                </a:cubicBezTo>
                <a:cubicBezTo>
                  <a:pt x="111" y="27"/>
                  <a:pt x="109" y="25"/>
                  <a:pt x="109" y="24"/>
                </a:cubicBezTo>
                <a:cubicBezTo>
                  <a:pt x="109" y="23"/>
                  <a:pt x="111" y="21"/>
                  <a:pt x="112" y="21"/>
                </a:cubicBezTo>
                <a:close/>
                <a:moveTo>
                  <a:pt x="117" y="29"/>
                </a:moveTo>
                <a:cubicBezTo>
                  <a:pt x="119" y="29"/>
                  <a:pt x="120" y="31"/>
                  <a:pt x="120" y="32"/>
                </a:cubicBezTo>
                <a:cubicBezTo>
                  <a:pt x="120" y="33"/>
                  <a:pt x="119" y="35"/>
                  <a:pt x="117" y="35"/>
                </a:cubicBezTo>
                <a:cubicBezTo>
                  <a:pt x="116" y="35"/>
                  <a:pt x="115" y="33"/>
                  <a:pt x="115" y="32"/>
                </a:cubicBezTo>
                <a:cubicBezTo>
                  <a:pt x="115" y="31"/>
                  <a:pt x="116" y="29"/>
                  <a:pt x="117" y="29"/>
                </a:cubicBezTo>
                <a:close/>
                <a:moveTo>
                  <a:pt x="101" y="21"/>
                </a:moveTo>
                <a:cubicBezTo>
                  <a:pt x="103" y="21"/>
                  <a:pt x="104" y="23"/>
                  <a:pt x="104" y="24"/>
                </a:cubicBezTo>
                <a:cubicBezTo>
                  <a:pt x="104" y="25"/>
                  <a:pt x="103" y="27"/>
                  <a:pt x="101" y="27"/>
                </a:cubicBezTo>
                <a:cubicBezTo>
                  <a:pt x="100" y="27"/>
                  <a:pt x="99" y="25"/>
                  <a:pt x="99" y="24"/>
                </a:cubicBezTo>
                <a:cubicBezTo>
                  <a:pt x="99" y="23"/>
                  <a:pt x="100" y="21"/>
                  <a:pt x="101" y="21"/>
                </a:cubicBezTo>
                <a:close/>
                <a:moveTo>
                  <a:pt x="107" y="29"/>
                </a:moveTo>
                <a:cubicBezTo>
                  <a:pt x="108" y="29"/>
                  <a:pt x="109" y="31"/>
                  <a:pt x="109" y="32"/>
                </a:cubicBezTo>
                <a:cubicBezTo>
                  <a:pt x="109" y="33"/>
                  <a:pt x="108" y="35"/>
                  <a:pt x="107" y="35"/>
                </a:cubicBezTo>
                <a:cubicBezTo>
                  <a:pt x="105" y="35"/>
                  <a:pt x="104" y="33"/>
                  <a:pt x="104" y="32"/>
                </a:cubicBezTo>
                <a:cubicBezTo>
                  <a:pt x="104" y="31"/>
                  <a:pt x="105" y="29"/>
                  <a:pt x="107" y="29"/>
                </a:cubicBezTo>
                <a:close/>
                <a:moveTo>
                  <a:pt x="91" y="21"/>
                </a:moveTo>
                <a:cubicBezTo>
                  <a:pt x="92" y="21"/>
                  <a:pt x="93" y="23"/>
                  <a:pt x="93" y="24"/>
                </a:cubicBezTo>
                <a:cubicBezTo>
                  <a:pt x="93" y="25"/>
                  <a:pt x="92" y="27"/>
                  <a:pt x="91" y="27"/>
                </a:cubicBezTo>
                <a:cubicBezTo>
                  <a:pt x="89" y="27"/>
                  <a:pt x="88" y="25"/>
                  <a:pt x="88" y="24"/>
                </a:cubicBezTo>
                <a:cubicBezTo>
                  <a:pt x="88" y="23"/>
                  <a:pt x="89" y="21"/>
                  <a:pt x="91" y="21"/>
                </a:cubicBezTo>
                <a:close/>
                <a:moveTo>
                  <a:pt x="96" y="29"/>
                </a:moveTo>
                <a:cubicBezTo>
                  <a:pt x="97" y="29"/>
                  <a:pt x="99" y="31"/>
                  <a:pt x="99" y="32"/>
                </a:cubicBezTo>
                <a:cubicBezTo>
                  <a:pt x="99" y="33"/>
                  <a:pt x="97" y="35"/>
                  <a:pt x="96" y="35"/>
                </a:cubicBezTo>
                <a:cubicBezTo>
                  <a:pt x="95" y="35"/>
                  <a:pt x="93" y="33"/>
                  <a:pt x="93" y="32"/>
                </a:cubicBezTo>
                <a:cubicBezTo>
                  <a:pt x="93" y="31"/>
                  <a:pt x="95" y="29"/>
                  <a:pt x="96" y="29"/>
                </a:cubicBezTo>
                <a:close/>
                <a:moveTo>
                  <a:pt x="42" y="3"/>
                </a:moveTo>
                <a:cubicBezTo>
                  <a:pt x="42" y="1"/>
                  <a:pt x="44" y="0"/>
                  <a:pt x="4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50" y="1"/>
                  <a:pt x="50" y="3"/>
                </a:cubicBezTo>
                <a:cubicBezTo>
                  <a:pt x="50" y="4"/>
                  <a:pt x="49" y="5"/>
                  <a:pt x="48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4" y="5"/>
                  <a:pt x="42" y="4"/>
                  <a:pt x="42" y="3"/>
                </a:cubicBezTo>
                <a:close/>
                <a:moveTo>
                  <a:pt x="21" y="3"/>
                </a:moveTo>
                <a:cubicBezTo>
                  <a:pt x="21" y="1"/>
                  <a:pt x="22" y="0"/>
                  <a:pt x="23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7" y="0"/>
                  <a:pt x="29" y="1"/>
                  <a:pt x="29" y="3"/>
                </a:cubicBezTo>
                <a:cubicBezTo>
                  <a:pt x="29" y="4"/>
                  <a:pt x="27" y="5"/>
                  <a:pt x="26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2" y="5"/>
                  <a:pt x="21" y="4"/>
                  <a:pt x="21" y="3"/>
                </a:cubicBezTo>
                <a:close/>
                <a:moveTo>
                  <a:pt x="38" y="51"/>
                </a:moveTo>
                <a:cubicBezTo>
                  <a:pt x="40" y="51"/>
                  <a:pt x="41" y="52"/>
                  <a:pt x="41" y="53"/>
                </a:cubicBezTo>
                <a:cubicBezTo>
                  <a:pt x="41" y="55"/>
                  <a:pt x="40" y="56"/>
                  <a:pt x="38" y="56"/>
                </a:cubicBezTo>
                <a:cubicBezTo>
                  <a:pt x="37" y="56"/>
                  <a:pt x="37" y="56"/>
                  <a:pt x="37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34" y="56"/>
                  <a:pt x="34" y="56"/>
                  <a:pt x="34" y="56"/>
                </a:cubicBezTo>
                <a:cubicBezTo>
                  <a:pt x="33" y="56"/>
                  <a:pt x="31" y="55"/>
                  <a:pt x="31" y="53"/>
                </a:cubicBezTo>
                <a:cubicBezTo>
                  <a:pt x="31" y="52"/>
                  <a:pt x="33" y="51"/>
                  <a:pt x="34" y="51"/>
                </a:cubicBezTo>
                <a:cubicBezTo>
                  <a:pt x="36" y="51"/>
                  <a:pt x="36" y="51"/>
                  <a:pt x="36" y="51"/>
                </a:cubicBezTo>
                <a:cubicBezTo>
                  <a:pt x="37" y="51"/>
                  <a:pt x="37" y="51"/>
                  <a:pt x="37" y="51"/>
                </a:cubicBezTo>
                <a:lnTo>
                  <a:pt x="38" y="51"/>
                </a:lnTo>
                <a:close/>
                <a:moveTo>
                  <a:pt x="31" y="3"/>
                </a:moveTo>
                <a:cubicBezTo>
                  <a:pt x="31" y="1"/>
                  <a:pt x="33" y="0"/>
                  <a:pt x="34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8" y="0"/>
                  <a:pt x="40" y="1"/>
                  <a:pt x="40" y="3"/>
                </a:cubicBezTo>
                <a:cubicBezTo>
                  <a:pt x="40" y="4"/>
                  <a:pt x="38" y="5"/>
                  <a:pt x="37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3" y="5"/>
                  <a:pt x="31" y="4"/>
                  <a:pt x="31" y="3"/>
                </a:cubicBezTo>
                <a:close/>
                <a:moveTo>
                  <a:pt x="53" y="3"/>
                </a:moveTo>
                <a:cubicBezTo>
                  <a:pt x="53" y="1"/>
                  <a:pt x="55" y="0"/>
                  <a:pt x="56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0" y="0"/>
                  <a:pt x="61" y="1"/>
                  <a:pt x="61" y="3"/>
                </a:cubicBezTo>
                <a:cubicBezTo>
                  <a:pt x="61" y="4"/>
                  <a:pt x="60" y="5"/>
                  <a:pt x="59" y="5"/>
                </a:cubicBezTo>
                <a:cubicBezTo>
                  <a:pt x="56" y="5"/>
                  <a:pt x="56" y="5"/>
                  <a:pt x="56" y="5"/>
                </a:cubicBezTo>
                <a:cubicBezTo>
                  <a:pt x="55" y="5"/>
                  <a:pt x="53" y="4"/>
                  <a:pt x="53" y="3"/>
                </a:cubicBezTo>
                <a:close/>
                <a:moveTo>
                  <a:pt x="108" y="3"/>
                </a:moveTo>
                <a:cubicBezTo>
                  <a:pt x="108" y="1"/>
                  <a:pt x="109" y="0"/>
                  <a:pt x="111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5" y="0"/>
                  <a:pt x="116" y="1"/>
                  <a:pt x="116" y="3"/>
                </a:cubicBezTo>
                <a:cubicBezTo>
                  <a:pt x="116" y="4"/>
                  <a:pt x="115" y="5"/>
                  <a:pt x="113" y="5"/>
                </a:cubicBezTo>
                <a:cubicBezTo>
                  <a:pt x="111" y="5"/>
                  <a:pt x="111" y="5"/>
                  <a:pt x="111" y="5"/>
                </a:cubicBezTo>
                <a:cubicBezTo>
                  <a:pt x="109" y="5"/>
                  <a:pt x="108" y="4"/>
                  <a:pt x="108" y="3"/>
                </a:cubicBezTo>
                <a:close/>
                <a:moveTo>
                  <a:pt x="97" y="3"/>
                </a:moveTo>
                <a:cubicBezTo>
                  <a:pt x="97" y="1"/>
                  <a:pt x="98" y="0"/>
                  <a:pt x="100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4" y="0"/>
                  <a:pt x="105" y="1"/>
                  <a:pt x="105" y="3"/>
                </a:cubicBezTo>
                <a:cubicBezTo>
                  <a:pt x="105" y="4"/>
                  <a:pt x="104" y="5"/>
                  <a:pt x="103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98" y="5"/>
                  <a:pt x="97" y="4"/>
                  <a:pt x="97" y="3"/>
                </a:cubicBezTo>
                <a:close/>
                <a:moveTo>
                  <a:pt x="130" y="3"/>
                </a:moveTo>
                <a:cubicBezTo>
                  <a:pt x="130" y="1"/>
                  <a:pt x="131" y="0"/>
                  <a:pt x="133" y="0"/>
                </a:cubicBezTo>
                <a:cubicBezTo>
                  <a:pt x="135" y="0"/>
                  <a:pt x="135" y="0"/>
                  <a:pt x="135" y="0"/>
                </a:cubicBezTo>
                <a:cubicBezTo>
                  <a:pt x="137" y="0"/>
                  <a:pt x="138" y="1"/>
                  <a:pt x="138" y="3"/>
                </a:cubicBezTo>
                <a:cubicBezTo>
                  <a:pt x="138" y="4"/>
                  <a:pt x="137" y="5"/>
                  <a:pt x="135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1" y="5"/>
                  <a:pt x="130" y="4"/>
                  <a:pt x="130" y="3"/>
                </a:cubicBezTo>
                <a:close/>
                <a:moveTo>
                  <a:pt x="141" y="3"/>
                </a:moveTo>
                <a:cubicBezTo>
                  <a:pt x="141" y="1"/>
                  <a:pt x="142" y="0"/>
                  <a:pt x="144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8" y="0"/>
                  <a:pt x="149" y="1"/>
                  <a:pt x="149" y="3"/>
                </a:cubicBezTo>
                <a:cubicBezTo>
                  <a:pt x="149" y="4"/>
                  <a:pt x="148" y="5"/>
                  <a:pt x="146" y="5"/>
                </a:cubicBezTo>
                <a:cubicBezTo>
                  <a:pt x="144" y="5"/>
                  <a:pt x="144" y="5"/>
                  <a:pt x="144" y="5"/>
                </a:cubicBezTo>
                <a:cubicBezTo>
                  <a:pt x="142" y="5"/>
                  <a:pt x="141" y="4"/>
                  <a:pt x="141" y="3"/>
                </a:cubicBezTo>
                <a:close/>
                <a:moveTo>
                  <a:pt x="86" y="3"/>
                </a:moveTo>
                <a:cubicBezTo>
                  <a:pt x="86" y="1"/>
                  <a:pt x="87" y="0"/>
                  <a:pt x="8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3" y="0"/>
                  <a:pt x="94" y="1"/>
                  <a:pt x="94" y="3"/>
                </a:cubicBezTo>
                <a:cubicBezTo>
                  <a:pt x="94" y="4"/>
                  <a:pt x="93" y="5"/>
                  <a:pt x="92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7" y="5"/>
                  <a:pt x="86" y="4"/>
                  <a:pt x="86" y="3"/>
                </a:cubicBezTo>
                <a:close/>
                <a:moveTo>
                  <a:pt x="64" y="3"/>
                </a:moveTo>
                <a:cubicBezTo>
                  <a:pt x="64" y="1"/>
                  <a:pt x="65" y="0"/>
                  <a:pt x="67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71" y="0"/>
                  <a:pt x="72" y="1"/>
                  <a:pt x="72" y="3"/>
                </a:cubicBezTo>
                <a:cubicBezTo>
                  <a:pt x="72" y="4"/>
                  <a:pt x="71" y="5"/>
                  <a:pt x="70" y="5"/>
                </a:cubicBezTo>
                <a:cubicBezTo>
                  <a:pt x="67" y="5"/>
                  <a:pt x="67" y="5"/>
                  <a:pt x="67" y="5"/>
                </a:cubicBezTo>
                <a:cubicBezTo>
                  <a:pt x="65" y="5"/>
                  <a:pt x="64" y="4"/>
                  <a:pt x="64" y="3"/>
                </a:cubicBezTo>
                <a:close/>
                <a:moveTo>
                  <a:pt x="75" y="3"/>
                </a:moveTo>
                <a:cubicBezTo>
                  <a:pt x="75" y="1"/>
                  <a:pt x="76" y="0"/>
                  <a:pt x="78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2" y="0"/>
                  <a:pt x="83" y="1"/>
                  <a:pt x="83" y="3"/>
                </a:cubicBezTo>
                <a:cubicBezTo>
                  <a:pt x="83" y="4"/>
                  <a:pt x="82" y="5"/>
                  <a:pt x="81" y="5"/>
                </a:cubicBezTo>
                <a:cubicBezTo>
                  <a:pt x="78" y="5"/>
                  <a:pt x="78" y="5"/>
                  <a:pt x="78" y="5"/>
                </a:cubicBezTo>
                <a:cubicBezTo>
                  <a:pt x="76" y="5"/>
                  <a:pt x="75" y="4"/>
                  <a:pt x="75" y="3"/>
                </a:cubicBezTo>
                <a:close/>
                <a:moveTo>
                  <a:pt x="119" y="3"/>
                </a:moveTo>
                <a:cubicBezTo>
                  <a:pt x="119" y="1"/>
                  <a:pt x="120" y="0"/>
                  <a:pt x="122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6" y="0"/>
                  <a:pt x="127" y="1"/>
                  <a:pt x="127" y="3"/>
                </a:cubicBezTo>
                <a:cubicBezTo>
                  <a:pt x="127" y="4"/>
                  <a:pt x="126" y="5"/>
                  <a:pt x="124" y="5"/>
                </a:cubicBezTo>
                <a:cubicBezTo>
                  <a:pt x="122" y="5"/>
                  <a:pt x="122" y="5"/>
                  <a:pt x="122" y="5"/>
                </a:cubicBezTo>
                <a:cubicBezTo>
                  <a:pt x="120" y="5"/>
                  <a:pt x="119" y="4"/>
                  <a:pt x="119" y="3"/>
                </a:cubicBezTo>
                <a:close/>
                <a:moveTo>
                  <a:pt x="10" y="3"/>
                </a:moveTo>
                <a:cubicBezTo>
                  <a:pt x="10" y="1"/>
                  <a:pt x="11" y="0"/>
                  <a:pt x="12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8" y="1"/>
                  <a:pt x="18" y="3"/>
                </a:cubicBezTo>
                <a:cubicBezTo>
                  <a:pt x="18" y="4"/>
                  <a:pt x="16" y="5"/>
                  <a:pt x="15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5"/>
                  <a:pt x="10" y="4"/>
                  <a:pt x="10" y="3"/>
                </a:cubicBezTo>
                <a:close/>
                <a:moveTo>
                  <a:pt x="153" y="48"/>
                </a:moveTo>
                <a:cubicBezTo>
                  <a:pt x="153" y="48"/>
                  <a:pt x="154" y="47"/>
                  <a:pt x="154" y="47"/>
                </a:cubicBezTo>
                <a:cubicBezTo>
                  <a:pt x="155" y="45"/>
                  <a:pt x="156" y="45"/>
                  <a:pt x="158" y="45"/>
                </a:cubicBezTo>
                <a:cubicBezTo>
                  <a:pt x="159" y="46"/>
                  <a:pt x="160" y="47"/>
                  <a:pt x="159" y="49"/>
                </a:cubicBezTo>
                <a:cubicBezTo>
                  <a:pt x="158" y="50"/>
                  <a:pt x="158" y="51"/>
                  <a:pt x="157" y="52"/>
                </a:cubicBezTo>
                <a:cubicBezTo>
                  <a:pt x="157" y="52"/>
                  <a:pt x="156" y="53"/>
                  <a:pt x="155" y="53"/>
                </a:cubicBezTo>
                <a:cubicBezTo>
                  <a:pt x="154" y="53"/>
                  <a:pt x="154" y="52"/>
                  <a:pt x="153" y="52"/>
                </a:cubicBezTo>
                <a:cubicBezTo>
                  <a:pt x="152" y="51"/>
                  <a:pt x="152" y="49"/>
                  <a:pt x="153" y="48"/>
                </a:cubicBezTo>
                <a:close/>
                <a:moveTo>
                  <a:pt x="0" y="19"/>
                </a:moveTo>
                <a:cubicBezTo>
                  <a:pt x="0" y="16"/>
                  <a:pt x="0" y="16"/>
                  <a:pt x="0" y="16"/>
                </a:cubicBezTo>
                <a:cubicBezTo>
                  <a:pt x="0" y="15"/>
                  <a:pt x="1" y="14"/>
                  <a:pt x="3" y="14"/>
                </a:cubicBezTo>
                <a:cubicBezTo>
                  <a:pt x="4" y="14"/>
                  <a:pt x="5" y="15"/>
                  <a:pt x="5" y="16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21"/>
                  <a:pt x="4" y="22"/>
                  <a:pt x="3" y="22"/>
                </a:cubicBezTo>
                <a:cubicBezTo>
                  <a:pt x="1" y="22"/>
                  <a:pt x="0" y="21"/>
                  <a:pt x="0" y="19"/>
                </a:cubicBezTo>
                <a:close/>
                <a:moveTo>
                  <a:pt x="0" y="30"/>
                </a:moveTo>
                <a:cubicBezTo>
                  <a:pt x="0" y="27"/>
                  <a:pt x="0" y="27"/>
                  <a:pt x="0" y="27"/>
                </a:cubicBezTo>
                <a:cubicBezTo>
                  <a:pt x="0" y="26"/>
                  <a:pt x="1" y="25"/>
                  <a:pt x="3" y="25"/>
                </a:cubicBezTo>
                <a:cubicBezTo>
                  <a:pt x="4" y="25"/>
                  <a:pt x="5" y="26"/>
                  <a:pt x="5" y="27"/>
                </a:cubicBezTo>
                <a:cubicBezTo>
                  <a:pt x="5" y="30"/>
                  <a:pt x="5" y="30"/>
                  <a:pt x="5" y="30"/>
                </a:cubicBezTo>
                <a:cubicBezTo>
                  <a:pt x="5" y="32"/>
                  <a:pt x="4" y="33"/>
                  <a:pt x="3" y="33"/>
                </a:cubicBezTo>
                <a:cubicBezTo>
                  <a:pt x="1" y="33"/>
                  <a:pt x="0" y="32"/>
                  <a:pt x="0" y="30"/>
                </a:cubicBezTo>
                <a:close/>
                <a:moveTo>
                  <a:pt x="63" y="53"/>
                </a:moveTo>
                <a:cubicBezTo>
                  <a:pt x="63" y="55"/>
                  <a:pt x="62" y="56"/>
                  <a:pt x="60" y="56"/>
                </a:cubicBezTo>
                <a:cubicBezTo>
                  <a:pt x="59" y="56"/>
                  <a:pt x="59" y="56"/>
                  <a:pt x="59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3" y="55"/>
                  <a:pt x="53" y="53"/>
                </a:cubicBezTo>
                <a:cubicBezTo>
                  <a:pt x="53" y="52"/>
                  <a:pt x="55" y="51"/>
                  <a:pt x="56" y="51"/>
                </a:cubicBezTo>
                <a:cubicBezTo>
                  <a:pt x="57" y="51"/>
                  <a:pt x="57" y="51"/>
                  <a:pt x="57" y="51"/>
                </a:cubicBezTo>
                <a:cubicBezTo>
                  <a:pt x="59" y="51"/>
                  <a:pt x="59" y="51"/>
                  <a:pt x="59" y="51"/>
                </a:cubicBezTo>
                <a:cubicBezTo>
                  <a:pt x="60" y="51"/>
                  <a:pt x="60" y="51"/>
                  <a:pt x="60" y="51"/>
                </a:cubicBezTo>
                <a:cubicBezTo>
                  <a:pt x="62" y="51"/>
                  <a:pt x="63" y="52"/>
                  <a:pt x="63" y="53"/>
                </a:cubicBezTo>
                <a:close/>
                <a:moveTo>
                  <a:pt x="146" y="51"/>
                </a:moveTo>
                <a:cubicBezTo>
                  <a:pt x="148" y="51"/>
                  <a:pt x="148" y="51"/>
                  <a:pt x="148" y="51"/>
                </a:cubicBezTo>
                <a:cubicBezTo>
                  <a:pt x="149" y="51"/>
                  <a:pt x="150" y="52"/>
                  <a:pt x="150" y="53"/>
                </a:cubicBezTo>
                <a:cubicBezTo>
                  <a:pt x="150" y="55"/>
                  <a:pt x="149" y="56"/>
                  <a:pt x="148" y="56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48" y="55"/>
                  <a:pt x="148" y="55"/>
                  <a:pt x="148" y="55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6" y="56"/>
                  <a:pt x="146" y="56"/>
                  <a:pt x="146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2" y="56"/>
                  <a:pt x="141" y="55"/>
                  <a:pt x="141" y="53"/>
                </a:cubicBezTo>
                <a:cubicBezTo>
                  <a:pt x="141" y="52"/>
                  <a:pt x="142" y="51"/>
                  <a:pt x="144" y="51"/>
                </a:cubicBezTo>
                <a:cubicBezTo>
                  <a:pt x="145" y="51"/>
                  <a:pt x="145" y="51"/>
                  <a:pt x="145" y="51"/>
                </a:cubicBezTo>
                <a:cubicBezTo>
                  <a:pt x="146" y="51"/>
                  <a:pt x="146" y="51"/>
                  <a:pt x="146" y="51"/>
                </a:cubicBezTo>
                <a:close/>
                <a:moveTo>
                  <a:pt x="0" y="41"/>
                </a:moveTo>
                <a:cubicBezTo>
                  <a:pt x="0" y="38"/>
                  <a:pt x="0" y="38"/>
                  <a:pt x="0" y="38"/>
                </a:cubicBezTo>
                <a:cubicBezTo>
                  <a:pt x="0" y="37"/>
                  <a:pt x="1" y="36"/>
                  <a:pt x="3" y="36"/>
                </a:cubicBezTo>
                <a:cubicBezTo>
                  <a:pt x="4" y="36"/>
                  <a:pt x="5" y="37"/>
                  <a:pt x="5" y="3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2"/>
                  <a:pt x="4" y="44"/>
                  <a:pt x="3" y="44"/>
                </a:cubicBezTo>
                <a:cubicBezTo>
                  <a:pt x="1" y="44"/>
                  <a:pt x="0" y="42"/>
                  <a:pt x="0" y="41"/>
                </a:cubicBezTo>
                <a:close/>
                <a:moveTo>
                  <a:pt x="160" y="26"/>
                </a:moveTo>
                <a:cubicBezTo>
                  <a:pt x="160" y="29"/>
                  <a:pt x="160" y="29"/>
                  <a:pt x="160" y="29"/>
                </a:cubicBezTo>
                <a:cubicBezTo>
                  <a:pt x="160" y="30"/>
                  <a:pt x="159" y="31"/>
                  <a:pt x="157" y="31"/>
                </a:cubicBezTo>
                <a:cubicBezTo>
                  <a:pt x="156" y="31"/>
                  <a:pt x="155" y="30"/>
                  <a:pt x="155" y="29"/>
                </a:cubicBezTo>
                <a:cubicBezTo>
                  <a:pt x="155" y="26"/>
                  <a:pt x="155" y="26"/>
                  <a:pt x="155" y="26"/>
                </a:cubicBezTo>
                <a:cubicBezTo>
                  <a:pt x="155" y="24"/>
                  <a:pt x="156" y="23"/>
                  <a:pt x="157" y="23"/>
                </a:cubicBezTo>
                <a:cubicBezTo>
                  <a:pt x="159" y="23"/>
                  <a:pt x="160" y="24"/>
                  <a:pt x="160" y="26"/>
                </a:cubicBezTo>
                <a:close/>
                <a:moveTo>
                  <a:pt x="152" y="7"/>
                </a:moveTo>
                <a:cubicBezTo>
                  <a:pt x="151" y="6"/>
                  <a:pt x="151" y="4"/>
                  <a:pt x="152" y="3"/>
                </a:cubicBezTo>
                <a:cubicBezTo>
                  <a:pt x="153" y="2"/>
                  <a:pt x="155" y="2"/>
                  <a:pt x="156" y="3"/>
                </a:cubicBezTo>
                <a:cubicBezTo>
                  <a:pt x="157" y="4"/>
                  <a:pt x="157" y="5"/>
                  <a:pt x="158" y="6"/>
                </a:cubicBezTo>
                <a:cubicBezTo>
                  <a:pt x="159" y="7"/>
                  <a:pt x="158" y="8"/>
                  <a:pt x="157" y="9"/>
                </a:cubicBezTo>
                <a:cubicBezTo>
                  <a:pt x="157" y="10"/>
                  <a:pt x="156" y="10"/>
                  <a:pt x="156" y="10"/>
                </a:cubicBezTo>
                <a:cubicBezTo>
                  <a:pt x="155" y="10"/>
                  <a:pt x="154" y="9"/>
                  <a:pt x="154" y="8"/>
                </a:cubicBezTo>
                <a:cubicBezTo>
                  <a:pt x="153" y="8"/>
                  <a:pt x="153" y="7"/>
                  <a:pt x="152" y="7"/>
                </a:cubicBezTo>
                <a:close/>
                <a:moveTo>
                  <a:pt x="160" y="37"/>
                </a:move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59" y="42"/>
                  <a:pt x="157" y="42"/>
                </a:cubicBezTo>
                <a:cubicBezTo>
                  <a:pt x="156" y="42"/>
                  <a:pt x="155" y="41"/>
                  <a:pt x="155" y="40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55" y="35"/>
                  <a:pt x="156" y="34"/>
                  <a:pt x="157" y="34"/>
                </a:cubicBezTo>
                <a:cubicBezTo>
                  <a:pt x="159" y="34"/>
                  <a:pt x="160" y="35"/>
                  <a:pt x="160" y="37"/>
                </a:cubicBezTo>
                <a:close/>
                <a:moveTo>
                  <a:pt x="1" y="7"/>
                </a:moveTo>
                <a:cubicBezTo>
                  <a:pt x="2" y="6"/>
                  <a:pt x="2" y="5"/>
                  <a:pt x="3" y="4"/>
                </a:cubicBezTo>
                <a:cubicBezTo>
                  <a:pt x="4" y="3"/>
                  <a:pt x="6" y="3"/>
                  <a:pt x="7" y="4"/>
                </a:cubicBezTo>
                <a:cubicBezTo>
                  <a:pt x="8" y="5"/>
                  <a:pt x="8" y="7"/>
                  <a:pt x="7" y="8"/>
                </a:cubicBezTo>
                <a:cubicBezTo>
                  <a:pt x="7" y="8"/>
                  <a:pt x="6" y="9"/>
                  <a:pt x="6" y="9"/>
                </a:cubicBezTo>
                <a:cubicBezTo>
                  <a:pt x="6" y="10"/>
                  <a:pt x="5" y="11"/>
                  <a:pt x="4" y="11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0"/>
                  <a:pt x="0" y="9"/>
                  <a:pt x="1" y="7"/>
                </a:cubicBezTo>
                <a:close/>
                <a:moveTo>
                  <a:pt x="6" y="47"/>
                </a:moveTo>
                <a:cubicBezTo>
                  <a:pt x="7" y="48"/>
                  <a:pt x="7" y="49"/>
                  <a:pt x="8" y="49"/>
                </a:cubicBezTo>
                <a:cubicBezTo>
                  <a:pt x="9" y="50"/>
                  <a:pt x="9" y="52"/>
                  <a:pt x="8" y="53"/>
                </a:cubicBezTo>
                <a:cubicBezTo>
                  <a:pt x="7" y="53"/>
                  <a:pt x="7" y="54"/>
                  <a:pt x="6" y="54"/>
                </a:cubicBezTo>
                <a:cubicBezTo>
                  <a:pt x="5" y="54"/>
                  <a:pt x="5" y="53"/>
                  <a:pt x="4" y="53"/>
                </a:cubicBezTo>
                <a:cubicBezTo>
                  <a:pt x="3" y="52"/>
                  <a:pt x="3" y="51"/>
                  <a:pt x="2" y="50"/>
                </a:cubicBezTo>
                <a:cubicBezTo>
                  <a:pt x="1" y="49"/>
                  <a:pt x="2" y="47"/>
                  <a:pt x="3" y="47"/>
                </a:cubicBezTo>
                <a:cubicBezTo>
                  <a:pt x="4" y="46"/>
                  <a:pt x="6" y="46"/>
                  <a:pt x="6" y="47"/>
                </a:cubicBezTo>
                <a:close/>
                <a:moveTo>
                  <a:pt x="160" y="15"/>
                </a:moveTo>
                <a:cubicBezTo>
                  <a:pt x="160" y="18"/>
                  <a:pt x="160" y="18"/>
                  <a:pt x="160" y="18"/>
                </a:cubicBezTo>
                <a:cubicBezTo>
                  <a:pt x="160" y="19"/>
                  <a:pt x="159" y="20"/>
                  <a:pt x="157" y="20"/>
                </a:cubicBezTo>
                <a:cubicBezTo>
                  <a:pt x="156" y="20"/>
                  <a:pt x="155" y="19"/>
                  <a:pt x="155" y="18"/>
                </a:cubicBezTo>
                <a:cubicBezTo>
                  <a:pt x="155" y="15"/>
                  <a:pt x="155" y="15"/>
                  <a:pt x="155" y="15"/>
                </a:cubicBezTo>
                <a:cubicBezTo>
                  <a:pt x="155" y="13"/>
                  <a:pt x="156" y="12"/>
                  <a:pt x="157" y="12"/>
                </a:cubicBezTo>
                <a:cubicBezTo>
                  <a:pt x="159" y="12"/>
                  <a:pt x="160" y="13"/>
                  <a:pt x="160" y="15"/>
                </a:cubicBezTo>
                <a:close/>
                <a:moveTo>
                  <a:pt x="40" y="79"/>
                </a:moveTo>
                <a:cubicBezTo>
                  <a:pt x="40" y="72"/>
                  <a:pt x="35" y="67"/>
                  <a:pt x="28" y="67"/>
                </a:cubicBezTo>
                <a:cubicBezTo>
                  <a:pt x="21" y="67"/>
                  <a:pt x="16" y="72"/>
                  <a:pt x="16" y="79"/>
                </a:cubicBezTo>
                <a:cubicBezTo>
                  <a:pt x="16" y="85"/>
                  <a:pt x="21" y="91"/>
                  <a:pt x="28" y="91"/>
                </a:cubicBezTo>
                <a:cubicBezTo>
                  <a:pt x="35" y="91"/>
                  <a:pt x="40" y="85"/>
                  <a:pt x="40" y="79"/>
                </a:cubicBezTo>
                <a:close/>
                <a:moveTo>
                  <a:pt x="28" y="85"/>
                </a:moveTo>
                <a:cubicBezTo>
                  <a:pt x="24" y="85"/>
                  <a:pt x="21" y="82"/>
                  <a:pt x="21" y="79"/>
                </a:cubicBezTo>
                <a:cubicBezTo>
                  <a:pt x="21" y="75"/>
                  <a:pt x="24" y="72"/>
                  <a:pt x="28" y="72"/>
                </a:cubicBezTo>
                <a:cubicBezTo>
                  <a:pt x="32" y="72"/>
                  <a:pt x="35" y="75"/>
                  <a:pt x="35" y="79"/>
                </a:cubicBezTo>
                <a:cubicBezTo>
                  <a:pt x="35" y="82"/>
                  <a:pt x="32" y="85"/>
                  <a:pt x="28" y="85"/>
                </a:cubicBezTo>
                <a:close/>
                <a:moveTo>
                  <a:pt x="133" y="72"/>
                </a:moveTo>
                <a:cubicBezTo>
                  <a:pt x="135" y="72"/>
                  <a:pt x="136" y="73"/>
                  <a:pt x="136" y="75"/>
                </a:cubicBezTo>
                <a:cubicBezTo>
                  <a:pt x="136" y="76"/>
                  <a:pt x="135" y="77"/>
                  <a:pt x="133" y="77"/>
                </a:cubicBezTo>
                <a:cubicBezTo>
                  <a:pt x="132" y="77"/>
                  <a:pt x="131" y="76"/>
                  <a:pt x="131" y="75"/>
                </a:cubicBezTo>
                <a:cubicBezTo>
                  <a:pt x="131" y="73"/>
                  <a:pt x="132" y="72"/>
                  <a:pt x="133" y="72"/>
                </a:cubicBezTo>
                <a:close/>
                <a:moveTo>
                  <a:pt x="123" y="72"/>
                </a:moveTo>
                <a:cubicBezTo>
                  <a:pt x="124" y="72"/>
                  <a:pt x="125" y="73"/>
                  <a:pt x="125" y="75"/>
                </a:cubicBezTo>
                <a:cubicBezTo>
                  <a:pt x="125" y="76"/>
                  <a:pt x="124" y="77"/>
                  <a:pt x="123" y="77"/>
                </a:cubicBezTo>
                <a:cubicBezTo>
                  <a:pt x="121" y="77"/>
                  <a:pt x="120" y="76"/>
                  <a:pt x="120" y="75"/>
                </a:cubicBezTo>
                <a:cubicBezTo>
                  <a:pt x="120" y="73"/>
                  <a:pt x="121" y="72"/>
                  <a:pt x="123" y="72"/>
                </a:cubicBezTo>
                <a:close/>
                <a:moveTo>
                  <a:pt x="139" y="80"/>
                </a:moveTo>
                <a:cubicBezTo>
                  <a:pt x="140" y="80"/>
                  <a:pt x="141" y="81"/>
                  <a:pt x="141" y="83"/>
                </a:cubicBezTo>
                <a:cubicBezTo>
                  <a:pt x="141" y="84"/>
                  <a:pt x="140" y="85"/>
                  <a:pt x="139" y="85"/>
                </a:cubicBezTo>
                <a:cubicBezTo>
                  <a:pt x="137" y="85"/>
                  <a:pt x="136" y="84"/>
                  <a:pt x="136" y="83"/>
                </a:cubicBezTo>
                <a:cubicBezTo>
                  <a:pt x="136" y="81"/>
                  <a:pt x="137" y="80"/>
                  <a:pt x="139" y="80"/>
                </a:cubicBezTo>
                <a:close/>
                <a:moveTo>
                  <a:pt x="128" y="80"/>
                </a:moveTo>
                <a:cubicBezTo>
                  <a:pt x="129" y="80"/>
                  <a:pt x="131" y="81"/>
                  <a:pt x="131" y="83"/>
                </a:cubicBezTo>
                <a:cubicBezTo>
                  <a:pt x="131" y="84"/>
                  <a:pt x="129" y="85"/>
                  <a:pt x="128" y="85"/>
                </a:cubicBezTo>
                <a:cubicBezTo>
                  <a:pt x="127" y="85"/>
                  <a:pt x="125" y="84"/>
                  <a:pt x="125" y="83"/>
                </a:cubicBezTo>
                <a:cubicBezTo>
                  <a:pt x="125" y="81"/>
                  <a:pt x="127" y="80"/>
                  <a:pt x="128" y="80"/>
                </a:cubicBezTo>
                <a:close/>
                <a:moveTo>
                  <a:pt x="112" y="72"/>
                </a:moveTo>
                <a:cubicBezTo>
                  <a:pt x="113" y="72"/>
                  <a:pt x="115" y="73"/>
                  <a:pt x="115" y="75"/>
                </a:cubicBezTo>
                <a:cubicBezTo>
                  <a:pt x="115" y="76"/>
                  <a:pt x="113" y="77"/>
                  <a:pt x="112" y="77"/>
                </a:cubicBezTo>
                <a:cubicBezTo>
                  <a:pt x="111" y="77"/>
                  <a:pt x="109" y="76"/>
                  <a:pt x="109" y="75"/>
                </a:cubicBezTo>
                <a:cubicBezTo>
                  <a:pt x="109" y="73"/>
                  <a:pt x="111" y="72"/>
                  <a:pt x="112" y="72"/>
                </a:cubicBezTo>
                <a:close/>
                <a:moveTo>
                  <a:pt x="117" y="80"/>
                </a:moveTo>
                <a:cubicBezTo>
                  <a:pt x="119" y="80"/>
                  <a:pt x="120" y="81"/>
                  <a:pt x="120" y="83"/>
                </a:cubicBezTo>
                <a:cubicBezTo>
                  <a:pt x="120" y="84"/>
                  <a:pt x="119" y="85"/>
                  <a:pt x="117" y="85"/>
                </a:cubicBezTo>
                <a:cubicBezTo>
                  <a:pt x="116" y="85"/>
                  <a:pt x="115" y="84"/>
                  <a:pt x="115" y="83"/>
                </a:cubicBezTo>
                <a:cubicBezTo>
                  <a:pt x="115" y="81"/>
                  <a:pt x="116" y="80"/>
                  <a:pt x="117" y="80"/>
                </a:cubicBezTo>
                <a:close/>
                <a:moveTo>
                  <a:pt x="101" y="72"/>
                </a:moveTo>
                <a:cubicBezTo>
                  <a:pt x="103" y="72"/>
                  <a:pt x="104" y="73"/>
                  <a:pt x="104" y="75"/>
                </a:cubicBezTo>
                <a:cubicBezTo>
                  <a:pt x="104" y="76"/>
                  <a:pt x="103" y="77"/>
                  <a:pt x="101" y="77"/>
                </a:cubicBezTo>
                <a:cubicBezTo>
                  <a:pt x="100" y="77"/>
                  <a:pt x="99" y="76"/>
                  <a:pt x="99" y="75"/>
                </a:cubicBezTo>
                <a:cubicBezTo>
                  <a:pt x="99" y="73"/>
                  <a:pt x="100" y="72"/>
                  <a:pt x="101" y="72"/>
                </a:cubicBezTo>
                <a:close/>
                <a:moveTo>
                  <a:pt x="107" y="80"/>
                </a:moveTo>
                <a:cubicBezTo>
                  <a:pt x="108" y="80"/>
                  <a:pt x="109" y="81"/>
                  <a:pt x="109" y="83"/>
                </a:cubicBezTo>
                <a:cubicBezTo>
                  <a:pt x="109" y="84"/>
                  <a:pt x="108" y="85"/>
                  <a:pt x="107" y="85"/>
                </a:cubicBezTo>
                <a:cubicBezTo>
                  <a:pt x="105" y="85"/>
                  <a:pt x="104" y="84"/>
                  <a:pt x="104" y="83"/>
                </a:cubicBezTo>
                <a:cubicBezTo>
                  <a:pt x="104" y="81"/>
                  <a:pt x="105" y="80"/>
                  <a:pt x="107" y="80"/>
                </a:cubicBezTo>
                <a:close/>
                <a:moveTo>
                  <a:pt x="91" y="72"/>
                </a:moveTo>
                <a:cubicBezTo>
                  <a:pt x="92" y="72"/>
                  <a:pt x="93" y="73"/>
                  <a:pt x="93" y="75"/>
                </a:cubicBezTo>
                <a:cubicBezTo>
                  <a:pt x="93" y="76"/>
                  <a:pt x="92" y="77"/>
                  <a:pt x="91" y="77"/>
                </a:cubicBezTo>
                <a:cubicBezTo>
                  <a:pt x="89" y="77"/>
                  <a:pt x="88" y="76"/>
                  <a:pt x="88" y="75"/>
                </a:cubicBezTo>
                <a:cubicBezTo>
                  <a:pt x="88" y="73"/>
                  <a:pt x="89" y="72"/>
                  <a:pt x="91" y="72"/>
                </a:cubicBezTo>
                <a:close/>
                <a:moveTo>
                  <a:pt x="96" y="80"/>
                </a:moveTo>
                <a:cubicBezTo>
                  <a:pt x="97" y="80"/>
                  <a:pt x="99" y="81"/>
                  <a:pt x="99" y="83"/>
                </a:cubicBezTo>
                <a:cubicBezTo>
                  <a:pt x="99" y="84"/>
                  <a:pt x="97" y="85"/>
                  <a:pt x="96" y="85"/>
                </a:cubicBezTo>
                <a:cubicBezTo>
                  <a:pt x="95" y="85"/>
                  <a:pt x="93" y="84"/>
                  <a:pt x="93" y="83"/>
                </a:cubicBezTo>
                <a:cubicBezTo>
                  <a:pt x="93" y="81"/>
                  <a:pt x="95" y="80"/>
                  <a:pt x="96" y="80"/>
                </a:cubicBezTo>
                <a:close/>
                <a:moveTo>
                  <a:pt x="120" y="104"/>
                </a:moveTo>
                <a:cubicBezTo>
                  <a:pt x="120" y="103"/>
                  <a:pt x="122" y="101"/>
                  <a:pt x="123" y="101"/>
                </a:cubicBezTo>
                <a:cubicBezTo>
                  <a:pt x="126" y="101"/>
                  <a:pt x="126" y="101"/>
                  <a:pt x="126" y="101"/>
                </a:cubicBezTo>
                <a:cubicBezTo>
                  <a:pt x="127" y="101"/>
                  <a:pt x="128" y="103"/>
                  <a:pt x="128" y="104"/>
                </a:cubicBezTo>
                <a:cubicBezTo>
                  <a:pt x="128" y="105"/>
                  <a:pt x="127" y="107"/>
                  <a:pt x="126" y="107"/>
                </a:cubicBezTo>
                <a:cubicBezTo>
                  <a:pt x="123" y="107"/>
                  <a:pt x="123" y="107"/>
                  <a:pt x="123" y="107"/>
                </a:cubicBezTo>
                <a:cubicBezTo>
                  <a:pt x="122" y="107"/>
                  <a:pt x="120" y="105"/>
                  <a:pt x="120" y="104"/>
                </a:cubicBezTo>
                <a:close/>
                <a:moveTo>
                  <a:pt x="109" y="104"/>
                </a:moveTo>
                <a:cubicBezTo>
                  <a:pt x="109" y="103"/>
                  <a:pt x="111" y="101"/>
                  <a:pt x="112" y="101"/>
                </a:cubicBezTo>
                <a:cubicBezTo>
                  <a:pt x="115" y="101"/>
                  <a:pt x="115" y="101"/>
                  <a:pt x="115" y="101"/>
                </a:cubicBezTo>
                <a:cubicBezTo>
                  <a:pt x="116" y="101"/>
                  <a:pt x="118" y="103"/>
                  <a:pt x="118" y="104"/>
                </a:cubicBezTo>
                <a:cubicBezTo>
                  <a:pt x="118" y="105"/>
                  <a:pt x="116" y="107"/>
                  <a:pt x="115" y="107"/>
                </a:cubicBezTo>
                <a:cubicBezTo>
                  <a:pt x="112" y="107"/>
                  <a:pt x="112" y="107"/>
                  <a:pt x="112" y="107"/>
                </a:cubicBezTo>
                <a:cubicBezTo>
                  <a:pt x="111" y="107"/>
                  <a:pt x="109" y="105"/>
                  <a:pt x="109" y="104"/>
                </a:cubicBezTo>
                <a:close/>
                <a:moveTo>
                  <a:pt x="122" y="56"/>
                </a:moveTo>
                <a:cubicBezTo>
                  <a:pt x="120" y="56"/>
                  <a:pt x="119" y="55"/>
                  <a:pt x="119" y="53"/>
                </a:cubicBezTo>
                <a:cubicBezTo>
                  <a:pt x="119" y="52"/>
                  <a:pt x="120" y="51"/>
                  <a:pt x="122" y="51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6" y="51"/>
                  <a:pt x="126" y="51"/>
                  <a:pt x="126" y="51"/>
                </a:cubicBezTo>
                <a:cubicBezTo>
                  <a:pt x="127" y="51"/>
                  <a:pt x="128" y="52"/>
                  <a:pt x="128" y="53"/>
                </a:cubicBezTo>
                <a:cubicBezTo>
                  <a:pt x="128" y="55"/>
                  <a:pt x="127" y="56"/>
                  <a:pt x="126" y="56"/>
                </a:cubicBezTo>
                <a:cubicBezTo>
                  <a:pt x="124" y="56"/>
                  <a:pt x="124" y="56"/>
                  <a:pt x="124" y="56"/>
                </a:cubicBezTo>
                <a:cubicBezTo>
                  <a:pt x="123" y="56"/>
                  <a:pt x="123" y="56"/>
                  <a:pt x="123" y="56"/>
                </a:cubicBezTo>
                <a:lnTo>
                  <a:pt x="122" y="56"/>
                </a:lnTo>
                <a:close/>
                <a:moveTo>
                  <a:pt x="152" y="58"/>
                </a:moveTo>
                <a:cubicBezTo>
                  <a:pt x="151" y="57"/>
                  <a:pt x="151" y="55"/>
                  <a:pt x="152" y="54"/>
                </a:cubicBezTo>
                <a:cubicBezTo>
                  <a:pt x="153" y="53"/>
                  <a:pt x="155" y="53"/>
                  <a:pt x="156" y="54"/>
                </a:cubicBezTo>
                <a:cubicBezTo>
                  <a:pt x="157" y="54"/>
                  <a:pt x="157" y="55"/>
                  <a:pt x="158" y="56"/>
                </a:cubicBezTo>
                <a:cubicBezTo>
                  <a:pt x="159" y="57"/>
                  <a:pt x="158" y="59"/>
                  <a:pt x="157" y="60"/>
                </a:cubicBezTo>
                <a:cubicBezTo>
                  <a:pt x="157" y="60"/>
                  <a:pt x="156" y="60"/>
                  <a:pt x="156" y="60"/>
                </a:cubicBezTo>
                <a:cubicBezTo>
                  <a:pt x="155" y="60"/>
                  <a:pt x="154" y="60"/>
                  <a:pt x="154" y="59"/>
                </a:cubicBezTo>
                <a:cubicBezTo>
                  <a:pt x="153" y="59"/>
                  <a:pt x="153" y="58"/>
                  <a:pt x="152" y="58"/>
                </a:cubicBezTo>
                <a:close/>
                <a:moveTo>
                  <a:pt x="130" y="53"/>
                </a:moveTo>
                <a:cubicBezTo>
                  <a:pt x="130" y="52"/>
                  <a:pt x="131" y="51"/>
                  <a:pt x="133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7" y="51"/>
                  <a:pt x="137" y="51"/>
                  <a:pt x="137" y="51"/>
                </a:cubicBezTo>
                <a:cubicBezTo>
                  <a:pt x="138" y="51"/>
                  <a:pt x="139" y="52"/>
                  <a:pt x="139" y="53"/>
                </a:cubicBezTo>
                <a:cubicBezTo>
                  <a:pt x="139" y="55"/>
                  <a:pt x="138" y="56"/>
                  <a:pt x="137" y="56"/>
                </a:cubicBezTo>
                <a:cubicBezTo>
                  <a:pt x="135" y="56"/>
                  <a:pt x="135" y="56"/>
                  <a:pt x="135" y="56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1" y="56"/>
                  <a:pt x="130" y="55"/>
                  <a:pt x="130" y="53"/>
                </a:cubicBezTo>
                <a:close/>
                <a:moveTo>
                  <a:pt x="100" y="51"/>
                </a:moveTo>
                <a:cubicBezTo>
                  <a:pt x="101" y="51"/>
                  <a:pt x="101" y="51"/>
                  <a:pt x="101" y="51"/>
                </a:cubicBezTo>
                <a:cubicBezTo>
                  <a:pt x="103" y="51"/>
                  <a:pt x="103" y="51"/>
                  <a:pt x="103" y="5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5" y="51"/>
                  <a:pt x="107" y="52"/>
                  <a:pt x="107" y="53"/>
                </a:cubicBezTo>
                <a:cubicBezTo>
                  <a:pt x="107" y="55"/>
                  <a:pt x="105" y="56"/>
                  <a:pt x="104" y="56"/>
                </a:cubicBezTo>
                <a:cubicBezTo>
                  <a:pt x="103" y="56"/>
                  <a:pt x="103" y="56"/>
                  <a:pt x="103" y="56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0" y="56"/>
                  <a:pt x="100" y="56"/>
                  <a:pt x="100" y="56"/>
                </a:cubicBezTo>
                <a:cubicBezTo>
                  <a:pt x="98" y="56"/>
                  <a:pt x="97" y="55"/>
                  <a:pt x="97" y="53"/>
                </a:cubicBezTo>
                <a:cubicBezTo>
                  <a:pt x="97" y="52"/>
                  <a:pt x="98" y="51"/>
                  <a:pt x="100" y="51"/>
                </a:cubicBezTo>
                <a:close/>
                <a:moveTo>
                  <a:pt x="131" y="104"/>
                </a:moveTo>
                <a:cubicBezTo>
                  <a:pt x="131" y="103"/>
                  <a:pt x="133" y="101"/>
                  <a:pt x="134" y="101"/>
                </a:cubicBezTo>
                <a:cubicBezTo>
                  <a:pt x="137" y="101"/>
                  <a:pt x="137" y="101"/>
                  <a:pt x="137" y="101"/>
                </a:cubicBezTo>
                <a:cubicBezTo>
                  <a:pt x="138" y="101"/>
                  <a:pt x="139" y="103"/>
                  <a:pt x="139" y="104"/>
                </a:cubicBezTo>
                <a:cubicBezTo>
                  <a:pt x="139" y="105"/>
                  <a:pt x="138" y="107"/>
                  <a:pt x="137" y="107"/>
                </a:cubicBezTo>
                <a:cubicBezTo>
                  <a:pt x="134" y="107"/>
                  <a:pt x="134" y="107"/>
                  <a:pt x="134" y="107"/>
                </a:cubicBezTo>
                <a:cubicBezTo>
                  <a:pt x="133" y="107"/>
                  <a:pt x="131" y="105"/>
                  <a:pt x="131" y="104"/>
                </a:cubicBezTo>
                <a:close/>
                <a:moveTo>
                  <a:pt x="148" y="107"/>
                </a:moveTo>
                <a:cubicBezTo>
                  <a:pt x="148" y="104"/>
                  <a:pt x="148" y="104"/>
                  <a:pt x="148" y="104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44" y="107"/>
                  <a:pt x="142" y="105"/>
                  <a:pt x="142" y="104"/>
                </a:cubicBezTo>
                <a:cubicBezTo>
                  <a:pt x="142" y="103"/>
                  <a:pt x="144" y="101"/>
                  <a:pt x="145" y="101"/>
                </a:cubicBezTo>
                <a:cubicBezTo>
                  <a:pt x="148" y="101"/>
                  <a:pt x="148" y="101"/>
                  <a:pt x="148" y="101"/>
                </a:cubicBezTo>
                <a:cubicBezTo>
                  <a:pt x="149" y="101"/>
                  <a:pt x="150" y="103"/>
                  <a:pt x="150" y="104"/>
                </a:cubicBezTo>
                <a:cubicBezTo>
                  <a:pt x="150" y="105"/>
                  <a:pt x="149" y="107"/>
                  <a:pt x="148" y="107"/>
                </a:cubicBezTo>
                <a:close/>
                <a:moveTo>
                  <a:pt x="153" y="99"/>
                </a:moveTo>
                <a:cubicBezTo>
                  <a:pt x="153" y="98"/>
                  <a:pt x="154" y="98"/>
                  <a:pt x="154" y="97"/>
                </a:cubicBezTo>
                <a:cubicBezTo>
                  <a:pt x="155" y="96"/>
                  <a:pt x="156" y="95"/>
                  <a:pt x="158" y="96"/>
                </a:cubicBezTo>
                <a:cubicBezTo>
                  <a:pt x="159" y="96"/>
                  <a:pt x="160" y="98"/>
                  <a:pt x="159" y="99"/>
                </a:cubicBezTo>
                <a:cubicBezTo>
                  <a:pt x="158" y="100"/>
                  <a:pt x="158" y="101"/>
                  <a:pt x="157" y="102"/>
                </a:cubicBezTo>
                <a:cubicBezTo>
                  <a:pt x="157" y="103"/>
                  <a:pt x="156" y="103"/>
                  <a:pt x="155" y="103"/>
                </a:cubicBezTo>
                <a:cubicBezTo>
                  <a:pt x="154" y="103"/>
                  <a:pt x="154" y="103"/>
                  <a:pt x="153" y="103"/>
                </a:cubicBezTo>
                <a:cubicBezTo>
                  <a:pt x="152" y="102"/>
                  <a:pt x="152" y="100"/>
                  <a:pt x="153" y="99"/>
                </a:cubicBezTo>
                <a:close/>
                <a:moveTo>
                  <a:pt x="111" y="56"/>
                </a:moveTo>
                <a:cubicBezTo>
                  <a:pt x="109" y="56"/>
                  <a:pt x="108" y="55"/>
                  <a:pt x="108" y="53"/>
                </a:cubicBezTo>
                <a:cubicBezTo>
                  <a:pt x="108" y="52"/>
                  <a:pt x="109" y="51"/>
                  <a:pt x="111" y="51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3" y="51"/>
                  <a:pt x="113" y="51"/>
                  <a:pt x="113" y="51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16" y="51"/>
                  <a:pt x="118" y="52"/>
                  <a:pt x="118" y="53"/>
                </a:cubicBezTo>
                <a:cubicBezTo>
                  <a:pt x="118" y="55"/>
                  <a:pt x="116" y="56"/>
                  <a:pt x="115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12" y="56"/>
                  <a:pt x="112" y="56"/>
                  <a:pt x="112" y="56"/>
                </a:cubicBezTo>
                <a:lnTo>
                  <a:pt x="111" y="56"/>
                </a:lnTo>
                <a:close/>
                <a:moveTo>
                  <a:pt x="99" y="104"/>
                </a:moveTo>
                <a:cubicBezTo>
                  <a:pt x="99" y="103"/>
                  <a:pt x="100" y="101"/>
                  <a:pt x="101" y="101"/>
                </a:cubicBezTo>
                <a:cubicBezTo>
                  <a:pt x="104" y="101"/>
                  <a:pt x="104" y="101"/>
                  <a:pt x="104" y="101"/>
                </a:cubicBezTo>
                <a:cubicBezTo>
                  <a:pt x="105" y="101"/>
                  <a:pt x="107" y="103"/>
                  <a:pt x="107" y="104"/>
                </a:cubicBezTo>
                <a:cubicBezTo>
                  <a:pt x="107" y="105"/>
                  <a:pt x="105" y="107"/>
                  <a:pt x="104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0" y="107"/>
                  <a:pt x="99" y="105"/>
                  <a:pt x="99" y="104"/>
                </a:cubicBezTo>
                <a:close/>
                <a:moveTo>
                  <a:pt x="0" y="70"/>
                </a:move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4"/>
                  <a:pt x="3" y="64"/>
                </a:cubicBezTo>
                <a:cubicBezTo>
                  <a:pt x="4" y="64"/>
                  <a:pt x="5" y="66"/>
                  <a:pt x="5" y="67"/>
                </a:cubicBezTo>
                <a:cubicBezTo>
                  <a:pt x="5" y="70"/>
                  <a:pt x="5" y="70"/>
                  <a:pt x="5" y="70"/>
                </a:cubicBezTo>
                <a:cubicBezTo>
                  <a:pt x="5" y="71"/>
                  <a:pt x="4" y="72"/>
                  <a:pt x="3" y="72"/>
                </a:cubicBezTo>
                <a:cubicBezTo>
                  <a:pt x="1" y="72"/>
                  <a:pt x="0" y="71"/>
                  <a:pt x="0" y="70"/>
                </a:cubicBezTo>
                <a:close/>
                <a:moveTo>
                  <a:pt x="0" y="92"/>
                </a:moveTo>
                <a:cubicBezTo>
                  <a:pt x="0" y="89"/>
                  <a:pt x="0" y="89"/>
                  <a:pt x="0" y="89"/>
                </a:cubicBezTo>
                <a:cubicBezTo>
                  <a:pt x="0" y="87"/>
                  <a:pt x="1" y="86"/>
                  <a:pt x="3" y="86"/>
                </a:cubicBezTo>
                <a:cubicBezTo>
                  <a:pt x="4" y="86"/>
                  <a:pt x="5" y="87"/>
                  <a:pt x="5" y="89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3"/>
                  <a:pt x="4" y="94"/>
                  <a:pt x="3" y="94"/>
                </a:cubicBezTo>
                <a:cubicBezTo>
                  <a:pt x="1" y="94"/>
                  <a:pt x="0" y="93"/>
                  <a:pt x="0" y="92"/>
                </a:cubicBezTo>
                <a:close/>
                <a:moveTo>
                  <a:pt x="160" y="87"/>
                </a:moveTo>
                <a:cubicBezTo>
                  <a:pt x="160" y="90"/>
                  <a:pt x="160" y="90"/>
                  <a:pt x="160" y="90"/>
                </a:cubicBezTo>
                <a:cubicBezTo>
                  <a:pt x="160" y="92"/>
                  <a:pt x="159" y="93"/>
                  <a:pt x="157" y="93"/>
                </a:cubicBezTo>
                <a:cubicBezTo>
                  <a:pt x="156" y="93"/>
                  <a:pt x="155" y="92"/>
                  <a:pt x="155" y="90"/>
                </a:cubicBezTo>
                <a:cubicBezTo>
                  <a:pt x="155" y="87"/>
                  <a:pt x="155" y="87"/>
                  <a:pt x="155" y="87"/>
                </a:cubicBezTo>
                <a:cubicBezTo>
                  <a:pt x="155" y="86"/>
                  <a:pt x="156" y="85"/>
                  <a:pt x="157" y="85"/>
                </a:cubicBezTo>
                <a:cubicBezTo>
                  <a:pt x="159" y="85"/>
                  <a:pt x="160" y="86"/>
                  <a:pt x="160" y="87"/>
                </a:cubicBezTo>
                <a:close/>
                <a:moveTo>
                  <a:pt x="6" y="60"/>
                </a:moveTo>
                <a:cubicBezTo>
                  <a:pt x="6" y="61"/>
                  <a:pt x="5" y="62"/>
                  <a:pt x="4" y="62"/>
                </a:cubicBezTo>
                <a:cubicBezTo>
                  <a:pt x="3" y="62"/>
                  <a:pt x="3" y="62"/>
                  <a:pt x="2" y="61"/>
                </a:cubicBezTo>
                <a:cubicBezTo>
                  <a:pt x="1" y="61"/>
                  <a:pt x="0" y="59"/>
                  <a:pt x="1" y="58"/>
                </a:cubicBezTo>
                <a:cubicBezTo>
                  <a:pt x="2" y="57"/>
                  <a:pt x="2" y="56"/>
                  <a:pt x="3" y="55"/>
                </a:cubicBezTo>
                <a:cubicBezTo>
                  <a:pt x="4" y="54"/>
                  <a:pt x="6" y="54"/>
                  <a:pt x="7" y="55"/>
                </a:cubicBezTo>
                <a:cubicBezTo>
                  <a:pt x="8" y="56"/>
                  <a:pt x="8" y="57"/>
                  <a:pt x="7" y="58"/>
                </a:cubicBezTo>
                <a:cubicBezTo>
                  <a:pt x="7" y="59"/>
                  <a:pt x="6" y="59"/>
                  <a:pt x="6" y="60"/>
                </a:cubicBezTo>
                <a:close/>
                <a:moveTo>
                  <a:pt x="6" y="98"/>
                </a:moveTo>
                <a:cubicBezTo>
                  <a:pt x="7" y="99"/>
                  <a:pt x="7" y="99"/>
                  <a:pt x="8" y="100"/>
                </a:cubicBezTo>
                <a:cubicBezTo>
                  <a:pt x="9" y="101"/>
                  <a:pt x="9" y="102"/>
                  <a:pt x="8" y="103"/>
                </a:cubicBezTo>
                <a:cubicBezTo>
                  <a:pt x="7" y="104"/>
                  <a:pt x="7" y="104"/>
                  <a:pt x="6" y="104"/>
                </a:cubicBezTo>
                <a:cubicBezTo>
                  <a:pt x="5" y="104"/>
                  <a:pt x="5" y="104"/>
                  <a:pt x="4" y="104"/>
                </a:cubicBezTo>
                <a:cubicBezTo>
                  <a:pt x="3" y="103"/>
                  <a:pt x="3" y="102"/>
                  <a:pt x="2" y="101"/>
                </a:cubicBezTo>
                <a:cubicBezTo>
                  <a:pt x="1" y="100"/>
                  <a:pt x="2" y="98"/>
                  <a:pt x="3" y="97"/>
                </a:cubicBezTo>
                <a:cubicBezTo>
                  <a:pt x="4" y="97"/>
                  <a:pt x="6" y="97"/>
                  <a:pt x="6" y="98"/>
                </a:cubicBezTo>
                <a:close/>
                <a:moveTo>
                  <a:pt x="86" y="53"/>
                </a:moveTo>
                <a:cubicBezTo>
                  <a:pt x="86" y="52"/>
                  <a:pt x="87" y="51"/>
                  <a:pt x="89" y="51"/>
                </a:cubicBezTo>
                <a:cubicBezTo>
                  <a:pt x="90" y="51"/>
                  <a:pt x="90" y="51"/>
                  <a:pt x="90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1"/>
                  <a:pt x="96" y="52"/>
                  <a:pt x="96" y="53"/>
                </a:cubicBezTo>
                <a:cubicBezTo>
                  <a:pt x="96" y="55"/>
                  <a:pt x="94" y="56"/>
                  <a:pt x="93" y="56"/>
                </a:cubicBezTo>
                <a:cubicBezTo>
                  <a:pt x="92" y="56"/>
                  <a:pt x="92" y="56"/>
                  <a:pt x="92" y="56"/>
                </a:cubicBezTo>
                <a:cubicBezTo>
                  <a:pt x="90" y="56"/>
                  <a:pt x="90" y="56"/>
                  <a:pt x="90" y="56"/>
                </a:cubicBezTo>
                <a:cubicBezTo>
                  <a:pt x="89" y="56"/>
                  <a:pt x="89" y="56"/>
                  <a:pt x="89" y="56"/>
                </a:cubicBezTo>
                <a:cubicBezTo>
                  <a:pt x="87" y="56"/>
                  <a:pt x="86" y="55"/>
                  <a:pt x="86" y="53"/>
                </a:cubicBezTo>
                <a:close/>
                <a:moveTo>
                  <a:pt x="160" y="77"/>
                </a:moveTo>
                <a:cubicBezTo>
                  <a:pt x="160" y="79"/>
                  <a:pt x="160" y="79"/>
                  <a:pt x="160" y="79"/>
                </a:cubicBezTo>
                <a:cubicBezTo>
                  <a:pt x="160" y="81"/>
                  <a:pt x="159" y="82"/>
                  <a:pt x="157" y="82"/>
                </a:cubicBezTo>
                <a:cubicBezTo>
                  <a:pt x="156" y="82"/>
                  <a:pt x="155" y="81"/>
                  <a:pt x="155" y="79"/>
                </a:cubicBezTo>
                <a:cubicBezTo>
                  <a:pt x="155" y="77"/>
                  <a:pt x="155" y="77"/>
                  <a:pt x="155" y="77"/>
                </a:cubicBezTo>
                <a:cubicBezTo>
                  <a:pt x="155" y="75"/>
                  <a:pt x="156" y="74"/>
                  <a:pt x="157" y="74"/>
                </a:cubicBezTo>
                <a:cubicBezTo>
                  <a:pt x="159" y="74"/>
                  <a:pt x="160" y="75"/>
                  <a:pt x="160" y="77"/>
                </a:cubicBezTo>
                <a:close/>
                <a:moveTo>
                  <a:pt x="160" y="66"/>
                </a:moveTo>
                <a:cubicBezTo>
                  <a:pt x="160" y="68"/>
                  <a:pt x="160" y="68"/>
                  <a:pt x="160" y="68"/>
                </a:cubicBezTo>
                <a:cubicBezTo>
                  <a:pt x="160" y="70"/>
                  <a:pt x="159" y="71"/>
                  <a:pt x="157" y="71"/>
                </a:cubicBezTo>
                <a:cubicBezTo>
                  <a:pt x="156" y="71"/>
                  <a:pt x="155" y="70"/>
                  <a:pt x="155" y="68"/>
                </a:cubicBezTo>
                <a:cubicBezTo>
                  <a:pt x="155" y="66"/>
                  <a:pt x="155" y="66"/>
                  <a:pt x="155" y="66"/>
                </a:cubicBezTo>
                <a:cubicBezTo>
                  <a:pt x="155" y="64"/>
                  <a:pt x="156" y="63"/>
                  <a:pt x="157" y="63"/>
                </a:cubicBezTo>
                <a:cubicBezTo>
                  <a:pt x="159" y="63"/>
                  <a:pt x="160" y="64"/>
                  <a:pt x="160" y="66"/>
                </a:cubicBezTo>
                <a:close/>
                <a:moveTo>
                  <a:pt x="63" y="104"/>
                </a:moveTo>
                <a:cubicBezTo>
                  <a:pt x="63" y="105"/>
                  <a:pt x="62" y="107"/>
                  <a:pt x="60" y="107"/>
                </a:cubicBezTo>
                <a:cubicBezTo>
                  <a:pt x="57" y="107"/>
                  <a:pt x="57" y="107"/>
                  <a:pt x="57" y="107"/>
                </a:cubicBezTo>
                <a:cubicBezTo>
                  <a:pt x="56" y="107"/>
                  <a:pt x="55" y="105"/>
                  <a:pt x="55" y="104"/>
                </a:cubicBezTo>
                <a:cubicBezTo>
                  <a:pt x="55" y="103"/>
                  <a:pt x="56" y="101"/>
                  <a:pt x="57" y="101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62" y="101"/>
                  <a:pt x="63" y="103"/>
                  <a:pt x="63" y="104"/>
                </a:cubicBezTo>
                <a:close/>
                <a:moveTo>
                  <a:pt x="10" y="53"/>
                </a:moveTo>
                <a:cubicBezTo>
                  <a:pt x="10" y="52"/>
                  <a:pt x="11" y="51"/>
                  <a:pt x="12" y="51"/>
                </a:cubicBezTo>
                <a:cubicBezTo>
                  <a:pt x="14" y="51"/>
                  <a:pt x="14" y="51"/>
                  <a:pt x="14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6" y="51"/>
                  <a:pt x="16" y="51"/>
                  <a:pt x="16" y="51"/>
                </a:cubicBezTo>
                <a:cubicBezTo>
                  <a:pt x="18" y="51"/>
                  <a:pt x="19" y="52"/>
                  <a:pt x="19" y="53"/>
                </a:cubicBezTo>
                <a:cubicBezTo>
                  <a:pt x="19" y="55"/>
                  <a:pt x="18" y="56"/>
                  <a:pt x="16" y="56"/>
                </a:cubicBezTo>
                <a:cubicBezTo>
                  <a:pt x="15" y="56"/>
                  <a:pt x="15" y="56"/>
                  <a:pt x="15" y="56"/>
                </a:cubicBezTo>
                <a:cubicBezTo>
                  <a:pt x="14" y="56"/>
                  <a:pt x="14" y="56"/>
                  <a:pt x="14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0" y="55"/>
                  <a:pt x="10" y="53"/>
                </a:cubicBezTo>
                <a:close/>
                <a:moveTo>
                  <a:pt x="0" y="81"/>
                </a:moveTo>
                <a:cubicBezTo>
                  <a:pt x="0" y="78"/>
                  <a:pt x="0" y="78"/>
                  <a:pt x="0" y="78"/>
                </a:cubicBezTo>
                <a:cubicBezTo>
                  <a:pt x="0" y="77"/>
                  <a:pt x="1" y="75"/>
                  <a:pt x="3" y="75"/>
                </a:cubicBezTo>
                <a:cubicBezTo>
                  <a:pt x="4" y="75"/>
                  <a:pt x="5" y="77"/>
                  <a:pt x="5" y="78"/>
                </a:cubicBezTo>
                <a:cubicBezTo>
                  <a:pt x="5" y="81"/>
                  <a:pt x="5" y="81"/>
                  <a:pt x="5" y="81"/>
                </a:cubicBezTo>
                <a:cubicBezTo>
                  <a:pt x="5" y="82"/>
                  <a:pt x="4" y="83"/>
                  <a:pt x="3" y="83"/>
                </a:cubicBezTo>
                <a:cubicBezTo>
                  <a:pt x="1" y="83"/>
                  <a:pt x="0" y="82"/>
                  <a:pt x="0" y="81"/>
                </a:cubicBezTo>
                <a:close/>
                <a:moveTo>
                  <a:pt x="33" y="104"/>
                </a:moveTo>
                <a:cubicBezTo>
                  <a:pt x="33" y="103"/>
                  <a:pt x="34" y="101"/>
                  <a:pt x="36" y="10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40" y="101"/>
                  <a:pt x="41" y="103"/>
                  <a:pt x="41" y="104"/>
                </a:cubicBezTo>
                <a:cubicBezTo>
                  <a:pt x="41" y="105"/>
                  <a:pt x="40" y="107"/>
                  <a:pt x="38" y="107"/>
                </a:cubicBezTo>
                <a:cubicBezTo>
                  <a:pt x="36" y="107"/>
                  <a:pt x="36" y="107"/>
                  <a:pt x="36" y="107"/>
                </a:cubicBezTo>
                <a:cubicBezTo>
                  <a:pt x="34" y="107"/>
                  <a:pt x="33" y="105"/>
                  <a:pt x="33" y="104"/>
                </a:cubicBezTo>
                <a:close/>
                <a:moveTo>
                  <a:pt x="42" y="53"/>
                </a:moveTo>
                <a:cubicBezTo>
                  <a:pt x="42" y="52"/>
                  <a:pt x="44" y="51"/>
                  <a:pt x="45" y="51"/>
                </a:cubicBezTo>
                <a:cubicBezTo>
                  <a:pt x="46" y="51"/>
                  <a:pt x="46" y="51"/>
                  <a:pt x="46" y="51"/>
                </a:cubicBezTo>
                <a:cubicBezTo>
                  <a:pt x="48" y="51"/>
                  <a:pt x="48" y="51"/>
                  <a:pt x="48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51" y="51"/>
                  <a:pt x="52" y="52"/>
                  <a:pt x="52" y="53"/>
                </a:cubicBezTo>
                <a:cubicBezTo>
                  <a:pt x="52" y="55"/>
                  <a:pt x="51" y="56"/>
                  <a:pt x="49" y="56"/>
                </a:cubicBezTo>
                <a:cubicBezTo>
                  <a:pt x="48" y="56"/>
                  <a:pt x="48" y="56"/>
                  <a:pt x="48" y="56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6"/>
                  <a:pt x="42" y="55"/>
                  <a:pt x="42" y="53"/>
                </a:cubicBezTo>
                <a:close/>
                <a:moveTo>
                  <a:pt x="64" y="53"/>
                </a:moveTo>
                <a:cubicBezTo>
                  <a:pt x="64" y="52"/>
                  <a:pt x="65" y="51"/>
                  <a:pt x="67" y="51"/>
                </a:cubicBezTo>
                <a:cubicBezTo>
                  <a:pt x="68" y="51"/>
                  <a:pt x="68" y="51"/>
                  <a:pt x="68" y="51"/>
                </a:cubicBezTo>
                <a:cubicBezTo>
                  <a:pt x="70" y="51"/>
                  <a:pt x="70" y="51"/>
                  <a:pt x="70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3" y="51"/>
                  <a:pt x="74" y="52"/>
                  <a:pt x="74" y="53"/>
                </a:cubicBezTo>
                <a:cubicBezTo>
                  <a:pt x="74" y="55"/>
                  <a:pt x="73" y="56"/>
                  <a:pt x="71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68" y="56"/>
                  <a:pt x="68" y="56"/>
                  <a:pt x="68" y="56"/>
                </a:cubicBezTo>
                <a:cubicBezTo>
                  <a:pt x="67" y="56"/>
                  <a:pt x="67" y="56"/>
                  <a:pt x="67" y="56"/>
                </a:cubicBezTo>
                <a:cubicBezTo>
                  <a:pt x="65" y="56"/>
                  <a:pt x="64" y="55"/>
                  <a:pt x="64" y="53"/>
                </a:cubicBezTo>
                <a:close/>
                <a:moveTo>
                  <a:pt x="75" y="53"/>
                </a:moveTo>
                <a:cubicBezTo>
                  <a:pt x="75" y="52"/>
                  <a:pt x="76" y="51"/>
                  <a:pt x="78" y="51"/>
                </a:cubicBezTo>
                <a:cubicBezTo>
                  <a:pt x="79" y="51"/>
                  <a:pt x="79" y="51"/>
                  <a:pt x="79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84" y="51"/>
                  <a:pt x="85" y="52"/>
                  <a:pt x="85" y="53"/>
                </a:cubicBezTo>
                <a:cubicBezTo>
                  <a:pt x="85" y="55"/>
                  <a:pt x="84" y="56"/>
                  <a:pt x="82" y="56"/>
                </a:cubicBezTo>
                <a:cubicBezTo>
                  <a:pt x="81" y="56"/>
                  <a:pt x="81" y="56"/>
                  <a:pt x="81" y="56"/>
                </a:cubicBezTo>
                <a:cubicBezTo>
                  <a:pt x="79" y="56"/>
                  <a:pt x="79" y="56"/>
                  <a:pt x="7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6" y="56"/>
                  <a:pt x="75" y="55"/>
                  <a:pt x="75" y="53"/>
                </a:cubicBezTo>
                <a:close/>
                <a:moveTo>
                  <a:pt x="90" y="101"/>
                </a:moveTo>
                <a:cubicBezTo>
                  <a:pt x="93" y="101"/>
                  <a:pt x="93" y="101"/>
                  <a:pt x="93" y="101"/>
                </a:cubicBezTo>
                <a:cubicBezTo>
                  <a:pt x="94" y="101"/>
                  <a:pt x="96" y="103"/>
                  <a:pt x="96" y="104"/>
                </a:cubicBezTo>
                <a:cubicBezTo>
                  <a:pt x="96" y="105"/>
                  <a:pt x="94" y="107"/>
                  <a:pt x="93" y="107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89" y="107"/>
                  <a:pt x="88" y="105"/>
                  <a:pt x="88" y="104"/>
                </a:cubicBezTo>
                <a:cubicBezTo>
                  <a:pt x="88" y="103"/>
                  <a:pt x="89" y="101"/>
                  <a:pt x="90" y="101"/>
                </a:cubicBezTo>
                <a:close/>
                <a:moveTo>
                  <a:pt x="74" y="104"/>
                </a:moveTo>
                <a:cubicBezTo>
                  <a:pt x="74" y="105"/>
                  <a:pt x="73" y="107"/>
                  <a:pt x="71" y="107"/>
                </a:cubicBezTo>
                <a:cubicBezTo>
                  <a:pt x="68" y="107"/>
                  <a:pt x="68" y="107"/>
                  <a:pt x="68" y="107"/>
                </a:cubicBezTo>
                <a:cubicBezTo>
                  <a:pt x="67" y="107"/>
                  <a:pt x="66" y="105"/>
                  <a:pt x="66" y="104"/>
                </a:cubicBezTo>
                <a:cubicBezTo>
                  <a:pt x="66" y="103"/>
                  <a:pt x="67" y="101"/>
                  <a:pt x="68" y="101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73" y="101"/>
                  <a:pt x="74" y="103"/>
                  <a:pt x="74" y="104"/>
                </a:cubicBezTo>
                <a:close/>
                <a:moveTo>
                  <a:pt x="23" y="56"/>
                </a:moveTo>
                <a:cubicBezTo>
                  <a:pt x="22" y="56"/>
                  <a:pt x="21" y="55"/>
                  <a:pt x="21" y="53"/>
                </a:cubicBezTo>
                <a:cubicBezTo>
                  <a:pt x="21" y="52"/>
                  <a:pt x="22" y="51"/>
                  <a:pt x="23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6" y="51"/>
                  <a:pt x="26" y="51"/>
                  <a:pt x="2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29" y="51"/>
                  <a:pt x="30" y="52"/>
                  <a:pt x="30" y="53"/>
                </a:cubicBezTo>
                <a:cubicBezTo>
                  <a:pt x="30" y="55"/>
                  <a:pt x="29" y="56"/>
                  <a:pt x="27" y="56"/>
                </a:cubicBezTo>
                <a:cubicBezTo>
                  <a:pt x="26" y="56"/>
                  <a:pt x="26" y="56"/>
                  <a:pt x="26" y="56"/>
                </a:cubicBezTo>
                <a:cubicBezTo>
                  <a:pt x="25" y="56"/>
                  <a:pt x="25" y="56"/>
                  <a:pt x="25" y="56"/>
                </a:cubicBezTo>
                <a:lnTo>
                  <a:pt x="23" y="56"/>
                </a:lnTo>
                <a:close/>
                <a:moveTo>
                  <a:pt x="52" y="104"/>
                </a:moveTo>
                <a:cubicBezTo>
                  <a:pt x="52" y="105"/>
                  <a:pt x="51" y="107"/>
                  <a:pt x="49" y="107"/>
                </a:cubicBezTo>
                <a:cubicBezTo>
                  <a:pt x="46" y="107"/>
                  <a:pt x="46" y="107"/>
                  <a:pt x="46" y="107"/>
                </a:cubicBezTo>
                <a:cubicBezTo>
                  <a:pt x="45" y="107"/>
                  <a:pt x="44" y="105"/>
                  <a:pt x="44" y="104"/>
                </a:cubicBezTo>
                <a:cubicBezTo>
                  <a:pt x="44" y="103"/>
                  <a:pt x="45" y="101"/>
                  <a:pt x="46" y="101"/>
                </a:cubicBezTo>
                <a:cubicBezTo>
                  <a:pt x="49" y="101"/>
                  <a:pt x="49" y="101"/>
                  <a:pt x="49" y="101"/>
                </a:cubicBezTo>
                <a:cubicBezTo>
                  <a:pt x="51" y="101"/>
                  <a:pt x="52" y="103"/>
                  <a:pt x="52" y="104"/>
                </a:cubicBezTo>
                <a:close/>
                <a:moveTo>
                  <a:pt x="16" y="101"/>
                </a:moveTo>
                <a:cubicBezTo>
                  <a:pt x="18" y="101"/>
                  <a:pt x="19" y="103"/>
                  <a:pt x="19" y="104"/>
                </a:cubicBezTo>
                <a:cubicBezTo>
                  <a:pt x="19" y="105"/>
                  <a:pt x="18" y="107"/>
                  <a:pt x="16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2" y="107"/>
                  <a:pt x="11" y="105"/>
                  <a:pt x="11" y="104"/>
                </a:cubicBezTo>
                <a:cubicBezTo>
                  <a:pt x="11" y="103"/>
                  <a:pt x="12" y="101"/>
                  <a:pt x="14" y="101"/>
                </a:cubicBezTo>
                <a:lnTo>
                  <a:pt x="16" y="101"/>
                </a:lnTo>
                <a:close/>
                <a:moveTo>
                  <a:pt x="27" y="101"/>
                </a:moveTo>
                <a:cubicBezTo>
                  <a:pt x="29" y="101"/>
                  <a:pt x="30" y="103"/>
                  <a:pt x="30" y="104"/>
                </a:cubicBezTo>
                <a:cubicBezTo>
                  <a:pt x="30" y="105"/>
                  <a:pt x="29" y="107"/>
                  <a:pt x="27" y="107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23" y="107"/>
                  <a:pt x="22" y="105"/>
                  <a:pt x="22" y="104"/>
                </a:cubicBezTo>
                <a:cubicBezTo>
                  <a:pt x="22" y="103"/>
                  <a:pt x="23" y="101"/>
                  <a:pt x="25" y="101"/>
                </a:cubicBezTo>
                <a:lnTo>
                  <a:pt x="27" y="101"/>
                </a:lnTo>
                <a:close/>
                <a:moveTo>
                  <a:pt x="61" y="141"/>
                </a:moveTo>
                <a:cubicBezTo>
                  <a:pt x="61" y="143"/>
                  <a:pt x="60" y="144"/>
                  <a:pt x="59" y="144"/>
                </a:cubicBezTo>
                <a:cubicBezTo>
                  <a:pt x="3" y="144"/>
                  <a:pt x="3" y="144"/>
                  <a:pt x="3" y="144"/>
                </a:cubicBezTo>
                <a:cubicBezTo>
                  <a:pt x="1" y="144"/>
                  <a:pt x="0" y="143"/>
                  <a:pt x="0" y="141"/>
                </a:cubicBezTo>
                <a:cubicBezTo>
                  <a:pt x="0" y="140"/>
                  <a:pt x="1" y="139"/>
                  <a:pt x="3" y="139"/>
                </a:cubicBezTo>
                <a:cubicBezTo>
                  <a:pt x="59" y="139"/>
                  <a:pt x="59" y="139"/>
                  <a:pt x="59" y="139"/>
                </a:cubicBezTo>
                <a:cubicBezTo>
                  <a:pt x="60" y="139"/>
                  <a:pt x="61" y="140"/>
                  <a:pt x="61" y="141"/>
                </a:cubicBezTo>
                <a:close/>
                <a:moveTo>
                  <a:pt x="160" y="141"/>
                </a:moveTo>
                <a:cubicBezTo>
                  <a:pt x="160" y="143"/>
                  <a:pt x="159" y="144"/>
                  <a:pt x="157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0" y="144"/>
                  <a:pt x="99" y="143"/>
                  <a:pt x="99" y="141"/>
                </a:cubicBezTo>
                <a:cubicBezTo>
                  <a:pt x="99" y="140"/>
                  <a:pt x="100" y="139"/>
                  <a:pt x="101" y="139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9" y="139"/>
                  <a:pt x="160" y="140"/>
                  <a:pt x="160" y="141"/>
                </a:cubicBezTo>
                <a:close/>
                <a:moveTo>
                  <a:pt x="67" y="121"/>
                </a:moveTo>
                <a:cubicBezTo>
                  <a:pt x="63" y="117"/>
                  <a:pt x="63" y="117"/>
                  <a:pt x="63" y="117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7" y="102"/>
                  <a:pt x="78" y="101"/>
                  <a:pt x="79" y="101"/>
                </a:cubicBezTo>
                <a:cubicBezTo>
                  <a:pt x="82" y="101"/>
                  <a:pt x="82" y="101"/>
                  <a:pt x="82" y="101"/>
                </a:cubicBezTo>
                <a:cubicBezTo>
                  <a:pt x="84" y="101"/>
                  <a:pt x="85" y="103"/>
                  <a:pt x="85" y="104"/>
                </a:cubicBezTo>
                <a:cubicBezTo>
                  <a:pt x="85" y="105"/>
                  <a:pt x="84" y="107"/>
                  <a:pt x="82" y="107"/>
                </a:cubicBezTo>
                <a:cubicBezTo>
                  <a:pt x="81" y="107"/>
                  <a:pt x="81" y="107"/>
                  <a:pt x="81" y="107"/>
                </a:cubicBezTo>
                <a:lnTo>
                  <a:pt x="67" y="121"/>
                </a:lnTo>
                <a:close/>
                <a:moveTo>
                  <a:pt x="93" y="114"/>
                </a:moveTo>
                <a:cubicBezTo>
                  <a:pt x="79" y="128"/>
                  <a:pt x="79" y="128"/>
                  <a:pt x="79" y="128"/>
                </a:cubicBezTo>
                <a:cubicBezTo>
                  <a:pt x="72" y="129"/>
                  <a:pt x="67" y="134"/>
                  <a:pt x="67" y="141"/>
                </a:cubicBezTo>
                <a:cubicBezTo>
                  <a:pt x="67" y="149"/>
                  <a:pt x="73" y="155"/>
                  <a:pt x="80" y="155"/>
                </a:cubicBezTo>
                <a:cubicBezTo>
                  <a:pt x="87" y="155"/>
                  <a:pt x="93" y="149"/>
                  <a:pt x="93" y="141"/>
                </a:cubicBezTo>
                <a:cubicBezTo>
                  <a:pt x="93" y="136"/>
                  <a:pt x="90" y="131"/>
                  <a:pt x="85" y="129"/>
                </a:cubicBezTo>
                <a:cubicBezTo>
                  <a:pt x="97" y="118"/>
                  <a:pt x="97" y="118"/>
                  <a:pt x="97" y="118"/>
                </a:cubicBezTo>
                <a:lnTo>
                  <a:pt x="93" y="114"/>
                </a:lnTo>
                <a:close/>
                <a:moveTo>
                  <a:pt x="88" y="141"/>
                </a:moveTo>
                <a:cubicBezTo>
                  <a:pt x="88" y="146"/>
                  <a:pt x="84" y="149"/>
                  <a:pt x="80" y="149"/>
                </a:cubicBezTo>
                <a:cubicBezTo>
                  <a:pt x="76" y="149"/>
                  <a:pt x="72" y="146"/>
                  <a:pt x="72" y="141"/>
                </a:cubicBezTo>
                <a:cubicBezTo>
                  <a:pt x="72" y="137"/>
                  <a:pt x="76" y="133"/>
                  <a:pt x="80" y="133"/>
                </a:cubicBezTo>
                <a:cubicBezTo>
                  <a:pt x="84" y="133"/>
                  <a:pt x="88" y="137"/>
                  <a:pt x="88" y="1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3" name="Freeform 1354"/>
          <p:cNvSpPr>
            <a:spLocks noEditPoints="1"/>
          </p:cNvSpPr>
          <p:nvPr userDrawn="1"/>
        </p:nvSpPr>
        <p:spPr bwMode="auto">
          <a:xfrm>
            <a:off x="5987892" y="5956817"/>
            <a:ext cx="450533" cy="437436"/>
          </a:xfrm>
          <a:custGeom>
            <a:avLst/>
            <a:gdLst>
              <a:gd name="T0" fmla="*/ 28 w 160"/>
              <a:gd name="T1" fmla="*/ 16 h 154"/>
              <a:gd name="T2" fmla="*/ 28 w 160"/>
              <a:gd name="T3" fmla="*/ 35 h 154"/>
              <a:gd name="T4" fmla="*/ 133 w 160"/>
              <a:gd name="T5" fmla="*/ 21 h 154"/>
              <a:gd name="T6" fmla="*/ 123 w 160"/>
              <a:gd name="T7" fmla="*/ 21 h 154"/>
              <a:gd name="T8" fmla="*/ 139 w 160"/>
              <a:gd name="T9" fmla="*/ 29 h 154"/>
              <a:gd name="T10" fmla="*/ 128 w 160"/>
              <a:gd name="T11" fmla="*/ 29 h 154"/>
              <a:gd name="T12" fmla="*/ 112 w 160"/>
              <a:gd name="T13" fmla="*/ 21 h 154"/>
              <a:gd name="T14" fmla="*/ 117 w 160"/>
              <a:gd name="T15" fmla="*/ 29 h 154"/>
              <a:gd name="T16" fmla="*/ 101 w 160"/>
              <a:gd name="T17" fmla="*/ 21 h 154"/>
              <a:gd name="T18" fmla="*/ 107 w 160"/>
              <a:gd name="T19" fmla="*/ 29 h 154"/>
              <a:gd name="T20" fmla="*/ 91 w 160"/>
              <a:gd name="T21" fmla="*/ 21 h 154"/>
              <a:gd name="T22" fmla="*/ 96 w 160"/>
              <a:gd name="T23" fmla="*/ 29 h 154"/>
              <a:gd name="T24" fmla="*/ 0 w 160"/>
              <a:gd name="T25" fmla="*/ 12 h 154"/>
              <a:gd name="T26" fmla="*/ 12 w 160"/>
              <a:gd name="T27" fmla="*/ 107 h 154"/>
              <a:gd name="T28" fmla="*/ 155 w 160"/>
              <a:gd name="T29" fmla="*/ 53 h 154"/>
              <a:gd name="T30" fmla="*/ 12 w 160"/>
              <a:gd name="T31" fmla="*/ 101 h 154"/>
              <a:gd name="T32" fmla="*/ 155 w 160"/>
              <a:gd name="T33" fmla="*/ 63 h 154"/>
              <a:gd name="T34" fmla="*/ 148 w 160"/>
              <a:gd name="T35" fmla="*/ 5 h 154"/>
              <a:gd name="T36" fmla="*/ 28 w 160"/>
              <a:gd name="T37" fmla="*/ 91 h 154"/>
              <a:gd name="T38" fmla="*/ 28 w 160"/>
              <a:gd name="T39" fmla="*/ 72 h 154"/>
              <a:gd name="T40" fmla="*/ 83 w 160"/>
              <a:gd name="T41" fmla="*/ 131 h 154"/>
              <a:gd name="T42" fmla="*/ 86 w 160"/>
              <a:gd name="T43" fmla="*/ 136 h 154"/>
              <a:gd name="T44" fmla="*/ 83 w 160"/>
              <a:gd name="T45" fmla="*/ 154 h 154"/>
              <a:gd name="T46" fmla="*/ 88 w 160"/>
              <a:gd name="T47" fmla="*/ 149 h 154"/>
              <a:gd name="T48" fmla="*/ 90 w 160"/>
              <a:gd name="T49" fmla="*/ 147 h 154"/>
              <a:gd name="T50" fmla="*/ 77 w 160"/>
              <a:gd name="T51" fmla="*/ 152 h 154"/>
              <a:gd name="T52" fmla="*/ 74 w 160"/>
              <a:gd name="T53" fmla="*/ 147 h 154"/>
              <a:gd name="T54" fmla="*/ 76 w 160"/>
              <a:gd name="T55" fmla="*/ 134 h 154"/>
              <a:gd name="T56" fmla="*/ 80 w 160"/>
              <a:gd name="T57" fmla="*/ 130 h 154"/>
              <a:gd name="T58" fmla="*/ 67 w 160"/>
              <a:gd name="T59" fmla="*/ 138 h 154"/>
              <a:gd name="T60" fmla="*/ 133 w 160"/>
              <a:gd name="T61" fmla="*/ 72 h 154"/>
              <a:gd name="T62" fmla="*/ 123 w 160"/>
              <a:gd name="T63" fmla="*/ 72 h 154"/>
              <a:gd name="T64" fmla="*/ 139 w 160"/>
              <a:gd name="T65" fmla="*/ 80 h 154"/>
              <a:gd name="T66" fmla="*/ 128 w 160"/>
              <a:gd name="T67" fmla="*/ 80 h 154"/>
              <a:gd name="T68" fmla="*/ 112 w 160"/>
              <a:gd name="T69" fmla="*/ 72 h 154"/>
              <a:gd name="T70" fmla="*/ 117 w 160"/>
              <a:gd name="T71" fmla="*/ 80 h 154"/>
              <a:gd name="T72" fmla="*/ 101 w 160"/>
              <a:gd name="T73" fmla="*/ 72 h 154"/>
              <a:gd name="T74" fmla="*/ 107 w 160"/>
              <a:gd name="T75" fmla="*/ 80 h 154"/>
              <a:gd name="T76" fmla="*/ 91 w 160"/>
              <a:gd name="T77" fmla="*/ 72 h 154"/>
              <a:gd name="T78" fmla="*/ 96 w 160"/>
              <a:gd name="T79" fmla="*/ 80 h 154"/>
              <a:gd name="T80" fmla="*/ 61 w 160"/>
              <a:gd name="T81" fmla="*/ 141 h 154"/>
              <a:gd name="T82" fmla="*/ 59 w 160"/>
              <a:gd name="T83" fmla="*/ 139 h 154"/>
              <a:gd name="T84" fmla="*/ 32 w 160"/>
              <a:gd name="T85" fmla="*/ 141 h 154"/>
              <a:gd name="T86" fmla="*/ 48 w 160"/>
              <a:gd name="T87" fmla="*/ 144 h 154"/>
              <a:gd name="T88" fmla="*/ 51 w 160"/>
              <a:gd name="T89" fmla="*/ 141 h 154"/>
              <a:gd name="T90" fmla="*/ 3 w 160"/>
              <a:gd name="T91" fmla="*/ 139 h 154"/>
              <a:gd name="T92" fmla="*/ 13 w 160"/>
              <a:gd name="T93" fmla="*/ 144 h 154"/>
              <a:gd name="T94" fmla="*/ 29 w 160"/>
              <a:gd name="T95" fmla="*/ 141 h 154"/>
              <a:gd name="T96" fmla="*/ 27 w 160"/>
              <a:gd name="T97" fmla="*/ 139 h 154"/>
              <a:gd name="T98" fmla="*/ 99 w 160"/>
              <a:gd name="T99" fmla="*/ 141 h 154"/>
              <a:gd name="T100" fmla="*/ 125 w 160"/>
              <a:gd name="T101" fmla="*/ 144 h 154"/>
              <a:gd name="T102" fmla="*/ 128 w 160"/>
              <a:gd name="T103" fmla="*/ 141 h 154"/>
              <a:gd name="T104" fmla="*/ 112 w 160"/>
              <a:gd name="T105" fmla="*/ 139 h 154"/>
              <a:gd name="T106" fmla="*/ 155 w 160"/>
              <a:gd name="T107" fmla="*/ 144 h 154"/>
              <a:gd name="T108" fmla="*/ 139 w 160"/>
              <a:gd name="T109" fmla="*/ 141 h 154"/>
              <a:gd name="T110" fmla="*/ 136 w 160"/>
              <a:gd name="T111" fmla="*/ 139 h 154"/>
              <a:gd name="T112" fmla="*/ 141 w 160"/>
              <a:gd name="T113" fmla="*/ 141 h 154"/>
              <a:gd name="T114" fmla="*/ 77 w 160"/>
              <a:gd name="T115" fmla="*/ 123 h 154"/>
              <a:gd name="T116" fmla="*/ 80 w 160"/>
              <a:gd name="T117" fmla="*/ 125 h 154"/>
              <a:gd name="T118" fmla="*/ 77 w 160"/>
              <a:gd name="T119" fmla="*/ 11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54">
                <a:moveTo>
                  <a:pt x="28" y="16"/>
                </a:moveTo>
                <a:cubicBezTo>
                  <a:pt x="21" y="16"/>
                  <a:pt x="16" y="21"/>
                  <a:pt x="16" y="28"/>
                </a:cubicBezTo>
                <a:cubicBezTo>
                  <a:pt x="16" y="35"/>
                  <a:pt x="21" y="40"/>
                  <a:pt x="28" y="40"/>
                </a:cubicBezTo>
                <a:cubicBezTo>
                  <a:pt x="35" y="40"/>
                  <a:pt x="40" y="35"/>
                  <a:pt x="40" y="28"/>
                </a:cubicBezTo>
                <a:cubicBezTo>
                  <a:pt x="40" y="21"/>
                  <a:pt x="35" y="16"/>
                  <a:pt x="28" y="16"/>
                </a:cubicBezTo>
                <a:close/>
                <a:moveTo>
                  <a:pt x="28" y="35"/>
                </a:moveTo>
                <a:cubicBezTo>
                  <a:pt x="24" y="35"/>
                  <a:pt x="21" y="32"/>
                  <a:pt x="21" y="28"/>
                </a:cubicBezTo>
                <a:cubicBezTo>
                  <a:pt x="21" y="24"/>
                  <a:pt x="24" y="21"/>
                  <a:pt x="28" y="21"/>
                </a:cubicBezTo>
                <a:cubicBezTo>
                  <a:pt x="32" y="21"/>
                  <a:pt x="35" y="24"/>
                  <a:pt x="35" y="28"/>
                </a:cubicBezTo>
                <a:cubicBezTo>
                  <a:pt x="35" y="32"/>
                  <a:pt x="32" y="35"/>
                  <a:pt x="28" y="35"/>
                </a:cubicBezTo>
                <a:close/>
                <a:moveTo>
                  <a:pt x="133" y="21"/>
                </a:moveTo>
                <a:cubicBezTo>
                  <a:pt x="135" y="21"/>
                  <a:pt x="136" y="23"/>
                  <a:pt x="136" y="24"/>
                </a:cubicBezTo>
                <a:cubicBezTo>
                  <a:pt x="136" y="25"/>
                  <a:pt x="135" y="27"/>
                  <a:pt x="133" y="27"/>
                </a:cubicBezTo>
                <a:cubicBezTo>
                  <a:pt x="132" y="27"/>
                  <a:pt x="131" y="25"/>
                  <a:pt x="131" y="24"/>
                </a:cubicBezTo>
                <a:cubicBezTo>
                  <a:pt x="131" y="23"/>
                  <a:pt x="132" y="21"/>
                  <a:pt x="133" y="21"/>
                </a:cubicBezTo>
                <a:close/>
                <a:moveTo>
                  <a:pt x="123" y="21"/>
                </a:moveTo>
                <a:cubicBezTo>
                  <a:pt x="124" y="21"/>
                  <a:pt x="125" y="23"/>
                  <a:pt x="125" y="24"/>
                </a:cubicBezTo>
                <a:cubicBezTo>
                  <a:pt x="125" y="25"/>
                  <a:pt x="124" y="27"/>
                  <a:pt x="123" y="27"/>
                </a:cubicBezTo>
                <a:cubicBezTo>
                  <a:pt x="121" y="27"/>
                  <a:pt x="120" y="25"/>
                  <a:pt x="120" y="24"/>
                </a:cubicBezTo>
                <a:cubicBezTo>
                  <a:pt x="120" y="23"/>
                  <a:pt x="121" y="21"/>
                  <a:pt x="123" y="21"/>
                </a:cubicBezTo>
                <a:close/>
                <a:moveTo>
                  <a:pt x="139" y="29"/>
                </a:moveTo>
                <a:cubicBezTo>
                  <a:pt x="140" y="29"/>
                  <a:pt x="141" y="31"/>
                  <a:pt x="141" y="32"/>
                </a:cubicBezTo>
                <a:cubicBezTo>
                  <a:pt x="141" y="33"/>
                  <a:pt x="140" y="35"/>
                  <a:pt x="139" y="35"/>
                </a:cubicBezTo>
                <a:cubicBezTo>
                  <a:pt x="137" y="35"/>
                  <a:pt x="136" y="33"/>
                  <a:pt x="136" y="32"/>
                </a:cubicBezTo>
                <a:cubicBezTo>
                  <a:pt x="136" y="31"/>
                  <a:pt x="137" y="29"/>
                  <a:pt x="139" y="29"/>
                </a:cubicBezTo>
                <a:close/>
                <a:moveTo>
                  <a:pt x="128" y="29"/>
                </a:moveTo>
                <a:cubicBezTo>
                  <a:pt x="129" y="29"/>
                  <a:pt x="131" y="31"/>
                  <a:pt x="131" y="32"/>
                </a:cubicBezTo>
                <a:cubicBezTo>
                  <a:pt x="131" y="33"/>
                  <a:pt x="129" y="35"/>
                  <a:pt x="128" y="35"/>
                </a:cubicBezTo>
                <a:cubicBezTo>
                  <a:pt x="127" y="35"/>
                  <a:pt x="125" y="33"/>
                  <a:pt x="125" y="32"/>
                </a:cubicBezTo>
                <a:cubicBezTo>
                  <a:pt x="125" y="31"/>
                  <a:pt x="127" y="29"/>
                  <a:pt x="128" y="29"/>
                </a:cubicBezTo>
                <a:close/>
                <a:moveTo>
                  <a:pt x="112" y="21"/>
                </a:moveTo>
                <a:cubicBezTo>
                  <a:pt x="113" y="21"/>
                  <a:pt x="115" y="23"/>
                  <a:pt x="115" y="24"/>
                </a:cubicBezTo>
                <a:cubicBezTo>
                  <a:pt x="115" y="25"/>
                  <a:pt x="113" y="27"/>
                  <a:pt x="112" y="27"/>
                </a:cubicBezTo>
                <a:cubicBezTo>
                  <a:pt x="111" y="27"/>
                  <a:pt x="109" y="25"/>
                  <a:pt x="109" y="24"/>
                </a:cubicBezTo>
                <a:cubicBezTo>
                  <a:pt x="109" y="23"/>
                  <a:pt x="111" y="21"/>
                  <a:pt x="112" y="21"/>
                </a:cubicBezTo>
                <a:close/>
                <a:moveTo>
                  <a:pt x="117" y="29"/>
                </a:moveTo>
                <a:cubicBezTo>
                  <a:pt x="119" y="29"/>
                  <a:pt x="120" y="31"/>
                  <a:pt x="120" y="32"/>
                </a:cubicBezTo>
                <a:cubicBezTo>
                  <a:pt x="120" y="33"/>
                  <a:pt x="119" y="35"/>
                  <a:pt x="117" y="35"/>
                </a:cubicBezTo>
                <a:cubicBezTo>
                  <a:pt x="116" y="35"/>
                  <a:pt x="115" y="33"/>
                  <a:pt x="115" y="32"/>
                </a:cubicBezTo>
                <a:cubicBezTo>
                  <a:pt x="115" y="31"/>
                  <a:pt x="116" y="29"/>
                  <a:pt x="117" y="29"/>
                </a:cubicBezTo>
                <a:close/>
                <a:moveTo>
                  <a:pt x="101" y="21"/>
                </a:moveTo>
                <a:cubicBezTo>
                  <a:pt x="103" y="21"/>
                  <a:pt x="104" y="23"/>
                  <a:pt x="104" y="24"/>
                </a:cubicBezTo>
                <a:cubicBezTo>
                  <a:pt x="104" y="25"/>
                  <a:pt x="103" y="27"/>
                  <a:pt x="101" y="27"/>
                </a:cubicBezTo>
                <a:cubicBezTo>
                  <a:pt x="100" y="27"/>
                  <a:pt x="99" y="25"/>
                  <a:pt x="99" y="24"/>
                </a:cubicBezTo>
                <a:cubicBezTo>
                  <a:pt x="99" y="23"/>
                  <a:pt x="100" y="21"/>
                  <a:pt x="101" y="21"/>
                </a:cubicBezTo>
                <a:close/>
                <a:moveTo>
                  <a:pt x="107" y="29"/>
                </a:moveTo>
                <a:cubicBezTo>
                  <a:pt x="108" y="29"/>
                  <a:pt x="109" y="31"/>
                  <a:pt x="109" y="32"/>
                </a:cubicBezTo>
                <a:cubicBezTo>
                  <a:pt x="109" y="33"/>
                  <a:pt x="108" y="35"/>
                  <a:pt x="107" y="35"/>
                </a:cubicBezTo>
                <a:cubicBezTo>
                  <a:pt x="105" y="35"/>
                  <a:pt x="104" y="33"/>
                  <a:pt x="104" y="32"/>
                </a:cubicBezTo>
                <a:cubicBezTo>
                  <a:pt x="104" y="31"/>
                  <a:pt x="105" y="29"/>
                  <a:pt x="107" y="29"/>
                </a:cubicBezTo>
                <a:close/>
                <a:moveTo>
                  <a:pt x="91" y="21"/>
                </a:moveTo>
                <a:cubicBezTo>
                  <a:pt x="92" y="21"/>
                  <a:pt x="93" y="23"/>
                  <a:pt x="93" y="24"/>
                </a:cubicBezTo>
                <a:cubicBezTo>
                  <a:pt x="93" y="25"/>
                  <a:pt x="92" y="27"/>
                  <a:pt x="91" y="27"/>
                </a:cubicBezTo>
                <a:cubicBezTo>
                  <a:pt x="89" y="27"/>
                  <a:pt x="88" y="25"/>
                  <a:pt x="88" y="24"/>
                </a:cubicBezTo>
                <a:cubicBezTo>
                  <a:pt x="88" y="23"/>
                  <a:pt x="89" y="21"/>
                  <a:pt x="91" y="21"/>
                </a:cubicBezTo>
                <a:close/>
                <a:moveTo>
                  <a:pt x="96" y="29"/>
                </a:moveTo>
                <a:cubicBezTo>
                  <a:pt x="97" y="29"/>
                  <a:pt x="99" y="31"/>
                  <a:pt x="99" y="32"/>
                </a:cubicBezTo>
                <a:cubicBezTo>
                  <a:pt x="99" y="33"/>
                  <a:pt x="97" y="35"/>
                  <a:pt x="96" y="35"/>
                </a:cubicBezTo>
                <a:cubicBezTo>
                  <a:pt x="95" y="35"/>
                  <a:pt x="93" y="33"/>
                  <a:pt x="93" y="32"/>
                </a:cubicBezTo>
                <a:cubicBezTo>
                  <a:pt x="93" y="31"/>
                  <a:pt x="95" y="29"/>
                  <a:pt x="96" y="29"/>
                </a:cubicBezTo>
                <a:close/>
                <a:moveTo>
                  <a:pt x="160" y="44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2" y="51"/>
                  <a:pt x="5" y="53"/>
                </a:cubicBezTo>
                <a:cubicBezTo>
                  <a:pt x="2" y="56"/>
                  <a:pt x="0" y="59"/>
                  <a:pt x="0" y="6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1"/>
                  <a:pt x="6" y="107"/>
                  <a:pt x="12" y="107"/>
                </a:cubicBezTo>
                <a:cubicBezTo>
                  <a:pt x="80" y="107"/>
                  <a:pt x="80" y="107"/>
                  <a:pt x="80" y="107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54" y="107"/>
                  <a:pt x="160" y="101"/>
                  <a:pt x="160" y="94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59"/>
                  <a:pt x="158" y="56"/>
                  <a:pt x="155" y="53"/>
                </a:cubicBezTo>
                <a:cubicBezTo>
                  <a:pt x="158" y="51"/>
                  <a:pt x="160" y="48"/>
                  <a:pt x="160" y="44"/>
                </a:cubicBezTo>
                <a:close/>
                <a:moveTo>
                  <a:pt x="155" y="63"/>
                </a:moveTo>
                <a:cubicBezTo>
                  <a:pt x="155" y="94"/>
                  <a:pt x="155" y="94"/>
                  <a:pt x="155" y="94"/>
                </a:cubicBezTo>
                <a:cubicBezTo>
                  <a:pt x="155" y="98"/>
                  <a:pt x="152" y="101"/>
                  <a:pt x="148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8" y="101"/>
                  <a:pt x="5" y="98"/>
                  <a:pt x="5" y="94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9"/>
                  <a:pt x="8" y="56"/>
                  <a:pt x="12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2" y="56"/>
                  <a:pt x="155" y="59"/>
                  <a:pt x="155" y="63"/>
                </a:cubicBezTo>
                <a:close/>
                <a:moveTo>
                  <a:pt x="12" y="51"/>
                </a:moveTo>
                <a:cubicBezTo>
                  <a:pt x="8" y="51"/>
                  <a:pt x="5" y="48"/>
                  <a:pt x="5" y="44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2" y="5"/>
                  <a:pt x="155" y="8"/>
                  <a:pt x="155" y="12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55" y="48"/>
                  <a:pt x="152" y="51"/>
                  <a:pt x="148" y="51"/>
                </a:cubicBezTo>
                <a:cubicBezTo>
                  <a:pt x="12" y="51"/>
                  <a:pt x="12" y="51"/>
                  <a:pt x="12" y="51"/>
                </a:cubicBezTo>
                <a:close/>
                <a:moveTo>
                  <a:pt x="28" y="91"/>
                </a:moveTo>
                <a:cubicBezTo>
                  <a:pt x="35" y="91"/>
                  <a:pt x="40" y="85"/>
                  <a:pt x="40" y="79"/>
                </a:cubicBezTo>
                <a:cubicBezTo>
                  <a:pt x="40" y="72"/>
                  <a:pt x="35" y="67"/>
                  <a:pt x="28" y="67"/>
                </a:cubicBezTo>
                <a:cubicBezTo>
                  <a:pt x="21" y="67"/>
                  <a:pt x="16" y="72"/>
                  <a:pt x="16" y="79"/>
                </a:cubicBezTo>
                <a:cubicBezTo>
                  <a:pt x="16" y="85"/>
                  <a:pt x="21" y="91"/>
                  <a:pt x="28" y="91"/>
                </a:cubicBezTo>
                <a:close/>
                <a:moveTo>
                  <a:pt x="28" y="72"/>
                </a:moveTo>
                <a:cubicBezTo>
                  <a:pt x="32" y="72"/>
                  <a:pt x="35" y="75"/>
                  <a:pt x="35" y="79"/>
                </a:cubicBezTo>
                <a:cubicBezTo>
                  <a:pt x="35" y="82"/>
                  <a:pt x="32" y="85"/>
                  <a:pt x="28" y="85"/>
                </a:cubicBezTo>
                <a:cubicBezTo>
                  <a:pt x="24" y="85"/>
                  <a:pt x="21" y="82"/>
                  <a:pt x="21" y="79"/>
                </a:cubicBezTo>
                <a:cubicBezTo>
                  <a:pt x="21" y="75"/>
                  <a:pt x="24" y="72"/>
                  <a:pt x="28" y="72"/>
                </a:cubicBezTo>
                <a:close/>
                <a:moveTo>
                  <a:pt x="83" y="131"/>
                </a:moveTo>
                <a:cubicBezTo>
                  <a:pt x="84" y="129"/>
                  <a:pt x="85" y="129"/>
                  <a:pt x="87" y="130"/>
                </a:cubicBezTo>
                <a:cubicBezTo>
                  <a:pt x="88" y="130"/>
                  <a:pt x="89" y="131"/>
                  <a:pt x="89" y="132"/>
                </a:cubicBezTo>
                <a:cubicBezTo>
                  <a:pt x="90" y="133"/>
                  <a:pt x="90" y="135"/>
                  <a:pt x="89" y="136"/>
                </a:cubicBezTo>
                <a:cubicBezTo>
                  <a:pt x="89" y="136"/>
                  <a:pt x="88" y="136"/>
                  <a:pt x="87" y="136"/>
                </a:cubicBezTo>
                <a:cubicBezTo>
                  <a:pt x="87" y="136"/>
                  <a:pt x="86" y="136"/>
                  <a:pt x="86" y="136"/>
                </a:cubicBezTo>
                <a:cubicBezTo>
                  <a:pt x="85" y="135"/>
                  <a:pt x="85" y="135"/>
                  <a:pt x="84" y="134"/>
                </a:cubicBezTo>
                <a:cubicBezTo>
                  <a:pt x="83" y="134"/>
                  <a:pt x="82" y="132"/>
                  <a:pt x="83" y="131"/>
                </a:cubicBezTo>
                <a:close/>
                <a:moveTo>
                  <a:pt x="88" y="149"/>
                </a:moveTo>
                <a:cubicBezTo>
                  <a:pt x="88" y="150"/>
                  <a:pt x="88" y="152"/>
                  <a:pt x="87" y="153"/>
                </a:cubicBezTo>
                <a:cubicBezTo>
                  <a:pt x="86" y="153"/>
                  <a:pt x="85" y="154"/>
                  <a:pt x="83" y="154"/>
                </a:cubicBezTo>
                <a:cubicBezTo>
                  <a:pt x="83" y="154"/>
                  <a:pt x="83" y="154"/>
                  <a:pt x="83" y="154"/>
                </a:cubicBezTo>
                <a:cubicBezTo>
                  <a:pt x="82" y="154"/>
                  <a:pt x="81" y="154"/>
                  <a:pt x="80" y="152"/>
                </a:cubicBezTo>
                <a:cubicBezTo>
                  <a:pt x="80" y="151"/>
                  <a:pt x="81" y="149"/>
                  <a:pt x="82" y="149"/>
                </a:cubicBezTo>
                <a:cubicBezTo>
                  <a:pt x="83" y="149"/>
                  <a:pt x="83" y="149"/>
                  <a:pt x="84" y="148"/>
                </a:cubicBezTo>
                <a:cubicBezTo>
                  <a:pt x="85" y="148"/>
                  <a:pt x="87" y="148"/>
                  <a:pt x="88" y="149"/>
                </a:cubicBezTo>
                <a:close/>
                <a:moveTo>
                  <a:pt x="93" y="141"/>
                </a:moveTo>
                <a:cubicBezTo>
                  <a:pt x="93" y="141"/>
                  <a:pt x="93" y="141"/>
                  <a:pt x="93" y="141"/>
                </a:cubicBezTo>
                <a:cubicBezTo>
                  <a:pt x="93" y="142"/>
                  <a:pt x="93" y="144"/>
                  <a:pt x="93" y="145"/>
                </a:cubicBezTo>
                <a:cubicBezTo>
                  <a:pt x="93" y="146"/>
                  <a:pt x="91" y="147"/>
                  <a:pt x="90" y="147"/>
                </a:cubicBezTo>
                <a:cubicBezTo>
                  <a:pt x="90" y="147"/>
                  <a:pt x="90" y="147"/>
                  <a:pt x="90" y="147"/>
                </a:cubicBezTo>
                <a:cubicBezTo>
                  <a:pt x="88" y="146"/>
                  <a:pt x="87" y="145"/>
                  <a:pt x="88" y="143"/>
                </a:cubicBezTo>
                <a:cubicBezTo>
                  <a:pt x="88" y="143"/>
                  <a:pt x="88" y="142"/>
                  <a:pt x="88" y="141"/>
                </a:cubicBezTo>
                <a:cubicBezTo>
                  <a:pt x="88" y="140"/>
                  <a:pt x="89" y="139"/>
                  <a:pt x="91" y="139"/>
                </a:cubicBezTo>
                <a:cubicBezTo>
                  <a:pt x="92" y="139"/>
                  <a:pt x="93" y="140"/>
                  <a:pt x="93" y="141"/>
                </a:cubicBezTo>
                <a:close/>
                <a:moveTo>
                  <a:pt x="77" y="152"/>
                </a:moveTo>
                <a:cubicBezTo>
                  <a:pt x="77" y="153"/>
                  <a:pt x="76" y="153"/>
                  <a:pt x="75" y="153"/>
                </a:cubicBezTo>
                <a:cubicBezTo>
                  <a:pt x="74" y="153"/>
                  <a:pt x="74" y="153"/>
                  <a:pt x="73" y="153"/>
                </a:cubicBezTo>
                <a:cubicBezTo>
                  <a:pt x="72" y="152"/>
                  <a:pt x="71" y="152"/>
                  <a:pt x="71" y="151"/>
                </a:cubicBezTo>
                <a:cubicBezTo>
                  <a:pt x="70" y="150"/>
                  <a:pt x="70" y="148"/>
                  <a:pt x="71" y="147"/>
                </a:cubicBezTo>
                <a:cubicBezTo>
                  <a:pt x="72" y="146"/>
                  <a:pt x="73" y="146"/>
                  <a:pt x="74" y="147"/>
                </a:cubicBezTo>
                <a:cubicBezTo>
                  <a:pt x="75" y="148"/>
                  <a:pt x="75" y="148"/>
                  <a:pt x="76" y="148"/>
                </a:cubicBezTo>
                <a:cubicBezTo>
                  <a:pt x="77" y="149"/>
                  <a:pt x="78" y="151"/>
                  <a:pt x="77" y="152"/>
                </a:cubicBezTo>
                <a:close/>
                <a:moveTo>
                  <a:pt x="80" y="130"/>
                </a:moveTo>
                <a:cubicBezTo>
                  <a:pt x="80" y="132"/>
                  <a:pt x="79" y="133"/>
                  <a:pt x="78" y="134"/>
                </a:cubicBezTo>
                <a:cubicBezTo>
                  <a:pt x="77" y="134"/>
                  <a:pt x="77" y="134"/>
                  <a:pt x="76" y="134"/>
                </a:cubicBezTo>
                <a:cubicBezTo>
                  <a:pt x="76" y="135"/>
                  <a:pt x="75" y="135"/>
                  <a:pt x="75" y="135"/>
                </a:cubicBezTo>
                <a:cubicBezTo>
                  <a:pt x="74" y="135"/>
                  <a:pt x="73" y="134"/>
                  <a:pt x="72" y="133"/>
                </a:cubicBezTo>
                <a:cubicBezTo>
                  <a:pt x="72" y="132"/>
                  <a:pt x="72" y="131"/>
                  <a:pt x="73" y="130"/>
                </a:cubicBezTo>
                <a:cubicBezTo>
                  <a:pt x="74" y="129"/>
                  <a:pt x="75" y="129"/>
                  <a:pt x="76" y="128"/>
                </a:cubicBezTo>
                <a:cubicBezTo>
                  <a:pt x="78" y="128"/>
                  <a:pt x="79" y="129"/>
                  <a:pt x="80" y="130"/>
                </a:cubicBezTo>
                <a:close/>
                <a:moveTo>
                  <a:pt x="69" y="144"/>
                </a:moveTo>
                <a:cubicBezTo>
                  <a:pt x="68" y="144"/>
                  <a:pt x="67" y="143"/>
                  <a:pt x="67" y="141"/>
                </a:cubicBezTo>
                <a:cubicBezTo>
                  <a:pt x="69" y="141"/>
                  <a:pt x="69" y="141"/>
                  <a:pt x="69" y="141"/>
                </a:cubicBezTo>
                <a:cubicBezTo>
                  <a:pt x="67" y="141"/>
                  <a:pt x="67" y="141"/>
                  <a:pt x="67" y="141"/>
                </a:cubicBezTo>
                <a:cubicBezTo>
                  <a:pt x="67" y="140"/>
                  <a:pt x="67" y="139"/>
                  <a:pt x="67" y="138"/>
                </a:cubicBezTo>
                <a:cubicBezTo>
                  <a:pt x="67" y="137"/>
                  <a:pt x="69" y="136"/>
                  <a:pt x="70" y="136"/>
                </a:cubicBezTo>
                <a:cubicBezTo>
                  <a:pt x="72" y="136"/>
                  <a:pt x="73" y="138"/>
                  <a:pt x="72" y="139"/>
                </a:cubicBezTo>
                <a:cubicBezTo>
                  <a:pt x="72" y="140"/>
                  <a:pt x="72" y="141"/>
                  <a:pt x="72" y="141"/>
                </a:cubicBezTo>
                <a:cubicBezTo>
                  <a:pt x="72" y="143"/>
                  <a:pt x="71" y="144"/>
                  <a:pt x="69" y="144"/>
                </a:cubicBezTo>
                <a:close/>
                <a:moveTo>
                  <a:pt x="133" y="72"/>
                </a:moveTo>
                <a:cubicBezTo>
                  <a:pt x="135" y="72"/>
                  <a:pt x="136" y="73"/>
                  <a:pt x="136" y="75"/>
                </a:cubicBezTo>
                <a:cubicBezTo>
                  <a:pt x="136" y="76"/>
                  <a:pt x="135" y="77"/>
                  <a:pt x="133" y="77"/>
                </a:cubicBezTo>
                <a:cubicBezTo>
                  <a:pt x="132" y="77"/>
                  <a:pt x="131" y="76"/>
                  <a:pt x="131" y="75"/>
                </a:cubicBezTo>
                <a:cubicBezTo>
                  <a:pt x="131" y="73"/>
                  <a:pt x="132" y="72"/>
                  <a:pt x="133" y="72"/>
                </a:cubicBezTo>
                <a:close/>
                <a:moveTo>
                  <a:pt x="123" y="72"/>
                </a:moveTo>
                <a:cubicBezTo>
                  <a:pt x="124" y="72"/>
                  <a:pt x="125" y="73"/>
                  <a:pt x="125" y="75"/>
                </a:cubicBezTo>
                <a:cubicBezTo>
                  <a:pt x="125" y="76"/>
                  <a:pt x="124" y="77"/>
                  <a:pt x="123" y="77"/>
                </a:cubicBezTo>
                <a:cubicBezTo>
                  <a:pt x="121" y="77"/>
                  <a:pt x="120" y="76"/>
                  <a:pt x="120" y="75"/>
                </a:cubicBezTo>
                <a:cubicBezTo>
                  <a:pt x="120" y="73"/>
                  <a:pt x="121" y="72"/>
                  <a:pt x="123" y="72"/>
                </a:cubicBezTo>
                <a:close/>
                <a:moveTo>
                  <a:pt x="139" y="80"/>
                </a:moveTo>
                <a:cubicBezTo>
                  <a:pt x="140" y="80"/>
                  <a:pt x="141" y="81"/>
                  <a:pt x="141" y="83"/>
                </a:cubicBezTo>
                <a:cubicBezTo>
                  <a:pt x="141" y="84"/>
                  <a:pt x="140" y="85"/>
                  <a:pt x="139" y="85"/>
                </a:cubicBezTo>
                <a:cubicBezTo>
                  <a:pt x="137" y="85"/>
                  <a:pt x="136" y="84"/>
                  <a:pt x="136" y="83"/>
                </a:cubicBezTo>
                <a:cubicBezTo>
                  <a:pt x="136" y="81"/>
                  <a:pt x="137" y="80"/>
                  <a:pt x="139" y="80"/>
                </a:cubicBezTo>
                <a:close/>
                <a:moveTo>
                  <a:pt x="128" y="80"/>
                </a:moveTo>
                <a:cubicBezTo>
                  <a:pt x="129" y="80"/>
                  <a:pt x="131" y="81"/>
                  <a:pt x="131" y="83"/>
                </a:cubicBezTo>
                <a:cubicBezTo>
                  <a:pt x="131" y="84"/>
                  <a:pt x="129" y="85"/>
                  <a:pt x="128" y="85"/>
                </a:cubicBezTo>
                <a:cubicBezTo>
                  <a:pt x="127" y="85"/>
                  <a:pt x="125" y="84"/>
                  <a:pt x="125" y="83"/>
                </a:cubicBezTo>
                <a:cubicBezTo>
                  <a:pt x="125" y="81"/>
                  <a:pt x="127" y="80"/>
                  <a:pt x="128" y="80"/>
                </a:cubicBezTo>
                <a:close/>
                <a:moveTo>
                  <a:pt x="112" y="72"/>
                </a:moveTo>
                <a:cubicBezTo>
                  <a:pt x="113" y="72"/>
                  <a:pt x="115" y="73"/>
                  <a:pt x="115" y="75"/>
                </a:cubicBezTo>
                <a:cubicBezTo>
                  <a:pt x="115" y="76"/>
                  <a:pt x="113" y="77"/>
                  <a:pt x="112" y="77"/>
                </a:cubicBezTo>
                <a:cubicBezTo>
                  <a:pt x="111" y="77"/>
                  <a:pt x="109" y="76"/>
                  <a:pt x="109" y="75"/>
                </a:cubicBezTo>
                <a:cubicBezTo>
                  <a:pt x="109" y="73"/>
                  <a:pt x="111" y="72"/>
                  <a:pt x="112" y="72"/>
                </a:cubicBezTo>
                <a:close/>
                <a:moveTo>
                  <a:pt x="117" y="80"/>
                </a:moveTo>
                <a:cubicBezTo>
                  <a:pt x="119" y="80"/>
                  <a:pt x="120" y="81"/>
                  <a:pt x="120" y="83"/>
                </a:cubicBezTo>
                <a:cubicBezTo>
                  <a:pt x="120" y="84"/>
                  <a:pt x="119" y="85"/>
                  <a:pt x="117" y="85"/>
                </a:cubicBezTo>
                <a:cubicBezTo>
                  <a:pt x="116" y="85"/>
                  <a:pt x="115" y="84"/>
                  <a:pt x="115" y="83"/>
                </a:cubicBezTo>
                <a:cubicBezTo>
                  <a:pt x="115" y="81"/>
                  <a:pt x="116" y="80"/>
                  <a:pt x="117" y="80"/>
                </a:cubicBezTo>
                <a:close/>
                <a:moveTo>
                  <a:pt x="101" y="72"/>
                </a:moveTo>
                <a:cubicBezTo>
                  <a:pt x="103" y="72"/>
                  <a:pt x="104" y="73"/>
                  <a:pt x="104" y="75"/>
                </a:cubicBezTo>
                <a:cubicBezTo>
                  <a:pt x="104" y="76"/>
                  <a:pt x="103" y="77"/>
                  <a:pt x="101" y="77"/>
                </a:cubicBezTo>
                <a:cubicBezTo>
                  <a:pt x="100" y="77"/>
                  <a:pt x="99" y="76"/>
                  <a:pt x="99" y="75"/>
                </a:cubicBezTo>
                <a:cubicBezTo>
                  <a:pt x="99" y="73"/>
                  <a:pt x="100" y="72"/>
                  <a:pt x="101" y="72"/>
                </a:cubicBezTo>
                <a:close/>
                <a:moveTo>
                  <a:pt x="107" y="80"/>
                </a:moveTo>
                <a:cubicBezTo>
                  <a:pt x="108" y="80"/>
                  <a:pt x="109" y="81"/>
                  <a:pt x="109" y="83"/>
                </a:cubicBezTo>
                <a:cubicBezTo>
                  <a:pt x="109" y="84"/>
                  <a:pt x="108" y="85"/>
                  <a:pt x="107" y="85"/>
                </a:cubicBezTo>
                <a:cubicBezTo>
                  <a:pt x="105" y="85"/>
                  <a:pt x="104" y="84"/>
                  <a:pt x="104" y="83"/>
                </a:cubicBezTo>
                <a:cubicBezTo>
                  <a:pt x="104" y="81"/>
                  <a:pt x="105" y="80"/>
                  <a:pt x="107" y="80"/>
                </a:cubicBezTo>
                <a:close/>
                <a:moveTo>
                  <a:pt x="91" y="72"/>
                </a:moveTo>
                <a:cubicBezTo>
                  <a:pt x="92" y="72"/>
                  <a:pt x="93" y="73"/>
                  <a:pt x="93" y="75"/>
                </a:cubicBezTo>
                <a:cubicBezTo>
                  <a:pt x="93" y="76"/>
                  <a:pt x="92" y="77"/>
                  <a:pt x="91" y="77"/>
                </a:cubicBezTo>
                <a:cubicBezTo>
                  <a:pt x="89" y="77"/>
                  <a:pt x="88" y="76"/>
                  <a:pt x="88" y="75"/>
                </a:cubicBezTo>
                <a:cubicBezTo>
                  <a:pt x="88" y="73"/>
                  <a:pt x="89" y="72"/>
                  <a:pt x="91" y="72"/>
                </a:cubicBezTo>
                <a:close/>
                <a:moveTo>
                  <a:pt x="96" y="80"/>
                </a:moveTo>
                <a:cubicBezTo>
                  <a:pt x="97" y="80"/>
                  <a:pt x="99" y="81"/>
                  <a:pt x="99" y="83"/>
                </a:cubicBezTo>
                <a:cubicBezTo>
                  <a:pt x="99" y="84"/>
                  <a:pt x="97" y="85"/>
                  <a:pt x="96" y="85"/>
                </a:cubicBezTo>
                <a:cubicBezTo>
                  <a:pt x="95" y="85"/>
                  <a:pt x="93" y="84"/>
                  <a:pt x="93" y="83"/>
                </a:cubicBezTo>
                <a:cubicBezTo>
                  <a:pt x="93" y="81"/>
                  <a:pt x="95" y="80"/>
                  <a:pt x="96" y="80"/>
                </a:cubicBezTo>
                <a:close/>
                <a:moveTo>
                  <a:pt x="61" y="141"/>
                </a:moveTo>
                <a:cubicBezTo>
                  <a:pt x="61" y="143"/>
                  <a:pt x="60" y="144"/>
                  <a:pt x="59" y="144"/>
                </a:cubicBezTo>
                <a:cubicBezTo>
                  <a:pt x="56" y="144"/>
                  <a:pt x="56" y="144"/>
                  <a:pt x="56" y="144"/>
                </a:cubicBezTo>
                <a:cubicBezTo>
                  <a:pt x="55" y="144"/>
                  <a:pt x="53" y="143"/>
                  <a:pt x="53" y="141"/>
                </a:cubicBezTo>
                <a:cubicBezTo>
                  <a:pt x="53" y="140"/>
                  <a:pt x="55" y="139"/>
                  <a:pt x="56" y="139"/>
                </a:cubicBezTo>
                <a:cubicBezTo>
                  <a:pt x="59" y="139"/>
                  <a:pt x="59" y="139"/>
                  <a:pt x="59" y="139"/>
                </a:cubicBezTo>
                <a:cubicBezTo>
                  <a:pt x="60" y="139"/>
                  <a:pt x="61" y="140"/>
                  <a:pt x="61" y="141"/>
                </a:cubicBezTo>
                <a:close/>
                <a:moveTo>
                  <a:pt x="40" y="141"/>
                </a:moveTo>
                <a:cubicBezTo>
                  <a:pt x="40" y="143"/>
                  <a:pt x="39" y="144"/>
                  <a:pt x="37" y="144"/>
                </a:cubicBezTo>
                <a:cubicBezTo>
                  <a:pt x="35" y="144"/>
                  <a:pt x="35" y="144"/>
                  <a:pt x="35" y="144"/>
                </a:cubicBezTo>
                <a:cubicBezTo>
                  <a:pt x="33" y="144"/>
                  <a:pt x="32" y="143"/>
                  <a:pt x="32" y="141"/>
                </a:cubicBezTo>
                <a:cubicBezTo>
                  <a:pt x="32" y="140"/>
                  <a:pt x="33" y="139"/>
                  <a:pt x="35" y="139"/>
                </a:cubicBezTo>
                <a:cubicBezTo>
                  <a:pt x="37" y="139"/>
                  <a:pt x="37" y="139"/>
                  <a:pt x="37" y="139"/>
                </a:cubicBezTo>
                <a:cubicBezTo>
                  <a:pt x="39" y="139"/>
                  <a:pt x="40" y="140"/>
                  <a:pt x="40" y="141"/>
                </a:cubicBezTo>
                <a:close/>
                <a:moveTo>
                  <a:pt x="51" y="141"/>
                </a:moveTo>
                <a:cubicBezTo>
                  <a:pt x="51" y="143"/>
                  <a:pt x="49" y="144"/>
                  <a:pt x="48" y="144"/>
                </a:cubicBezTo>
                <a:cubicBezTo>
                  <a:pt x="45" y="144"/>
                  <a:pt x="45" y="144"/>
                  <a:pt x="45" y="144"/>
                </a:cubicBezTo>
                <a:cubicBezTo>
                  <a:pt x="44" y="144"/>
                  <a:pt x="43" y="143"/>
                  <a:pt x="43" y="141"/>
                </a:cubicBezTo>
                <a:cubicBezTo>
                  <a:pt x="43" y="140"/>
                  <a:pt x="44" y="139"/>
                  <a:pt x="45" y="139"/>
                </a:cubicBezTo>
                <a:cubicBezTo>
                  <a:pt x="48" y="139"/>
                  <a:pt x="48" y="139"/>
                  <a:pt x="48" y="139"/>
                </a:cubicBezTo>
                <a:cubicBezTo>
                  <a:pt x="49" y="139"/>
                  <a:pt x="51" y="140"/>
                  <a:pt x="51" y="141"/>
                </a:cubicBezTo>
                <a:close/>
                <a:moveTo>
                  <a:pt x="8" y="141"/>
                </a:moveTo>
                <a:cubicBezTo>
                  <a:pt x="8" y="143"/>
                  <a:pt x="7" y="144"/>
                  <a:pt x="5" y="144"/>
                </a:cubicBezTo>
                <a:cubicBezTo>
                  <a:pt x="3" y="144"/>
                  <a:pt x="3" y="144"/>
                  <a:pt x="3" y="144"/>
                </a:cubicBezTo>
                <a:cubicBezTo>
                  <a:pt x="1" y="144"/>
                  <a:pt x="0" y="143"/>
                  <a:pt x="0" y="141"/>
                </a:cubicBezTo>
                <a:cubicBezTo>
                  <a:pt x="0" y="140"/>
                  <a:pt x="1" y="139"/>
                  <a:pt x="3" y="139"/>
                </a:cubicBezTo>
                <a:cubicBezTo>
                  <a:pt x="5" y="139"/>
                  <a:pt x="5" y="139"/>
                  <a:pt x="5" y="139"/>
                </a:cubicBezTo>
                <a:cubicBezTo>
                  <a:pt x="7" y="139"/>
                  <a:pt x="8" y="140"/>
                  <a:pt x="8" y="141"/>
                </a:cubicBezTo>
                <a:close/>
                <a:moveTo>
                  <a:pt x="19" y="141"/>
                </a:moveTo>
                <a:cubicBezTo>
                  <a:pt x="19" y="143"/>
                  <a:pt x="17" y="144"/>
                  <a:pt x="16" y="144"/>
                </a:cubicBezTo>
                <a:cubicBezTo>
                  <a:pt x="13" y="144"/>
                  <a:pt x="13" y="144"/>
                  <a:pt x="13" y="144"/>
                </a:cubicBezTo>
                <a:cubicBezTo>
                  <a:pt x="12" y="144"/>
                  <a:pt x="11" y="143"/>
                  <a:pt x="11" y="141"/>
                </a:cubicBezTo>
                <a:cubicBezTo>
                  <a:pt x="11" y="140"/>
                  <a:pt x="12" y="139"/>
                  <a:pt x="13" y="139"/>
                </a:cubicBezTo>
                <a:cubicBezTo>
                  <a:pt x="16" y="139"/>
                  <a:pt x="16" y="139"/>
                  <a:pt x="16" y="139"/>
                </a:cubicBezTo>
                <a:cubicBezTo>
                  <a:pt x="17" y="139"/>
                  <a:pt x="19" y="140"/>
                  <a:pt x="19" y="141"/>
                </a:cubicBezTo>
                <a:close/>
                <a:moveTo>
                  <a:pt x="29" y="141"/>
                </a:moveTo>
                <a:cubicBezTo>
                  <a:pt x="29" y="143"/>
                  <a:pt x="28" y="144"/>
                  <a:pt x="27" y="144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23" y="144"/>
                  <a:pt x="21" y="143"/>
                  <a:pt x="21" y="141"/>
                </a:cubicBezTo>
                <a:cubicBezTo>
                  <a:pt x="21" y="140"/>
                  <a:pt x="23" y="139"/>
                  <a:pt x="24" y="139"/>
                </a:cubicBezTo>
                <a:cubicBezTo>
                  <a:pt x="27" y="139"/>
                  <a:pt x="27" y="139"/>
                  <a:pt x="27" y="139"/>
                </a:cubicBezTo>
                <a:cubicBezTo>
                  <a:pt x="28" y="139"/>
                  <a:pt x="29" y="140"/>
                  <a:pt x="29" y="141"/>
                </a:cubicBezTo>
                <a:close/>
                <a:moveTo>
                  <a:pt x="107" y="141"/>
                </a:moveTo>
                <a:cubicBezTo>
                  <a:pt x="107" y="143"/>
                  <a:pt x="105" y="144"/>
                  <a:pt x="104" y="144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0" y="144"/>
                  <a:pt x="99" y="143"/>
                  <a:pt x="99" y="141"/>
                </a:cubicBezTo>
                <a:cubicBezTo>
                  <a:pt x="99" y="140"/>
                  <a:pt x="100" y="139"/>
                  <a:pt x="101" y="139"/>
                </a:cubicBezTo>
                <a:cubicBezTo>
                  <a:pt x="104" y="139"/>
                  <a:pt x="104" y="139"/>
                  <a:pt x="104" y="139"/>
                </a:cubicBezTo>
                <a:cubicBezTo>
                  <a:pt x="105" y="139"/>
                  <a:pt x="107" y="140"/>
                  <a:pt x="107" y="141"/>
                </a:cubicBezTo>
                <a:close/>
                <a:moveTo>
                  <a:pt x="128" y="141"/>
                </a:moveTo>
                <a:cubicBezTo>
                  <a:pt x="128" y="143"/>
                  <a:pt x="127" y="144"/>
                  <a:pt x="125" y="144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1" y="144"/>
                  <a:pt x="120" y="143"/>
                  <a:pt x="120" y="141"/>
                </a:cubicBezTo>
                <a:cubicBezTo>
                  <a:pt x="120" y="140"/>
                  <a:pt x="121" y="139"/>
                  <a:pt x="123" y="139"/>
                </a:cubicBezTo>
                <a:cubicBezTo>
                  <a:pt x="125" y="139"/>
                  <a:pt x="125" y="139"/>
                  <a:pt x="125" y="139"/>
                </a:cubicBezTo>
                <a:cubicBezTo>
                  <a:pt x="127" y="139"/>
                  <a:pt x="128" y="140"/>
                  <a:pt x="128" y="141"/>
                </a:cubicBezTo>
                <a:close/>
                <a:moveTo>
                  <a:pt x="117" y="141"/>
                </a:moveTo>
                <a:cubicBezTo>
                  <a:pt x="117" y="143"/>
                  <a:pt x="116" y="144"/>
                  <a:pt x="115" y="144"/>
                </a:cubicBezTo>
                <a:cubicBezTo>
                  <a:pt x="112" y="144"/>
                  <a:pt x="112" y="144"/>
                  <a:pt x="112" y="144"/>
                </a:cubicBezTo>
                <a:cubicBezTo>
                  <a:pt x="111" y="144"/>
                  <a:pt x="109" y="143"/>
                  <a:pt x="109" y="141"/>
                </a:cubicBezTo>
                <a:cubicBezTo>
                  <a:pt x="109" y="140"/>
                  <a:pt x="111" y="139"/>
                  <a:pt x="112" y="139"/>
                </a:cubicBezTo>
                <a:cubicBezTo>
                  <a:pt x="115" y="139"/>
                  <a:pt x="115" y="139"/>
                  <a:pt x="115" y="139"/>
                </a:cubicBezTo>
                <a:cubicBezTo>
                  <a:pt x="116" y="139"/>
                  <a:pt x="117" y="140"/>
                  <a:pt x="117" y="141"/>
                </a:cubicBezTo>
                <a:close/>
                <a:moveTo>
                  <a:pt x="160" y="141"/>
                </a:moveTo>
                <a:cubicBezTo>
                  <a:pt x="160" y="143"/>
                  <a:pt x="159" y="144"/>
                  <a:pt x="157" y="144"/>
                </a:cubicBezTo>
                <a:cubicBezTo>
                  <a:pt x="155" y="144"/>
                  <a:pt x="155" y="144"/>
                  <a:pt x="155" y="144"/>
                </a:cubicBezTo>
                <a:cubicBezTo>
                  <a:pt x="153" y="144"/>
                  <a:pt x="152" y="143"/>
                  <a:pt x="152" y="141"/>
                </a:cubicBezTo>
                <a:cubicBezTo>
                  <a:pt x="152" y="140"/>
                  <a:pt x="153" y="139"/>
                  <a:pt x="155" y="139"/>
                </a:cubicBezTo>
                <a:cubicBezTo>
                  <a:pt x="157" y="139"/>
                  <a:pt x="157" y="139"/>
                  <a:pt x="157" y="139"/>
                </a:cubicBezTo>
                <a:cubicBezTo>
                  <a:pt x="159" y="139"/>
                  <a:pt x="160" y="140"/>
                  <a:pt x="160" y="141"/>
                </a:cubicBezTo>
                <a:close/>
                <a:moveTo>
                  <a:pt x="139" y="141"/>
                </a:moveTo>
                <a:cubicBezTo>
                  <a:pt x="139" y="143"/>
                  <a:pt x="137" y="144"/>
                  <a:pt x="136" y="144"/>
                </a:cubicBezTo>
                <a:cubicBezTo>
                  <a:pt x="133" y="144"/>
                  <a:pt x="133" y="144"/>
                  <a:pt x="133" y="144"/>
                </a:cubicBezTo>
                <a:cubicBezTo>
                  <a:pt x="132" y="144"/>
                  <a:pt x="131" y="143"/>
                  <a:pt x="131" y="141"/>
                </a:cubicBezTo>
                <a:cubicBezTo>
                  <a:pt x="131" y="140"/>
                  <a:pt x="132" y="139"/>
                  <a:pt x="133" y="139"/>
                </a:cubicBezTo>
                <a:cubicBezTo>
                  <a:pt x="136" y="139"/>
                  <a:pt x="136" y="139"/>
                  <a:pt x="136" y="139"/>
                </a:cubicBezTo>
                <a:cubicBezTo>
                  <a:pt x="137" y="139"/>
                  <a:pt x="139" y="140"/>
                  <a:pt x="139" y="141"/>
                </a:cubicBezTo>
                <a:close/>
                <a:moveTo>
                  <a:pt x="149" y="141"/>
                </a:moveTo>
                <a:cubicBezTo>
                  <a:pt x="149" y="143"/>
                  <a:pt x="148" y="144"/>
                  <a:pt x="147" y="144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43" y="144"/>
                  <a:pt x="141" y="143"/>
                  <a:pt x="141" y="141"/>
                </a:cubicBezTo>
                <a:cubicBezTo>
                  <a:pt x="141" y="140"/>
                  <a:pt x="143" y="139"/>
                  <a:pt x="144" y="139"/>
                </a:cubicBezTo>
                <a:cubicBezTo>
                  <a:pt x="147" y="139"/>
                  <a:pt x="147" y="139"/>
                  <a:pt x="147" y="139"/>
                </a:cubicBezTo>
                <a:cubicBezTo>
                  <a:pt x="148" y="139"/>
                  <a:pt x="149" y="140"/>
                  <a:pt x="149" y="141"/>
                </a:cubicBezTo>
                <a:close/>
                <a:moveTo>
                  <a:pt x="80" y="125"/>
                </a:moveTo>
                <a:cubicBezTo>
                  <a:pt x="79" y="125"/>
                  <a:pt x="77" y="124"/>
                  <a:pt x="77" y="123"/>
                </a:cubicBezTo>
                <a:cubicBezTo>
                  <a:pt x="77" y="120"/>
                  <a:pt x="77" y="120"/>
                  <a:pt x="77" y="120"/>
                </a:cubicBezTo>
                <a:cubicBezTo>
                  <a:pt x="77" y="119"/>
                  <a:pt x="79" y="117"/>
                  <a:pt x="80" y="117"/>
                </a:cubicBezTo>
                <a:cubicBezTo>
                  <a:pt x="81" y="117"/>
                  <a:pt x="83" y="119"/>
                  <a:pt x="83" y="120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4"/>
                  <a:pt x="81" y="125"/>
                  <a:pt x="80" y="125"/>
                </a:cubicBezTo>
                <a:close/>
                <a:moveTo>
                  <a:pt x="80" y="107"/>
                </a:moveTo>
                <a:cubicBezTo>
                  <a:pt x="81" y="107"/>
                  <a:pt x="83" y="108"/>
                  <a:pt x="83" y="109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83" y="113"/>
                  <a:pt x="81" y="115"/>
                  <a:pt x="80" y="115"/>
                </a:cubicBezTo>
                <a:cubicBezTo>
                  <a:pt x="79" y="115"/>
                  <a:pt x="77" y="113"/>
                  <a:pt x="77" y="112"/>
                </a:cubicBezTo>
                <a:cubicBezTo>
                  <a:pt x="77" y="109"/>
                  <a:pt x="77" y="109"/>
                  <a:pt x="77" y="109"/>
                </a:cubicBezTo>
                <a:cubicBezTo>
                  <a:pt x="77" y="108"/>
                  <a:pt x="79" y="107"/>
                  <a:pt x="80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4" name="Freeform 1355"/>
          <p:cNvSpPr>
            <a:spLocks noEditPoints="1"/>
          </p:cNvSpPr>
          <p:nvPr userDrawn="1"/>
        </p:nvSpPr>
        <p:spPr bwMode="auto">
          <a:xfrm>
            <a:off x="6776324" y="1358504"/>
            <a:ext cx="450533" cy="445294"/>
          </a:xfrm>
          <a:custGeom>
            <a:avLst/>
            <a:gdLst>
              <a:gd name="T0" fmla="*/ 40 w 160"/>
              <a:gd name="T1" fmla="*/ 28 h 157"/>
              <a:gd name="T2" fmla="*/ 28 w 160"/>
              <a:gd name="T3" fmla="*/ 21 h 157"/>
              <a:gd name="T4" fmla="*/ 136 w 160"/>
              <a:gd name="T5" fmla="*/ 24 h 157"/>
              <a:gd name="T6" fmla="*/ 123 w 160"/>
              <a:gd name="T7" fmla="*/ 21 h 157"/>
              <a:gd name="T8" fmla="*/ 123 w 160"/>
              <a:gd name="T9" fmla="*/ 21 h 157"/>
              <a:gd name="T10" fmla="*/ 136 w 160"/>
              <a:gd name="T11" fmla="*/ 32 h 157"/>
              <a:gd name="T12" fmla="*/ 128 w 160"/>
              <a:gd name="T13" fmla="*/ 35 h 157"/>
              <a:gd name="T14" fmla="*/ 115 w 160"/>
              <a:gd name="T15" fmla="*/ 24 h 157"/>
              <a:gd name="T16" fmla="*/ 117 w 160"/>
              <a:gd name="T17" fmla="*/ 29 h 157"/>
              <a:gd name="T18" fmla="*/ 117 w 160"/>
              <a:gd name="T19" fmla="*/ 29 h 157"/>
              <a:gd name="T20" fmla="*/ 99 w 160"/>
              <a:gd name="T21" fmla="*/ 24 h 157"/>
              <a:gd name="T22" fmla="*/ 107 w 160"/>
              <a:gd name="T23" fmla="*/ 35 h 157"/>
              <a:gd name="T24" fmla="*/ 93 w 160"/>
              <a:gd name="T25" fmla="*/ 24 h 157"/>
              <a:gd name="T26" fmla="*/ 96 w 160"/>
              <a:gd name="T27" fmla="*/ 29 h 157"/>
              <a:gd name="T28" fmla="*/ 96 w 160"/>
              <a:gd name="T29" fmla="*/ 29 h 157"/>
              <a:gd name="T30" fmla="*/ 12 w 160"/>
              <a:gd name="T31" fmla="*/ 0 h 157"/>
              <a:gd name="T32" fmla="*/ 0 w 160"/>
              <a:gd name="T33" fmla="*/ 63 h 157"/>
              <a:gd name="T34" fmla="*/ 0 w 160"/>
              <a:gd name="T35" fmla="*/ 145 h 157"/>
              <a:gd name="T36" fmla="*/ 160 w 160"/>
              <a:gd name="T37" fmla="*/ 114 h 157"/>
              <a:gd name="T38" fmla="*/ 155 w 160"/>
              <a:gd name="T39" fmla="*/ 53 h 157"/>
              <a:gd name="T40" fmla="*/ 148 w 160"/>
              <a:gd name="T41" fmla="*/ 152 h 157"/>
              <a:gd name="T42" fmla="*/ 12 w 160"/>
              <a:gd name="T43" fmla="*/ 107 h 157"/>
              <a:gd name="T44" fmla="*/ 155 w 160"/>
              <a:gd name="T45" fmla="*/ 94 h 157"/>
              <a:gd name="T46" fmla="*/ 5 w 160"/>
              <a:gd name="T47" fmla="*/ 63 h 157"/>
              <a:gd name="T48" fmla="*/ 12 w 160"/>
              <a:gd name="T49" fmla="*/ 51 h 157"/>
              <a:gd name="T50" fmla="*/ 148 w 160"/>
              <a:gd name="T51" fmla="*/ 5 h 157"/>
              <a:gd name="T52" fmla="*/ 12 w 160"/>
              <a:gd name="T53" fmla="*/ 51 h 157"/>
              <a:gd name="T54" fmla="*/ 16 w 160"/>
              <a:gd name="T55" fmla="*/ 79 h 157"/>
              <a:gd name="T56" fmla="*/ 28 w 160"/>
              <a:gd name="T57" fmla="*/ 85 h 157"/>
              <a:gd name="T58" fmla="*/ 136 w 160"/>
              <a:gd name="T59" fmla="*/ 75 h 157"/>
              <a:gd name="T60" fmla="*/ 123 w 160"/>
              <a:gd name="T61" fmla="*/ 72 h 157"/>
              <a:gd name="T62" fmla="*/ 123 w 160"/>
              <a:gd name="T63" fmla="*/ 72 h 157"/>
              <a:gd name="T64" fmla="*/ 136 w 160"/>
              <a:gd name="T65" fmla="*/ 83 h 157"/>
              <a:gd name="T66" fmla="*/ 128 w 160"/>
              <a:gd name="T67" fmla="*/ 85 h 157"/>
              <a:gd name="T68" fmla="*/ 115 w 160"/>
              <a:gd name="T69" fmla="*/ 75 h 157"/>
              <a:gd name="T70" fmla="*/ 117 w 160"/>
              <a:gd name="T71" fmla="*/ 80 h 157"/>
              <a:gd name="T72" fmla="*/ 117 w 160"/>
              <a:gd name="T73" fmla="*/ 80 h 157"/>
              <a:gd name="T74" fmla="*/ 99 w 160"/>
              <a:gd name="T75" fmla="*/ 75 h 157"/>
              <a:gd name="T76" fmla="*/ 107 w 160"/>
              <a:gd name="T77" fmla="*/ 85 h 157"/>
              <a:gd name="T78" fmla="*/ 93 w 160"/>
              <a:gd name="T79" fmla="*/ 75 h 157"/>
              <a:gd name="T80" fmla="*/ 96 w 160"/>
              <a:gd name="T81" fmla="*/ 80 h 157"/>
              <a:gd name="T82" fmla="*/ 96 w 160"/>
              <a:gd name="T83" fmla="*/ 80 h 157"/>
              <a:gd name="T84" fmla="*/ 16 w 160"/>
              <a:gd name="T85" fmla="*/ 129 h 157"/>
              <a:gd name="T86" fmla="*/ 28 w 160"/>
              <a:gd name="T87" fmla="*/ 136 h 157"/>
              <a:gd name="T88" fmla="*/ 136 w 160"/>
              <a:gd name="T89" fmla="*/ 125 h 157"/>
              <a:gd name="T90" fmla="*/ 123 w 160"/>
              <a:gd name="T91" fmla="*/ 123 h 157"/>
              <a:gd name="T92" fmla="*/ 123 w 160"/>
              <a:gd name="T93" fmla="*/ 123 h 157"/>
              <a:gd name="T94" fmla="*/ 136 w 160"/>
              <a:gd name="T95" fmla="*/ 133 h 157"/>
              <a:gd name="T96" fmla="*/ 128 w 160"/>
              <a:gd name="T97" fmla="*/ 136 h 157"/>
              <a:gd name="T98" fmla="*/ 115 w 160"/>
              <a:gd name="T99" fmla="*/ 125 h 157"/>
              <a:gd name="T100" fmla="*/ 117 w 160"/>
              <a:gd name="T101" fmla="*/ 131 h 157"/>
              <a:gd name="T102" fmla="*/ 117 w 160"/>
              <a:gd name="T103" fmla="*/ 131 h 157"/>
              <a:gd name="T104" fmla="*/ 99 w 160"/>
              <a:gd name="T105" fmla="*/ 125 h 157"/>
              <a:gd name="T106" fmla="*/ 107 w 160"/>
              <a:gd name="T107" fmla="*/ 136 h 157"/>
              <a:gd name="T108" fmla="*/ 93 w 160"/>
              <a:gd name="T109" fmla="*/ 125 h 157"/>
              <a:gd name="T110" fmla="*/ 96 w 160"/>
              <a:gd name="T111" fmla="*/ 131 h 157"/>
              <a:gd name="T112" fmla="*/ 96 w 160"/>
              <a:gd name="T113" fmla="*/ 131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0" h="157">
                <a:moveTo>
                  <a:pt x="28" y="16"/>
                </a:moveTo>
                <a:cubicBezTo>
                  <a:pt x="21" y="16"/>
                  <a:pt x="16" y="21"/>
                  <a:pt x="16" y="28"/>
                </a:cubicBezTo>
                <a:cubicBezTo>
                  <a:pt x="16" y="35"/>
                  <a:pt x="21" y="40"/>
                  <a:pt x="28" y="40"/>
                </a:cubicBezTo>
                <a:cubicBezTo>
                  <a:pt x="35" y="40"/>
                  <a:pt x="40" y="35"/>
                  <a:pt x="40" y="28"/>
                </a:cubicBezTo>
                <a:cubicBezTo>
                  <a:pt x="40" y="21"/>
                  <a:pt x="35" y="16"/>
                  <a:pt x="28" y="16"/>
                </a:cubicBezTo>
                <a:close/>
                <a:moveTo>
                  <a:pt x="28" y="35"/>
                </a:moveTo>
                <a:cubicBezTo>
                  <a:pt x="24" y="35"/>
                  <a:pt x="21" y="32"/>
                  <a:pt x="21" y="28"/>
                </a:cubicBezTo>
                <a:cubicBezTo>
                  <a:pt x="21" y="24"/>
                  <a:pt x="24" y="21"/>
                  <a:pt x="28" y="21"/>
                </a:cubicBezTo>
                <a:cubicBezTo>
                  <a:pt x="32" y="21"/>
                  <a:pt x="35" y="24"/>
                  <a:pt x="35" y="28"/>
                </a:cubicBezTo>
                <a:cubicBezTo>
                  <a:pt x="35" y="32"/>
                  <a:pt x="32" y="35"/>
                  <a:pt x="28" y="35"/>
                </a:cubicBezTo>
                <a:close/>
                <a:moveTo>
                  <a:pt x="133" y="21"/>
                </a:moveTo>
                <a:cubicBezTo>
                  <a:pt x="135" y="21"/>
                  <a:pt x="136" y="23"/>
                  <a:pt x="136" y="24"/>
                </a:cubicBezTo>
                <a:cubicBezTo>
                  <a:pt x="136" y="25"/>
                  <a:pt x="135" y="27"/>
                  <a:pt x="133" y="27"/>
                </a:cubicBezTo>
                <a:cubicBezTo>
                  <a:pt x="132" y="27"/>
                  <a:pt x="131" y="25"/>
                  <a:pt x="131" y="24"/>
                </a:cubicBezTo>
                <a:cubicBezTo>
                  <a:pt x="131" y="23"/>
                  <a:pt x="132" y="21"/>
                  <a:pt x="133" y="21"/>
                </a:cubicBezTo>
                <a:close/>
                <a:moveTo>
                  <a:pt x="123" y="21"/>
                </a:moveTo>
                <a:cubicBezTo>
                  <a:pt x="124" y="21"/>
                  <a:pt x="125" y="23"/>
                  <a:pt x="125" y="24"/>
                </a:cubicBezTo>
                <a:cubicBezTo>
                  <a:pt x="125" y="25"/>
                  <a:pt x="124" y="27"/>
                  <a:pt x="123" y="27"/>
                </a:cubicBezTo>
                <a:cubicBezTo>
                  <a:pt x="121" y="27"/>
                  <a:pt x="120" y="25"/>
                  <a:pt x="120" y="24"/>
                </a:cubicBezTo>
                <a:cubicBezTo>
                  <a:pt x="120" y="23"/>
                  <a:pt x="121" y="21"/>
                  <a:pt x="123" y="21"/>
                </a:cubicBezTo>
                <a:close/>
                <a:moveTo>
                  <a:pt x="139" y="29"/>
                </a:moveTo>
                <a:cubicBezTo>
                  <a:pt x="140" y="29"/>
                  <a:pt x="141" y="31"/>
                  <a:pt x="141" y="32"/>
                </a:cubicBezTo>
                <a:cubicBezTo>
                  <a:pt x="141" y="33"/>
                  <a:pt x="140" y="35"/>
                  <a:pt x="139" y="35"/>
                </a:cubicBezTo>
                <a:cubicBezTo>
                  <a:pt x="137" y="35"/>
                  <a:pt x="136" y="33"/>
                  <a:pt x="136" y="32"/>
                </a:cubicBezTo>
                <a:cubicBezTo>
                  <a:pt x="136" y="31"/>
                  <a:pt x="137" y="29"/>
                  <a:pt x="139" y="29"/>
                </a:cubicBezTo>
                <a:close/>
                <a:moveTo>
                  <a:pt x="128" y="29"/>
                </a:moveTo>
                <a:cubicBezTo>
                  <a:pt x="129" y="29"/>
                  <a:pt x="131" y="31"/>
                  <a:pt x="131" y="32"/>
                </a:cubicBezTo>
                <a:cubicBezTo>
                  <a:pt x="131" y="33"/>
                  <a:pt x="129" y="35"/>
                  <a:pt x="128" y="35"/>
                </a:cubicBezTo>
                <a:cubicBezTo>
                  <a:pt x="127" y="35"/>
                  <a:pt x="125" y="33"/>
                  <a:pt x="125" y="32"/>
                </a:cubicBezTo>
                <a:cubicBezTo>
                  <a:pt x="125" y="31"/>
                  <a:pt x="127" y="29"/>
                  <a:pt x="128" y="29"/>
                </a:cubicBezTo>
                <a:close/>
                <a:moveTo>
                  <a:pt x="112" y="21"/>
                </a:moveTo>
                <a:cubicBezTo>
                  <a:pt x="113" y="21"/>
                  <a:pt x="115" y="23"/>
                  <a:pt x="115" y="24"/>
                </a:cubicBezTo>
                <a:cubicBezTo>
                  <a:pt x="115" y="25"/>
                  <a:pt x="113" y="27"/>
                  <a:pt x="112" y="27"/>
                </a:cubicBezTo>
                <a:cubicBezTo>
                  <a:pt x="111" y="27"/>
                  <a:pt x="109" y="25"/>
                  <a:pt x="109" y="24"/>
                </a:cubicBezTo>
                <a:cubicBezTo>
                  <a:pt x="109" y="23"/>
                  <a:pt x="111" y="21"/>
                  <a:pt x="112" y="21"/>
                </a:cubicBezTo>
                <a:close/>
                <a:moveTo>
                  <a:pt x="117" y="29"/>
                </a:moveTo>
                <a:cubicBezTo>
                  <a:pt x="119" y="29"/>
                  <a:pt x="120" y="31"/>
                  <a:pt x="120" y="32"/>
                </a:cubicBezTo>
                <a:cubicBezTo>
                  <a:pt x="120" y="33"/>
                  <a:pt x="119" y="35"/>
                  <a:pt x="117" y="35"/>
                </a:cubicBezTo>
                <a:cubicBezTo>
                  <a:pt x="116" y="35"/>
                  <a:pt x="115" y="33"/>
                  <a:pt x="115" y="32"/>
                </a:cubicBezTo>
                <a:cubicBezTo>
                  <a:pt x="115" y="31"/>
                  <a:pt x="116" y="29"/>
                  <a:pt x="117" y="29"/>
                </a:cubicBezTo>
                <a:close/>
                <a:moveTo>
                  <a:pt x="101" y="21"/>
                </a:moveTo>
                <a:cubicBezTo>
                  <a:pt x="103" y="21"/>
                  <a:pt x="104" y="23"/>
                  <a:pt x="104" y="24"/>
                </a:cubicBezTo>
                <a:cubicBezTo>
                  <a:pt x="104" y="25"/>
                  <a:pt x="103" y="27"/>
                  <a:pt x="101" y="27"/>
                </a:cubicBezTo>
                <a:cubicBezTo>
                  <a:pt x="100" y="27"/>
                  <a:pt x="99" y="25"/>
                  <a:pt x="99" y="24"/>
                </a:cubicBezTo>
                <a:cubicBezTo>
                  <a:pt x="99" y="23"/>
                  <a:pt x="100" y="21"/>
                  <a:pt x="101" y="21"/>
                </a:cubicBezTo>
                <a:close/>
                <a:moveTo>
                  <a:pt x="107" y="29"/>
                </a:moveTo>
                <a:cubicBezTo>
                  <a:pt x="108" y="29"/>
                  <a:pt x="109" y="31"/>
                  <a:pt x="109" y="32"/>
                </a:cubicBezTo>
                <a:cubicBezTo>
                  <a:pt x="109" y="33"/>
                  <a:pt x="108" y="35"/>
                  <a:pt x="107" y="35"/>
                </a:cubicBezTo>
                <a:cubicBezTo>
                  <a:pt x="105" y="35"/>
                  <a:pt x="104" y="33"/>
                  <a:pt x="104" y="32"/>
                </a:cubicBezTo>
                <a:cubicBezTo>
                  <a:pt x="104" y="31"/>
                  <a:pt x="105" y="29"/>
                  <a:pt x="107" y="29"/>
                </a:cubicBezTo>
                <a:close/>
                <a:moveTo>
                  <a:pt x="91" y="21"/>
                </a:moveTo>
                <a:cubicBezTo>
                  <a:pt x="92" y="21"/>
                  <a:pt x="93" y="23"/>
                  <a:pt x="93" y="24"/>
                </a:cubicBezTo>
                <a:cubicBezTo>
                  <a:pt x="93" y="25"/>
                  <a:pt x="92" y="27"/>
                  <a:pt x="91" y="27"/>
                </a:cubicBezTo>
                <a:cubicBezTo>
                  <a:pt x="89" y="27"/>
                  <a:pt x="88" y="25"/>
                  <a:pt x="88" y="24"/>
                </a:cubicBezTo>
                <a:cubicBezTo>
                  <a:pt x="88" y="23"/>
                  <a:pt x="89" y="21"/>
                  <a:pt x="91" y="21"/>
                </a:cubicBezTo>
                <a:close/>
                <a:moveTo>
                  <a:pt x="96" y="29"/>
                </a:moveTo>
                <a:cubicBezTo>
                  <a:pt x="97" y="29"/>
                  <a:pt x="99" y="31"/>
                  <a:pt x="99" y="32"/>
                </a:cubicBezTo>
                <a:cubicBezTo>
                  <a:pt x="99" y="33"/>
                  <a:pt x="97" y="35"/>
                  <a:pt x="96" y="35"/>
                </a:cubicBezTo>
                <a:cubicBezTo>
                  <a:pt x="95" y="35"/>
                  <a:pt x="93" y="33"/>
                  <a:pt x="93" y="32"/>
                </a:cubicBezTo>
                <a:cubicBezTo>
                  <a:pt x="93" y="31"/>
                  <a:pt x="95" y="29"/>
                  <a:pt x="96" y="29"/>
                </a:cubicBezTo>
                <a:close/>
                <a:moveTo>
                  <a:pt x="160" y="44"/>
                </a:moveTo>
                <a:cubicBezTo>
                  <a:pt x="160" y="12"/>
                  <a:pt x="160" y="12"/>
                  <a:pt x="160" y="12"/>
                </a:cubicBezTo>
                <a:cubicBezTo>
                  <a:pt x="160" y="6"/>
                  <a:pt x="154" y="0"/>
                  <a:pt x="14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6"/>
                  <a:pt x="0" y="12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8"/>
                  <a:pt x="2" y="51"/>
                  <a:pt x="5" y="53"/>
                </a:cubicBezTo>
                <a:cubicBezTo>
                  <a:pt x="2" y="56"/>
                  <a:pt x="0" y="59"/>
                  <a:pt x="0" y="63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8"/>
                  <a:pt x="2" y="102"/>
                  <a:pt x="5" y="104"/>
                </a:cubicBezTo>
                <a:cubicBezTo>
                  <a:pt x="2" y="106"/>
                  <a:pt x="0" y="110"/>
                  <a:pt x="0" y="114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2"/>
                  <a:pt x="6" y="157"/>
                  <a:pt x="12" y="157"/>
                </a:cubicBezTo>
                <a:cubicBezTo>
                  <a:pt x="148" y="157"/>
                  <a:pt x="148" y="157"/>
                  <a:pt x="148" y="157"/>
                </a:cubicBezTo>
                <a:cubicBezTo>
                  <a:pt x="154" y="157"/>
                  <a:pt x="160" y="152"/>
                  <a:pt x="160" y="145"/>
                </a:cubicBezTo>
                <a:cubicBezTo>
                  <a:pt x="160" y="114"/>
                  <a:pt x="160" y="114"/>
                  <a:pt x="160" y="114"/>
                </a:cubicBezTo>
                <a:cubicBezTo>
                  <a:pt x="160" y="110"/>
                  <a:pt x="158" y="106"/>
                  <a:pt x="155" y="104"/>
                </a:cubicBezTo>
                <a:cubicBezTo>
                  <a:pt x="158" y="102"/>
                  <a:pt x="160" y="98"/>
                  <a:pt x="160" y="94"/>
                </a:cubicBezTo>
                <a:cubicBezTo>
                  <a:pt x="160" y="63"/>
                  <a:pt x="160" y="63"/>
                  <a:pt x="160" y="63"/>
                </a:cubicBezTo>
                <a:cubicBezTo>
                  <a:pt x="160" y="59"/>
                  <a:pt x="158" y="56"/>
                  <a:pt x="155" y="53"/>
                </a:cubicBezTo>
                <a:cubicBezTo>
                  <a:pt x="158" y="51"/>
                  <a:pt x="160" y="48"/>
                  <a:pt x="160" y="44"/>
                </a:cubicBezTo>
                <a:close/>
                <a:moveTo>
                  <a:pt x="155" y="114"/>
                </a:moveTo>
                <a:cubicBezTo>
                  <a:pt x="155" y="145"/>
                  <a:pt x="155" y="145"/>
                  <a:pt x="155" y="145"/>
                </a:cubicBezTo>
                <a:cubicBezTo>
                  <a:pt x="155" y="149"/>
                  <a:pt x="152" y="152"/>
                  <a:pt x="148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8" y="152"/>
                  <a:pt x="5" y="149"/>
                  <a:pt x="5" y="145"/>
                </a:cubicBezTo>
                <a:cubicBezTo>
                  <a:pt x="5" y="114"/>
                  <a:pt x="5" y="114"/>
                  <a:pt x="5" y="114"/>
                </a:cubicBezTo>
                <a:cubicBezTo>
                  <a:pt x="5" y="110"/>
                  <a:pt x="8" y="107"/>
                  <a:pt x="12" y="107"/>
                </a:cubicBezTo>
                <a:cubicBezTo>
                  <a:pt x="148" y="107"/>
                  <a:pt x="148" y="107"/>
                  <a:pt x="148" y="107"/>
                </a:cubicBezTo>
                <a:cubicBezTo>
                  <a:pt x="152" y="107"/>
                  <a:pt x="155" y="110"/>
                  <a:pt x="155" y="114"/>
                </a:cubicBezTo>
                <a:close/>
                <a:moveTo>
                  <a:pt x="155" y="63"/>
                </a:moveTo>
                <a:cubicBezTo>
                  <a:pt x="155" y="94"/>
                  <a:pt x="155" y="94"/>
                  <a:pt x="155" y="94"/>
                </a:cubicBezTo>
                <a:cubicBezTo>
                  <a:pt x="155" y="98"/>
                  <a:pt x="152" y="101"/>
                  <a:pt x="148" y="101"/>
                </a:cubicBezTo>
                <a:cubicBezTo>
                  <a:pt x="12" y="101"/>
                  <a:pt x="12" y="101"/>
                  <a:pt x="12" y="101"/>
                </a:cubicBezTo>
                <a:cubicBezTo>
                  <a:pt x="8" y="101"/>
                  <a:pt x="5" y="98"/>
                  <a:pt x="5" y="94"/>
                </a:cubicBezTo>
                <a:cubicBezTo>
                  <a:pt x="5" y="63"/>
                  <a:pt x="5" y="63"/>
                  <a:pt x="5" y="63"/>
                </a:cubicBezTo>
                <a:cubicBezTo>
                  <a:pt x="5" y="59"/>
                  <a:pt x="8" y="56"/>
                  <a:pt x="12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52" y="56"/>
                  <a:pt x="155" y="59"/>
                  <a:pt x="155" y="63"/>
                </a:cubicBezTo>
                <a:close/>
                <a:moveTo>
                  <a:pt x="12" y="51"/>
                </a:moveTo>
                <a:cubicBezTo>
                  <a:pt x="8" y="51"/>
                  <a:pt x="5" y="48"/>
                  <a:pt x="5" y="44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ubicBezTo>
                  <a:pt x="148" y="5"/>
                  <a:pt x="148" y="5"/>
                  <a:pt x="148" y="5"/>
                </a:cubicBezTo>
                <a:cubicBezTo>
                  <a:pt x="152" y="5"/>
                  <a:pt x="155" y="8"/>
                  <a:pt x="155" y="12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55" y="48"/>
                  <a:pt x="152" y="51"/>
                  <a:pt x="148" y="51"/>
                </a:cubicBezTo>
                <a:cubicBezTo>
                  <a:pt x="12" y="51"/>
                  <a:pt x="12" y="51"/>
                  <a:pt x="12" y="51"/>
                </a:cubicBezTo>
                <a:close/>
                <a:moveTo>
                  <a:pt x="28" y="91"/>
                </a:moveTo>
                <a:cubicBezTo>
                  <a:pt x="35" y="91"/>
                  <a:pt x="40" y="85"/>
                  <a:pt x="40" y="79"/>
                </a:cubicBezTo>
                <a:cubicBezTo>
                  <a:pt x="40" y="72"/>
                  <a:pt x="35" y="67"/>
                  <a:pt x="28" y="67"/>
                </a:cubicBezTo>
                <a:cubicBezTo>
                  <a:pt x="21" y="67"/>
                  <a:pt x="16" y="72"/>
                  <a:pt x="16" y="79"/>
                </a:cubicBezTo>
                <a:cubicBezTo>
                  <a:pt x="16" y="85"/>
                  <a:pt x="21" y="91"/>
                  <a:pt x="28" y="91"/>
                </a:cubicBezTo>
                <a:close/>
                <a:moveTo>
                  <a:pt x="28" y="72"/>
                </a:moveTo>
                <a:cubicBezTo>
                  <a:pt x="32" y="72"/>
                  <a:pt x="35" y="75"/>
                  <a:pt x="35" y="79"/>
                </a:cubicBezTo>
                <a:cubicBezTo>
                  <a:pt x="35" y="82"/>
                  <a:pt x="32" y="85"/>
                  <a:pt x="28" y="85"/>
                </a:cubicBezTo>
                <a:cubicBezTo>
                  <a:pt x="24" y="85"/>
                  <a:pt x="21" y="82"/>
                  <a:pt x="21" y="79"/>
                </a:cubicBezTo>
                <a:cubicBezTo>
                  <a:pt x="21" y="75"/>
                  <a:pt x="24" y="72"/>
                  <a:pt x="28" y="72"/>
                </a:cubicBezTo>
                <a:close/>
                <a:moveTo>
                  <a:pt x="133" y="72"/>
                </a:moveTo>
                <a:cubicBezTo>
                  <a:pt x="135" y="72"/>
                  <a:pt x="136" y="73"/>
                  <a:pt x="136" y="75"/>
                </a:cubicBezTo>
                <a:cubicBezTo>
                  <a:pt x="136" y="76"/>
                  <a:pt x="135" y="77"/>
                  <a:pt x="133" y="77"/>
                </a:cubicBezTo>
                <a:cubicBezTo>
                  <a:pt x="132" y="77"/>
                  <a:pt x="131" y="76"/>
                  <a:pt x="131" y="75"/>
                </a:cubicBezTo>
                <a:cubicBezTo>
                  <a:pt x="131" y="73"/>
                  <a:pt x="132" y="72"/>
                  <a:pt x="133" y="72"/>
                </a:cubicBezTo>
                <a:close/>
                <a:moveTo>
                  <a:pt x="123" y="72"/>
                </a:moveTo>
                <a:cubicBezTo>
                  <a:pt x="124" y="72"/>
                  <a:pt x="125" y="73"/>
                  <a:pt x="125" y="75"/>
                </a:cubicBezTo>
                <a:cubicBezTo>
                  <a:pt x="125" y="76"/>
                  <a:pt x="124" y="77"/>
                  <a:pt x="123" y="77"/>
                </a:cubicBezTo>
                <a:cubicBezTo>
                  <a:pt x="121" y="77"/>
                  <a:pt x="120" y="76"/>
                  <a:pt x="120" y="75"/>
                </a:cubicBezTo>
                <a:cubicBezTo>
                  <a:pt x="120" y="73"/>
                  <a:pt x="121" y="72"/>
                  <a:pt x="123" y="72"/>
                </a:cubicBezTo>
                <a:close/>
                <a:moveTo>
                  <a:pt x="139" y="80"/>
                </a:moveTo>
                <a:cubicBezTo>
                  <a:pt x="140" y="80"/>
                  <a:pt x="141" y="81"/>
                  <a:pt x="141" y="83"/>
                </a:cubicBezTo>
                <a:cubicBezTo>
                  <a:pt x="141" y="84"/>
                  <a:pt x="140" y="85"/>
                  <a:pt x="139" y="85"/>
                </a:cubicBezTo>
                <a:cubicBezTo>
                  <a:pt x="137" y="85"/>
                  <a:pt x="136" y="84"/>
                  <a:pt x="136" y="83"/>
                </a:cubicBezTo>
                <a:cubicBezTo>
                  <a:pt x="136" y="81"/>
                  <a:pt x="137" y="80"/>
                  <a:pt x="139" y="80"/>
                </a:cubicBezTo>
                <a:close/>
                <a:moveTo>
                  <a:pt x="128" y="80"/>
                </a:moveTo>
                <a:cubicBezTo>
                  <a:pt x="129" y="80"/>
                  <a:pt x="131" y="81"/>
                  <a:pt x="131" y="83"/>
                </a:cubicBezTo>
                <a:cubicBezTo>
                  <a:pt x="131" y="84"/>
                  <a:pt x="129" y="85"/>
                  <a:pt x="128" y="85"/>
                </a:cubicBezTo>
                <a:cubicBezTo>
                  <a:pt x="127" y="85"/>
                  <a:pt x="125" y="84"/>
                  <a:pt x="125" y="83"/>
                </a:cubicBezTo>
                <a:cubicBezTo>
                  <a:pt x="125" y="81"/>
                  <a:pt x="127" y="80"/>
                  <a:pt x="128" y="80"/>
                </a:cubicBezTo>
                <a:close/>
                <a:moveTo>
                  <a:pt x="112" y="72"/>
                </a:moveTo>
                <a:cubicBezTo>
                  <a:pt x="113" y="72"/>
                  <a:pt x="115" y="73"/>
                  <a:pt x="115" y="75"/>
                </a:cubicBezTo>
                <a:cubicBezTo>
                  <a:pt x="115" y="76"/>
                  <a:pt x="113" y="77"/>
                  <a:pt x="112" y="77"/>
                </a:cubicBezTo>
                <a:cubicBezTo>
                  <a:pt x="111" y="77"/>
                  <a:pt x="109" y="76"/>
                  <a:pt x="109" y="75"/>
                </a:cubicBezTo>
                <a:cubicBezTo>
                  <a:pt x="109" y="73"/>
                  <a:pt x="111" y="72"/>
                  <a:pt x="112" y="72"/>
                </a:cubicBezTo>
                <a:close/>
                <a:moveTo>
                  <a:pt x="117" y="80"/>
                </a:moveTo>
                <a:cubicBezTo>
                  <a:pt x="119" y="80"/>
                  <a:pt x="120" y="81"/>
                  <a:pt x="120" y="83"/>
                </a:cubicBezTo>
                <a:cubicBezTo>
                  <a:pt x="120" y="84"/>
                  <a:pt x="119" y="85"/>
                  <a:pt x="117" y="85"/>
                </a:cubicBezTo>
                <a:cubicBezTo>
                  <a:pt x="116" y="85"/>
                  <a:pt x="115" y="84"/>
                  <a:pt x="115" y="83"/>
                </a:cubicBezTo>
                <a:cubicBezTo>
                  <a:pt x="115" y="81"/>
                  <a:pt x="116" y="80"/>
                  <a:pt x="117" y="80"/>
                </a:cubicBezTo>
                <a:close/>
                <a:moveTo>
                  <a:pt x="101" y="72"/>
                </a:moveTo>
                <a:cubicBezTo>
                  <a:pt x="103" y="72"/>
                  <a:pt x="104" y="73"/>
                  <a:pt x="104" y="75"/>
                </a:cubicBezTo>
                <a:cubicBezTo>
                  <a:pt x="104" y="76"/>
                  <a:pt x="103" y="77"/>
                  <a:pt x="101" y="77"/>
                </a:cubicBezTo>
                <a:cubicBezTo>
                  <a:pt x="100" y="77"/>
                  <a:pt x="99" y="76"/>
                  <a:pt x="99" y="75"/>
                </a:cubicBezTo>
                <a:cubicBezTo>
                  <a:pt x="99" y="73"/>
                  <a:pt x="100" y="72"/>
                  <a:pt x="101" y="72"/>
                </a:cubicBezTo>
                <a:close/>
                <a:moveTo>
                  <a:pt x="107" y="80"/>
                </a:moveTo>
                <a:cubicBezTo>
                  <a:pt x="108" y="80"/>
                  <a:pt x="109" y="81"/>
                  <a:pt x="109" y="83"/>
                </a:cubicBezTo>
                <a:cubicBezTo>
                  <a:pt x="109" y="84"/>
                  <a:pt x="108" y="85"/>
                  <a:pt x="107" y="85"/>
                </a:cubicBezTo>
                <a:cubicBezTo>
                  <a:pt x="105" y="85"/>
                  <a:pt x="104" y="84"/>
                  <a:pt x="104" y="83"/>
                </a:cubicBezTo>
                <a:cubicBezTo>
                  <a:pt x="104" y="81"/>
                  <a:pt x="105" y="80"/>
                  <a:pt x="107" y="80"/>
                </a:cubicBezTo>
                <a:close/>
                <a:moveTo>
                  <a:pt x="91" y="72"/>
                </a:moveTo>
                <a:cubicBezTo>
                  <a:pt x="92" y="72"/>
                  <a:pt x="93" y="73"/>
                  <a:pt x="93" y="75"/>
                </a:cubicBezTo>
                <a:cubicBezTo>
                  <a:pt x="93" y="76"/>
                  <a:pt x="92" y="77"/>
                  <a:pt x="91" y="77"/>
                </a:cubicBezTo>
                <a:cubicBezTo>
                  <a:pt x="89" y="77"/>
                  <a:pt x="88" y="76"/>
                  <a:pt x="88" y="75"/>
                </a:cubicBezTo>
                <a:cubicBezTo>
                  <a:pt x="88" y="73"/>
                  <a:pt x="89" y="72"/>
                  <a:pt x="91" y="72"/>
                </a:cubicBezTo>
                <a:close/>
                <a:moveTo>
                  <a:pt x="96" y="80"/>
                </a:moveTo>
                <a:cubicBezTo>
                  <a:pt x="97" y="80"/>
                  <a:pt x="99" y="81"/>
                  <a:pt x="99" y="83"/>
                </a:cubicBezTo>
                <a:cubicBezTo>
                  <a:pt x="99" y="84"/>
                  <a:pt x="97" y="85"/>
                  <a:pt x="96" y="85"/>
                </a:cubicBezTo>
                <a:cubicBezTo>
                  <a:pt x="95" y="85"/>
                  <a:pt x="93" y="84"/>
                  <a:pt x="93" y="83"/>
                </a:cubicBezTo>
                <a:cubicBezTo>
                  <a:pt x="93" y="81"/>
                  <a:pt x="95" y="80"/>
                  <a:pt x="96" y="80"/>
                </a:cubicBezTo>
                <a:close/>
                <a:moveTo>
                  <a:pt x="28" y="141"/>
                </a:moveTo>
                <a:cubicBezTo>
                  <a:pt x="35" y="141"/>
                  <a:pt x="40" y="136"/>
                  <a:pt x="40" y="129"/>
                </a:cubicBezTo>
                <a:cubicBezTo>
                  <a:pt x="40" y="123"/>
                  <a:pt x="35" y="117"/>
                  <a:pt x="28" y="117"/>
                </a:cubicBezTo>
                <a:cubicBezTo>
                  <a:pt x="21" y="117"/>
                  <a:pt x="16" y="123"/>
                  <a:pt x="16" y="129"/>
                </a:cubicBezTo>
                <a:cubicBezTo>
                  <a:pt x="16" y="136"/>
                  <a:pt x="21" y="141"/>
                  <a:pt x="28" y="141"/>
                </a:cubicBezTo>
                <a:close/>
                <a:moveTo>
                  <a:pt x="28" y="123"/>
                </a:moveTo>
                <a:cubicBezTo>
                  <a:pt x="32" y="123"/>
                  <a:pt x="35" y="126"/>
                  <a:pt x="35" y="129"/>
                </a:cubicBezTo>
                <a:cubicBezTo>
                  <a:pt x="35" y="133"/>
                  <a:pt x="32" y="136"/>
                  <a:pt x="28" y="136"/>
                </a:cubicBezTo>
                <a:cubicBezTo>
                  <a:pt x="24" y="136"/>
                  <a:pt x="21" y="133"/>
                  <a:pt x="21" y="129"/>
                </a:cubicBezTo>
                <a:cubicBezTo>
                  <a:pt x="21" y="126"/>
                  <a:pt x="24" y="123"/>
                  <a:pt x="28" y="123"/>
                </a:cubicBezTo>
                <a:close/>
                <a:moveTo>
                  <a:pt x="133" y="123"/>
                </a:moveTo>
                <a:cubicBezTo>
                  <a:pt x="135" y="123"/>
                  <a:pt x="136" y="124"/>
                  <a:pt x="136" y="125"/>
                </a:cubicBezTo>
                <a:cubicBezTo>
                  <a:pt x="136" y="127"/>
                  <a:pt x="135" y="128"/>
                  <a:pt x="133" y="128"/>
                </a:cubicBezTo>
                <a:cubicBezTo>
                  <a:pt x="132" y="128"/>
                  <a:pt x="131" y="127"/>
                  <a:pt x="131" y="125"/>
                </a:cubicBezTo>
                <a:cubicBezTo>
                  <a:pt x="131" y="124"/>
                  <a:pt x="132" y="123"/>
                  <a:pt x="133" y="123"/>
                </a:cubicBezTo>
                <a:close/>
                <a:moveTo>
                  <a:pt x="123" y="123"/>
                </a:moveTo>
                <a:cubicBezTo>
                  <a:pt x="124" y="123"/>
                  <a:pt x="125" y="124"/>
                  <a:pt x="125" y="125"/>
                </a:cubicBezTo>
                <a:cubicBezTo>
                  <a:pt x="125" y="127"/>
                  <a:pt x="124" y="128"/>
                  <a:pt x="123" y="128"/>
                </a:cubicBezTo>
                <a:cubicBezTo>
                  <a:pt x="121" y="128"/>
                  <a:pt x="120" y="127"/>
                  <a:pt x="120" y="125"/>
                </a:cubicBezTo>
                <a:cubicBezTo>
                  <a:pt x="120" y="124"/>
                  <a:pt x="121" y="123"/>
                  <a:pt x="123" y="123"/>
                </a:cubicBezTo>
                <a:close/>
                <a:moveTo>
                  <a:pt x="139" y="131"/>
                </a:moveTo>
                <a:cubicBezTo>
                  <a:pt x="140" y="131"/>
                  <a:pt x="141" y="132"/>
                  <a:pt x="141" y="133"/>
                </a:cubicBezTo>
                <a:cubicBezTo>
                  <a:pt x="141" y="135"/>
                  <a:pt x="140" y="136"/>
                  <a:pt x="139" y="136"/>
                </a:cubicBezTo>
                <a:cubicBezTo>
                  <a:pt x="137" y="136"/>
                  <a:pt x="136" y="135"/>
                  <a:pt x="136" y="133"/>
                </a:cubicBezTo>
                <a:cubicBezTo>
                  <a:pt x="136" y="132"/>
                  <a:pt x="137" y="131"/>
                  <a:pt x="139" y="131"/>
                </a:cubicBezTo>
                <a:close/>
                <a:moveTo>
                  <a:pt x="128" y="131"/>
                </a:moveTo>
                <a:cubicBezTo>
                  <a:pt x="129" y="131"/>
                  <a:pt x="131" y="132"/>
                  <a:pt x="131" y="133"/>
                </a:cubicBezTo>
                <a:cubicBezTo>
                  <a:pt x="131" y="135"/>
                  <a:pt x="129" y="136"/>
                  <a:pt x="128" y="136"/>
                </a:cubicBezTo>
                <a:cubicBezTo>
                  <a:pt x="127" y="136"/>
                  <a:pt x="125" y="135"/>
                  <a:pt x="125" y="133"/>
                </a:cubicBezTo>
                <a:cubicBezTo>
                  <a:pt x="125" y="132"/>
                  <a:pt x="127" y="131"/>
                  <a:pt x="128" y="131"/>
                </a:cubicBezTo>
                <a:close/>
                <a:moveTo>
                  <a:pt x="112" y="123"/>
                </a:moveTo>
                <a:cubicBezTo>
                  <a:pt x="113" y="123"/>
                  <a:pt x="115" y="124"/>
                  <a:pt x="115" y="125"/>
                </a:cubicBezTo>
                <a:cubicBezTo>
                  <a:pt x="115" y="127"/>
                  <a:pt x="113" y="128"/>
                  <a:pt x="112" y="128"/>
                </a:cubicBezTo>
                <a:cubicBezTo>
                  <a:pt x="111" y="128"/>
                  <a:pt x="109" y="127"/>
                  <a:pt x="109" y="125"/>
                </a:cubicBezTo>
                <a:cubicBezTo>
                  <a:pt x="109" y="124"/>
                  <a:pt x="111" y="123"/>
                  <a:pt x="112" y="123"/>
                </a:cubicBezTo>
                <a:close/>
                <a:moveTo>
                  <a:pt x="117" y="131"/>
                </a:moveTo>
                <a:cubicBezTo>
                  <a:pt x="119" y="131"/>
                  <a:pt x="120" y="132"/>
                  <a:pt x="120" y="133"/>
                </a:cubicBezTo>
                <a:cubicBezTo>
                  <a:pt x="120" y="135"/>
                  <a:pt x="119" y="136"/>
                  <a:pt x="117" y="136"/>
                </a:cubicBezTo>
                <a:cubicBezTo>
                  <a:pt x="116" y="136"/>
                  <a:pt x="115" y="135"/>
                  <a:pt x="115" y="133"/>
                </a:cubicBezTo>
                <a:cubicBezTo>
                  <a:pt x="115" y="132"/>
                  <a:pt x="116" y="131"/>
                  <a:pt x="117" y="131"/>
                </a:cubicBezTo>
                <a:close/>
                <a:moveTo>
                  <a:pt x="101" y="123"/>
                </a:moveTo>
                <a:cubicBezTo>
                  <a:pt x="103" y="123"/>
                  <a:pt x="104" y="124"/>
                  <a:pt x="104" y="125"/>
                </a:cubicBezTo>
                <a:cubicBezTo>
                  <a:pt x="104" y="127"/>
                  <a:pt x="103" y="128"/>
                  <a:pt x="101" y="128"/>
                </a:cubicBezTo>
                <a:cubicBezTo>
                  <a:pt x="100" y="128"/>
                  <a:pt x="99" y="127"/>
                  <a:pt x="99" y="125"/>
                </a:cubicBezTo>
                <a:cubicBezTo>
                  <a:pt x="99" y="124"/>
                  <a:pt x="100" y="123"/>
                  <a:pt x="101" y="123"/>
                </a:cubicBezTo>
                <a:close/>
                <a:moveTo>
                  <a:pt x="107" y="131"/>
                </a:moveTo>
                <a:cubicBezTo>
                  <a:pt x="108" y="131"/>
                  <a:pt x="109" y="132"/>
                  <a:pt x="109" y="133"/>
                </a:cubicBezTo>
                <a:cubicBezTo>
                  <a:pt x="109" y="135"/>
                  <a:pt x="108" y="136"/>
                  <a:pt x="107" y="136"/>
                </a:cubicBezTo>
                <a:cubicBezTo>
                  <a:pt x="105" y="136"/>
                  <a:pt x="104" y="135"/>
                  <a:pt x="104" y="133"/>
                </a:cubicBezTo>
                <a:cubicBezTo>
                  <a:pt x="104" y="132"/>
                  <a:pt x="105" y="131"/>
                  <a:pt x="107" y="131"/>
                </a:cubicBezTo>
                <a:close/>
                <a:moveTo>
                  <a:pt x="91" y="123"/>
                </a:moveTo>
                <a:cubicBezTo>
                  <a:pt x="92" y="123"/>
                  <a:pt x="93" y="124"/>
                  <a:pt x="93" y="125"/>
                </a:cubicBezTo>
                <a:cubicBezTo>
                  <a:pt x="93" y="127"/>
                  <a:pt x="92" y="128"/>
                  <a:pt x="91" y="128"/>
                </a:cubicBezTo>
                <a:cubicBezTo>
                  <a:pt x="89" y="128"/>
                  <a:pt x="88" y="127"/>
                  <a:pt x="88" y="125"/>
                </a:cubicBezTo>
                <a:cubicBezTo>
                  <a:pt x="88" y="124"/>
                  <a:pt x="89" y="123"/>
                  <a:pt x="91" y="123"/>
                </a:cubicBezTo>
                <a:close/>
                <a:moveTo>
                  <a:pt x="96" y="131"/>
                </a:moveTo>
                <a:cubicBezTo>
                  <a:pt x="97" y="131"/>
                  <a:pt x="99" y="132"/>
                  <a:pt x="99" y="133"/>
                </a:cubicBezTo>
                <a:cubicBezTo>
                  <a:pt x="99" y="135"/>
                  <a:pt x="97" y="136"/>
                  <a:pt x="96" y="136"/>
                </a:cubicBezTo>
                <a:cubicBezTo>
                  <a:pt x="95" y="136"/>
                  <a:pt x="93" y="135"/>
                  <a:pt x="93" y="133"/>
                </a:cubicBezTo>
                <a:cubicBezTo>
                  <a:pt x="93" y="132"/>
                  <a:pt x="95" y="131"/>
                  <a:pt x="96" y="13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5" name="Freeform 1356"/>
          <p:cNvSpPr>
            <a:spLocks noEditPoints="1"/>
          </p:cNvSpPr>
          <p:nvPr userDrawn="1"/>
        </p:nvSpPr>
        <p:spPr bwMode="auto">
          <a:xfrm>
            <a:off x="6776324" y="1869282"/>
            <a:ext cx="450533" cy="454462"/>
          </a:xfrm>
          <a:custGeom>
            <a:avLst/>
            <a:gdLst>
              <a:gd name="T0" fmla="*/ 157 w 160"/>
              <a:gd name="T1" fmla="*/ 101 h 160"/>
              <a:gd name="T2" fmla="*/ 3 w 160"/>
              <a:gd name="T3" fmla="*/ 102 h 160"/>
              <a:gd name="T4" fmla="*/ 6 w 160"/>
              <a:gd name="T5" fmla="*/ 111 h 160"/>
              <a:gd name="T6" fmla="*/ 45 w 160"/>
              <a:gd name="T7" fmla="*/ 152 h 160"/>
              <a:gd name="T8" fmla="*/ 55 w 160"/>
              <a:gd name="T9" fmla="*/ 156 h 160"/>
              <a:gd name="T10" fmla="*/ 105 w 160"/>
              <a:gd name="T11" fmla="*/ 156 h 160"/>
              <a:gd name="T12" fmla="*/ 153 w 160"/>
              <a:gd name="T13" fmla="*/ 112 h 160"/>
              <a:gd name="T14" fmla="*/ 11 w 160"/>
              <a:gd name="T15" fmla="*/ 107 h 160"/>
              <a:gd name="T16" fmla="*/ 16 w 160"/>
              <a:gd name="T17" fmla="*/ 118 h 160"/>
              <a:gd name="T18" fmla="*/ 23 w 160"/>
              <a:gd name="T19" fmla="*/ 113 h 160"/>
              <a:gd name="T20" fmla="*/ 63 w 160"/>
              <a:gd name="T21" fmla="*/ 129 h 160"/>
              <a:gd name="T22" fmla="*/ 43 w 160"/>
              <a:gd name="T23" fmla="*/ 118 h 160"/>
              <a:gd name="T24" fmla="*/ 40 w 160"/>
              <a:gd name="T25" fmla="*/ 143 h 160"/>
              <a:gd name="T26" fmla="*/ 23 w 160"/>
              <a:gd name="T27" fmla="*/ 119 h 160"/>
              <a:gd name="T28" fmla="*/ 32 w 160"/>
              <a:gd name="T29" fmla="*/ 137 h 160"/>
              <a:gd name="T30" fmla="*/ 21 w 160"/>
              <a:gd name="T31" fmla="*/ 126 h 160"/>
              <a:gd name="T32" fmla="*/ 65 w 160"/>
              <a:gd name="T33" fmla="*/ 145 h 160"/>
              <a:gd name="T34" fmla="*/ 75 w 160"/>
              <a:gd name="T35" fmla="*/ 129 h 160"/>
              <a:gd name="T36" fmla="*/ 69 w 160"/>
              <a:gd name="T37" fmla="*/ 107 h 160"/>
              <a:gd name="T38" fmla="*/ 56 w 160"/>
              <a:gd name="T39" fmla="*/ 100 h 160"/>
              <a:gd name="T40" fmla="*/ 47 w 160"/>
              <a:gd name="T41" fmla="*/ 94 h 160"/>
              <a:gd name="T42" fmla="*/ 27 w 160"/>
              <a:gd name="T43" fmla="*/ 90 h 160"/>
              <a:gd name="T44" fmla="*/ 155 w 160"/>
              <a:gd name="T45" fmla="*/ 80 h 160"/>
              <a:gd name="T46" fmla="*/ 128 w 160"/>
              <a:gd name="T47" fmla="*/ 85 h 160"/>
              <a:gd name="T48" fmla="*/ 107 w 160"/>
              <a:gd name="T49" fmla="*/ 92 h 160"/>
              <a:gd name="T50" fmla="*/ 92 w 160"/>
              <a:gd name="T51" fmla="*/ 109 h 160"/>
              <a:gd name="T52" fmla="*/ 88 w 160"/>
              <a:gd name="T53" fmla="*/ 131 h 160"/>
              <a:gd name="T54" fmla="*/ 97 w 160"/>
              <a:gd name="T55" fmla="*/ 148 h 160"/>
              <a:gd name="T56" fmla="*/ 151 w 160"/>
              <a:gd name="T57" fmla="*/ 104 h 160"/>
              <a:gd name="T58" fmla="*/ 145 w 160"/>
              <a:gd name="T59" fmla="*/ 118 h 160"/>
              <a:gd name="T60" fmla="*/ 152 w 160"/>
              <a:gd name="T61" fmla="*/ 102 h 160"/>
              <a:gd name="T62" fmla="*/ 105 w 160"/>
              <a:gd name="T63" fmla="*/ 150 h 160"/>
              <a:gd name="T64" fmla="*/ 116 w 160"/>
              <a:gd name="T65" fmla="*/ 137 h 160"/>
              <a:gd name="T66" fmla="*/ 120 w 160"/>
              <a:gd name="T67" fmla="*/ 114 h 160"/>
              <a:gd name="T68" fmla="*/ 141 w 160"/>
              <a:gd name="T69" fmla="*/ 122 h 160"/>
              <a:gd name="T70" fmla="*/ 135 w 160"/>
              <a:gd name="T71" fmla="*/ 130 h 160"/>
              <a:gd name="T72" fmla="*/ 126 w 160"/>
              <a:gd name="T73" fmla="*/ 139 h 160"/>
              <a:gd name="T74" fmla="*/ 101 w 160"/>
              <a:gd name="T75" fmla="*/ 65 h 160"/>
              <a:gd name="T76" fmla="*/ 135 w 160"/>
              <a:gd name="T77" fmla="*/ 80 h 160"/>
              <a:gd name="T78" fmla="*/ 144 w 160"/>
              <a:gd name="T79" fmla="*/ 60 h 160"/>
              <a:gd name="T80" fmla="*/ 138 w 160"/>
              <a:gd name="T81" fmla="*/ 44 h 160"/>
              <a:gd name="T82" fmla="*/ 127 w 160"/>
              <a:gd name="T83" fmla="*/ 30 h 160"/>
              <a:gd name="T84" fmla="*/ 113 w 160"/>
              <a:gd name="T85" fmla="*/ 20 h 160"/>
              <a:gd name="T86" fmla="*/ 97 w 160"/>
              <a:gd name="T87" fmla="*/ 13 h 160"/>
              <a:gd name="T88" fmla="*/ 80 w 160"/>
              <a:gd name="T89" fmla="*/ 11 h 160"/>
              <a:gd name="T90" fmla="*/ 63 w 160"/>
              <a:gd name="T91" fmla="*/ 13 h 160"/>
              <a:gd name="T92" fmla="*/ 47 w 160"/>
              <a:gd name="T93" fmla="*/ 20 h 160"/>
              <a:gd name="T94" fmla="*/ 33 w 160"/>
              <a:gd name="T95" fmla="*/ 30 h 160"/>
              <a:gd name="T96" fmla="*/ 22 w 160"/>
              <a:gd name="T97" fmla="*/ 44 h 160"/>
              <a:gd name="T98" fmla="*/ 16 w 160"/>
              <a:gd name="T99" fmla="*/ 60 h 160"/>
              <a:gd name="T100" fmla="*/ 25 w 160"/>
              <a:gd name="T101" fmla="*/ 80 h 160"/>
              <a:gd name="T102" fmla="*/ 59 w 160"/>
              <a:gd name="T103" fmla="*/ 89 h 160"/>
              <a:gd name="T104" fmla="*/ 68 w 160"/>
              <a:gd name="T105" fmla="*/ 57 h 160"/>
              <a:gd name="T106" fmla="*/ 95 w 160"/>
              <a:gd name="T107" fmla="*/ 59 h 160"/>
              <a:gd name="T108" fmla="*/ 62 w 160"/>
              <a:gd name="T109" fmla="*/ 73 h 160"/>
              <a:gd name="T110" fmla="*/ 98 w 160"/>
              <a:gd name="T111" fmla="*/ 8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155" y="109"/>
                </a:moveTo>
                <a:cubicBezTo>
                  <a:pt x="155" y="108"/>
                  <a:pt x="155" y="107"/>
                  <a:pt x="155" y="106"/>
                </a:cubicBezTo>
                <a:cubicBezTo>
                  <a:pt x="156" y="106"/>
                  <a:pt x="156" y="105"/>
                  <a:pt x="156" y="105"/>
                </a:cubicBezTo>
                <a:cubicBezTo>
                  <a:pt x="156" y="104"/>
                  <a:pt x="157" y="103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7" y="101"/>
                  <a:pt x="157" y="101"/>
                  <a:pt x="157" y="101"/>
                </a:cubicBezTo>
                <a:cubicBezTo>
                  <a:pt x="159" y="94"/>
                  <a:pt x="160" y="87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8"/>
                  <a:pt x="1" y="95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3" y="102"/>
                  <a:pt x="3" y="102"/>
                  <a:pt x="3" y="102"/>
                </a:cubicBezTo>
                <a:cubicBezTo>
                  <a:pt x="4" y="104"/>
                  <a:pt x="4" y="105"/>
                  <a:pt x="4" y="106"/>
                </a:cubicBezTo>
                <a:cubicBezTo>
                  <a:pt x="5" y="106"/>
                  <a:pt x="5" y="107"/>
                  <a:pt x="5" y="107"/>
                </a:cubicBezTo>
                <a:cubicBezTo>
                  <a:pt x="5" y="108"/>
                  <a:pt x="6" y="110"/>
                  <a:pt x="6" y="111"/>
                </a:cubicBezTo>
                <a:cubicBezTo>
                  <a:pt x="7" y="112"/>
                  <a:pt x="7" y="113"/>
                  <a:pt x="7" y="113"/>
                </a:cubicBezTo>
                <a:cubicBezTo>
                  <a:pt x="8" y="114"/>
                  <a:pt x="8" y="114"/>
                  <a:pt x="8" y="115"/>
                </a:cubicBezTo>
                <a:cubicBezTo>
                  <a:pt x="9" y="116"/>
                  <a:pt x="9" y="117"/>
                  <a:pt x="10" y="118"/>
                </a:cubicBezTo>
                <a:cubicBezTo>
                  <a:pt x="10" y="118"/>
                  <a:pt x="10" y="118"/>
                  <a:pt x="10" y="118"/>
                </a:cubicBezTo>
                <a:cubicBezTo>
                  <a:pt x="18" y="133"/>
                  <a:pt x="30" y="145"/>
                  <a:pt x="45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6" y="153"/>
                  <a:pt x="47" y="153"/>
                  <a:pt x="48" y="153"/>
                </a:cubicBezTo>
                <a:cubicBezTo>
                  <a:pt x="49" y="154"/>
                  <a:pt x="49" y="154"/>
                  <a:pt x="50" y="154"/>
                </a:cubicBezTo>
                <a:cubicBezTo>
                  <a:pt x="50" y="154"/>
                  <a:pt x="51" y="155"/>
                  <a:pt x="52" y="155"/>
                </a:cubicBezTo>
                <a:cubicBezTo>
                  <a:pt x="53" y="155"/>
                  <a:pt x="54" y="156"/>
                  <a:pt x="55" y="156"/>
                </a:cubicBezTo>
                <a:cubicBezTo>
                  <a:pt x="55" y="156"/>
                  <a:pt x="55" y="156"/>
                  <a:pt x="56" y="156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64" y="159"/>
                  <a:pt x="72" y="160"/>
                  <a:pt x="80" y="160"/>
                </a:cubicBezTo>
                <a:cubicBezTo>
                  <a:pt x="89" y="160"/>
                  <a:pt x="97" y="159"/>
                  <a:pt x="105" y="156"/>
                </a:cubicBezTo>
                <a:cubicBezTo>
                  <a:pt x="105" y="156"/>
                  <a:pt x="105" y="156"/>
                  <a:pt x="105" y="156"/>
                </a:cubicBezTo>
                <a:cubicBezTo>
                  <a:pt x="105" y="156"/>
                  <a:pt x="105" y="156"/>
                  <a:pt x="106" y="156"/>
                </a:cubicBezTo>
                <a:cubicBezTo>
                  <a:pt x="107" y="155"/>
                  <a:pt x="108" y="155"/>
                  <a:pt x="109" y="155"/>
                </a:cubicBezTo>
                <a:cubicBezTo>
                  <a:pt x="109" y="154"/>
                  <a:pt x="110" y="154"/>
                  <a:pt x="110" y="154"/>
                </a:cubicBezTo>
                <a:cubicBezTo>
                  <a:pt x="111" y="154"/>
                  <a:pt x="112" y="153"/>
                  <a:pt x="113" y="153"/>
                </a:cubicBezTo>
                <a:cubicBezTo>
                  <a:pt x="131" y="145"/>
                  <a:pt x="145" y="130"/>
                  <a:pt x="153" y="112"/>
                </a:cubicBezTo>
                <a:cubicBezTo>
                  <a:pt x="153" y="112"/>
                  <a:pt x="154" y="111"/>
                  <a:pt x="154" y="111"/>
                </a:cubicBezTo>
                <a:cubicBezTo>
                  <a:pt x="154" y="110"/>
                  <a:pt x="154" y="110"/>
                  <a:pt x="155" y="109"/>
                </a:cubicBezTo>
                <a:close/>
                <a:moveTo>
                  <a:pt x="12" y="112"/>
                </a:moveTo>
                <a:cubicBezTo>
                  <a:pt x="12" y="111"/>
                  <a:pt x="12" y="110"/>
                  <a:pt x="12" y="110"/>
                </a:cubicBezTo>
                <a:cubicBezTo>
                  <a:pt x="11" y="109"/>
                  <a:pt x="11" y="108"/>
                  <a:pt x="11" y="107"/>
                </a:cubicBezTo>
                <a:cubicBezTo>
                  <a:pt x="10" y="107"/>
                  <a:pt x="10" y="107"/>
                  <a:pt x="10" y="106"/>
                </a:cubicBezTo>
                <a:cubicBezTo>
                  <a:pt x="10" y="105"/>
                  <a:pt x="9" y="104"/>
                  <a:pt x="9" y="102"/>
                </a:cubicBezTo>
                <a:cubicBezTo>
                  <a:pt x="9" y="102"/>
                  <a:pt x="10" y="102"/>
                  <a:pt x="10" y="101"/>
                </a:cubicBezTo>
                <a:cubicBezTo>
                  <a:pt x="18" y="116"/>
                  <a:pt x="18" y="116"/>
                  <a:pt x="18" y="116"/>
                </a:cubicBezTo>
                <a:cubicBezTo>
                  <a:pt x="18" y="117"/>
                  <a:pt x="17" y="117"/>
                  <a:pt x="16" y="118"/>
                </a:cubicBezTo>
                <a:cubicBezTo>
                  <a:pt x="15" y="117"/>
                  <a:pt x="14" y="115"/>
                  <a:pt x="13" y="113"/>
                </a:cubicBezTo>
                <a:cubicBezTo>
                  <a:pt x="13" y="113"/>
                  <a:pt x="13" y="112"/>
                  <a:pt x="12" y="112"/>
                </a:cubicBezTo>
                <a:close/>
                <a:moveTo>
                  <a:pt x="50" y="102"/>
                </a:moveTo>
                <a:cubicBezTo>
                  <a:pt x="39" y="115"/>
                  <a:pt x="39" y="115"/>
                  <a:pt x="39" y="115"/>
                </a:cubicBezTo>
                <a:cubicBezTo>
                  <a:pt x="34" y="112"/>
                  <a:pt x="28" y="111"/>
                  <a:pt x="23" y="113"/>
                </a:cubicBezTo>
                <a:cubicBezTo>
                  <a:pt x="15" y="99"/>
                  <a:pt x="15" y="99"/>
                  <a:pt x="15" y="99"/>
                </a:cubicBezTo>
                <a:cubicBezTo>
                  <a:pt x="26" y="93"/>
                  <a:pt x="40" y="95"/>
                  <a:pt x="50" y="102"/>
                </a:cubicBezTo>
                <a:close/>
                <a:moveTo>
                  <a:pt x="59" y="112"/>
                </a:moveTo>
                <a:cubicBezTo>
                  <a:pt x="62" y="118"/>
                  <a:pt x="63" y="123"/>
                  <a:pt x="63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3" y="133"/>
                  <a:pt x="63" y="137"/>
                  <a:pt x="61" y="141"/>
                </a:cubicBezTo>
                <a:cubicBezTo>
                  <a:pt x="46" y="134"/>
                  <a:pt x="46" y="134"/>
                  <a:pt x="46" y="134"/>
                </a:cubicBezTo>
                <a:cubicBezTo>
                  <a:pt x="47" y="130"/>
                  <a:pt x="47" y="125"/>
                  <a:pt x="44" y="121"/>
                </a:cubicBezTo>
                <a:cubicBezTo>
                  <a:pt x="44" y="120"/>
                  <a:pt x="43" y="119"/>
                  <a:pt x="43" y="118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6" y="108"/>
                  <a:pt x="58" y="110"/>
                  <a:pt x="59" y="112"/>
                </a:cubicBezTo>
                <a:close/>
                <a:moveTo>
                  <a:pt x="55" y="150"/>
                </a:moveTo>
                <a:cubicBezTo>
                  <a:pt x="54" y="150"/>
                  <a:pt x="54" y="150"/>
                  <a:pt x="53" y="150"/>
                </a:cubicBezTo>
                <a:cubicBezTo>
                  <a:pt x="49" y="148"/>
                  <a:pt x="44" y="146"/>
                  <a:pt x="40" y="143"/>
                </a:cubicBezTo>
                <a:cubicBezTo>
                  <a:pt x="42" y="142"/>
                  <a:pt x="43" y="140"/>
                  <a:pt x="44" y="139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8" y="147"/>
                  <a:pt x="57" y="149"/>
                  <a:pt x="56" y="151"/>
                </a:cubicBezTo>
                <a:cubicBezTo>
                  <a:pt x="56" y="151"/>
                  <a:pt x="55" y="150"/>
                  <a:pt x="55" y="150"/>
                </a:cubicBezTo>
                <a:close/>
                <a:moveTo>
                  <a:pt x="23" y="119"/>
                </a:moveTo>
                <a:cubicBezTo>
                  <a:pt x="29" y="116"/>
                  <a:pt x="36" y="118"/>
                  <a:pt x="40" y="123"/>
                </a:cubicBezTo>
                <a:cubicBezTo>
                  <a:pt x="43" y="129"/>
                  <a:pt x="41" y="136"/>
                  <a:pt x="35" y="140"/>
                </a:cubicBezTo>
                <a:cubicBezTo>
                  <a:pt x="35" y="140"/>
                  <a:pt x="35" y="140"/>
                  <a:pt x="35" y="140"/>
                </a:cubicBezTo>
                <a:cubicBezTo>
                  <a:pt x="35" y="140"/>
                  <a:pt x="35" y="139"/>
                  <a:pt x="35" y="139"/>
                </a:cubicBezTo>
                <a:cubicBezTo>
                  <a:pt x="34" y="138"/>
                  <a:pt x="33" y="138"/>
                  <a:pt x="32" y="137"/>
                </a:cubicBezTo>
                <a:cubicBezTo>
                  <a:pt x="31" y="136"/>
                  <a:pt x="31" y="136"/>
                  <a:pt x="30" y="136"/>
                </a:cubicBezTo>
                <a:cubicBezTo>
                  <a:pt x="29" y="135"/>
                  <a:pt x="28" y="134"/>
                  <a:pt x="27" y="133"/>
                </a:cubicBezTo>
                <a:cubicBezTo>
                  <a:pt x="27" y="132"/>
                  <a:pt x="26" y="131"/>
                  <a:pt x="25" y="131"/>
                </a:cubicBezTo>
                <a:cubicBezTo>
                  <a:pt x="25" y="130"/>
                  <a:pt x="24" y="130"/>
                  <a:pt x="24" y="129"/>
                </a:cubicBezTo>
                <a:cubicBezTo>
                  <a:pt x="23" y="128"/>
                  <a:pt x="22" y="127"/>
                  <a:pt x="21" y="126"/>
                </a:cubicBezTo>
                <a:cubicBezTo>
                  <a:pt x="21" y="126"/>
                  <a:pt x="20" y="125"/>
                  <a:pt x="20" y="124"/>
                </a:cubicBezTo>
                <a:cubicBezTo>
                  <a:pt x="20" y="124"/>
                  <a:pt x="19" y="123"/>
                  <a:pt x="19" y="123"/>
                </a:cubicBezTo>
                <a:cubicBezTo>
                  <a:pt x="20" y="121"/>
                  <a:pt x="22" y="120"/>
                  <a:pt x="23" y="119"/>
                </a:cubicBezTo>
                <a:close/>
                <a:moveTo>
                  <a:pt x="61" y="152"/>
                </a:moveTo>
                <a:cubicBezTo>
                  <a:pt x="63" y="150"/>
                  <a:pt x="64" y="148"/>
                  <a:pt x="65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5" y="145"/>
                  <a:pt x="65" y="145"/>
                  <a:pt x="65" y="145"/>
                </a:cubicBezTo>
                <a:cubicBezTo>
                  <a:pt x="67" y="141"/>
                  <a:pt x="68" y="137"/>
                  <a:pt x="69" y="132"/>
                </a:cubicBezTo>
                <a:cubicBezTo>
                  <a:pt x="72" y="132"/>
                  <a:pt x="72" y="132"/>
                  <a:pt x="72" y="132"/>
                </a:cubicBezTo>
                <a:cubicBezTo>
                  <a:pt x="73" y="132"/>
                  <a:pt x="75" y="131"/>
                  <a:pt x="75" y="129"/>
                </a:cubicBezTo>
                <a:cubicBezTo>
                  <a:pt x="75" y="128"/>
                  <a:pt x="73" y="127"/>
                  <a:pt x="72" y="127"/>
                </a:cubicBezTo>
                <a:cubicBezTo>
                  <a:pt x="69" y="127"/>
                  <a:pt x="69" y="127"/>
                  <a:pt x="69" y="127"/>
                </a:cubicBezTo>
                <a:cubicBezTo>
                  <a:pt x="68" y="122"/>
                  <a:pt x="67" y="117"/>
                  <a:pt x="65" y="112"/>
                </a:cubicBezTo>
                <a:cubicBezTo>
                  <a:pt x="68" y="110"/>
                  <a:pt x="68" y="110"/>
                  <a:pt x="68" y="110"/>
                </a:cubicBezTo>
                <a:cubicBezTo>
                  <a:pt x="69" y="110"/>
                  <a:pt x="69" y="108"/>
                  <a:pt x="69" y="107"/>
                </a:cubicBezTo>
                <a:cubicBezTo>
                  <a:pt x="68" y="105"/>
                  <a:pt x="66" y="105"/>
                  <a:pt x="65" y="106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0" y="105"/>
                  <a:pt x="58" y="102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6" y="100"/>
                  <a:pt x="56" y="100"/>
                  <a:pt x="56" y="100"/>
                </a:cubicBezTo>
                <a:cubicBezTo>
                  <a:pt x="54" y="99"/>
                  <a:pt x="53" y="98"/>
                  <a:pt x="51" y="97"/>
                </a:cubicBezTo>
                <a:cubicBezTo>
                  <a:pt x="53" y="94"/>
                  <a:pt x="53" y="94"/>
                  <a:pt x="53" y="94"/>
                </a:cubicBezTo>
                <a:cubicBezTo>
                  <a:pt x="54" y="92"/>
                  <a:pt x="53" y="91"/>
                  <a:pt x="52" y="90"/>
                </a:cubicBezTo>
                <a:cubicBezTo>
                  <a:pt x="51" y="89"/>
                  <a:pt x="49" y="90"/>
                  <a:pt x="48" y="91"/>
                </a:cubicBezTo>
                <a:cubicBezTo>
                  <a:pt x="47" y="94"/>
                  <a:pt x="47" y="94"/>
                  <a:pt x="47" y="94"/>
                </a:cubicBezTo>
                <a:cubicBezTo>
                  <a:pt x="42" y="92"/>
                  <a:pt x="37" y="90"/>
                  <a:pt x="32" y="90"/>
                </a:cubicBezTo>
                <a:cubicBezTo>
                  <a:pt x="32" y="87"/>
                  <a:pt x="32" y="87"/>
                  <a:pt x="32" y="87"/>
                </a:cubicBezTo>
                <a:cubicBezTo>
                  <a:pt x="32" y="85"/>
                  <a:pt x="31" y="84"/>
                  <a:pt x="29" y="84"/>
                </a:cubicBezTo>
                <a:cubicBezTo>
                  <a:pt x="28" y="84"/>
                  <a:pt x="27" y="85"/>
                  <a:pt x="27" y="87"/>
                </a:cubicBezTo>
                <a:cubicBezTo>
                  <a:pt x="27" y="90"/>
                  <a:pt x="27" y="90"/>
                  <a:pt x="27" y="90"/>
                </a:cubicBezTo>
                <a:cubicBezTo>
                  <a:pt x="21" y="90"/>
                  <a:pt x="15" y="92"/>
                  <a:pt x="10" y="95"/>
                </a:cubicBezTo>
                <a:cubicBezTo>
                  <a:pt x="9" y="96"/>
                  <a:pt x="8" y="96"/>
                  <a:pt x="7" y="97"/>
                </a:cubicBezTo>
                <a:cubicBezTo>
                  <a:pt x="6" y="91"/>
                  <a:pt x="5" y="86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85"/>
                  <a:pt x="154" y="91"/>
                  <a:pt x="153" y="96"/>
                </a:cubicBezTo>
                <a:cubicBezTo>
                  <a:pt x="147" y="91"/>
                  <a:pt x="140" y="89"/>
                  <a:pt x="133" y="89"/>
                </a:cubicBezTo>
                <a:cubicBezTo>
                  <a:pt x="133" y="85"/>
                  <a:pt x="133" y="85"/>
                  <a:pt x="133" y="85"/>
                </a:cubicBezTo>
                <a:cubicBezTo>
                  <a:pt x="133" y="84"/>
                  <a:pt x="132" y="83"/>
                  <a:pt x="131" y="83"/>
                </a:cubicBezTo>
                <a:cubicBezTo>
                  <a:pt x="129" y="83"/>
                  <a:pt x="128" y="84"/>
                  <a:pt x="128" y="85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3" y="89"/>
                  <a:pt x="118" y="90"/>
                  <a:pt x="113" y="93"/>
                </a:cubicBezTo>
                <a:cubicBezTo>
                  <a:pt x="112" y="90"/>
                  <a:pt x="112" y="90"/>
                  <a:pt x="112" y="90"/>
                </a:cubicBezTo>
                <a:cubicBezTo>
                  <a:pt x="111" y="88"/>
                  <a:pt x="109" y="88"/>
                  <a:pt x="108" y="89"/>
                </a:cubicBezTo>
                <a:cubicBezTo>
                  <a:pt x="107" y="89"/>
                  <a:pt x="106" y="91"/>
                  <a:pt x="107" y="92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4" y="98"/>
                  <a:pt x="101" y="102"/>
                  <a:pt x="98" y="106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4" y="104"/>
                  <a:pt x="92" y="104"/>
                  <a:pt x="91" y="105"/>
                </a:cubicBezTo>
                <a:cubicBezTo>
                  <a:pt x="91" y="107"/>
                  <a:pt x="91" y="108"/>
                  <a:pt x="92" y="109"/>
                </a:cubicBezTo>
                <a:cubicBezTo>
                  <a:pt x="95" y="111"/>
                  <a:pt x="95" y="111"/>
                  <a:pt x="95" y="111"/>
                </a:cubicBezTo>
                <a:cubicBezTo>
                  <a:pt x="93" y="115"/>
                  <a:pt x="92" y="120"/>
                  <a:pt x="91" y="125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87" y="125"/>
                  <a:pt x="85" y="127"/>
                  <a:pt x="85" y="128"/>
                </a:cubicBezTo>
                <a:cubicBezTo>
                  <a:pt x="85" y="129"/>
                  <a:pt x="87" y="131"/>
                  <a:pt x="88" y="131"/>
                </a:cubicBezTo>
                <a:cubicBezTo>
                  <a:pt x="91" y="131"/>
                  <a:pt x="91" y="131"/>
                  <a:pt x="91" y="131"/>
                </a:cubicBezTo>
                <a:cubicBezTo>
                  <a:pt x="91" y="132"/>
                  <a:pt x="92" y="134"/>
                  <a:pt x="92" y="13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3" y="140"/>
                  <a:pt x="94" y="144"/>
                  <a:pt x="97" y="148"/>
                </a:cubicBezTo>
                <a:cubicBezTo>
                  <a:pt x="97" y="149"/>
                  <a:pt x="98" y="151"/>
                  <a:pt x="99" y="152"/>
                </a:cubicBezTo>
                <a:cubicBezTo>
                  <a:pt x="93" y="154"/>
                  <a:pt x="87" y="155"/>
                  <a:pt x="80" y="155"/>
                </a:cubicBezTo>
                <a:cubicBezTo>
                  <a:pt x="74" y="155"/>
                  <a:pt x="67" y="154"/>
                  <a:pt x="61" y="152"/>
                </a:cubicBezTo>
                <a:close/>
                <a:moveTo>
                  <a:pt x="152" y="102"/>
                </a:moveTo>
                <a:cubicBezTo>
                  <a:pt x="151" y="102"/>
                  <a:pt x="151" y="103"/>
                  <a:pt x="151" y="104"/>
                </a:cubicBezTo>
                <a:cubicBezTo>
                  <a:pt x="150" y="105"/>
                  <a:pt x="150" y="105"/>
                  <a:pt x="150" y="106"/>
                </a:cubicBezTo>
                <a:cubicBezTo>
                  <a:pt x="150" y="106"/>
                  <a:pt x="149" y="107"/>
                  <a:pt x="149" y="108"/>
                </a:cubicBezTo>
                <a:cubicBezTo>
                  <a:pt x="149" y="110"/>
                  <a:pt x="148" y="111"/>
                  <a:pt x="147" y="112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6" y="114"/>
                  <a:pt x="145" y="116"/>
                  <a:pt x="145" y="118"/>
                </a:cubicBezTo>
                <a:cubicBezTo>
                  <a:pt x="140" y="111"/>
                  <a:pt x="132" y="109"/>
                  <a:pt x="124" y="112"/>
                </a:cubicBezTo>
                <a:cubicBezTo>
                  <a:pt x="116" y="97"/>
                  <a:pt x="116" y="97"/>
                  <a:pt x="116" y="97"/>
                </a:cubicBezTo>
                <a:cubicBezTo>
                  <a:pt x="121" y="95"/>
                  <a:pt x="126" y="94"/>
                  <a:pt x="131" y="94"/>
                </a:cubicBezTo>
                <a:cubicBezTo>
                  <a:pt x="138" y="94"/>
                  <a:pt x="145" y="96"/>
                  <a:pt x="152" y="101"/>
                </a:cubicBezTo>
                <a:cubicBezTo>
                  <a:pt x="152" y="101"/>
                  <a:pt x="152" y="101"/>
                  <a:pt x="152" y="102"/>
                </a:cubicBezTo>
                <a:close/>
                <a:moveTo>
                  <a:pt x="115" y="146"/>
                </a:moveTo>
                <a:cubicBezTo>
                  <a:pt x="114" y="146"/>
                  <a:pt x="113" y="147"/>
                  <a:pt x="113" y="147"/>
                </a:cubicBezTo>
                <a:cubicBezTo>
                  <a:pt x="112" y="148"/>
                  <a:pt x="111" y="148"/>
                  <a:pt x="110" y="148"/>
                </a:cubicBezTo>
                <a:cubicBezTo>
                  <a:pt x="110" y="148"/>
                  <a:pt x="110" y="149"/>
                  <a:pt x="109" y="149"/>
                </a:cubicBezTo>
                <a:cubicBezTo>
                  <a:pt x="108" y="149"/>
                  <a:pt x="106" y="150"/>
                  <a:pt x="105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3" y="149"/>
                  <a:pt x="102" y="147"/>
                  <a:pt x="101" y="145"/>
                </a:cubicBezTo>
                <a:cubicBezTo>
                  <a:pt x="100" y="143"/>
                  <a:pt x="99" y="140"/>
                  <a:pt x="98" y="138"/>
                </a:cubicBezTo>
                <a:cubicBezTo>
                  <a:pt x="114" y="134"/>
                  <a:pt x="114" y="134"/>
                  <a:pt x="114" y="134"/>
                </a:cubicBezTo>
                <a:cubicBezTo>
                  <a:pt x="115" y="135"/>
                  <a:pt x="115" y="136"/>
                  <a:pt x="116" y="137"/>
                </a:cubicBezTo>
                <a:cubicBezTo>
                  <a:pt x="117" y="139"/>
                  <a:pt x="119" y="141"/>
                  <a:pt x="121" y="142"/>
                </a:cubicBezTo>
                <a:cubicBezTo>
                  <a:pt x="119" y="143"/>
                  <a:pt x="118" y="145"/>
                  <a:pt x="116" y="146"/>
                </a:cubicBezTo>
                <a:cubicBezTo>
                  <a:pt x="116" y="146"/>
                  <a:pt x="115" y="146"/>
                  <a:pt x="115" y="146"/>
                </a:cubicBezTo>
                <a:close/>
                <a:moveTo>
                  <a:pt x="111" y="100"/>
                </a:moveTo>
                <a:cubicBezTo>
                  <a:pt x="120" y="114"/>
                  <a:pt x="120" y="114"/>
                  <a:pt x="120" y="114"/>
                </a:cubicBezTo>
                <a:cubicBezTo>
                  <a:pt x="115" y="118"/>
                  <a:pt x="113" y="123"/>
                  <a:pt x="113" y="129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5" y="120"/>
                  <a:pt x="101" y="107"/>
                  <a:pt x="111" y="100"/>
                </a:cubicBezTo>
                <a:close/>
                <a:moveTo>
                  <a:pt x="131" y="116"/>
                </a:moveTo>
                <a:cubicBezTo>
                  <a:pt x="135" y="116"/>
                  <a:pt x="139" y="118"/>
                  <a:pt x="141" y="122"/>
                </a:cubicBezTo>
                <a:cubicBezTo>
                  <a:pt x="141" y="122"/>
                  <a:pt x="141" y="122"/>
                  <a:pt x="141" y="122"/>
                </a:cubicBezTo>
                <a:cubicBezTo>
                  <a:pt x="141" y="123"/>
                  <a:pt x="141" y="123"/>
                  <a:pt x="141" y="124"/>
                </a:cubicBezTo>
                <a:cubicBezTo>
                  <a:pt x="140" y="124"/>
                  <a:pt x="139" y="125"/>
                  <a:pt x="139" y="126"/>
                </a:cubicBezTo>
                <a:cubicBezTo>
                  <a:pt x="138" y="127"/>
                  <a:pt x="137" y="128"/>
                  <a:pt x="137" y="129"/>
                </a:cubicBezTo>
                <a:cubicBezTo>
                  <a:pt x="136" y="129"/>
                  <a:pt x="136" y="130"/>
                  <a:pt x="135" y="130"/>
                </a:cubicBezTo>
                <a:cubicBezTo>
                  <a:pt x="134" y="131"/>
                  <a:pt x="134" y="132"/>
                  <a:pt x="133" y="132"/>
                </a:cubicBezTo>
                <a:cubicBezTo>
                  <a:pt x="133" y="133"/>
                  <a:pt x="132" y="133"/>
                  <a:pt x="132" y="134"/>
                </a:cubicBezTo>
                <a:cubicBezTo>
                  <a:pt x="131" y="135"/>
                  <a:pt x="130" y="136"/>
                  <a:pt x="128" y="137"/>
                </a:cubicBezTo>
                <a:cubicBezTo>
                  <a:pt x="128" y="137"/>
                  <a:pt x="127" y="138"/>
                  <a:pt x="127" y="138"/>
                </a:cubicBezTo>
                <a:cubicBezTo>
                  <a:pt x="127" y="138"/>
                  <a:pt x="126" y="139"/>
                  <a:pt x="126" y="139"/>
                </a:cubicBezTo>
                <a:cubicBezTo>
                  <a:pt x="123" y="138"/>
                  <a:pt x="122" y="136"/>
                  <a:pt x="120" y="134"/>
                </a:cubicBezTo>
                <a:cubicBezTo>
                  <a:pt x="117" y="128"/>
                  <a:pt x="119" y="121"/>
                  <a:pt x="125" y="118"/>
                </a:cubicBezTo>
                <a:cubicBezTo>
                  <a:pt x="127" y="116"/>
                  <a:pt x="129" y="116"/>
                  <a:pt x="131" y="116"/>
                </a:cubicBezTo>
                <a:close/>
                <a:moveTo>
                  <a:pt x="103" y="84"/>
                </a:moveTo>
                <a:cubicBezTo>
                  <a:pt x="105" y="77"/>
                  <a:pt x="104" y="71"/>
                  <a:pt x="101" y="65"/>
                </a:cubicBezTo>
                <a:cubicBezTo>
                  <a:pt x="100" y="64"/>
                  <a:pt x="99" y="63"/>
                  <a:pt x="99" y="62"/>
                </a:cubicBezTo>
                <a:cubicBezTo>
                  <a:pt x="119" y="42"/>
                  <a:pt x="119" y="42"/>
                  <a:pt x="119" y="42"/>
                </a:cubicBezTo>
                <a:cubicBezTo>
                  <a:pt x="121" y="45"/>
                  <a:pt x="124" y="48"/>
                  <a:pt x="125" y="51"/>
                </a:cubicBezTo>
                <a:cubicBezTo>
                  <a:pt x="130" y="59"/>
                  <a:pt x="133" y="68"/>
                  <a:pt x="132" y="78"/>
                </a:cubicBezTo>
                <a:cubicBezTo>
                  <a:pt x="132" y="79"/>
                  <a:pt x="134" y="80"/>
                  <a:pt x="135" y="80"/>
                </a:cubicBezTo>
                <a:cubicBezTo>
                  <a:pt x="135" y="80"/>
                  <a:pt x="135" y="80"/>
                  <a:pt x="135" y="80"/>
                </a:cubicBezTo>
                <a:cubicBezTo>
                  <a:pt x="137" y="80"/>
                  <a:pt x="138" y="79"/>
                  <a:pt x="138" y="78"/>
                </a:cubicBezTo>
                <a:cubicBezTo>
                  <a:pt x="138" y="73"/>
                  <a:pt x="137" y="69"/>
                  <a:pt x="136" y="65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4" y="63"/>
                  <a:pt x="145" y="62"/>
                  <a:pt x="144" y="60"/>
                </a:cubicBezTo>
                <a:cubicBezTo>
                  <a:pt x="144" y="59"/>
                  <a:pt x="143" y="58"/>
                  <a:pt x="141" y="58"/>
                </a:cubicBezTo>
                <a:cubicBezTo>
                  <a:pt x="135" y="60"/>
                  <a:pt x="135" y="60"/>
                  <a:pt x="135" y="60"/>
                </a:cubicBezTo>
                <a:cubicBezTo>
                  <a:pt x="134" y="57"/>
                  <a:pt x="133" y="54"/>
                  <a:pt x="131" y="51"/>
                </a:cubicBezTo>
                <a:cubicBezTo>
                  <a:pt x="137" y="48"/>
                  <a:pt x="137" y="48"/>
                  <a:pt x="137" y="48"/>
                </a:cubicBezTo>
                <a:cubicBezTo>
                  <a:pt x="138" y="47"/>
                  <a:pt x="138" y="45"/>
                  <a:pt x="138" y="44"/>
                </a:cubicBezTo>
                <a:cubicBezTo>
                  <a:pt x="137" y="43"/>
                  <a:pt x="135" y="42"/>
                  <a:pt x="134" y="43"/>
                </a:cubicBezTo>
                <a:cubicBezTo>
                  <a:pt x="129" y="46"/>
                  <a:pt x="129" y="46"/>
                  <a:pt x="129" y="46"/>
                </a:cubicBezTo>
                <a:cubicBezTo>
                  <a:pt x="127" y="43"/>
                  <a:pt x="125" y="41"/>
                  <a:pt x="123" y="38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28" y="33"/>
                  <a:pt x="128" y="31"/>
                  <a:pt x="127" y="30"/>
                </a:cubicBezTo>
                <a:cubicBezTo>
                  <a:pt x="126" y="29"/>
                  <a:pt x="124" y="29"/>
                  <a:pt x="123" y="30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117" y="32"/>
                  <a:pt x="114" y="30"/>
                  <a:pt x="111" y="29"/>
                </a:cubicBezTo>
                <a:cubicBezTo>
                  <a:pt x="114" y="23"/>
                  <a:pt x="114" y="23"/>
                  <a:pt x="114" y="23"/>
                </a:cubicBezTo>
                <a:cubicBezTo>
                  <a:pt x="115" y="22"/>
                  <a:pt x="115" y="20"/>
                  <a:pt x="113" y="20"/>
                </a:cubicBezTo>
                <a:cubicBezTo>
                  <a:pt x="112" y="19"/>
                  <a:pt x="110" y="19"/>
                  <a:pt x="110" y="21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4" y="25"/>
                  <a:pt x="101" y="23"/>
                  <a:pt x="98" y="22"/>
                </a:cubicBezTo>
                <a:cubicBezTo>
                  <a:pt x="99" y="16"/>
                  <a:pt x="99" y="16"/>
                  <a:pt x="99" y="16"/>
                </a:cubicBezTo>
                <a:cubicBezTo>
                  <a:pt x="100" y="15"/>
                  <a:pt x="99" y="13"/>
                  <a:pt x="97" y="13"/>
                </a:cubicBezTo>
                <a:cubicBezTo>
                  <a:pt x="96" y="13"/>
                  <a:pt x="94" y="13"/>
                  <a:pt x="94" y="15"/>
                </a:cubicBezTo>
                <a:cubicBezTo>
                  <a:pt x="92" y="21"/>
                  <a:pt x="92" y="21"/>
                  <a:pt x="92" y="21"/>
                </a:cubicBezTo>
                <a:cubicBezTo>
                  <a:pt x="89" y="20"/>
                  <a:pt x="86" y="20"/>
                  <a:pt x="83" y="20"/>
                </a:cubicBezTo>
                <a:cubicBezTo>
                  <a:pt x="83" y="13"/>
                  <a:pt x="83" y="13"/>
                  <a:pt x="83" y="13"/>
                </a:cubicBezTo>
                <a:cubicBezTo>
                  <a:pt x="83" y="12"/>
                  <a:pt x="81" y="11"/>
                  <a:pt x="80" y="11"/>
                </a:cubicBezTo>
                <a:cubicBezTo>
                  <a:pt x="79" y="11"/>
                  <a:pt x="77" y="12"/>
                  <a:pt x="77" y="13"/>
                </a:cubicBezTo>
                <a:cubicBezTo>
                  <a:pt x="77" y="20"/>
                  <a:pt x="77" y="20"/>
                  <a:pt x="77" y="20"/>
                </a:cubicBezTo>
                <a:cubicBezTo>
                  <a:pt x="74" y="20"/>
                  <a:pt x="71" y="20"/>
                  <a:pt x="68" y="21"/>
                </a:cubicBezTo>
                <a:cubicBezTo>
                  <a:pt x="66" y="15"/>
                  <a:pt x="66" y="15"/>
                  <a:pt x="66" y="15"/>
                </a:cubicBezTo>
                <a:cubicBezTo>
                  <a:pt x="66" y="13"/>
                  <a:pt x="64" y="13"/>
                  <a:pt x="63" y="13"/>
                </a:cubicBezTo>
                <a:cubicBezTo>
                  <a:pt x="61" y="13"/>
                  <a:pt x="60" y="15"/>
                  <a:pt x="61" y="16"/>
                </a:cubicBezTo>
                <a:cubicBezTo>
                  <a:pt x="62" y="22"/>
                  <a:pt x="62" y="22"/>
                  <a:pt x="62" y="22"/>
                </a:cubicBezTo>
                <a:cubicBezTo>
                  <a:pt x="59" y="23"/>
                  <a:pt x="56" y="25"/>
                  <a:pt x="53" y="26"/>
                </a:cubicBezTo>
                <a:cubicBezTo>
                  <a:pt x="50" y="21"/>
                  <a:pt x="50" y="21"/>
                  <a:pt x="50" y="21"/>
                </a:cubicBezTo>
                <a:cubicBezTo>
                  <a:pt x="50" y="19"/>
                  <a:pt x="48" y="19"/>
                  <a:pt x="47" y="20"/>
                </a:cubicBezTo>
                <a:cubicBezTo>
                  <a:pt x="45" y="20"/>
                  <a:pt x="45" y="22"/>
                  <a:pt x="46" y="23"/>
                </a:cubicBezTo>
                <a:cubicBezTo>
                  <a:pt x="49" y="29"/>
                  <a:pt x="49" y="29"/>
                  <a:pt x="49" y="29"/>
                </a:cubicBezTo>
                <a:cubicBezTo>
                  <a:pt x="46" y="30"/>
                  <a:pt x="43" y="32"/>
                  <a:pt x="41" y="35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29"/>
                  <a:pt x="34" y="29"/>
                  <a:pt x="33" y="30"/>
                </a:cubicBezTo>
                <a:cubicBezTo>
                  <a:pt x="32" y="31"/>
                  <a:pt x="32" y="33"/>
                  <a:pt x="33" y="34"/>
                </a:cubicBezTo>
                <a:cubicBezTo>
                  <a:pt x="37" y="38"/>
                  <a:pt x="37" y="38"/>
                  <a:pt x="37" y="38"/>
                </a:cubicBezTo>
                <a:cubicBezTo>
                  <a:pt x="35" y="41"/>
                  <a:pt x="33" y="43"/>
                  <a:pt x="31" y="46"/>
                </a:cubicBezTo>
                <a:cubicBezTo>
                  <a:pt x="26" y="43"/>
                  <a:pt x="26" y="43"/>
                  <a:pt x="26" y="43"/>
                </a:cubicBezTo>
                <a:cubicBezTo>
                  <a:pt x="25" y="42"/>
                  <a:pt x="23" y="43"/>
                  <a:pt x="22" y="44"/>
                </a:cubicBezTo>
                <a:cubicBezTo>
                  <a:pt x="22" y="45"/>
                  <a:pt x="22" y="47"/>
                  <a:pt x="23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27" y="54"/>
                  <a:pt x="26" y="57"/>
                  <a:pt x="25" y="60"/>
                </a:cubicBezTo>
                <a:cubicBezTo>
                  <a:pt x="19" y="58"/>
                  <a:pt x="19" y="58"/>
                  <a:pt x="19" y="58"/>
                </a:cubicBezTo>
                <a:cubicBezTo>
                  <a:pt x="17" y="58"/>
                  <a:pt x="16" y="59"/>
                  <a:pt x="16" y="60"/>
                </a:cubicBezTo>
                <a:cubicBezTo>
                  <a:pt x="15" y="61"/>
                  <a:pt x="16" y="63"/>
                  <a:pt x="17" y="63"/>
                </a:cubicBezTo>
                <a:cubicBezTo>
                  <a:pt x="24" y="65"/>
                  <a:pt x="24" y="65"/>
                  <a:pt x="24" y="65"/>
                </a:cubicBezTo>
                <a:cubicBezTo>
                  <a:pt x="23" y="69"/>
                  <a:pt x="22" y="73"/>
                  <a:pt x="22" y="78"/>
                </a:cubicBezTo>
                <a:cubicBezTo>
                  <a:pt x="22" y="79"/>
                  <a:pt x="23" y="80"/>
                  <a:pt x="25" y="80"/>
                </a:cubicBezTo>
                <a:cubicBezTo>
                  <a:pt x="25" y="80"/>
                  <a:pt x="25" y="80"/>
                  <a:pt x="25" y="80"/>
                </a:cubicBezTo>
                <a:cubicBezTo>
                  <a:pt x="26" y="80"/>
                  <a:pt x="28" y="79"/>
                  <a:pt x="28" y="78"/>
                </a:cubicBezTo>
                <a:cubicBezTo>
                  <a:pt x="27" y="64"/>
                  <a:pt x="32" y="52"/>
                  <a:pt x="41" y="42"/>
                </a:cubicBezTo>
                <a:cubicBezTo>
                  <a:pt x="61" y="62"/>
                  <a:pt x="61" y="62"/>
                  <a:pt x="61" y="62"/>
                </a:cubicBezTo>
                <a:cubicBezTo>
                  <a:pt x="59" y="65"/>
                  <a:pt x="58" y="68"/>
                  <a:pt x="57" y="71"/>
                </a:cubicBezTo>
                <a:cubicBezTo>
                  <a:pt x="55" y="77"/>
                  <a:pt x="56" y="84"/>
                  <a:pt x="59" y="89"/>
                </a:cubicBezTo>
                <a:cubicBezTo>
                  <a:pt x="62" y="95"/>
                  <a:pt x="68" y="99"/>
                  <a:pt x="74" y="101"/>
                </a:cubicBezTo>
                <a:cubicBezTo>
                  <a:pt x="76" y="101"/>
                  <a:pt x="78" y="101"/>
                  <a:pt x="80" y="101"/>
                </a:cubicBezTo>
                <a:cubicBezTo>
                  <a:pt x="84" y="101"/>
                  <a:pt x="88" y="100"/>
                  <a:pt x="92" y="98"/>
                </a:cubicBezTo>
                <a:cubicBezTo>
                  <a:pt x="98" y="95"/>
                  <a:pt x="102" y="90"/>
                  <a:pt x="103" y="84"/>
                </a:cubicBezTo>
                <a:close/>
                <a:moveTo>
                  <a:pt x="68" y="57"/>
                </a:moveTo>
                <a:cubicBezTo>
                  <a:pt x="67" y="57"/>
                  <a:pt x="66" y="58"/>
                  <a:pt x="65" y="59"/>
                </a:cubicBezTo>
                <a:cubicBezTo>
                  <a:pt x="45" y="38"/>
                  <a:pt x="45" y="38"/>
                  <a:pt x="45" y="38"/>
                </a:cubicBezTo>
                <a:cubicBezTo>
                  <a:pt x="48" y="36"/>
                  <a:pt x="51" y="34"/>
                  <a:pt x="54" y="32"/>
                </a:cubicBezTo>
                <a:cubicBezTo>
                  <a:pt x="74" y="20"/>
                  <a:pt x="99" y="24"/>
                  <a:pt x="115" y="38"/>
                </a:cubicBezTo>
                <a:cubicBezTo>
                  <a:pt x="95" y="59"/>
                  <a:pt x="95" y="59"/>
                  <a:pt x="95" y="59"/>
                </a:cubicBezTo>
                <a:cubicBezTo>
                  <a:pt x="92" y="57"/>
                  <a:pt x="89" y="55"/>
                  <a:pt x="86" y="54"/>
                </a:cubicBezTo>
                <a:cubicBezTo>
                  <a:pt x="80" y="53"/>
                  <a:pt x="74" y="53"/>
                  <a:pt x="68" y="57"/>
                </a:cubicBezTo>
                <a:close/>
                <a:moveTo>
                  <a:pt x="75" y="95"/>
                </a:moveTo>
                <a:cubicBezTo>
                  <a:pt x="70" y="94"/>
                  <a:pt x="66" y="91"/>
                  <a:pt x="64" y="87"/>
                </a:cubicBezTo>
                <a:cubicBezTo>
                  <a:pt x="61" y="82"/>
                  <a:pt x="61" y="77"/>
                  <a:pt x="62" y="73"/>
                </a:cubicBezTo>
                <a:cubicBezTo>
                  <a:pt x="63" y="68"/>
                  <a:pt x="66" y="64"/>
                  <a:pt x="71" y="61"/>
                </a:cubicBezTo>
                <a:cubicBezTo>
                  <a:pt x="74" y="60"/>
                  <a:pt x="77" y="59"/>
                  <a:pt x="80" y="59"/>
                </a:cubicBezTo>
                <a:cubicBezTo>
                  <a:pt x="82" y="59"/>
                  <a:pt x="83" y="59"/>
                  <a:pt x="85" y="59"/>
                </a:cubicBezTo>
                <a:cubicBezTo>
                  <a:pt x="90" y="61"/>
                  <a:pt x="94" y="64"/>
                  <a:pt x="96" y="68"/>
                </a:cubicBezTo>
                <a:cubicBezTo>
                  <a:pt x="99" y="72"/>
                  <a:pt x="99" y="77"/>
                  <a:pt x="98" y="82"/>
                </a:cubicBezTo>
                <a:cubicBezTo>
                  <a:pt x="97" y="87"/>
                  <a:pt x="94" y="91"/>
                  <a:pt x="89" y="93"/>
                </a:cubicBezTo>
                <a:cubicBezTo>
                  <a:pt x="85" y="96"/>
                  <a:pt x="80" y="97"/>
                  <a:pt x="75" y="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6" name="Freeform 1357"/>
          <p:cNvSpPr>
            <a:spLocks noEditPoints="1"/>
          </p:cNvSpPr>
          <p:nvPr userDrawn="1"/>
        </p:nvSpPr>
        <p:spPr bwMode="auto">
          <a:xfrm>
            <a:off x="6776324" y="2380061"/>
            <a:ext cx="450533" cy="454462"/>
          </a:xfrm>
          <a:custGeom>
            <a:avLst/>
            <a:gdLst>
              <a:gd name="T0" fmla="*/ 61 w 160"/>
              <a:gd name="T1" fmla="*/ 83 h 160"/>
              <a:gd name="T2" fmla="*/ 80 w 160"/>
              <a:gd name="T3" fmla="*/ 96 h 160"/>
              <a:gd name="T4" fmla="*/ 83 w 160"/>
              <a:gd name="T5" fmla="*/ 83 h 160"/>
              <a:gd name="T6" fmla="*/ 0 w 160"/>
              <a:gd name="T7" fmla="*/ 0 h 160"/>
              <a:gd name="T8" fmla="*/ 0 w 160"/>
              <a:gd name="T9" fmla="*/ 160 h 160"/>
              <a:gd name="T10" fmla="*/ 100 w 160"/>
              <a:gd name="T11" fmla="*/ 160 h 160"/>
              <a:gd name="T12" fmla="*/ 160 w 160"/>
              <a:gd name="T13" fmla="*/ 152 h 160"/>
              <a:gd name="T14" fmla="*/ 0 w 160"/>
              <a:gd name="T15" fmla="*/ 0 h 160"/>
              <a:gd name="T16" fmla="*/ 83 w 160"/>
              <a:gd name="T17" fmla="*/ 13 h 160"/>
              <a:gd name="T18" fmla="*/ 65 w 160"/>
              <a:gd name="T19" fmla="*/ 15 h 160"/>
              <a:gd name="T20" fmla="*/ 77 w 160"/>
              <a:gd name="T21" fmla="*/ 13 h 160"/>
              <a:gd name="T22" fmla="*/ 60 w 160"/>
              <a:gd name="T23" fmla="*/ 17 h 160"/>
              <a:gd name="T24" fmla="*/ 39 w 160"/>
              <a:gd name="T25" fmla="*/ 17 h 160"/>
              <a:gd name="T26" fmla="*/ 23 w 160"/>
              <a:gd name="T27" fmla="*/ 26 h 160"/>
              <a:gd name="T28" fmla="*/ 14 w 160"/>
              <a:gd name="T29" fmla="*/ 42 h 160"/>
              <a:gd name="T30" fmla="*/ 14 w 160"/>
              <a:gd name="T31" fmla="*/ 61 h 160"/>
              <a:gd name="T32" fmla="*/ 14 w 160"/>
              <a:gd name="T33" fmla="*/ 71 h 160"/>
              <a:gd name="T34" fmla="*/ 55 w 160"/>
              <a:gd name="T35" fmla="*/ 77 h 160"/>
              <a:gd name="T36" fmla="*/ 77 w 160"/>
              <a:gd name="T37" fmla="*/ 19 h 160"/>
              <a:gd name="T38" fmla="*/ 83 w 160"/>
              <a:gd name="T39" fmla="*/ 19 h 160"/>
              <a:gd name="T40" fmla="*/ 105 w 160"/>
              <a:gd name="T41" fmla="*/ 77 h 160"/>
              <a:gd name="T42" fmla="*/ 145 w 160"/>
              <a:gd name="T43" fmla="*/ 71 h 160"/>
              <a:gd name="T44" fmla="*/ 146 w 160"/>
              <a:gd name="T45" fmla="*/ 61 h 160"/>
              <a:gd name="T46" fmla="*/ 149 w 160"/>
              <a:gd name="T47" fmla="*/ 43 h 160"/>
              <a:gd name="T48" fmla="*/ 137 w 160"/>
              <a:gd name="T49" fmla="*/ 30 h 160"/>
              <a:gd name="T50" fmla="*/ 117 w 160"/>
              <a:gd name="T51" fmla="*/ 24 h 160"/>
              <a:gd name="T52" fmla="*/ 112 w 160"/>
              <a:gd name="T53" fmla="*/ 22 h 160"/>
              <a:gd name="T54" fmla="*/ 100 w 160"/>
              <a:gd name="T55" fmla="*/ 5 h 160"/>
              <a:gd name="T56" fmla="*/ 147 w 160"/>
              <a:gd name="T57" fmla="*/ 85 h 160"/>
              <a:gd name="T58" fmla="*/ 112 w 160"/>
              <a:gd name="T59" fmla="*/ 102 h 160"/>
              <a:gd name="T60" fmla="*/ 99 w 160"/>
              <a:gd name="T61" fmla="*/ 125 h 160"/>
              <a:gd name="T62" fmla="*/ 91 w 160"/>
              <a:gd name="T63" fmla="*/ 151 h 160"/>
              <a:gd name="T64" fmla="*/ 77 w 160"/>
              <a:gd name="T65" fmla="*/ 149 h 160"/>
              <a:gd name="T66" fmla="*/ 63 w 160"/>
              <a:gd name="T67" fmla="*/ 115 h 160"/>
              <a:gd name="T68" fmla="*/ 38 w 160"/>
              <a:gd name="T69" fmla="*/ 103 h 160"/>
              <a:gd name="T70" fmla="*/ 12 w 160"/>
              <a:gd name="T71" fmla="*/ 94 h 160"/>
              <a:gd name="T72" fmla="*/ 8 w 160"/>
              <a:gd name="T73" fmla="*/ 155 h 160"/>
              <a:gd name="T74" fmla="*/ 40 w 160"/>
              <a:gd name="T75" fmla="*/ 141 h 160"/>
              <a:gd name="T76" fmla="*/ 45 w 160"/>
              <a:gd name="T77" fmla="*/ 141 h 160"/>
              <a:gd name="T78" fmla="*/ 17 w 160"/>
              <a:gd name="T79" fmla="*/ 95 h 160"/>
              <a:gd name="T80" fmla="*/ 36 w 160"/>
              <a:gd name="T81" fmla="*/ 108 h 160"/>
              <a:gd name="T82" fmla="*/ 58 w 160"/>
              <a:gd name="T83" fmla="*/ 112 h 160"/>
              <a:gd name="T84" fmla="*/ 72 w 160"/>
              <a:gd name="T85" fmla="*/ 145 h 160"/>
              <a:gd name="T86" fmla="*/ 92 w 160"/>
              <a:gd name="T87" fmla="*/ 145 h 160"/>
              <a:gd name="T88" fmla="*/ 104 w 160"/>
              <a:gd name="T89" fmla="*/ 127 h 160"/>
              <a:gd name="T90" fmla="*/ 109 w 160"/>
              <a:gd name="T91" fmla="*/ 107 h 160"/>
              <a:gd name="T92" fmla="*/ 142 w 160"/>
              <a:gd name="T93" fmla="*/ 91 h 160"/>
              <a:gd name="T94" fmla="*/ 139 w 160"/>
              <a:gd name="T95" fmla="*/ 117 h 160"/>
              <a:gd name="T96" fmla="*/ 92 w 160"/>
              <a:gd name="T97" fmla="*/ 145 h 160"/>
              <a:gd name="T98" fmla="*/ 155 w 160"/>
              <a:gd name="T99" fmla="*/ 1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60">
                <a:moveTo>
                  <a:pt x="80" y="101"/>
                </a:moveTo>
                <a:cubicBezTo>
                  <a:pt x="90" y="101"/>
                  <a:pt x="99" y="93"/>
                  <a:pt x="99" y="83"/>
                </a:cubicBezTo>
                <a:cubicBezTo>
                  <a:pt x="99" y="72"/>
                  <a:pt x="90" y="64"/>
                  <a:pt x="80" y="64"/>
                </a:cubicBezTo>
                <a:cubicBezTo>
                  <a:pt x="70" y="64"/>
                  <a:pt x="61" y="72"/>
                  <a:pt x="61" y="83"/>
                </a:cubicBezTo>
                <a:cubicBezTo>
                  <a:pt x="61" y="93"/>
                  <a:pt x="70" y="101"/>
                  <a:pt x="80" y="101"/>
                </a:cubicBezTo>
                <a:close/>
                <a:moveTo>
                  <a:pt x="80" y="69"/>
                </a:moveTo>
                <a:cubicBezTo>
                  <a:pt x="87" y="69"/>
                  <a:pt x="93" y="75"/>
                  <a:pt x="93" y="83"/>
                </a:cubicBezTo>
                <a:cubicBezTo>
                  <a:pt x="93" y="90"/>
                  <a:pt x="87" y="96"/>
                  <a:pt x="80" y="96"/>
                </a:cubicBezTo>
                <a:cubicBezTo>
                  <a:pt x="73" y="96"/>
                  <a:pt x="67" y="90"/>
                  <a:pt x="67" y="83"/>
                </a:cubicBezTo>
                <a:cubicBezTo>
                  <a:pt x="67" y="75"/>
                  <a:pt x="73" y="69"/>
                  <a:pt x="80" y="69"/>
                </a:cubicBezTo>
                <a:close/>
                <a:moveTo>
                  <a:pt x="80" y="80"/>
                </a:moveTo>
                <a:cubicBezTo>
                  <a:pt x="81" y="80"/>
                  <a:pt x="83" y="81"/>
                  <a:pt x="83" y="83"/>
                </a:cubicBezTo>
                <a:cubicBezTo>
                  <a:pt x="83" y="84"/>
                  <a:pt x="81" y="85"/>
                  <a:pt x="80" y="85"/>
                </a:cubicBezTo>
                <a:cubicBezTo>
                  <a:pt x="78" y="85"/>
                  <a:pt x="77" y="84"/>
                  <a:pt x="77" y="83"/>
                </a:cubicBezTo>
                <a:cubicBezTo>
                  <a:pt x="77" y="81"/>
                  <a:pt x="78" y="80"/>
                  <a:pt x="80" y="80"/>
                </a:cubicBezTo>
                <a:close/>
                <a:moveTo>
                  <a:pt x="0" y="0"/>
                </a:moveTo>
                <a:cubicBezTo>
                  <a:pt x="0" y="103"/>
                  <a:pt x="0" y="103"/>
                  <a:pt x="0" y="103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60"/>
                  <a:pt x="0" y="160"/>
                  <a:pt x="0" y="160"/>
                </a:cubicBezTo>
                <a:cubicBezTo>
                  <a:pt x="6" y="160"/>
                  <a:pt x="6" y="160"/>
                  <a:pt x="6" y="160"/>
                </a:cubicBezTo>
                <a:cubicBezTo>
                  <a:pt x="36" y="160"/>
                  <a:pt x="36" y="160"/>
                  <a:pt x="36" y="160"/>
                </a:cubicBezTo>
                <a:cubicBezTo>
                  <a:pt x="60" y="160"/>
                  <a:pt x="60" y="160"/>
                  <a:pt x="60" y="160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24" y="160"/>
                  <a:pt x="124" y="160"/>
                  <a:pt x="124" y="160"/>
                </a:cubicBezTo>
                <a:cubicBezTo>
                  <a:pt x="154" y="160"/>
                  <a:pt x="154" y="160"/>
                  <a:pt x="154" y="160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160" y="152"/>
                  <a:pt x="160" y="152"/>
                  <a:pt x="160" y="152"/>
                </a:cubicBezTo>
                <a:cubicBezTo>
                  <a:pt x="160" y="130"/>
                  <a:pt x="160" y="130"/>
                  <a:pt x="160" y="130"/>
                </a:cubicBezTo>
                <a:cubicBezTo>
                  <a:pt x="160" y="103"/>
                  <a:pt x="160" y="103"/>
                  <a:pt x="160" y="103"/>
                </a:cubicBezTo>
                <a:cubicBezTo>
                  <a:pt x="160" y="0"/>
                  <a:pt x="160" y="0"/>
                  <a:pt x="160" y="0"/>
                </a:cubicBezTo>
                <a:lnTo>
                  <a:pt x="0" y="0"/>
                </a:lnTo>
                <a:close/>
                <a:moveTo>
                  <a:pt x="100" y="5"/>
                </a:moveTo>
                <a:cubicBezTo>
                  <a:pt x="99" y="5"/>
                  <a:pt x="98" y="6"/>
                  <a:pt x="97" y="7"/>
                </a:cubicBezTo>
                <a:cubicBezTo>
                  <a:pt x="95" y="15"/>
                  <a:pt x="95" y="15"/>
                  <a:pt x="95" y="15"/>
                </a:cubicBezTo>
                <a:cubicBezTo>
                  <a:pt x="91" y="14"/>
                  <a:pt x="87" y="14"/>
                  <a:pt x="83" y="13"/>
                </a:cubicBezTo>
                <a:cubicBezTo>
                  <a:pt x="83" y="5"/>
                  <a:pt x="83" y="5"/>
                  <a:pt x="83" y="5"/>
                </a:cubicBezTo>
                <a:lnTo>
                  <a:pt x="100" y="5"/>
                </a:lnTo>
                <a:close/>
                <a:moveTo>
                  <a:pt x="77" y="13"/>
                </a:moveTo>
                <a:cubicBezTo>
                  <a:pt x="73" y="14"/>
                  <a:pt x="69" y="14"/>
                  <a:pt x="65" y="15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6"/>
                  <a:pt x="61" y="5"/>
                  <a:pt x="60" y="5"/>
                </a:cubicBezTo>
                <a:cubicBezTo>
                  <a:pt x="77" y="5"/>
                  <a:pt x="77" y="5"/>
                  <a:pt x="77" y="5"/>
                </a:cubicBezTo>
                <a:lnTo>
                  <a:pt x="77" y="13"/>
                </a:lnTo>
                <a:close/>
                <a:moveTo>
                  <a:pt x="60" y="5"/>
                </a:moveTo>
                <a:cubicBezTo>
                  <a:pt x="60" y="5"/>
                  <a:pt x="60" y="5"/>
                  <a:pt x="59" y="5"/>
                </a:cubicBezTo>
                <a:cubicBezTo>
                  <a:pt x="58" y="6"/>
                  <a:pt x="57" y="7"/>
                  <a:pt x="57" y="9"/>
                </a:cubicBezTo>
                <a:cubicBezTo>
                  <a:pt x="60" y="17"/>
                  <a:pt x="60" y="17"/>
                  <a:pt x="60" y="17"/>
                </a:cubicBezTo>
                <a:cubicBezTo>
                  <a:pt x="55" y="18"/>
                  <a:pt x="52" y="20"/>
                  <a:pt x="48" y="22"/>
                </a:cubicBezTo>
                <a:cubicBezTo>
                  <a:pt x="44" y="14"/>
                  <a:pt x="44" y="14"/>
                  <a:pt x="44" y="14"/>
                </a:cubicBezTo>
                <a:cubicBezTo>
                  <a:pt x="43" y="13"/>
                  <a:pt x="41" y="13"/>
                  <a:pt x="40" y="13"/>
                </a:cubicBezTo>
                <a:cubicBezTo>
                  <a:pt x="39" y="14"/>
                  <a:pt x="38" y="16"/>
                  <a:pt x="39" y="17"/>
                </a:cubicBezTo>
                <a:cubicBezTo>
                  <a:pt x="43" y="24"/>
                  <a:pt x="43" y="24"/>
                  <a:pt x="43" y="24"/>
                </a:cubicBezTo>
                <a:cubicBezTo>
                  <a:pt x="40" y="27"/>
                  <a:pt x="36" y="29"/>
                  <a:pt x="33" y="32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5"/>
                  <a:pt x="24" y="25"/>
                  <a:pt x="23" y="26"/>
                </a:cubicBezTo>
                <a:cubicBezTo>
                  <a:pt x="22" y="27"/>
                  <a:pt x="22" y="29"/>
                  <a:pt x="23" y="30"/>
                </a:cubicBezTo>
                <a:cubicBezTo>
                  <a:pt x="29" y="36"/>
                  <a:pt x="29" y="36"/>
                  <a:pt x="29" y="36"/>
                </a:cubicBezTo>
                <a:cubicBezTo>
                  <a:pt x="27" y="39"/>
                  <a:pt x="24" y="42"/>
                  <a:pt x="22" y="46"/>
                </a:cubicBezTo>
                <a:cubicBezTo>
                  <a:pt x="14" y="42"/>
                  <a:pt x="14" y="42"/>
                  <a:pt x="14" y="42"/>
                </a:cubicBezTo>
                <a:cubicBezTo>
                  <a:pt x="13" y="41"/>
                  <a:pt x="11" y="41"/>
                  <a:pt x="11" y="43"/>
                </a:cubicBezTo>
                <a:cubicBezTo>
                  <a:pt x="10" y="44"/>
                  <a:pt x="10" y="46"/>
                  <a:pt x="12" y="46"/>
                </a:cubicBezTo>
                <a:cubicBezTo>
                  <a:pt x="19" y="50"/>
                  <a:pt x="19" y="50"/>
                  <a:pt x="19" y="50"/>
                </a:cubicBezTo>
                <a:cubicBezTo>
                  <a:pt x="17" y="54"/>
                  <a:pt x="16" y="57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2"/>
                  <a:pt x="14" y="62"/>
                </a:cubicBezTo>
                <a:cubicBezTo>
                  <a:pt x="13" y="64"/>
                  <a:pt x="13" y="66"/>
                  <a:pt x="12" y="68"/>
                </a:cubicBezTo>
                <a:cubicBezTo>
                  <a:pt x="12" y="69"/>
                  <a:pt x="13" y="71"/>
                  <a:pt x="14" y="71"/>
                </a:cubicBezTo>
                <a:cubicBezTo>
                  <a:pt x="16" y="71"/>
                  <a:pt x="17" y="71"/>
                  <a:pt x="17" y="69"/>
                </a:cubicBezTo>
                <a:cubicBezTo>
                  <a:pt x="18" y="68"/>
                  <a:pt x="18" y="67"/>
                  <a:pt x="18" y="65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5" y="77"/>
                </a:cubicBezTo>
                <a:cubicBezTo>
                  <a:pt x="56" y="77"/>
                  <a:pt x="57" y="76"/>
                  <a:pt x="57" y="75"/>
                </a:cubicBezTo>
                <a:cubicBezTo>
                  <a:pt x="58" y="74"/>
                  <a:pt x="57" y="72"/>
                  <a:pt x="55" y="72"/>
                </a:cubicBezTo>
                <a:cubicBezTo>
                  <a:pt x="20" y="60"/>
                  <a:pt x="20" y="60"/>
                  <a:pt x="20" y="60"/>
                </a:cubicBezTo>
                <a:cubicBezTo>
                  <a:pt x="29" y="37"/>
                  <a:pt x="52" y="20"/>
                  <a:pt x="77" y="19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57"/>
                  <a:pt x="79" y="59"/>
                  <a:pt x="80" y="59"/>
                </a:cubicBezTo>
                <a:cubicBezTo>
                  <a:pt x="81" y="59"/>
                  <a:pt x="83" y="57"/>
                  <a:pt x="83" y="56"/>
                </a:cubicBezTo>
                <a:cubicBezTo>
                  <a:pt x="83" y="19"/>
                  <a:pt x="83" y="19"/>
                  <a:pt x="83" y="19"/>
                </a:cubicBezTo>
                <a:cubicBezTo>
                  <a:pt x="108" y="20"/>
                  <a:pt x="131" y="37"/>
                  <a:pt x="140" y="60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3" y="72"/>
                  <a:pt x="102" y="74"/>
                  <a:pt x="103" y="75"/>
                </a:cubicBezTo>
                <a:cubicBezTo>
                  <a:pt x="103" y="76"/>
                  <a:pt x="104" y="77"/>
                  <a:pt x="105" y="77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42" y="65"/>
                  <a:pt x="142" y="65"/>
                  <a:pt x="142" y="65"/>
                </a:cubicBezTo>
                <a:cubicBezTo>
                  <a:pt x="142" y="67"/>
                  <a:pt x="142" y="68"/>
                  <a:pt x="143" y="69"/>
                </a:cubicBezTo>
                <a:cubicBezTo>
                  <a:pt x="143" y="70"/>
                  <a:pt x="144" y="71"/>
                  <a:pt x="145" y="71"/>
                </a:cubicBezTo>
                <a:cubicBezTo>
                  <a:pt x="145" y="71"/>
                  <a:pt x="146" y="71"/>
                  <a:pt x="146" y="71"/>
                </a:cubicBezTo>
                <a:cubicBezTo>
                  <a:pt x="147" y="71"/>
                  <a:pt x="148" y="69"/>
                  <a:pt x="148" y="68"/>
                </a:cubicBezTo>
                <a:cubicBezTo>
                  <a:pt x="147" y="66"/>
                  <a:pt x="147" y="64"/>
                  <a:pt x="146" y="61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6" y="61"/>
                  <a:pt x="146" y="61"/>
                  <a:pt x="146" y="61"/>
                </a:cubicBezTo>
                <a:cubicBezTo>
                  <a:pt x="145" y="57"/>
                  <a:pt x="143" y="54"/>
                  <a:pt x="141" y="50"/>
                </a:cubicBezTo>
                <a:cubicBezTo>
                  <a:pt x="148" y="46"/>
                  <a:pt x="148" y="46"/>
                  <a:pt x="148" y="46"/>
                </a:cubicBezTo>
                <a:cubicBezTo>
                  <a:pt x="150" y="46"/>
                  <a:pt x="150" y="44"/>
                  <a:pt x="149" y="43"/>
                </a:cubicBezTo>
                <a:cubicBezTo>
                  <a:pt x="149" y="41"/>
                  <a:pt x="147" y="41"/>
                  <a:pt x="146" y="42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6" y="42"/>
                  <a:pt x="133" y="39"/>
                  <a:pt x="131" y="36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38" y="29"/>
                  <a:pt x="138" y="27"/>
                  <a:pt x="137" y="26"/>
                </a:cubicBezTo>
                <a:cubicBezTo>
                  <a:pt x="135" y="25"/>
                  <a:pt x="134" y="25"/>
                  <a:pt x="133" y="26"/>
                </a:cubicBezTo>
                <a:cubicBezTo>
                  <a:pt x="127" y="32"/>
                  <a:pt x="127" y="32"/>
                  <a:pt x="127" y="32"/>
                </a:cubicBezTo>
                <a:cubicBezTo>
                  <a:pt x="124" y="29"/>
                  <a:pt x="120" y="27"/>
                  <a:pt x="117" y="24"/>
                </a:cubicBezTo>
                <a:cubicBezTo>
                  <a:pt x="121" y="17"/>
                  <a:pt x="121" y="17"/>
                  <a:pt x="121" y="17"/>
                </a:cubicBezTo>
                <a:cubicBezTo>
                  <a:pt x="122" y="16"/>
                  <a:pt x="121" y="14"/>
                  <a:pt x="120" y="13"/>
                </a:cubicBezTo>
                <a:cubicBezTo>
                  <a:pt x="119" y="13"/>
                  <a:pt x="117" y="13"/>
                  <a:pt x="116" y="14"/>
                </a:cubicBezTo>
                <a:cubicBezTo>
                  <a:pt x="112" y="22"/>
                  <a:pt x="112" y="22"/>
                  <a:pt x="112" y="22"/>
                </a:cubicBezTo>
                <a:cubicBezTo>
                  <a:pt x="108" y="20"/>
                  <a:pt x="104" y="18"/>
                  <a:pt x="100" y="17"/>
                </a:cubicBezTo>
                <a:cubicBezTo>
                  <a:pt x="103" y="9"/>
                  <a:pt x="103" y="9"/>
                  <a:pt x="103" y="9"/>
                </a:cubicBezTo>
                <a:cubicBezTo>
                  <a:pt x="103" y="7"/>
                  <a:pt x="102" y="6"/>
                  <a:pt x="101" y="5"/>
                </a:cubicBezTo>
                <a:cubicBezTo>
                  <a:pt x="100" y="5"/>
                  <a:pt x="100" y="5"/>
                  <a:pt x="100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155" y="102"/>
                  <a:pt x="155" y="102"/>
                  <a:pt x="155" y="102"/>
                </a:cubicBezTo>
                <a:cubicBezTo>
                  <a:pt x="151" y="101"/>
                  <a:pt x="149" y="98"/>
                  <a:pt x="148" y="94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30" y="85"/>
                  <a:pt x="130" y="85"/>
                  <a:pt x="130" y="85"/>
                </a:cubicBezTo>
                <a:cubicBezTo>
                  <a:pt x="128" y="96"/>
                  <a:pt x="128" y="96"/>
                  <a:pt x="128" y="96"/>
                </a:cubicBezTo>
                <a:cubicBezTo>
                  <a:pt x="128" y="99"/>
                  <a:pt x="125" y="102"/>
                  <a:pt x="122" y="103"/>
                </a:cubicBezTo>
                <a:cubicBezTo>
                  <a:pt x="119" y="104"/>
                  <a:pt x="115" y="104"/>
                  <a:pt x="112" y="102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92" y="108"/>
                  <a:pt x="92" y="108"/>
                  <a:pt x="92" y="108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9" y="118"/>
                  <a:pt x="100" y="122"/>
                  <a:pt x="99" y="125"/>
                </a:cubicBezTo>
                <a:cubicBezTo>
                  <a:pt x="97" y="128"/>
                  <a:pt x="95" y="131"/>
                  <a:pt x="91" y="131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91" y="151"/>
                  <a:pt x="91" y="151"/>
                  <a:pt x="91" y="151"/>
                </a:cubicBezTo>
                <a:cubicBezTo>
                  <a:pt x="94" y="151"/>
                  <a:pt x="97" y="153"/>
                  <a:pt x="98" y="155"/>
                </a:cubicBezTo>
                <a:cubicBezTo>
                  <a:pt x="62" y="155"/>
                  <a:pt x="62" y="155"/>
                  <a:pt x="62" y="155"/>
                </a:cubicBezTo>
                <a:cubicBezTo>
                  <a:pt x="63" y="153"/>
                  <a:pt x="66" y="151"/>
                  <a:pt x="69" y="151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69" y="131"/>
                  <a:pt x="69" y="131"/>
                  <a:pt x="69" y="131"/>
                </a:cubicBezTo>
                <a:cubicBezTo>
                  <a:pt x="65" y="131"/>
                  <a:pt x="63" y="128"/>
                  <a:pt x="61" y="125"/>
                </a:cubicBezTo>
                <a:cubicBezTo>
                  <a:pt x="60" y="122"/>
                  <a:pt x="61" y="118"/>
                  <a:pt x="63" y="115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56" y="96"/>
                  <a:pt x="56" y="96"/>
                  <a:pt x="56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5" y="104"/>
                  <a:pt x="41" y="104"/>
                  <a:pt x="38" y="103"/>
                </a:cubicBezTo>
                <a:cubicBezTo>
                  <a:pt x="35" y="102"/>
                  <a:pt x="33" y="99"/>
                  <a:pt x="32" y="96"/>
                </a:cubicBezTo>
                <a:cubicBezTo>
                  <a:pt x="30" y="85"/>
                  <a:pt x="30" y="85"/>
                  <a:pt x="30" y="85"/>
                </a:cubicBezTo>
                <a:cubicBezTo>
                  <a:pt x="13" y="85"/>
                  <a:pt x="13" y="85"/>
                  <a:pt x="13" y="85"/>
                </a:cubicBezTo>
                <a:cubicBezTo>
                  <a:pt x="12" y="94"/>
                  <a:pt x="12" y="94"/>
                  <a:pt x="12" y="94"/>
                </a:cubicBezTo>
                <a:cubicBezTo>
                  <a:pt x="11" y="98"/>
                  <a:pt x="9" y="101"/>
                  <a:pt x="5" y="102"/>
                </a:cubicBezTo>
                <a:cubicBezTo>
                  <a:pt x="5" y="5"/>
                  <a:pt x="5" y="5"/>
                  <a:pt x="5" y="5"/>
                </a:cubicBezTo>
                <a:lnTo>
                  <a:pt x="60" y="5"/>
                </a:lnTo>
                <a:close/>
                <a:moveTo>
                  <a:pt x="8" y="155"/>
                </a:moveTo>
                <a:cubicBezTo>
                  <a:pt x="7" y="154"/>
                  <a:pt x="6" y="152"/>
                  <a:pt x="5" y="151"/>
                </a:cubicBezTo>
                <a:cubicBezTo>
                  <a:pt x="5" y="132"/>
                  <a:pt x="5" y="132"/>
                  <a:pt x="5" y="132"/>
                </a:cubicBezTo>
                <a:cubicBezTo>
                  <a:pt x="9" y="126"/>
                  <a:pt x="15" y="123"/>
                  <a:pt x="21" y="123"/>
                </a:cubicBezTo>
                <a:cubicBezTo>
                  <a:pt x="32" y="123"/>
                  <a:pt x="40" y="131"/>
                  <a:pt x="40" y="141"/>
                </a:cubicBezTo>
                <a:cubicBezTo>
                  <a:pt x="40" y="146"/>
                  <a:pt x="38" y="151"/>
                  <a:pt x="34" y="155"/>
                </a:cubicBezTo>
                <a:lnTo>
                  <a:pt x="8" y="155"/>
                </a:lnTo>
                <a:close/>
                <a:moveTo>
                  <a:pt x="41" y="155"/>
                </a:moveTo>
                <a:cubicBezTo>
                  <a:pt x="44" y="151"/>
                  <a:pt x="45" y="146"/>
                  <a:pt x="45" y="141"/>
                </a:cubicBezTo>
                <a:cubicBezTo>
                  <a:pt x="45" y="128"/>
                  <a:pt x="35" y="117"/>
                  <a:pt x="21" y="117"/>
                </a:cubicBezTo>
                <a:cubicBezTo>
                  <a:pt x="15" y="117"/>
                  <a:pt x="10" y="120"/>
                  <a:pt x="5" y="124"/>
                </a:cubicBezTo>
                <a:cubicBezTo>
                  <a:pt x="5" y="108"/>
                  <a:pt x="5" y="108"/>
                  <a:pt x="5" y="108"/>
                </a:cubicBezTo>
                <a:cubicBezTo>
                  <a:pt x="12" y="106"/>
                  <a:pt x="16" y="101"/>
                  <a:pt x="17" y="95"/>
                </a:cubicBezTo>
                <a:cubicBezTo>
                  <a:pt x="18" y="91"/>
                  <a:pt x="18" y="91"/>
                  <a:pt x="18" y="91"/>
                </a:cubicBezTo>
                <a:cubicBezTo>
                  <a:pt x="25" y="91"/>
                  <a:pt x="25" y="91"/>
                  <a:pt x="25" y="91"/>
                </a:cubicBezTo>
                <a:cubicBezTo>
                  <a:pt x="27" y="97"/>
                  <a:pt x="27" y="97"/>
                  <a:pt x="27" y="97"/>
                </a:cubicBezTo>
                <a:cubicBezTo>
                  <a:pt x="28" y="102"/>
                  <a:pt x="31" y="106"/>
                  <a:pt x="36" y="108"/>
                </a:cubicBezTo>
                <a:cubicBezTo>
                  <a:pt x="41" y="110"/>
                  <a:pt x="46" y="109"/>
                  <a:pt x="51" y="107"/>
                </a:cubicBezTo>
                <a:cubicBezTo>
                  <a:pt x="56" y="103"/>
                  <a:pt x="56" y="103"/>
                  <a:pt x="56" y="103"/>
                </a:cubicBezTo>
                <a:cubicBezTo>
                  <a:pt x="61" y="108"/>
                  <a:pt x="61" y="108"/>
                  <a:pt x="61" y="108"/>
                </a:cubicBezTo>
                <a:cubicBezTo>
                  <a:pt x="58" y="112"/>
                  <a:pt x="58" y="112"/>
                  <a:pt x="58" y="112"/>
                </a:cubicBezTo>
                <a:cubicBezTo>
                  <a:pt x="55" y="116"/>
                  <a:pt x="54" y="122"/>
                  <a:pt x="56" y="127"/>
                </a:cubicBezTo>
                <a:cubicBezTo>
                  <a:pt x="58" y="132"/>
                  <a:pt x="63" y="135"/>
                  <a:pt x="68" y="136"/>
                </a:cubicBezTo>
                <a:cubicBezTo>
                  <a:pt x="72" y="137"/>
                  <a:pt x="72" y="137"/>
                  <a:pt x="72" y="137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68" y="145"/>
                  <a:pt x="68" y="145"/>
                  <a:pt x="68" y="145"/>
                </a:cubicBezTo>
                <a:cubicBezTo>
                  <a:pt x="62" y="146"/>
                  <a:pt x="58" y="150"/>
                  <a:pt x="56" y="155"/>
                </a:cubicBezTo>
                <a:cubicBezTo>
                  <a:pt x="41" y="155"/>
                  <a:pt x="41" y="155"/>
                  <a:pt x="41" y="155"/>
                </a:cubicBezTo>
                <a:close/>
                <a:moveTo>
                  <a:pt x="92" y="145"/>
                </a:moveTo>
                <a:cubicBezTo>
                  <a:pt x="88" y="145"/>
                  <a:pt x="88" y="145"/>
                  <a:pt x="88" y="145"/>
                </a:cubicBezTo>
                <a:cubicBezTo>
                  <a:pt x="88" y="137"/>
                  <a:pt x="88" y="137"/>
                  <a:pt x="88" y="137"/>
                </a:cubicBezTo>
                <a:cubicBezTo>
                  <a:pt x="92" y="136"/>
                  <a:pt x="92" y="136"/>
                  <a:pt x="92" y="136"/>
                </a:cubicBezTo>
                <a:cubicBezTo>
                  <a:pt x="97" y="135"/>
                  <a:pt x="102" y="132"/>
                  <a:pt x="104" y="127"/>
                </a:cubicBezTo>
                <a:cubicBezTo>
                  <a:pt x="106" y="122"/>
                  <a:pt x="105" y="116"/>
                  <a:pt x="102" y="112"/>
                </a:cubicBezTo>
                <a:cubicBezTo>
                  <a:pt x="99" y="108"/>
                  <a:pt x="99" y="108"/>
                  <a:pt x="99" y="108"/>
                </a:cubicBezTo>
                <a:cubicBezTo>
                  <a:pt x="104" y="103"/>
                  <a:pt x="104" y="103"/>
                  <a:pt x="104" y="103"/>
                </a:cubicBezTo>
                <a:cubicBezTo>
                  <a:pt x="109" y="107"/>
                  <a:pt x="109" y="107"/>
                  <a:pt x="109" y="107"/>
                </a:cubicBezTo>
                <a:cubicBezTo>
                  <a:pt x="114" y="109"/>
                  <a:pt x="119" y="110"/>
                  <a:pt x="124" y="108"/>
                </a:cubicBezTo>
                <a:cubicBezTo>
                  <a:pt x="129" y="106"/>
                  <a:pt x="132" y="102"/>
                  <a:pt x="133" y="97"/>
                </a:cubicBezTo>
                <a:cubicBezTo>
                  <a:pt x="135" y="91"/>
                  <a:pt x="135" y="91"/>
                  <a:pt x="135" y="91"/>
                </a:cubicBezTo>
                <a:cubicBezTo>
                  <a:pt x="142" y="91"/>
                  <a:pt x="142" y="91"/>
                  <a:pt x="142" y="91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4" y="101"/>
                  <a:pt x="148" y="106"/>
                  <a:pt x="155" y="108"/>
                </a:cubicBezTo>
                <a:cubicBezTo>
                  <a:pt x="155" y="124"/>
                  <a:pt x="155" y="124"/>
                  <a:pt x="155" y="124"/>
                </a:cubicBezTo>
                <a:cubicBezTo>
                  <a:pt x="150" y="120"/>
                  <a:pt x="145" y="117"/>
                  <a:pt x="139" y="117"/>
                </a:cubicBezTo>
                <a:cubicBezTo>
                  <a:pt x="125" y="117"/>
                  <a:pt x="115" y="128"/>
                  <a:pt x="115" y="141"/>
                </a:cubicBezTo>
                <a:cubicBezTo>
                  <a:pt x="115" y="146"/>
                  <a:pt x="116" y="151"/>
                  <a:pt x="119" y="155"/>
                </a:cubicBezTo>
                <a:cubicBezTo>
                  <a:pt x="104" y="155"/>
                  <a:pt x="104" y="155"/>
                  <a:pt x="104" y="155"/>
                </a:cubicBezTo>
                <a:cubicBezTo>
                  <a:pt x="102" y="150"/>
                  <a:pt x="98" y="146"/>
                  <a:pt x="92" y="145"/>
                </a:cubicBezTo>
                <a:close/>
                <a:moveTo>
                  <a:pt x="126" y="155"/>
                </a:moveTo>
                <a:cubicBezTo>
                  <a:pt x="122" y="151"/>
                  <a:pt x="120" y="146"/>
                  <a:pt x="120" y="141"/>
                </a:cubicBezTo>
                <a:cubicBezTo>
                  <a:pt x="120" y="131"/>
                  <a:pt x="128" y="123"/>
                  <a:pt x="139" y="123"/>
                </a:cubicBezTo>
                <a:cubicBezTo>
                  <a:pt x="145" y="123"/>
                  <a:pt x="151" y="126"/>
                  <a:pt x="155" y="132"/>
                </a:cubicBezTo>
                <a:cubicBezTo>
                  <a:pt x="155" y="151"/>
                  <a:pt x="155" y="151"/>
                  <a:pt x="155" y="151"/>
                </a:cubicBezTo>
                <a:cubicBezTo>
                  <a:pt x="154" y="152"/>
                  <a:pt x="153" y="154"/>
                  <a:pt x="152" y="155"/>
                </a:cubicBezTo>
                <a:cubicBezTo>
                  <a:pt x="126" y="155"/>
                  <a:pt x="126" y="155"/>
                  <a:pt x="126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7" name="Freeform 1358"/>
          <p:cNvSpPr>
            <a:spLocks noEditPoints="1"/>
          </p:cNvSpPr>
          <p:nvPr userDrawn="1"/>
        </p:nvSpPr>
        <p:spPr bwMode="auto">
          <a:xfrm>
            <a:off x="6776324" y="2890839"/>
            <a:ext cx="450533" cy="454462"/>
          </a:xfrm>
          <a:custGeom>
            <a:avLst/>
            <a:gdLst>
              <a:gd name="T0" fmla="*/ 143 w 160"/>
              <a:gd name="T1" fmla="*/ 21 h 160"/>
              <a:gd name="T2" fmla="*/ 142 w 160"/>
              <a:gd name="T3" fmla="*/ 14 h 160"/>
              <a:gd name="T4" fmla="*/ 117 w 160"/>
              <a:gd name="T5" fmla="*/ 3 h 160"/>
              <a:gd name="T6" fmla="*/ 112 w 160"/>
              <a:gd name="T7" fmla="*/ 8 h 160"/>
              <a:gd name="T8" fmla="*/ 83 w 160"/>
              <a:gd name="T9" fmla="*/ 14 h 160"/>
              <a:gd name="T10" fmla="*/ 77 w 160"/>
              <a:gd name="T11" fmla="*/ 43 h 160"/>
              <a:gd name="T12" fmla="*/ 72 w 160"/>
              <a:gd name="T13" fmla="*/ 48 h 160"/>
              <a:gd name="T14" fmla="*/ 83 w 160"/>
              <a:gd name="T15" fmla="*/ 73 h 160"/>
              <a:gd name="T16" fmla="*/ 74 w 160"/>
              <a:gd name="T17" fmla="*/ 62 h 160"/>
              <a:gd name="T18" fmla="*/ 68 w 160"/>
              <a:gd name="T19" fmla="*/ 65 h 160"/>
              <a:gd name="T20" fmla="*/ 34 w 160"/>
              <a:gd name="T21" fmla="*/ 60 h 160"/>
              <a:gd name="T22" fmla="*/ 31 w 160"/>
              <a:gd name="T23" fmla="*/ 66 h 160"/>
              <a:gd name="T24" fmla="*/ 0 w 160"/>
              <a:gd name="T25" fmla="*/ 87 h 160"/>
              <a:gd name="T26" fmla="*/ 3 w 160"/>
              <a:gd name="T27" fmla="*/ 109 h 160"/>
              <a:gd name="T28" fmla="*/ 0 w 160"/>
              <a:gd name="T29" fmla="*/ 129 h 160"/>
              <a:gd name="T30" fmla="*/ 7 w 160"/>
              <a:gd name="T31" fmla="*/ 129 h 160"/>
              <a:gd name="T32" fmla="*/ 28 w 160"/>
              <a:gd name="T33" fmla="*/ 160 h 160"/>
              <a:gd name="T34" fmla="*/ 34 w 160"/>
              <a:gd name="T35" fmla="*/ 154 h 160"/>
              <a:gd name="T36" fmla="*/ 67 w 160"/>
              <a:gd name="T37" fmla="*/ 158 h 160"/>
              <a:gd name="T38" fmla="*/ 72 w 160"/>
              <a:gd name="T39" fmla="*/ 156 h 160"/>
              <a:gd name="T40" fmla="*/ 98 w 160"/>
              <a:gd name="T41" fmla="*/ 133 h 160"/>
              <a:gd name="T42" fmla="*/ 100 w 160"/>
              <a:gd name="T43" fmla="*/ 128 h 160"/>
              <a:gd name="T44" fmla="*/ 96 w 160"/>
              <a:gd name="T45" fmla="*/ 94 h 160"/>
              <a:gd name="T46" fmla="*/ 98 w 160"/>
              <a:gd name="T47" fmla="*/ 88 h 160"/>
              <a:gd name="T48" fmla="*/ 87 w 160"/>
              <a:gd name="T49" fmla="*/ 77 h 160"/>
              <a:gd name="T50" fmla="*/ 112 w 160"/>
              <a:gd name="T51" fmla="*/ 88 h 160"/>
              <a:gd name="T52" fmla="*/ 117 w 160"/>
              <a:gd name="T53" fmla="*/ 83 h 160"/>
              <a:gd name="T54" fmla="*/ 144 w 160"/>
              <a:gd name="T55" fmla="*/ 77 h 160"/>
              <a:gd name="T56" fmla="*/ 143 w 160"/>
              <a:gd name="T57" fmla="*/ 70 h 160"/>
              <a:gd name="T58" fmla="*/ 160 w 160"/>
              <a:gd name="T59" fmla="*/ 45 h 160"/>
              <a:gd name="T60" fmla="*/ 66 w 160"/>
              <a:gd name="T61" fmla="*/ 69 h 160"/>
              <a:gd name="T62" fmla="*/ 40 w 160"/>
              <a:gd name="T63" fmla="*/ 109 h 160"/>
              <a:gd name="T64" fmla="*/ 8 w 160"/>
              <a:gd name="T65" fmla="*/ 109 h 160"/>
              <a:gd name="T66" fmla="*/ 46 w 160"/>
              <a:gd name="T67" fmla="*/ 111 h 160"/>
              <a:gd name="T68" fmla="*/ 51 w 160"/>
              <a:gd name="T69" fmla="*/ 104 h 160"/>
              <a:gd name="T70" fmla="*/ 53 w 160"/>
              <a:gd name="T71" fmla="*/ 104 h 160"/>
              <a:gd name="T72" fmla="*/ 46 w 160"/>
              <a:gd name="T73" fmla="*/ 111 h 160"/>
              <a:gd name="T74" fmla="*/ 51 w 160"/>
              <a:gd name="T75" fmla="*/ 120 h 160"/>
              <a:gd name="T76" fmla="*/ 51 w 160"/>
              <a:gd name="T77" fmla="*/ 152 h 160"/>
              <a:gd name="T78" fmla="*/ 57 w 160"/>
              <a:gd name="T79" fmla="*/ 118 h 160"/>
              <a:gd name="T80" fmla="*/ 70 w 160"/>
              <a:gd name="T81" fmla="*/ 72 h 160"/>
              <a:gd name="T82" fmla="*/ 115 w 160"/>
              <a:gd name="T83" fmla="*/ 77 h 160"/>
              <a:gd name="T84" fmla="*/ 147 w 160"/>
              <a:gd name="T85" fmla="*/ 45 h 160"/>
              <a:gd name="T86" fmla="*/ 104 w 160"/>
              <a:gd name="T87" fmla="*/ 45 h 160"/>
              <a:gd name="T88" fmla="*/ 115 w 160"/>
              <a:gd name="T89" fmla="*/ 35 h 160"/>
              <a:gd name="T90" fmla="*/ 115 w 160"/>
              <a:gd name="T91" fmla="*/ 4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60">
                <a:moveTo>
                  <a:pt x="157" y="43"/>
                </a:moveTo>
                <a:cubicBezTo>
                  <a:pt x="152" y="43"/>
                  <a:pt x="152" y="43"/>
                  <a:pt x="152" y="43"/>
                </a:cubicBezTo>
                <a:cubicBezTo>
                  <a:pt x="151" y="34"/>
                  <a:pt x="148" y="27"/>
                  <a:pt x="143" y="21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47" y="17"/>
                  <a:pt x="147" y="15"/>
                  <a:pt x="146" y="14"/>
                </a:cubicBezTo>
                <a:cubicBezTo>
                  <a:pt x="145" y="13"/>
                  <a:pt x="143" y="13"/>
                  <a:pt x="142" y="14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33" y="12"/>
                  <a:pt x="126" y="9"/>
                  <a:pt x="117" y="8"/>
                </a:cubicBezTo>
                <a:cubicBezTo>
                  <a:pt x="117" y="3"/>
                  <a:pt x="117" y="3"/>
                  <a:pt x="117" y="3"/>
                </a:cubicBezTo>
                <a:cubicBezTo>
                  <a:pt x="117" y="1"/>
                  <a:pt x="116" y="0"/>
                  <a:pt x="115" y="0"/>
                </a:cubicBezTo>
                <a:cubicBezTo>
                  <a:pt x="113" y="0"/>
                  <a:pt x="112" y="1"/>
                  <a:pt x="112" y="3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9"/>
                  <a:pt x="96" y="12"/>
                  <a:pt x="90" y="17"/>
                </a:cubicBezTo>
                <a:cubicBezTo>
                  <a:pt x="87" y="14"/>
                  <a:pt x="87" y="14"/>
                  <a:pt x="87" y="14"/>
                </a:cubicBezTo>
                <a:cubicBezTo>
                  <a:pt x="86" y="13"/>
                  <a:pt x="84" y="13"/>
                  <a:pt x="83" y="14"/>
                </a:cubicBezTo>
                <a:cubicBezTo>
                  <a:pt x="82" y="15"/>
                  <a:pt x="82" y="17"/>
                  <a:pt x="83" y="18"/>
                </a:cubicBezTo>
                <a:cubicBezTo>
                  <a:pt x="86" y="21"/>
                  <a:pt x="86" y="21"/>
                  <a:pt x="86" y="21"/>
                </a:cubicBezTo>
                <a:cubicBezTo>
                  <a:pt x="81" y="27"/>
                  <a:pt x="78" y="34"/>
                  <a:pt x="77" y="43"/>
                </a:cubicBezTo>
                <a:cubicBezTo>
                  <a:pt x="72" y="43"/>
                  <a:pt x="72" y="43"/>
                  <a:pt x="72" y="43"/>
                </a:cubicBezTo>
                <a:cubicBezTo>
                  <a:pt x="71" y="43"/>
                  <a:pt x="69" y="44"/>
                  <a:pt x="69" y="45"/>
                </a:cubicBezTo>
                <a:cubicBezTo>
                  <a:pt x="69" y="47"/>
                  <a:pt x="71" y="48"/>
                  <a:pt x="72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8" y="56"/>
                  <a:pt x="81" y="64"/>
                  <a:pt x="86" y="70"/>
                </a:cubicBezTo>
                <a:cubicBezTo>
                  <a:pt x="83" y="73"/>
                  <a:pt x="83" y="73"/>
                  <a:pt x="83" y="73"/>
                </a:cubicBezTo>
                <a:cubicBezTo>
                  <a:pt x="83" y="73"/>
                  <a:pt x="83" y="73"/>
                  <a:pt x="83" y="74"/>
                </a:cubicBezTo>
                <a:cubicBezTo>
                  <a:pt x="80" y="71"/>
                  <a:pt x="76" y="69"/>
                  <a:pt x="73" y="67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1"/>
                  <a:pt x="74" y="59"/>
                  <a:pt x="73" y="59"/>
                </a:cubicBezTo>
                <a:cubicBezTo>
                  <a:pt x="72" y="58"/>
                  <a:pt x="70" y="59"/>
                  <a:pt x="70" y="60"/>
                </a:cubicBezTo>
                <a:cubicBezTo>
                  <a:pt x="68" y="65"/>
                  <a:pt x="68" y="65"/>
                  <a:pt x="68" y="65"/>
                </a:cubicBezTo>
                <a:cubicBezTo>
                  <a:pt x="62" y="62"/>
                  <a:pt x="57" y="61"/>
                  <a:pt x="51" y="61"/>
                </a:cubicBezTo>
                <a:cubicBezTo>
                  <a:pt x="45" y="61"/>
                  <a:pt x="40" y="62"/>
                  <a:pt x="36" y="64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9"/>
                  <a:pt x="32" y="58"/>
                  <a:pt x="31" y="59"/>
                </a:cubicBezTo>
                <a:cubicBezTo>
                  <a:pt x="30" y="59"/>
                  <a:pt x="29" y="61"/>
                  <a:pt x="30" y="62"/>
                </a:cubicBezTo>
                <a:cubicBezTo>
                  <a:pt x="31" y="66"/>
                  <a:pt x="31" y="66"/>
                  <a:pt x="31" y="66"/>
                </a:cubicBezTo>
                <a:cubicBezTo>
                  <a:pt x="21" y="70"/>
                  <a:pt x="13" y="78"/>
                  <a:pt x="8" y="87"/>
                </a:cubicBezTo>
                <a:cubicBezTo>
                  <a:pt x="4" y="86"/>
                  <a:pt x="4" y="86"/>
                  <a:pt x="4" y="86"/>
                </a:cubicBezTo>
                <a:cubicBezTo>
                  <a:pt x="2" y="85"/>
                  <a:pt x="1" y="86"/>
                  <a:pt x="0" y="87"/>
                </a:cubicBezTo>
                <a:cubicBezTo>
                  <a:pt x="0" y="88"/>
                  <a:pt x="0" y="90"/>
                  <a:pt x="2" y="90"/>
                </a:cubicBezTo>
                <a:cubicBezTo>
                  <a:pt x="6" y="92"/>
                  <a:pt x="6" y="92"/>
                  <a:pt x="6" y="92"/>
                </a:cubicBezTo>
                <a:cubicBezTo>
                  <a:pt x="4" y="98"/>
                  <a:pt x="3" y="103"/>
                  <a:pt x="3" y="109"/>
                </a:cubicBezTo>
                <a:cubicBezTo>
                  <a:pt x="3" y="115"/>
                  <a:pt x="4" y="120"/>
                  <a:pt x="5" y="124"/>
                </a:cubicBezTo>
                <a:cubicBezTo>
                  <a:pt x="2" y="126"/>
                  <a:pt x="2" y="126"/>
                  <a:pt x="2" y="126"/>
                </a:cubicBezTo>
                <a:cubicBezTo>
                  <a:pt x="0" y="126"/>
                  <a:pt x="0" y="128"/>
                  <a:pt x="0" y="129"/>
                </a:cubicBezTo>
                <a:cubicBezTo>
                  <a:pt x="1" y="130"/>
                  <a:pt x="2" y="131"/>
                  <a:pt x="3" y="131"/>
                </a:cubicBezTo>
                <a:cubicBezTo>
                  <a:pt x="3" y="131"/>
                  <a:pt x="3" y="131"/>
                  <a:pt x="4" y="130"/>
                </a:cubicBezTo>
                <a:cubicBezTo>
                  <a:pt x="7" y="129"/>
                  <a:pt x="7" y="129"/>
                  <a:pt x="7" y="129"/>
                </a:cubicBezTo>
                <a:cubicBezTo>
                  <a:pt x="12" y="139"/>
                  <a:pt x="19" y="147"/>
                  <a:pt x="29" y="152"/>
                </a:cubicBezTo>
                <a:cubicBezTo>
                  <a:pt x="27" y="156"/>
                  <a:pt x="27" y="156"/>
                  <a:pt x="27" y="156"/>
                </a:cubicBezTo>
                <a:cubicBezTo>
                  <a:pt x="26" y="158"/>
                  <a:pt x="27" y="159"/>
                  <a:pt x="28" y="160"/>
                </a:cubicBezTo>
                <a:cubicBezTo>
                  <a:pt x="29" y="160"/>
                  <a:pt x="29" y="160"/>
                  <a:pt x="29" y="160"/>
                </a:cubicBezTo>
                <a:cubicBezTo>
                  <a:pt x="30" y="160"/>
                  <a:pt x="31" y="159"/>
                  <a:pt x="32" y="158"/>
                </a:cubicBezTo>
                <a:cubicBezTo>
                  <a:pt x="34" y="154"/>
                  <a:pt x="34" y="154"/>
                  <a:pt x="34" y="154"/>
                </a:cubicBezTo>
                <a:cubicBezTo>
                  <a:pt x="39" y="156"/>
                  <a:pt x="45" y="157"/>
                  <a:pt x="51" y="157"/>
                </a:cubicBezTo>
                <a:cubicBezTo>
                  <a:pt x="56" y="157"/>
                  <a:pt x="61" y="156"/>
                  <a:pt x="66" y="155"/>
                </a:cubicBezTo>
                <a:cubicBezTo>
                  <a:pt x="67" y="158"/>
                  <a:pt x="67" y="158"/>
                  <a:pt x="67" y="158"/>
                </a:cubicBezTo>
                <a:cubicBezTo>
                  <a:pt x="67" y="159"/>
                  <a:pt x="68" y="160"/>
                  <a:pt x="69" y="160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72" y="159"/>
                  <a:pt x="72" y="158"/>
                  <a:pt x="72" y="156"/>
                </a:cubicBezTo>
                <a:cubicBezTo>
                  <a:pt x="71" y="153"/>
                  <a:pt x="71" y="153"/>
                  <a:pt x="71" y="153"/>
                </a:cubicBezTo>
                <a:cubicBezTo>
                  <a:pt x="80" y="149"/>
                  <a:pt x="88" y="141"/>
                  <a:pt x="93" y="131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8" y="133"/>
                  <a:pt x="98" y="133"/>
                  <a:pt x="99" y="133"/>
                </a:cubicBezTo>
                <a:cubicBezTo>
                  <a:pt x="100" y="133"/>
                  <a:pt x="101" y="133"/>
                  <a:pt x="101" y="132"/>
                </a:cubicBezTo>
                <a:cubicBezTo>
                  <a:pt x="102" y="130"/>
                  <a:pt x="101" y="129"/>
                  <a:pt x="100" y="128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1"/>
                  <a:pt x="99" y="115"/>
                  <a:pt x="99" y="109"/>
                </a:cubicBezTo>
                <a:cubicBezTo>
                  <a:pt x="99" y="104"/>
                  <a:pt x="98" y="99"/>
                  <a:pt x="96" y="94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3"/>
                  <a:pt x="102" y="91"/>
                  <a:pt x="101" y="90"/>
                </a:cubicBezTo>
                <a:cubicBezTo>
                  <a:pt x="101" y="88"/>
                  <a:pt x="99" y="88"/>
                  <a:pt x="98" y="88"/>
                </a:cubicBezTo>
                <a:cubicBezTo>
                  <a:pt x="94" y="89"/>
                  <a:pt x="94" y="89"/>
                  <a:pt x="94" y="89"/>
                </a:cubicBezTo>
                <a:cubicBezTo>
                  <a:pt x="92" y="85"/>
                  <a:pt x="90" y="81"/>
                  <a:pt x="86" y="77"/>
                </a:cubicBezTo>
                <a:cubicBezTo>
                  <a:pt x="87" y="77"/>
                  <a:pt x="87" y="77"/>
                  <a:pt x="87" y="77"/>
                </a:cubicBezTo>
                <a:cubicBezTo>
                  <a:pt x="90" y="74"/>
                  <a:pt x="90" y="74"/>
                  <a:pt x="90" y="74"/>
                </a:cubicBezTo>
                <a:cubicBezTo>
                  <a:pt x="96" y="79"/>
                  <a:pt x="104" y="82"/>
                  <a:pt x="112" y="83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2" y="89"/>
                  <a:pt x="113" y="91"/>
                  <a:pt x="115" y="91"/>
                </a:cubicBezTo>
                <a:cubicBezTo>
                  <a:pt x="116" y="91"/>
                  <a:pt x="117" y="89"/>
                  <a:pt x="117" y="88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26" y="82"/>
                  <a:pt x="133" y="79"/>
                  <a:pt x="139" y="74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43" y="77"/>
                  <a:pt x="143" y="77"/>
                  <a:pt x="144" y="77"/>
                </a:cubicBezTo>
                <a:cubicBezTo>
                  <a:pt x="145" y="77"/>
                  <a:pt x="146" y="77"/>
                  <a:pt x="146" y="77"/>
                </a:cubicBezTo>
                <a:cubicBezTo>
                  <a:pt x="147" y="76"/>
                  <a:pt x="147" y="74"/>
                  <a:pt x="146" y="73"/>
                </a:cubicBezTo>
                <a:cubicBezTo>
                  <a:pt x="143" y="70"/>
                  <a:pt x="143" y="70"/>
                  <a:pt x="143" y="70"/>
                </a:cubicBezTo>
                <a:cubicBezTo>
                  <a:pt x="148" y="64"/>
                  <a:pt x="151" y="56"/>
                  <a:pt x="152" y="48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59" y="48"/>
                  <a:pt x="160" y="47"/>
                  <a:pt x="160" y="45"/>
                </a:cubicBezTo>
                <a:cubicBezTo>
                  <a:pt x="160" y="44"/>
                  <a:pt x="159" y="43"/>
                  <a:pt x="157" y="43"/>
                </a:cubicBezTo>
                <a:close/>
                <a:moveTo>
                  <a:pt x="51" y="67"/>
                </a:moveTo>
                <a:cubicBezTo>
                  <a:pt x="56" y="67"/>
                  <a:pt x="61" y="68"/>
                  <a:pt x="66" y="69"/>
                </a:cubicBezTo>
                <a:cubicBezTo>
                  <a:pt x="52" y="99"/>
                  <a:pt x="52" y="99"/>
                  <a:pt x="52" y="99"/>
                </a:cubicBezTo>
                <a:cubicBezTo>
                  <a:pt x="52" y="99"/>
                  <a:pt x="51" y="99"/>
                  <a:pt x="51" y="99"/>
                </a:cubicBezTo>
                <a:cubicBezTo>
                  <a:pt x="45" y="99"/>
                  <a:pt x="40" y="103"/>
                  <a:pt x="40" y="109"/>
                </a:cubicBezTo>
                <a:cubicBezTo>
                  <a:pt x="40" y="110"/>
                  <a:pt x="40" y="110"/>
                  <a:pt x="40" y="111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9" y="118"/>
                  <a:pt x="8" y="114"/>
                  <a:pt x="8" y="109"/>
                </a:cubicBezTo>
                <a:cubicBezTo>
                  <a:pt x="8" y="86"/>
                  <a:pt x="27" y="67"/>
                  <a:pt x="51" y="67"/>
                </a:cubicBezTo>
                <a:close/>
                <a:moveTo>
                  <a:pt x="46" y="111"/>
                </a:moveTo>
                <a:cubicBezTo>
                  <a:pt x="46" y="111"/>
                  <a:pt x="46" y="111"/>
                  <a:pt x="46" y="111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45" y="111"/>
                  <a:pt x="45" y="110"/>
                  <a:pt x="45" y="109"/>
                </a:cubicBezTo>
                <a:cubicBezTo>
                  <a:pt x="45" y="106"/>
                  <a:pt x="48" y="104"/>
                  <a:pt x="51" y="104"/>
                </a:cubicBezTo>
                <a:cubicBezTo>
                  <a:pt x="51" y="104"/>
                  <a:pt x="52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5" y="105"/>
                  <a:pt x="56" y="107"/>
                  <a:pt x="56" y="109"/>
                </a:cubicBezTo>
                <a:cubicBezTo>
                  <a:pt x="56" y="112"/>
                  <a:pt x="54" y="115"/>
                  <a:pt x="51" y="115"/>
                </a:cubicBezTo>
                <a:cubicBezTo>
                  <a:pt x="48" y="115"/>
                  <a:pt x="47" y="113"/>
                  <a:pt x="46" y="111"/>
                </a:cubicBezTo>
                <a:close/>
                <a:moveTo>
                  <a:pt x="12" y="127"/>
                </a:moveTo>
                <a:cubicBezTo>
                  <a:pt x="42" y="116"/>
                  <a:pt x="42" y="116"/>
                  <a:pt x="42" y="116"/>
                </a:cubicBezTo>
                <a:cubicBezTo>
                  <a:pt x="44" y="118"/>
                  <a:pt x="47" y="120"/>
                  <a:pt x="51" y="120"/>
                </a:cubicBezTo>
                <a:cubicBezTo>
                  <a:pt x="51" y="120"/>
                  <a:pt x="51" y="120"/>
                  <a:pt x="52" y="120"/>
                </a:cubicBezTo>
                <a:cubicBezTo>
                  <a:pt x="64" y="150"/>
                  <a:pt x="64" y="150"/>
                  <a:pt x="64" y="150"/>
                </a:cubicBezTo>
                <a:cubicBezTo>
                  <a:pt x="60" y="151"/>
                  <a:pt x="55" y="152"/>
                  <a:pt x="51" y="152"/>
                </a:cubicBezTo>
                <a:cubicBezTo>
                  <a:pt x="34" y="152"/>
                  <a:pt x="19" y="142"/>
                  <a:pt x="12" y="127"/>
                </a:cubicBezTo>
                <a:close/>
                <a:moveTo>
                  <a:pt x="69" y="148"/>
                </a:moveTo>
                <a:cubicBezTo>
                  <a:pt x="57" y="118"/>
                  <a:pt x="57" y="118"/>
                  <a:pt x="57" y="118"/>
                </a:cubicBezTo>
                <a:cubicBezTo>
                  <a:pt x="60" y="116"/>
                  <a:pt x="61" y="113"/>
                  <a:pt x="61" y="109"/>
                </a:cubicBezTo>
                <a:cubicBezTo>
                  <a:pt x="61" y="106"/>
                  <a:pt x="60" y="103"/>
                  <a:pt x="57" y="101"/>
                </a:cubicBezTo>
                <a:cubicBezTo>
                  <a:pt x="70" y="72"/>
                  <a:pt x="70" y="72"/>
                  <a:pt x="70" y="72"/>
                </a:cubicBezTo>
                <a:cubicBezTo>
                  <a:pt x="84" y="79"/>
                  <a:pt x="93" y="93"/>
                  <a:pt x="93" y="109"/>
                </a:cubicBezTo>
                <a:cubicBezTo>
                  <a:pt x="93" y="126"/>
                  <a:pt x="83" y="141"/>
                  <a:pt x="69" y="148"/>
                </a:cubicBezTo>
                <a:close/>
                <a:moveTo>
                  <a:pt x="115" y="77"/>
                </a:moveTo>
                <a:cubicBezTo>
                  <a:pt x="97" y="77"/>
                  <a:pt x="83" y="63"/>
                  <a:pt x="83" y="45"/>
                </a:cubicBezTo>
                <a:cubicBezTo>
                  <a:pt x="83" y="28"/>
                  <a:pt x="97" y="13"/>
                  <a:pt x="115" y="13"/>
                </a:cubicBezTo>
                <a:cubicBezTo>
                  <a:pt x="132" y="13"/>
                  <a:pt x="147" y="28"/>
                  <a:pt x="147" y="45"/>
                </a:cubicBezTo>
                <a:cubicBezTo>
                  <a:pt x="147" y="63"/>
                  <a:pt x="132" y="77"/>
                  <a:pt x="115" y="77"/>
                </a:cubicBezTo>
                <a:close/>
                <a:moveTo>
                  <a:pt x="115" y="35"/>
                </a:moveTo>
                <a:cubicBezTo>
                  <a:pt x="109" y="35"/>
                  <a:pt x="104" y="39"/>
                  <a:pt x="104" y="45"/>
                </a:cubicBezTo>
                <a:cubicBezTo>
                  <a:pt x="104" y="51"/>
                  <a:pt x="109" y="56"/>
                  <a:pt x="115" y="56"/>
                </a:cubicBezTo>
                <a:cubicBezTo>
                  <a:pt x="121" y="56"/>
                  <a:pt x="125" y="51"/>
                  <a:pt x="125" y="45"/>
                </a:cubicBezTo>
                <a:cubicBezTo>
                  <a:pt x="125" y="39"/>
                  <a:pt x="121" y="35"/>
                  <a:pt x="115" y="35"/>
                </a:cubicBezTo>
                <a:close/>
                <a:moveTo>
                  <a:pt x="115" y="51"/>
                </a:moveTo>
                <a:cubicBezTo>
                  <a:pt x="112" y="51"/>
                  <a:pt x="109" y="48"/>
                  <a:pt x="109" y="45"/>
                </a:cubicBezTo>
                <a:cubicBezTo>
                  <a:pt x="109" y="42"/>
                  <a:pt x="112" y="40"/>
                  <a:pt x="115" y="40"/>
                </a:cubicBezTo>
                <a:cubicBezTo>
                  <a:pt x="118" y="40"/>
                  <a:pt x="120" y="42"/>
                  <a:pt x="120" y="45"/>
                </a:cubicBezTo>
                <a:cubicBezTo>
                  <a:pt x="120" y="48"/>
                  <a:pt x="118" y="51"/>
                  <a:pt x="115" y="5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8" name="Freeform 1359"/>
          <p:cNvSpPr>
            <a:spLocks noEditPoints="1"/>
          </p:cNvSpPr>
          <p:nvPr userDrawn="1"/>
        </p:nvSpPr>
        <p:spPr bwMode="auto">
          <a:xfrm>
            <a:off x="6776324" y="3401616"/>
            <a:ext cx="450533" cy="454462"/>
          </a:xfrm>
          <a:custGeom>
            <a:avLst/>
            <a:gdLst>
              <a:gd name="T0" fmla="*/ 148 w 160"/>
              <a:gd name="T1" fmla="*/ 68 h 160"/>
              <a:gd name="T2" fmla="*/ 138 w 160"/>
              <a:gd name="T3" fmla="*/ 43 h 160"/>
              <a:gd name="T4" fmla="*/ 144 w 160"/>
              <a:gd name="T5" fmla="*/ 31 h 160"/>
              <a:gd name="T6" fmla="*/ 128 w 160"/>
              <a:gd name="T7" fmla="*/ 18 h 160"/>
              <a:gd name="T8" fmla="*/ 104 w 160"/>
              <a:gd name="T9" fmla="*/ 25 h 160"/>
              <a:gd name="T10" fmla="*/ 93 w 160"/>
              <a:gd name="T11" fmla="*/ 3 h 160"/>
              <a:gd name="T12" fmla="*/ 73 w 160"/>
              <a:gd name="T13" fmla="*/ 0 h 160"/>
              <a:gd name="T14" fmla="*/ 67 w 160"/>
              <a:gd name="T15" fmla="*/ 14 h 160"/>
              <a:gd name="T16" fmla="*/ 43 w 160"/>
              <a:gd name="T17" fmla="*/ 25 h 160"/>
              <a:gd name="T18" fmla="*/ 29 w 160"/>
              <a:gd name="T19" fmla="*/ 18 h 160"/>
              <a:gd name="T20" fmla="*/ 16 w 160"/>
              <a:gd name="T21" fmla="*/ 35 h 160"/>
              <a:gd name="T22" fmla="*/ 24 w 160"/>
              <a:gd name="T23" fmla="*/ 58 h 160"/>
              <a:gd name="T24" fmla="*/ 2 w 160"/>
              <a:gd name="T25" fmla="*/ 70 h 160"/>
              <a:gd name="T26" fmla="*/ 0 w 160"/>
              <a:gd name="T27" fmla="*/ 90 h 160"/>
              <a:gd name="T28" fmla="*/ 12 w 160"/>
              <a:gd name="T29" fmla="*/ 95 h 160"/>
              <a:gd name="T30" fmla="*/ 23 w 160"/>
              <a:gd name="T31" fmla="*/ 120 h 160"/>
              <a:gd name="T32" fmla="*/ 18 w 160"/>
              <a:gd name="T33" fmla="*/ 131 h 160"/>
              <a:gd name="T34" fmla="*/ 35 w 160"/>
              <a:gd name="T35" fmla="*/ 144 h 160"/>
              <a:gd name="T36" fmla="*/ 58 w 160"/>
              <a:gd name="T37" fmla="*/ 136 h 160"/>
              <a:gd name="T38" fmla="*/ 70 w 160"/>
              <a:gd name="T39" fmla="*/ 158 h 160"/>
              <a:gd name="T40" fmla="*/ 90 w 160"/>
              <a:gd name="T41" fmla="*/ 160 h 160"/>
              <a:gd name="T42" fmla="*/ 94 w 160"/>
              <a:gd name="T43" fmla="*/ 151 h 160"/>
              <a:gd name="T44" fmla="*/ 120 w 160"/>
              <a:gd name="T45" fmla="*/ 140 h 160"/>
              <a:gd name="T46" fmla="*/ 129 w 160"/>
              <a:gd name="T47" fmla="*/ 144 h 160"/>
              <a:gd name="T48" fmla="*/ 142 w 160"/>
              <a:gd name="T49" fmla="*/ 128 h 160"/>
              <a:gd name="T50" fmla="*/ 135 w 160"/>
              <a:gd name="T51" fmla="*/ 104 h 160"/>
              <a:gd name="T52" fmla="*/ 157 w 160"/>
              <a:gd name="T53" fmla="*/ 93 h 160"/>
              <a:gd name="T54" fmla="*/ 160 w 160"/>
              <a:gd name="T55" fmla="*/ 73 h 160"/>
              <a:gd name="T56" fmla="*/ 154 w 160"/>
              <a:gd name="T57" fmla="*/ 88 h 160"/>
              <a:gd name="T58" fmla="*/ 130 w 160"/>
              <a:gd name="T59" fmla="*/ 102 h 160"/>
              <a:gd name="T60" fmla="*/ 136 w 160"/>
              <a:gd name="T61" fmla="*/ 129 h 160"/>
              <a:gd name="T62" fmla="*/ 123 w 160"/>
              <a:gd name="T63" fmla="*/ 135 h 160"/>
              <a:gd name="T64" fmla="*/ 88 w 160"/>
              <a:gd name="T65" fmla="*/ 150 h 160"/>
              <a:gd name="T66" fmla="*/ 75 w 160"/>
              <a:gd name="T67" fmla="*/ 154 h 160"/>
              <a:gd name="T68" fmla="*/ 60 w 160"/>
              <a:gd name="T69" fmla="*/ 131 h 160"/>
              <a:gd name="T70" fmla="*/ 33 w 160"/>
              <a:gd name="T71" fmla="*/ 138 h 160"/>
              <a:gd name="T72" fmla="*/ 28 w 160"/>
              <a:gd name="T73" fmla="*/ 123 h 160"/>
              <a:gd name="T74" fmla="*/ 13 w 160"/>
              <a:gd name="T75" fmla="*/ 89 h 160"/>
              <a:gd name="T76" fmla="*/ 6 w 160"/>
              <a:gd name="T77" fmla="*/ 75 h 160"/>
              <a:gd name="T78" fmla="*/ 29 w 160"/>
              <a:gd name="T79" fmla="*/ 60 h 160"/>
              <a:gd name="T80" fmla="*/ 22 w 160"/>
              <a:gd name="T81" fmla="*/ 33 h 160"/>
              <a:gd name="T82" fmla="*/ 39 w 160"/>
              <a:gd name="T83" fmla="*/ 30 h 160"/>
              <a:gd name="T84" fmla="*/ 73 w 160"/>
              <a:gd name="T85" fmla="*/ 15 h 160"/>
              <a:gd name="T86" fmla="*/ 88 w 160"/>
              <a:gd name="T87" fmla="*/ 6 h 160"/>
              <a:gd name="T88" fmla="*/ 102 w 160"/>
              <a:gd name="T89" fmla="*/ 30 h 160"/>
              <a:gd name="T90" fmla="*/ 129 w 160"/>
              <a:gd name="T91" fmla="*/ 24 h 160"/>
              <a:gd name="T92" fmla="*/ 134 w 160"/>
              <a:gd name="T93" fmla="*/ 39 h 160"/>
              <a:gd name="T94" fmla="*/ 147 w 160"/>
              <a:gd name="T95" fmla="*/ 74 h 160"/>
              <a:gd name="T96" fmla="*/ 154 w 160"/>
              <a:gd name="T97" fmla="*/ 88 h 160"/>
              <a:gd name="T98" fmla="*/ 50 w 160"/>
              <a:gd name="T99" fmla="*/ 81 h 160"/>
              <a:gd name="T100" fmla="*/ 113 w 160"/>
              <a:gd name="T101" fmla="*/ 81 h 160"/>
              <a:gd name="T102" fmla="*/ 81 w 160"/>
              <a:gd name="T103" fmla="*/ 107 h 160"/>
              <a:gd name="T104" fmla="*/ 81 w 160"/>
              <a:gd name="T105" fmla="*/ 56 h 160"/>
              <a:gd name="T106" fmla="*/ 81 w 160"/>
              <a:gd name="T107" fmla="*/ 107 h 160"/>
              <a:gd name="T108" fmla="*/ 65 w 160"/>
              <a:gd name="T109" fmla="*/ 81 h 160"/>
              <a:gd name="T110" fmla="*/ 98 w 160"/>
              <a:gd name="T111" fmla="*/ 81 h 160"/>
              <a:gd name="T112" fmla="*/ 81 w 160"/>
              <a:gd name="T113" fmla="*/ 92 h 160"/>
              <a:gd name="T114" fmla="*/ 81 w 160"/>
              <a:gd name="T115" fmla="*/ 71 h 160"/>
              <a:gd name="T116" fmla="*/ 81 w 160"/>
              <a:gd name="T11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60">
                <a:moveTo>
                  <a:pt x="158" y="70"/>
                </a:moveTo>
                <a:cubicBezTo>
                  <a:pt x="148" y="68"/>
                  <a:pt x="148" y="68"/>
                  <a:pt x="148" y="68"/>
                </a:cubicBezTo>
                <a:cubicBezTo>
                  <a:pt x="143" y="67"/>
                  <a:pt x="138" y="63"/>
                  <a:pt x="136" y="58"/>
                </a:cubicBezTo>
                <a:cubicBezTo>
                  <a:pt x="134" y="53"/>
                  <a:pt x="135" y="47"/>
                  <a:pt x="138" y="43"/>
                </a:cubicBezTo>
                <a:cubicBezTo>
                  <a:pt x="144" y="35"/>
                  <a:pt x="144" y="35"/>
                  <a:pt x="144" y="35"/>
                </a:cubicBezTo>
                <a:cubicBezTo>
                  <a:pt x="145" y="33"/>
                  <a:pt x="145" y="32"/>
                  <a:pt x="144" y="31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30" y="17"/>
                  <a:pt x="129" y="17"/>
                  <a:pt x="128" y="18"/>
                </a:cubicBezTo>
                <a:cubicBezTo>
                  <a:pt x="120" y="23"/>
                  <a:pt x="120" y="23"/>
                  <a:pt x="120" y="23"/>
                </a:cubicBezTo>
                <a:cubicBezTo>
                  <a:pt x="115" y="26"/>
                  <a:pt x="109" y="27"/>
                  <a:pt x="104" y="25"/>
                </a:cubicBezTo>
                <a:cubicBezTo>
                  <a:pt x="99" y="22"/>
                  <a:pt x="96" y="18"/>
                  <a:pt x="95" y="12"/>
                </a:cubicBezTo>
                <a:cubicBezTo>
                  <a:pt x="93" y="3"/>
                  <a:pt x="93" y="3"/>
                  <a:pt x="93" y="3"/>
                </a:cubicBezTo>
                <a:cubicBezTo>
                  <a:pt x="93" y="1"/>
                  <a:pt x="92" y="0"/>
                  <a:pt x="9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0" y="1"/>
                  <a:pt x="70" y="2"/>
                </a:cubicBezTo>
                <a:cubicBezTo>
                  <a:pt x="67" y="14"/>
                  <a:pt x="67" y="14"/>
                  <a:pt x="67" y="14"/>
                </a:cubicBezTo>
                <a:cubicBezTo>
                  <a:pt x="66" y="20"/>
                  <a:pt x="63" y="24"/>
                  <a:pt x="58" y="26"/>
                </a:cubicBezTo>
                <a:cubicBezTo>
                  <a:pt x="53" y="28"/>
                  <a:pt x="47" y="28"/>
                  <a:pt x="43" y="25"/>
                </a:cubicBezTo>
                <a:cubicBezTo>
                  <a:pt x="32" y="18"/>
                  <a:pt x="32" y="18"/>
                  <a:pt x="32" y="18"/>
                </a:cubicBezTo>
                <a:cubicBezTo>
                  <a:pt x="31" y="17"/>
                  <a:pt x="30" y="17"/>
                  <a:pt x="29" y="18"/>
                </a:cubicBezTo>
                <a:cubicBezTo>
                  <a:pt x="16" y="31"/>
                  <a:pt x="16" y="31"/>
                  <a:pt x="16" y="31"/>
                </a:cubicBezTo>
                <a:cubicBezTo>
                  <a:pt x="15" y="32"/>
                  <a:pt x="15" y="33"/>
                  <a:pt x="16" y="35"/>
                </a:cubicBezTo>
                <a:cubicBezTo>
                  <a:pt x="22" y="43"/>
                  <a:pt x="22" y="43"/>
                  <a:pt x="22" y="43"/>
                </a:cubicBezTo>
                <a:cubicBezTo>
                  <a:pt x="25" y="47"/>
                  <a:pt x="26" y="53"/>
                  <a:pt x="24" y="58"/>
                </a:cubicBezTo>
                <a:cubicBezTo>
                  <a:pt x="22" y="63"/>
                  <a:pt x="17" y="67"/>
                  <a:pt x="12" y="68"/>
                </a:cubicBezTo>
                <a:cubicBezTo>
                  <a:pt x="2" y="70"/>
                  <a:pt x="2" y="70"/>
                  <a:pt x="2" y="70"/>
                </a:cubicBezTo>
                <a:cubicBezTo>
                  <a:pt x="1" y="70"/>
                  <a:pt x="0" y="71"/>
                  <a:pt x="0" y="73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2"/>
                  <a:pt x="1" y="93"/>
                  <a:pt x="3" y="93"/>
                </a:cubicBezTo>
                <a:cubicBezTo>
                  <a:pt x="12" y="95"/>
                  <a:pt x="12" y="95"/>
                  <a:pt x="12" y="95"/>
                </a:cubicBezTo>
                <a:cubicBezTo>
                  <a:pt x="18" y="96"/>
                  <a:pt x="22" y="99"/>
                  <a:pt x="25" y="104"/>
                </a:cubicBezTo>
                <a:cubicBezTo>
                  <a:pt x="27" y="109"/>
                  <a:pt x="26" y="115"/>
                  <a:pt x="23" y="120"/>
                </a:cubicBezTo>
                <a:cubicBezTo>
                  <a:pt x="18" y="128"/>
                  <a:pt x="18" y="128"/>
                  <a:pt x="18" y="128"/>
                </a:cubicBezTo>
                <a:cubicBezTo>
                  <a:pt x="17" y="129"/>
                  <a:pt x="17" y="130"/>
                  <a:pt x="18" y="131"/>
                </a:cubicBezTo>
                <a:cubicBezTo>
                  <a:pt x="31" y="144"/>
                  <a:pt x="31" y="144"/>
                  <a:pt x="31" y="144"/>
                </a:cubicBezTo>
                <a:cubicBezTo>
                  <a:pt x="32" y="145"/>
                  <a:pt x="33" y="145"/>
                  <a:pt x="35" y="144"/>
                </a:cubicBezTo>
                <a:cubicBezTo>
                  <a:pt x="43" y="138"/>
                  <a:pt x="43" y="138"/>
                  <a:pt x="43" y="138"/>
                </a:cubicBezTo>
                <a:cubicBezTo>
                  <a:pt x="47" y="135"/>
                  <a:pt x="53" y="134"/>
                  <a:pt x="58" y="136"/>
                </a:cubicBezTo>
                <a:cubicBezTo>
                  <a:pt x="63" y="138"/>
                  <a:pt x="67" y="143"/>
                  <a:pt x="68" y="148"/>
                </a:cubicBezTo>
                <a:cubicBezTo>
                  <a:pt x="70" y="158"/>
                  <a:pt x="70" y="158"/>
                  <a:pt x="70" y="158"/>
                </a:cubicBezTo>
                <a:cubicBezTo>
                  <a:pt x="70" y="159"/>
                  <a:pt x="71" y="160"/>
                  <a:pt x="73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2" y="160"/>
                  <a:pt x="93" y="159"/>
                  <a:pt x="93" y="157"/>
                </a:cubicBezTo>
                <a:cubicBezTo>
                  <a:pt x="94" y="151"/>
                  <a:pt x="94" y="151"/>
                  <a:pt x="94" y="151"/>
                </a:cubicBezTo>
                <a:cubicBezTo>
                  <a:pt x="95" y="145"/>
                  <a:pt x="99" y="140"/>
                  <a:pt x="104" y="138"/>
                </a:cubicBezTo>
                <a:cubicBezTo>
                  <a:pt x="109" y="136"/>
                  <a:pt x="115" y="137"/>
                  <a:pt x="120" y="140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7" y="145"/>
                  <a:pt x="128" y="145"/>
                  <a:pt x="129" y="144"/>
                </a:cubicBezTo>
                <a:cubicBezTo>
                  <a:pt x="142" y="131"/>
                  <a:pt x="142" y="131"/>
                  <a:pt x="142" y="131"/>
                </a:cubicBezTo>
                <a:cubicBezTo>
                  <a:pt x="143" y="130"/>
                  <a:pt x="143" y="129"/>
                  <a:pt x="142" y="128"/>
                </a:cubicBezTo>
                <a:cubicBezTo>
                  <a:pt x="137" y="120"/>
                  <a:pt x="137" y="120"/>
                  <a:pt x="137" y="120"/>
                </a:cubicBezTo>
                <a:cubicBezTo>
                  <a:pt x="134" y="115"/>
                  <a:pt x="133" y="109"/>
                  <a:pt x="135" y="104"/>
                </a:cubicBezTo>
                <a:cubicBezTo>
                  <a:pt x="138" y="99"/>
                  <a:pt x="142" y="96"/>
                  <a:pt x="148" y="95"/>
                </a:cubicBezTo>
                <a:cubicBezTo>
                  <a:pt x="157" y="93"/>
                  <a:pt x="157" y="93"/>
                  <a:pt x="157" y="93"/>
                </a:cubicBezTo>
                <a:cubicBezTo>
                  <a:pt x="159" y="93"/>
                  <a:pt x="160" y="92"/>
                  <a:pt x="160" y="90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71"/>
                  <a:pt x="159" y="70"/>
                  <a:pt x="158" y="70"/>
                </a:cubicBezTo>
                <a:close/>
                <a:moveTo>
                  <a:pt x="154" y="88"/>
                </a:moveTo>
                <a:cubicBezTo>
                  <a:pt x="147" y="89"/>
                  <a:pt x="147" y="89"/>
                  <a:pt x="147" y="89"/>
                </a:cubicBezTo>
                <a:cubicBezTo>
                  <a:pt x="139" y="90"/>
                  <a:pt x="133" y="95"/>
                  <a:pt x="130" y="102"/>
                </a:cubicBezTo>
                <a:cubicBezTo>
                  <a:pt x="127" y="109"/>
                  <a:pt x="128" y="117"/>
                  <a:pt x="132" y="123"/>
                </a:cubicBezTo>
                <a:cubicBezTo>
                  <a:pt x="136" y="129"/>
                  <a:pt x="136" y="129"/>
                  <a:pt x="136" y="129"/>
                </a:cubicBezTo>
                <a:cubicBezTo>
                  <a:pt x="127" y="138"/>
                  <a:pt x="127" y="138"/>
                  <a:pt x="127" y="13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17" y="131"/>
                  <a:pt x="109" y="130"/>
                  <a:pt x="102" y="133"/>
                </a:cubicBezTo>
                <a:cubicBezTo>
                  <a:pt x="95" y="136"/>
                  <a:pt x="90" y="142"/>
                  <a:pt x="88" y="150"/>
                </a:cubicBezTo>
                <a:cubicBezTo>
                  <a:pt x="88" y="154"/>
                  <a:pt x="88" y="154"/>
                  <a:pt x="88" y="154"/>
                </a:cubicBezTo>
                <a:cubicBezTo>
                  <a:pt x="75" y="154"/>
                  <a:pt x="75" y="154"/>
                  <a:pt x="75" y="154"/>
                </a:cubicBezTo>
                <a:cubicBezTo>
                  <a:pt x="74" y="147"/>
                  <a:pt x="74" y="147"/>
                  <a:pt x="74" y="147"/>
                </a:cubicBezTo>
                <a:cubicBezTo>
                  <a:pt x="72" y="140"/>
                  <a:pt x="67" y="134"/>
                  <a:pt x="60" y="131"/>
                </a:cubicBezTo>
                <a:cubicBezTo>
                  <a:pt x="53" y="128"/>
                  <a:pt x="45" y="129"/>
                  <a:pt x="39" y="134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24" y="129"/>
                  <a:pt x="24" y="129"/>
                  <a:pt x="24" y="129"/>
                </a:cubicBezTo>
                <a:cubicBezTo>
                  <a:pt x="28" y="123"/>
                  <a:pt x="28" y="123"/>
                  <a:pt x="28" y="123"/>
                </a:cubicBezTo>
                <a:cubicBezTo>
                  <a:pt x="32" y="117"/>
                  <a:pt x="33" y="109"/>
                  <a:pt x="30" y="102"/>
                </a:cubicBezTo>
                <a:cubicBezTo>
                  <a:pt x="27" y="95"/>
                  <a:pt x="21" y="90"/>
                  <a:pt x="13" y="89"/>
                </a:cubicBezTo>
                <a:cubicBezTo>
                  <a:pt x="6" y="88"/>
                  <a:pt x="6" y="88"/>
                  <a:pt x="6" y="88"/>
                </a:cubicBezTo>
                <a:cubicBezTo>
                  <a:pt x="6" y="75"/>
                  <a:pt x="6" y="75"/>
                  <a:pt x="6" y="75"/>
                </a:cubicBezTo>
                <a:cubicBezTo>
                  <a:pt x="13" y="74"/>
                  <a:pt x="13" y="74"/>
                  <a:pt x="13" y="74"/>
                </a:cubicBezTo>
                <a:cubicBezTo>
                  <a:pt x="20" y="72"/>
                  <a:pt x="26" y="67"/>
                  <a:pt x="29" y="60"/>
                </a:cubicBezTo>
                <a:cubicBezTo>
                  <a:pt x="32" y="53"/>
                  <a:pt x="31" y="45"/>
                  <a:pt x="26" y="39"/>
                </a:cubicBezTo>
                <a:cubicBezTo>
                  <a:pt x="22" y="33"/>
                  <a:pt x="22" y="33"/>
                  <a:pt x="22" y="33"/>
                </a:cubicBezTo>
                <a:cubicBezTo>
                  <a:pt x="31" y="24"/>
                  <a:pt x="31" y="24"/>
                  <a:pt x="31" y="24"/>
                </a:cubicBezTo>
                <a:cubicBezTo>
                  <a:pt x="39" y="30"/>
                  <a:pt x="39" y="30"/>
                  <a:pt x="39" y="30"/>
                </a:cubicBezTo>
                <a:cubicBezTo>
                  <a:pt x="45" y="34"/>
                  <a:pt x="53" y="35"/>
                  <a:pt x="60" y="32"/>
                </a:cubicBezTo>
                <a:cubicBezTo>
                  <a:pt x="67" y="29"/>
                  <a:pt x="72" y="23"/>
                  <a:pt x="73" y="15"/>
                </a:cubicBezTo>
                <a:cubicBezTo>
                  <a:pt x="75" y="6"/>
                  <a:pt x="75" y="6"/>
                  <a:pt x="75" y="6"/>
                </a:cubicBezTo>
                <a:cubicBezTo>
                  <a:pt x="88" y="6"/>
                  <a:pt x="88" y="6"/>
                  <a:pt x="88" y="6"/>
                </a:cubicBezTo>
                <a:cubicBezTo>
                  <a:pt x="89" y="13"/>
                  <a:pt x="89" y="13"/>
                  <a:pt x="89" y="13"/>
                </a:cubicBezTo>
                <a:cubicBezTo>
                  <a:pt x="90" y="21"/>
                  <a:pt x="95" y="27"/>
                  <a:pt x="102" y="30"/>
                </a:cubicBezTo>
                <a:cubicBezTo>
                  <a:pt x="109" y="33"/>
                  <a:pt x="117" y="32"/>
                  <a:pt x="123" y="28"/>
                </a:cubicBezTo>
                <a:cubicBezTo>
                  <a:pt x="129" y="24"/>
                  <a:pt x="129" y="24"/>
                  <a:pt x="129" y="24"/>
                </a:cubicBezTo>
                <a:cubicBezTo>
                  <a:pt x="138" y="33"/>
                  <a:pt x="138" y="33"/>
                  <a:pt x="138" y="33"/>
                </a:cubicBezTo>
                <a:cubicBezTo>
                  <a:pt x="134" y="39"/>
                  <a:pt x="134" y="39"/>
                  <a:pt x="134" y="39"/>
                </a:cubicBezTo>
                <a:cubicBezTo>
                  <a:pt x="129" y="45"/>
                  <a:pt x="128" y="53"/>
                  <a:pt x="131" y="60"/>
                </a:cubicBezTo>
                <a:cubicBezTo>
                  <a:pt x="134" y="67"/>
                  <a:pt x="140" y="72"/>
                  <a:pt x="147" y="74"/>
                </a:cubicBezTo>
                <a:cubicBezTo>
                  <a:pt x="154" y="75"/>
                  <a:pt x="154" y="75"/>
                  <a:pt x="154" y="75"/>
                </a:cubicBezTo>
                <a:lnTo>
                  <a:pt x="154" y="88"/>
                </a:lnTo>
                <a:close/>
                <a:moveTo>
                  <a:pt x="81" y="50"/>
                </a:moveTo>
                <a:cubicBezTo>
                  <a:pt x="64" y="50"/>
                  <a:pt x="50" y="64"/>
                  <a:pt x="50" y="81"/>
                </a:cubicBezTo>
                <a:cubicBezTo>
                  <a:pt x="50" y="99"/>
                  <a:pt x="64" y="113"/>
                  <a:pt x="81" y="113"/>
                </a:cubicBezTo>
                <a:cubicBezTo>
                  <a:pt x="99" y="113"/>
                  <a:pt x="113" y="99"/>
                  <a:pt x="113" y="81"/>
                </a:cubicBezTo>
                <a:cubicBezTo>
                  <a:pt x="113" y="64"/>
                  <a:pt x="99" y="50"/>
                  <a:pt x="81" y="50"/>
                </a:cubicBezTo>
                <a:close/>
                <a:moveTo>
                  <a:pt x="81" y="107"/>
                </a:moveTo>
                <a:cubicBezTo>
                  <a:pt x="68" y="107"/>
                  <a:pt x="56" y="95"/>
                  <a:pt x="56" y="81"/>
                </a:cubicBezTo>
                <a:cubicBezTo>
                  <a:pt x="56" y="68"/>
                  <a:pt x="68" y="56"/>
                  <a:pt x="81" y="56"/>
                </a:cubicBezTo>
                <a:cubicBezTo>
                  <a:pt x="95" y="56"/>
                  <a:pt x="107" y="68"/>
                  <a:pt x="107" y="81"/>
                </a:cubicBezTo>
                <a:cubicBezTo>
                  <a:pt x="107" y="95"/>
                  <a:pt x="95" y="107"/>
                  <a:pt x="81" y="107"/>
                </a:cubicBezTo>
                <a:close/>
                <a:moveTo>
                  <a:pt x="81" y="65"/>
                </a:moveTo>
                <a:cubicBezTo>
                  <a:pt x="72" y="65"/>
                  <a:pt x="65" y="72"/>
                  <a:pt x="65" y="81"/>
                </a:cubicBezTo>
                <a:cubicBezTo>
                  <a:pt x="65" y="90"/>
                  <a:pt x="72" y="98"/>
                  <a:pt x="81" y="98"/>
                </a:cubicBezTo>
                <a:cubicBezTo>
                  <a:pt x="90" y="98"/>
                  <a:pt x="98" y="90"/>
                  <a:pt x="98" y="81"/>
                </a:cubicBezTo>
                <a:cubicBezTo>
                  <a:pt x="98" y="72"/>
                  <a:pt x="90" y="65"/>
                  <a:pt x="81" y="65"/>
                </a:cubicBezTo>
                <a:close/>
                <a:moveTo>
                  <a:pt x="81" y="92"/>
                </a:moveTo>
                <a:cubicBezTo>
                  <a:pt x="76" y="92"/>
                  <a:pt x="71" y="87"/>
                  <a:pt x="71" y="81"/>
                </a:cubicBezTo>
                <a:cubicBezTo>
                  <a:pt x="71" y="76"/>
                  <a:pt x="76" y="71"/>
                  <a:pt x="81" y="71"/>
                </a:cubicBezTo>
                <a:cubicBezTo>
                  <a:pt x="87" y="71"/>
                  <a:pt x="92" y="76"/>
                  <a:pt x="92" y="81"/>
                </a:cubicBezTo>
                <a:cubicBezTo>
                  <a:pt x="92" y="87"/>
                  <a:pt x="87" y="92"/>
                  <a:pt x="81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9" name="Freeform 1360"/>
          <p:cNvSpPr>
            <a:spLocks noEditPoints="1"/>
          </p:cNvSpPr>
          <p:nvPr userDrawn="1"/>
        </p:nvSpPr>
        <p:spPr bwMode="auto">
          <a:xfrm>
            <a:off x="6776324" y="3913704"/>
            <a:ext cx="450533" cy="453152"/>
          </a:xfrm>
          <a:custGeom>
            <a:avLst/>
            <a:gdLst>
              <a:gd name="T0" fmla="*/ 131 w 160"/>
              <a:gd name="T1" fmla="*/ 59 h 160"/>
              <a:gd name="T2" fmla="*/ 146 w 160"/>
              <a:gd name="T3" fmla="*/ 36 h 160"/>
              <a:gd name="T4" fmla="*/ 118 w 160"/>
              <a:gd name="T5" fmla="*/ 17 h 160"/>
              <a:gd name="T6" fmla="*/ 98 w 160"/>
              <a:gd name="T7" fmla="*/ 23 h 160"/>
              <a:gd name="T8" fmla="*/ 70 w 160"/>
              <a:gd name="T9" fmla="*/ 0 h 160"/>
              <a:gd name="T10" fmla="*/ 59 w 160"/>
              <a:gd name="T11" fmla="*/ 29 h 160"/>
              <a:gd name="T12" fmla="*/ 30 w 160"/>
              <a:gd name="T13" fmla="*/ 17 h 160"/>
              <a:gd name="T14" fmla="*/ 17 w 160"/>
              <a:gd name="T15" fmla="*/ 42 h 160"/>
              <a:gd name="T16" fmla="*/ 23 w 160"/>
              <a:gd name="T17" fmla="*/ 62 h 160"/>
              <a:gd name="T18" fmla="*/ 0 w 160"/>
              <a:gd name="T19" fmla="*/ 90 h 160"/>
              <a:gd name="T20" fmla="*/ 29 w 160"/>
              <a:gd name="T21" fmla="*/ 101 h 160"/>
              <a:gd name="T22" fmla="*/ 14 w 160"/>
              <a:gd name="T23" fmla="*/ 124 h 160"/>
              <a:gd name="T24" fmla="*/ 42 w 160"/>
              <a:gd name="T25" fmla="*/ 143 h 160"/>
              <a:gd name="T26" fmla="*/ 62 w 160"/>
              <a:gd name="T27" fmla="*/ 137 h 160"/>
              <a:gd name="T28" fmla="*/ 90 w 160"/>
              <a:gd name="T29" fmla="*/ 160 h 160"/>
              <a:gd name="T30" fmla="*/ 101 w 160"/>
              <a:gd name="T31" fmla="*/ 131 h 160"/>
              <a:gd name="T32" fmla="*/ 130 w 160"/>
              <a:gd name="T33" fmla="*/ 143 h 160"/>
              <a:gd name="T34" fmla="*/ 143 w 160"/>
              <a:gd name="T35" fmla="*/ 118 h 160"/>
              <a:gd name="T36" fmla="*/ 137 w 160"/>
              <a:gd name="T37" fmla="*/ 98 h 160"/>
              <a:gd name="T38" fmla="*/ 160 w 160"/>
              <a:gd name="T39" fmla="*/ 70 h 160"/>
              <a:gd name="T40" fmla="*/ 152 w 160"/>
              <a:gd name="T41" fmla="*/ 92 h 160"/>
              <a:gd name="T42" fmla="*/ 129 w 160"/>
              <a:gd name="T43" fmla="*/ 112 h 160"/>
              <a:gd name="T44" fmla="*/ 126 w 160"/>
              <a:gd name="T45" fmla="*/ 139 h 160"/>
              <a:gd name="T46" fmla="*/ 99 w 160"/>
              <a:gd name="T47" fmla="*/ 126 h 160"/>
              <a:gd name="T48" fmla="*/ 90 w 160"/>
              <a:gd name="T49" fmla="*/ 154 h 160"/>
              <a:gd name="T50" fmla="*/ 68 w 160"/>
              <a:gd name="T51" fmla="*/ 137 h 160"/>
              <a:gd name="T52" fmla="*/ 48 w 160"/>
              <a:gd name="T53" fmla="*/ 129 h 160"/>
              <a:gd name="T54" fmla="*/ 21 w 160"/>
              <a:gd name="T55" fmla="*/ 126 h 160"/>
              <a:gd name="T56" fmla="*/ 34 w 160"/>
              <a:gd name="T57" fmla="*/ 99 h 160"/>
              <a:gd name="T58" fmla="*/ 6 w 160"/>
              <a:gd name="T59" fmla="*/ 90 h 160"/>
              <a:gd name="T60" fmla="*/ 23 w 160"/>
              <a:gd name="T61" fmla="*/ 68 h 160"/>
              <a:gd name="T62" fmla="*/ 21 w 160"/>
              <a:gd name="T63" fmla="*/ 38 h 160"/>
              <a:gd name="T64" fmla="*/ 38 w 160"/>
              <a:gd name="T65" fmla="*/ 21 h 160"/>
              <a:gd name="T66" fmla="*/ 68 w 160"/>
              <a:gd name="T67" fmla="*/ 23 h 160"/>
              <a:gd name="T68" fmla="*/ 90 w 160"/>
              <a:gd name="T69" fmla="*/ 6 h 160"/>
              <a:gd name="T70" fmla="*/ 99 w 160"/>
              <a:gd name="T71" fmla="*/ 34 h 160"/>
              <a:gd name="T72" fmla="*/ 126 w 160"/>
              <a:gd name="T73" fmla="*/ 21 h 160"/>
              <a:gd name="T74" fmla="*/ 129 w 160"/>
              <a:gd name="T75" fmla="*/ 48 h 160"/>
              <a:gd name="T76" fmla="*/ 152 w 160"/>
              <a:gd name="T77" fmla="*/ 68 h 160"/>
              <a:gd name="T78" fmla="*/ 80 w 160"/>
              <a:gd name="T79" fmla="*/ 53 h 160"/>
              <a:gd name="T80" fmla="*/ 107 w 160"/>
              <a:gd name="T81" fmla="*/ 80 h 160"/>
              <a:gd name="T82" fmla="*/ 59 w 160"/>
              <a:gd name="T83" fmla="*/ 80 h 160"/>
              <a:gd name="T84" fmla="*/ 80 w 160"/>
              <a:gd name="T85" fmla="*/ 10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60">
                <a:moveTo>
                  <a:pt x="152" y="62"/>
                </a:moveTo>
                <a:cubicBezTo>
                  <a:pt x="137" y="62"/>
                  <a:pt x="137" y="62"/>
                  <a:pt x="137" y="62"/>
                </a:cubicBezTo>
                <a:cubicBezTo>
                  <a:pt x="134" y="62"/>
                  <a:pt x="132" y="61"/>
                  <a:pt x="131" y="59"/>
                </a:cubicBezTo>
                <a:cubicBezTo>
                  <a:pt x="131" y="56"/>
                  <a:pt x="131" y="54"/>
                  <a:pt x="133" y="5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5" y="40"/>
                  <a:pt x="146" y="38"/>
                  <a:pt x="146" y="36"/>
                </a:cubicBezTo>
                <a:cubicBezTo>
                  <a:pt x="146" y="34"/>
                  <a:pt x="145" y="32"/>
                  <a:pt x="143" y="30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7" y="14"/>
                  <a:pt x="121" y="14"/>
                  <a:pt x="118" y="1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6" y="29"/>
                  <a:pt x="104" y="29"/>
                  <a:pt x="101" y="29"/>
                </a:cubicBezTo>
                <a:cubicBezTo>
                  <a:pt x="99" y="28"/>
                  <a:pt x="98" y="26"/>
                  <a:pt x="98" y="23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4"/>
                  <a:pt x="94" y="0"/>
                  <a:pt x="9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6" y="0"/>
                  <a:pt x="62" y="4"/>
                  <a:pt x="62" y="8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26"/>
                  <a:pt x="61" y="28"/>
                  <a:pt x="59" y="29"/>
                </a:cubicBezTo>
                <a:cubicBezTo>
                  <a:pt x="56" y="29"/>
                  <a:pt x="54" y="29"/>
                  <a:pt x="52" y="27"/>
                </a:cubicBezTo>
                <a:cubicBezTo>
                  <a:pt x="42" y="17"/>
                  <a:pt x="42" y="17"/>
                  <a:pt x="42" y="17"/>
                </a:cubicBezTo>
                <a:cubicBezTo>
                  <a:pt x="39" y="14"/>
                  <a:pt x="33" y="14"/>
                  <a:pt x="30" y="17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2"/>
                  <a:pt x="14" y="34"/>
                  <a:pt x="14" y="36"/>
                </a:cubicBezTo>
                <a:cubicBezTo>
                  <a:pt x="14" y="38"/>
                  <a:pt x="15" y="40"/>
                  <a:pt x="17" y="42"/>
                </a:cubicBezTo>
                <a:cubicBezTo>
                  <a:pt x="27" y="52"/>
                  <a:pt x="27" y="52"/>
                  <a:pt x="27" y="52"/>
                </a:cubicBezTo>
                <a:cubicBezTo>
                  <a:pt x="29" y="54"/>
                  <a:pt x="29" y="56"/>
                  <a:pt x="29" y="59"/>
                </a:cubicBezTo>
                <a:cubicBezTo>
                  <a:pt x="28" y="61"/>
                  <a:pt x="26" y="62"/>
                  <a:pt x="2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62"/>
                  <a:pt x="0" y="66"/>
                  <a:pt x="0" y="7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4" y="98"/>
                  <a:pt x="8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6" y="98"/>
                  <a:pt x="28" y="99"/>
                  <a:pt x="29" y="101"/>
                </a:cubicBezTo>
                <a:cubicBezTo>
                  <a:pt x="29" y="104"/>
                  <a:pt x="29" y="106"/>
                  <a:pt x="27" y="10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20"/>
                  <a:pt x="14" y="122"/>
                  <a:pt x="14" y="124"/>
                </a:cubicBezTo>
                <a:cubicBezTo>
                  <a:pt x="14" y="126"/>
                  <a:pt x="15" y="128"/>
                  <a:pt x="17" y="130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3" y="146"/>
                  <a:pt x="39" y="146"/>
                  <a:pt x="42" y="143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4" y="131"/>
                  <a:pt x="56" y="131"/>
                  <a:pt x="59" y="131"/>
                </a:cubicBezTo>
                <a:cubicBezTo>
                  <a:pt x="61" y="132"/>
                  <a:pt x="62" y="134"/>
                  <a:pt x="62" y="137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6"/>
                  <a:pt x="66" y="160"/>
                  <a:pt x="7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4" y="160"/>
                  <a:pt x="98" y="156"/>
                  <a:pt x="98" y="152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8" y="134"/>
                  <a:pt x="99" y="132"/>
                  <a:pt x="101" y="131"/>
                </a:cubicBezTo>
                <a:cubicBezTo>
                  <a:pt x="104" y="131"/>
                  <a:pt x="106" y="131"/>
                  <a:pt x="108" y="13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21" y="146"/>
                  <a:pt x="127" y="146"/>
                  <a:pt x="130" y="143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45" y="128"/>
                  <a:pt x="146" y="126"/>
                  <a:pt x="146" y="124"/>
                </a:cubicBezTo>
                <a:cubicBezTo>
                  <a:pt x="146" y="122"/>
                  <a:pt x="145" y="120"/>
                  <a:pt x="143" y="118"/>
                </a:cubicBezTo>
                <a:cubicBezTo>
                  <a:pt x="133" y="108"/>
                  <a:pt x="133" y="108"/>
                  <a:pt x="133" y="108"/>
                </a:cubicBezTo>
                <a:cubicBezTo>
                  <a:pt x="131" y="106"/>
                  <a:pt x="131" y="104"/>
                  <a:pt x="131" y="101"/>
                </a:cubicBezTo>
                <a:cubicBezTo>
                  <a:pt x="132" y="99"/>
                  <a:pt x="134" y="98"/>
                  <a:pt x="137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6" y="98"/>
                  <a:pt x="160" y="94"/>
                  <a:pt x="160" y="9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0" y="66"/>
                  <a:pt x="156" y="62"/>
                  <a:pt x="152" y="62"/>
                </a:cubicBezTo>
                <a:close/>
                <a:moveTo>
                  <a:pt x="154" y="90"/>
                </a:moveTo>
                <a:cubicBezTo>
                  <a:pt x="154" y="91"/>
                  <a:pt x="153" y="92"/>
                  <a:pt x="152" y="92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2" y="92"/>
                  <a:pt x="128" y="95"/>
                  <a:pt x="126" y="99"/>
                </a:cubicBezTo>
                <a:cubicBezTo>
                  <a:pt x="124" y="104"/>
                  <a:pt x="125" y="108"/>
                  <a:pt x="129" y="112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0" y="123"/>
                  <a:pt x="140" y="125"/>
                  <a:pt x="139" y="126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5" y="140"/>
                  <a:pt x="123" y="140"/>
                  <a:pt x="122" y="13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08" y="125"/>
                  <a:pt x="104" y="124"/>
                  <a:pt x="99" y="126"/>
                </a:cubicBezTo>
                <a:cubicBezTo>
                  <a:pt x="95" y="128"/>
                  <a:pt x="92" y="132"/>
                  <a:pt x="92" y="137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1" y="154"/>
                  <a:pt x="9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69" y="154"/>
                  <a:pt x="68" y="153"/>
                  <a:pt x="68" y="152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8" y="132"/>
                  <a:pt x="65" y="128"/>
                  <a:pt x="61" y="126"/>
                </a:cubicBezTo>
                <a:cubicBezTo>
                  <a:pt x="59" y="125"/>
                  <a:pt x="58" y="125"/>
                  <a:pt x="56" y="125"/>
                </a:cubicBezTo>
                <a:cubicBezTo>
                  <a:pt x="53" y="125"/>
                  <a:pt x="50" y="126"/>
                  <a:pt x="48" y="129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7" y="140"/>
                  <a:pt x="35" y="140"/>
                  <a:pt x="34" y="139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0" y="125"/>
                  <a:pt x="20" y="123"/>
                  <a:pt x="21" y="12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5" y="108"/>
                  <a:pt x="36" y="104"/>
                  <a:pt x="34" y="99"/>
                </a:cubicBezTo>
                <a:cubicBezTo>
                  <a:pt x="32" y="95"/>
                  <a:pt x="28" y="92"/>
                  <a:pt x="23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7" y="92"/>
                  <a:pt x="6" y="91"/>
                  <a:pt x="6" y="90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69"/>
                  <a:pt x="7" y="68"/>
                  <a:pt x="8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8" y="68"/>
                  <a:pt x="32" y="65"/>
                  <a:pt x="34" y="61"/>
                </a:cubicBezTo>
                <a:cubicBezTo>
                  <a:pt x="36" y="57"/>
                  <a:pt x="35" y="52"/>
                  <a:pt x="31" y="48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7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0"/>
                  <a:pt x="37" y="20"/>
                  <a:pt x="38" y="21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5"/>
                  <a:pt x="56" y="36"/>
                  <a:pt x="61" y="34"/>
                </a:cubicBezTo>
                <a:cubicBezTo>
                  <a:pt x="65" y="32"/>
                  <a:pt x="68" y="28"/>
                  <a:pt x="68" y="23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9" y="6"/>
                  <a:pt x="7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1" y="6"/>
                  <a:pt x="92" y="7"/>
                  <a:pt x="92" y="8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8"/>
                  <a:pt x="95" y="32"/>
                  <a:pt x="99" y="34"/>
                </a:cubicBezTo>
                <a:cubicBezTo>
                  <a:pt x="104" y="36"/>
                  <a:pt x="108" y="35"/>
                  <a:pt x="112" y="31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123" y="20"/>
                  <a:pt x="125" y="20"/>
                  <a:pt x="126" y="21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40" y="35"/>
                  <a:pt x="140" y="37"/>
                  <a:pt x="139" y="3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5" y="52"/>
                  <a:pt x="124" y="57"/>
                  <a:pt x="126" y="61"/>
                </a:cubicBezTo>
                <a:cubicBezTo>
                  <a:pt x="128" y="65"/>
                  <a:pt x="132" y="68"/>
                  <a:pt x="137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3" y="68"/>
                  <a:pt x="154" y="69"/>
                  <a:pt x="154" y="70"/>
                </a:cubicBezTo>
                <a:lnTo>
                  <a:pt x="154" y="90"/>
                </a:lnTo>
                <a:close/>
                <a:moveTo>
                  <a:pt x="80" y="53"/>
                </a:moveTo>
                <a:cubicBezTo>
                  <a:pt x="65" y="53"/>
                  <a:pt x="53" y="65"/>
                  <a:pt x="53" y="80"/>
                </a:cubicBezTo>
                <a:cubicBezTo>
                  <a:pt x="53" y="95"/>
                  <a:pt x="65" y="107"/>
                  <a:pt x="80" y="107"/>
                </a:cubicBezTo>
                <a:cubicBezTo>
                  <a:pt x="95" y="107"/>
                  <a:pt x="107" y="95"/>
                  <a:pt x="107" y="80"/>
                </a:cubicBezTo>
                <a:cubicBezTo>
                  <a:pt x="107" y="65"/>
                  <a:pt x="95" y="53"/>
                  <a:pt x="80" y="53"/>
                </a:cubicBezTo>
                <a:close/>
                <a:moveTo>
                  <a:pt x="80" y="101"/>
                </a:moveTo>
                <a:cubicBezTo>
                  <a:pt x="69" y="101"/>
                  <a:pt x="59" y="91"/>
                  <a:pt x="59" y="80"/>
                </a:cubicBezTo>
                <a:cubicBezTo>
                  <a:pt x="59" y="69"/>
                  <a:pt x="69" y="59"/>
                  <a:pt x="80" y="59"/>
                </a:cubicBezTo>
                <a:cubicBezTo>
                  <a:pt x="91" y="59"/>
                  <a:pt x="101" y="69"/>
                  <a:pt x="101" y="80"/>
                </a:cubicBezTo>
                <a:cubicBezTo>
                  <a:pt x="101" y="91"/>
                  <a:pt x="91" y="101"/>
                  <a:pt x="80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0" name="Freeform 1361"/>
          <p:cNvSpPr>
            <a:spLocks noEditPoints="1"/>
          </p:cNvSpPr>
          <p:nvPr userDrawn="1"/>
        </p:nvSpPr>
        <p:spPr bwMode="auto">
          <a:xfrm>
            <a:off x="6776324" y="4412696"/>
            <a:ext cx="450533" cy="454462"/>
          </a:xfrm>
          <a:custGeom>
            <a:avLst/>
            <a:gdLst>
              <a:gd name="T0" fmla="*/ 80 w 160"/>
              <a:gd name="T1" fmla="*/ 121 h 160"/>
              <a:gd name="T2" fmla="*/ 80 w 160"/>
              <a:gd name="T3" fmla="*/ 116 h 160"/>
              <a:gd name="T4" fmla="*/ 116 w 160"/>
              <a:gd name="T5" fmla="*/ 80 h 160"/>
              <a:gd name="T6" fmla="*/ 146 w 160"/>
              <a:gd name="T7" fmla="*/ 62 h 160"/>
              <a:gd name="T8" fmla="*/ 146 w 160"/>
              <a:gd name="T9" fmla="*/ 36 h 160"/>
              <a:gd name="T10" fmla="*/ 118 w 160"/>
              <a:gd name="T11" fmla="*/ 17 h 160"/>
              <a:gd name="T12" fmla="*/ 98 w 160"/>
              <a:gd name="T13" fmla="*/ 8 h 160"/>
              <a:gd name="T14" fmla="*/ 62 w 160"/>
              <a:gd name="T15" fmla="*/ 8 h 160"/>
              <a:gd name="T16" fmla="*/ 42 w 160"/>
              <a:gd name="T17" fmla="*/ 17 h 160"/>
              <a:gd name="T18" fmla="*/ 14 w 160"/>
              <a:gd name="T19" fmla="*/ 36 h 160"/>
              <a:gd name="T20" fmla="*/ 14 w 160"/>
              <a:gd name="T21" fmla="*/ 62 h 160"/>
              <a:gd name="T22" fmla="*/ 0 w 160"/>
              <a:gd name="T23" fmla="*/ 90 h 160"/>
              <a:gd name="T24" fmla="*/ 21 w 160"/>
              <a:gd name="T25" fmla="*/ 114 h 160"/>
              <a:gd name="T26" fmla="*/ 17 w 160"/>
              <a:gd name="T27" fmla="*/ 130 h 160"/>
              <a:gd name="T28" fmla="*/ 46 w 160"/>
              <a:gd name="T29" fmla="*/ 139 h 160"/>
              <a:gd name="T30" fmla="*/ 70 w 160"/>
              <a:gd name="T31" fmla="*/ 160 h 160"/>
              <a:gd name="T32" fmla="*/ 98 w 160"/>
              <a:gd name="T33" fmla="*/ 146 h 160"/>
              <a:gd name="T34" fmla="*/ 130 w 160"/>
              <a:gd name="T35" fmla="*/ 143 h 160"/>
              <a:gd name="T36" fmla="*/ 143 w 160"/>
              <a:gd name="T37" fmla="*/ 118 h 160"/>
              <a:gd name="T38" fmla="*/ 152 w 160"/>
              <a:gd name="T39" fmla="*/ 98 h 160"/>
              <a:gd name="T40" fmla="*/ 152 w 160"/>
              <a:gd name="T41" fmla="*/ 62 h 160"/>
              <a:gd name="T42" fmla="*/ 141 w 160"/>
              <a:gd name="T43" fmla="*/ 92 h 160"/>
              <a:gd name="T44" fmla="*/ 132 w 160"/>
              <a:gd name="T45" fmla="*/ 115 h 160"/>
              <a:gd name="T46" fmla="*/ 126 w 160"/>
              <a:gd name="T47" fmla="*/ 139 h 160"/>
              <a:gd name="T48" fmla="*/ 113 w 160"/>
              <a:gd name="T49" fmla="*/ 133 h 160"/>
              <a:gd name="T50" fmla="*/ 92 w 160"/>
              <a:gd name="T51" fmla="*/ 152 h 160"/>
              <a:gd name="T52" fmla="*/ 68 w 160"/>
              <a:gd name="T53" fmla="*/ 152 h 160"/>
              <a:gd name="T54" fmla="*/ 47 w 160"/>
              <a:gd name="T55" fmla="*/ 133 h 160"/>
              <a:gd name="T56" fmla="*/ 34 w 160"/>
              <a:gd name="T57" fmla="*/ 139 h 160"/>
              <a:gd name="T58" fmla="*/ 28 w 160"/>
              <a:gd name="T59" fmla="*/ 115 h 160"/>
              <a:gd name="T60" fmla="*/ 19 w 160"/>
              <a:gd name="T61" fmla="*/ 92 h 160"/>
              <a:gd name="T62" fmla="*/ 6 w 160"/>
              <a:gd name="T63" fmla="*/ 70 h 160"/>
              <a:gd name="T64" fmla="*/ 19 w 160"/>
              <a:gd name="T65" fmla="*/ 66 h 160"/>
              <a:gd name="T66" fmla="*/ 21 w 160"/>
              <a:gd name="T67" fmla="*/ 38 h 160"/>
              <a:gd name="T68" fmla="*/ 38 w 160"/>
              <a:gd name="T69" fmla="*/ 21 h 160"/>
              <a:gd name="T70" fmla="*/ 66 w 160"/>
              <a:gd name="T71" fmla="*/ 19 h 160"/>
              <a:gd name="T72" fmla="*/ 70 w 160"/>
              <a:gd name="T73" fmla="*/ 6 h 160"/>
              <a:gd name="T74" fmla="*/ 92 w 160"/>
              <a:gd name="T75" fmla="*/ 19 h 160"/>
              <a:gd name="T76" fmla="*/ 115 w 160"/>
              <a:gd name="T77" fmla="*/ 28 h 160"/>
              <a:gd name="T78" fmla="*/ 139 w 160"/>
              <a:gd name="T79" fmla="*/ 34 h 160"/>
              <a:gd name="T80" fmla="*/ 133 w 160"/>
              <a:gd name="T81" fmla="*/ 47 h 160"/>
              <a:gd name="T82" fmla="*/ 152 w 160"/>
              <a:gd name="T83" fmla="*/ 68 h 160"/>
              <a:gd name="T84" fmla="*/ 80 w 160"/>
              <a:gd name="T85" fmla="*/ 50 h 160"/>
              <a:gd name="T86" fmla="*/ 110 w 160"/>
              <a:gd name="T87" fmla="*/ 80 h 160"/>
              <a:gd name="T88" fmla="*/ 56 w 160"/>
              <a:gd name="T89" fmla="*/ 80 h 160"/>
              <a:gd name="T90" fmla="*/ 80 w 160"/>
              <a:gd name="T91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60">
                <a:moveTo>
                  <a:pt x="80" y="39"/>
                </a:moveTo>
                <a:cubicBezTo>
                  <a:pt x="57" y="39"/>
                  <a:pt x="39" y="57"/>
                  <a:pt x="39" y="80"/>
                </a:cubicBezTo>
                <a:cubicBezTo>
                  <a:pt x="39" y="103"/>
                  <a:pt x="57" y="121"/>
                  <a:pt x="80" y="121"/>
                </a:cubicBezTo>
                <a:cubicBezTo>
                  <a:pt x="103" y="121"/>
                  <a:pt x="121" y="103"/>
                  <a:pt x="121" y="80"/>
                </a:cubicBezTo>
                <a:cubicBezTo>
                  <a:pt x="121" y="57"/>
                  <a:pt x="103" y="39"/>
                  <a:pt x="80" y="39"/>
                </a:cubicBezTo>
                <a:close/>
                <a:moveTo>
                  <a:pt x="80" y="116"/>
                </a:moveTo>
                <a:cubicBezTo>
                  <a:pt x="60" y="116"/>
                  <a:pt x="44" y="100"/>
                  <a:pt x="44" y="80"/>
                </a:cubicBezTo>
                <a:cubicBezTo>
                  <a:pt x="44" y="60"/>
                  <a:pt x="60" y="44"/>
                  <a:pt x="80" y="44"/>
                </a:cubicBezTo>
                <a:cubicBezTo>
                  <a:pt x="100" y="44"/>
                  <a:pt x="116" y="60"/>
                  <a:pt x="116" y="80"/>
                </a:cubicBezTo>
                <a:cubicBezTo>
                  <a:pt x="116" y="100"/>
                  <a:pt x="100" y="116"/>
                  <a:pt x="80" y="116"/>
                </a:cubicBezTo>
                <a:close/>
                <a:moveTo>
                  <a:pt x="152" y="62"/>
                </a:moveTo>
                <a:cubicBezTo>
                  <a:pt x="146" y="62"/>
                  <a:pt x="146" y="62"/>
                  <a:pt x="146" y="62"/>
                </a:cubicBezTo>
                <a:cubicBezTo>
                  <a:pt x="144" y="57"/>
                  <a:pt x="142" y="51"/>
                  <a:pt x="139" y="46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5" y="40"/>
                  <a:pt x="146" y="38"/>
                  <a:pt x="146" y="36"/>
                </a:cubicBezTo>
                <a:cubicBezTo>
                  <a:pt x="146" y="34"/>
                  <a:pt x="145" y="32"/>
                  <a:pt x="143" y="30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7" y="14"/>
                  <a:pt x="121" y="14"/>
                  <a:pt x="118" y="17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3" y="16"/>
                  <a:pt x="98" y="14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4"/>
                  <a:pt x="94" y="0"/>
                  <a:pt x="9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6" y="0"/>
                  <a:pt x="62" y="4"/>
                  <a:pt x="62" y="8"/>
                </a:cubicBezTo>
                <a:cubicBezTo>
                  <a:pt x="62" y="14"/>
                  <a:pt x="62" y="14"/>
                  <a:pt x="62" y="14"/>
                </a:cubicBezTo>
                <a:cubicBezTo>
                  <a:pt x="57" y="16"/>
                  <a:pt x="51" y="18"/>
                  <a:pt x="46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39" y="14"/>
                  <a:pt x="33" y="14"/>
                  <a:pt x="30" y="17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2"/>
                  <a:pt x="14" y="34"/>
                  <a:pt x="14" y="36"/>
                </a:cubicBezTo>
                <a:cubicBezTo>
                  <a:pt x="14" y="38"/>
                  <a:pt x="15" y="40"/>
                  <a:pt x="17" y="42"/>
                </a:cubicBezTo>
                <a:cubicBezTo>
                  <a:pt x="21" y="46"/>
                  <a:pt x="21" y="46"/>
                  <a:pt x="21" y="46"/>
                </a:cubicBezTo>
                <a:cubicBezTo>
                  <a:pt x="18" y="51"/>
                  <a:pt x="16" y="57"/>
                  <a:pt x="14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62"/>
                  <a:pt x="0" y="66"/>
                  <a:pt x="0" y="7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4" y="98"/>
                  <a:pt x="8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16" y="103"/>
                  <a:pt x="18" y="109"/>
                  <a:pt x="21" y="114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20"/>
                  <a:pt x="14" y="122"/>
                  <a:pt x="14" y="124"/>
                </a:cubicBezTo>
                <a:cubicBezTo>
                  <a:pt x="14" y="126"/>
                  <a:pt x="15" y="128"/>
                  <a:pt x="17" y="130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3" y="146"/>
                  <a:pt x="39" y="146"/>
                  <a:pt x="42" y="143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51" y="142"/>
                  <a:pt x="57" y="144"/>
                  <a:pt x="62" y="146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6"/>
                  <a:pt x="66" y="160"/>
                  <a:pt x="7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4" y="160"/>
                  <a:pt x="98" y="156"/>
                  <a:pt x="98" y="152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103" y="144"/>
                  <a:pt x="109" y="142"/>
                  <a:pt x="114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21" y="146"/>
                  <a:pt x="127" y="146"/>
                  <a:pt x="130" y="143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45" y="128"/>
                  <a:pt x="146" y="126"/>
                  <a:pt x="146" y="124"/>
                </a:cubicBezTo>
                <a:cubicBezTo>
                  <a:pt x="146" y="122"/>
                  <a:pt x="145" y="120"/>
                  <a:pt x="143" y="118"/>
                </a:cubicBezTo>
                <a:cubicBezTo>
                  <a:pt x="139" y="114"/>
                  <a:pt x="139" y="114"/>
                  <a:pt x="139" y="114"/>
                </a:cubicBezTo>
                <a:cubicBezTo>
                  <a:pt x="142" y="109"/>
                  <a:pt x="144" y="103"/>
                  <a:pt x="146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6" y="98"/>
                  <a:pt x="160" y="94"/>
                  <a:pt x="160" y="9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0" y="66"/>
                  <a:pt x="156" y="62"/>
                  <a:pt x="152" y="62"/>
                </a:cubicBezTo>
                <a:close/>
                <a:moveTo>
                  <a:pt x="154" y="90"/>
                </a:moveTo>
                <a:cubicBezTo>
                  <a:pt x="154" y="91"/>
                  <a:pt x="153" y="92"/>
                  <a:pt x="152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39" y="101"/>
                  <a:pt x="136" y="107"/>
                  <a:pt x="133" y="113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0" y="123"/>
                  <a:pt x="140" y="125"/>
                  <a:pt x="139" y="126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5" y="140"/>
                  <a:pt x="123" y="140"/>
                  <a:pt x="122" y="13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07" y="136"/>
                  <a:pt x="101" y="139"/>
                  <a:pt x="94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1" y="154"/>
                  <a:pt x="9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69" y="154"/>
                  <a:pt x="68" y="153"/>
                  <a:pt x="68" y="152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59" y="139"/>
                  <a:pt x="53" y="136"/>
                  <a:pt x="47" y="133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7" y="140"/>
                  <a:pt x="35" y="140"/>
                  <a:pt x="34" y="139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0" y="125"/>
                  <a:pt x="20" y="123"/>
                  <a:pt x="21" y="122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7" y="113"/>
                  <a:pt x="27" y="113"/>
                  <a:pt x="27" y="113"/>
                </a:cubicBezTo>
                <a:cubicBezTo>
                  <a:pt x="24" y="107"/>
                  <a:pt x="21" y="101"/>
                  <a:pt x="19" y="94"/>
                </a:cubicBezTo>
                <a:cubicBezTo>
                  <a:pt x="19" y="92"/>
                  <a:pt x="19" y="92"/>
                  <a:pt x="19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7" y="92"/>
                  <a:pt x="6" y="91"/>
                  <a:pt x="6" y="90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69"/>
                  <a:pt x="7" y="68"/>
                  <a:pt x="8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21" y="59"/>
                  <a:pt x="24" y="53"/>
                  <a:pt x="27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7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0"/>
                  <a:pt x="37" y="20"/>
                  <a:pt x="38" y="21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53" y="24"/>
                  <a:pt x="59" y="21"/>
                  <a:pt x="66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9" y="6"/>
                  <a:pt x="7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1" y="6"/>
                  <a:pt x="92" y="7"/>
                  <a:pt x="92" y="8"/>
                </a:cubicBezTo>
                <a:cubicBezTo>
                  <a:pt x="92" y="19"/>
                  <a:pt x="92" y="19"/>
                  <a:pt x="92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101" y="21"/>
                  <a:pt x="107" y="24"/>
                  <a:pt x="113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123" y="20"/>
                  <a:pt x="125" y="20"/>
                  <a:pt x="126" y="21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40" y="35"/>
                  <a:pt x="140" y="37"/>
                  <a:pt x="139" y="38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53"/>
                  <a:pt x="139" y="59"/>
                  <a:pt x="141" y="66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3" y="68"/>
                  <a:pt x="154" y="69"/>
                  <a:pt x="154" y="70"/>
                </a:cubicBezTo>
                <a:lnTo>
                  <a:pt x="154" y="90"/>
                </a:lnTo>
                <a:close/>
                <a:moveTo>
                  <a:pt x="80" y="50"/>
                </a:moveTo>
                <a:cubicBezTo>
                  <a:pt x="64" y="50"/>
                  <a:pt x="50" y="64"/>
                  <a:pt x="50" y="80"/>
                </a:cubicBezTo>
                <a:cubicBezTo>
                  <a:pt x="50" y="96"/>
                  <a:pt x="64" y="110"/>
                  <a:pt x="80" y="110"/>
                </a:cubicBezTo>
                <a:cubicBezTo>
                  <a:pt x="96" y="110"/>
                  <a:pt x="110" y="96"/>
                  <a:pt x="110" y="80"/>
                </a:cubicBezTo>
                <a:cubicBezTo>
                  <a:pt x="110" y="64"/>
                  <a:pt x="96" y="50"/>
                  <a:pt x="80" y="50"/>
                </a:cubicBez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1" name="Freeform 1362"/>
          <p:cNvSpPr>
            <a:spLocks noEditPoints="1"/>
          </p:cNvSpPr>
          <p:nvPr userDrawn="1"/>
        </p:nvSpPr>
        <p:spPr bwMode="auto">
          <a:xfrm>
            <a:off x="6776324" y="4935262"/>
            <a:ext cx="450533" cy="454462"/>
          </a:xfrm>
          <a:custGeom>
            <a:avLst/>
            <a:gdLst>
              <a:gd name="T0" fmla="*/ 80 w 160"/>
              <a:gd name="T1" fmla="*/ 66 h 160"/>
              <a:gd name="T2" fmla="*/ 66 w 160"/>
              <a:gd name="T3" fmla="*/ 80 h 160"/>
              <a:gd name="T4" fmla="*/ 80 w 160"/>
              <a:gd name="T5" fmla="*/ 94 h 160"/>
              <a:gd name="T6" fmla="*/ 94 w 160"/>
              <a:gd name="T7" fmla="*/ 80 h 160"/>
              <a:gd name="T8" fmla="*/ 80 w 160"/>
              <a:gd name="T9" fmla="*/ 66 h 160"/>
              <a:gd name="T10" fmla="*/ 80 w 160"/>
              <a:gd name="T11" fmla="*/ 89 h 160"/>
              <a:gd name="T12" fmla="*/ 71 w 160"/>
              <a:gd name="T13" fmla="*/ 80 h 160"/>
              <a:gd name="T14" fmla="*/ 80 w 160"/>
              <a:gd name="T15" fmla="*/ 71 h 160"/>
              <a:gd name="T16" fmla="*/ 89 w 160"/>
              <a:gd name="T17" fmla="*/ 80 h 160"/>
              <a:gd name="T18" fmla="*/ 80 w 160"/>
              <a:gd name="T19" fmla="*/ 89 h 160"/>
              <a:gd name="T20" fmla="*/ 157 w 160"/>
              <a:gd name="T21" fmla="*/ 77 h 160"/>
              <a:gd name="T22" fmla="*/ 149 w 160"/>
              <a:gd name="T23" fmla="*/ 77 h 160"/>
              <a:gd name="T24" fmla="*/ 130 w 160"/>
              <a:gd name="T25" fmla="*/ 34 h 160"/>
              <a:gd name="T26" fmla="*/ 137 w 160"/>
              <a:gd name="T27" fmla="*/ 27 h 160"/>
              <a:gd name="T28" fmla="*/ 137 w 160"/>
              <a:gd name="T29" fmla="*/ 23 h 160"/>
              <a:gd name="T30" fmla="*/ 133 w 160"/>
              <a:gd name="T31" fmla="*/ 23 h 160"/>
              <a:gd name="T32" fmla="*/ 126 w 160"/>
              <a:gd name="T33" fmla="*/ 30 h 160"/>
              <a:gd name="T34" fmla="*/ 83 w 160"/>
              <a:gd name="T35" fmla="*/ 12 h 160"/>
              <a:gd name="T36" fmla="*/ 83 w 160"/>
              <a:gd name="T37" fmla="*/ 3 h 160"/>
              <a:gd name="T38" fmla="*/ 80 w 160"/>
              <a:gd name="T39" fmla="*/ 0 h 160"/>
              <a:gd name="T40" fmla="*/ 77 w 160"/>
              <a:gd name="T41" fmla="*/ 3 h 160"/>
              <a:gd name="T42" fmla="*/ 77 w 160"/>
              <a:gd name="T43" fmla="*/ 12 h 160"/>
              <a:gd name="T44" fmla="*/ 34 w 160"/>
              <a:gd name="T45" fmla="*/ 30 h 160"/>
              <a:gd name="T46" fmla="*/ 27 w 160"/>
              <a:gd name="T47" fmla="*/ 23 h 160"/>
              <a:gd name="T48" fmla="*/ 23 w 160"/>
              <a:gd name="T49" fmla="*/ 23 h 160"/>
              <a:gd name="T50" fmla="*/ 23 w 160"/>
              <a:gd name="T51" fmla="*/ 27 h 160"/>
              <a:gd name="T52" fmla="*/ 30 w 160"/>
              <a:gd name="T53" fmla="*/ 34 h 160"/>
              <a:gd name="T54" fmla="*/ 12 w 160"/>
              <a:gd name="T55" fmla="*/ 77 h 160"/>
              <a:gd name="T56" fmla="*/ 3 w 160"/>
              <a:gd name="T57" fmla="*/ 77 h 160"/>
              <a:gd name="T58" fmla="*/ 0 w 160"/>
              <a:gd name="T59" fmla="*/ 80 h 160"/>
              <a:gd name="T60" fmla="*/ 3 w 160"/>
              <a:gd name="T61" fmla="*/ 83 h 160"/>
              <a:gd name="T62" fmla="*/ 12 w 160"/>
              <a:gd name="T63" fmla="*/ 83 h 160"/>
              <a:gd name="T64" fmla="*/ 30 w 160"/>
              <a:gd name="T65" fmla="*/ 126 h 160"/>
              <a:gd name="T66" fmla="*/ 23 w 160"/>
              <a:gd name="T67" fmla="*/ 133 h 160"/>
              <a:gd name="T68" fmla="*/ 23 w 160"/>
              <a:gd name="T69" fmla="*/ 137 h 160"/>
              <a:gd name="T70" fmla="*/ 25 w 160"/>
              <a:gd name="T71" fmla="*/ 137 h 160"/>
              <a:gd name="T72" fmla="*/ 27 w 160"/>
              <a:gd name="T73" fmla="*/ 137 h 160"/>
              <a:gd name="T74" fmla="*/ 34 w 160"/>
              <a:gd name="T75" fmla="*/ 130 h 160"/>
              <a:gd name="T76" fmla="*/ 77 w 160"/>
              <a:gd name="T77" fmla="*/ 149 h 160"/>
              <a:gd name="T78" fmla="*/ 77 w 160"/>
              <a:gd name="T79" fmla="*/ 157 h 160"/>
              <a:gd name="T80" fmla="*/ 80 w 160"/>
              <a:gd name="T81" fmla="*/ 160 h 160"/>
              <a:gd name="T82" fmla="*/ 83 w 160"/>
              <a:gd name="T83" fmla="*/ 157 h 160"/>
              <a:gd name="T84" fmla="*/ 83 w 160"/>
              <a:gd name="T85" fmla="*/ 149 h 160"/>
              <a:gd name="T86" fmla="*/ 126 w 160"/>
              <a:gd name="T87" fmla="*/ 130 h 160"/>
              <a:gd name="T88" fmla="*/ 133 w 160"/>
              <a:gd name="T89" fmla="*/ 137 h 160"/>
              <a:gd name="T90" fmla="*/ 135 w 160"/>
              <a:gd name="T91" fmla="*/ 137 h 160"/>
              <a:gd name="T92" fmla="*/ 137 w 160"/>
              <a:gd name="T93" fmla="*/ 137 h 160"/>
              <a:gd name="T94" fmla="*/ 137 w 160"/>
              <a:gd name="T95" fmla="*/ 133 h 160"/>
              <a:gd name="T96" fmla="*/ 130 w 160"/>
              <a:gd name="T97" fmla="*/ 126 h 160"/>
              <a:gd name="T98" fmla="*/ 149 w 160"/>
              <a:gd name="T99" fmla="*/ 83 h 160"/>
              <a:gd name="T100" fmla="*/ 157 w 160"/>
              <a:gd name="T101" fmla="*/ 83 h 160"/>
              <a:gd name="T102" fmla="*/ 160 w 160"/>
              <a:gd name="T103" fmla="*/ 80 h 160"/>
              <a:gd name="T104" fmla="*/ 157 w 160"/>
              <a:gd name="T105" fmla="*/ 77 h 160"/>
              <a:gd name="T106" fmla="*/ 80 w 160"/>
              <a:gd name="T107" fmla="*/ 143 h 160"/>
              <a:gd name="T108" fmla="*/ 17 w 160"/>
              <a:gd name="T109" fmla="*/ 80 h 160"/>
              <a:gd name="T110" fmla="*/ 80 w 160"/>
              <a:gd name="T111" fmla="*/ 17 h 160"/>
              <a:gd name="T112" fmla="*/ 143 w 160"/>
              <a:gd name="T113" fmla="*/ 80 h 160"/>
              <a:gd name="T114" fmla="*/ 80 w 160"/>
              <a:gd name="T115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60">
                <a:moveTo>
                  <a:pt x="80" y="66"/>
                </a:moveTo>
                <a:cubicBezTo>
                  <a:pt x="72" y="66"/>
                  <a:pt x="66" y="72"/>
                  <a:pt x="66" y="80"/>
                </a:cubicBezTo>
                <a:cubicBezTo>
                  <a:pt x="66" y="88"/>
                  <a:pt x="72" y="94"/>
                  <a:pt x="80" y="94"/>
                </a:cubicBezTo>
                <a:cubicBezTo>
                  <a:pt x="88" y="94"/>
                  <a:pt x="94" y="88"/>
                  <a:pt x="94" y="80"/>
                </a:cubicBezTo>
                <a:cubicBezTo>
                  <a:pt x="94" y="72"/>
                  <a:pt x="88" y="66"/>
                  <a:pt x="80" y="66"/>
                </a:cubicBezTo>
                <a:close/>
                <a:moveTo>
                  <a:pt x="80" y="89"/>
                </a:moveTo>
                <a:cubicBezTo>
                  <a:pt x="75" y="89"/>
                  <a:pt x="71" y="85"/>
                  <a:pt x="71" y="80"/>
                </a:cubicBezTo>
                <a:cubicBezTo>
                  <a:pt x="71" y="75"/>
                  <a:pt x="75" y="71"/>
                  <a:pt x="80" y="71"/>
                </a:cubicBezTo>
                <a:cubicBezTo>
                  <a:pt x="85" y="71"/>
                  <a:pt x="89" y="75"/>
                  <a:pt x="89" y="80"/>
                </a:cubicBezTo>
                <a:cubicBezTo>
                  <a:pt x="89" y="85"/>
                  <a:pt x="85" y="89"/>
                  <a:pt x="80" y="89"/>
                </a:cubicBezTo>
                <a:close/>
                <a:moveTo>
                  <a:pt x="157" y="77"/>
                </a:moveTo>
                <a:cubicBezTo>
                  <a:pt x="149" y="77"/>
                  <a:pt x="149" y="77"/>
                  <a:pt x="149" y="77"/>
                </a:cubicBezTo>
                <a:cubicBezTo>
                  <a:pt x="148" y="60"/>
                  <a:pt x="141" y="45"/>
                  <a:pt x="130" y="34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38" y="26"/>
                  <a:pt x="138" y="25"/>
                  <a:pt x="137" y="23"/>
                </a:cubicBezTo>
                <a:cubicBezTo>
                  <a:pt x="135" y="22"/>
                  <a:pt x="134" y="22"/>
                  <a:pt x="133" y="23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15" y="19"/>
                  <a:pt x="100" y="12"/>
                  <a:pt x="83" y="12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2" y="0"/>
                  <a:pt x="80" y="0"/>
                </a:cubicBezTo>
                <a:cubicBezTo>
                  <a:pt x="78" y="0"/>
                  <a:pt x="77" y="1"/>
                  <a:pt x="77" y="3"/>
                </a:cubicBezTo>
                <a:cubicBezTo>
                  <a:pt x="77" y="12"/>
                  <a:pt x="77" y="12"/>
                  <a:pt x="77" y="12"/>
                </a:cubicBezTo>
                <a:cubicBezTo>
                  <a:pt x="60" y="12"/>
                  <a:pt x="45" y="19"/>
                  <a:pt x="34" y="30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2"/>
                  <a:pt x="25" y="22"/>
                  <a:pt x="23" y="23"/>
                </a:cubicBezTo>
                <a:cubicBezTo>
                  <a:pt x="22" y="25"/>
                  <a:pt x="22" y="26"/>
                  <a:pt x="23" y="27"/>
                </a:cubicBezTo>
                <a:cubicBezTo>
                  <a:pt x="30" y="34"/>
                  <a:pt x="30" y="34"/>
                  <a:pt x="30" y="34"/>
                </a:cubicBezTo>
                <a:cubicBezTo>
                  <a:pt x="19" y="45"/>
                  <a:pt x="12" y="60"/>
                  <a:pt x="12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8"/>
                  <a:pt x="0" y="80"/>
                </a:cubicBezTo>
                <a:cubicBezTo>
                  <a:pt x="0" y="82"/>
                  <a:pt x="1" y="83"/>
                  <a:pt x="3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100"/>
                  <a:pt x="19" y="115"/>
                  <a:pt x="30" y="126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2" y="134"/>
                  <a:pt x="22" y="135"/>
                  <a:pt x="23" y="137"/>
                </a:cubicBezTo>
                <a:cubicBezTo>
                  <a:pt x="24" y="137"/>
                  <a:pt x="25" y="137"/>
                  <a:pt x="25" y="137"/>
                </a:cubicBezTo>
                <a:cubicBezTo>
                  <a:pt x="26" y="137"/>
                  <a:pt x="27" y="137"/>
                  <a:pt x="27" y="137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45" y="141"/>
                  <a:pt x="60" y="148"/>
                  <a:pt x="77" y="149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59"/>
                  <a:pt x="78" y="160"/>
                  <a:pt x="80" y="160"/>
                </a:cubicBezTo>
                <a:cubicBezTo>
                  <a:pt x="82" y="160"/>
                  <a:pt x="83" y="159"/>
                  <a:pt x="83" y="157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100" y="148"/>
                  <a:pt x="115" y="141"/>
                  <a:pt x="126" y="130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3" y="137"/>
                  <a:pt x="134" y="137"/>
                  <a:pt x="135" y="137"/>
                </a:cubicBezTo>
                <a:cubicBezTo>
                  <a:pt x="135" y="137"/>
                  <a:pt x="136" y="137"/>
                  <a:pt x="137" y="137"/>
                </a:cubicBezTo>
                <a:cubicBezTo>
                  <a:pt x="138" y="135"/>
                  <a:pt x="138" y="134"/>
                  <a:pt x="137" y="133"/>
                </a:cubicBezTo>
                <a:cubicBezTo>
                  <a:pt x="130" y="126"/>
                  <a:pt x="130" y="126"/>
                  <a:pt x="130" y="126"/>
                </a:cubicBezTo>
                <a:cubicBezTo>
                  <a:pt x="141" y="115"/>
                  <a:pt x="148" y="100"/>
                  <a:pt x="149" y="83"/>
                </a:cubicBezTo>
                <a:cubicBezTo>
                  <a:pt x="157" y="83"/>
                  <a:pt x="157" y="83"/>
                  <a:pt x="157" y="83"/>
                </a:cubicBezTo>
                <a:cubicBezTo>
                  <a:pt x="159" y="83"/>
                  <a:pt x="160" y="82"/>
                  <a:pt x="160" y="80"/>
                </a:cubicBezTo>
                <a:cubicBezTo>
                  <a:pt x="160" y="78"/>
                  <a:pt x="159" y="77"/>
                  <a:pt x="157" y="77"/>
                </a:cubicBezTo>
                <a:close/>
                <a:moveTo>
                  <a:pt x="80" y="143"/>
                </a:moveTo>
                <a:cubicBezTo>
                  <a:pt x="45" y="143"/>
                  <a:pt x="17" y="115"/>
                  <a:pt x="17" y="80"/>
                </a:cubicBezTo>
                <a:cubicBezTo>
                  <a:pt x="17" y="45"/>
                  <a:pt x="45" y="17"/>
                  <a:pt x="80" y="17"/>
                </a:cubicBezTo>
                <a:cubicBezTo>
                  <a:pt x="115" y="17"/>
                  <a:pt x="143" y="45"/>
                  <a:pt x="143" y="80"/>
                </a:cubicBezTo>
                <a:cubicBezTo>
                  <a:pt x="143" y="115"/>
                  <a:pt x="115" y="143"/>
                  <a:pt x="80" y="1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2" name="Freeform 1363"/>
          <p:cNvSpPr>
            <a:spLocks noEditPoints="1"/>
          </p:cNvSpPr>
          <p:nvPr userDrawn="1"/>
        </p:nvSpPr>
        <p:spPr bwMode="auto">
          <a:xfrm>
            <a:off x="6776324" y="5446039"/>
            <a:ext cx="450533" cy="454462"/>
          </a:xfrm>
          <a:custGeom>
            <a:avLst/>
            <a:gdLst>
              <a:gd name="T0" fmla="*/ 157 w 160"/>
              <a:gd name="T1" fmla="*/ 77 h 160"/>
              <a:gd name="T2" fmla="*/ 155 w 160"/>
              <a:gd name="T3" fmla="*/ 63 h 160"/>
              <a:gd name="T4" fmla="*/ 146 w 160"/>
              <a:gd name="T5" fmla="*/ 59 h 160"/>
              <a:gd name="T6" fmla="*/ 146 w 160"/>
              <a:gd name="T7" fmla="*/ 59 h 160"/>
              <a:gd name="T8" fmla="*/ 149 w 160"/>
              <a:gd name="T9" fmla="*/ 40 h 160"/>
              <a:gd name="T10" fmla="*/ 131 w 160"/>
              <a:gd name="T11" fmla="*/ 33 h 160"/>
              <a:gd name="T12" fmla="*/ 133 w 160"/>
              <a:gd name="T13" fmla="*/ 23 h 160"/>
              <a:gd name="T14" fmla="*/ 121 w 160"/>
              <a:gd name="T15" fmla="*/ 14 h 160"/>
              <a:gd name="T16" fmla="*/ 112 w 160"/>
              <a:gd name="T17" fmla="*/ 19 h 160"/>
              <a:gd name="T18" fmla="*/ 101 w 160"/>
              <a:gd name="T19" fmla="*/ 3 h 160"/>
              <a:gd name="T20" fmla="*/ 83 w 160"/>
              <a:gd name="T21" fmla="*/ 11 h 160"/>
              <a:gd name="T22" fmla="*/ 77 w 160"/>
              <a:gd name="T23" fmla="*/ 3 h 160"/>
              <a:gd name="T24" fmla="*/ 63 w 160"/>
              <a:gd name="T25" fmla="*/ 5 h 160"/>
              <a:gd name="T26" fmla="*/ 59 w 160"/>
              <a:gd name="T27" fmla="*/ 14 h 160"/>
              <a:gd name="T28" fmla="*/ 40 w 160"/>
              <a:gd name="T29" fmla="*/ 11 h 160"/>
              <a:gd name="T30" fmla="*/ 33 w 160"/>
              <a:gd name="T31" fmla="*/ 29 h 160"/>
              <a:gd name="T32" fmla="*/ 23 w 160"/>
              <a:gd name="T33" fmla="*/ 27 h 160"/>
              <a:gd name="T34" fmla="*/ 14 w 160"/>
              <a:gd name="T35" fmla="*/ 39 h 160"/>
              <a:gd name="T36" fmla="*/ 19 w 160"/>
              <a:gd name="T37" fmla="*/ 48 h 160"/>
              <a:gd name="T38" fmla="*/ 14 w 160"/>
              <a:gd name="T39" fmla="*/ 59 h 160"/>
              <a:gd name="T40" fmla="*/ 3 w 160"/>
              <a:gd name="T41" fmla="*/ 59 h 160"/>
              <a:gd name="T42" fmla="*/ 11 w 160"/>
              <a:gd name="T43" fmla="*/ 77 h 160"/>
              <a:gd name="T44" fmla="*/ 3 w 160"/>
              <a:gd name="T45" fmla="*/ 83 h 160"/>
              <a:gd name="T46" fmla="*/ 5 w 160"/>
              <a:gd name="T47" fmla="*/ 97 h 160"/>
              <a:gd name="T48" fmla="*/ 6 w 160"/>
              <a:gd name="T49" fmla="*/ 103 h 160"/>
              <a:gd name="T50" fmla="*/ 12 w 160"/>
              <a:gd name="T51" fmla="*/ 116 h 160"/>
              <a:gd name="T52" fmla="*/ 14 w 160"/>
              <a:gd name="T53" fmla="*/ 121 h 160"/>
              <a:gd name="T54" fmla="*/ 23 w 160"/>
              <a:gd name="T55" fmla="*/ 133 h 160"/>
              <a:gd name="T56" fmla="*/ 27 w 160"/>
              <a:gd name="T57" fmla="*/ 137 h 160"/>
              <a:gd name="T58" fmla="*/ 39 w 160"/>
              <a:gd name="T59" fmla="*/ 136 h 160"/>
              <a:gd name="T60" fmla="*/ 39 w 160"/>
              <a:gd name="T61" fmla="*/ 146 h 160"/>
              <a:gd name="T62" fmla="*/ 44 w 160"/>
              <a:gd name="T63" fmla="*/ 148 h 160"/>
              <a:gd name="T64" fmla="*/ 57 w 160"/>
              <a:gd name="T65" fmla="*/ 154 h 160"/>
              <a:gd name="T66" fmla="*/ 63 w 160"/>
              <a:gd name="T67" fmla="*/ 155 h 160"/>
              <a:gd name="T68" fmla="*/ 77 w 160"/>
              <a:gd name="T69" fmla="*/ 157 h 160"/>
              <a:gd name="T70" fmla="*/ 83 w 160"/>
              <a:gd name="T71" fmla="*/ 149 h 160"/>
              <a:gd name="T72" fmla="*/ 100 w 160"/>
              <a:gd name="T73" fmla="*/ 157 h 160"/>
              <a:gd name="T74" fmla="*/ 101 w 160"/>
              <a:gd name="T75" fmla="*/ 146 h 160"/>
              <a:gd name="T76" fmla="*/ 119 w 160"/>
              <a:gd name="T77" fmla="*/ 150 h 160"/>
              <a:gd name="T78" fmla="*/ 117 w 160"/>
              <a:gd name="T79" fmla="*/ 139 h 160"/>
              <a:gd name="T80" fmla="*/ 121 w 160"/>
              <a:gd name="T81" fmla="*/ 136 h 160"/>
              <a:gd name="T82" fmla="*/ 135 w 160"/>
              <a:gd name="T83" fmla="*/ 137 h 160"/>
              <a:gd name="T84" fmla="*/ 131 w 160"/>
              <a:gd name="T85" fmla="*/ 127 h 160"/>
              <a:gd name="T86" fmla="*/ 147 w 160"/>
              <a:gd name="T87" fmla="*/ 121 h 160"/>
              <a:gd name="T88" fmla="*/ 141 w 160"/>
              <a:gd name="T89" fmla="*/ 112 h 160"/>
              <a:gd name="T90" fmla="*/ 155 w 160"/>
              <a:gd name="T91" fmla="*/ 103 h 160"/>
              <a:gd name="T92" fmla="*/ 148 w 160"/>
              <a:gd name="T93" fmla="*/ 95 h 160"/>
              <a:gd name="T94" fmla="*/ 120 w 160"/>
              <a:gd name="T95" fmla="*/ 130 h 160"/>
              <a:gd name="T96" fmla="*/ 109 w 160"/>
              <a:gd name="T97" fmla="*/ 74 h 160"/>
              <a:gd name="T98" fmla="*/ 120 w 160"/>
              <a:gd name="T99" fmla="*/ 130 h 160"/>
              <a:gd name="T100" fmla="*/ 65 w 160"/>
              <a:gd name="T101" fmla="*/ 105 h 160"/>
              <a:gd name="T102" fmla="*/ 115 w 160"/>
              <a:gd name="T103" fmla="*/ 133 h 160"/>
              <a:gd name="T104" fmla="*/ 18 w 160"/>
              <a:gd name="T105" fmla="*/ 63 h 160"/>
              <a:gd name="T106" fmla="*/ 61 w 160"/>
              <a:gd name="T107" fmla="*/ 102 h 160"/>
              <a:gd name="T108" fmla="*/ 77 w 160"/>
              <a:gd name="T109" fmla="*/ 16 h 160"/>
              <a:gd name="T110" fmla="*/ 20 w 160"/>
              <a:gd name="T111" fmla="*/ 58 h 160"/>
              <a:gd name="T112" fmla="*/ 107 w 160"/>
              <a:gd name="T113" fmla="*/ 68 h 160"/>
              <a:gd name="T114" fmla="*/ 140 w 160"/>
              <a:gd name="T115" fmla="*/ 58 h 160"/>
              <a:gd name="T116" fmla="*/ 80 w 160"/>
              <a:gd name="T117" fmla="*/ 56 h 160"/>
              <a:gd name="T118" fmla="*/ 80 w 160"/>
              <a:gd name="T119" fmla="*/ 77 h 160"/>
              <a:gd name="T120" fmla="*/ 77 w 160"/>
              <a:gd name="T121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157" y="83"/>
                </a:moveTo>
                <a:cubicBezTo>
                  <a:pt x="159" y="83"/>
                  <a:pt x="160" y="81"/>
                  <a:pt x="160" y="80"/>
                </a:cubicBezTo>
                <a:cubicBezTo>
                  <a:pt x="160" y="79"/>
                  <a:pt x="159" y="77"/>
                  <a:pt x="157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49" y="73"/>
                  <a:pt x="149" y="69"/>
                  <a:pt x="148" y="65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7" y="62"/>
                  <a:pt x="158" y="61"/>
                  <a:pt x="157" y="59"/>
                </a:cubicBezTo>
                <a:cubicBezTo>
                  <a:pt x="157" y="58"/>
                  <a:pt x="155" y="57"/>
                  <a:pt x="154" y="57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5" y="55"/>
                  <a:pt x="143" y="51"/>
                  <a:pt x="141" y="48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3"/>
                  <a:pt x="150" y="41"/>
                  <a:pt x="149" y="40"/>
                </a:cubicBezTo>
                <a:cubicBezTo>
                  <a:pt x="149" y="39"/>
                  <a:pt x="147" y="38"/>
                  <a:pt x="146" y="3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6" y="39"/>
                  <a:pt x="134" y="36"/>
                  <a:pt x="131" y="33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38" y="26"/>
                  <a:pt x="138" y="24"/>
                  <a:pt x="137" y="23"/>
                </a:cubicBezTo>
                <a:cubicBezTo>
                  <a:pt x="136" y="22"/>
                  <a:pt x="134" y="22"/>
                  <a:pt x="133" y="23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4" y="26"/>
                  <a:pt x="121" y="24"/>
                  <a:pt x="117" y="2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3"/>
                  <a:pt x="121" y="11"/>
                  <a:pt x="120" y="11"/>
                </a:cubicBezTo>
                <a:cubicBezTo>
                  <a:pt x="119" y="10"/>
                  <a:pt x="117" y="10"/>
                  <a:pt x="116" y="12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09" y="17"/>
                  <a:pt x="105" y="15"/>
                  <a:pt x="101" y="14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5"/>
                  <a:pt x="102" y="3"/>
                  <a:pt x="101" y="3"/>
                </a:cubicBezTo>
                <a:cubicBezTo>
                  <a:pt x="99" y="2"/>
                  <a:pt x="98" y="3"/>
                  <a:pt x="97" y="5"/>
                </a:cubicBezTo>
                <a:cubicBezTo>
                  <a:pt x="95" y="12"/>
                  <a:pt x="95" y="12"/>
                  <a:pt x="95" y="12"/>
                </a:cubicBezTo>
                <a:cubicBezTo>
                  <a:pt x="91" y="11"/>
                  <a:pt x="87" y="11"/>
                  <a:pt x="83" y="11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80" y="0"/>
                </a:cubicBezTo>
                <a:cubicBezTo>
                  <a:pt x="79" y="0"/>
                  <a:pt x="77" y="1"/>
                  <a:pt x="77" y="3"/>
                </a:cubicBezTo>
                <a:cubicBezTo>
                  <a:pt x="77" y="11"/>
                  <a:pt x="77" y="11"/>
                  <a:pt x="77" y="11"/>
                </a:cubicBezTo>
                <a:cubicBezTo>
                  <a:pt x="73" y="11"/>
                  <a:pt x="69" y="11"/>
                  <a:pt x="65" y="12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3"/>
                  <a:pt x="61" y="2"/>
                  <a:pt x="59" y="3"/>
                </a:cubicBezTo>
                <a:cubicBezTo>
                  <a:pt x="58" y="3"/>
                  <a:pt x="57" y="5"/>
                  <a:pt x="57" y="6"/>
                </a:cubicBezTo>
                <a:cubicBezTo>
                  <a:pt x="59" y="14"/>
                  <a:pt x="59" y="14"/>
                  <a:pt x="59" y="14"/>
                </a:cubicBezTo>
                <a:cubicBezTo>
                  <a:pt x="55" y="15"/>
                  <a:pt x="51" y="17"/>
                  <a:pt x="48" y="19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0"/>
                  <a:pt x="41" y="10"/>
                  <a:pt x="40" y="11"/>
                </a:cubicBezTo>
                <a:cubicBezTo>
                  <a:pt x="39" y="11"/>
                  <a:pt x="38" y="13"/>
                  <a:pt x="39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39" y="24"/>
                  <a:pt x="36" y="26"/>
                  <a:pt x="33" y="29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2"/>
                  <a:pt x="24" y="22"/>
                  <a:pt x="23" y="23"/>
                </a:cubicBezTo>
                <a:cubicBezTo>
                  <a:pt x="22" y="24"/>
                  <a:pt x="22" y="26"/>
                  <a:pt x="23" y="27"/>
                </a:cubicBezTo>
                <a:cubicBezTo>
                  <a:pt x="29" y="33"/>
                  <a:pt x="29" y="33"/>
                  <a:pt x="29" y="33"/>
                </a:cubicBezTo>
                <a:cubicBezTo>
                  <a:pt x="26" y="36"/>
                  <a:pt x="24" y="39"/>
                  <a:pt x="21" y="43"/>
                </a:cubicBezTo>
                <a:cubicBezTo>
                  <a:pt x="14" y="39"/>
                  <a:pt x="14" y="39"/>
                  <a:pt x="14" y="39"/>
                </a:cubicBezTo>
                <a:cubicBezTo>
                  <a:pt x="13" y="38"/>
                  <a:pt x="11" y="39"/>
                  <a:pt x="11" y="40"/>
                </a:cubicBezTo>
                <a:cubicBezTo>
                  <a:pt x="10" y="41"/>
                  <a:pt x="10" y="43"/>
                  <a:pt x="12" y="44"/>
                </a:cubicBezTo>
                <a:cubicBezTo>
                  <a:pt x="19" y="48"/>
                  <a:pt x="19" y="48"/>
                  <a:pt x="19" y="48"/>
                </a:cubicBezTo>
                <a:cubicBezTo>
                  <a:pt x="17" y="51"/>
                  <a:pt x="15" y="55"/>
                  <a:pt x="14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2" y="61"/>
                  <a:pt x="3" y="62"/>
                  <a:pt x="5" y="63"/>
                </a:cubicBezTo>
                <a:cubicBezTo>
                  <a:pt x="12" y="65"/>
                  <a:pt x="12" y="65"/>
                  <a:pt x="12" y="65"/>
                </a:cubicBezTo>
                <a:cubicBezTo>
                  <a:pt x="11" y="69"/>
                  <a:pt x="11" y="73"/>
                  <a:pt x="11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9"/>
                  <a:pt x="0" y="80"/>
                </a:cubicBezTo>
                <a:cubicBezTo>
                  <a:pt x="0" y="81"/>
                  <a:pt x="1" y="83"/>
                  <a:pt x="3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7"/>
                  <a:pt x="11" y="91"/>
                  <a:pt x="12" y="95"/>
                </a:cubicBezTo>
                <a:cubicBezTo>
                  <a:pt x="5" y="97"/>
                  <a:pt x="5" y="97"/>
                  <a:pt x="5" y="97"/>
                </a:cubicBezTo>
                <a:cubicBezTo>
                  <a:pt x="3" y="98"/>
                  <a:pt x="2" y="99"/>
                  <a:pt x="3" y="101"/>
                </a:cubicBezTo>
                <a:cubicBezTo>
                  <a:pt x="3" y="102"/>
                  <a:pt x="4" y="103"/>
                  <a:pt x="5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5"/>
                  <a:pt x="17" y="109"/>
                  <a:pt x="19" y="112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0" y="117"/>
                  <a:pt x="10" y="119"/>
                  <a:pt x="11" y="120"/>
                </a:cubicBezTo>
                <a:cubicBezTo>
                  <a:pt x="11" y="121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4" y="121"/>
                  <a:pt x="26" y="124"/>
                  <a:pt x="29" y="127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2" y="134"/>
                  <a:pt x="22" y="136"/>
                  <a:pt x="23" y="137"/>
                </a:cubicBezTo>
                <a:cubicBezTo>
                  <a:pt x="24" y="137"/>
                  <a:pt x="25" y="137"/>
                  <a:pt x="25" y="137"/>
                </a:cubicBezTo>
                <a:cubicBezTo>
                  <a:pt x="26" y="137"/>
                  <a:pt x="27" y="137"/>
                  <a:pt x="27" y="137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5" y="133"/>
                  <a:pt x="37" y="134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41" y="137"/>
                  <a:pt x="42" y="138"/>
                  <a:pt x="43" y="139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8" y="147"/>
                  <a:pt x="39" y="149"/>
                  <a:pt x="40" y="149"/>
                </a:cubicBezTo>
                <a:cubicBezTo>
                  <a:pt x="40" y="150"/>
                  <a:pt x="41" y="150"/>
                  <a:pt x="41" y="150"/>
                </a:cubicBezTo>
                <a:cubicBezTo>
                  <a:pt x="42" y="150"/>
                  <a:pt x="43" y="149"/>
                  <a:pt x="44" y="148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51" y="143"/>
                  <a:pt x="55" y="145"/>
                  <a:pt x="59" y="146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5"/>
                  <a:pt x="58" y="157"/>
                  <a:pt x="59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1" y="157"/>
                  <a:pt x="62" y="157"/>
                  <a:pt x="63" y="155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9" y="149"/>
                  <a:pt x="73" y="149"/>
                  <a:pt x="77" y="149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59"/>
                  <a:pt x="79" y="160"/>
                  <a:pt x="80" y="160"/>
                </a:cubicBezTo>
                <a:cubicBezTo>
                  <a:pt x="81" y="160"/>
                  <a:pt x="83" y="159"/>
                  <a:pt x="83" y="157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7" y="149"/>
                  <a:pt x="91" y="149"/>
                  <a:pt x="95" y="148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8" y="157"/>
                  <a:pt x="99" y="157"/>
                  <a:pt x="100" y="157"/>
                </a:cubicBezTo>
                <a:cubicBezTo>
                  <a:pt x="100" y="157"/>
                  <a:pt x="100" y="157"/>
                  <a:pt x="101" y="157"/>
                </a:cubicBezTo>
                <a:cubicBezTo>
                  <a:pt x="102" y="157"/>
                  <a:pt x="103" y="155"/>
                  <a:pt x="103" y="154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5" y="145"/>
                  <a:pt x="109" y="143"/>
                  <a:pt x="112" y="141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7" y="149"/>
                  <a:pt x="118" y="150"/>
                  <a:pt x="119" y="150"/>
                </a:cubicBezTo>
                <a:cubicBezTo>
                  <a:pt x="119" y="150"/>
                  <a:pt x="120" y="150"/>
                  <a:pt x="120" y="149"/>
                </a:cubicBezTo>
                <a:cubicBezTo>
                  <a:pt x="121" y="149"/>
                  <a:pt x="122" y="147"/>
                  <a:pt x="121" y="146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18" y="138"/>
                  <a:pt x="119" y="137"/>
                  <a:pt x="121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23" y="134"/>
                  <a:pt x="125" y="133"/>
                  <a:pt x="127" y="131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3" y="137"/>
                  <a:pt x="134" y="137"/>
                  <a:pt x="135" y="137"/>
                </a:cubicBezTo>
                <a:cubicBezTo>
                  <a:pt x="135" y="137"/>
                  <a:pt x="136" y="137"/>
                  <a:pt x="137" y="137"/>
                </a:cubicBezTo>
                <a:cubicBezTo>
                  <a:pt x="138" y="136"/>
                  <a:pt x="138" y="134"/>
                  <a:pt x="137" y="133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4" y="124"/>
                  <a:pt x="136" y="121"/>
                  <a:pt x="139" y="117"/>
                </a:cubicBezTo>
                <a:cubicBezTo>
                  <a:pt x="146" y="121"/>
                  <a:pt x="146" y="121"/>
                  <a:pt x="146" y="121"/>
                </a:cubicBezTo>
                <a:cubicBezTo>
                  <a:pt x="146" y="121"/>
                  <a:pt x="147" y="121"/>
                  <a:pt x="147" y="121"/>
                </a:cubicBezTo>
                <a:cubicBezTo>
                  <a:pt x="148" y="121"/>
                  <a:pt x="149" y="121"/>
                  <a:pt x="149" y="120"/>
                </a:cubicBezTo>
                <a:cubicBezTo>
                  <a:pt x="150" y="119"/>
                  <a:pt x="150" y="117"/>
                  <a:pt x="148" y="116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3" y="109"/>
                  <a:pt x="145" y="105"/>
                  <a:pt x="146" y="101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4" y="103"/>
                  <a:pt x="154" y="103"/>
                  <a:pt x="155" y="103"/>
                </a:cubicBezTo>
                <a:cubicBezTo>
                  <a:pt x="156" y="103"/>
                  <a:pt x="157" y="102"/>
                  <a:pt x="157" y="101"/>
                </a:cubicBezTo>
                <a:cubicBezTo>
                  <a:pt x="158" y="99"/>
                  <a:pt x="157" y="98"/>
                  <a:pt x="155" y="97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9" y="91"/>
                  <a:pt x="149" y="87"/>
                  <a:pt x="149" y="83"/>
                </a:cubicBezTo>
                <a:lnTo>
                  <a:pt x="157" y="83"/>
                </a:lnTo>
                <a:close/>
                <a:moveTo>
                  <a:pt x="120" y="130"/>
                </a:moveTo>
                <a:cubicBezTo>
                  <a:pt x="99" y="102"/>
                  <a:pt x="99" y="102"/>
                  <a:pt x="99" y="102"/>
                </a:cubicBezTo>
                <a:cubicBezTo>
                  <a:pt x="105" y="97"/>
                  <a:pt x="109" y="89"/>
                  <a:pt x="109" y="80"/>
                </a:cubicBezTo>
                <a:cubicBezTo>
                  <a:pt x="109" y="78"/>
                  <a:pt x="109" y="76"/>
                  <a:pt x="109" y="74"/>
                </a:cubicBezTo>
                <a:cubicBezTo>
                  <a:pt x="142" y="63"/>
                  <a:pt x="142" y="63"/>
                  <a:pt x="142" y="63"/>
                </a:cubicBezTo>
                <a:cubicBezTo>
                  <a:pt x="143" y="68"/>
                  <a:pt x="144" y="74"/>
                  <a:pt x="144" y="80"/>
                </a:cubicBezTo>
                <a:cubicBezTo>
                  <a:pt x="144" y="100"/>
                  <a:pt x="134" y="118"/>
                  <a:pt x="120" y="130"/>
                </a:cubicBezTo>
                <a:close/>
                <a:moveTo>
                  <a:pt x="80" y="144"/>
                </a:moveTo>
                <a:cubicBezTo>
                  <a:pt x="67" y="144"/>
                  <a:pt x="55" y="140"/>
                  <a:pt x="45" y="133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9" y="108"/>
                  <a:pt x="75" y="109"/>
                  <a:pt x="80" y="109"/>
                </a:cubicBezTo>
                <a:cubicBezTo>
                  <a:pt x="85" y="109"/>
                  <a:pt x="91" y="108"/>
                  <a:pt x="95" y="105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05" y="140"/>
                  <a:pt x="93" y="144"/>
                  <a:pt x="80" y="144"/>
                </a:cubicBezTo>
                <a:close/>
                <a:moveTo>
                  <a:pt x="16" y="80"/>
                </a:moveTo>
                <a:cubicBezTo>
                  <a:pt x="16" y="74"/>
                  <a:pt x="17" y="68"/>
                  <a:pt x="18" y="63"/>
                </a:cubicBezTo>
                <a:cubicBezTo>
                  <a:pt x="51" y="74"/>
                  <a:pt x="51" y="74"/>
                  <a:pt x="51" y="74"/>
                </a:cubicBezTo>
                <a:cubicBezTo>
                  <a:pt x="51" y="76"/>
                  <a:pt x="51" y="78"/>
                  <a:pt x="51" y="80"/>
                </a:cubicBezTo>
                <a:cubicBezTo>
                  <a:pt x="51" y="89"/>
                  <a:pt x="55" y="97"/>
                  <a:pt x="61" y="102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26" y="118"/>
                  <a:pt x="16" y="100"/>
                  <a:pt x="16" y="80"/>
                </a:cubicBezTo>
                <a:close/>
                <a:moveTo>
                  <a:pt x="77" y="16"/>
                </a:moveTo>
                <a:cubicBezTo>
                  <a:pt x="77" y="51"/>
                  <a:pt x="77" y="51"/>
                  <a:pt x="77" y="51"/>
                </a:cubicBezTo>
                <a:cubicBezTo>
                  <a:pt x="66" y="52"/>
                  <a:pt x="57" y="59"/>
                  <a:pt x="53" y="68"/>
                </a:cubicBezTo>
                <a:cubicBezTo>
                  <a:pt x="20" y="58"/>
                  <a:pt x="20" y="58"/>
                  <a:pt x="20" y="58"/>
                </a:cubicBezTo>
                <a:cubicBezTo>
                  <a:pt x="29" y="34"/>
                  <a:pt x="51" y="17"/>
                  <a:pt x="77" y="16"/>
                </a:cubicBezTo>
                <a:close/>
                <a:moveTo>
                  <a:pt x="140" y="58"/>
                </a:moveTo>
                <a:cubicBezTo>
                  <a:pt x="107" y="68"/>
                  <a:pt x="107" y="68"/>
                  <a:pt x="107" y="68"/>
                </a:cubicBezTo>
                <a:cubicBezTo>
                  <a:pt x="103" y="59"/>
                  <a:pt x="94" y="52"/>
                  <a:pt x="83" y="51"/>
                </a:cubicBezTo>
                <a:cubicBezTo>
                  <a:pt x="83" y="16"/>
                  <a:pt x="83" y="16"/>
                  <a:pt x="83" y="16"/>
                </a:cubicBezTo>
                <a:cubicBezTo>
                  <a:pt x="109" y="17"/>
                  <a:pt x="131" y="34"/>
                  <a:pt x="140" y="58"/>
                </a:cubicBez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  <a:close/>
                <a:moveTo>
                  <a:pt x="80" y="77"/>
                </a:moveTo>
                <a:cubicBezTo>
                  <a:pt x="81" y="77"/>
                  <a:pt x="83" y="79"/>
                  <a:pt x="83" y="80"/>
                </a:cubicBezTo>
                <a:cubicBezTo>
                  <a:pt x="83" y="81"/>
                  <a:pt x="81" y="83"/>
                  <a:pt x="80" y="83"/>
                </a:cubicBezTo>
                <a:cubicBezTo>
                  <a:pt x="79" y="83"/>
                  <a:pt x="77" y="81"/>
                  <a:pt x="77" y="80"/>
                </a:cubicBezTo>
                <a:cubicBezTo>
                  <a:pt x="77" y="79"/>
                  <a:pt x="79" y="77"/>
                  <a:pt x="80" y="7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3" name="Freeform 1364"/>
          <p:cNvSpPr>
            <a:spLocks noEditPoints="1"/>
          </p:cNvSpPr>
          <p:nvPr userDrawn="1"/>
        </p:nvSpPr>
        <p:spPr bwMode="auto">
          <a:xfrm>
            <a:off x="6776324" y="5956817"/>
            <a:ext cx="450533" cy="454462"/>
          </a:xfrm>
          <a:custGeom>
            <a:avLst/>
            <a:gdLst>
              <a:gd name="T0" fmla="*/ 157 w 160"/>
              <a:gd name="T1" fmla="*/ 77 h 160"/>
              <a:gd name="T2" fmla="*/ 155 w 160"/>
              <a:gd name="T3" fmla="*/ 63 h 160"/>
              <a:gd name="T4" fmla="*/ 146 w 160"/>
              <a:gd name="T5" fmla="*/ 59 h 160"/>
              <a:gd name="T6" fmla="*/ 149 w 160"/>
              <a:gd name="T7" fmla="*/ 40 h 160"/>
              <a:gd name="T8" fmla="*/ 131 w 160"/>
              <a:gd name="T9" fmla="*/ 33 h 160"/>
              <a:gd name="T10" fmla="*/ 133 w 160"/>
              <a:gd name="T11" fmla="*/ 23 h 160"/>
              <a:gd name="T12" fmla="*/ 121 w 160"/>
              <a:gd name="T13" fmla="*/ 14 h 160"/>
              <a:gd name="T14" fmla="*/ 112 w 160"/>
              <a:gd name="T15" fmla="*/ 19 h 160"/>
              <a:gd name="T16" fmla="*/ 101 w 160"/>
              <a:gd name="T17" fmla="*/ 3 h 160"/>
              <a:gd name="T18" fmla="*/ 83 w 160"/>
              <a:gd name="T19" fmla="*/ 11 h 160"/>
              <a:gd name="T20" fmla="*/ 77 w 160"/>
              <a:gd name="T21" fmla="*/ 3 h 160"/>
              <a:gd name="T22" fmla="*/ 63 w 160"/>
              <a:gd name="T23" fmla="*/ 5 h 160"/>
              <a:gd name="T24" fmla="*/ 59 w 160"/>
              <a:gd name="T25" fmla="*/ 14 h 160"/>
              <a:gd name="T26" fmla="*/ 40 w 160"/>
              <a:gd name="T27" fmla="*/ 11 h 160"/>
              <a:gd name="T28" fmla="*/ 33 w 160"/>
              <a:gd name="T29" fmla="*/ 29 h 160"/>
              <a:gd name="T30" fmla="*/ 23 w 160"/>
              <a:gd name="T31" fmla="*/ 27 h 160"/>
              <a:gd name="T32" fmla="*/ 14 w 160"/>
              <a:gd name="T33" fmla="*/ 39 h 160"/>
              <a:gd name="T34" fmla="*/ 19 w 160"/>
              <a:gd name="T35" fmla="*/ 48 h 160"/>
              <a:gd name="T36" fmla="*/ 3 w 160"/>
              <a:gd name="T37" fmla="*/ 59 h 160"/>
              <a:gd name="T38" fmla="*/ 11 w 160"/>
              <a:gd name="T39" fmla="*/ 77 h 160"/>
              <a:gd name="T40" fmla="*/ 3 w 160"/>
              <a:gd name="T41" fmla="*/ 83 h 160"/>
              <a:gd name="T42" fmla="*/ 5 w 160"/>
              <a:gd name="T43" fmla="*/ 97 h 160"/>
              <a:gd name="T44" fmla="*/ 6 w 160"/>
              <a:gd name="T45" fmla="*/ 103 h 160"/>
              <a:gd name="T46" fmla="*/ 12 w 160"/>
              <a:gd name="T47" fmla="*/ 116 h 160"/>
              <a:gd name="T48" fmla="*/ 14 w 160"/>
              <a:gd name="T49" fmla="*/ 121 h 160"/>
              <a:gd name="T50" fmla="*/ 23 w 160"/>
              <a:gd name="T51" fmla="*/ 133 h 160"/>
              <a:gd name="T52" fmla="*/ 27 w 160"/>
              <a:gd name="T53" fmla="*/ 137 h 160"/>
              <a:gd name="T54" fmla="*/ 39 w 160"/>
              <a:gd name="T55" fmla="*/ 146 h 160"/>
              <a:gd name="T56" fmla="*/ 44 w 160"/>
              <a:gd name="T57" fmla="*/ 148 h 160"/>
              <a:gd name="T58" fmla="*/ 57 w 160"/>
              <a:gd name="T59" fmla="*/ 154 h 160"/>
              <a:gd name="T60" fmla="*/ 63 w 160"/>
              <a:gd name="T61" fmla="*/ 155 h 160"/>
              <a:gd name="T62" fmla="*/ 77 w 160"/>
              <a:gd name="T63" fmla="*/ 157 h 160"/>
              <a:gd name="T64" fmla="*/ 83 w 160"/>
              <a:gd name="T65" fmla="*/ 149 h 160"/>
              <a:gd name="T66" fmla="*/ 100 w 160"/>
              <a:gd name="T67" fmla="*/ 157 h 160"/>
              <a:gd name="T68" fmla="*/ 101 w 160"/>
              <a:gd name="T69" fmla="*/ 146 h 160"/>
              <a:gd name="T70" fmla="*/ 119 w 160"/>
              <a:gd name="T71" fmla="*/ 150 h 160"/>
              <a:gd name="T72" fmla="*/ 117 w 160"/>
              <a:gd name="T73" fmla="*/ 139 h 160"/>
              <a:gd name="T74" fmla="*/ 135 w 160"/>
              <a:gd name="T75" fmla="*/ 137 h 160"/>
              <a:gd name="T76" fmla="*/ 131 w 160"/>
              <a:gd name="T77" fmla="*/ 127 h 160"/>
              <a:gd name="T78" fmla="*/ 147 w 160"/>
              <a:gd name="T79" fmla="*/ 121 h 160"/>
              <a:gd name="T80" fmla="*/ 141 w 160"/>
              <a:gd name="T81" fmla="*/ 112 h 160"/>
              <a:gd name="T82" fmla="*/ 155 w 160"/>
              <a:gd name="T83" fmla="*/ 103 h 160"/>
              <a:gd name="T84" fmla="*/ 148 w 160"/>
              <a:gd name="T85" fmla="*/ 95 h 160"/>
              <a:gd name="T86" fmla="*/ 112 w 160"/>
              <a:gd name="T87" fmla="*/ 135 h 160"/>
              <a:gd name="T88" fmla="*/ 80 w 160"/>
              <a:gd name="T89" fmla="*/ 109 h 160"/>
              <a:gd name="T90" fmla="*/ 134 w 160"/>
              <a:gd name="T91" fmla="*/ 114 h 160"/>
              <a:gd name="T92" fmla="*/ 77 w 160"/>
              <a:gd name="T93" fmla="*/ 16 h 160"/>
              <a:gd name="T94" fmla="*/ 53 w 160"/>
              <a:gd name="T95" fmla="*/ 92 h 160"/>
              <a:gd name="T96" fmla="*/ 92 w 160"/>
              <a:gd name="T97" fmla="*/ 101 h 160"/>
              <a:gd name="T98" fmla="*/ 101 w 160"/>
              <a:gd name="T99" fmla="*/ 68 h 160"/>
              <a:gd name="T100" fmla="*/ 105 w 160"/>
              <a:gd name="T101" fmla="*/ 65 h 160"/>
              <a:gd name="T102" fmla="*/ 135 w 160"/>
              <a:gd name="T103" fmla="*/ 48 h 160"/>
              <a:gd name="T104" fmla="*/ 84 w 160"/>
              <a:gd name="T105" fmla="*/ 65 h 160"/>
              <a:gd name="T106" fmla="*/ 66 w 160"/>
              <a:gd name="T107" fmla="*/ 88 h 160"/>
              <a:gd name="T108" fmla="*/ 88 w 160"/>
              <a:gd name="T109" fmla="*/ 94 h 160"/>
              <a:gd name="T110" fmla="*/ 84 w 160"/>
              <a:gd name="T111" fmla="*/ 65 h 160"/>
              <a:gd name="T112" fmla="*/ 77 w 160"/>
              <a:gd name="T113" fmla="*/ 90 h 160"/>
              <a:gd name="T114" fmla="*/ 75 w 160"/>
              <a:gd name="T115" fmla="*/ 71 h 160"/>
              <a:gd name="T116" fmla="*/ 89 w 160"/>
              <a:gd name="T117" fmla="*/ 7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60">
                <a:moveTo>
                  <a:pt x="157" y="83"/>
                </a:moveTo>
                <a:cubicBezTo>
                  <a:pt x="159" y="83"/>
                  <a:pt x="160" y="81"/>
                  <a:pt x="160" y="80"/>
                </a:cubicBezTo>
                <a:cubicBezTo>
                  <a:pt x="160" y="79"/>
                  <a:pt x="159" y="77"/>
                  <a:pt x="157" y="77"/>
                </a:cubicBezTo>
                <a:cubicBezTo>
                  <a:pt x="149" y="77"/>
                  <a:pt x="149" y="77"/>
                  <a:pt x="149" y="77"/>
                </a:cubicBezTo>
                <a:cubicBezTo>
                  <a:pt x="149" y="73"/>
                  <a:pt x="149" y="69"/>
                  <a:pt x="148" y="65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7" y="62"/>
                  <a:pt x="158" y="61"/>
                  <a:pt x="157" y="59"/>
                </a:cubicBezTo>
                <a:cubicBezTo>
                  <a:pt x="157" y="58"/>
                  <a:pt x="155" y="57"/>
                  <a:pt x="154" y="57"/>
                </a:cubicBezTo>
                <a:cubicBezTo>
                  <a:pt x="146" y="59"/>
                  <a:pt x="146" y="59"/>
                  <a:pt x="146" y="59"/>
                </a:cubicBezTo>
                <a:cubicBezTo>
                  <a:pt x="145" y="55"/>
                  <a:pt x="143" y="52"/>
                  <a:pt x="141" y="48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50" y="43"/>
                  <a:pt x="150" y="41"/>
                  <a:pt x="149" y="40"/>
                </a:cubicBezTo>
                <a:cubicBezTo>
                  <a:pt x="149" y="39"/>
                  <a:pt x="147" y="38"/>
                  <a:pt x="146" y="39"/>
                </a:cubicBezTo>
                <a:cubicBezTo>
                  <a:pt x="139" y="43"/>
                  <a:pt x="139" y="43"/>
                  <a:pt x="139" y="43"/>
                </a:cubicBezTo>
                <a:cubicBezTo>
                  <a:pt x="136" y="39"/>
                  <a:pt x="134" y="36"/>
                  <a:pt x="131" y="33"/>
                </a:cubicBezTo>
                <a:cubicBezTo>
                  <a:pt x="137" y="27"/>
                  <a:pt x="137" y="27"/>
                  <a:pt x="137" y="27"/>
                </a:cubicBezTo>
                <a:cubicBezTo>
                  <a:pt x="138" y="26"/>
                  <a:pt x="138" y="24"/>
                  <a:pt x="137" y="23"/>
                </a:cubicBezTo>
                <a:cubicBezTo>
                  <a:pt x="136" y="22"/>
                  <a:pt x="134" y="22"/>
                  <a:pt x="133" y="23"/>
                </a:cubicBezTo>
                <a:cubicBezTo>
                  <a:pt x="127" y="29"/>
                  <a:pt x="127" y="29"/>
                  <a:pt x="127" y="29"/>
                </a:cubicBezTo>
                <a:cubicBezTo>
                  <a:pt x="124" y="26"/>
                  <a:pt x="121" y="24"/>
                  <a:pt x="117" y="21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3"/>
                  <a:pt x="121" y="11"/>
                  <a:pt x="120" y="11"/>
                </a:cubicBezTo>
                <a:cubicBezTo>
                  <a:pt x="119" y="10"/>
                  <a:pt x="117" y="10"/>
                  <a:pt x="116" y="12"/>
                </a:cubicBezTo>
                <a:cubicBezTo>
                  <a:pt x="112" y="19"/>
                  <a:pt x="112" y="19"/>
                  <a:pt x="112" y="19"/>
                </a:cubicBezTo>
                <a:cubicBezTo>
                  <a:pt x="109" y="17"/>
                  <a:pt x="105" y="15"/>
                  <a:pt x="100" y="14"/>
                </a:cubicBezTo>
                <a:cubicBezTo>
                  <a:pt x="103" y="6"/>
                  <a:pt x="103" y="6"/>
                  <a:pt x="103" y="6"/>
                </a:cubicBezTo>
                <a:cubicBezTo>
                  <a:pt x="103" y="5"/>
                  <a:pt x="102" y="3"/>
                  <a:pt x="101" y="3"/>
                </a:cubicBezTo>
                <a:cubicBezTo>
                  <a:pt x="99" y="2"/>
                  <a:pt x="98" y="3"/>
                  <a:pt x="97" y="5"/>
                </a:cubicBezTo>
                <a:cubicBezTo>
                  <a:pt x="95" y="12"/>
                  <a:pt x="95" y="12"/>
                  <a:pt x="95" y="12"/>
                </a:cubicBezTo>
                <a:cubicBezTo>
                  <a:pt x="91" y="11"/>
                  <a:pt x="87" y="11"/>
                  <a:pt x="83" y="11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80" y="0"/>
                </a:cubicBezTo>
                <a:cubicBezTo>
                  <a:pt x="79" y="0"/>
                  <a:pt x="77" y="1"/>
                  <a:pt x="77" y="3"/>
                </a:cubicBezTo>
                <a:cubicBezTo>
                  <a:pt x="77" y="11"/>
                  <a:pt x="77" y="11"/>
                  <a:pt x="77" y="11"/>
                </a:cubicBezTo>
                <a:cubicBezTo>
                  <a:pt x="73" y="11"/>
                  <a:pt x="69" y="11"/>
                  <a:pt x="65" y="12"/>
                </a:cubicBezTo>
                <a:cubicBezTo>
                  <a:pt x="63" y="5"/>
                  <a:pt x="63" y="5"/>
                  <a:pt x="63" y="5"/>
                </a:cubicBezTo>
                <a:cubicBezTo>
                  <a:pt x="62" y="3"/>
                  <a:pt x="61" y="2"/>
                  <a:pt x="59" y="3"/>
                </a:cubicBezTo>
                <a:cubicBezTo>
                  <a:pt x="58" y="3"/>
                  <a:pt x="57" y="5"/>
                  <a:pt x="57" y="6"/>
                </a:cubicBezTo>
                <a:cubicBezTo>
                  <a:pt x="59" y="14"/>
                  <a:pt x="59" y="14"/>
                  <a:pt x="59" y="14"/>
                </a:cubicBezTo>
                <a:cubicBezTo>
                  <a:pt x="55" y="15"/>
                  <a:pt x="52" y="17"/>
                  <a:pt x="48" y="19"/>
                </a:cubicBezTo>
                <a:cubicBezTo>
                  <a:pt x="44" y="12"/>
                  <a:pt x="44" y="12"/>
                  <a:pt x="44" y="12"/>
                </a:cubicBezTo>
                <a:cubicBezTo>
                  <a:pt x="43" y="10"/>
                  <a:pt x="41" y="10"/>
                  <a:pt x="40" y="11"/>
                </a:cubicBezTo>
                <a:cubicBezTo>
                  <a:pt x="39" y="11"/>
                  <a:pt x="38" y="13"/>
                  <a:pt x="39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39" y="24"/>
                  <a:pt x="36" y="26"/>
                  <a:pt x="33" y="29"/>
                </a:cubicBezTo>
                <a:cubicBezTo>
                  <a:pt x="27" y="23"/>
                  <a:pt x="27" y="23"/>
                  <a:pt x="27" y="23"/>
                </a:cubicBezTo>
                <a:cubicBezTo>
                  <a:pt x="26" y="22"/>
                  <a:pt x="24" y="22"/>
                  <a:pt x="23" y="23"/>
                </a:cubicBezTo>
                <a:cubicBezTo>
                  <a:pt x="22" y="24"/>
                  <a:pt x="22" y="26"/>
                  <a:pt x="23" y="27"/>
                </a:cubicBezTo>
                <a:cubicBezTo>
                  <a:pt x="29" y="33"/>
                  <a:pt x="29" y="33"/>
                  <a:pt x="29" y="33"/>
                </a:cubicBezTo>
                <a:cubicBezTo>
                  <a:pt x="26" y="36"/>
                  <a:pt x="24" y="39"/>
                  <a:pt x="21" y="43"/>
                </a:cubicBezTo>
                <a:cubicBezTo>
                  <a:pt x="14" y="39"/>
                  <a:pt x="14" y="39"/>
                  <a:pt x="14" y="39"/>
                </a:cubicBezTo>
                <a:cubicBezTo>
                  <a:pt x="13" y="38"/>
                  <a:pt x="11" y="39"/>
                  <a:pt x="11" y="40"/>
                </a:cubicBezTo>
                <a:cubicBezTo>
                  <a:pt x="10" y="41"/>
                  <a:pt x="10" y="43"/>
                  <a:pt x="12" y="44"/>
                </a:cubicBezTo>
                <a:cubicBezTo>
                  <a:pt x="19" y="48"/>
                  <a:pt x="19" y="48"/>
                  <a:pt x="19" y="48"/>
                </a:cubicBezTo>
                <a:cubicBezTo>
                  <a:pt x="17" y="51"/>
                  <a:pt x="15" y="55"/>
                  <a:pt x="14" y="60"/>
                </a:cubicBezTo>
                <a:cubicBezTo>
                  <a:pt x="6" y="57"/>
                  <a:pt x="6" y="57"/>
                  <a:pt x="6" y="57"/>
                </a:cubicBezTo>
                <a:cubicBezTo>
                  <a:pt x="5" y="57"/>
                  <a:pt x="3" y="58"/>
                  <a:pt x="3" y="59"/>
                </a:cubicBezTo>
                <a:cubicBezTo>
                  <a:pt x="2" y="61"/>
                  <a:pt x="3" y="62"/>
                  <a:pt x="5" y="63"/>
                </a:cubicBezTo>
                <a:cubicBezTo>
                  <a:pt x="12" y="65"/>
                  <a:pt x="12" y="65"/>
                  <a:pt x="12" y="65"/>
                </a:cubicBezTo>
                <a:cubicBezTo>
                  <a:pt x="11" y="69"/>
                  <a:pt x="11" y="73"/>
                  <a:pt x="11" y="77"/>
                </a:cubicBezTo>
                <a:cubicBezTo>
                  <a:pt x="3" y="77"/>
                  <a:pt x="3" y="77"/>
                  <a:pt x="3" y="77"/>
                </a:cubicBezTo>
                <a:cubicBezTo>
                  <a:pt x="1" y="77"/>
                  <a:pt x="0" y="79"/>
                  <a:pt x="0" y="80"/>
                </a:cubicBezTo>
                <a:cubicBezTo>
                  <a:pt x="0" y="81"/>
                  <a:pt x="1" y="83"/>
                  <a:pt x="3" y="83"/>
                </a:cubicBezTo>
                <a:cubicBezTo>
                  <a:pt x="11" y="83"/>
                  <a:pt x="11" y="83"/>
                  <a:pt x="11" y="83"/>
                </a:cubicBezTo>
                <a:cubicBezTo>
                  <a:pt x="11" y="87"/>
                  <a:pt x="11" y="91"/>
                  <a:pt x="12" y="95"/>
                </a:cubicBezTo>
                <a:cubicBezTo>
                  <a:pt x="5" y="97"/>
                  <a:pt x="5" y="97"/>
                  <a:pt x="5" y="97"/>
                </a:cubicBezTo>
                <a:cubicBezTo>
                  <a:pt x="3" y="98"/>
                  <a:pt x="2" y="99"/>
                  <a:pt x="3" y="101"/>
                </a:cubicBezTo>
                <a:cubicBezTo>
                  <a:pt x="3" y="102"/>
                  <a:pt x="4" y="103"/>
                  <a:pt x="5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5" y="105"/>
                  <a:pt x="17" y="108"/>
                  <a:pt x="19" y="112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10" y="117"/>
                  <a:pt x="10" y="119"/>
                  <a:pt x="11" y="120"/>
                </a:cubicBezTo>
                <a:cubicBezTo>
                  <a:pt x="11" y="121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21" y="117"/>
                  <a:pt x="21" y="117"/>
                  <a:pt x="21" y="117"/>
                </a:cubicBezTo>
                <a:cubicBezTo>
                  <a:pt x="24" y="121"/>
                  <a:pt x="26" y="124"/>
                  <a:pt x="29" y="127"/>
                </a:cubicBezTo>
                <a:cubicBezTo>
                  <a:pt x="23" y="133"/>
                  <a:pt x="23" y="133"/>
                  <a:pt x="23" y="133"/>
                </a:cubicBezTo>
                <a:cubicBezTo>
                  <a:pt x="22" y="134"/>
                  <a:pt x="22" y="136"/>
                  <a:pt x="23" y="137"/>
                </a:cubicBezTo>
                <a:cubicBezTo>
                  <a:pt x="24" y="137"/>
                  <a:pt x="25" y="137"/>
                  <a:pt x="25" y="137"/>
                </a:cubicBezTo>
                <a:cubicBezTo>
                  <a:pt x="26" y="137"/>
                  <a:pt x="27" y="137"/>
                  <a:pt x="27" y="137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36" y="134"/>
                  <a:pt x="39" y="136"/>
                  <a:pt x="43" y="139"/>
                </a:cubicBezTo>
                <a:cubicBezTo>
                  <a:pt x="39" y="146"/>
                  <a:pt x="39" y="146"/>
                  <a:pt x="39" y="146"/>
                </a:cubicBezTo>
                <a:cubicBezTo>
                  <a:pt x="38" y="147"/>
                  <a:pt x="39" y="149"/>
                  <a:pt x="40" y="149"/>
                </a:cubicBezTo>
                <a:cubicBezTo>
                  <a:pt x="40" y="150"/>
                  <a:pt x="41" y="150"/>
                  <a:pt x="41" y="150"/>
                </a:cubicBezTo>
                <a:cubicBezTo>
                  <a:pt x="42" y="150"/>
                  <a:pt x="43" y="149"/>
                  <a:pt x="44" y="148"/>
                </a:cubicBezTo>
                <a:cubicBezTo>
                  <a:pt x="48" y="141"/>
                  <a:pt x="48" y="141"/>
                  <a:pt x="48" y="141"/>
                </a:cubicBezTo>
                <a:cubicBezTo>
                  <a:pt x="51" y="143"/>
                  <a:pt x="55" y="145"/>
                  <a:pt x="60" y="146"/>
                </a:cubicBezTo>
                <a:cubicBezTo>
                  <a:pt x="57" y="154"/>
                  <a:pt x="57" y="154"/>
                  <a:pt x="57" y="154"/>
                </a:cubicBezTo>
                <a:cubicBezTo>
                  <a:pt x="57" y="155"/>
                  <a:pt x="58" y="157"/>
                  <a:pt x="59" y="157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61" y="157"/>
                  <a:pt x="62" y="157"/>
                  <a:pt x="63" y="155"/>
                </a:cubicBezTo>
                <a:cubicBezTo>
                  <a:pt x="65" y="148"/>
                  <a:pt x="65" y="148"/>
                  <a:pt x="65" y="148"/>
                </a:cubicBezTo>
                <a:cubicBezTo>
                  <a:pt x="69" y="148"/>
                  <a:pt x="73" y="149"/>
                  <a:pt x="77" y="149"/>
                </a:cubicBezTo>
                <a:cubicBezTo>
                  <a:pt x="77" y="157"/>
                  <a:pt x="77" y="157"/>
                  <a:pt x="77" y="157"/>
                </a:cubicBezTo>
                <a:cubicBezTo>
                  <a:pt x="77" y="159"/>
                  <a:pt x="79" y="160"/>
                  <a:pt x="80" y="160"/>
                </a:cubicBezTo>
                <a:cubicBezTo>
                  <a:pt x="81" y="160"/>
                  <a:pt x="83" y="159"/>
                  <a:pt x="83" y="157"/>
                </a:cubicBezTo>
                <a:cubicBezTo>
                  <a:pt x="83" y="149"/>
                  <a:pt x="83" y="149"/>
                  <a:pt x="83" y="149"/>
                </a:cubicBezTo>
                <a:cubicBezTo>
                  <a:pt x="87" y="149"/>
                  <a:pt x="91" y="149"/>
                  <a:pt x="95" y="148"/>
                </a:cubicBezTo>
                <a:cubicBezTo>
                  <a:pt x="97" y="155"/>
                  <a:pt x="97" y="155"/>
                  <a:pt x="97" y="155"/>
                </a:cubicBezTo>
                <a:cubicBezTo>
                  <a:pt x="98" y="157"/>
                  <a:pt x="99" y="157"/>
                  <a:pt x="100" y="157"/>
                </a:cubicBezTo>
                <a:cubicBezTo>
                  <a:pt x="100" y="157"/>
                  <a:pt x="100" y="157"/>
                  <a:pt x="101" y="157"/>
                </a:cubicBezTo>
                <a:cubicBezTo>
                  <a:pt x="102" y="157"/>
                  <a:pt x="103" y="155"/>
                  <a:pt x="103" y="154"/>
                </a:cubicBezTo>
                <a:cubicBezTo>
                  <a:pt x="101" y="146"/>
                  <a:pt x="101" y="146"/>
                  <a:pt x="101" y="146"/>
                </a:cubicBezTo>
                <a:cubicBezTo>
                  <a:pt x="105" y="145"/>
                  <a:pt x="108" y="143"/>
                  <a:pt x="112" y="141"/>
                </a:cubicBezTo>
                <a:cubicBezTo>
                  <a:pt x="116" y="148"/>
                  <a:pt x="116" y="148"/>
                  <a:pt x="116" y="148"/>
                </a:cubicBezTo>
                <a:cubicBezTo>
                  <a:pt x="117" y="149"/>
                  <a:pt x="118" y="150"/>
                  <a:pt x="119" y="150"/>
                </a:cubicBezTo>
                <a:cubicBezTo>
                  <a:pt x="119" y="150"/>
                  <a:pt x="120" y="150"/>
                  <a:pt x="120" y="149"/>
                </a:cubicBezTo>
                <a:cubicBezTo>
                  <a:pt x="121" y="149"/>
                  <a:pt x="122" y="147"/>
                  <a:pt x="121" y="146"/>
                </a:cubicBezTo>
                <a:cubicBezTo>
                  <a:pt x="117" y="139"/>
                  <a:pt x="117" y="139"/>
                  <a:pt x="117" y="139"/>
                </a:cubicBezTo>
                <a:cubicBezTo>
                  <a:pt x="121" y="136"/>
                  <a:pt x="124" y="134"/>
                  <a:pt x="127" y="131"/>
                </a:cubicBezTo>
                <a:cubicBezTo>
                  <a:pt x="133" y="137"/>
                  <a:pt x="133" y="137"/>
                  <a:pt x="133" y="137"/>
                </a:cubicBezTo>
                <a:cubicBezTo>
                  <a:pt x="133" y="137"/>
                  <a:pt x="134" y="137"/>
                  <a:pt x="135" y="137"/>
                </a:cubicBezTo>
                <a:cubicBezTo>
                  <a:pt x="135" y="137"/>
                  <a:pt x="136" y="137"/>
                  <a:pt x="137" y="137"/>
                </a:cubicBezTo>
                <a:cubicBezTo>
                  <a:pt x="138" y="136"/>
                  <a:pt x="138" y="134"/>
                  <a:pt x="137" y="133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34" y="124"/>
                  <a:pt x="136" y="121"/>
                  <a:pt x="139" y="117"/>
                </a:cubicBezTo>
                <a:cubicBezTo>
                  <a:pt x="146" y="121"/>
                  <a:pt x="146" y="121"/>
                  <a:pt x="146" y="121"/>
                </a:cubicBezTo>
                <a:cubicBezTo>
                  <a:pt x="146" y="121"/>
                  <a:pt x="147" y="121"/>
                  <a:pt x="147" y="121"/>
                </a:cubicBezTo>
                <a:cubicBezTo>
                  <a:pt x="148" y="121"/>
                  <a:pt x="149" y="121"/>
                  <a:pt x="149" y="120"/>
                </a:cubicBezTo>
                <a:cubicBezTo>
                  <a:pt x="150" y="119"/>
                  <a:pt x="150" y="117"/>
                  <a:pt x="148" y="116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3" y="109"/>
                  <a:pt x="145" y="105"/>
                  <a:pt x="146" y="100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4" y="103"/>
                  <a:pt x="154" y="103"/>
                  <a:pt x="155" y="103"/>
                </a:cubicBezTo>
                <a:cubicBezTo>
                  <a:pt x="156" y="103"/>
                  <a:pt x="157" y="102"/>
                  <a:pt x="157" y="101"/>
                </a:cubicBezTo>
                <a:cubicBezTo>
                  <a:pt x="158" y="99"/>
                  <a:pt x="157" y="98"/>
                  <a:pt x="155" y="97"/>
                </a:cubicBezTo>
                <a:cubicBezTo>
                  <a:pt x="148" y="95"/>
                  <a:pt x="148" y="95"/>
                  <a:pt x="148" y="95"/>
                </a:cubicBezTo>
                <a:cubicBezTo>
                  <a:pt x="149" y="91"/>
                  <a:pt x="149" y="87"/>
                  <a:pt x="149" y="83"/>
                </a:cubicBezTo>
                <a:lnTo>
                  <a:pt x="157" y="83"/>
                </a:lnTo>
                <a:close/>
                <a:moveTo>
                  <a:pt x="112" y="135"/>
                </a:moveTo>
                <a:cubicBezTo>
                  <a:pt x="82" y="153"/>
                  <a:pt x="44" y="143"/>
                  <a:pt x="26" y="114"/>
                </a:cubicBezTo>
                <a:cubicBezTo>
                  <a:pt x="56" y="97"/>
                  <a:pt x="56" y="97"/>
                  <a:pt x="56" y="97"/>
                </a:cubicBezTo>
                <a:cubicBezTo>
                  <a:pt x="62" y="105"/>
                  <a:pt x="71" y="109"/>
                  <a:pt x="80" y="109"/>
                </a:cubicBezTo>
                <a:cubicBezTo>
                  <a:pt x="85" y="109"/>
                  <a:pt x="90" y="108"/>
                  <a:pt x="95" y="105"/>
                </a:cubicBezTo>
                <a:cubicBezTo>
                  <a:pt x="98" y="103"/>
                  <a:pt x="102" y="100"/>
                  <a:pt x="104" y="97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29" y="123"/>
                  <a:pt x="121" y="130"/>
                  <a:pt x="112" y="135"/>
                </a:cubicBezTo>
                <a:close/>
                <a:moveTo>
                  <a:pt x="48" y="25"/>
                </a:moveTo>
                <a:cubicBezTo>
                  <a:pt x="57" y="19"/>
                  <a:pt x="67" y="16"/>
                  <a:pt x="77" y="16"/>
                </a:cubicBezTo>
                <a:cubicBezTo>
                  <a:pt x="77" y="51"/>
                  <a:pt x="77" y="51"/>
                  <a:pt x="77" y="51"/>
                </a:cubicBezTo>
                <a:cubicBezTo>
                  <a:pt x="73" y="51"/>
                  <a:pt x="69" y="52"/>
                  <a:pt x="65" y="55"/>
                </a:cubicBezTo>
                <a:cubicBezTo>
                  <a:pt x="52" y="62"/>
                  <a:pt x="47" y="79"/>
                  <a:pt x="53" y="92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7" y="79"/>
                  <a:pt x="18" y="42"/>
                  <a:pt x="48" y="25"/>
                </a:cubicBezTo>
                <a:close/>
                <a:moveTo>
                  <a:pt x="92" y="101"/>
                </a:moveTo>
                <a:cubicBezTo>
                  <a:pt x="81" y="107"/>
                  <a:pt x="66" y="103"/>
                  <a:pt x="59" y="92"/>
                </a:cubicBezTo>
                <a:cubicBezTo>
                  <a:pt x="53" y="81"/>
                  <a:pt x="57" y="66"/>
                  <a:pt x="68" y="59"/>
                </a:cubicBezTo>
                <a:cubicBezTo>
                  <a:pt x="79" y="53"/>
                  <a:pt x="94" y="57"/>
                  <a:pt x="101" y="68"/>
                </a:cubicBezTo>
                <a:cubicBezTo>
                  <a:pt x="107" y="79"/>
                  <a:pt x="103" y="94"/>
                  <a:pt x="92" y="101"/>
                </a:cubicBezTo>
                <a:close/>
                <a:moveTo>
                  <a:pt x="107" y="92"/>
                </a:moveTo>
                <a:cubicBezTo>
                  <a:pt x="110" y="84"/>
                  <a:pt x="110" y="74"/>
                  <a:pt x="105" y="65"/>
                </a:cubicBezTo>
                <a:cubicBezTo>
                  <a:pt x="100" y="57"/>
                  <a:pt x="92" y="52"/>
                  <a:pt x="83" y="51"/>
                </a:cubicBezTo>
                <a:cubicBezTo>
                  <a:pt x="83" y="16"/>
                  <a:pt x="83" y="16"/>
                  <a:pt x="83" y="16"/>
                </a:cubicBezTo>
                <a:cubicBezTo>
                  <a:pt x="104" y="17"/>
                  <a:pt x="124" y="28"/>
                  <a:pt x="135" y="48"/>
                </a:cubicBezTo>
                <a:cubicBezTo>
                  <a:pt x="147" y="68"/>
                  <a:pt x="146" y="91"/>
                  <a:pt x="137" y="110"/>
                </a:cubicBezTo>
                <a:lnTo>
                  <a:pt x="107" y="92"/>
                </a:lnTo>
                <a:close/>
                <a:moveTo>
                  <a:pt x="84" y="65"/>
                </a:moveTo>
                <a:cubicBezTo>
                  <a:pt x="80" y="63"/>
                  <a:pt x="76" y="64"/>
                  <a:pt x="72" y="66"/>
                </a:cubicBezTo>
                <a:cubicBezTo>
                  <a:pt x="68" y="68"/>
                  <a:pt x="66" y="72"/>
                  <a:pt x="65" y="76"/>
                </a:cubicBezTo>
                <a:cubicBezTo>
                  <a:pt x="63" y="80"/>
                  <a:pt x="64" y="84"/>
                  <a:pt x="66" y="88"/>
                </a:cubicBezTo>
                <a:cubicBezTo>
                  <a:pt x="68" y="92"/>
                  <a:pt x="72" y="94"/>
                  <a:pt x="76" y="95"/>
                </a:cubicBezTo>
                <a:cubicBezTo>
                  <a:pt x="77" y="96"/>
                  <a:pt x="79" y="96"/>
                  <a:pt x="80" y="96"/>
                </a:cubicBezTo>
                <a:cubicBezTo>
                  <a:pt x="83" y="96"/>
                  <a:pt x="86" y="95"/>
                  <a:pt x="88" y="94"/>
                </a:cubicBezTo>
                <a:cubicBezTo>
                  <a:pt x="92" y="92"/>
                  <a:pt x="94" y="88"/>
                  <a:pt x="95" y="84"/>
                </a:cubicBezTo>
                <a:cubicBezTo>
                  <a:pt x="97" y="80"/>
                  <a:pt x="96" y="76"/>
                  <a:pt x="94" y="72"/>
                </a:cubicBezTo>
                <a:cubicBezTo>
                  <a:pt x="92" y="68"/>
                  <a:pt x="88" y="66"/>
                  <a:pt x="84" y="65"/>
                </a:cubicBezTo>
                <a:close/>
                <a:moveTo>
                  <a:pt x="90" y="83"/>
                </a:moveTo>
                <a:cubicBezTo>
                  <a:pt x="90" y="86"/>
                  <a:pt x="88" y="88"/>
                  <a:pt x="85" y="89"/>
                </a:cubicBezTo>
                <a:cubicBezTo>
                  <a:pt x="83" y="91"/>
                  <a:pt x="80" y="91"/>
                  <a:pt x="77" y="90"/>
                </a:cubicBezTo>
                <a:cubicBezTo>
                  <a:pt x="74" y="90"/>
                  <a:pt x="72" y="88"/>
                  <a:pt x="71" y="85"/>
                </a:cubicBezTo>
                <a:cubicBezTo>
                  <a:pt x="69" y="83"/>
                  <a:pt x="69" y="80"/>
                  <a:pt x="70" y="77"/>
                </a:cubicBezTo>
                <a:cubicBezTo>
                  <a:pt x="70" y="74"/>
                  <a:pt x="72" y="72"/>
                  <a:pt x="75" y="71"/>
                </a:cubicBezTo>
                <a:cubicBezTo>
                  <a:pt x="76" y="70"/>
                  <a:pt x="78" y="69"/>
                  <a:pt x="80" y="69"/>
                </a:cubicBezTo>
                <a:cubicBezTo>
                  <a:pt x="81" y="69"/>
                  <a:pt x="82" y="69"/>
                  <a:pt x="83" y="70"/>
                </a:cubicBezTo>
                <a:cubicBezTo>
                  <a:pt x="86" y="70"/>
                  <a:pt x="88" y="72"/>
                  <a:pt x="89" y="75"/>
                </a:cubicBezTo>
                <a:cubicBezTo>
                  <a:pt x="91" y="77"/>
                  <a:pt x="91" y="80"/>
                  <a:pt x="90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4" name="Freeform 1365"/>
          <p:cNvSpPr>
            <a:spLocks noEditPoints="1"/>
          </p:cNvSpPr>
          <p:nvPr userDrawn="1"/>
        </p:nvSpPr>
        <p:spPr bwMode="auto">
          <a:xfrm>
            <a:off x="7564755" y="1358504"/>
            <a:ext cx="450533" cy="454462"/>
          </a:xfrm>
          <a:custGeom>
            <a:avLst/>
            <a:gdLst>
              <a:gd name="T0" fmla="*/ 51 w 160"/>
              <a:gd name="T1" fmla="*/ 104 h 160"/>
              <a:gd name="T2" fmla="*/ 107 w 160"/>
              <a:gd name="T3" fmla="*/ 43 h 160"/>
              <a:gd name="T4" fmla="*/ 117 w 160"/>
              <a:gd name="T5" fmla="*/ 37 h 160"/>
              <a:gd name="T6" fmla="*/ 29 w 160"/>
              <a:gd name="T7" fmla="*/ 109 h 160"/>
              <a:gd name="T8" fmla="*/ 51 w 160"/>
              <a:gd name="T9" fmla="*/ 93 h 160"/>
              <a:gd name="T10" fmla="*/ 154 w 160"/>
              <a:gd name="T11" fmla="*/ 49 h 160"/>
              <a:gd name="T12" fmla="*/ 80 w 160"/>
              <a:gd name="T13" fmla="*/ 0 h 160"/>
              <a:gd name="T14" fmla="*/ 50 w 160"/>
              <a:gd name="T15" fmla="*/ 6 h 160"/>
              <a:gd name="T16" fmla="*/ 44 w 160"/>
              <a:gd name="T17" fmla="*/ 9 h 160"/>
              <a:gd name="T18" fmla="*/ 38 w 160"/>
              <a:gd name="T19" fmla="*/ 12 h 160"/>
              <a:gd name="T20" fmla="*/ 31 w 160"/>
              <a:gd name="T21" fmla="*/ 17 h 160"/>
              <a:gd name="T22" fmla="*/ 3 w 160"/>
              <a:gd name="T23" fmla="*/ 103 h 160"/>
              <a:gd name="T24" fmla="*/ 8 w 160"/>
              <a:gd name="T25" fmla="*/ 115 h 160"/>
              <a:gd name="T26" fmla="*/ 57 w 160"/>
              <a:gd name="T27" fmla="*/ 157 h 160"/>
              <a:gd name="T28" fmla="*/ 118 w 160"/>
              <a:gd name="T29" fmla="*/ 151 h 160"/>
              <a:gd name="T30" fmla="*/ 129 w 160"/>
              <a:gd name="T31" fmla="*/ 143 h 160"/>
              <a:gd name="T32" fmla="*/ 140 w 160"/>
              <a:gd name="T33" fmla="*/ 133 h 160"/>
              <a:gd name="T34" fmla="*/ 158 w 160"/>
              <a:gd name="T35" fmla="*/ 98 h 160"/>
              <a:gd name="T36" fmla="*/ 124 w 160"/>
              <a:gd name="T37" fmla="*/ 140 h 160"/>
              <a:gd name="T38" fmla="*/ 112 w 160"/>
              <a:gd name="T39" fmla="*/ 121 h 160"/>
              <a:gd name="T40" fmla="*/ 137 w 160"/>
              <a:gd name="T41" fmla="*/ 99 h 160"/>
              <a:gd name="T42" fmla="*/ 151 w 160"/>
              <a:gd name="T43" fmla="*/ 104 h 160"/>
              <a:gd name="T44" fmla="*/ 148 w 160"/>
              <a:gd name="T45" fmla="*/ 112 h 160"/>
              <a:gd name="T46" fmla="*/ 148 w 160"/>
              <a:gd name="T47" fmla="*/ 112 h 160"/>
              <a:gd name="T48" fmla="*/ 127 w 160"/>
              <a:gd name="T49" fmla="*/ 22 h 160"/>
              <a:gd name="T50" fmla="*/ 135 w 160"/>
              <a:gd name="T51" fmla="*/ 30 h 160"/>
              <a:gd name="T52" fmla="*/ 148 w 160"/>
              <a:gd name="T53" fmla="*/ 50 h 160"/>
              <a:gd name="T54" fmla="*/ 72 w 160"/>
              <a:gd name="T55" fmla="*/ 23 h 160"/>
              <a:gd name="T56" fmla="*/ 62 w 160"/>
              <a:gd name="T57" fmla="*/ 43 h 160"/>
              <a:gd name="T58" fmla="*/ 35 w 160"/>
              <a:gd name="T59" fmla="*/ 41 h 160"/>
              <a:gd name="T60" fmla="*/ 24 w 160"/>
              <a:gd name="T61" fmla="*/ 30 h 160"/>
              <a:gd name="T62" fmla="*/ 51 w 160"/>
              <a:gd name="T63" fmla="*/ 11 h 160"/>
              <a:gd name="T64" fmla="*/ 39 w 160"/>
              <a:gd name="T65" fmla="*/ 18 h 160"/>
              <a:gd name="T66" fmla="*/ 43 w 160"/>
              <a:gd name="T67" fmla="*/ 29 h 160"/>
              <a:gd name="T68" fmla="*/ 51 w 160"/>
              <a:gd name="T69" fmla="*/ 67 h 160"/>
              <a:gd name="T70" fmla="*/ 58 w 160"/>
              <a:gd name="T71" fmla="*/ 151 h 160"/>
              <a:gd name="T72" fmla="*/ 13 w 160"/>
              <a:gd name="T73" fmla="*/ 113 h 160"/>
              <a:gd name="T74" fmla="*/ 9 w 160"/>
              <a:gd name="T75" fmla="*/ 102 h 160"/>
              <a:gd name="T76" fmla="*/ 101 w 160"/>
              <a:gd name="T77" fmla="*/ 132 h 160"/>
              <a:gd name="T78" fmla="*/ 101 w 160"/>
              <a:gd name="T79" fmla="*/ 90 h 160"/>
              <a:gd name="T80" fmla="*/ 70 w 160"/>
              <a:gd name="T81" fmla="*/ 60 h 160"/>
              <a:gd name="T82" fmla="*/ 30 w 160"/>
              <a:gd name="T83" fmla="*/ 62 h 160"/>
              <a:gd name="T84" fmla="*/ 21 w 160"/>
              <a:gd name="T85" fmla="*/ 49 h 160"/>
              <a:gd name="T86" fmla="*/ 40 w 160"/>
              <a:gd name="T87" fmla="*/ 56 h 160"/>
              <a:gd name="T88" fmla="*/ 61 w 160"/>
              <a:gd name="T89" fmla="*/ 49 h 160"/>
              <a:gd name="T90" fmla="*/ 71 w 160"/>
              <a:gd name="T91" fmla="*/ 29 h 160"/>
              <a:gd name="T92" fmla="*/ 67 w 160"/>
              <a:gd name="T93" fmla="*/ 12 h 160"/>
              <a:gd name="T94" fmla="*/ 91 w 160"/>
              <a:gd name="T95" fmla="*/ 12 h 160"/>
              <a:gd name="T96" fmla="*/ 75 w 160"/>
              <a:gd name="T97" fmla="*/ 43 h 160"/>
              <a:gd name="T98" fmla="*/ 89 w 160"/>
              <a:gd name="T99" fmla="*/ 74 h 160"/>
              <a:gd name="T100" fmla="*/ 120 w 160"/>
              <a:gd name="T101" fmla="*/ 83 h 160"/>
              <a:gd name="T102" fmla="*/ 148 w 160"/>
              <a:gd name="T103" fmla="*/ 69 h 160"/>
              <a:gd name="T104" fmla="*/ 143 w 160"/>
              <a:gd name="T105" fmla="*/ 80 h 160"/>
              <a:gd name="T106" fmla="*/ 119 w 160"/>
              <a:gd name="T107" fmla="*/ 90 h 160"/>
              <a:gd name="T108" fmla="*/ 106 w 160"/>
              <a:gd name="T109" fmla="*/ 116 h 160"/>
              <a:gd name="T110" fmla="*/ 116 w 160"/>
              <a:gd name="T111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51" y="120"/>
                </a:moveTo>
                <a:cubicBezTo>
                  <a:pt x="57" y="120"/>
                  <a:pt x="61" y="115"/>
                  <a:pt x="61" y="109"/>
                </a:cubicBezTo>
                <a:cubicBezTo>
                  <a:pt x="61" y="103"/>
                  <a:pt x="57" y="99"/>
                  <a:pt x="51" y="99"/>
                </a:cubicBezTo>
                <a:cubicBezTo>
                  <a:pt x="45" y="99"/>
                  <a:pt x="40" y="103"/>
                  <a:pt x="40" y="109"/>
                </a:cubicBezTo>
                <a:cubicBezTo>
                  <a:pt x="40" y="115"/>
                  <a:pt x="45" y="120"/>
                  <a:pt x="51" y="120"/>
                </a:cubicBezTo>
                <a:close/>
                <a:moveTo>
                  <a:pt x="51" y="104"/>
                </a:moveTo>
                <a:cubicBezTo>
                  <a:pt x="54" y="104"/>
                  <a:pt x="56" y="106"/>
                  <a:pt x="56" y="109"/>
                </a:cubicBezTo>
                <a:cubicBezTo>
                  <a:pt x="56" y="112"/>
                  <a:pt x="54" y="115"/>
                  <a:pt x="51" y="115"/>
                </a:cubicBezTo>
                <a:cubicBezTo>
                  <a:pt x="48" y="115"/>
                  <a:pt x="45" y="112"/>
                  <a:pt x="45" y="109"/>
                </a:cubicBezTo>
                <a:cubicBezTo>
                  <a:pt x="45" y="106"/>
                  <a:pt x="48" y="104"/>
                  <a:pt x="51" y="104"/>
                </a:cubicBezTo>
                <a:close/>
                <a:moveTo>
                  <a:pt x="117" y="32"/>
                </a:moveTo>
                <a:cubicBezTo>
                  <a:pt x="111" y="32"/>
                  <a:pt x="107" y="37"/>
                  <a:pt x="107" y="43"/>
                </a:cubicBezTo>
                <a:cubicBezTo>
                  <a:pt x="107" y="49"/>
                  <a:pt x="111" y="53"/>
                  <a:pt x="117" y="53"/>
                </a:cubicBezTo>
                <a:cubicBezTo>
                  <a:pt x="123" y="53"/>
                  <a:pt x="128" y="49"/>
                  <a:pt x="128" y="43"/>
                </a:cubicBezTo>
                <a:cubicBezTo>
                  <a:pt x="128" y="37"/>
                  <a:pt x="123" y="32"/>
                  <a:pt x="117" y="32"/>
                </a:cubicBezTo>
                <a:close/>
                <a:moveTo>
                  <a:pt x="117" y="48"/>
                </a:moveTo>
                <a:cubicBezTo>
                  <a:pt x="114" y="48"/>
                  <a:pt x="112" y="46"/>
                  <a:pt x="112" y="43"/>
                </a:cubicBezTo>
                <a:cubicBezTo>
                  <a:pt x="112" y="40"/>
                  <a:pt x="114" y="37"/>
                  <a:pt x="117" y="37"/>
                </a:cubicBezTo>
                <a:cubicBezTo>
                  <a:pt x="120" y="37"/>
                  <a:pt x="123" y="40"/>
                  <a:pt x="123" y="43"/>
                </a:cubicBezTo>
                <a:cubicBezTo>
                  <a:pt x="123" y="46"/>
                  <a:pt x="120" y="48"/>
                  <a:pt x="117" y="48"/>
                </a:cubicBezTo>
                <a:close/>
                <a:moveTo>
                  <a:pt x="51" y="131"/>
                </a:moveTo>
                <a:cubicBezTo>
                  <a:pt x="62" y="131"/>
                  <a:pt x="72" y="121"/>
                  <a:pt x="72" y="109"/>
                </a:cubicBezTo>
                <a:cubicBezTo>
                  <a:pt x="72" y="98"/>
                  <a:pt x="62" y="88"/>
                  <a:pt x="51" y="88"/>
                </a:cubicBezTo>
                <a:cubicBezTo>
                  <a:pt x="39" y="88"/>
                  <a:pt x="29" y="98"/>
                  <a:pt x="29" y="109"/>
                </a:cubicBezTo>
                <a:cubicBezTo>
                  <a:pt x="29" y="121"/>
                  <a:pt x="39" y="131"/>
                  <a:pt x="51" y="131"/>
                </a:cubicBezTo>
                <a:close/>
                <a:moveTo>
                  <a:pt x="51" y="93"/>
                </a:moveTo>
                <a:cubicBezTo>
                  <a:pt x="59" y="93"/>
                  <a:pt x="67" y="101"/>
                  <a:pt x="67" y="109"/>
                </a:cubicBezTo>
                <a:cubicBezTo>
                  <a:pt x="67" y="118"/>
                  <a:pt x="59" y="125"/>
                  <a:pt x="51" y="125"/>
                </a:cubicBezTo>
                <a:cubicBezTo>
                  <a:pt x="42" y="125"/>
                  <a:pt x="35" y="118"/>
                  <a:pt x="35" y="109"/>
                </a:cubicBezTo>
                <a:cubicBezTo>
                  <a:pt x="35" y="101"/>
                  <a:pt x="42" y="93"/>
                  <a:pt x="51" y="93"/>
                </a:cubicBezTo>
                <a:close/>
                <a:moveTo>
                  <a:pt x="158" y="98"/>
                </a:moveTo>
                <a:cubicBezTo>
                  <a:pt x="158" y="97"/>
                  <a:pt x="158" y="96"/>
                  <a:pt x="159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59" y="94"/>
                  <a:pt x="159" y="94"/>
                  <a:pt x="159" y="94"/>
                </a:cubicBezTo>
                <a:cubicBezTo>
                  <a:pt x="160" y="90"/>
                  <a:pt x="160" y="85"/>
                  <a:pt x="160" y="80"/>
                </a:cubicBezTo>
                <a:cubicBezTo>
                  <a:pt x="160" y="69"/>
                  <a:pt x="158" y="59"/>
                  <a:pt x="154" y="49"/>
                </a:cubicBezTo>
                <a:cubicBezTo>
                  <a:pt x="154" y="49"/>
                  <a:pt x="154" y="49"/>
                  <a:pt x="154" y="49"/>
                </a:cubicBezTo>
                <a:cubicBezTo>
                  <a:pt x="151" y="42"/>
                  <a:pt x="146" y="35"/>
                  <a:pt x="141" y="29"/>
                </a:cubicBezTo>
                <a:cubicBezTo>
                  <a:pt x="138" y="25"/>
                  <a:pt x="135" y="22"/>
                  <a:pt x="131" y="19"/>
                </a:cubicBezTo>
                <a:cubicBezTo>
                  <a:pt x="125" y="14"/>
                  <a:pt x="119" y="9"/>
                  <a:pt x="111" y="6"/>
                </a:cubicBezTo>
                <a:cubicBezTo>
                  <a:pt x="111" y="6"/>
                  <a:pt x="111" y="6"/>
                  <a:pt x="111" y="6"/>
                </a:cubicBezTo>
                <a:cubicBezTo>
                  <a:pt x="101" y="2"/>
                  <a:pt x="91" y="0"/>
                  <a:pt x="80" y="0"/>
                </a:cubicBezTo>
                <a:cubicBezTo>
                  <a:pt x="75" y="0"/>
                  <a:pt x="71" y="0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6" y="1"/>
                  <a:pt x="66" y="1"/>
                  <a:pt x="66" y="1"/>
                </a:cubicBezTo>
                <a:cubicBezTo>
                  <a:pt x="65" y="1"/>
                  <a:pt x="64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3"/>
                  <a:pt x="54" y="4"/>
                  <a:pt x="50" y="6"/>
                </a:cubicBezTo>
                <a:cubicBezTo>
                  <a:pt x="50" y="6"/>
                  <a:pt x="50" y="6"/>
                  <a:pt x="49" y="6"/>
                </a:cubicBezTo>
                <a:cubicBezTo>
                  <a:pt x="49" y="6"/>
                  <a:pt x="48" y="7"/>
                  <a:pt x="48" y="7"/>
                </a:cubicBezTo>
                <a:cubicBezTo>
                  <a:pt x="47" y="7"/>
                  <a:pt x="46" y="7"/>
                  <a:pt x="46" y="8"/>
                </a:cubicBezTo>
                <a:cubicBezTo>
                  <a:pt x="45" y="8"/>
                  <a:pt x="45" y="8"/>
                  <a:pt x="44" y="8"/>
                </a:cubicBezTo>
                <a:cubicBezTo>
                  <a:pt x="44" y="8"/>
                  <a:pt x="44" y="9"/>
                  <a:pt x="44" y="9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9"/>
                  <a:pt x="44" y="9"/>
                  <a:pt x="43" y="9"/>
                </a:cubicBezTo>
                <a:cubicBezTo>
                  <a:pt x="43" y="9"/>
                  <a:pt x="43" y="9"/>
                  <a:pt x="42" y="9"/>
                </a:cubicBezTo>
                <a:cubicBezTo>
                  <a:pt x="42" y="10"/>
                  <a:pt x="42" y="10"/>
                  <a:pt x="41" y="10"/>
                </a:cubicBezTo>
                <a:cubicBezTo>
                  <a:pt x="41" y="10"/>
                  <a:pt x="41" y="10"/>
                  <a:pt x="40" y="11"/>
                </a:cubicBezTo>
                <a:cubicBezTo>
                  <a:pt x="40" y="11"/>
                  <a:pt x="39" y="11"/>
                  <a:pt x="39" y="11"/>
                </a:cubicBezTo>
                <a:cubicBezTo>
                  <a:pt x="39" y="12"/>
                  <a:pt x="38" y="12"/>
                  <a:pt x="38" y="12"/>
                </a:cubicBezTo>
                <a:cubicBezTo>
                  <a:pt x="37" y="12"/>
                  <a:pt x="36" y="13"/>
                  <a:pt x="35" y="14"/>
                </a:cubicBezTo>
                <a:cubicBezTo>
                  <a:pt x="35" y="14"/>
                  <a:pt x="35" y="14"/>
                  <a:pt x="35" y="14"/>
                </a:cubicBezTo>
                <a:cubicBezTo>
                  <a:pt x="35" y="14"/>
                  <a:pt x="34" y="14"/>
                  <a:pt x="34" y="15"/>
                </a:cubicBezTo>
                <a:cubicBezTo>
                  <a:pt x="34" y="15"/>
                  <a:pt x="34" y="15"/>
                  <a:pt x="34" y="15"/>
                </a:cubicBezTo>
                <a:cubicBezTo>
                  <a:pt x="33" y="16"/>
                  <a:pt x="32" y="16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26" y="21"/>
                  <a:pt x="22" y="25"/>
                  <a:pt x="19" y="29"/>
                </a:cubicBezTo>
                <a:cubicBezTo>
                  <a:pt x="18" y="29"/>
                  <a:pt x="18" y="29"/>
                  <a:pt x="18" y="29"/>
                </a:cubicBezTo>
                <a:cubicBezTo>
                  <a:pt x="7" y="43"/>
                  <a:pt x="0" y="61"/>
                  <a:pt x="0" y="80"/>
                </a:cubicBezTo>
                <a:cubicBezTo>
                  <a:pt x="0" y="88"/>
                  <a:pt x="1" y="96"/>
                  <a:pt x="3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5"/>
                  <a:pt x="4" y="106"/>
                  <a:pt x="5" y="108"/>
                </a:cubicBezTo>
                <a:cubicBezTo>
                  <a:pt x="5" y="108"/>
                  <a:pt x="5" y="109"/>
                  <a:pt x="5" y="109"/>
                </a:cubicBezTo>
                <a:cubicBezTo>
                  <a:pt x="6" y="110"/>
                  <a:pt x="6" y="111"/>
                  <a:pt x="6" y="112"/>
                </a:cubicBezTo>
                <a:cubicBezTo>
                  <a:pt x="7" y="112"/>
                  <a:pt x="7" y="113"/>
                  <a:pt x="8" y="114"/>
                </a:cubicBezTo>
                <a:cubicBezTo>
                  <a:pt x="8" y="114"/>
                  <a:pt x="8" y="115"/>
                  <a:pt x="8" y="115"/>
                </a:cubicBezTo>
                <a:cubicBezTo>
                  <a:pt x="16" y="131"/>
                  <a:pt x="29" y="144"/>
                  <a:pt x="45" y="152"/>
                </a:cubicBezTo>
                <a:cubicBezTo>
                  <a:pt x="45" y="152"/>
                  <a:pt x="46" y="152"/>
                  <a:pt x="46" y="152"/>
                </a:cubicBezTo>
                <a:cubicBezTo>
                  <a:pt x="47" y="153"/>
                  <a:pt x="48" y="153"/>
                  <a:pt x="48" y="154"/>
                </a:cubicBezTo>
                <a:cubicBezTo>
                  <a:pt x="49" y="154"/>
                  <a:pt x="50" y="154"/>
                  <a:pt x="51" y="154"/>
                </a:cubicBezTo>
                <a:cubicBezTo>
                  <a:pt x="51" y="155"/>
                  <a:pt x="52" y="155"/>
                  <a:pt x="52" y="155"/>
                </a:cubicBezTo>
                <a:cubicBezTo>
                  <a:pt x="54" y="156"/>
                  <a:pt x="55" y="156"/>
                  <a:pt x="57" y="157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64" y="159"/>
                  <a:pt x="72" y="160"/>
                  <a:pt x="80" y="160"/>
                </a:cubicBezTo>
                <a:cubicBezTo>
                  <a:pt x="93" y="160"/>
                  <a:pt x="106" y="157"/>
                  <a:pt x="117" y="151"/>
                </a:cubicBezTo>
                <a:cubicBezTo>
                  <a:pt x="117" y="151"/>
                  <a:pt x="117" y="151"/>
                  <a:pt x="117" y="151"/>
                </a:cubicBezTo>
                <a:cubicBezTo>
                  <a:pt x="117" y="151"/>
                  <a:pt x="118" y="151"/>
                  <a:pt x="118" y="151"/>
                </a:cubicBezTo>
                <a:cubicBezTo>
                  <a:pt x="118" y="150"/>
                  <a:pt x="119" y="150"/>
                  <a:pt x="120" y="149"/>
                </a:cubicBezTo>
                <a:cubicBezTo>
                  <a:pt x="120" y="149"/>
                  <a:pt x="121" y="149"/>
                  <a:pt x="121" y="148"/>
                </a:cubicBezTo>
                <a:cubicBezTo>
                  <a:pt x="123" y="148"/>
                  <a:pt x="124" y="147"/>
                  <a:pt x="125" y="146"/>
                </a:cubicBezTo>
                <a:cubicBezTo>
                  <a:pt x="125" y="146"/>
                  <a:pt x="126" y="146"/>
                  <a:pt x="126" y="145"/>
                </a:cubicBezTo>
                <a:cubicBezTo>
                  <a:pt x="127" y="145"/>
                  <a:pt x="128" y="144"/>
                  <a:pt x="128" y="144"/>
                </a:cubicBezTo>
                <a:cubicBezTo>
                  <a:pt x="129" y="143"/>
                  <a:pt x="129" y="143"/>
                  <a:pt x="129" y="143"/>
                </a:cubicBezTo>
                <a:cubicBezTo>
                  <a:pt x="130" y="142"/>
                  <a:pt x="131" y="142"/>
                  <a:pt x="132" y="141"/>
                </a:cubicBezTo>
                <a:cubicBezTo>
                  <a:pt x="132" y="141"/>
                  <a:pt x="132" y="140"/>
                  <a:pt x="133" y="140"/>
                </a:cubicBezTo>
                <a:cubicBezTo>
                  <a:pt x="134" y="139"/>
                  <a:pt x="134" y="139"/>
                  <a:pt x="135" y="138"/>
                </a:cubicBezTo>
                <a:cubicBezTo>
                  <a:pt x="135" y="138"/>
                  <a:pt x="136" y="137"/>
                  <a:pt x="136" y="137"/>
                </a:cubicBezTo>
                <a:cubicBezTo>
                  <a:pt x="137" y="136"/>
                  <a:pt x="138" y="135"/>
                  <a:pt x="139" y="134"/>
                </a:cubicBezTo>
                <a:cubicBezTo>
                  <a:pt x="139" y="133"/>
                  <a:pt x="140" y="133"/>
                  <a:pt x="140" y="133"/>
                </a:cubicBezTo>
                <a:cubicBezTo>
                  <a:pt x="145" y="127"/>
                  <a:pt x="150" y="119"/>
                  <a:pt x="154" y="111"/>
                </a:cubicBezTo>
                <a:cubicBezTo>
                  <a:pt x="154" y="111"/>
                  <a:pt x="154" y="111"/>
                  <a:pt x="154" y="110"/>
                </a:cubicBezTo>
                <a:cubicBezTo>
                  <a:pt x="154" y="110"/>
                  <a:pt x="155" y="109"/>
                  <a:pt x="155" y="108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56" y="105"/>
                  <a:pt x="157" y="102"/>
                  <a:pt x="158" y="99"/>
                </a:cubicBezTo>
                <a:cubicBezTo>
                  <a:pt x="158" y="99"/>
                  <a:pt x="158" y="99"/>
                  <a:pt x="158" y="98"/>
                </a:cubicBezTo>
                <a:close/>
                <a:moveTo>
                  <a:pt x="131" y="135"/>
                </a:moveTo>
                <a:cubicBezTo>
                  <a:pt x="130" y="135"/>
                  <a:pt x="129" y="136"/>
                  <a:pt x="129" y="136"/>
                </a:cubicBezTo>
                <a:cubicBezTo>
                  <a:pt x="128" y="137"/>
                  <a:pt x="128" y="137"/>
                  <a:pt x="128" y="137"/>
                </a:cubicBezTo>
                <a:cubicBezTo>
                  <a:pt x="127" y="138"/>
                  <a:pt x="127" y="138"/>
                  <a:pt x="126" y="139"/>
                </a:cubicBezTo>
                <a:cubicBezTo>
                  <a:pt x="126" y="139"/>
                  <a:pt x="125" y="139"/>
                  <a:pt x="125" y="140"/>
                </a:cubicBezTo>
                <a:cubicBezTo>
                  <a:pt x="125" y="140"/>
                  <a:pt x="124" y="140"/>
                  <a:pt x="124" y="140"/>
                </a:cubicBezTo>
                <a:cubicBezTo>
                  <a:pt x="123" y="141"/>
                  <a:pt x="123" y="141"/>
                  <a:pt x="122" y="141"/>
                </a:cubicBezTo>
                <a:cubicBezTo>
                  <a:pt x="123" y="139"/>
                  <a:pt x="123" y="136"/>
                  <a:pt x="122" y="134"/>
                </a:cubicBezTo>
                <a:cubicBezTo>
                  <a:pt x="120" y="130"/>
                  <a:pt x="116" y="127"/>
                  <a:pt x="112" y="12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109" y="121"/>
                  <a:pt x="109" y="121"/>
                  <a:pt x="109" y="121"/>
                </a:cubicBezTo>
                <a:cubicBezTo>
                  <a:pt x="112" y="121"/>
                  <a:pt x="112" y="121"/>
                  <a:pt x="112" y="121"/>
                </a:cubicBezTo>
                <a:cubicBezTo>
                  <a:pt x="116" y="120"/>
                  <a:pt x="120" y="117"/>
                  <a:pt x="121" y="113"/>
                </a:cubicBezTo>
                <a:cubicBezTo>
                  <a:pt x="123" y="109"/>
                  <a:pt x="122" y="104"/>
                  <a:pt x="120" y="101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1" y="95"/>
                  <a:pt x="121" y="95"/>
                  <a:pt x="121" y="95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28" y="100"/>
                  <a:pt x="133" y="100"/>
                  <a:pt x="137" y="99"/>
                </a:cubicBezTo>
                <a:cubicBezTo>
                  <a:pt x="141" y="97"/>
                  <a:pt x="143" y="94"/>
                  <a:pt x="144" y="89"/>
                </a:cubicBezTo>
                <a:cubicBezTo>
                  <a:pt x="145" y="85"/>
                  <a:pt x="145" y="85"/>
                  <a:pt x="145" y="85"/>
                </a:cubicBezTo>
                <a:cubicBezTo>
                  <a:pt x="150" y="85"/>
                  <a:pt x="150" y="85"/>
                  <a:pt x="150" y="85"/>
                </a:cubicBezTo>
                <a:cubicBezTo>
                  <a:pt x="150" y="88"/>
                  <a:pt x="150" y="88"/>
                  <a:pt x="150" y="88"/>
                </a:cubicBezTo>
                <a:cubicBezTo>
                  <a:pt x="151" y="91"/>
                  <a:pt x="152" y="93"/>
                  <a:pt x="153" y="95"/>
                </a:cubicBezTo>
                <a:cubicBezTo>
                  <a:pt x="153" y="98"/>
                  <a:pt x="152" y="101"/>
                  <a:pt x="151" y="104"/>
                </a:cubicBezTo>
                <a:cubicBezTo>
                  <a:pt x="150" y="104"/>
                  <a:pt x="149" y="104"/>
                  <a:pt x="148" y="104"/>
                </a:cubicBezTo>
                <a:cubicBezTo>
                  <a:pt x="138" y="104"/>
                  <a:pt x="131" y="112"/>
                  <a:pt x="131" y="121"/>
                </a:cubicBezTo>
                <a:cubicBezTo>
                  <a:pt x="131" y="125"/>
                  <a:pt x="132" y="129"/>
                  <a:pt x="134" y="131"/>
                </a:cubicBezTo>
                <a:cubicBezTo>
                  <a:pt x="133" y="132"/>
                  <a:pt x="132" y="133"/>
                  <a:pt x="131" y="134"/>
                </a:cubicBezTo>
                <a:cubicBezTo>
                  <a:pt x="131" y="134"/>
                  <a:pt x="131" y="135"/>
                  <a:pt x="131" y="135"/>
                </a:cubicBezTo>
                <a:close/>
                <a:moveTo>
                  <a:pt x="148" y="112"/>
                </a:moveTo>
                <a:cubicBezTo>
                  <a:pt x="145" y="117"/>
                  <a:pt x="142" y="123"/>
                  <a:pt x="138" y="127"/>
                </a:cubicBezTo>
                <a:cubicBezTo>
                  <a:pt x="137" y="126"/>
                  <a:pt x="136" y="123"/>
                  <a:pt x="136" y="121"/>
                </a:cubicBezTo>
                <a:cubicBezTo>
                  <a:pt x="136" y="115"/>
                  <a:pt x="141" y="109"/>
                  <a:pt x="148" y="109"/>
                </a:cubicBezTo>
                <a:cubicBezTo>
                  <a:pt x="148" y="109"/>
                  <a:pt x="148" y="109"/>
                  <a:pt x="149" y="109"/>
                </a:cubicBezTo>
                <a:cubicBezTo>
                  <a:pt x="148" y="110"/>
                  <a:pt x="148" y="111"/>
                  <a:pt x="148" y="111"/>
                </a:cubicBezTo>
                <a:cubicBezTo>
                  <a:pt x="148" y="112"/>
                  <a:pt x="148" y="112"/>
                  <a:pt x="148" y="112"/>
                </a:cubicBezTo>
                <a:close/>
                <a:moveTo>
                  <a:pt x="117" y="75"/>
                </a:moveTo>
                <a:cubicBezTo>
                  <a:pt x="100" y="75"/>
                  <a:pt x="85" y="60"/>
                  <a:pt x="85" y="43"/>
                </a:cubicBezTo>
                <a:cubicBezTo>
                  <a:pt x="85" y="28"/>
                  <a:pt x="96" y="15"/>
                  <a:pt x="110" y="12"/>
                </a:cubicBezTo>
                <a:cubicBezTo>
                  <a:pt x="115" y="14"/>
                  <a:pt x="120" y="17"/>
                  <a:pt x="124" y="20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5" y="21"/>
                  <a:pt x="126" y="21"/>
                  <a:pt x="127" y="22"/>
                </a:cubicBezTo>
                <a:cubicBezTo>
                  <a:pt x="127" y="22"/>
                  <a:pt x="127" y="22"/>
                  <a:pt x="128" y="22"/>
                </a:cubicBezTo>
                <a:cubicBezTo>
                  <a:pt x="128" y="23"/>
                  <a:pt x="129" y="23"/>
                  <a:pt x="129" y="24"/>
                </a:cubicBezTo>
                <a:cubicBezTo>
                  <a:pt x="129" y="24"/>
                  <a:pt x="130" y="24"/>
                  <a:pt x="130" y="25"/>
                </a:cubicBezTo>
                <a:cubicBezTo>
                  <a:pt x="130" y="25"/>
                  <a:pt x="131" y="25"/>
                  <a:pt x="131" y="25"/>
                </a:cubicBezTo>
                <a:cubicBezTo>
                  <a:pt x="132" y="27"/>
                  <a:pt x="133" y="28"/>
                  <a:pt x="135" y="29"/>
                </a:cubicBezTo>
                <a:cubicBezTo>
                  <a:pt x="135" y="29"/>
                  <a:pt x="135" y="30"/>
                  <a:pt x="135" y="30"/>
                </a:cubicBezTo>
                <a:cubicBezTo>
                  <a:pt x="136" y="30"/>
                  <a:pt x="136" y="31"/>
                  <a:pt x="136" y="31"/>
                </a:cubicBezTo>
                <a:cubicBezTo>
                  <a:pt x="137" y="31"/>
                  <a:pt x="137" y="32"/>
                  <a:pt x="138" y="32"/>
                </a:cubicBezTo>
                <a:cubicBezTo>
                  <a:pt x="138" y="33"/>
                  <a:pt x="138" y="33"/>
                  <a:pt x="138" y="33"/>
                </a:cubicBezTo>
                <a:cubicBezTo>
                  <a:pt x="139" y="34"/>
                  <a:pt x="139" y="35"/>
                  <a:pt x="140" y="35"/>
                </a:cubicBezTo>
                <a:cubicBezTo>
                  <a:pt x="140" y="35"/>
                  <a:pt x="140" y="36"/>
                  <a:pt x="140" y="36"/>
                </a:cubicBezTo>
                <a:cubicBezTo>
                  <a:pt x="143" y="40"/>
                  <a:pt x="146" y="45"/>
                  <a:pt x="148" y="50"/>
                </a:cubicBezTo>
                <a:cubicBezTo>
                  <a:pt x="145" y="64"/>
                  <a:pt x="132" y="75"/>
                  <a:pt x="117" y="75"/>
                </a:cubicBezTo>
                <a:close/>
                <a:moveTo>
                  <a:pt x="62" y="8"/>
                </a:moveTo>
                <a:cubicBezTo>
                  <a:pt x="62" y="10"/>
                  <a:pt x="62" y="12"/>
                  <a:pt x="62" y="14"/>
                </a:cubicBezTo>
                <a:cubicBezTo>
                  <a:pt x="64" y="17"/>
                  <a:pt x="67" y="19"/>
                  <a:pt x="70" y="20"/>
                </a:cubicBezTo>
                <a:cubicBezTo>
                  <a:pt x="72" y="20"/>
                  <a:pt x="72" y="20"/>
                  <a:pt x="72" y="20"/>
                </a:cubicBezTo>
                <a:cubicBezTo>
                  <a:pt x="72" y="23"/>
                  <a:pt x="72" y="23"/>
                  <a:pt x="72" y="23"/>
                </a:cubicBezTo>
                <a:cubicBezTo>
                  <a:pt x="70" y="24"/>
                  <a:pt x="70" y="24"/>
                  <a:pt x="70" y="24"/>
                </a:cubicBezTo>
                <a:cubicBezTo>
                  <a:pt x="67" y="24"/>
                  <a:pt x="64" y="27"/>
                  <a:pt x="62" y="30"/>
                </a:cubicBezTo>
                <a:cubicBezTo>
                  <a:pt x="61" y="33"/>
                  <a:pt x="61" y="37"/>
                  <a:pt x="63" y="40"/>
                </a:cubicBezTo>
                <a:cubicBezTo>
                  <a:pt x="64" y="41"/>
                  <a:pt x="64" y="41"/>
                  <a:pt x="64" y="41"/>
                </a:cubicBezTo>
                <a:cubicBezTo>
                  <a:pt x="62" y="44"/>
                  <a:pt x="62" y="44"/>
                  <a:pt x="62" y="44"/>
                </a:cubicBezTo>
                <a:cubicBezTo>
                  <a:pt x="62" y="43"/>
                  <a:pt x="62" y="43"/>
                  <a:pt x="62" y="43"/>
                </a:cubicBezTo>
                <a:cubicBezTo>
                  <a:pt x="58" y="41"/>
                  <a:pt x="55" y="40"/>
                  <a:pt x="51" y="42"/>
                </a:cubicBezTo>
                <a:cubicBezTo>
                  <a:pt x="48" y="43"/>
                  <a:pt x="45" y="46"/>
                  <a:pt x="45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2" y="51"/>
                  <a:pt x="42" y="51"/>
                  <a:pt x="42" y="51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45"/>
                  <a:pt x="38" y="42"/>
                  <a:pt x="35" y="41"/>
                </a:cubicBezTo>
                <a:cubicBezTo>
                  <a:pt x="32" y="40"/>
                  <a:pt x="28" y="40"/>
                  <a:pt x="25" y="42"/>
                </a:cubicBezTo>
                <a:cubicBezTo>
                  <a:pt x="23" y="44"/>
                  <a:pt x="23" y="44"/>
                  <a:pt x="23" y="44"/>
                </a:cubicBezTo>
                <a:cubicBezTo>
                  <a:pt x="21" y="41"/>
                  <a:pt x="21" y="41"/>
                  <a:pt x="21" y="41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37"/>
                  <a:pt x="25" y="34"/>
                  <a:pt x="24" y="31"/>
                </a:cubicBezTo>
                <a:cubicBezTo>
                  <a:pt x="24" y="31"/>
                  <a:pt x="24" y="31"/>
                  <a:pt x="24" y="30"/>
                </a:cubicBezTo>
                <a:cubicBezTo>
                  <a:pt x="25" y="29"/>
                  <a:pt x="26" y="29"/>
                  <a:pt x="27" y="28"/>
                </a:cubicBezTo>
                <a:cubicBezTo>
                  <a:pt x="27" y="27"/>
                  <a:pt x="28" y="26"/>
                  <a:pt x="29" y="26"/>
                </a:cubicBezTo>
                <a:cubicBezTo>
                  <a:pt x="29" y="25"/>
                  <a:pt x="29" y="25"/>
                  <a:pt x="30" y="25"/>
                </a:cubicBezTo>
                <a:cubicBezTo>
                  <a:pt x="31" y="30"/>
                  <a:pt x="37" y="35"/>
                  <a:pt x="43" y="35"/>
                </a:cubicBezTo>
                <a:cubicBezTo>
                  <a:pt x="50" y="35"/>
                  <a:pt x="56" y="29"/>
                  <a:pt x="56" y="21"/>
                </a:cubicBezTo>
                <a:cubicBezTo>
                  <a:pt x="56" y="17"/>
                  <a:pt x="54" y="14"/>
                  <a:pt x="51" y="11"/>
                </a:cubicBezTo>
                <a:cubicBezTo>
                  <a:pt x="53" y="10"/>
                  <a:pt x="54" y="10"/>
                  <a:pt x="56" y="9"/>
                </a:cubicBezTo>
                <a:cubicBezTo>
                  <a:pt x="56" y="9"/>
                  <a:pt x="57" y="9"/>
                  <a:pt x="57" y="9"/>
                </a:cubicBezTo>
                <a:cubicBezTo>
                  <a:pt x="58" y="9"/>
                  <a:pt x="60" y="8"/>
                  <a:pt x="62" y="8"/>
                </a:cubicBezTo>
                <a:close/>
                <a:moveTo>
                  <a:pt x="35" y="21"/>
                </a:moveTo>
                <a:cubicBezTo>
                  <a:pt x="35" y="21"/>
                  <a:pt x="35" y="20"/>
                  <a:pt x="35" y="20"/>
                </a:cubicBezTo>
                <a:cubicBezTo>
                  <a:pt x="36" y="19"/>
                  <a:pt x="38" y="19"/>
                  <a:pt x="39" y="18"/>
                </a:cubicBezTo>
                <a:cubicBezTo>
                  <a:pt x="39" y="18"/>
                  <a:pt x="40" y="17"/>
                  <a:pt x="40" y="17"/>
                </a:cubicBezTo>
                <a:cubicBezTo>
                  <a:pt x="40" y="17"/>
                  <a:pt x="40" y="17"/>
                  <a:pt x="40" y="17"/>
                </a:cubicBezTo>
                <a:cubicBezTo>
                  <a:pt x="42" y="16"/>
                  <a:pt x="43" y="15"/>
                  <a:pt x="44" y="15"/>
                </a:cubicBezTo>
                <a:cubicBezTo>
                  <a:pt x="44" y="14"/>
                  <a:pt x="45" y="14"/>
                  <a:pt x="45" y="14"/>
                </a:cubicBezTo>
                <a:cubicBezTo>
                  <a:pt x="49" y="15"/>
                  <a:pt x="51" y="18"/>
                  <a:pt x="51" y="21"/>
                </a:cubicBezTo>
                <a:cubicBezTo>
                  <a:pt x="51" y="26"/>
                  <a:pt x="47" y="29"/>
                  <a:pt x="43" y="29"/>
                </a:cubicBezTo>
                <a:cubicBezTo>
                  <a:pt x="38" y="29"/>
                  <a:pt x="35" y="26"/>
                  <a:pt x="35" y="21"/>
                </a:cubicBezTo>
                <a:cubicBezTo>
                  <a:pt x="35" y="21"/>
                  <a:pt x="35" y="21"/>
                  <a:pt x="35" y="21"/>
                </a:cubicBezTo>
                <a:close/>
                <a:moveTo>
                  <a:pt x="35" y="70"/>
                </a:move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69"/>
                  <a:pt x="35" y="69"/>
                </a:cubicBezTo>
                <a:cubicBezTo>
                  <a:pt x="40" y="68"/>
                  <a:pt x="45" y="67"/>
                  <a:pt x="51" y="67"/>
                </a:cubicBezTo>
                <a:cubicBezTo>
                  <a:pt x="74" y="67"/>
                  <a:pt x="93" y="86"/>
                  <a:pt x="93" y="109"/>
                </a:cubicBezTo>
                <a:cubicBezTo>
                  <a:pt x="93" y="115"/>
                  <a:pt x="92" y="121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84" y="139"/>
                  <a:pt x="72" y="149"/>
                  <a:pt x="58" y="151"/>
                </a:cubicBezTo>
                <a:cubicBezTo>
                  <a:pt x="58" y="151"/>
                  <a:pt x="58" y="151"/>
                  <a:pt x="58" y="151"/>
                </a:cubicBezTo>
                <a:cubicBezTo>
                  <a:pt x="57" y="151"/>
                  <a:pt x="55" y="150"/>
                  <a:pt x="54" y="150"/>
                </a:cubicBezTo>
                <a:cubicBezTo>
                  <a:pt x="53" y="150"/>
                  <a:pt x="53" y="150"/>
                  <a:pt x="52" y="149"/>
                </a:cubicBezTo>
                <a:cubicBezTo>
                  <a:pt x="52" y="149"/>
                  <a:pt x="51" y="149"/>
                  <a:pt x="50" y="149"/>
                </a:cubicBezTo>
                <a:cubicBezTo>
                  <a:pt x="50" y="148"/>
                  <a:pt x="49" y="148"/>
                  <a:pt x="48" y="147"/>
                </a:cubicBezTo>
                <a:cubicBezTo>
                  <a:pt x="48" y="147"/>
                  <a:pt x="47" y="147"/>
                  <a:pt x="47" y="147"/>
                </a:cubicBezTo>
                <a:cubicBezTo>
                  <a:pt x="32" y="140"/>
                  <a:pt x="20" y="128"/>
                  <a:pt x="13" y="113"/>
                </a:cubicBezTo>
                <a:cubicBezTo>
                  <a:pt x="13" y="113"/>
                  <a:pt x="13" y="112"/>
                  <a:pt x="13" y="112"/>
                </a:cubicBezTo>
                <a:cubicBezTo>
                  <a:pt x="12" y="111"/>
                  <a:pt x="12" y="110"/>
                  <a:pt x="11" y="110"/>
                </a:cubicBezTo>
                <a:cubicBezTo>
                  <a:pt x="11" y="109"/>
                  <a:pt x="11" y="108"/>
                  <a:pt x="11" y="108"/>
                </a:cubicBezTo>
                <a:cubicBezTo>
                  <a:pt x="10" y="107"/>
                  <a:pt x="10" y="107"/>
                  <a:pt x="10" y="106"/>
                </a:cubicBezTo>
                <a:cubicBezTo>
                  <a:pt x="10" y="105"/>
                  <a:pt x="9" y="103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11" y="87"/>
                  <a:pt x="21" y="75"/>
                  <a:pt x="35" y="70"/>
                </a:cubicBezTo>
                <a:close/>
                <a:moveTo>
                  <a:pt x="69" y="154"/>
                </a:moveTo>
                <a:cubicBezTo>
                  <a:pt x="79" y="149"/>
                  <a:pt x="88" y="141"/>
                  <a:pt x="93" y="131"/>
                </a:cubicBezTo>
                <a:cubicBezTo>
                  <a:pt x="98" y="133"/>
                  <a:pt x="98" y="133"/>
                  <a:pt x="98" y="133"/>
                </a:cubicBezTo>
                <a:cubicBezTo>
                  <a:pt x="98" y="133"/>
                  <a:pt x="98" y="133"/>
                  <a:pt x="99" y="133"/>
                </a:cubicBezTo>
                <a:cubicBezTo>
                  <a:pt x="100" y="133"/>
                  <a:pt x="101" y="133"/>
                  <a:pt x="101" y="132"/>
                </a:cubicBezTo>
                <a:cubicBezTo>
                  <a:pt x="102" y="130"/>
                  <a:pt x="101" y="129"/>
                  <a:pt x="100" y="128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8" y="121"/>
                  <a:pt x="99" y="115"/>
                  <a:pt x="99" y="109"/>
                </a:cubicBezTo>
                <a:cubicBezTo>
                  <a:pt x="99" y="104"/>
                  <a:pt x="98" y="99"/>
                  <a:pt x="96" y="94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1" y="93"/>
                  <a:pt x="102" y="91"/>
                  <a:pt x="101" y="90"/>
                </a:cubicBezTo>
                <a:cubicBezTo>
                  <a:pt x="101" y="88"/>
                  <a:pt x="99" y="88"/>
                  <a:pt x="98" y="88"/>
                </a:cubicBezTo>
                <a:cubicBezTo>
                  <a:pt x="94" y="89"/>
                  <a:pt x="94" y="89"/>
                  <a:pt x="94" y="89"/>
                </a:cubicBezTo>
                <a:cubicBezTo>
                  <a:pt x="90" y="80"/>
                  <a:pt x="82" y="72"/>
                  <a:pt x="73" y="67"/>
                </a:cubicBezTo>
                <a:cubicBezTo>
                  <a:pt x="74" y="62"/>
                  <a:pt x="74" y="62"/>
                  <a:pt x="74" y="62"/>
                </a:cubicBezTo>
                <a:cubicBezTo>
                  <a:pt x="75" y="61"/>
                  <a:pt x="74" y="59"/>
                  <a:pt x="73" y="59"/>
                </a:cubicBezTo>
                <a:cubicBezTo>
                  <a:pt x="72" y="58"/>
                  <a:pt x="70" y="59"/>
                  <a:pt x="70" y="60"/>
                </a:cubicBezTo>
                <a:cubicBezTo>
                  <a:pt x="68" y="65"/>
                  <a:pt x="68" y="65"/>
                  <a:pt x="68" y="65"/>
                </a:cubicBezTo>
                <a:cubicBezTo>
                  <a:pt x="62" y="62"/>
                  <a:pt x="57" y="61"/>
                  <a:pt x="51" y="61"/>
                </a:cubicBezTo>
                <a:cubicBezTo>
                  <a:pt x="45" y="61"/>
                  <a:pt x="40" y="62"/>
                  <a:pt x="36" y="64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59"/>
                  <a:pt x="32" y="58"/>
                  <a:pt x="31" y="59"/>
                </a:cubicBezTo>
                <a:cubicBezTo>
                  <a:pt x="30" y="59"/>
                  <a:pt x="29" y="61"/>
                  <a:pt x="30" y="62"/>
                </a:cubicBezTo>
                <a:cubicBezTo>
                  <a:pt x="31" y="66"/>
                  <a:pt x="31" y="66"/>
                  <a:pt x="31" y="66"/>
                </a:cubicBezTo>
                <a:cubicBezTo>
                  <a:pt x="20" y="71"/>
                  <a:pt x="11" y="80"/>
                  <a:pt x="6" y="91"/>
                </a:cubicBezTo>
                <a:cubicBezTo>
                  <a:pt x="6" y="88"/>
                  <a:pt x="5" y="84"/>
                  <a:pt x="5" y="80"/>
                </a:cubicBezTo>
                <a:cubicBezTo>
                  <a:pt x="5" y="66"/>
                  <a:pt x="9" y="54"/>
                  <a:pt x="15" y="43"/>
                </a:cubicBezTo>
                <a:cubicBezTo>
                  <a:pt x="16" y="43"/>
                  <a:pt x="16" y="43"/>
                  <a:pt x="16" y="44"/>
                </a:cubicBezTo>
                <a:cubicBezTo>
                  <a:pt x="21" y="49"/>
                  <a:pt x="21" y="49"/>
                  <a:pt x="21" y="49"/>
                </a:cubicBezTo>
                <a:cubicBezTo>
                  <a:pt x="22" y="50"/>
                  <a:pt x="24" y="50"/>
                  <a:pt x="25" y="49"/>
                </a:cubicBezTo>
                <a:cubicBezTo>
                  <a:pt x="28" y="47"/>
                  <a:pt x="28" y="47"/>
                  <a:pt x="28" y="47"/>
                </a:cubicBezTo>
                <a:cubicBezTo>
                  <a:pt x="29" y="46"/>
                  <a:pt x="31" y="45"/>
                  <a:pt x="33" y="46"/>
                </a:cubicBezTo>
                <a:cubicBezTo>
                  <a:pt x="35" y="47"/>
                  <a:pt x="36" y="48"/>
                  <a:pt x="36" y="50"/>
                </a:cubicBezTo>
                <a:cubicBezTo>
                  <a:pt x="37" y="54"/>
                  <a:pt x="37" y="54"/>
                  <a:pt x="37" y="54"/>
                </a:cubicBezTo>
                <a:cubicBezTo>
                  <a:pt x="37" y="55"/>
                  <a:pt x="38" y="56"/>
                  <a:pt x="40" y="56"/>
                </a:cubicBezTo>
                <a:cubicBezTo>
                  <a:pt x="47" y="56"/>
                  <a:pt x="47" y="56"/>
                  <a:pt x="47" y="56"/>
                </a:cubicBezTo>
                <a:cubicBezTo>
                  <a:pt x="48" y="56"/>
                  <a:pt x="49" y="55"/>
                  <a:pt x="50" y="54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49"/>
                  <a:pt x="52" y="48"/>
                  <a:pt x="53" y="47"/>
                </a:cubicBezTo>
                <a:cubicBezTo>
                  <a:pt x="55" y="46"/>
                  <a:pt x="57" y="46"/>
                  <a:pt x="58" y="47"/>
                </a:cubicBezTo>
                <a:cubicBezTo>
                  <a:pt x="61" y="49"/>
                  <a:pt x="61" y="49"/>
                  <a:pt x="61" y="49"/>
                </a:cubicBezTo>
                <a:cubicBezTo>
                  <a:pt x="62" y="50"/>
                  <a:pt x="63" y="50"/>
                  <a:pt x="64" y="49"/>
                </a:cubicBezTo>
                <a:cubicBezTo>
                  <a:pt x="69" y="44"/>
                  <a:pt x="69" y="44"/>
                  <a:pt x="69" y="44"/>
                </a:cubicBezTo>
                <a:cubicBezTo>
                  <a:pt x="70" y="43"/>
                  <a:pt x="70" y="41"/>
                  <a:pt x="70" y="40"/>
                </a:cubicBezTo>
                <a:cubicBezTo>
                  <a:pt x="67" y="37"/>
                  <a:pt x="67" y="37"/>
                  <a:pt x="67" y="37"/>
                </a:cubicBezTo>
                <a:cubicBezTo>
                  <a:pt x="66" y="36"/>
                  <a:pt x="66" y="34"/>
                  <a:pt x="67" y="32"/>
                </a:cubicBezTo>
                <a:cubicBezTo>
                  <a:pt x="68" y="30"/>
                  <a:pt x="69" y="29"/>
                  <a:pt x="71" y="29"/>
                </a:cubicBezTo>
                <a:cubicBezTo>
                  <a:pt x="75" y="28"/>
                  <a:pt x="75" y="28"/>
                  <a:pt x="75" y="28"/>
                </a:cubicBezTo>
                <a:cubicBezTo>
                  <a:pt x="76" y="28"/>
                  <a:pt x="77" y="27"/>
                  <a:pt x="77" y="26"/>
                </a:cubicBezTo>
                <a:cubicBezTo>
                  <a:pt x="77" y="18"/>
                  <a:pt x="77" y="18"/>
                  <a:pt x="77" y="18"/>
                </a:cubicBezTo>
                <a:cubicBezTo>
                  <a:pt x="77" y="17"/>
                  <a:pt x="76" y="16"/>
                  <a:pt x="75" y="16"/>
                </a:cubicBez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3"/>
                  <a:pt x="67" y="12"/>
                </a:cubicBezTo>
                <a:cubicBezTo>
                  <a:pt x="67" y="10"/>
                  <a:pt x="67" y="8"/>
                  <a:pt x="68" y="7"/>
                </a:cubicBezTo>
                <a:cubicBezTo>
                  <a:pt x="68" y="6"/>
                  <a:pt x="68" y="6"/>
                  <a:pt x="68" y="6"/>
                </a:cubicBezTo>
                <a:cubicBezTo>
                  <a:pt x="72" y="6"/>
                  <a:pt x="76" y="5"/>
                  <a:pt x="80" y="5"/>
                </a:cubicBezTo>
                <a:cubicBezTo>
                  <a:pt x="88" y="5"/>
                  <a:pt x="95" y="6"/>
                  <a:pt x="102" y="9"/>
                </a:cubicBezTo>
                <a:cubicBezTo>
                  <a:pt x="99" y="10"/>
                  <a:pt x="96" y="12"/>
                  <a:pt x="93" y="14"/>
                </a:cubicBezTo>
                <a:cubicBezTo>
                  <a:pt x="91" y="12"/>
                  <a:pt x="91" y="12"/>
                  <a:pt x="91" y="12"/>
                </a:cubicBezTo>
                <a:cubicBezTo>
                  <a:pt x="90" y="11"/>
                  <a:pt x="88" y="11"/>
                  <a:pt x="87" y="12"/>
                </a:cubicBezTo>
                <a:cubicBezTo>
                  <a:pt x="86" y="14"/>
                  <a:pt x="86" y="15"/>
                  <a:pt x="87" y="16"/>
                </a:cubicBezTo>
                <a:cubicBezTo>
                  <a:pt x="89" y="18"/>
                  <a:pt x="89" y="18"/>
                  <a:pt x="89" y="18"/>
                </a:cubicBezTo>
                <a:cubicBezTo>
                  <a:pt x="84" y="24"/>
                  <a:pt x="81" y="32"/>
                  <a:pt x="80" y="40"/>
                </a:cubicBezTo>
                <a:cubicBezTo>
                  <a:pt x="77" y="40"/>
                  <a:pt x="77" y="40"/>
                  <a:pt x="77" y="40"/>
                </a:cubicBezTo>
                <a:cubicBezTo>
                  <a:pt x="76" y="40"/>
                  <a:pt x="75" y="41"/>
                  <a:pt x="75" y="43"/>
                </a:cubicBezTo>
                <a:cubicBezTo>
                  <a:pt x="75" y="44"/>
                  <a:pt x="76" y="45"/>
                  <a:pt x="77" y="45"/>
                </a:cubicBezTo>
                <a:cubicBezTo>
                  <a:pt x="80" y="45"/>
                  <a:pt x="80" y="45"/>
                  <a:pt x="80" y="45"/>
                </a:cubicBezTo>
                <a:cubicBezTo>
                  <a:pt x="81" y="54"/>
                  <a:pt x="84" y="61"/>
                  <a:pt x="89" y="67"/>
                </a:cubicBezTo>
                <a:cubicBezTo>
                  <a:pt x="87" y="69"/>
                  <a:pt x="87" y="69"/>
                  <a:pt x="87" y="69"/>
                </a:cubicBezTo>
                <a:cubicBezTo>
                  <a:pt x="86" y="70"/>
                  <a:pt x="86" y="72"/>
                  <a:pt x="87" y="73"/>
                </a:cubicBezTo>
                <a:cubicBezTo>
                  <a:pt x="88" y="73"/>
                  <a:pt x="88" y="74"/>
                  <a:pt x="89" y="74"/>
                </a:cubicBezTo>
                <a:cubicBezTo>
                  <a:pt x="90" y="74"/>
                  <a:pt x="90" y="73"/>
                  <a:pt x="91" y="73"/>
                </a:cubicBezTo>
                <a:cubicBezTo>
                  <a:pt x="93" y="71"/>
                  <a:pt x="93" y="71"/>
                  <a:pt x="93" y="71"/>
                </a:cubicBezTo>
                <a:cubicBezTo>
                  <a:pt x="99" y="76"/>
                  <a:pt x="106" y="79"/>
                  <a:pt x="115" y="80"/>
                </a:cubicBezTo>
                <a:cubicBezTo>
                  <a:pt x="115" y="83"/>
                  <a:pt x="115" y="83"/>
                  <a:pt x="115" y="83"/>
                </a:cubicBezTo>
                <a:cubicBezTo>
                  <a:pt x="115" y="84"/>
                  <a:pt x="116" y="85"/>
                  <a:pt x="117" y="85"/>
                </a:cubicBezTo>
                <a:cubicBezTo>
                  <a:pt x="119" y="85"/>
                  <a:pt x="120" y="84"/>
                  <a:pt x="120" y="83"/>
                </a:cubicBezTo>
                <a:cubicBezTo>
                  <a:pt x="120" y="80"/>
                  <a:pt x="120" y="80"/>
                  <a:pt x="120" y="80"/>
                </a:cubicBezTo>
                <a:cubicBezTo>
                  <a:pt x="128" y="79"/>
                  <a:pt x="136" y="76"/>
                  <a:pt x="142" y="71"/>
                </a:cubicBezTo>
                <a:cubicBezTo>
                  <a:pt x="144" y="73"/>
                  <a:pt x="144" y="73"/>
                  <a:pt x="144" y="73"/>
                </a:cubicBezTo>
                <a:cubicBezTo>
                  <a:pt x="144" y="73"/>
                  <a:pt x="145" y="74"/>
                  <a:pt x="146" y="74"/>
                </a:cubicBezTo>
                <a:cubicBezTo>
                  <a:pt x="146" y="74"/>
                  <a:pt x="147" y="73"/>
                  <a:pt x="148" y="73"/>
                </a:cubicBezTo>
                <a:cubicBezTo>
                  <a:pt x="149" y="72"/>
                  <a:pt x="149" y="70"/>
                  <a:pt x="148" y="69"/>
                </a:cubicBezTo>
                <a:cubicBezTo>
                  <a:pt x="146" y="67"/>
                  <a:pt x="146" y="67"/>
                  <a:pt x="146" y="67"/>
                </a:cubicBezTo>
                <a:cubicBezTo>
                  <a:pt x="148" y="64"/>
                  <a:pt x="150" y="61"/>
                  <a:pt x="151" y="58"/>
                </a:cubicBezTo>
                <a:cubicBezTo>
                  <a:pt x="154" y="65"/>
                  <a:pt x="155" y="72"/>
                  <a:pt x="155" y="80"/>
                </a:cubicBezTo>
                <a:cubicBezTo>
                  <a:pt x="155" y="81"/>
                  <a:pt x="155" y="81"/>
                  <a:pt x="155" y="82"/>
                </a:cubicBezTo>
                <a:cubicBezTo>
                  <a:pt x="154" y="81"/>
                  <a:pt x="153" y="80"/>
                  <a:pt x="152" y="80"/>
                </a:cubicBezTo>
                <a:cubicBezTo>
                  <a:pt x="143" y="80"/>
                  <a:pt x="143" y="80"/>
                  <a:pt x="143" y="80"/>
                </a:cubicBezTo>
                <a:cubicBezTo>
                  <a:pt x="142" y="80"/>
                  <a:pt x="140" y="81"/>
                  <a:pt x="140" y="82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9" y="91"/>
                  <a:pt x="137" y="93"/>
                  <a:pt x="135" y="94"/>
                </a:cubicBezTo>
                <a:cubicBezTo>
                  <a:pt x="132" y="95"/>
                  <a:pt x="130" y="94"/>
                  <a:pt x="128" y="93"/>
                </a:cubicBezTo>
                <a:cubicBezTo>
                  <a:pt x="123" y="89"/>
                  <a:pt x="123" y="89"/>
                  <a:pt x="123" y="89"/>
                </a:cubicBezTo>
                <a:cubicBezTo>
                  <a:pt x="122" y="89"/>
                  <a:pt x="120" y="89"/>
                  <a:pt x="119" y="90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2" y="97"/>
                  <a:pt x="112" y="99"/>
                  <a:pt x="112" y="100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7" y="106"/>
                  <a:pt x="117" y="108"/>
                  <a:pt x="116" y="111"/>
                </a:cubicBezTo>
                <a:cubicBezTo>
                  <a:pt x="115" y="113"/>
                  <a:pt x="113" y="115"/>
                  <a:pt x="111" y="115"/>
                </a:cubicBezTo>
                <a:cubicBezTo>
                  <a:pt x="106" y="116"/>
                  <a:pt x="106" y="116"/>
                  <a:pt x="106" y="116"/>
                </a:cubicBezTo>
                <a:cubicBezTo>
                  <a:pt x="105" y="116"/>
                  <a:pt x="104" y="118"/>
                  <a:pt x="104" y="119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29"/>
                  <a:pt x="105" y="130"/>
                  <a:pt x="106" y="131"/>
                </a:cubicBezTo>
                <a:cubicBezTo>
                  <a:pt x="111" y="131"/>
                  <a:pt x="111" y="131"/>
                  <a:pt x="111" y="131"/>
                </a:cubicBezTo>
                <a:cubicBezTo>
                  <a:pt x="114" y="132"/>
                  <a:pt x="116" y="133"/>
                  <a:pt x="117" y="136"/>
                </a:cubicBezTo>
                <a:cubicBezTo>
                  <a:pt x="118" y="138"/>
                  <a:pt x="118" y="141"/>
                  <a:pt x="116" y="143"/>
                </a:cubicBezTo>
                <a:cubicBezTo>
                  <a:pt x="113" y="147"/>
                  <a:pt x="113" y="147"/>
                  <a:pt x="113" y="147"/>
                </a:cubicBezTo>
                <a:cubicBezTo>
                  <a:pt x="103" y="152"/>
                  <a:pt x="92" y="155"/>
                  <a:pt x="80" y="155"/>
                </a:cubicBezTo>
                <a:cubicBezTo>
                  <a:pt x="76" y="155"/>
                  <a:pt x="72" y="154"/>
                  <a:pt x="69" y="1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5" name="Freeform 1366"/>
          <p:cNvSpPr>
            <a:spLocks noEditPoints="1"/>
          </p:cNvSpPr>
          <p:nvPr userDrawn="1"/>
        </p:nvSpPr>
        <p:spPr bwMode="auto">
          <a:xfrm>
            <a:off x="7576543" y="1869282"/>
            <a:ext cx="419100" cy="454462"/>
          </a:xfrm>
          <a:custGeom>
            <a:avLst/>
            <a:gdLst>
              <a:gd name="T0" fmla="*/ 103 w 149"/>
              <a:gd name="T1" fmla="*/ 114 h 160"/>
              <a:gd name="T2" fmla="*/ 99 w 149"/>
              <a:gd name="T3" fmla="*/ 118 h 160"/>
              <a:gd name="T4" fmla="*/ 52 w 149"/>
              <a:gd name="T5" fmla="*/ 90 h 160"/>
              <a:gd name="T6" fmla="*/ 54 w 149"/>
              <a:gd name="T7" fmla="*/ 80 h 160"/>
              <a:gd name="T8" fmla="*/ 52 w 149"/>
              <a:gd name="T9" fmla="*/ 70 h 160"/>
              <a:gd name="T10" fmla="*/ 99 w 149"/>
              <a:gd name="T11" fmla="*/ 42 h 160"/>
              <a:gd name="T12" fmla="*/ 122 w 149"/>
              <a:gd name="T13" fmla="*/ 54 h 160"/>
              <a:gd name="T14" fmla="*/ 149 w 149"/>
              <a:gd name="T15" fmla="*/ 27 h 160"/>
              <a:gd name="T16" fmla="*/ 122 w 149"/>
              <a:gd name="T17" fmla="*/ 0 h 160"/>
              <a:gd name="T18" fmla="*/ 95 w 149"/>
              <a:gd name="T19" fmla="*/ 27 h 160"/>
              <a:gd name="T20" fmla="*/ 97 w 149"/>
              <a:gd name="T21" fmla="*/ 37 h 160"/>
              <a:gd name="T22" fmla="*/ 50 w 149"/>
              <a:gd name="T23" fmla="*/ 65 h 160"/>
              <a:gd name="T24" fmla="*/ 27 w 149"/>
              <a:gd name="T25" fmla="*/ 53 h 160"/>
              <a:gd name="T26" fmla="*/ 0 w 149"/>
              <a:gd name="T27" fmla="*/ 80 h 160"/>
              <a:gd name="T28" fmla="*/ 27 w 149"/>
              <a:gd name="T29" fmla="*/ 107 h 160"/>
              <a:gd name="T30" fmla="*/ 50 w 149"/>
              <a:gd name="T31" fmla="*/ 95 h 160"/>
              <a:gd name="T32" fmla="*/ 97 w 149"/>
              <a:gd name="T33" fmla="*/ 123 h 160"/>
              <a:gd name="T34" fmla="*/ 95 w 149"/>
              <a:gd name="T35" fmla="*/ 133 h 160"/>
              <a:gd name="T36" fmla="*/ 103 w 149"/>
              <a:gd name="T37" fmla="*/ 152 h 160"/>
              <a:gd name="T38" fmla="*/ 122 w 149"/>
              <a:gd name="T39" fmla="*/ 160 h 160"/>
              <a:gd name="T40" fmla="*/ 141 w 149"/>
              <a:gd name="T41" fmla="*/ 152 h 160"/>
              <a:gd name="T42" fmla="*/ 149 w 149"/>
              <a:gd name="T43" fmla="*/ 133 h 160"/>
              <a:gd name="T44" fmla="*/ 141 w 149"/>
              <a:gd name="T45" fmla="*/ 114 h 160"/>
              <a:gd name="T46" fmla="*/ 103 w 149"/>
              <a:gd name="T47" fmla="*/ 114 h 160"/>
              <a:gd name="T48" fmla="*/ 122 w 149"/>
              <a:gd name="T49" fmla="*/ 5 h 160"/>
              <a:gd name="T50" fmla="*/ 144 w 149"/>
              <a:gd name="T51" fmla="*/ 27 h 160"/>
              <a:gd name="T52" fmla="*/ 122 w 149"/>
              <a:gd name="T53" fmla="*/ 49 h 160"/>
              <a:gd name="T54" fmla="*/ 100 w 149"/>
              <a:gd name="T55" fmla="*/ 27 h 160"/>
              <a:gd name="T56" fmla="*/ 122 w 149"/>
              <a:gd name="T57" fmla="*/ 5 h 160"/>
              <a:gd name="T58" fmla="*/ 27 w 149"/>
              <a:gd name="T59" fmla="*/ 102 h 160"/>
              <a:gd name="T60" fmla="*/ 5 w 149"/>
              <a:gd name="T61" fmla="*/ 80 h 160"/>
              <a:gd name="T62" fmla="*/ 27 w 149"/>
              <a:gd name="T63" fmla="*/ 58 h 160"/>
              <a:gd name="T64" fmla="*/ 49 w 149"/>
              <a:gd name="T65" fmla="*/ 80 h 160"/>
              <a:gd name="T66" fmla="*/ 27 w 149"/>
              <a:gd name="T67" fmla="*/ 102 h 160"/>
              <a:gd name="T68" fmla="*/ 137 w 149"/>
              <a:gd name="T69" fmla="*/ 148 h 160"/>
              <a:gd name="T70" fmla="*/ 107 w 149"/>
              <a:gd name="T71" fmla="*/ 148 h 160"/>
              <a:gd name="T72" fmla="*/ 100 w 149"/>
              <a:gd name="T73" fmla="*/ 133 h 160"/>
              <a:gd name="T74" fmla="*/ 107 w 149"/>
              <a:gd name="T75" fmla="*/ 118 h 160"/>
              <a:gd name="T76" fmla="*/ 122 w 149"/>
              <a:gd name="T77" fmla="*/ 111 h 160"/>
              <a:gd name="T78" fmla="*/ 137 w 149"/>
              <a:gd name="T79" fmla="*/ 118 h 160"/>
              <a:gd name="T80" fmla="*/ 144 w 149"/>
              <a:gd name="T81" fmla="*/ 133 h 160"/>
              <a:gd name="T82" fmla="*/ 137 w 149"/>
              <a:gd name="T83" fmla="*/ 1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9" h="160">
                <a:moveTo>
                  <a:pt x="103" y="114"/>
                </a:moveTo>
                <a:cubicBezTo>
                  <a:pt x="101" y="115"/>
                  <a:pt x="100" y="117"/>
                  <a:pt x="99" y="118"/>
                </a:cubicBezTo>
                <a:cubicBezTo>
                  <a:pt x="52" y="90"/>
                  <a:pt x="52" y="90"/>
                  <a:pt x="52" y="90"/>
                </a:cubicBezTo>
                <a:cubicBezTo>
                  <a:pt x="54" y="87"/>
                  <a:pt x="54" y="83"/>
                  <a:pt x="54" y="80"/>
                </a:cubicBezTo>
                <a:cubicBezTo>
                  <a:pt x="54" y="76"/>
                  <a:pt x="54" y="73"/>
                  <a:pt x="52" y="70"/>
                </a:cubicBezTo>
                <a:cubicBezTo>
                  <a:pt x="99" y="42"/>
                  <a:pt x="99" y="42"/>
                  <a:pt x="99" y="42"/>
                </a:cubicBezTo>
                <a:cubicBezTo>
                  <a:pt x="104" y="49"/>
                  <a:pt x="112" y="54"/>
                  <a:pt x="122" y="54"/>
                </a:cubicBezTo>
                <a:cubicBezTo>
                  <a:pt x="137" y="54"/>
                  <a:pt x="149" y="42"/>
                  <a:pt x="149" y="27"/>
                </a:cubicBezTo>
                <a:cubicBezTo>
                  <a:pt x="149" y="12"/>
                  <a:pt x="137" y="0"/>
                  <a:pt x="122" y="0"/>
                </a:cubicBezTo>
                <a:cubicBezTo>
                  <a:pt x="107" y="0"/>
                  <a:pt x="95" y="12"/>
                  <a:pt x="95" y="27"/>
                </a:cubicBezTo>
                <a:cubicBezTo>
                  <a:pt x="95" y="31"/>
                  <a:pt x="96" y="34"/>
                  <a:pt x="97" y="37"/>
                </a:cubicBezTo>
                <a:cubicBezTo>
                  <a:pt x="50" y="65"/>
                  <a:pt x="50" y="65"/>
                  <a:pt x="50" y="65"/>
                </a:cubicBezTo>
                <a:cubicBezTo>
                  <a:pt x="45" y="58"/>
                  <a:pt x="37" y="53"/>
                  <a:pt x="27" y="53"/>
                </a:cubicBezTo>
                <a:cubicBezTo>
                  <a:pt x="12" y="53"/>
                  <a:pt x="0" y="65"/>
                  <a:pt x="0" y="80"/>
                </a:cubicBezTo>
                <a:cubicBezTo>
                  <a:pt x="0" y="95"/>
                  <a:pt x="12" y="107"/>
                  <a:pt x="27" y="107"/>
                </a:cubicBezTo>
                <a:cubicBezTo>
                  <a:pt x="37" y="107"/>
                  <a:pt x="45" y="102"/>
                  <a:pt x="50" y="95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6" y="126"/>
                  <a:pt x="95" y="130"/>
                  <a:pt x="95" y="133"/>
                </a:cubicBezTo>
                <a:cubicBezTo>
                  <a:pt x="95" y="140"/>
                  <a:pt x="98" y="147"/>
                  <a:pt x="103" y="152"/>
                </a:cubicBezTo>
                <a:cubicBezTo>
                  <a:pt x="108" y="157"/>
                  <a:pt x="115" y="160"/>
                  <a:pt x="122" y="160"/>
                </a:cubicBezTo>
                <a:cubicBezTo>
                  <a:pt x="129" y="160"/>
                  <a:pt x="136" y="157"/>
                  <a:pt x="141" y="152"/>
                </a:cubicBezTo>
                <a:cubicBezTo>
                  <a:pt x="146" y="147"/>
                  <a:pt x="149" y="140"/>
                  <a:pt x="149" y="133"/>
                </a:cubicBezTo>
                <a:cubicBezTo>
                  <a:pt x="149" y="126"/>
                  <a:pt x="146" y="119"/>
                  <a:pt x="141" y="114"/>
                </a:cubicBezTo>
                <a:cubicBezTo>
                  <a:pt x="131" y="103"/>
                  <a:pt x="113" y="103"/>
                  <a:pt x="103" y="114"/>
                </a:cubicBezTo>
                <a:close/>
                <a:moveTo>
                  <a:pt x="122" y="5"/>
                </a:moveTo>
                <a:cubicBezTo>
                  <a:pt x="134" y="5"/>
                  <a:pt x="144" y="15"/>
                  <a:pt x="144" y="27"/>
                </a:cubicBezTo>
                <a:cubicBezTo>
                  <a:pt x="144" y="39"/>
                  <a:pt x="134" y="49"/>
                  <a:pt x="122" y="49"/>
                </a:cubicBezTo>
                <a:cubicBezTo>
                  <a:pt x="110" y="49"/>
                  <a:pt x="100" y="39"/>
                  <a:pt x="100" y="27"/>
                </a:cubicBezTo>
                <a:cubicBezTo>
                  <a:pt x="100" y="15"/>
                  <a:pt x="110" y="5"/>
                  <a:pt x="122" y="5"/>
                </a:cubicBezTo>
                <a:close/>
                <a:moveTo>
                  <a:pt x="27" y="102"/>
                </a:moveTo>
                <a:cubicBezTo>
                  <a:pt x="15" y="102"/>
                  <a:pt x="5" y="92"/>
                  <a:pt x="5" y="80"/>
                </a:cubicBezTo>
                <a:cubicBezTo>
                  <a:pt x="5" y="68"/>
                  <a:pt x="15" y="58"/>
                  <a:pt x="27" y="58"/>
                </a:cubicBezTo>
                <a:cubicBezTo>
                  <a:pt x="39" y="58"/>
                  <a:pt x="49" y="68"/>
                  <a:pt x="49" y="80"/>
                </a:cubicBezTo>
                <a:cubicBezTo>
                  <a:pt x="49" y="92"/>
                  <a:pt x="39" y="102"/>
                  <a:pt x="27" y="102"/>
                </a:cubicBezTo>
                <a:close/>
                <a:moveTo>
                  <a:pt x="137" y="148"/>
                </a:moveTo>
                <a:cubicBezTo>
                  <a:pt x="129" y="157"/>
                  <a:pt x="115" y="157"/>
                  <a:pt x="107" y="148"/>
                </a:cubicBezTo>
                <a:cubicBezTo>
                  <a:pt x="103" y="144"/>
                  <a:pt x="100" y="139"/>
                  <a:pt x="100" y="133"/>
                </a:cubicBezTo>
                <a:cubicBezTo>
                  <a:pt x="100" y="127"/>
                  <a:pt x="103" y="122"/>
                  <a:pt x="107" y="118"/>
                </a:cubicBezTo>
                <a:cubicBezTo>
                  <a:pt x="111" y="113"/>
                  <a:pt x="116" y="111"/>
                  <a:pt x="122" y="111"/>
                </a:cubicBezTo>
                <a:cubicBezTo>
                  <a:pt x="128" y="111"/>
                  <a:pt x="133" y="113"/>
                  <a:pt x="137" y="118"/>
                </a:cubicBezTo>
                <a:cubicBezTo>
                  <a:pt x="141" y="122"/>
                  <a:pt x="144" y="127"/>
                  <a:pt x="144" y="133"/>
                </a:cubicBezTo>
                <a:cubicBezTo>
                  <a:pt x="144" y="139"/>
                  <a:pt x="141" y="144"/>
                  <a:pt x="137" y="1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6" name="Freeform 1367"/>
          <p:cNvSpPr>
            <a:spLocks noEditPoints="1"/>
          </p:cNvSpPr>
          <p:nvPr userDrawn="1"/>
        </p:nvSpPr>
        <p:spPr bwMode="auto">
          <a:xfrm>
            <a:off x="7564755" y="2380061"/>
            <a:ext cx="450533" cy="454462"/>
          </a:xfrm>
          <a:custGeom>
            <a:avLst/>
            <a:gdLst>
              <a:gd name="T0" fmla="*/ 150 w 160"/>
              <a:gd name="T1" fmla="*/ 104 h 160"/>
              <a:gd name="T2" fmla="*/ 152 w 160"/>
              <a:gd name="T3" fmla="*/ 88 h 160"/>
              <a:gd name="T4" fmla="*/ 118 w 160"/>
              <a:gd name="T5" fmla="*/ 27 h 160"/>
              <a:gd name="T6" fmla="*/ 114 w 160"/>
              <a:gd name="T7" fmla="*/ 28 h 160"/>
              <a:gd name="T8" fmla="*/ 115 w 160"/>
              <a:gd name="T9" fmla="*/ 32 h 160"/>
              <a:gd name="T10" fmla="*/ 146 w 160"/>
              <a:gd name="T11" fmla="*/ 88 h 160"/>
              <a:gd name="T12" fmla="*/ 145 w 160"/>
              <a:gd name="T13" fmla="*/ 102 h 160"/>
              <a:gd name="T14" fmla="*/ 141 w 160"/>
              <a:gd name="T15" fmla="*/ 102 h 160"/>
              <a:gd name="T16" fmla="*/ 121 w 160"/>
              <a:gd name="T17" fmla="*/ 121 h 160"/>
              <a:gd name="T18" fmla="*/ 141 w 160"/>
              <a:gd name="T19" fmla="*/ 141 h 160"/>
              <a:gd name="T20" fmla="*/ 160 w 160"/>
              <a:gd name="T21" fmla="*/ 121 h 160"/>
              <a:gd name="T22" fmla="*/ 150 w 160"/>
              <a:gd name="T23" fmla="*/ 104 h 160"/>
              <a:gd name="T24" fmla="*/ 141 w 160"/>
              <a:gd name="T25" fmla="*/ 135 h 160"/>
              <a:gd name="T26" fmla="*/ 127 w 160"/>
              <a:gd name="T27" fmla="*/ 121 h 160"/>
              <a:gd name="T28" fmla="*/ 141 w 160"/>
              <a:gd name="T29" fmla="*/ 108 h 160"/>
              <a:gd name="T30" fmla="*/ 154 w 160"/>
              <a:gd name="T31" fmla="*/ 121 h 160"/>
              <a:gd name="T32" fmla="*/ 141 w 160"/>
              <a:gd name="T33" fmla="*/ 135 h 160"/>
              <a:gd name="T34" fmla="*/ 105 w 160"/>
              <a:gd name="T35" fmla="*/ 149 h 160"/>
              <a:gd name="T36" fmla="*/ 80 w 160"/>
              <a:gd name="T37" fmla="*/ 154 h 160"/>
              <a:gd name="T38" fmla="*/ 33 w 160"/>
              <a:gd name="T39" fmla="*/ 135 h 160"/>
              <a:gd name="T40" fmla="*/ 39 w 160"/>
              <a:gd name="T41" fmla="*/ 121 h 160"/>
              <a:gd name="T42" fmla="*/ 19 w 160"/>
              <a:gd name="T43" fmla="*/ 102 h 160"/>
              <a:gd name="T44" fmla="*/ 0 w 160"/>
              <a:gd name="T45" fmla="*/ 121 h 160"/>
              <a:gd name="T46" fmla="*/ 19 w 160"/>
              <a:gd name="T47" fmla="*/ 141 h 160"/>
              <a:gd name="T48" fmla="*/ 29 w 160"/>
              <a:gd name="T49" fmla="*/ 138 h 160"/>
              <a:gd name="T50" fmla="*/ 80 w 160"/>
              <a:gd name="T51" fmla="*/ 160 h 160"/>
              <a:gd name="T52" fmla="*/ 107 w 160"/>
              <a:gd name="T53" fmla="*/ 155 h 160"/>
              <a:gd name="T54" fmla="*/ 109 w 160"/>
              <a:gd name="T55" fmla="*/ 151 h 160"/>
              <a:gd name="T56" fmla="*/ 105 w 160"/>
              <a:gd name="T57" fmla="*/ 149 h 160"/>
              <a:gd name="T58" fmla="*/ 6 w 160"/>
              <a:gd name="T59" fmla="*/ 121 h 160"/>
              <a:gd name="T60" fmla="*/ 19 w 160"/>
              <a:gd name="T61" fmla="*/ 108 h 160"/>
              <a:gd name="T62" fmla="*/ 33 w 160"/>
              <a:gd name="T63" fmla="*/ 121 h 160"/>
              <a:gd name="T64" fmla="*/ 19 w 160"/>
              <a:gd name="T65" fmla="*/ 135 h 160"/>
              <a:gd name="T66" fmla="*/ 6 w 160"/>
              <a:gd name="T67" fmla="*/ 121 h 160"/>
              <a:gd name="T68" fmla="*/ 11 w 160"/>
              <a:gd name="T69" fmla="*/ 86 h 160"/>
              <a:gd name="T70" fmla="*/ 11 w 160"/>
              <a:gd name="T71" fmla="*/ 86 h 160"/>
              <a:gd name="T72" fmla="*/ 14 w 160"/>
              <a:gd name="T73" fmla="*/ 84 h 160"/>
              <a:gd name="T74" fmla="*/ 61 w 160"/>
              <a:gd name="T75" fmla="*/ 25 h 160"/>
              <a:gd name="T76" fmla="*/ 80 w 160"/>
              <a:gd name="T77" fmla="*/ 39 h 160"/>
              <a:gd name="T78" fmla="*/ 99 w 160"/>
              <a:gd name="T79" fmla="*/ 19 h 160"/>
              <a:gd name="T80" fmla="*/ 80 w 160"/>
              <a:gd name="T81" fmla="*/ 0 h 160"/>
              <a:gd name="T82" fmla="*/ 61 w 160"/>
              <a:gd name="T83" fmla="*/ 19 h 160"/>
              <a:gd name="T84" fmla="*/ 8 w 160"/>
              <a:gd name="T85" fmla="*/ 83 h 160"/>
              <a:gd name="T86" fmla="*/ 11 w 160"/>
              <a:gd name="T87" fmla="*/ 86 h 160"/>
              <a:gd name="T88" fmla="*/ 80 w 160"/>
              <a:gd name="T89" fmla="*/ 6 h 160"/>
              <a:gd name="T90" fmla="*/ 94 w 160"/>
              <a:gd name="T91" fmla="*/ 19 h 160"/>
              <a:gd name="T92" fmla="*/ 80 w 160"/>
              <a:gd name="T93" fmla="*/ 33 h 160"/>
              <a:gd name="T94" fmla="*/ 66 w 160"/>
              <a:gd name="T95" fmla="*/ 19 h 160"/>
              <a:gd name="T96" fmla="*/ 80 w 160"/>
              <a:gd name="T97" fmla="*/ 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60">
                <a:moveTo>
                  <a:pt x="150" y="104"/>
                </a:moveTo>
                <a:cubicBezTo>
                  <a:pt x="151" y="99"/>
                  <a:pt x="152" y="94"/>
                  <a:pt x="152" y="88"/>
                </a:cubicBezTo>
                <a:cubicBezTo>
                  <a:pt x="152" y="63"/>
                  <a:pt x="139" y="40"/>
                  <a:pt x="118" y="27"/>
                </a:cubicBezTo>
                <a:cubicBezTo>
                  <a:pt x="116" y="26"/>
                  <a:pt x="115" y="27"/>
                  <a:pt x="114" y="28"/>
                </a:cubicBezTo>
                <a:cubicBezTo>
                  <a:pt x="113" y="29"/>
                  <a:pt x="113" y="31"/>
                  <a:pt x="115" y="32"/>
                </a:cubicBezTo>
                <a:cubicBezTo>
                  <a:pt x="134" y="44"/>
                  <a:pt x="146" y="65"/>
                  <a:pt x="146" y="88"/>
                </a:cubicBezTo>
                <a:cubicBezTo>
                  <a:pt x="146" y="93"/>
                  <a:pt x="146" y="98"/>
                  <a:pt x="145" y="102"/>
                </a:cubicBezTo>
                <a:cubicBezTo>
                  <a:pt x="143" y="102"/>
                  <a:pt x="142" y="102"/>
                  <a:pt x="141" y="102"/>
                </a:cubicBezTo>
                <a:cubicBezTo>
                  <a:pt x="130" y="102"/>
                  <a:pt x="121" y="111"/>
                  <a:pt x="121" y="121"/>
                </a:cubicBezTo>
                <a:cubicBezTo>
                  <a:pt x="121" y="132"/>
                  <a:pt x="130" y="141"/>
                  <a:pt x="141" y="141"/>
                </a:cubicBezTo>
                <a:cubicBezTo>
                  <a:pt x="151" y="141"/>
                  <a:pt x="160" y="132"/>
                  <a:pt x="160" y="121"/>
                </a:cubicBezTo>
                <a:cubicBezTo>
                  <a:pt x="160" y="114"/>
                  <a:pt x="156" y="108"/>
                  <a:pt x="150" y="104"/>
                </a:cubicBezTo>
                <a:close/>
                <a:moveTo>
                  <a:pt x="141" y="135"/>
                </a:moveTo>
                <a:cubicBezTo>
                  <a:pt x="133" y="135"/>
                  <a:pt x="127" y="129"/>
                  <a:pt x="127" y="121"/>
                </a:cubicBezTo>
                <a:cubicBezTo>
                  <a:pt x="127" y="114"/>
                  <a:pt x="133" y="108"/>
                  <a:pt x="141" y="108"/>
                </a:cubicBezTo>
                <a:cubicBezTo>
                  <a:pt x="148" y="108"/>
                  <a:pt x="154" y="114"/>
                  <a:pt x="154" y="121"/>
                </a:cubicBezTo>
                <a:cubicBezTo>
                  <a:pt x="154" y="129"/>
                  <a:pt x="148" y="135"/>
                  <a:pt x="141" y="135"/>
                </a:cubicBezTo>
                <a:close/>
                <a:moveTo>
                  <a:pt x="105" y="149"/>
                </a:moveTo>
                <a:cubicBezTo>
                  <a:pt x="97" y="153"/>
                  <a:pt x="89" y="154"/>
                  <a:pt x="80" y="154"/>
                </a:cubicBezTo>
                <a:cubicBezTo>
                  <a:pt x="62" y="154"/>
                  <a:pt x="45" y="147"/>
                  <a:pt x="33" y="135"/>
                </a:cubicBezTo>
                <a:cubicBezTo>
                  <a:pt x="36" y="131"/>
                  <a:pt x="39" y="127"/>
                  <a:pt x="39" y="121"/>
                </a:cubicBezTo>
                <a:cubicBezTo>
                  <a:pt x="39" y="111"/>
                  <a:pt x="30" y="102"/>
                  <a:pt x="19" y="102"/>
                </a:cubicBezTo>
                <a:cubicBezTo>
                  <a:pt x="9" y="102"/>
                  <a:pt x="0" y="111"/>
                  <a:pt x="0" y="121"/>
                </a:cubicBezTo>
                <a:cubicBezTo>
                  <a:pt x="0" y="132"/>
                  <a:pt x="9" y="141"/>
                  <a:pt x="19" y="141"/>
                </a:cubicBezTo>
                <a:cubicBezTo>
                  <a:pt x="23" y="141"/>
                  <a:pt x="26" y="140"/>
                  <a:pt x="29" y="138"/>
                </a:cubicBezTo>
                <a:cubicBezTo>
                  <a:pt x="42" y="152"/>
                  <a:pt x="61" y="160"/>
                  <a:pt x="80" y="160"/>
                </a:cubicBezTo>
                <a:cubicBezTo>
                  <a:pt x="89" y="160"/>
                  <a:pt x="99" y="158"/>
                  <a:pt x="107" y="155"/>
                </a:cubicBezTo>
                <a:cubicBezTo>
                  <a:pt x="109" y="154"/>
                  <a:pt x="109" y="152"/>
                  <a:pt x="109" y="151"/>
                </a:cubicBezTo>
                <a:cubicBezTo>
                  <a:pt x="108" y="150"/>
                  <a:pt x="107" y="149"/>
                  <a:pt x="105" y="149"/>
                </a:cubicBezTo>
                <a:close/>
                <a:moveTo>
                  <a:pt x="6" y="121"/>
                </a:moveTo>
                <a:cubicBezTo>
                  <a:pt x="6" y="114"/>
                  <a:pt x="12" y="108"/>
                  <a:pt x="19" y="108"/>
                </a:cubicBezTo>
                <a:cubicBezTo>
                  <a:pt x="27" y="108"/>
                  <a:pt x="33" y="114"/>
                  <a:pt x="33" y="121"/>
                </a:cubicBezTo>
                <a:cubicBezTo>
                  <a:pt x="33" y="129"/>
                  <a:pt x="27" y="135"/>
                  <a:pt x="19" y="135"/>
                </a:cubicBezTo>
                <a:cubicBezTo>
                  <a:pt x="12" y="135"/>
                  <a:pt x="6" y="129"/>
                  <a:pt x="6" y="121"/>
                </a:cubicBezTo>
                <a:close/>
                <a:moveTo>
                  <a:pt x="11" y="86"/>
                </a:moveTo>
                <a:cubicBezTo>
                  <a:pt x="11" y="86"/>
                  <a:pt x="11" y="86"/>
                  <a:pt x="11" y="86"/>
                </a:cubicBezTo>
                <a:cubicBezTo>
                  <a:pt x="13" y="86"/>
                  <a:pt x="14" y="85"/>
                  <a:pt x="14" y="84"/>
                </a:cubicBezTo>
                <a:cubicBezTo>
                  <a:pt x="16" y="56"/>
                  <a:pt x="35" y="32"/>
                  <a:pt x="61" y="25"/>
                </a:cubicBezTo>
                <a:cubicBezTo>
                  <a:pt x="64" y="33"/>
                  <a:pt x="71" y="39"/>
                  <a:pt x="80" y="39"/>
                </a:cubicBezTo>
                <a:cubicBezTo>
                  <a:pt x="91" y="39"/>
                  <a:pt x="99" y="30"/>
                  <a:pt x="99" y="19"/>
                </a:cubicBezTo>
                <a:cubicBezTo>
                  <a:pt x="99" y="9"/>
                  <a:pt x="91" y="0"/>
                  <a:pt x="80" y="0"/>
                </a:cubicBezTo>
                <a:cubicBezTo>
                  <a:pt x="69" y="0"/>
                  <a:pt x="61" y="9"/>
                  <a:pt x="61" y="19"/>
                </a:cubicBezTo>
                <a:cubicBezTo>
                  <a:pt x="32" y="27"/>
                  <a:pt x="11" y="53"/>
                  <a:pt x="8" y="83"/>
                </a:cubicBezTo>
                <a:cubicBezTo>
                  <a:pt x="8" y="85"/>
                  <a:pt x="10" y="86"/>
                  <a:pt x="11" y="86"/>
                </a:cubicBezTo>
                <a:close/>
                <a:moveTo>
                  <a:pt x="80" y="6"/>
                </a:moveTo>
                <a:cubicBezTo>
                  <a:pt x="88" y="6"/>
                  <a:pt x="94" y="12"/>
                  <a:pt x="94" y="19"/>
                </a:cubicBezTo>
                <a:cubicBezTo>
                  <a:pt x="94" y="27"/>
                  <a:pt x="88" y="33"/>
                  <a:pt x="80" y="33"/>
                </a:cubicBezTo>
                <a:cubicBezTo>
                  <a:pt x="72" y="33"/>
                  <a:pt x="66" y="27"/>
                  <a:pt x="66" y="19"/>
                </a:cubicBezTo>
                <a:cubicBezTo>
                  <a:pt x="66" y="12"/>
                  <a:pt x="72" y="6"/>
                  <a:pt x="80" y="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7" name="Freeform 1368"/>
          <p:cNvSpPr>
            <a:spLocks noEditPoints="1"/>
          </p:cNvSpPr>
          <p:nvPr userDrawn="1"/>
        </p:nvSpPr>
        <p:spPr bwMode="auto">
          <a:xfrm>
            <a:off x="7564755" y="289083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5 h 160"/>
              <a:gd name="T12" fmla="*/ 5 w 160"/>
              <a:gd name="T13" fmla="*/ 80 h 160"/>
              <a:gd name="T14" fmla="*/ 80 w 160"/>
              <a:gd name="T15" fmla="*/ 5 h 160"/>
              <a:gd name="T16" fmla="*/ 155 w 160"/>
              <a:gd name="T17" fmla="*/ 80 h 160"/>
              <a:gd name="T18" fmla="*/ 80 w 160"/>
              <a:gd name="T19" fmla="*/ 155 h 160"/>
              <a:gd name="T20" fmla="*/ 104 w 160"/>
              <a:gd name="T21" fmla="*/ 53 h 160"/>
              <a:gd name="T22" fmla="*/ 120 w 160"/>
              <a:gd name="T23" fmla="*/ 37 h 160"/>
              <a:gd name="T24" fmla="*/ 104 w 160"/>
              <a:gd name="T25" fmla="*/ 21 h 160"/>
              <a:gd name="T26" fmla="*/ 88 w 160"/>
              <a:gd name="T27" fmla="*/ 36 h 160"/>
              <a:gd name="T28" fmla="*/ 51 w 160"/>
              <a:gd name="T29" fmla="*/ 63 h 160"/>
              <a:gd name="T30" fmla="*/ 43 w 160"/>
              <a:gd name="T31" fmla="*/ 61 h 160"/>
              <a:gd name="T32" fmla="*/ 27 w 160"/>
              <a:gd name="T33" fmla="*/ 77 h 160"/>
              <a:gd name="T34" fmla="*/ 43 w 160"/>
              <a:gd name="T35" fmla="*/ 93 h 160"/>
              <a:gd name="T36" fmla="*/ 51 w 160"/>
              <a:gd name="T37" fmla="*/ 91 h 160"/>
              <a:gd name="T38" fmla="*/ 88 w 160"/>
              <a:gd name="T39" fmla="*/ 119 h 160"/>
              <a:gd name="T40" fmla="*/ 104 w 160"/>
              <a:gd name="T41" fmla="*/ 133 h 160"/>
              <a:gd name="T42" fmla="*/ 120 w 160"/>
              <a:gd name="T43" fmla="*/ 117 h 160"/>
              <a:gd name="T44" fmla="*/ 104 w 160"/>
              <a:gd name="T45" fmla="*/ 101 h 160"/>
              <a:gd name="T46" fmla="*/ 89 w 160"/>
              <a:gd name="T47" fmla="*/ 113 h 160"/>
              <a:gd name="T48" fmla="*/ 55 w 160"/>
              <a:gd name="T49" fmla="*/ 88 h 160"/>
              <a:gd name="T50" fmla="*/ 59 w 160"/>
              <a:gd name="T51" fmla="*/ 77 h 160"/>
              <a:gd name="T52" fmla="*/ 55 w 160"/>
              <a:gd name="T53" fmla="*/ 67 h 160"/>
              <a:gd name="T54" fmla="*/ 89 w 160"/>
              <a:gd name="T55" fmla="*/ 42 h 160"/>
              <a:gd name="T56" fmla="*/ 104 w 160"/>
              <a:gd name="T57" fmla="*/ 53 h 160"/>
              <a:gd name="T58" fmla="*/ 104 w 160"/>
              <a:gd name="T59" fmla="*/ 27 h 160"/>
              <a:gd name="T60" fmla="*/ 115 w 160"/>
              <a:gd name="T61" fmla="*/ 37 h 160"/>
              <a:gd name="T62" fmla="*/ 104 w 160"/>
              <a:gd name="T63" fmla="*/ 48 h 160"/>
              <a:gd name="T64" fmla="*/ 93 w 160"/>
              <a:gd name="T65" fmla="*/ 37 h 160"/>
              <a:gd name="T66" fmla="*/ 104 w 160"/>
              <a:gd name="T67" fmla="*/ 27 h 160"/>
              <a:gd name="T68" fmla="*/ 32 w 160"/>
              <a:gd name="T69" fmla="*/ 77 h 160"/>
              <a:gd name="T70" fmla="*/ 43 w 160"/>
              <a:gd name="T71" fmla="*/ 67 h 160"/>
              <a:gd name="T72" fmla="*/ 53 w 160"/>
              <a:gd name="T73" fmla="*/ 77 h 160"/>
              <a:gd name="T74" fmla="*/ 43 w 160"/>
              <a:gd name="T75" fmla="*/ 88 h 160"/>
              <a:gd name="T76" fmla="*/ 32 w 160"/>
              <a:gd name="T77" fmla="*/ 77 h 160"/>
              <a:gd name="T78" fmla="*/ 104 w 160"/>
              <a:gd name="T79" fmla="*/ 107 h 160"/>
              <a:gd name="T80" fmla="*/ 115 w 160"/>
              <a:gd name="T81" fmla="*/ 117 h 160"/>
              <a:gd name="T82" fmla="*/ 104 w 160"/>
              <a:gd name="T83" fmla="*/ 128 h 160"/>
              <a:gd name="T84" fmla="*/ 93 w 160"/>
              <a:gd name="T85" fmla="*/ 117 h 160"/>
              <a:gd name="T86" fmla="*/ 104 w 160"/>
              <a:gd name="T87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  <a:moveTo>
                  <a:pt x="104" y="53"/>
                </a:moveTo>
                <a:cubicBezTo>
                  <a:pt x="113" y="53"/>
                  <a:pt x="120" y="46"/>
                  <a:pt x="120" y="37"/>
                </a:cubicBezTo>
                <a:cubicBezTo>
                  <a:pt x="120" y="29"/>
                  <a:pt x="113" y="21"/>
                  <a:pt x="104" y="21"/>
                </a:cubicBezTo>
                <a:cubicBezTo>
                  <a:pt x="96" y="21"/>
                  <a:pt x="89" y="28"/>
                  <a:pt x="88" y="36"/>
                </a:cubicBezTo>
                <a:cubicBezTo>
                  <a:pt x="51" y="63"/>
                  <a:pt x="51" y="63"/>
                  <a:pt x="51" y="63"/>
                </a:cubicBezTo>
                <a:cubicBezTo>
                  <a:pt x="48" y="62"/>
                  <a:pt x="46" y="61"/>
                  <a:pt x="43" y="61"/>
                </a:cubicBezTo>
                <a:cubicBezTo>
                  <a:pt x="34" y="61"/>
                  <a:pt x="27" y="69"/>
                  <a:pt x="27" y="77"/>
                </a:cubicBezTo>
                <a:cubicBezTo>
                  <a:pt x="27" y="86"/>
                  <a:pt x="34" y="93"/>
                  <a:pt x="43" y="93"/>
                </a:cubicBezTo>
                <a:cubicBezTo>
                  <a:pt x="46" y="93"/>
                  <a:pt x="48" y="93"/>
                  <a:pt x="51" y="91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9" y="127"/>
                  <a:pt x="96" y="133"/>
                  <a:pt x="104" y="133"/>
                </a:cubicBezTo>
                <a:cubicBezTo>
                  <a:pt x="113" y="133"/>
                  <a:pt x="120" y="126"/>
                  <a:pt x="120" y="117"/>
                </a:cubicBezTo>
                <a:cubicBezTo>
                  <a:pt x="120" y="109"/>
                  <a:pt x="113" y="101"/>
                  <a:pt x="104" y="101"/>
                </a:cubicBezTo>
                <a:cubicBezTo>
                  <a:pt x="97" y="101"/>
                  <a:pt x="91" y="106"/>
                  <a:pt x="89" y="113"/>
                </a:cubicBezTo>
                <a:cubicBezTo>
                  <a:pt x="55" y="88"/>
                  <a:pt x="55" y="88"/>
                  <a:pt x="55" y="88"/>
                </a:cubicBezTo>
                <a:cubicBezTo>
                  <a:pt x="57" y="85"/>
                  <a:pt x="59" y="81"/>
                  <a:pt x="59" y="77"/>
                </a:cubicBezTo>
                <a:cubicBezTo>
                  <a:pt x="59" y="73"/>
                  <a:pt x="57" y="70"/>
                  <a:pt x="55" y="67"/>
                </a:cubicBezTo>
                <a:cubicBezTo>
                  <a:pt x="89" y="42"/>
                  <a:pt x="89" y="42"/>
                  <a:pt x="89" y="42"/>
                </a:cubicBezTo>
                <a:cubicBezTo>
                  <a:pt x="91" y="49"/>
                  <a:pt x="97" y="53"/>
                  <a:pt x="104" y="53"/>
                </a:cubicBezTo>
                <a:close/>
                <a:moveTo>
                  <a:pt x="104" y="27"/>
                </a:moveTo>
                <a:cubicBezTo>
                  <a:pt x="110" y="27"/>
                  <a:pt x="115" y="31"/>
                  <a:pt x="115" y="37"/>
                </a:cubicBezTo>
                <a:cubicBezTo>
                  <a:pt x="115" y="43"/>
                  <a:pt x="110" y="48"/>
                  <a:pt x="104" y="48"/>
                </a:cubicBezTo>
                <a:cubicBezTo>
                  <a:pt x="98" y="48"/>
                  <a:pt x="93" y="43"/>
                  <a:pt x="93" y="37"/>
                </a:cubicBezTo>
                <a:cubicBezTo>
                  <a:pt x="93" y="31"/>
                  <a:pt x="98" y="27"/>
                  <a:pt x="104" y="27"/>
                </a:cubicBezTo>
                <a:close/>
                <a:moveTo>
                  <a:pt x="32" y="77"/>
                </a:moveTo>
                <a:cubicBezTo>
                  <a:pt x="32" y="71"/>
                  <a:pt x="37" y="67"/>
                  <a:pt x="43" y="67"/>
                </a:cubicBezTo>
                <a:cubicBezTo>
                  <a:pt x="49" y="67"/>
                  <a:pt x="53" y="71"/>
                  <a:pt x="53" y="77"/>
                </a:cubicBezTo>
                <a:cubicBezTo>
                  <a:pt x="53" y="83"/>
                  <a:pt x="49" y="88"/>
                  <a:pt x="43" y="88"/>
                </a:cubicBezTo>
                <a:cubicBezTo>
                  <a:pt x="37" y="88"/>
                  <a:pt x="32" y="83"/>
                  <a:pt x="32" y="77"/>
                </a:cubicBezTo>
                <a:close/>
                <a:moveTo>
                  <a:pt x="104" y="107"/>
                </a:moveTo>
                <a:cubicBezTo>
                  <a:pt x="110" y="107"/>
                  <a:pt x="115" y="111"/>
                  <a:pt x="115" y="117"/>
                </a:cubicBezTo>
                <a:cubicBezTo>
                  <a:pt x="115" y="123"/>
                  <a:pt x="110" y="128"/>
                  <a:pt x="104" y="128"/>
                </a:cubicBezTo>
                <a:cubicBezTo>
                  <a:pt x="98" y="128"/>
                  <a:pt x="93" y="123"/>
                  <a:pt x="93" y="117"/>
                </a:cubicBezTo>
                <a:cubicBezTo>
                  <a:pt x="93" y="111"/>
                  <a:pt x="98" y="107"/>
                  <a:pt x="104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8" name="Freeform 1369"/>
          <p:cNvSpPr>
            <a:spLocks noEditPoints="1"/>
          </p:cNvSpPr>
          <p:nvPr userDrawn="1"/>
        </p:nvSpPr>
        <p:spPr bwMode="auto">
          <a:xfrm>
            <a:off x="7564755" y="3401616"/>
            <a:ext cx="450533" cy="454462"/>
          </a:xfrm>
          <a:custGeom>
            <a:avLst/>
            <a:gdLst>
              <a:gd name="T0" fmla="*/ 27 w 160"/>
              <a:gd name="T1" fmla="*/ 48 h 160"/>
              <a:gd name="T2" fmla="*/ 29 w 160"/>
              <a:gd name="T3" fmla="*/ 45 h 160"/>
              <a:gd name="T4" fmla="*/ 35 w 160"/>
              <a:gd name="T5" fmla="*/ 45 h 160"/>
              <a:gd name="T6" fmla="*/ 58 w 160"/>
              <a:gd name="T7" fmla="*/ 54 h 160"/>
              <a:gd name="T8" fmla="*/ 58 w 160"/>
              <a:gd name="T9" fmla="*/ 58 h 160"/>
              <a:gd name="T10" fmla="*/ 56 w 160"/>
              <a:gd name="T11" fmla="*/ 59 h 160"/>
              <a:gd name="T12" fmla="*/ 54 w 160"/>
              <a:gd name="T13" fmla="*/ 58 h 160"/>
              <a:gd name="T14" fmla="*/ 35 w 160"/>
              <a:gd name="T15" fmla="*/ 51 h 160"/>
              <a:gd name="T16" fmla="*/ 29 w 160"/>
              <a:gd name="T17" fmla="*/ 51 h 160"/>
              <a:gd name="T18" fmla="*/ 27 w 160"/>
              <a:gd name="T19" fmla="*/ 48 h 160"/>
              <a:gd name="T20" fmla="*/ 97 w 160"/>
              <a:gd name="T21" fmla="*/ 25 h 160"/>
              <a:gd name="T22" fmla="*/ 97 w 160"/>
              <a:gd name="T23" fmla="*/ 29 h 160"/>
              <a:gd name="T24" fmla="*/ 120 w 160"/>
              <a:gd name="T25" fmla="*/ 45 h 160"/>
              <a:gd name="T26" fmla="*/ 99 w 160"/>
              <a:gd name="T27" fmla="*/ 45 h 160"/>
              <a:gd name="T28" fmla="*/ 64 w 160"/>
              <a:gd name="T29" fmla="*/ 80 h 160"/>
              <a:gd name="T30" fmla="*/ 35 w 160"/>
              <a:gd name="T31" fmla="*/ 109 h 160"/>
              <a:gd name="T32" fmla="*/ 29 w 160"/>
              <a:gd name="T33" fmla="*/ 109 h 160"/>
              <a:gd name="T34" fmla="*/ 27 w 160"/>
              <a:gd name="T35" fmla="*/ 112 h 160"/>
              <a:gd name="T36" fmla="*/ 29 w 160"/>
              <a:gd name="T37" fmla="*/ 115 h 160"/>
              <a:gd name="T38" fmla="*/ 35 w 160"/>
              <a:gd name="T39" fmla="*/ 115 h 160"/>
              <a:gd name="T40" fmla="*/ 69 w 160"/>
              <a:gd name="T41" fmla="*/ 80 h 160"/>
              <a:gd name="T42" fmla="*/ 99 w 160"/>
              <a:gd name="T43" fmla="*/ 51 h 160"/>
              <a:gd name="T44" fmla="*/ 120 w 160"/>
              <a:gd name="T45" fmla="*/ 51 h 160"/>
              <a:gd name="T46" fmla="*/ 97 w 160"/>
              <a:gd name="T47" fmla="*/ 67 h 160"/>
              <a:gd name="T48" fmla="*/ 97 w 160"/>
              <a:gd name="T49" fmla="*/ 71 h 160"/>
              <a:gd name="T50" fmla="*/ 99 w 160"/>
              <a:gd name="T51" fmla="*/ 72 h 160"/>
              <a:gd name="T52" fmla="*/ 100 w 160"/>
              <a:gd name="T53" fmla="*/ 71 h 160"/>
              <a:gd name="T54" fmla="*/ 133 w 160"/>
              <a:gd name="T55" fmla="*/ 48 h 160"/>
              <a:gd name="T56" fmla="*/ 100 w 160"/>
              <a:gd name="T57" fmla="*/ 25 h 160"/>
              <a:gd name="T58" fmla="*/ 97 w 160"/>
              <a:gd name="T59" fmla="*/ 25 h 160"/>
              <a:gd name="T60" fmla="*/ 97 w 160"/>
              <a:gd name="T61" fmla="*/ 89 h 160"/>
              <a:gd name="T62" fmla="*/ 97 w 160"/>
              <a:gd name="T63" fmla="*/ 93 h 160"/>
              <a:gd name="T64" fmla="*/ 120 w 160"/>
              <a:gd name="T65" fmla="*/ 109 h 160"/>
              <a:gd name="T66" fmla="*/ 99 w 160"/>
              <a:gd name="T67" fmla="*/ 109 h 160"/>
              <a:gd name="T68" fmla="*/ 79 w 160"/>
              <a:gd name="T69" fmla="*/ 102 h 160"/>
              <a:gd name="T70" fmla="*/ 75 w 160"/>
              <a:gd name="T71" fmla="*/ 102 h 160"/>
              <a:gd name="T72" fmla="*/ 76 w 160"/>
              <a:gd name="T73" fmla="*/ 106 h 160"/>
              <a:gd name="T74" fmla="*/ 99 w 160"/>
              <a:gd name="T75" fmla="*/ 115 h 160"/>
              <a:gd name="T76" fmla="*/ 120 w 160"/>
              <a:gd name="T77" fmla="*/ 115 h 160"/>
              <a:gd name="T78" fmla="*/ 97 w 160"/>
              <a:gd name="T79" fmla="*/ 131 h 160"/>
              <a:gd name="T80" fmla="*/ 97 w 160"/>
              <a:gd name="T81" fmla="*/ 135 h 160"/>
              <a:gd name="T82" fmla="*/ 99 w 160"/>
              <a:gd name="T83" fmla="*/ 136 h 160"/>
              <a:gd name="T84" fmla="*/ 100 w 160"/>
              <a:gd name="T85" fmla="*/ 135 h 160"/>
              <a:gd name="T86" fmla="*/ 133 w 160"/>
              <a:gd name="T87" fmla="*/ 112 h 160"/>
              <a:gd name="T88" fmla="*/ 100 w 160"/>
              <a:gd name="T89" fmla="*/ 89 h 160"/>
              <a:gd name="T90" fmla="*/ 97 w 160"/>
              <a:gd name="T91" fmla="*/ 89 h 160"/>
              <a:gd name="T92" fmla="*/ 160 w 160"/>
              <a:gd name="T93" fmla="*/ 80 h 160"/>
              <a:gd name="T94" fmla="*/ 80 w 160"/>
              <a:gd name="T95" fmla="*/ 160 h 160"/>
              <a:gd name="T96" fmla="*/ 0 w 160"/>
              <a:gd name="T97" fmla="*/ 80 h 160"/>
              <a:gd name="T98" fmla="*/ 80 w 160"/>
              <a:gd name="T99" fmla="*/ 0 h 160"/>
              <a:gd name="T100" fmla="*/ 160 w 160"/>
              <a:gd name="T101" fmla="*/ 80 h 160"/>
              <a:gd name="T102" fmla="*/ 155 w 160"/>
              <a:gd name="T103" fmla="*/ 80 h 160"/>
              <a:gd name="T104" fmla="*/ 80 w 160"/>
              <a:gd name="T105" fmla="*/ 5 h 160"/>
              <a:gd name="T106" fmla="*/ 5 w 160"/>
              <a:gd name="T107" fmla="*/ 80 h 160"/>
              <a:gd name="T108" fmla="*/ 80 w 160"/>
              <a:gd name="T109" fmla="*/ 155 h 160"/>
              <a:gd name="T110" fmla="*/ 155 w 160"/>
              <a:gd name="T111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60">
                <a:moveTo>
                  <a:pt x="27" y="48"/>
                </a:moveTo>
                <a:cubicBezTo>
                  <a:pt x="27" y="47"/>
                  <a:pt x="28" y="45"/>
                  <a:pt x="29" y="45"/>
                </a:cubicBezTo>
                <a:cubicBezTo>
                  <a:pt x="35" y="45"/>
                  <a:pt x="35" y="45"/>
                  <a:pt x="35" y="45"/>
                </a:cubicBezTo>
                <a:cubicBezTo>
                  <a:pt x="43" y="45"/>
                  <a:pt x="51" y="48"/>
                  <a:pt x="58" y="54"/>
                </a:cubicBezTo>
                <a:cubicBezTo>
                  <a:pt x="59" y="55"/>
                  <a:pt x="59" y="57"/>
                  <a:pt x="58" y="58"/>
                </a:cubicBezTo>
                <a:cubicBezTo>
                  <a:pt x="57" y="59"/>
                  <a:pt x="57" y="59"/>
                  <a:pt x="56" y="59"/>
                </a:cubicBezTo>
                <a:cubicBezTo>
                  <a:pt x="55" y="59"/>
                  <a:pt x="55" y="59"/>
                  <a:pt x="54" y="58"/>
                </a:cubicBezTo>
                <a:cubicBezTo>
                  <a:pt x="49" y="53"/>
                  <a:pt x="42" y="51"/>
                  <a:pt x="35" y="51"/>
                </a:cubicBezTo>
                <a:cubicBezTo>
                  <a:pt x="29" y="51"/>
                  <a:pt x="29" y="51"/>
                  <a:pt x="29" y="51"/>
                </a:cubicBezTo>
                <a:cubicBezTo>
                  <a:pt x="28" y="51"/>
                  <a:pt x="27" y="49"/>
                  <a:pt x="27" y="48"/>
                </a:cubicBezTo>
                <a:close/>
                <a:moveTo>
                  <a:pt x="97" y="25"/>
                </a:moveTo>
                <a:cubicBezTo>
                  <a:pt x="96" y="26"/>
                  <a:pt x="96" y="28"/>
                  <a:pt x="97" y="29"/>
                </a:cubicBezTo>
                <a:cubicBezTo>
                  <a:pt x="120" y="45"/>
                  <a:pt x="120" y="45"/>
                  <a:pt x="120" y="45"/>
                </a:cubicBezTo>
                <a:cubicBezTo>
                  <a:pt x="99" y="45"/>
                  <a:pt x="99" y="45"/>
                  <a:pt x="99" y="45"/>
                </a:cubicBezTo>
                <a:cubicBezTo>
                  <a:pt x="80" y="45"/>
                  <a:pt x="64" y="61"/>
                  <a:pt x="64" y="80"/>
                </a:cubicBezTo>
                <a:cubicBezTo>
                  <a:pt x="64" y="96"/>
                  <a:pt x="51" y="109"/>
                  <a:pt x="35" y="109"/>
                </a:cubicBezTo>
                <a:cubicBezTo>
                  <a:pt x="29" y="109"/>
                  <a:pt x="29" y="109"/>
                  <a:pt x="29" y="109"/>
                </a:cubicBezTo>
                <a:cubicBezTo>
                  <a:pt x="28" y="109"/>
                  <a:pt x="27" y="111"/>
                  <a:pt x="27" y="112"/>
                </a:cubicBezTo>
                <a:cubicBezTo>
                  <a:pt x="27" y="113"/>
                  <a:pt x="28" y="115"/>
                  <a:pt x="29" y="115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54" y="115"/>
                  <a:pt x="69" y="99"/>
                  <a:pt x="69" y="80"/>
                </a:cubicBezTo>
                <a:cubicBezTo>
                  <a:pt x="69" y="64"/>
                  <a:pt x="82" y="51"/>
                  <a:pt x="99" y="51"/>
                </a:cubicBezTo>
                <a:cubicBezTo>
                  <a:pt x="120" y="51"/>
                  <a:pt x="120" y="51"/>
                  <a:pt x="120" y="51"/>
                </a:cubicBezTo>
                <a:cubicBezTo>
                  <a:pt x="97" y="67"/>
                  <a:pt x="97" y="67"/>
                  <a:pt x="97" y="67"/>
                </a:cubicBezTo>
                <a:cubicBezTo>
                  <a:pt x="96" y="68"/>
                  <a:pt x="96" y="70"/>
                  <a:pt x="97" y="71"/>
                </a:cubicBezTo>
                <a:cubicBezTo>
                  <a:pt x="97" y="72"/>
                  <a:pt x="98" y="72"/>
                  <a:pt x="99" y="72"/>
                </a:cubicBezTo>
                <a:cubicBezTo>
                  <a:pt x="99" y="72"/>
                  <a:pt x="100" y="72"/>
                  <a:pt x="100" y="71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99" y="24"/>
                  <a:pt x="97" y="24"/>
                  <a:pt x="97" y="25"/>
                </a:cubicBezTo>
                <a:close/>
                <a:moveTo>
                  <a:pt x="97" y="89"/>
                </a:moveTo>
                <a:cubicBezTo>
                  <a:pt x="96" y="90"/>
                  <a:pt x="96" y="92"/>
                  <a:pt x="97" y="93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92" y="109"/>
                  <a:pt x="85" y="107"/>
                  <a:pt x="79" y="102"/>
                </a:cubicBezTo>
                <a:cubicBezTo>
                  <a:pt x="78" y="101"/>
                  <a:pt x="76" y="101"/>
                  <a:pt x="75" y="102"/>
                </a:cubicBezTo>
                <a:cubicBezTo>
                  <a:pt x="75" y="103"/>
                  <a:pt x="75" y="105"/>
                  <a:pt x="76" y="106"/>
                </a:cubicBezTo>
                <a:cubicBezTo>
                  <a:pt x="82" y="112"/>
                  <a:pt x="90" y="115"/>
                  <a:pt x="99" y="115"/>
                </a:cubicBezTo>
                <a:cubicBezTo>
                  <a:pt x="120" y="115"/>
                  <a:pt x="120" y="115"/>
                  <a:pt x="120" y="115"/>
                </a:cubicBezTo>
                <a:cubicBezTo>
                  <a:pt x="97" y="131"/>
                  <a:pt x="97" y="131"/>
                  <a:pt x="97" y="131"/>
                </a:cubicBezTo>
                <a:cubicBezTo>
                  <a:pt x="96" y="132"/>
                  <a:pt x="96" y="134"/>
                  <a:pt x="97" y="135"/>
                </a:cubicBezTo>
                <a:cubicBezTo>
                  <a:pt x="97" y="136"/>
                  <a:pt x="98" y="136"/>
                  <a:pt x="99" y="136"/>
                </a:cubicBezTo>
                <a:cubicBezTo>
                  <a:pt x="99" y="136"/>
                  <a:pt x="100" y="136"/>
                  <a:pt x="100" y="135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99" y="88"/>
                  <a:pt x="97" y="88"/>
                  <a:pt x="97" y="89"/>
                </a:cubicBezTo>
                <a:close/>
                <a:moveTo>
                  <a:pt x="160" y="80"/>
                </a:moveTo>
                <a:cubicBezTo>
                  <a:pt x="160" y="124"/>
                  <a:pt x="124" y="160"/>
                  <a:pt x="80" y="160"/>
                </a:cubicBezTo>
                <a:cubicBezTo>
                  <a:pt x="36" y="160"/>
                  <a:pt x="0" y="124"/>
                  <a:pt x="0" y="80"/>
                </a:cubicBezTo>
                <a:cubicBezTo>
                  <a:pt x="0" y="36"/>
                  <a:pt x="36" y="0"/>
                  <a:pt x="80" y="0"/>
                </a:cubicBezTo>
                <a:cubicBezTo>
                  <a:pt x="124" y="0"/>
                  <a:pt x="160" y="36"/>
                  <a:pt x="160" y="80"/>
                </a:cubicBezTo>
                <a:close/>
                <a:moveTo>
                  <a:pt x="155" y="80"/>
                </a:moveTo>
                <a:cubicBezTo>
                  <a:pt x="155" y="39"/>
                  <a:pt x="121" y="5"/>
                  <a:pt x="80" y="5"/>
                </a:cubicBezTo>
                <a:cubicBezTo>
                  <a:pt x="39" y="5"/>
                  <a:pt x="5" y="39"/>
                  <a:pt x="5" y="80"/>
                </a:cubicBezTo>
                <a:cubicBezTo>
                  <a:pt x="5" y="121"/>
                  <a:pt x="39" y="155"/>
                  <a:pt x="80" y="155"/>
                </a:cubicBezTo>
                <a:cubicBezTo>
                  <a:pt x="121" y="155"/>
                  <a:pt x="155" y="121"/>
                  <a:pt x="155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9" name="Freeform 1370"/>
          <p:cNvSpPr>
            <a:spLocks noEditPoints="1"/>
          </p:cNvSpPr>
          <p:nvPr userDrawn="1"/>
        </p:nvSpPr>
        <p:spPr bwMode="auto">
          <a:xfrm>
            <a:off x="7564755" y="3935969"/>
            <a:ext cx="450533" cy="400764"/>
          </a:xfrm>
          <a:custGeom>
            <a:avLst/>
            <a:gdLst>
              <a:gd name="T0" fmla="*/ 87 w 160"/>
              <a:gd name="T1" fmla="*/ 35 h 141"/>
              <a:gd name="T2" fmla="*/ 116 w 160"/>
              <a:gd name="T3" fmla="*/ 35 h 141"/>
              <a:gd name="T4" fmla="*/ 116 w 160"/>
              <a:gd name="T5" fmla="*/ 64 h 141"/>
              <a:gd name="T6" fmla="*/ 160 w 160"/>
              <a:gd name="T7" fmla="*/ 32 h 141"/>
              <a:gd name="T8" fmla="*/ 116 w 160"/>
              <a:gd name="T9" fmla="*/ 0 h 141"/>
              <a:gd name="T10" fmla="*/ 116 w 160"/>
              <a:gd name="T11" fmla="*/ 29 h 141"/>
              <a:gd name="T12" fmla="*/ 87 w 160"/>
              <a:gd name="T13" fmla="*/ 29 h 141"/>
              <a:gd name="T14" fmla="*/ 45 w 160"/>
              <a:gd name="T15" fmla="*/ 71 h 141"/>
              <a:gd name="T16" fmla="*/ 10 w 160"/>
              <a:gd name="T17" fmla="*/ 106 h 141"/>
              <a:gd name="T18" fmla="*/ 3 w 160"/>
              <a:gd name="T19" fmla="*/ 106 h 141"/>
              <a:gd name="T20" fmla="*/ 0 w 160"/>
              <a:gd name="T21" fmla="*/ 109 h 141"/>
              <a:gd name="T22" fmla="*/ 3 w 160"/>
              <a:gd name="T23" fmla="*/ 113 h 141"/>
              <a:gd name="T24" fmla="*/ 10 w 160"/>
              <a:gd name="T25" fmla="*/ 113 h 141"/>
              <a:gd name="T26" fmla="*/ 52 w 160"/>
              <a:gd name="T27" fmla="*/ 71 h 141"/>
              <a:gd name="T28" fmla="*/ 87 w 160"/>
              <a:gd name="T29" fmla="*/ 35 h 141"/>
              <a:gd name="T30" fmla="*/ 122 w 160"/>
              <a:gd name="T31" fmla="*/ 13 h 141"/>
              <a:gd name="T32" fmla="*/ 149 w 160"/>
              <a:gd name="T33" fmla="*/ 32 h 141"/>
              <a:gd name="T34" fmla="*/ 122 w 160"/>
              <a:gd name="T35" fmla="*/ 52 h 141"/>
              <a:gd name="T36" fmla="*/ 122 w 160"/>
              <a:gd name="T37" fmla="*/ 13 h 141"/>
              <a:gd name="T38" fmla="*/ 0 w 160"/>
              <a:gd name="T39" fmla="*/ 32 h 141"/>
              <a:gd name="T40" fmla="*/ 3 w 160"/>
              <a:gd name="T41" fmla="*/ 29 h 141"/>
              <a:gd name="T42" fmla="*/ 10 w 160"/>
              <a:gd name="T43" fmla="*/ 29 h 141"/>
              <a:gd name="T44" fmla="*/ 38 w 160"/>
              <a:gd name="T45" fmla="*/ 40 h 141"/>
              <a:gd name="T46" fmla="*/ 38 w 160"/>
              <a:gd name="T47" fmla="*/ 44 h 141"/>
              <a:gd name="T48" fmla="*/ 35 w 160"/>
              <a:gd name="T49" fmla="*/ 45 h 141"/>
              <a:gd name="T50" fmla="*/ 33 w 160"/>
              <a:gd name="T51" fmla="*/ 44 h 141"/>
              <a:gd name="T52" fmla="*/ 10 w 160"/>
              <a:gd name="T53" fmla="*/ 35 h 141"/>
              <a:gd name="T54" fmla="*/ 3 w 160"/>
              <a:gd name="T55" fmla="*/ 35 h 141"/>
              <a:gd name="T56" fmla="*/ 0 w 160"/>
              <a:gd name="T57" fmla="*/ 32 h 141"/>
              <a:gd name="T58" fmla="*/ 116 w 160"/>
              <a:gd name="T59" fmla="*/ 106 h 141"/>
              <a:gd name="T60" fmla="*/ 87 w 160"/>
              <a:gd name="T61" fmla="*/ 106 h 141"/>
              <a:gd name="T62" fmla="*/ 63 w 160"/>
              <a:gd name="T63" fmla="*/ 97 h 141"/>
              <a:gd name="T64" fmla="*/ 59 w 160"/>
              <a:gd name="T65" fmla="*/ 98 h 141"/>
              <a:gd name="T66" fmla="*/ 59 w 160"/>
              <a:gd name="T67" fmla="*/ 102 h 141"/>
              <a:gd name="T68" fmla="*/ 87 w 160"/>
              <a:gd name="T69" fmla="*/ 113 h 141"/>
              <a:gd name="T70" fmla="*/ 116 w 160"/>
              <a:gd name="T71" fmla="*/ 113 h 141"/>
              <a:gd name="T72" fmla="*/ 116 w 160"/>
              <a:gd name="T73" fmla="*/ 141 h 141"/>
              <a:gd name="T74" fmla="*/ 160 w 160"/>
              <a:gd name="T75" fmla="*/ 109 h 141"/>
              <a:gd name="T76" fmla="*/ 116 w 160"/>
              <a:gd name="T77" fmla="*/ 77 h 141"/>
              <a:gd name="T78" fmla="*/ 116 w 160"/>
              <a:gd name="T79" fmla="*/ 106 h 141"/>
              <a:gd name="T80" fmla="*/ 122 w 160"/>
              <a:gd name="T81" fmla="*/ 90 h 141"/>
              <a:gd name="T82" fmla="*/ 149 w 160"/>
              <a:gd name="T83" fmla="*/ 109 h 141"/>
              <a:gd name="T84" fmla="*/ 122 w 160"/>
              <a:gd name="T85" fmla="*/ 129 h 141"/>
              <a:gd name="T86" fmla="*/ 122 w 160"/>
              <a:gd name="T87" fmla="*/ 9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41">
                <a:moveTo>
                  <a:pt x="87" y="35"/>
                </a:moveTo>
                <a:cubicBezTo>
                  <a:pt x="116" y="35"/>
                  <a:pt x="116" y="35"/>
                  <a:pt x="116" y="35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16" y="0"/>
                  <a:pt x="116" y="0"/>
                  <a:pt x="116" y="0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87" y="29"/>
                  <a:pt x="87" y="29"/>
                  <a:pt x="87" y="29"/>
                </a:cubicBezTo>
                <a:cubicBezTo>
                  <a:pt x="64" y="29"/>
                  <a:pt x="45" y="48"/>
                  <a:pt x="45" y="71"/>
                </a:cubicBezTo>
                <a:cubicBezTo>
                  <a:pt x="45" y="90"/>
                  <a:pt x="29" y="106"/>
                  <a:pt x="10" y="106"/>
                </a:cubicBezTo>
                <a:cubicBezTo>
                  <a:pt x="3" y="106"/>
                  <a:pt x="3" y="106"/>
                  <a:pt x="3" y="106"/>
                </a:cubicBezTo>
                <a:cubicBezTo>
                  <a:pt x="1" y="106"/>
                  <a:pt x="0" y="108"/>
                  <a:pt x="0" y="109"/>
                </a:cubicBezTo>
                <a:cubicBezTo>
                  <a:pt x="0" y="111"/>
                  <a:pt x="1" y="113"/>
                  <a:pt x="3" y="113"/>
                </a:cubicBezTo>
                <a:cubicBezTo>
                  <a:pt x="10" y="113"/>
                  <a:pt x="10" y="113"/>
                  <a:pt x="10" y="113"/>
                </a:cubicBezTo>
                <a:cubicBezTo>
                  <a:pt x="33" y="113"/>
                  <a:pt x="52" y="94"/>
                  <a:pt x="52" y="71"/>
                </a:cubicBezTo>
                <a:cubicBezTo>
                  <a:pt x="52" y="51"/>
                  <a:pt x="67" y="35"/>
                  <a:pt x="87" y="35"/>
                </a:cubicBezTo>
                <a:close/>
                <a:moveTo>
                  <a:pt x="122" y="13"/>
                </a:moveTo>
                <a:cubicBezTo>
                  <a:pt x="149" y="32"/>
                  <a:pt x="149" y="32"/>
                  <a:pt x="149" y="32"/>
                </a:cubicBezTo>
                <a:cubicBezTo>
                  <a:pt x="122" y="52"/>
                  <a:pt x="122" y="52"/>
                  <a:pt x="122" y="52"/>
                </a:cubicBezTo>
                <a:lnTo>
                  <a:pt x="122" y="13"/>
                </a:lnTo>
                <a:close/>
                <a:moveTo>
                  <a:pt x="0" y="32"/>
                </a:moveTo>
                <a:cubicBezTo>
                  <a:pt x="0" y="30"/>
                  <a:pt x="1" y="29"/>
                  <a:pt x="3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20" y="29"/>
                  <a:pt x="30" y="33"/>
                  <a:pt x="38" y="40"/>
                </a:cubicBezTo>
                <a:cubicBezTo>
                  <a:pt x="39" y="41"/>
                  <a:pt x="39" y="43"/>
                  <a:pt x="38" y="44"/>
                </a:cubicBezTo>
                <a:cubicBezTo>
                  <a:pt x="37" y="45"/>
                  <a:pt x="36" y="45"/>
                  <a:pt x="35" y="45"/>
                </a:cubicBezTo>
                <a:cubicBezTo>
                  <a:pt x="35" y="45"/>
                  <a:pt x="34" y="45"/>
                  <a:pt x="33" y="44"/>
                </a:cubicBezTo>
                <a:cubicBezTo>
                  <a:pt x="27" y="38"/>
                  <a:pt x="18" y="35"/>
                  <a:pt x="10" y="35"/>
                </a:cubicBezTo>
                <a:cubicBezTo>
                  <a:pt x="3" y="35"/>
                  <a:pt x="3" y="35"/>
                  <a:pt x="3" y="35"/>
                </a:cubicBezTo>
                <a:cubicBezTo>
                  <a:pt x="1" y="35"/>
                  <a:pt x="0" y="34"/>
                  <a:pt x="0" y="32"/>
                </a:cubicBezTo>
                <a:close/>
                <a:moveTo>
                  <a:pt x="116" y="106"/>
                </a:moveTo>
                <a:cubicBezTo>
                  <a:pt x="87" y="106"/>
                  <a:pt x="87" y="106"/>
                  <a:pt x="87" y="106"/>
                </a:cubicBezTo>
                <a:cubicBezTo>
                  <a:pt x="78" y="106"/>
                  <a:pt x="70" y="103"/>
                  <a:pt x="63" y="97"/>
                </a:cubicBezTo>
                <a:cubicBezTo>
                  <a:pt x="62" y="96"/>
                  <a:pt x="60" y="96"/>
                  <a:pt x="59" y="98"/>
                </a:cubicBezTo>
                <a:cubicBezTo>
                  <a:pt x="58" y="99"/>
                  <a:pt x="58" y="101"/>
                  <a:pt x="59" y="102"/>
                </a:cubicBezTo>
                <a:cubicBezTo>
                  <a:pt x="67" y="109"/>
                  <a:pt x="77" y="113"/>
                  <a:pt x="87" y="113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6" y="141"/>
                  <a:pt x="116" y="141"/>
                  <a:pt x="116" y="141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16" y="77"/>
                  <a:pt x="116" y="77"/>
                  <a:pt x="116" y="77"/>
                </a:cubicBezTo>
                <a:lnTo>
                  <a:pt x="116" y="106"/>
                </a:lnTo>
                <a:close/>
                <a:moveTo>
                  <a:pt x="122" y="90"/>
                </a:moveTo>
                <a:cubicBezTo>
                  <a:pt x="149" y="109"/>
                  <a:pt x="149" y="109"/>
                  <a:pt x="149" y="109"/>
                </a:cubicBezTo>
                <a:cubicBezTo>
                  <a:pt x="122" y="129"/>
                  <a:pt x="122" y="129"/>
                  <a:pt x="122" y="129"/>
                </a:cubicBezTo>
                <a:lnTo>
                  <a:pt x="122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0" name="Freeform 1371"/>
          <p:cNvSpPr>
            <a:spLocks noEditPoints="1"/>
          </p:cNvSpPr>
          <p:nvPr userDrawn="1"/>
        </p:nvSpPr>
        <p:spPr bwMode="auto">
          <a:xfrm>
            <a:off x="7564755" y="4424483"/>
            <a:ext cx="450533" cy="454462"/>
          </a:xfrm>
          <a:custGeom>
            <a:avLst/>
            <a:gdLst>
              <a:gd name="T0" fmla="*/ 160 w 160"/>
              <a:gd name="T1" fmla="*/ 80 h 160"/>
              <a:gd name="T2" fmla="*/ 80 w 160"/>
              <a:gd name="T3" fmla="*/ 0 h 160"/>
              <a:gd name="T4" fmla="*/ 0 w 160"/>
              <a:gd name="T5" fmla="*/ 80 h 160"/>
              <a:gd name="T6" fmla="*/ 13 w 160"/>
              <a:gd name="T7" fmla="*/ 123 h 160"/>
              <a:gd name="T8" fmla="*/ 12 w 160"/>
              <a:gd name="T9" fmla="*/ 123 h 160"/>
              <a:gd name="T10" fmla="*/ 16 w 160"/>
              <a:gd name="T11" fmla="*/ 128 h 160"/>
              <a:gd name="T12" fmla="*/ 64 w 160"/>
              <a:gd name="T13" fmla="*/ 158 h 160"/>
              <a:gd name="T14" fmla="*/ 64 w 160"/>
              <a:gd name="T15" fmla="*/ 158 h 160"/>
              <a:gd name="T16" fmla="*/ 67 w 160"/>
              <a:gd name="T17" fmla="*/ 159 h 160"/>
              <a:gd name="T18" fmla="*/ 69 w 160"/>
              <a:gd name="T19" fmla="*/ 159 h 160"/>
              <a:gd name="T20" fmla="*/ 71 w 160"/>
              <a:gd name="T21" fmla="*/ 160 h 160"/>
              <a:gd name="T22" fmla="*/ 74 w 160"/>
              <a:gd name="T23" fmla="*/ 160 h 160"/>
              <a:gd name="T24" fmla="*/ 76 w 160"/>
              <a:gd name="T25" fmla="*/ 160 h 160"/>
              <a:gd name="T26" fmla="*/ 80 w 160"/>
              <a:gd name="T27" fmla="*/ 160 h 160"/>
              <a:gd name="T28" fmla="*/ 84 w 160"/>
              <a:gd name="T29" fmla="*/ 160 h 160"/>
              <a:gd name="T30" fmla="*/ 86 w 160"/>
              <a:gd name="T31" fmla="*/ 160 h 160"/>
              <a:gd name="T32" fmla="*/ 89 w 160"/>
              <a:gd name="T33" fmla="*/ 160 h 160"/>
              <a:gd name="T34" fmla="*/ 91 w 160"/>
              <a:gd name="T35" fmla="*/ 159 h 160"/>
              <a:gd name="T36" fmla="*/ 93 w 160"/>
              <a:gd name="T37" fmla="*/ 159 h 160"/>
              <a:gd name="T38" fmla="*/ 96 w 160"/>
              <a:gd name="T39" fmla="*/ 158 h 160"/>
              <a:gd name="T40" fmla="*/ 96 w 160"/>
              <a:gd name="T41" fmla="*/ 158 h 160"/>
              <a:gd name="T42" fmla="*/ 144 w 160"/>
              <a:gd name="T43" fmla="*/ 128 h 160"/>
              <a:gd name="T44" fmla="*/ 148 w 160"/>
              <a:gd name="T45" fmla="*/ 123 h 160"/>
              <a:gd name="T46" fmla="*/ 147 w 160"/>
              <a:gd name="T47" fmla="*/ 123 h 160"/>
              <a:gd name="T48" fmla="*/ 160 w 160"/>
              <a:gd name="T49" fmla="*/ 80 h 160"/>
              <a:gd name="T50" fmla="*/ 6 w 160"/>
              <a:gd name="T51" fmla="*/ 80 h 160"/>
              <a:gd name="T52" fmla="*/ 80 w 160"/>
              <a:gd name="T53" fmla="*/ 6 h 160"/>
              <a:gd name="T54" fmla="*/ 154 w 160"/>
              <a:gd name="T55" fmla="*/ 80 h 160"/>
              <a:gd name="T56" fmla="*/ 140 w 160"/>
              <a:gd name="T57" fmla="*/ 123 h 160"/>
              <a:gd name="T58" fmla="*/ 20 w 160"/>
              <a:gd name="T59" fmla="*/ 123 h 160"/>
              <a:gd name="T60" fmla="*/ 6 w 160"/>
              <a:gd name="T61" fmla="*/ 80 h 160"/>
              <a:gd name="T62" fmla="*/ 88 w 160"/>
              <a:gd name="T63" fmla="*/ 153 h 160"/>
              <a:gd name="T64" fmla="*/ 87 w 160"/>
              <a:gd name="T65" fmla="*/ 154 h 160"/>
              <a:gd name="T66" fmla="*/ 84 w 160"/>
              <a:gd name="T67" fmla="*/ 154 h 160"/>
              <a:gd name="T68" fmla="*/ 80 w 160"/>
              <a:gd name="T69" fmla="*/ 154 h 160"/>
              <a:gd name="T70" fmla="*/ 76 w 160"/>
              <a:gd name="T71" fmla="*/ 154 h 160"/>
              <a:gd name="T72" fmla="*/ 73 w 160"/>
              <a:gd name="T73" fmla="*/ 154 h 160"/>
              <a:gd name="T74" fmla="*/ 72 w 160"/>
              <a:gd name="T75" fmla="*/ 153 h 160"/>
              <a:gd name="T76" fmla="*/ 25 w 160"/>
              <a:gd name="T77" fmla="*/ 129 h 160"/>
              <a:gd name="T78" fmla="*/ 135 w 160"/>
              <a:gd name="T79" fmla="*/ 129 h 160"/>
              <a:gd name="T80" fmla="*/ 88 w 160"/>
              <a:gd name="T81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96"/>
                  <a:pt x="5" y="111"/>
                  <a:pt x="1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16" y="128"/>
                  <a:pt x="16" y="128"/>
                  <a:pt x="16" y="128"/>
                </a:cubicBezTo>
                <a:cubicBezTo>
                  <a:pt x="28" y="144"/>
                  <a:pt x="45" y="154"/>
                  <a:pt x="64" y="158"/>
                </a:cubicBezTo>
                <a:cubicBezTo>
                  <a:pt x="64" y="158"/>
                  <a:pt x="64" y="158"/>
                  <a:pt x="64" y="158"/>
                </a:cubicBezTo>
                <a:cubicBezTo>
                  <a:pt x="65" y="159"/>
                  <a:pt x="66" y="159"/>
                  <a:pt x="67" y="159"/>
                </a:cubicBezTo>
                <a:cubicBezTo>
                  <a:pt x="68" y="159"/>
                  <a:pt x="68" y="159"/>
                  <a:pt x="69" y="159"/>
                </a:cubicBezTo>
                <a:cubicBezTo>
                  <a:pt x="70" y="159"/>
                  <a:pt x="70" y="159"/>
                  <a:pt x="71" y="160"/>
                </a:cubicBezTo>
                <a:cubicBezTo>
                  <a:pt x="72" y="160"/>
                  <a:pt x="73" y="160"/>
                  <a:pt x="74" y="160"/>
                </a:cubicBezTo>
                <a:cubicBezTo>
                  <a:pt x="74" y="160"/>
                  <a:pt x="75" y="160"/>
                  <a:pt x="76" y="160"/>
                </a:cubicBezTo>
                <a:cubicBezTo>
                  <a:pt x="77" y="160"/>
                  <a:pt x="79" y="160"/>
                  <a:pt x="80" y="160"/>
                </a:cubicBezTo>
                <a:cubicBezTo>
                  <a:pt x="81" y="160"/>
                  <a:pt x="83" y="160"/>
                  <a:pt x="84" y="160"/>
                </a:cubicBezTo>
                <a:cubicBezTo>
                  <a:pt x="85" y="160"/>
                  <a:pt x="86" y="160"/>
                  <a:pt x="86" y="160"/>
                </a:cubicBezTo>
                <a:cubicBezTo>
                  <a:pt x="87" y="160"/>
                  <a:pt x="88" y="160"/>
                  <a:pt x="89" y="160"/>
                </a:cubicBezTo>
                <a:cubicBezTo>
                  <a:pt x="90" y="159"/>
                  <a:pt x="90" y="159"/>
                  <a:pt x="91" y="159"/>
                </a:cubicBezTo>
                <a:cubicBezTo>
                  <a:pt x="92" y="159"/>
                  <a:pt x="92" y="159"/>
                  <a:pt x="93" y="159"/>
                </a:cubicBezTo>
                <a:cubicBezTo>
                  <a:pt x="94" y="159"/>
                  <a:pt x="95" y="159"/>
                  <a:pt x="96" y="158"/>
                </a:cubicBezTo>
                <a:cubicBezTo>
                  <a:pt x="96" y="158"/>
                  <a:pt x="96" y="158"/>
                  <a:pt x="96" y="158"/>
                </a:cubicBezTo>
                <a:cubicBezTo>
                  <a:pt x="115" y="154"/>
                  <a:pt x="132" y="144"/>
                  <a:pt x="144" y="128"/>
                </a:cubicBezTo>
                <a:cubicBezTo>
                  <a:pt x="148" y="123"/>
                  <a:pt x="148" y="123"/>
                  <a:pt x="148" y="123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55" y="111"/>
                  <a:pt x="160" y="96"/>
                  <a:pt x="160" y="80"/>
                </a:cubicBezTo>
                <a:close/>
                <a:moveTo>
                  <a:pt x="6" y="80"/>
                </a:moveTo>
                <a:cubicBezTo>
                  <a:pt x="6" y="39"/>
                  <a:pt x="39" y="6"/>
                  <a:pt x="80" y="6"/>
                </a:cubicBezTo>
                <a:cubicBezTo>
                  <a:pt x="121" y="6"/>
                  <a:pt x="154" y="39"/>
                  <a:pt x="154" y="80"/>
                </a:cubicBezTo>
                <a:cubicBezTo>
                  <a:pt x="154" y="96"/>
                  <a:pt x="149" y="111"/>
                  <a:pt x="140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1" y="111"/>
                  <a:pt x="6" y="96"/>
                  <a:pt x="6" y="80"/>
                </a:cubicBezTo>
                <a:close/>
                <a:moveTo>
                  <a:pt x="88" y="153"/>
                </a:moveTo>
                <a:cubicBezTo>
                  <a:pt x="87" y="153"/>
                  <a:pt x="87" y="154"/>
                  <a:pt x="87" y="154"/>
                </a:cubicBezTo>
                <a:cubicBezTo>
                  <a:pt x="86" y="154"/>
                  <a:pt x="85" y="154"/>
                  <a:pt x="84" y="154"/>
                </a:cubicBezTo>
                <a:cubicBezTo>
                  <a:pt x="83" y="154"/>
                  <a:pt x="81" y="154"/>
                  <a:pt x="80" y="154"/>
                </a:cubicBezTo>
                <a:cubicBezTo>
                  <a:pt x="79" y="154"/>
                  <a:pt x="77" y="154"/>
                  <a:pt x="76" y="154"/>
                </a:cubicBezTo>
                <a:cubicBezTo>
                  <a:pt x="75" y="154"/>
                  <a:pt x="74" y="154"/>
                  <a:pt x="73" y="154"/>
                </a:cubicBezTo>
                <a:cubicBezTo>
                  <a:pt x="73" y="154"/>
                  <a:pt x="73" y="153"/>
                  <a:pt x="72" y="153"/>
                </a:cubicBezTo>
                <a:cubicBezTo>
                  <a:pt x="54" y="152"/>
                  <a:pt x="37" y="143"/>
                  <a:pt x="25" y="129"/>
                </a:cubicBezTo>
                <a:cubicBezTo>
                  <a:pt x="135" y="129"/>
                  <a:pt x="135" y="129"/>
                  <a:pt x="135" y="129"/>
                </a:cubicBezTo>
                <a:cubicBezTo>
                  <a:pt x="123" y="143"/>
                  <a:pt x="106" y="152"/>
                  <a:pt x="88" y="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1" name="Freeform 1372"/>
          <p:cNvSpPr>
            <a:spLocks noEditPoints="1"/>
          </p:cNvSpPr>
          <p:nvPr userDrawn="1"/>
        </p:nvSpPr>
        <p:spPr bwMode="auto">
          <a:xfrm>
            <a:off x="7576543" y="4935262"/>
            <a:ext cx="424339" cy="454462"/>
          </a:xfrm>
          <a:custGeom>
            <a:avLst/>
            <a:gdLst>
              <a:gd name="T0" fmla="*/ 126 w 151"/>
              <a:gd name="T1" fmla="*/ 56 h 160"/>
              <a:gd name="T2" fmla="*/ 150 w 151"/>
              <a:gd name="T3" fmla="*/ 34 h 160"/>
              <a:gd name="T4" fmla="*/ 151 w 151"/>
              <a:gd name="T5" fmla="*/ 32 h 160"/>
              <a:gd name="T6" fmla="*/ 150 w 151"/>
              <a:gd name="T7" fmla="*/ 30 h 160"/>
              <a:gd name="T8" fmla="*/ 126 w 151"/>
              <a:gd name="T9" fmla="*/ 8 h 160"/>
              <a:gd name="T10" fmla="*/ 75 w 151"/>
              <a:gd name="T11" fmla="*/ 8 h 160"/>
              <a:gd name="T12" fmla="*/ 75 w 151"/>
              <a:gd name="T13" fmla="*/ 3 h 160"/>
              <a:gd name="T14" fmla="*/ 72 w 151"/>
              <a:gd name="T15" fmla="*/ 0 h 160"/>
              <a:gd name="T16" fmla="*/ 69 w 151"/>
              <a:gd name="T17" fmla="*/ 3 h 160"/>
              <a:gd name="T18" fmla="*/ 69 w 151"/>
              <a:gd name="T19" fmla="*/ 8 h 160"/>
              <a:gd name="T20" fmla="*/ 22 w 151"/>
              <a:gd name="T21" fmla="*/ 8 h 160"/>
              <a:gd name="T22" fmla="*/ 13 w 151"/>
              <a:gd name="T23" fmla="*/ 17 h 160"/>
              <a:gd name="T24" fmla="*/ 13 w 151"/>
              <a:gd name="T25" fmla="*/ 47 h 160"/>
              <a:gd name="T26" fmla="*/ 22 w 151"/>
              <a:gd name="T27" fmla="*/ 56 h 160"/>
              <a:gd name="T28" fmla="*/ 69 w 151"/>
              <a:gd name="T29" fmla="*/ 56 h 160"/>
              <a:gd name="T30" fmla="*/ 69 w 151"/>
              <a:gd name="T31" fmla="*/ 61 h 160"/>
              <a:gd name="T32" fmla="*/ 25 w 151"/>
              <a:gd name="T33" fmla="*/ 61 h 160"/>
              <a:gd name="T34" fmla="*/ 1 w 151"/>
              <a:gd name="T35" fmla="*/ 83 h 160"/>
              <a:gd name="T36" fmla="*/ 0 w 151"/>
              <a:gd name="T37" fmla="*/ 85 h 160"/>
              <a:gd name="T38" fmla="*/ 1 w 151"/>
              <a:gd name="T39" fmla="*/ 88 h 160"/>
              <a:gd name="T40" fmla="*/ 25 w 151"/>
              <a:gd name="T41" fmla="*/ 109 h 160"/>
              <a:gd name="T42" fmla="*/ 69 w 151"/>
              <a:gd name="T43" fmla="*/ 109 h 160"/>
              <a:gd name="T44" fmla="*/ 69 w 151"/>
              <a:gd name="T45" fmla="*/ 157 h 160"/>
              <a:gd name="T46" fmla="*/ 72 w 151"/>
              <a:gd name="T47" fmla="*/ 160 h 160"/>
              <a:gd name="T48" fmla="*/ 75 w 151"/>
              <a:gd name="T49" fmla="*/ 157 h 160"/>
              <a:gd name="T50" fmla="*/ 75 w 151"/>
              <a:gd name="T51" fmla="*/ 109 h 160"/>
              <a:gd name="T52" fmla="*/ 130 w 151"/>
              <a:gd name="T53" fmla="*/ 109 h 160"/>
              <a:gd name="T54" fmla="*/ 139 w 151"/>
              <a:gd name="T55" fmla="*/ 100 h 160"/>
              <a:gd name="T56" fmla="*/ 139 w 151"/>
              <a:gd name="T57" fmla="*/ 70 h 160"/>
              <a:gd name="T58" fmla="*/ 130 w 151"/>
              <a:gd name="T59" fmla="*/ 61 h 160"/>
              <a:gd name="T60" fmla="*/ 75 w 151"/>
              <a:gd name="T61" fmla="*/ 61 h 160"/>
              <a:gd name="T62" fmla="*/ 75 w 151"/>
              <a:gd name="T63" fmla="*/ 56 h 160"/>
              <a:gd name="T64" fmla="*/ 126 w 151"/>
              <a:gd name="T65" fmla="*/ 56 h 160"/>
              <a:gd name="T66" fmla="*/ 133 w 151"/>
              <a:gd name="T67" fmla="*/ 70 h 160"/>
              <a:gd name="T68" fmla="*/ 133 w 151"/>
              <a:gd name="T69" fmla="*/ 100 h 160"/>
              <a:gd name="T70" fmla="*/ 130 w 151"/>
              <a:gd name="T71" fmla="*/ 104 h 160"/>
              <a:gd name="T72" fmla="*/ 27 w 151"/>
              <a:gd name="T73" fmla="*/ 104 h 160"/>
              <a:gd name="T74" fmla="*/ 6 w 151"/>
              <a:gd name="T75" fmla="*/ 85 h 160"/>
              <a:gd name="T76" fmla="*/ 27 w 151"/>
              <a:gd name="T77" fmla="*/ 67 h 160"/>
              <a:gd name="T78" fmla="*/ 130 w 151"/>
              <a:gd name="T79" fmla="*/ 67 h 160"/>
              <a:gd name="T80" fmla="*/ 133 w 151"/>
              <a:gd name="T81" fmla="*/ 70 h 160"/>
              <a:gd name="T82" fmla="*/ 19 w 151"/>
              <a:gd name="T83" fmla="*/ 47 h 160"/>
              <a:gd name="T84" fmla="*/ 19 w 151"/>
              <a:gd name="T85" fmla="*/ 17 h 160"/>
              <a:gd name="T86" fmla="*/ 22 w 151"/>
              <a:gd name="T87" fmla="*/ 13 h 160"/>
              <a:gd name="T88" fmla="*/ 124 w 151"/>
              <a:gd name="T89" fmla="*/ 13 h 160"/>
              <a:gd name="T90" fmla="*/ 145 w 151"/>
              <a:gd name="T91" fmla="*/ 32 h 160"/>
              <a:gd name="T92" fmla="*/ 124 w 151"/>
              <a:gd name="T93" fmla="*/ 51 h 160"/>
              <a:gd name="T94" fmla="*/ 22 w 151"/>
              <a:gd name="T95" fmla="*/ 51 h 160"/>
              <a:gd name="T96" fmla="*/ 19 w 151"/>
              <a:gd name="T97" fmla="*/ 4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1" h="160">
                <a:moveTo>
                  <a:pt x="126" y="56"/>
                </a:moveTo>
                <a:cubicBezTo>
                  <a:pt x="150" y="34"/>
                  <a:pt x="150" y="34"/>
                  <a:pt x="150" y="34"/>
                </a:cubicBezTo>
                <a:cubicBezTo>
                  <a:pt x="151" y="34"/>
                  <a:pt x="151" y="33"/>
                  <a:pt x="151" y="32"/>
                </a:cubicBezTo>
                <a:cubicBezTo>
                  <a:pt x="151" y="31"/>
                  <a:pt x="151" y="30"/>
                  <a:pt x="150" y="30"/>
                </a:cubicBezTo>
                <a:cubicBezTo>
                  <a:pt x="126" y="8"/>
                  <a:pt x="126" y="8"/>
                  <a:pt x="126" y="8"/>
                </a:cubicBezTo>
                <a:cubicBezTo>
                  <a:pt x="75" y="8"/>
                  <a:pt x="75" y="8"/>
                  <a:pt x="75" y="8"/>
                </a:cubicBezTo>
                <a:cubicBezTo>
                  <a:pt x="75" y="3"/>
                  <a:pt x="75" y="3"/>
                  <a:pt x="75" y="3"/>
                </a:cubicBezTo>
                <a:cubicBezTo>
                  <a:pt x="75" y="1"/>
                  <a:pt x="73" y="0"/>
                  <a:pt x="72" y="0"/>
                </a:cubicBezTo>
                <a:cubicBezTo>
                  <a:pt x="71" y="0"/>
                  <a:pt x="69" y="1"/>
                  <a:pt x="69" y="3"/>
                </a:cubicBezTo>
                <a:cubicBezTo>
                  <a:pt x="69" y="8"/>
                  <a:pt x="69" y="8"/>
                  <a:pt x="69" y="8"/>
                </a:cubicBezTo>
                <a:cubicBezTo>
                  <a:pt x="22" y="8"/>
                  <a:pt x="22" y="8"/>
                  <a:pt x="22" y="8"/>
                </a:cubicBezTo>
                <a:cubicBezTo>
                  <a:pt x="17" y="8"/>
                  <a:pt x="13" y="12"/>
                  <a:pt x="13" y="17"/>
                </a:cubicBezTo>
                <a:cubicBezTo>
                  <a:pt x="13" y="47"/>
                  <a:pt x="13" y="47"/>
                  <a:pt x="13" y="47"/>
                </a:cubicBezTo>
                <a:cubicBezTo>
                  <a:pt x="13" y="52"/>
                  <a:pt x="17" y="56"/>
                  <a:pt x="22" y="56"/>
                </a:cubicBezTo>
                <a:cubicBezTo>
                  <a:pt x="69" y="56"/>
                  <a:pt x="69" y="56"/>
                  <a:pt x="69" y="56"/>
                </a:cubicBezTo>
                <a:cubicBezTo>
                  <a:pt x="69" y="61"/>
                  <a:pt x="69" y="61"/>
                  <a:pt x="69" y="61"/>
                </a:cubicBezTo>
                <a:cubicBezTo>
                  <a:pt x="25" y="61"/>
                  <a:pt x="25" y="61"/>
                  <a:pt x="25" y="61"/>
                </a:cubicBezTo>
                <a:cubicBezTo>
                  <a:pt x="1" y="83"/>
                  <a:pt x="1" y="83"/>
                  <a:pt x="1" y="83"/>
                </a:cubicBezTo>
                <a:cubicBezTo>
                  <a:pt x="0" y="84"/>
                  <a:pt x="0" y="84"/>
                  <a:pt x="0" y="85"/>
                </a:cubicBezTo>
                <a:cubicBezTo>
                  <a:pt x="0" y="86"/>
                  <a:pt x="0" y="87"/>
                  <a:pt x="1" y="88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69" y="157"/>
                  <a:pt x="69" y="157"/>
                  <a:pt x="69" y="157"/>
                </a:cubicBezTo>
                <a:cubicBezTo>
                  <a:pt x="69" y="159"/>
                  <a:pt x="71" y="160"/>
                  <a:pt x="72" y="160"/>
                </a:cubicBezTo>
                <a:cubicBezTo>
                  <a:pt x="73" y="160"/>
                  <a:pt x="75" y="159"/>
                  <a:pt x="75" y="157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5" y="109"/>
                  <a:pt x="139" y="105"/>
                  <a:pt x="139" y="100"/>
                </a:cubicBezTo>
                <a:cubicBezTo>
                  <a:pt x="139" y="70"/>
                  <a:pt x="139" y="70"/>
                  <a:pt x="139" y="70"/>
                </a:cubicBezTo>
                <a:cubicBezTo>
                  <a:pt x="139" y="65"/>
                  <a:pt x="135" y="61"/>
                  <a:pt x="130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75" y="56"/>
                  <a:pt x="75" y="56"/>
                  <a:pt x="75" y="56"/>
                </a:cubicBezTo>
                <a:lnTo>
                  <a:pt x="126" y="56"/>
                </a:lnTo>
                <a:close/>
                <a:moveTo>
                  <a:pt x="133" y="70"/>
                </a:moveTo>
                <a:cubicBezTo>
                  <a:pt x="133" y="100"/>
                  <a:pt x="133" y="100"/>
                  <a:pt x="133" y="100"/>
                </a:cubicBezTo>
                <a:cubicBezTo>
                  <a:pt x="133" y="102"/>
                  <a:pt x="132" y="104"/>
                  <a:pt x="130" y="104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6" y="85"/>
                  <a:pt x="6" y="85"/>
                  <a:pt x="6" y="85"/>
                </a:cubicBezTo>
                <a:cubicBezTo>
                  <a:pt x="27" y="67"/>
                  <a:pt x="27" y="67"/>
                  <a:pt x="27" y="67"/>
                </a:cubicBezTo>
                <a:cubicBezTo>
                  <a:pt x="130" y="67"/>
                  <a:pt x="130" y="67"/>
                  <a:pt x="130" y="67"/>
                </a:cubicBezTo>
                <a:cubicBezTo>
                  <a:pt x="132" y="67"/>
                  <a:pt x="133" y="68"/>
                  <a:pt x="133" y="70"/>
                </a:cubicBezTo>
                <a:close/>
                <a:moveTo>
                  <a:pt x="19" y="47"/>
                </a:moveTo>
                <a:cubicBezTo>
                  <a:pt x="19" y="17"/>
                  <a:pt x="19" y="17"/>
                  <a:pt x="19" y="17"/>
                </a:cubicBezTo>
                <a:cubicBezTo>
                  <a:pt x="19" y="15"/>
                  <a:pt x="20" y="13"/>
                  <a:pt x="22" y="13"/>
                </a:cubicBezTo>
                <a:cubicBezTo>
                  <a:pt x="124" y="13"/>
                  <a:pt x="124" y="13"/>
                  <a:pt x="124" y="13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22" y="51"/>
                  <a:pt x="22" y="51"/>
                  <a:pt x="22" y="51"/>
                </a:cubicBezTo>
                <a:cubicBezTo>
                  <a:pt x="20" y="51"/>
                  <a:pt x="19" y="49"/>
                  <a:pt x="19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2" name="Freeform 1373"/>
          <p:cNvSpPr>
            <a:spLocks noEditPoints="1"/>
          </p:cNvSpPr>
          <p:nvPr userDrawn="1"/>
        </p:nvSpPr>
        <p:spPr bwMode="auto">
          <a:xfrm>
            <a:off x="7564755" y="5446039"/>
            <a:ext cx="450533" cy="440055"/>
          </a:xfrm>
          <a:custGeom>
            <a:avLst/>
            <a:gdLst>
              <a:gd name="T0" fmla="*/ 159 w 160"/>
              <a:gd name="T1" fmla="*/ 39 h 155"/>
              <a:gd name="T2" fmla="*/ 131 w 160"/>
              <a:gd name="T3" fmla="*/ 14 h 155"/>
              <a:gd name="T4" fmla="*/ 72 w 160"/>
              <a:gd name="T5" fmla="*/ 14 h 155"/>
              <a:gd name="T6" fmla="*/ 72 w 160"/>
              <a:gd name="T7" fmla="*/ 3 h 155"/>
              <a:gd name="T8" fmla="*/ 69 w 160"/>
              <a:gd name="T9" fmla="*/ 0 h 155"/>
              <a:gd name="T10" fmla="*/ 66 w 160"/>
              <a:gd name="T11" fmla="*/ 3 h 155"/>
              <a:gd name="T12" fmla="*/ 66 w 160"/>
              <a:gd name="T13" fmla="*/ 14 h 155"/>
              <a:gd name="T14" fmla="*/ 0 w 160"/>
              <a:gd name="T15" fmla="*/ 14 h 155"/>
              <a:gd name="T16" fmla="*/ 0 w 160"/>
              <a:gd name="T17" fmla="*/ 69 h 155"/>
              <a:gd name="T18" fmla="*/ 66 w 160"/>
              <a:gd name="T19" fmla="*/ 69 h 155"/>
              <a:gd name="T20" fmla="*/ 66 w 160"/>
              <a:gd name="T21" fmla="*/ 152 h 155"/>
              <a:gd name="T22" fmla="*/ 69 w 160"/>
              <a:gd name="T23" fmla="*/ 155 h 155"/>
              <a:gd name="T24" fmla="*/ 72 w 160"/>
              <a:gd name="T25" fmla="*/ 152 h 155"/>
              <a:gd name="T26" fmla="*/ 72 w 160"/>
              <a:gd name="T27" fmla="*/ 69 h 155"/>
              <a:gd name="T28" fmla="*/ 131 w 160"/>
              <a:gd name="T29" fmla="*/ 69 h 155"/>
              <a:gd name="T30" fmla="*/ 159 w 160"/>
              <a:gd name="T31" fmla="*/ 44 h 155"/>
              <a:gd name="T32" fmla="*/ 160 w 160"/>
              <a:gd name="T33" fmla="*/ 41 h 155"/>
              <a:gd name="T34" fmla="*/ 159 w 160"/>
              <a:gd name="T35" fmla="*/ 39 h 155"/>
              <a:gd name="T36" fmla="*/ 129 w 160"/>
              <a:gd name="T37" fmla="*/ 64 h 155"/>
              <a:gd name="T38" fmla="*/ 6 w 160"/>
              <a:gd name="T39" fmla="*/ 64 h 155"/>
              <a:gd name="T40" fmla="*/ 6 w 160"/>
              <a:gd name="T41" fmla="*/ 19 h 155"/>
              <a:gd name="T42" fmla="*/ 129 w 160"/>
              <a:gd name="T43" fmla="*/ 19 h 155"/>
              <a:gd name="T44" fmla="*/ 153 w 160"/>
              <a:gd name="T45" fmla="*/ 41 h 155"/>
              <a:gd name="T46" fmla="*/ 129 w 160"/>
              <a:gd name="T47" fmla="*/ 6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55">
                <a:moveTo>
                  <a:pt x="159" y="39"/>
                </a:moveTo>
                <a:cubicBezTo>
                  <a:pt x="131" y="14"/>
                  <a:pt x="131" y="14"/>
                  <a:pt x="131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1"/>
                  <a:pt x="71" y="0"/>
                  <a:pt x="69" y="0"/>
                </a:cubicBezTo>
                <a:cubicBezTo>
                  <a:pt x="68" y="0"/>
                  <a:pt x="66" y="1"/>
                  <a:pt x="66" y="3"/>
                </a:cubicBezTo>
                <a:cubicBezTo>
                  <a:pt x="66" y="14"/>
                  <a:pt x="66" y="14"/>
                  <a:pt x="66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9"/>
                  <a:pt x="0" y="69"/>
                  <a:pt x="0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152"/>
                  <a:pt x="66" y="152"/>
                  <a:pt x="66" y="152"/>
                </a:cubicBezTo>
                <a:cubicBezTo>
                  <a:pt x="66" y="154"/>
                  <a:pt x="68" y="155"/>
                  <a:pt x="69" y="155"/>
                </a:cubicBezTo>
                <a:cubicBezTo>
                  <a:pt x="71" y="155"/>
                  <a:pt x="72" y="154"/>
                  <a:pt x="72" y="152"/>
                </a:cubicBezTo>
                <a:cubicBezTo>
                  <a:pt x="72" y="69"/>
                  <a:pt x="72" y="69"/>
                  <a:pt x="72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59" y="44"/>
                  <a:pt x="159" y="44"/>
                  <a:pt x="159" y="44"/>
                </a:cubicBezTo>
                <a:cubicBezTo>
                  <a:pt x="160" y="43"/>
                  <a:pt x="160" y="42"/>
                  <a:pt x="160" y="41"/>
                </a:cubicBezTo>
                <a:cubicBezTo>
                  <a:pt x="160" y="40"/>
                  <a:pt x="160" y="40"/>
                  <a:pt x="159" y="39"/>
                </a:cubicBezTo>
                <a:close/>
                <a:moveTo>
                  <a:pt x="129" y="64"/>
                </a:moveTo>
                <a:cubicBezTo>
                  <a:pt x="6" y="64"/>
                  <a:pt x="6" y="64"/>
                  <a:pt x="6" y="64"/>
                </a:cubicBezTo>
                <a:cubicBezTo>
                  <a:pt x="6" y="19"/>
                  <a:pt x="6" y="19"/>
                  <a:pt x="6" y="19"/>
                </a:cubicBezTo>
                <a:cubicBezTo>
                  <a:pt x="129" y="19"/>
                  <a:pt x="129" y="19"/>
                  <a:pt x="129" y="19"/>
                </a:cubicBezTo>
                <a:cubicBezTo>
                  <a:pt x="153" y="41"/>
                  <a:pt x="153" y="41"/>
                  <a:pt x="153" y="41"/>
                </a:cubicBezTo>
                <a:lnTo>
                  <a:pt x="12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3" name="Freeform 1374"/>
          <p:cNvSpPr>
            <a:spLocks noEditPoints="1"/>
          </p:cNvSpPr>
          <p:nvPr userDrawn="1"/>
        </p:nvSpPr>
        <p:spPr bwMode="auto">
          <a:xfrm>
            <a:off x="7564755" y="5956817"/>
            <a:ext cx="450533" cy="454462"/>
          </a:xfrm>
          <a:custGeom>
            <a:avLst/>
            <a:gdLst>
              <a:gd name="T0" fmla="*/ 100 w 160"/>
              <a:gd name="T1" fmla="*/ 78 h 160"/>
              <a:gd name="T2" fmla="*/ 42 w 160"/>
              <a:gd name="T3" fmla="*/ 38 h 160"/>
              <a:gd name="T4" fmla="*/ 39 w 160"/>
              <a:gd name="T5" fmla="*/ 38 h 160"/>
              <a:gd name="T6" fmla="*/ 37 w 160"/>
              <a:gd name="T7" fmla="*/ 40 h 160"/>
              <a:gd name="T8" fmla="*/ 37 w 160"/>
              <a:gd name="T9" fmla="*/ 120 h 160"/>
              <a:gd name="T10" fmla="*/ 39 w 160"/>
              <a:gd name="T11" fmla="*/ 122 h 160"/>
              <a:gd name="T12" fmla="*/ 40 w 160"/>
              <a:gd name="T13" fmla="*/ 123 h 160"/>
              <a:gd name="T14" fmla="*/ 42 w 160"/>
              <a:gd name="T15" fmla="*/ 122 h 160"/>
              <a:gd name="T16" fmla="*/ 100 w 160"/>
              <a:gd name="T17" fmla="*/ 82 h 160"/>
              <a:gd name="T18" fmla="*/ 101 w 160"/>
              <a:gd name="T19" fmla="*/ 80 h 160"/>
              <a:gd name="T20" fmla="*/ 100 w 160"/>
              <a:gd name="T21" fmla="*/ 78 h 160"/>
              <a:gd name="T22" fmla="*/ 43 w 160"/>
              <a:gd name="T23" fmla="*/ 115 h 160"/>
              <a:gd name="T24" fmla="*/ 43 w 160"/>
              <a:gd name="T25" fmla="*/ 45 h 160"/>
              <a:gd name="T26" fmla="*/ 94 w 160"/>
              <a:gd name="T27" fmla="*/ 80 h 160"/>
              <a:gd name="T28" fmla="*/ 43 w 160"/>
              <a:gd name="T29" fmla="*/ 115 h 160"/>
              <a:gd name="T30" fmla="*/ 80 w 160"/>
              <a:gd name="T31" fmla="*/ 0 h 160"/>
              <a:gd name="T32" fmla="*/ 0 w 160"/>
              <a:gd name="T33" fmla="*/ 80 h 160"/>
              <a:gd name="T34" fmla="*/ 80 w 160"/>
              <a:gd name="T35" fmla="*/ 160 h 160"/>
              <a:gd name="T36" fmla="*/ 160 w 160"/>
              <a:gd name="T37" fmla="*/ 80 h 160"/>
              <a:gd name="T38" fmla="*/ 80 w 160"/>
              <a:gd name="T39" fmla="*/ 0 h 160"/>
              <a:gd name="T40" fmla="*/ 80 w 160"/>
              <a:gd name="T41" fmla="*/ 155 h 160"/>
              <a:gd name="T42" fmla="*/ 5 w 160"/>
              <a:gd name="T43" fmla="*/ 80 h 160"/>
              <a:gd name="T44" fmla="*/ 80 w 160"/>
              <a:gd name="T45" fmla="*/ 5 h 160"/>
              <a:gd name="T46" fmla="*/ 155 w 160"/>
              <a:gd name="T47" fmla="*/ 80 h 160"/>
              <a:gd name="T48" fmla="*/ 80 w 160"/>
              <a:gd name="T49" fmla="*/ 155 h 160"/>
              <a:gd name="T50" fmla="*/ 107 w 160"/>
              <a:gd name="T51" fmla="*/ 123 h 160"/>
              <a:gd name="T52" fmla="*/ 125 w 160"/>
              <a:gd name="T53" fmla="*/ 123 h 160"/>
              <a:gd name="T54" fmla="*/ 125 w 160"/>
              <a:gd name="T55" fmla="*/ 37 h 160"/>
              <a:gd name="T56" fmla="*/ 107 w 160"/>
              <a:gd name="T57" fmla="*/ 37 h 160"/>
              <a:gd name="T58" fmla="*/ 107 w 160"/>
              <a:gd name="T59" fmla="*/ 123 h 160"/>
              <a:gd name="T60" fmla="*/ 112 w 160"/>
              <a:gd name="T61" fmla="*/ 43 h 160"/>
              <a:gd name="T62" fmla="*/ 120 w 160"/>
              <a:gd name="T63" fmla="*/ 43 h 160"/>
              <a:gd name="T64" fmla="*/ 120 w 160"/>
              <a:gd name="T65" fmla="*/ 117 h 160"/>
              <a:gd name="T66" fmla="*/ 112 w 160"/>
              <a:gd name="T67" fmla="*/ 117 h 160"/>
              <a:gd name="T68" fmla="*/ 112 w 160"/>
              <a:gd name="T69" fmla="*/ 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100" y="78"/>
                </a:moveTo>
                <a:cubicBezTo>
                  <a:pt x="42" y="38"/>
                  <a:pt x="42" y="38"/>
                  <a:pt x="42" y="38"/>
                </a:cubicBezTo>
                <a:cubicBezTo>
                  <a:pt x="41" y="37"/>
                  <a:pt x="40" y="37"/>
                  <a:pt x="39" y="38"/>
                </a:cubicBezTo>
                <a:cubicBezTo>
                  <a:pt x="38" y="38"/>
                  <a:pt x="37" y="39"/>
                  <a:pt x="37" y="40"/>
                </a:cubicBezTo>
                <a:cubicBezTo>
                  <a:pt x="37" y="120"/>
                  <a:pt x="37" y="120"/>
                  <a:pt x="37" y="120"/>
                </a:cubicBezTo>
                <a:cubicBezTo>
                  <a:pt x="37" y="121"/>
                  <a:pt x="38" y="122"/>
                  <a:pt x="39" y="122"/>
                </a:cubicBezTo>
                <a:cubicBezTo>
                  <a:pt x="39" y="123"/>
                  <a:pt x="40" y="123"/>
                  <a:pt x="40" y="123"/>
                </a:cubicBezTo>
                <a:cubicBezTo>
                  <a:pt x="41" y="123"/>
                  <a:pt x="41" y="123"/>
                  <a:pt x="42" y="122"/>
                </a:cubicBezTo>
                <a:cubicBezTo>
                  <a:pt x="100" y="82"/>
                  <a:pt x="100" y="82"/>
                  <a:pt x="100" y="82"/>
                </a:cubicBezTo>
                <a:cubicBezTo>
                  <a:pt x="101" y="82"/>
                  <a:pt x="101" y="81"/>
                  <a:pt x="101" y="80"/>
                </a:cubicBezTo>
                <a:cubicBezTo>
                  <a:pt x="101" y="79"/>
                  <a:pt x="101" y="78"/>
                  <a:pt x="100" y="78"/>
                </a:cubicBezTo>
                <a:close/>
                <a:moveTo>
                  <a:pt x="43" y="115"/>
                </a:moveTo>
                <a:cubicBezTo>
                  <a:pt x="43" y="45"/>
                  <a:pt x="43" y="45"/>
                  <a:pt x="43" y="45"/>
                </a:cubicBezTo>
                <a:cubicBezTo>
                  <a:pt x="94" y="80"/>
                  <a:pt x="94" y="80"/>
                  <a:pt x="94" y="80"/>
                </a:cubicBezTo>
                <a:lnTo>
                  <a:pt x="43" y="115"/>
                </a:ln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5"/>
                </a:move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21"/>
                  <a:pt x="121" y="155"/>
                  <a:pt x="80" y="155"/>
                </a:cubicBezTo>
                <a:close/>
                <a:moveTo>
                  <a:pt x="107" y="123"/>
                </a:moveTo>
                <a:cubicBezTo>
                  <a:pt x="125" y="123"/>
                  <a:pt x="125" y="123"/>
                  <a:pt x="125" y="123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07" y="37"/>
                  <a:pt x="107" y="37"/>
                  <a:pt x="107" y="37"/>
                </a:cubicBezTo>
                <a:lnTo>
                  <a:pt x="107" y="123"/>
                </a:lnTo>
                <a:close/>
                <a:moveTo>
                  <a:pt x="112" y="43"/>
                </a:moveTo>
                <a:cubicBezTo>
                  <a:pt x="120" y="43"/>
                  <a:pt x="120" y="43"/>
                  <a:pt x="120" y="43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12" y="117"/>
                  <a:pt x="112" y="117"/>
                  <a:pt x="112" y="117"/>
                </a:cubicBezTo>
                <a:lnTo>
                  <a:pt x="112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4" name="Freeform 1375"/>
          <p:cNvSpPr>
            <a:spLocks noEditPoints="1"/>
          </p:cNvSpPr>
          <p:nvPr userDrawn="1"/>
        </p:nvSpPr>
        <p:spPr bwMode="auto">
          <a:xfrm>
            <a:off x="8455344" y="1358504"/>
            <a:ext cx="255389" cy="454462"/>
          </a:xfrm>
          <a:custGeom>
            <a:avLst/>
            <a:gdLst>
              <a:gd name="T0" fmla="*/ 0 w 91"/>
              <a:gd name="T1" fmla="*/ 12 h 160"/>
              <a:gd name="T2" fmla="*/ 79 w 91"/>
              <a:gd name="T3" fmla="*/ 160 h 160"/>
              <a:gd name="T4" fmla="*/ 79 w 91"/>
              <a:gd name="T5" fmla="*/ 0 h 160"/>
              <a:gd name="T6" fmla="*/ 85 w 91"/>
              <a:gd name="T7" fmla="*/ 123 h 160"/>
              <a:gd name="T8" fmla="*/ 12 w 91"/>
              <a:gd name="T9" fmla="*/ 5 h 160"/>
              <a:gd name="T10" fmla="*/ 85 w 91"/>
              <a:gd name="T11" fmla="*/ 16 h 160"/>
              <a:gd name="T12" fmla="*/ 12 w 91"/>
              <a:gd name="T13" fmla="*/ 5 h 160"/>
              <a:gd name="T14" fmla="*/ 5 w 91"/>
              <a:gd name="T15" fmla="*/ 148 h 160"/>
              <a:gd name="T16" fmla="*/ 85 w 91"/>
              <a:gd name="T17" fmla="*/ 148 h 160"/>
              <a:gd name="T18" fmla="*/ 35 w 91"/>
              <a:gd name="T19" fmla="*/ 141 h 160"/>
              <a:gd name="T20" fmla="*/ 45 w 91"/>
              <a:gd name="T21" fmla="*/ 131 h 160"/>
              <a:gd name="T22" fmla="*/ 45 w 91"/>
              <a:gd name="T23" fmla="*/ 136 h 160"/>
              <a:gd name="T24" fmla="*/ 32 w 91"/>
              <a:gd name="T25" fmla="*/ 11 h 160"/>
              <a:gd name="T26" fmla="*/ 48 w 91"/>
              <a:gd name="T27" fmla="*/ 11 h 160"/>
              <a:gd name="T28" fmla="*/ 32 w 91"/>
              <a:gd name="T29" fmla="*/ 11 h 160"/>
              <a:gd name="T30" fmla="*/ 56 w 91"/>
              <a:gd name="T31" fmla="*/ 8 h 160"/>
              <a:gd name="T32" fmla="*/ 53 w 91"/>
              <a:gd name="T33" fmla="*/ 13 h 160"/>
              <a:gd name="T34" fmla="*/ 40 w 91"/>
              <a:gd name="T35" fmla="*/ 29 h 160"/>
              <a:gd name="T36" fmla="*/ 40 w 91"/>
              <a:gd name="T37" fmla="*/ 51 h 160"/>
              <a:gd name="T38" fmla="*/ 56 w 91"/>
              <a:gd name="T39" fmla="*/ 35 h 160"/>
              <a:gd name="T40" fmla="*/ 51 w 91"/>
              <a:gd name="T41" fmla="*/ 45 h 160"/>
              <a:gd name="T42" fmla="*/ 51 w 91"/>
              <a:gd name="T43" fmla="*/ 35 h 160"/>
              <a:gd name="T44" fmla="*/ 16 w 91"/>
              <a:gd name="T45" fmla="*/ 29 h 160"/>
              <a:gd name="T46" fmla="*/ 16 w 91"/>
              <a:gd name="T47" fmla="*/ 51 h 160"/>
              <a:gd name="T48" fmla="*/ 32 w 91"/>
              <a:gd name="T49" fmla="*/ 35 h 160"/>
              <a:gd name="T50" fmla="*/ 27 w 91"/>
              <a:gd name="T51" fmla="*/ 45 h 160"/>
              <a:gd name="T52" fmla="*/ 27 w 91"/>
              <a:gd name="T53" fmla="*/ 35 h 160"/>
              <a:gd name="T54" fmla="*/ 64 w 91"/>
              <a:gd name="T55" fmla="*/ 29 h 160"/>
              <a:gd name="T56" fmla="*/ 64 w 91"/>
              <a:gd name="T57" fmla="*/ 51 h 160"/>
              <a:gd name="T58" fmla="*/ 80 w 91"/>
              <a:gd name="T59" fmla="*/ 35 h 160"/>
              <a:gd name="T60" fmla="*/ 75 w 91"/>
              <a:gd name="T61" fmla="*/ 45 h 160"/>
              <a:gd name="T62" fmla="*/ 75 w 91"/>
              <a:gd name="T63" fmla="*/ 35 h 160"/>
              <a:gd name="T64" fmla="*/ 40 w 91"/>
              <a:gd name="T65" fmla="*/ 53 h 160"/>
              <a:gd name="T66" fmla="*/ 40 w 91"/>
              <a:gd name="T67" fmla="*/ 75 h 160"/>
              <a:gd name="T68" fmla="*/ 56 w 91"/>
              <a:gd name="T69" fmla="*/ 59 h 160"/>
              <a:gd name="T70" fmla="*/ 51 w 91"/>
              <a:gd name="T71" fmla="*/ 69 h 160"/>
              <a:gd name="T72" fmla="*/ 51 w 91"/>
              <a:gd name="T73" fmla="*/ 59 h 160"/>
              <a:gd name="T74" fmla="*/ 16 w 91"/>
              <a:gd name="T75" fmla="*/ 53 h 160"/>
              <a:gd name="T76" fmla="*/ 16 w 91"/>
              <a:gd name="T77" fmla="*/ 75 h 160"/>
              <a:gd name="T78" fmla="*/ 32 w 91"/>
              <a:gd name="T79" fmla="*/ 59 h 160"/>
              <a:gd name="T80" fmla="*/ 27 w 91"/>
              <a:gd name="T81" fmla="*/ 69 h 160"/>
              <a:gd name="T82" fmla="*/ 27 w 91"/>
              <a:gd name="T83" fmla="*/ 59 h 160"/>
              <a:gd name="T84" fmla="*/ 64 w 91"/>
              <a:gd name="T85" fmla="*/ 53 h 160"/>
              <a:gd name="T86" fmla="*/ 64 w 91"/>
              <a:gd name="T87" fmla="*/ 75 h 160"/>
              <a:gd name="T88" fmla="*/ 80 w 91"/>
              <a:gd name="T89" fmla="*/ 59 h 160"/>
              <a:gd name="T90" fmla="*/ 75 w 91"/>
              <a:gd name="T91" fmla="*/ 69 h 160"/>
              <a:gd name="T92" fmla="*/ 75 w 91"/>
              <a:gd name="T93" fmla="*/ 59 h 160"/>
              <a:gd name="T94" fmla="*/ 40 w 91"/>
              <a:gd name="T95" fmla="*/ 77 h 160"/>
              <a:gd name="T96" fmla="*/ 40 w 91"/>
              <a:gd name="T97" fmla="*/ 99 h 160"/>
              <a:gd name="T98" fmla="*/ 56 w 91"/>
              <a:gd name="T99" fmla="*/ 83 h 160"/>
              <a:gd name="T100" fmla="*/ 51 w 91"/>
              <a:gd name="T101" fmla="*/ 93 h 160"/>
              <a:gd name="T102" fmla="*/ 51 w 91"/>
              <a:gd name="T103" fmla="*/ 83 h 160"/>
              <a:gd name="T104" fmla="*/ 16 w 91"/>
              <a:gd name="T105" fmla="*/ 77 h 160"/>
              <a:gd name="T106" fmla="*/ 16 w 91"/>
              <a:gd name="T107" fmla="*/ 99 h 160"/>
              <a:gd name="T108" fmla="*/ 32 w 91"/>
              <a:gd name="T109" fmla="*/ 83 h 160"/>
              <a:gd name="T110" fmla="*/ 27 w 91"/>
              <a:gd name="T111" fmla="*/ 93 h 160"/>
              <a:gd name="T112" fmla="*/ 27 w 91"/>
              <a:gd name="T113" fmla="*/ 83 h 160"/>
              <a:gd name="T114" fmla="*/ 64 w 91"/>
              <a:gd name="T115" fmla="*/ 77 h 160"/>
              <a:gd name="T116" fmla="*/ 64 w 91"/>
              <a:gd name="T117" fmla="*/ 99 h 160"/>
              <a:gd name="T118" fmla="*/ 80 w 91"/>
              <a:gd name="T119" fmla="*/ 83 h 160"/>
              <a:gd name="T120" fmla="*/ 75 w 91"/>
              <a:gd name="T121" fmla="*/ 93 h 160"/>
              <a:gd name="T122" fmla="*/ 75 w 91"/>
              <a:gd name="T123" fmla="*/ 8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" h="160">
                <a:moveTo>
                  <a:pt x="79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lose/>
                <a:moveTo>
                  <a:pt x="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lnTo>
                  <a:pt x="5" y="21"/>
                </a:ln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51" y="29"/>
                </a:moveTo>
                <a:cubicBezTo>
                  <a:pt x="40" y="29"/>
                  <a:pt x="40" y="29"/>
                  <a:pt x="40" y="29"/>
                </a:cubicBezTo>
                <a:cubicBezTo>
                  <a:pt x="37" y="29"/>
                  <a:pt x="35" y="32"/>
                  <a:pt x="35" y="35"/>
                </a:cubicBezTo>
                <a:cubicBezTo>
                  <a:pt x="35" y="45"/>
                  <a:pt x="35" y="45"/>
                  <a:pt x="35" y="45"/>
                </a:cubicBezTo>
                <a:cubicBezTo>
                  <a:pt x="35" y="48"/>
                  <a:pt x="37" y="51"/>
                  <a:pt x="40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4" y="51"/>
                  <a:pt x="56" y="48"/>
                  <a:pt x="56" y="45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2"/>
                  <a:pt x="54" y="29"/>
                  <a:pt x="51" y="29"/>
                </a:cubicBezTo>
                <a:close/>
                <a:moveTo>
                  <a:pt x="51" y="45"/>
                </a:moveTo>
                <a:cubicBezTo>
                  <a:pt x="51" y="45"/>
                  <a:pt x="51" y="45"/>
                  <a:pt x="51" y="45"/>
                </a:cubicBezTo>
                <a:cubicBezTo>
                  <a:pt x="40" y="45"/>
                  <a:pt x="40" y="45"/>
                  <a:pt x="40" y="45"/>
                </a:cubicBezTo>
                <a:cubicBezTo>
                  <a:pt x="40" y="35"/>
                  <a:pt x="40" y="35"/>
                  <a:pt x="40" y="35"/>
                </a:cubicBezTo>
                <a:cubicBezTo>
                  <a:pt x="51" y="35"/>
                  <a:pt x="51" y="35"/>
                  <a:pt x="51" y="35"/>
                </a:cubicBezTo>
                <a:lnTo>
                  <a:pt x="51" y="45"/>
                </a:lnTo>
                <a:close/>
                <a:moveTo>
                  <a:pt x="27" y="29"/>
                </a:moveTo>
                <a:cubicBezTo>
                  <a:pt x="16" y="29"/>
                  <a:pt x="16" y="29"/>
                  <a:pt x="16" y="29"/>
                </a:cubicBezTo>
                <a:cubicBezTo>
                  <a:pt x="13" y="29"/>
                  <a:pt x="11" y="32"/>
                  <a:pt x="11" y="3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8"/>
                  <a:pt x="13" y="51"/>
                  <a:pt x="16" y="51"/>
                </a:cubicBezTo>
                <a:cubicBezTo>
                  <a:pt x="27" y="51"/>
                  <a:pt x="27" y="51"/>
                  <a:pt x="27" y="51"/>
                </a:cubicBezTo>
                <a:cubicBezTo>
                  <a:pt x="30" y="51"/>
                  <a:pt x="32" y="48"/>
                  <a:pt x="32" y="4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2"/>
                  <a:pt x="30" y="29"/>
                  <a:pt x="27" y="29"/>
                </a:cubicBezTo>
                <a:close/>
                <a:moveTo>
                  <a:pt x="27" y="45"/>
                </a:moveTo>
                <a:cubicBezTo>
                  <a:pt x="27" y="45"/>
                  <a:pt x="27" y="45"/>
                  <a:pt x="27" y="45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35"/>
                  <a:pt x="16" y="35"/>
                  <a:pt x="16" y="35"/>
                </a:cubicBezTo>
                <a:cubicBezTo>
                  <a:pt x="27" y="35"/>
                  <a:pt x="27" y="35"/>
                  <a:pt x="27" y="35"/>
                </a:cubicBezTo>
                <a:lnTo>
                  <a:pt x="27" y="45"/>
                </a:lnTo>
                <a:close/>
                <a:moveTo>
                  <a:pt x="75" y="29"/>
                </a:moveTo>
                <a:cubicBezTo>
                  <a:pt x="64" y="29"/>
                  <a:pt x="64" y="29"/>
                  <a:pt x="64" y="29"/>
                </a:cubicBezTo>
                <a:cubicBezTo>
                  <a:pt x="61" y="29"/>
                  <a:pt x="59" y="32"/>
                  <a:pt x="59" y="35"/>
                </a:cubicBezTo>
                <a:cubicBezTo>
                  <a:pt x="59" y="45"/>
                  <a:pt x="59" y="45"/>
                  <a:pt x="59" y="45"/>
                </a:cubicBezTo>
                <a:cubicBezTo>
                  <a:pt x="59" y="48"/>
                  <a:pt x="61" y="51"/>
                  <a:pt x="64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8" y="51"/>
                  <a:pt x="80" y="48"/>
                  <a:pt x="80" y="45"/>
                </a:cubicBezTo>
                <a:cubicBezTo>
                  <a:pt x="80" y="35"/>
                  <a:pt x="80" y="35"/>
                  <a:pt x="80" y="35"/>
                </a:cubicBezTo>
                <a:cubicBezTo>
                  <a:pt x="80" y="32"/>
                  <a:pt x="78" y="29"/>
                  <a:pt x="75" y="29"/>
                </a:cubicBezTo>
                <a:close/>
                <a:moveTo>
                  <a:pt x="75" y="45"/>
                </a:moveTo>
                <a:cubicBezTo>
                  <a:pt x="75" y="45"/>
                  <a:pt x="75" y="45"/>
                  <a:pt x="75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35"/>
                  <a:pt x="64" y="35"/>
                  <a:pt x="64" y="35"/>
                </a:cubicBezTo>
                <a:cubicBezTo>
                  <a:pt x="75" y="35"/>
                  <a:pt x="75" y="35"/>
                  <a:pt x="75" y="35"/>
                </a:cubicBezTo>
                <a:lnTo>
                  <a:pt x="75" y="45"/>
                </a:lnTo>
                <a:close/>
                <a:moveTo>
                  <a:pt x="51" y="53"/>
                </a:moveTo>
                <a:cubicBezTo>
                  <a:pt x="40" y="53"/>
                  <a:pt x="40" y="53"/>
                  <a:pt x="40" y="53"/>
                </a:cubicBezTo>
                <a:cubicBezTo>
                  <a:pt x="37" y="53"/>
                  <a:pt x="35" y="56"/>
                  <a:pt x="35" y="59"/>
                </a:cubicBezTo>
                <a:cubicBezTo>
                  <a:pt x="35" y="69"/>
                  <a:pt x="35" y="69"/>
                  <a:pt x="35" y="69"/>
                </a:cubicBezTo>
                <a:cubicBezTo>
                  <a:pt x="35" y="72"/>
                  <a:pt x="37" y="75"/>
                  <a:pt x="40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4" y="75"/>
                  <a:pt x="56" y="72"/>
                  <a:pt x="56" y="69"/>
                </a:cubicBezTo>
                <a:cubicBezTo>
                  <a:pt x="56" y="59"/>
                  <a:pt x="56" y="59"/>
                  <a:pt x="56" y="59"/>
                </a:cubicBezTo>
                <a:cubicBezTo>
                  <a:pt x="56" y="56"/>
                  <a:pt x="54" y="53"/>
                  <a:pt x="51" y="53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40" y="69"/>
                  <a:pt x="40" y="69"/>
                  <a:pt x="40" y="69"/>
                </a:cubicBezTo>
                <a:cubicBezTo>
                  <a:pt x="40" y="59"/>
                  <a:pt x="40" y="59"/>
                  <a:pt x="40" y="59"/>
                </a:cubicBezTo>
                <a:cubicBezTo>
                  <a:pt x="51" y="59"/>
                  <a:pt x="51" y="59"/>
                  <a:pt x="51" y="59"/>
                </a:cubicBezTo>
                <a:lnTo>
                  <a:pt x="51" y="69"/>
                </a:lnTo>
                <a:close/>
                <a:moveTo>
                  <a:pt x="27" y="53"/>
                </a:move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2"/>
                  <a:pt x="13" y="75"/>
                  <a:pt x="16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30" y="75"/>
                  <a:pt x="32" y="72"/>
                  <a:pt x="32" y="69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6"/>
                  <a:pt x="30" y="53"/>
                  <a:pt x="27" y="53"/>
                </a:cubicBezTo>
                <a:close/>
                <a:moveTo>
                  <a:pt x="27" y="69"/>
                </a:moveTo>
                <a:cubicBezTo>
                  <a:pt x="27" y="69"/>
                  <a:pt x="27" y="69"/>
                  <a:pt x="27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59"/>
                  <a:pt x="16" y="59"/>
                  <a:pt x="16" y="59"/>
                </a:cubicBezTo>
                <a:cubicBezTo>
                  <a:pt x="27" y="59"/>
                  <a:pt x="27" y="59"/>
                  <a:pt x="27" y="59"/>
                </a:cubicBezTo>
                <a:lnTo>
                  <a:pt x="27" y="69"/>
                </a:lnTo>
                <a:close/>
                <a:moveTo>
                  <a:pt x="75" y="53"/>
                </a:moveTo>
                <a:cubicBezTo>
                  <a:pt x="64" y="53"/>
                  <a:pt x="64" y="53"/>
                  <a:pt x="64" y="53"/>
                </a:cubicBezTo>
                <a:cubicBezTo>
                  <a:pt x="61" y="53"/>
                  <a:pt x="59" y="56"/>
                  <a:pt x="59" y="5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72"/>
                  <a:pt x="61" y="75"/>
                  <a:pt x="64" y="75"/>
                </a:cubicBezTo>
                <a:cubicBezTo>
                  <a:pt x="75" y="75"/>
                  <a:pt x="75" y="75"/>
                  <a:pt x="75" y="75"/>
                </a:cubicBezTo>
                <a:cubicBezTo>
                  <a:pt x="78" y="75"/>
                  <a:pt x="80" y="72"/>
                  <a:pt x="80" y="69"/>
                </a:cubicBezTo>
                <a:cubicBezTo>
                  <a:pt x="80" y="59"/>
                  <a:pt x="80" y="59"/>
                  <a:pt x="80" y="59"/>
                </a:cubicBezTo>
                <a:cubicBezTo>
                  <a:pt x="80" y="56"/>
                  <a:pt x="78" y="53"/>
                  <a:pt x="75" y="53"/>
                </a:cubicBezTo>
                <a:close/>
                <a:moveTo>
                  <a:pt x="75" y="69"/>
                </a:moveTo>
                <a:cubicBezTo>
                  <a:pt x="75" y="69"/>
                  <a:pt x="75" y="69"/>
                  <a:pt x="75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4" y="59"/>
                  <a:pt x="64" y="59"/>
                  <a:pt x="64" y="59"/>
                </a:cubicBezTo>
                <a:cubicBezTo>
                  <a:pt x="75" y="59"/>
                  <a:pt x="75" y="59"/>
                  <a:pt x="75" y="59"/>
                </a:cubicBezTo>
                <a:lnTo>
                  <a:pt x="75" y="69"/>
                </a:lnTo>
                <a:close/>
                <a:moveTo>
                  <a:pt x="51" y="77"/>
                </a:moveTo>
                <a:cubicBezTo>
                  <a:pt x="40" y="77"/>
                  <a:pt x="40" y="77"/>
                  <a:pt x="40" y="77"/>
                </a:cubicBezTo>
                <a:cubicBezTo>
                  <a:pt x="37" y="77"/>
                  <a:pt x="35" y="80"/>
                  <a:pt x="35" y="83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6"/>
                  <a:pt x="37" y="99"/>
                  <a:pt x="40" y="99"/>
                </a:cubicBezTo>
                <a:cubicBezTo>
                  <a:pt x="51" y="99"/>
                  <a:pt x="51" y="99"/>
                  <a:pt x="51" y="99"/>
                </a:cubicBezTo>
                <a:cubicBezTo>
                  <a:pt x="54" y="99"/>
                  <a:pt x="56" y="96"/>
                  <a:pt x="56" y="93"/>
                </a:cubicBezTo>
                <a:cubicBezTo>
                  <a:pt x="56" y="83"/>
                  <a:pt x="56" y="83"/>
                  <a:pt x="56" y="83"/>
                </a:cubicBezTo>
                <a:cubicBezTo>
                  <a:pt x="56" y="80"/>
                  <a:pt x="54" y="77"/>
                  <a:pt x="51" y="77"/>
                </a:cubicBezTo>
                <a:close/>
                <a:moveTo>
                  <a:pt x="51" y="93"/>
                </a:moveTo>
                <a:cubicBezTo>
                  <a:pt x="51" y="93"/>
                  <a:pt x="51" y="93"/>
                  <a:pt x="51" y="93"/>
                </a:cubicBezTo>
                <a:cubicBezTo>
                  <a:pt x="40" y="93"/>
                  <a:pt x="40" y="93"/>
                  <a:pt x="40" y="93"/>
                </a:cubicBezTo>
                <a:cubicBezTo>
                  <a:pt x="40" y="83"/>
                  <a:pt x="40" y="83"/>
                  <a:pt x="40" y="83"/>
                </a:cubicBezTo>
                <a:cubicBezTo>
                  <a:pt x="51" y="83"/>
                  <a:pt x="51" y="83"/>
                  <a:pt x="51" y="83"/>
                </a:cubicBezTo>
                <a:lnTo>
                  <a:pt x="51" y="93"/>
                </a:lnTo>
                <a:close/>
                <a:moveTo>
                  <a:pt x="27" y="77"/>
                </a:moveTo>
                <a:cubicBezTo>
                  <a:pt x="16" y="77"/>
                  <a:pt x="16" y="77"/>
                  <a:pt x="16" y="77"/>
                </a:cubicBezTo>
                <a:cubicBezTo>
                  <a:pt x="13" y="77"/>
                  <a:pt x="11" y="80"/>
                  <a:pt x="11" y="83"/>
                </a:cubicBezTo>
                <a:cubicBezTo>
                  <a:pt x="11" y="93"/>
                  <a:pt x="11" y="93"/>
                  <a:pt x="11" y="93"/>
                </a:cubicBezTo>
                <a:cubicBezTo>
                  <a:pt x="11" y="96"/>
                  <a:pt x="13" y="99"/>
                  <a:pt x="16" y="99"/>
                </a:cubicBezTo>
                <a:cubicBezTo>
                  <a:pt x="27" y="99"/>
                  <a:pt x="27" y="99"/>
                  <a:pt x="27" y="99"/>
                </a:cubicBezTo>
                <a:cubicBezTo>
                  <a:pt x="30" y="99"/>
                  <a:pt x="32" y="96"/>
                  <a:pt x="32" y="93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0"/>
                  <a:pt x="30" y="77"/>
                  <a:pt x="27" y="77"/>
                </a:cubicBezTo>
                <a:close/>
                <a:moveTo>
                  <a:pt x="27" y="93"/>
                </a:moveTo>
                <a:cubicBezTo>
                  <a:pt x="27" y="93"/>
                  <a:pt x="27" y="93"/>
                  <a:pt x="27" y="93"/>
                </a:cubicBezTo>
                <a:cubicBezTo>
                  <a:pt x="16" y="93"/>
                  <a:pt x="16" y="93"/>
                  <a:pt x="16" y="93"/>
                </a:cubicBezTo>
                <a:cubicBezTo>
                  <a:pt x="16" y="83"/>
                  <a:pt x="16" y="83"/>
                  <a:pt x="16" y="83"/>
                </a:cubicBezTo>
                <a:cubicBezTo>
                  <a:pt x="27" y="83"/>
                  <a:pt x="27" y="83"/>
                  <a:pt x="27" y="83"/>
                </a:cubicBezTo>
                <a:lnTo>
                  <a:pt x="27" y="93"/>
                </a:lnTo>
                <a:close/>
                <a:moveTo>
                  <a:pt x="75" y="77"/>
                </a:moveTo>
                <a:cubicBezTo>
                  <a:pt x="64" y="77"/>
                  <a:pt x="64" y="77"/>
                  <a:pt x="64" y="77"/>
                </a:cubicBezTo>
                <a:cubicBezTo>
                  <a:pt x="61" y="77"/>
                  <a:pt x="59" y="80"/>
                  <a:pt x="59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6"/>
                  <a:pt x="61" y="99"/>
                  <a:pt x="64" y="99"/>
                </a:cubicBezTo>
                <a:cubicBezTo>
                  <a:pt x="75" y="99"/>
                  <a:pt x="75" y="99"/>
                  <a:pt x="75" y="99"/>
                </a:cubicBezTo>
                <a:cubicBezTo>
                  <a:pt x="78" y="99"/>
                  <a:pt x="80" y="96"/>
                  <a:pt x="80" y="9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0"/>
                  <a:pt x="78" y="77"/>
                  <a:pt x="75" y="77"/>
                </a:cubicBezTo>
                <a:close/>
                <a:moveTo>
                  <a:pt x="75" y="93"/>
                </a:moveTo>
                <a:cubicBezTo>
                  <a:pt x="75" y="93"/>
                  <a:pt x="75" y="93"/>
                  <a:pt x="75" y="93"/>
                </a:cubicBezTo>
                <a:cubicBezTo>
                  <a:pt x="64" y="93"/>
                  <a:pt x="64" y="93"/>
                  <a:pt x="64" y="93"/>
                </a:cubicBezTo>
                <a:cubicBezTo>
                  <a:pt x="64" y="83"/>
                  <a:pt x="64" y="83"/>
                  <a:pt x="64" y="83"/>
                </a:cubicBezTo>
                <a:cubicBezTo>
                  <a:pt x="75" y="83"/>
                  <a:pt x="75" y="83"/>
                  <a:pt x="75" y="83"/>
                </a:cubicBezTo>
                <a:lnTo>
                  <a:pt x="75" y="9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5" name="Freeform 1376"/>
          <p:cNvSpPr>
            <a:spLocks noEditPoints="1"/>
          </p:cNvSpPr>
          <p:nvPr userDrawn="1"/>
        </p:nvSpPr>
        <p:spPr bwMode="auto">
          <a:xfrm>
            <a:off x="8353187" y="1869282"/>
            <a:ext cx="450533" cy="454462"/>
          </a:xfrm>
          <a:custGeom>
            <a:avLst/>
            <a:gdLst>
              <a:gd name="T0" fmla="*/ 45 w 160"/>
              <a:gd name="T1" fmla="*/ 131 h 160"/>
              <a:gd name="T2" fmla="*/ 45 w 160"/>
              <a:gd name="T3" fmla="*/ 147 h 160"/>
              <a:gd name="T4" fmla="*/ 45 w 160"/>
              <a:gd name="T5" fmla="*/ 13 h 160"/>
              <a:gd name="T6" fmla="*/ 56 w 160"/>
              <a:gd name="T7" fmla="*/ 8 h 160"/>
              <a:gd name="T8" fmla="*/ 144 w 160"/>
              <a:gd name="T9" fmla="*/ 128 h 160"/>
              <a:gd name="T10" fmla="*/ 144 w 160"/>
              <a:gd name="T11" fmla="*/ 125 h 160"/>
              <a:gd name="T12" fmla="*/ 139 w 160"/>
              <a:gd name="T13" fmla="*/ 93 h 160"/>
              <a:gd name="T14" fmla="*/ 141 w 160"/>
              <a:gd name="T15" fmla="*/ 120 h 160"/>
              <a:gd name="T16" fmla="*/ 144 w 160"/>
              <a:gd name="T17" fmla="*/ 117 h 160"/>
              <a:gd name="T18" fmla="*/ 141 w 160"/>
              <a:gd name="T19" fmla="*/ 101 h 160"/>
              <a:gd name="T20" fmla="*/ 139 w 160"/>
              <a:gd name="T21" fmla="*/ 85 h 160"/>
              <a:gd name="T22" fmla="*/ 144 w 160"/>
              <a:gd name="T23" fmla="*/ 139 h 160"/>
              <a:gd name="T24" fmla="*/ 144 w 160"/>
              <a:gd name="T25" fmla="*/ 136 h 160"/>
              <a:gd name="T26" fmla="*/ 139 w 160"/>
              <a:gd name="T27" fmla="*/ 149 h 160"/>
              <a:gd name="T28" fmla="*/ 101 w 160"/>
              <a:gd name="T29" fmla="*/ 160 h 160"/>
              <a:gd name="T30" fmla="*/ 104 w 160"/>
              <a:gd name="T31" fmla="*/ 157 h 160"/>
              <a:gd name="T32" fmla="*/ 90 w 160"/>
              <a:gd name="T33" fmla="*/ 153 h 160"/>
              <a:gd name="T34" fmla="*/ 91 w 160"/>
              <a:gd name="T35" fmla="*/ 142 h 160"/>
              <a:gd name="T36" fmla="*/ 91 w 160"/>
              <a:gd name="T37" fmla="*/ 115 h 160"/>
              <a:gd name="T38" fmla="*/ 91 w 160"/>
              <a:gd name="T39" fmla="*/ 93 h 160"/>
              <a:gd name="T40" fmla="*/ 91 w 160"/>
              <a:gd name="T41" fmla="*/ 72 h 160"/>
              <a:gd name="T42" fmla="*/ 0 w 160"/>
              <a:gd name="T43" fmla="*/ 148 h 160"/>
              <a:gd name="T44" fmla="*/ 86 w 160"/>
              <a:gd name="T45" fmla="*/ 158 h 160"/>
              <a:gd name="T46" fmla="*/ 5 w 160"/>
              <a:gd name="T47" fmla="*/ 21 h 160"/>
              <a:gd name="T48" fmla="*/ 85 w 160"/>
              <a:gd name="T49" fmla="*/ 86 h 160"/>
              <a:gd name="T50" fmla="*/ 85 w 160"/>
              <a:gd name="T51" fmla="*/ 112 h 160"/>
              <a:gd name="T52" fmla="*/ 5 w 160"/>
              <a:gd name="T53" fmla="*/ 21 h 160"/>
              <a:gd name="T54" fmla="*/ 5 w 160"/>
              <a:gd name="T55" fmla="*/ 16 h 160"/>
              <a:gd name="T56" fmla="*/ 5 w 160"/>
              <a:gd name="T57" fmla="*/ 148 h 160"/>
              <a:gd name="T58" fmla="*/ 85 w 160"/>
              <a:gd name="T59" fmla="*/ 142 h 160"/>
              <a:gd name="T60" fmla="*/ 79 w 160"/>
              <a:gd name="T61" fmla="*/ 155 h 160"/>
              <a:gd name="T62" fmla="*/ 109 w 160"/>
              <a:gd name="T63" fmla="*/ 155 h 160"/>
              <a:gd name="T64" fmla="*/ 119 w 160"/>
              <a:gd name="T65" fmla="*/ 72 h 160"/>
              <a:gd name="T66" fmla="*/ 97 w 160"/>
              <a:gd name="T67" fmla="*/ 77 h 160"/>
              <a:gd name="T68" fmla="*/ 100 w 160"/>
              <a:gd name="T69" fmla="*/ 77 h 160"/>
              <a:gd name="T70" fmla="*/ 117 w 160"/>
              <a:gd name="T71" fmla="*/ 157 h 160"/>
              <a:gd name="T72" fmla="*/ 105 w 160"/>
              <a:gd name="T73" fmla="*/ 75 h 160"/>
              <a:gd name="T74" fmla="*/ 108 w 160"/>
              <a:gd name="T75" fmla="*/ 77 h 160"/>
              <a:gd name="T76" fmla="*/ 141 w 160"/>
              <a:gd name="T77" fmla="*/ 155 h 160"/>
              <a:gd name="T78" fmla="*/ 157 w 160"/>
              <a:gd name="T79" fmla="*/ 119 h 160"/>
              <a:gd name="T80" fmla="*/ 160 w 160"/>
              <a:gd name="T81" fmla="*/ 135 h 160"/>
              <a:gd name="T82" fmla="*/ 157 w 160"/>
              <a:gd name="T83" fmla="*/ 132 h 160"/>
              <a:gd name="T84" fmla="*/ 155 w 160"/>
              <a:gd name="T85" fmla="*/ 127 h 160"/>
              <a:gd name="T86" fmla="*/ 160 w 160"/>
              <a:gd name="T87" fmla="*/ 106 h 160"/>
              <a:gd name="T88" fmla="*/ 160 w 160"/>
              <a:gd name="T89" fmla="*/ 103 h 160"/>
              <a:gd name="T90" fmla="*/ 155 w 160"/>
              <a:gd name="T91" fmla="*/ 84 h 160"/>
              <a:gd name="T92" fmla="*/ 129 w 160"/>
              <a:gd name="T93" fmla="*/ 77 h 160"/>
              <a:gd name="T94" fmla="*/ 132 w 160"/>
              <a:gd name="T95" fmla="*/ 77 h 160"/>
              <a:gd name="T96" fmla="*/ 155 w 160"/>
              <a:gd name="T97" fmla="*/ 95 h 160"/>
              <a:gd name="T98" fmla="*/ 137 w 160"/>
              <a:gd name="T99" fmla="*/ 75 h 160"/>
              <a:gd name="T100" fmla="*/ 140 w 160"/>
              <a:gd name="T101" fmla="*/ 77 h 160"/>
              <a:gd name="T102" fmla="*/ 131 w 160"/>
              <a:gd name="T103" fmla="*/ 155 h 160"/>
              <a:gd name="T104" fmla="*/ 151 w 160"/>
              <a:gd name="T105" fmla="*/ 72 h 160"/>
              <a:gd name="T106" fmla="*/ 150 w 160"/>
              <a:gd name="T107" fmla="*/ 78 h 160"/>
              <a:gd name="T108" fmla="*/ 155 w 160"/>
              <a:gd name="T109" fmla="*/ 146 h 160"/>
              <a:gd name="T110" fmla="*/ 153 w 160"/>
              <a:gd name="T111" fmla="*/ 159 h 160"/>
              <a:gd name="T112" fmla="*/ 156 w 160"/>
              <a:gd name="T113" fmla="*/ 154 h 160"/>
              <a:gd name="T114" fmla="*/ 136 w 160"/>
              <a:gd name="T115" fmla="*/ 47 h 160"/>
              <a:gd name="T116" fmla="*/ 141 w 160"/>
              <a:gd name="T117" fmla="*/ 40 h 160"/>
              <a:gd name="T118" fmla="*/ 141 w 160"/>
              <a:gd name="T119" fmla="*/ 5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0" h="160"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144" y="128"/>
                </a:moveTo>
                <a:cubicBezTo>
                  <a:pt x="144" y="129"/>
                  <a:pt x="143" y="131"/>
                  <a:pt x="141" y="131"/>
                </a:cubicBezTo>
                <a:cubicBezTo>
                  <a:pt x="140" y="131"/>
                  <a:pt x="139" y="129"/>
                  <a:pt x="139" y="128"/>
                </a:cubicBezTo>
                <a:cubicBezTo>
                  <a:pt x="139" y="125"/>
                  <a:pt x="139" y="125"/>
                  <a:pt x="139" y="125"/>
                </a:cubicBezTo>
                <a:cubicBezTo>
                  <a:pt x="139" y="124"/>
                  <a:pt x="140" y="123"/>
                  <a:pt x="141" y="123"/>
                </a:cubicBezTo>
                <a:cubicBezTo>
                  <a:pt x="143" y="123"/>
                  <a:pt x="144" y="124"/>
                  <a:pt x="144" y="125"/>
                </a:cubicBezTo>
                <a:lnTo>
                  <a:pt x="144" y="128"/>
                </a:lnTo>
                <a:close/>
                <a:moveTo>
                  <a:pt x="144" y="96"/>
                </a:moveTo>
                <a:cubicBezTo>
                  <a:pt x="144" y="97"/>
                  <a:pt x="143" y="99"/>
                  <a:pt x="141" y="99"/>
                </a:cubicBezTo>
                <a:cubicBezTo>
                  <a:pt x="140" y="99"/>
                  <a:pt x="139" y="97"/>
                  <a:pt x="139" y="96"/>
                </a:cubicBezTo>
                <a:cubicBezTo>
                  <a:pt x="139" y="93"/>
                  <a:pt x="139" y="93"/>
                  <a:pt x="139" y="93"/>
                </a:cubicBezTo>
                <a:cubicBezTo>
                  <a:pt x="139" y="92"/>
                  <a:pt x="140" y="91"/>
                  <a:pt x="141" y="91"/>
                </a:cubicBezTo>
                <a:cubicBezTo>
                  <a:pt x="143" y="91"/>
                  <a:pt x="144" y="92"/>
                  <a:pt x="144" y="93"/>
                </a:cubicBezTo>
                <a:lnTo>
                  <a:pt x="144" y="96"/>
                </a:lnTo>
                <a:close/>
                <a:moveTo>
                  <a:pt x="144" y="117"/>
                </a:moveTo>
                <a:cubicBezTo>
                  <a:pt x="144" y="119"/>
                  <a:pt x="143" y="120"/>
                  <a:pt x="141" y="120"/>
                </a:cubicBezTo>
                <a:cubicBezTo>
                  <a:pt x="140" y="120"/>
                  <a:pt x="139" y="119"/>
                  <a:pt x="139" y="117"/>
                </a:cubicBezTo>
                <a:cubicBezTo>
                  <a:pt x="139" y="115"/>
                  <a:pt x="139" y="115"/>
                  <a:pt x="139" y="115"/>
                </a:cubicBezTo>
                <a:cubicBezTo>
                  <a:pt x="139" y="113"/>
                  <a:pt x="140" y="112"/>
                  <a:pt x="141" y="112"/>
                </a:cubicBezTo>
                <a:cubicBezTo>
                  <a:pt x="143" y="112"/>
                  <a:pt x="144" y="113"/>
                  <a:pt x="144" y="115"/>
                </a:cubicBezTo>
                <a:lnTo>
                  <a:pt x="144" y="117"/>
                </a:lnTo>
                <a:close/>
                <a:moveTo>
                  <a:pt x="144" y="107"/>
                </a:moveTo>
                <a:cubicBezTo>
                  <a:pt x="144" y="108"/>
                  <a:pt x="143" y="109"/>
                  <a:pt x="141" y="109"/>
                </a:cubicBezTo>
                <a:cubicBezTo>
                  <a:pt x="140" y="109"/>
                  <a:pt x="139" y="108"/>
                  <a:pt x="139" y="107"/>
                </a:cubicBezTo>
                <a:cubicBezTo>
                  <a:pt x="139" y="104"/>
                  <a:pt x="139" y="104"/>
                  <a:pt x="139" y="104"/>
                </a:cubicBezTo>
                <a:cubicBezTo>
                  <a:pt x="139" y="103"/>
                  <a:pt x="140" y="101"/>
                  <a:pt x="141" y="101"/>
                </a:cubicBezTo>
                <a:cubicBezTo>
                  <a:pt x="143" y="101"/>
                  <a:pt x="144" y="103"/>
                  <a:pt x="144" y="104"/>
                </a:cubicBezTo>
                <a:lnTo>
                  <a:pt x="144" y="107"/>
                </a:lnTo>
                <a:close/>
                <a:moveTo>
                  <a:pt x="144" y="85"/>
                </a:moveTo>
                <a:cubicBezTo>
                  <a:pt x="144" y="87"/>
                  <a:pt x="143" y="88"/>
                  <a:pt x="141" y="88"/>
                </a:cubicBezTo>
                <a:cubicBezTo>
                  <a:pt x="140" y="88"/>
                  <a:pt x="139" y="87"/>
                  <a:pt x="139" y="85"/>
                </a:cubicBezTo>
                <a:cubicBezTo>
                  <a:pt x="139" y="83"/>
                  <a:pt x="139" y="83"/>
                  <a:pt x="139" y="83"/>
                </a:cubicBezTo>
                <a:cubicBezTo>
                  <a:pt x="139" y="81"/>
                  <a:pt x="140" y="80"/>
                  <a:pt x="141" y="80"/>
                </a:cubicBezTo>
                <a:cubicBezTo>
                  <a:pt x="143" y="80"/>
                  <a:pt x="144" y="81"/>
                  <a:pt x="144" y="83"/>
                </a:cubicBezTo>
                <a:lnTo>
                  <a:pt x="144" y="85"/>
                </a:lnTo>
                <a:close/>
                <a:moveTo>
                  <a:pt x="144" y="139"/>
                </a:moveTo>
                <a:cubicBezTo>
                  <a:pt x="144" y="140"/>
                  <a:pt x="143" y="141"/>
                  <a:pt x="141" y="141"/>
                </a:cubicBezTo>
                <a:cubicBezTo>
                  <a:pt x="140" y="141"/>
                  <a:pt x="139" y="140"/>
                  <a:pt x="139" y="139"/>
                </a:cubicBezTo>
                <a:cubicBezTo>
                  <a:pt x="139" y="136"/>
                  <a:pt x="139" y="136"/>
                  <a:pt x="139" y="136"/>
                </a:cubicBezTo>
                <a:cubicBezTo>
                  <a:pt x="139" y="135"/>
                  <a:pt x="140" y="133"/>
                  <a:pt x="141" y="133"/>
                </a:cubicBezTo>
                <a:cubicBezTo>
                  <a:pt x="143" y="133"/>
                  <a:pt x="144" y="135"/>
                  <a:pt x="144" y="136"/>
                </a:cubicBezTo>
                <a:lnTo>
                  <a:pt x="144" y="139"/>
                </a:lnTo>
                <a:close/>
                <a:moveTo>
                  <a:pt x="144" y="147"/>
                </a:moveTo>
                <a:cubicBezTo>
                  <a:pt x="144" y="149"/>
                  <a:pt x="144" y="149"/>
                  <a:pt x="144" y="149"/>
                </a:cubicBezTo>
                <a:cubicBezTo>
                  <a:pt x="144" y="151"/>
                  <a:pt x="143" y="152"/>
                  <a:pt x="141" y="152"/>
                </a:cubicBezTo>
                <a:cubicBezTo>
                  <a:pt x="140" y="152"/>
                  <a:pt x="139" y="151"/>
                  <a:pt x="139" y="149"/>
                </a:cubicBezTo>
                <a:cubicBezTo>
                  <a:pt x="139" y="147"/>
                  <a:pt x="139" y="147"/>
                  <a:pt x="139" y="147"/>
                </a:cubicBezTo>
                <a:cubicBezTo>
                  <a:pt x="139" y="145"/>
                  <a:pt x="140" y="144"/>
                  <a:pt x="141" y="144"/>
                </a:cubicBezTo>
                <a:cubicBezTo>
                  <a:pt x="143" y="144"/>
                  <a:pt x="144" y="145"/>
                  <a:pt x="144" y="147"/>
                </a:cubicBezTo>
                <a:close/>
                <a:moveTo>
                  <a:pt x="104" y="157"/>
                </a:moveTo>
                <a:cubicBezTo>
                  <a:pt x="104" y="159"/>
                  <a:pt x="103" y="160"/>
                  <a:pt x="101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97" y="160"/>
                  <a:pt x="96" y="159"/>
                  <a:pt x="96" y="157"/>
                </a:cubicBezTo>
                <a:cubicBezTo>
                  <a:pt x="96" y="156"/>
                  <a:pt x="97" y="155"/>
                  <a:pt x="99" y="155"/>
                </a:cubicBezTo>
                <a:cubicBezTo>
                  <a:pt x="101" y="155"/>
                  <a:pt x="101" y="155"/>
                  <a:pt x="101" y="155"/>
                </a:cubicBezTo>
                <a:cubicBezTo>
                  <a:pt x="103" y="155"/>
                  <a:pt x="104" y="156"/>
                  <a:pt x="104" y="157"/>
                </a:cubicBezTo>
                <a:close/>
                <a:moveTo>
                  <a:pt x="91" y="155"/>
                </a:moveTo>
                <a:cubicBezTo>
                  <a:pt x="89" y="155"/>
                  <a:pt x="89" y="155"/>
                  <a:pt x="89" y="155"/>
                </a:cubicBezTo>
                <a:cubicBezTo>
                  <a:pt x="89" y="155"/>
                  <a:pt x="89" y="155"/>
                  <a:pt x="89" y="155"/>
                </a:cubicBezTo>
                <a:cubicBezTo>
                  <a:pt x="89" y="154"/>
                  <a:pt x="89" y="154"/>
                  <a:pt x="90" y="153"/>
                </a:cubicBezTo>
                <a:cubicBezTo>
                  <a:pt x="90" y="153"/>
                  <a:pt x="90" y="153"/>
                  <a:pt x="90" y="153"/>
                </a:cubicBezTo>
                <a:cubicBezTo>
                  <a:pt x="90" y="153"/>
                  <a:pt x="90" y="152"/>
                  <a:pt x="90" y="152"/>
                </a:cubicBezTo>
                <a:cubicBezTo>
                  <a:pt x="90" y="152"/>
                  <a:pt x="90" y="152"/>
                  <a:pt x="90" y="152"/>
                </a:cubicBezTo>
                <a:cubicBezTo>
                  <a:pt x="90" y="151"/>
                  <a:pt x="91" y="150"/>
                  <a:pt x="91" y="148"/>
                </a:cubicBezTo>
                <a:cubicBezTo>
                  <a:pt x="91" y="144"/>
                  <a:pt x="91" y="144"/>
                  <a:pt x="91" y="144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34"/>
                  <a:pt x="91" y="134"/>
                  <a:pt x="91" y="134"/>
                </a:cubicBezTo>
                <a:cubicBezTo>
                  <a:pt x="91" y="132"/>
                  <a:pt x="91" y="132"/>
                  <a:pt x="91" y="132"/>
                </a:cubicBezTo>
                <a:cubicBezTo>
                  <a:pt x="91" y="125"/>
                  <a:pt x="91" y="125"/>
                  <a:pt x="91" y="125"/>
                </a:cubicBezTo>
                <a:cubicBezTo>
                  <a:pt x="91" y="122"/>
                  <a:pt x="91" y="122"/>
                  <a:pt x="91" y="122"/>
                </a:cubicBezTo>
                <a:cubicBezTo>
                  <a:pt x="91" y="115"/>
                  <a:pt x="91" y="115"/>
                  <a:pt x="91" y="115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1" y="103"/>
                  <a:pt x="91" y="103"/>
                  <a:pt x="91" y="103"/>
                </a:cubicBezTo>
                <a:cubicBezTo>
                  <a:pt x="91" y="95"/>
                  <a:pt x="91" y="95"/>
                  <a:pt x="91" y="95"/>
                </a:cubicBezTo>
                <a:cubicBezTo>
                  <a:pt x="91" y="93"/>
                  <a:pt x="91" y="93"/>
                  <a:pt x="91" y="93"/>
                </a:cubicBezTo>
                <a:cubicBezTo>
                  <a:pt x="91" y="86"/>
                  <a:pt x="91" y="86"/>
                  <a:pt x="91" y="8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76"/>
                  <a:pt x="92" y="76"/>
                  <a:pt x="92" y="75"/>
                </a:cubicBezTo>
                <a:cubicBezTo>
                  <a:pt x="92" y="74"/>
                  <a:pt x="91" y="73"/>
                  <a:pt x="91" y="7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0" y="160"/>
                  <a:pt x="80" y="160"/>
                  <a:pt x="80" y="160"/>
                </a:cubicBezTo>
                <a:cubicBezTo>
                  <a:pt x="81" y="160"/>
                  <a:pt x="81" y="160"/>
                  <a:pt x="81" y="160"/>
                </a:cubicBezTo>
                <a:cubicBezTo>
                  <a:pt x="83" y="159"/>
                  <a:pt x="84" y="159"/>
                  <a:pt x="86" y="158"/>
                </a:cubicBezTo>
                <a:cubicBezTo>
                  <a:pt x="86" y="159"/>
                  <a:pt x="87" y="160"/>
                  <a:pt x="88" y="160"/>
                </a:cubicBezTo>
                <a:cubicBezTo>
                  <a:pt x="91" y="160"/>
                  <a:pt x="91" y="160"/>
                  <a:pt x="91" y="160"/>
                </a:cubicBezTo>
                <a:cubicBezTo>
                  <a:pt x="92" y="160"/>
                  <a:pt x="94" y="159"/>
                  <a:pt x="94" y="157"/>
                </a:cubicBezTo>
                <a:cubicBezTo>
                  <a:pt x="94" y="156"/>
                  <a:pt x="92" y="155"/>
                  <a:pt x="91" y="155"/>
                </a:cubicBezTo>
                <a:close/>
                <a:moveTo>
                  <a:pt x="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72"/>
                  <a:pt x="85" y="72"/>
                  <a:pt x="85" y="72"/>
                </a:cubicBezTo>
                <a:cubicBezTo>
                  <a:pt x="85" y="76"/>
                  <a:pt x="85" y="76"/>
                  <a:pt x="85" y="76"/>
                </a:cubicBezTo>
                <a:cubicBezTo>
                  <a:pt x="85" y="83"/>
                  <a:pt x="85" y="83"/>
                  <a:pt x="85" y="83"/>
                </a:cubicBezTo>
                <a:cubicBezTo>
                  <a:pt x="85" y="86"/>
                  <a:pt x="85" y="86"/>
                  <a:pt x="85" y="86"/>
                </a:cubicBezTo>
                <a:cubicBezTo>
                  <a:pt x="85" y="93"/>
                  <a:pt x="85" y="93"/>
                  <a:pt x="85" y="93"/>
                </a:cubicBezTo>
                <a:cubicBezTo>
                  <a:pt x="85" y="95"/>
                  <a:pt x="85" y="95"/>
                  <a:pt x="85" y="95"/>
                </a:cubicBezTo>
                <a:cubicBezTo>
                  <a:pt x="85" y="103"/>
                  <a:pt x="85" y="103"/>
                  <a:pt x="85" y="103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85" y="112"/>
                  <a:pt x="85" y="112"/>
                  <a:pt x="85" y="112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lnTo>
                  <a:pt x="5" y="21"/>
                </a:ln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5" y="134"/>
                  <a:pt x="85" y="134"/>
                  <a:pt x="85" y="134"/>
                </a:cubicBezTo>
                <a:cubicBezTo>
                  <a:pt x="85" y="142"/>
                  <a:pt x="85" y="142"/>
                  <a:pt x="85" y="142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49"/>
                  <a:pt x="85" y="150"/>
                  <a:pt x="85" y="151"/>
                </a:cubicBezTo>
                <a:cubicBezTo>
                  <a:pt x="85" y="151"/>
                  <a:pt x="84" y="151"/>
                  <a:pt x="84" y="152"/>
                </a:cubicBezTo>
                <a:cubicBezTo>
                  <a:pt x="83" y="154"/>
                  <a:pt x="81" y="155"/>
                  <a:pt x="79" y="155"/>
                </a:cubicBezTo>
                <a:close/>
                <a:moveTo>
                  <a:pt x="115" y="157"/>
                </a:moveTo>
                <a:cubicBezTo>
                  <a:pt x="115" y="159"/>
                  <a:pt x="114" y="160"/>
                  <a:pt x="112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08" y="160"/>
                  <a:pt x="107" y="159"/>
                  <a:pt x="107" y="157"/>
                </a:cubicBezTo>
                <a:cubicBezTo>
                  <a:pt x="107" y="156"/>
                  <a:pt x="108" y="155"/>
                  <a:pt x="109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4" y="155"/>
                  <a:pt x="115" y="156"/>
                  <a:pt x="115" y="157"/>
                </a:cubicBezTo>
                <a:close/>
                <a:moveTo>
                  <a:pt x="119" y="77"/>
                </a:moveTo>
                <a:cubicBezTo>
                  <a:pt x="117" y="77"/>
                  <a:pt x="116" y="76"/>
                  <a:pt x="116" y="75"/>
                </a:cubicBezTo>
                <a:cubicBezTo>
                  <a:pt x="116" y="73"/>
                  <a:pt x="117" y="72"/>
                  <a:pt x="119" y="72"/>
                </a:cubicBezTo>
                <a:cubicBezTo>
                  <a:pt x="121" y="72"/>
                  <a:pt x="121" y="72"/>
                  <a:pt x="121" y="72"/>
                </a:cubicBezTo>
                <a:cubicBezTo>
                  <a:pt x="123" y="72"/>
                  <a:pt x="124" y="73"/>
                  <a:pt x="124" y="75"/>
                </a:cubicBezTo>
                <a:cubicBezTo>
                  <a:pt x="124" y="76"/>
                  <a:pt x="123" y="77"/>
                  <a:pt x="121" y="77"/>
                </a:cubicBezTo>
                <a:lnTo>
                  <a:pt x="119" y="77"/>
                </a:lnTo>
                <a:close/>
                <a:moveTo>
                  <a:pt x="97" y="77"/>
                </a:moveTo>
                <a:cubicBezTo>
                  <a:pt x="96" y="77"/>
                  <a:pt x="95" y="76"/>
                  <a:pt x="95" y="75"/>
                </a:cubicBezTo>
                <a:cubicBezTo>
                  <a:pt x="95" y="73"/>
                  <a:pt x="96" y="72"/>
                  <a:pt x="97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1" y="72"/>
                  <a:pt x="103" y="73"/>
                  <a:pt x="103" y="75"/>
                </a:cubicBezTo>
                <a:cubicBezTo>
                  <a:pt x="103" y="76"/>
                  <a:pt x="101" y="77"/>
                  <a:pt x="100" y="77"/>
                </a:cubicBezTo>
                <a:lnTo>
                  <a:pt x="97" y="77"/>
                </a:lnTo>
                <a:close/>
                <a:moveTo>
                  <a:pt x="125" y="157"/>
                </a:moveTo>
                <a:cubicBezTo>
                  <a:pt x="125" y="159"/>
                  <a:pt x="124" y="160"/>
                  <a:pt x="12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19" y="160"/>
                  <a:pt x="117" y="159"/>
                  <a:pt x="117" y="157"/>
                </a:cubicBezTo>
                <a:cubicBezTo>
                  <a:pt x="117" y="156"/>
                  <a:pt x="119" y="155"/>
                  <a:pt x="120" y="155"/>
                </a:cubicBezTo>
                <a:cubicBezTo>
                  <a:pt x="123" y="155"/>
                  <a:pt x="123" y="155"/>
                  <a:pt x="123" y="155"/>
                </a:cubicBezTo>
                <a:cubicBezTo>
                  <a:pt x="124" y="155"/>
                  <a:pt x="125" y="156"/>
                  <a:pt x="125" y="157"/>
                </a:cubicBezTo>
                <a:close/>
                <a:moveTo>
                  <a:pt x="108" y="77"/>
                </a:moveTo>
                <a:cubicBezTo>
                  <a:pt x="106" y="77"/>
                  <a:pt x="105" y="76"/>
                  <a:pt x="105" y="75"/>
                </a:cubicBezTo>
                <a:cubicBezTo>
                  <a:pt x="105" y="73"/>
                  <a:pt x="106" y="72"/>
                  <a:pt x="108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12" y="72"/>
                  <a:pt x="113" y="73"/>
                  <a:pt x="113" y="75"/>
                </a:cubicBezTo>
                <a:cubicBezTo>
                  <a:pt x="113" y="76"/>
                  <a:pt x="112" y="77"/>
                  <a:pt x="111" y="77"/>
                </a:cubicBezTo>
                <a:lnTo>
                  <a:pt x="108" y="77"/>
                </a:lnTo>
                <a:close/>
                <a:moveTo>
                  <a:pt x="147" y="157"/>
                </a:moveTo>
                <a:cubicBezTo>
                  <a:pt x="147" y="159"/>
                  <a:pt x="145" y="160"/>
                  <a:pt x="144" y="160"/>
                </a:cubicBezTo>
                <a:cubicBezTo>
                  <a:pt x="141" y="160"/>
                  <a:pt x="141" y="160"/>
                  <a:pt x="141" y="160"/>
                </a:cubicBezTo>
                <a:cubicBezTo>
                  <a:pt x="140" y="160"/>
                  <a:pt x="139" y="159"/>
                  <a:pt x="139" y="157"/>
                </a:cubicBezTo>
                <a:cubicBezTo>
                  <a:pt x="139" y="156"/>
                  <a:pt x="140" y="155"/>
                  <a:pt x="141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5" y="155"/>
                  <a:pt x="147" y="156"/>
                  <a:pt x="147" y="157"/>
                </a:cubicBezTo>
                <a:close/>
                <a:moveTo>
                  <a:pt x="160" y="114"/>
                </a:moveTo>
                <a:cubicBezTo>
                  <a:pt x="160" y="117"/>
                  <a:pt x="160" y="117"/>
                  <a:pt x="160" y="117"/>
                </a:cubicBezTo>
                <a:cubicBezTo>
                  <a:pt x="160" y="118"/>
                  <a:pt x="159" y="119"/>
                  <a:pt x="157" y="119"/>
                </a:cubicBezTo>
                <a:cubicBezTo>
                  <a:pt x="156" y="119"/>
                  <a:pt x="155" y="118"/>
                  <a:pt x="155" y="117"/>
                </a:cubicBezTo>
                <a:cubicBezTo>
                  <a:pt x="155" y="114"/>
                  <a:pt x="155" y="114"/>
                  <a:pt x="155" y="114"/>
                </a:cubicBezTo>
                <a:cubicBezTo>
                  <a:pt x="155" y="112"/>
                  <a:pt x="156" y="111"/>
                  <a:pt x="157" y="111"/>
                </a:cubicBezTo>
                <a:cubicBezTo>
                  <a:pt x="159" y="111"/>
                  <a:pt x="160" y="112"/>
                  <a:pt x="160" y="114"/>
                </a:cubicBezTo>
                <a:close/>
                <a:moveTo>
                  <a:pt x="160" y="135"/>
                </a:moveTo>
                <a:cubicBezTo>
                  <a:pt x="160" y="138"/>
                  <a:pt x="160" y="138"/>
                  <a:pt x="160" y="138"/>
                </a:cubicBezTo>
                <a:cubicBezTo>
                  <a:pt x="160" y="139"/>
                  <a:pt x="159" y="140"/>
                  <a:pt x="157" y="140"/>
                </a:cubicBezTo>
                <a:cubicBezTo>
                  <a:pt x="156" y="140"/>
                  <a:pt x="155" y="139"/>
                  <a:pt x="155" y="138"/>
                </a:cubicBezTo>
                <a:cubicBezTo>
                  <a:pt x="155" y="135"/>
                  <a:pt x="155" y="135"/>
                  <a:pt x="155" y="135"/>
                </a:cubicBezTo>
                <a:cubicBezTo>
                  <a:pt x="155" y="134"/>
                  <a:pt x="156" y="132"/>
                  <a:pt x="157" y="132"/>
                </a:cubicBezTo>
                <a:cubicBezTo>
                  <a:pt x="159" y="132"/>
                  <a:pt x="160" y="134"/>
                  <a:pt x="160" y="135"/>
                </a:cubicBezTo>
                <a:close/>
                <a:moveTo>
                  <a:pt x="160" y="125"/>
                </a:moveTo>
                <a:cubicBezTo>
                  <a:pt x="160" y="127"/>
                  <a:pt x="160" y="127"/>
                  <a:pt x="160" y="127"/>
                </a:cubicBezTo>
                <a:cubicBezTo>
                  <a:pt x="160" y="129"/>
                  <a:pt x="159" y="130"/>
                  <a:pt x="157" y="130"/>
                </a:cubicBezTo>
                <a:cubicBezTo>
                  <a:pt x="156" y="130"/>
                  <a:pt x="155" y="129"/>
                  <a:pt x="155" y="127"/>
                </a:cubicBezTo>
                <a:cubicBezTo>
                  <a:pt x="155" y="125"/>
                  <a:pt x="155" y="125"/>
                  <a:pt x="155" y="125"/>
                </a:cubicBezTo>
                <a:cubicBezTo>
                  <a:pt x="155" y="123"/>
                  <a:pt x="156" y="122"/>
                  <a:pt x="157" y="122"/>
                </a:cubicBezTo>
                <a:cubicBezTo>
                  <a:pt x="159" y="122"/>
                  <a:pt x="160" y="123"/>
                  <a:pt x="160" y="125"/>
                </a:cubicBezTo>
                <a:close/>
                <a:moveTo>
                  <a:pt x="160" y="103"/>
                </a:moveTo>
                <a:cubicBezTo>
                  <a:pt x="160" y="106"/>
                  <a:pt x="160" y="106"/>
                  <a:pt x="160" y="106"/>
                </a:cubicBezTo>
                <a:cubicBezTo>
                  <a:pt x="160" y="107"/>
                  <a:pt x="159" y="109"/>
                  <a:pt x="157" y="109"/>
                </a:cubicBezTo>
                <a:cubicBezTo>
                  <a:pt x="156" y="109"/>
                  <a:pt x="155" y="107"/>
                  <a:pt x="155" y="106"/>
                </a:cubicBezTo>
                <a:cubicBezTo>
                  <a:pt x="155" y="103"/>
                  <a:pt x="155" y="103"/>
                  <a:pt x="155" y="103"/>
                </a:cubicBezTo>
                <a:cubicBezTo>
                  <a:pt x="155" y="102"/>
                  <a:pt x="156" y="101"/>
                  <a:pt x="157" y="101"/>
                </a:cubicBezTo>
                <a:cubicBezTo>
                  <a:pt x="159" y="101"/>
                  <a:pt x="160" y="102"/>
                  <a:pt x="160" y="103"/>
                </a:cubicBezTo>
                <a:close/>
                <a:moveTo>
                  <a:pt x="160" y="84"/>
                </a:moveTo>
                <a:cubicBezTo>
                  <a:pt x="160" y="85"/>
                  <a:pt x="160" y="85"/>
                  <a:pt x="160" y="85"/>
                </a:cubicBezTo>
                <a:cubicBezTo>
                  <a:pt x="160" y="86"/>
                  <a:pt x="159" y="87"/>
                  <a:pt x="157" y="87"/>
                </a:cubicBezTo>
                <a:cubicBezTo>
                  <a:pt x="156" y="87"/>
                  <a:pt x="155" y="86"/>
                  <a:pt x="155" y="85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5" y="83"/>
                  <a:pt x="155" y="83"/>
                  <a:pt x="155" y="83"/>
                </a:cubicBezTo>
                <a:cubicBezTo>
                  <a:pt x="154" y="81"/>
                  <a:pt x="155" y="80"/>
                  <a:pt x="157" y="80"/>
                </a:cubicBezTo>
                <a:cubicBezTo>
                  <a:pt x="158" y="79"/>
                  <a:pt x="160" y="80"/>
                  <a:pt x="160" y="82"/>
                </a:cubicBezTo>
                <a:cubicBezTo>
                  <a:pt x="160" y="82"/>
                  <a:pt x="160" y="83"/>
                  <a:pt x="160" y="84"/>
                </a:cubicBezTo>
                <a:close/>
                <a:moveTo>
                  <a:pt x="129" y="77"/>
                </a:moveTo>
                <a:cubicBezTo>
                  <a:pt x="128" y="77"/>
                  <a:pt x="126" y="76"/>
                  <a:pt x="126" y="75"/>
                </a:cubicBezTo>
                <a:cubicBezTo>
                  <a:pt x="126" y="73"/>
                  <a:pt x="128" y="72"/>
                  <a:pt x="129" y="72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3" y="72"/>
                  <a:pt x="134" y="73"/>
                  <a:pt x="134" y="75"/>
                </a:cubicBezTo>
                <a:cubicBezTo>
                  <a:pt x="134" y="76"/>
                  <a:pt x="133" y="77"/>
                  <a:pt x="132" y="77"/>
                </a:cubicBezTo>
                <a:lnTo>
                  <a:pt x="129" y="77"/>
                </a:lnTo>
                <a:close/>
                <a:moveTo>
                  <a:pt x="160" y="93"/>
                </a:moveTo>
                <a:cubicBezTo>
                  <a:pt x="160" y="95"/>
                  <a:pt x="160" y="95"/>
                  <a:pt x="160" y="95"/>
                </a:cubicBezTo>
                <a:cubicBezTo>
                  <a:pt x="160" y="97"/>
                  <a:pt x="159" y="98"/>
                  <a:pt x="157" y="98"/>
                </a:cubicBezTo>
                <a:cubicBezTo>
                  <a:pt x="156" y="98"/>
                  <a:pt x="155" y="97"/>
                  <a:pt x="155" y="95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5" y="91"/>
                  <a:pt x="156" y="90"/>
                  <a:pt x="157" y="90"/>
                </a:cubicBezTo>
                <a:cubicBezTo>
                  <a:pt x="159" y="90"/>
                  <a:pt x="160" y="91"/>
                  <a:pt x="160" y="93"/>
                </a:cubicBezTo>
                <a:close/>
                <a:moveTo>
                  <a:pt x="140" y="77"/>
                </a:moveTo>
                <a:cubicBezTo>
                  <a:pt x="138" y="77"/>
                  <a:pt x="137" y="76"/>
                  <a:pt x="137" y="75"/>
                </a:cubicBezTo>
                <a:cubicBezTo>
                  <a:pt x="137" y="73"/>
                  <a:pt x="138" y="72"/>
                  <a:pt x="140" y="72"/>
                </a:cubicBezTo>
                <a:cubicBezTo>
                  <a:pt x="142" y="72"/>
                  <a:pt x="142" y="72"/>
                  <a:pt x="142" y="72"/>
                </a:cubicBezTo>
                <a:cubicBezTo>
                  <a:pt x="144" y="72"/>
                  <a:pt x="145" y="73"/>
                  <a:pt x="145" y="75"/>
                </a:cubicBezTo>
                <a:cubicBezTo>
                  <a:pt x="145" y="76"/>
                  <a:pt x="144" y="77"/>
                  <a:pt x="142" y="77"/>
                </a:cubicBezTo>
                <a:lnTo>
                  <a:pt x="140" y="77"/>
                </a:lnTo>
                <a:close/>
                <a:moveTo>
                  <a:pt x="136" y="157"/>
                </a:moveTo>
                <a:cubicBezTo>
                  <a:pt x="136" y="159"/>
                  <a:pt x="135" y="160"/>
                  <a:pt x="13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29" y="160"/>
                  <a:pt x="128" y="159"/>
                  <a:pt x="128" y="157"/>
                </a:cubicBezTo>
                <a:cubicBezTo>
                  <a:pt x="128" y="156"/>
                  <a:pt x="129" y="155"/>
                  <a:pt x="131" y="155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35" y="155"/>
                  <a:pt x="136" y="156"/>
                  <a:pt x="136" y="157"/>
                </a:cubicBezTo>
                <a:close/>
                <a:moveTo>
                  <a:pt x="150" y="78"/>
                </a:moveTo>
                <a:cubicBezTo>
                  <a:pt x="148" y="77"/>
                  <a:pt x="147" y="76"/>
                  <a:pt x="148" y="74"/>
                </a:cubicBezTo>
                <a:cubicBezTo>
                  <a:pt x="148" y="73"/>
                  <a:pt x="149" y="72"/>
                  <a:pt x="151" y="72"/>
                </a:cubicBezTo>
                <a:cubicBezTo>
                  <a:pt x="152" y="73"/>
                  <a:pt x="153" y="73"/>
                  <a:pt x="154" y="74"/>
                </a:cubicBezTo>
                <a:cubicBezTo>
                  <a:pt x="155" y="74"/>
                  <a:pt x="156" y="76"/>
                  <a:pt x="155" y="77"/>
                </a:cubicBezTo>
                <a:cubicBezTo>
                  <a:pt x="155" y="78"/>
                  <a:pt x="154" y="79"/>
                  <a:pt x="153" y="79"/>
                </a:cubicBezTo>
                <a:cubicBezTo>
                  <a:pt x="152" y="79"/>
                  <a:pt x="152" y="78"/>
                  <a:pt x="151" y="78"/>
                </a:cubicBezTo>
                <a:cubicBezTo>
                  <a:pt x="151" y="78"/>
                  <a:pt x="150" y="78"/>
                  <a:pt x="150" y="78"/>
                </a:cubicBezTo>
                <a:close/>
                <a:moveTo>
                  <a:pt x="160" y="146"/>
                </a:moveTo>
                <a:cubicBezTo>
                  <a:pt x="160" y="148"/>
                  <a:pt x="160" y="148"/>
                  <a:pt x="160" y="148"/>
                </a:cubicBezTo>
                <a:cubicBezTo>
                  <a:pt x="160" y="150"/>
                  <a:pt x="159" y="151"/>
                  <a:pt x="157" y="151"/>
                </a:cubicBezTo>
                <a:cubicBezTo>
                  <a:pt x="156" y="151"/>
                  <a:pt x="155" y="150"/>
                  <a:pt x="155" y="148"/>
                </a:cubicBezTo>
                <a:cubicBezTo>
                  <a:pt x="155" y="146"/>
                  <a:pt x="155" y="146"/>
                  <a:pt x="155" y="146"/>
                </a:cubicBezTo>
                <a:cubicBezTo>
                  <a:pt x="155" y="144"/>
                  <a:pt x="156" y="143"/>
                  <a:pt x="157" y="143"/>
                </a:cubicBezTo>
                <a:cubicBezTo>
                  <a:pt x="159" y="143"/>
                  <a:pt x="160" y="144"/>
                  <a:pt x="160" y="146"/>
                </a:cubicBezTo>
                <a:close/>
                <a:moveTo>
                  <a:pt x="156" y="154"/>
                </a:moveTo>
                <a:cubicBezTo>
                  <a:pt x="157" y="155"/>
                  <a:pt x="157" y="156"/>
                  <a:pt x="156" y="157"/>
                </a:cubicBezTo>
                <a:cubicBezTo>
                  <a:pt x="155" y="158"/>
                  <a:pt x="154" y="159"/>
                  <a:pt x="153" y="159"/>
                </a:cubicBezTo>
                <a:cubicBezTo>
                  <a:pt x="152" y="159"/>
                  <a:pt x="152" y="159"/>
                  <a:pt x="152" y="159"/>
                </a:cubicBezTo>
                <a:cubicBezTo>
                  <a:pt x="151" y="159"/>
                  <a:pt x="150" y="159"/>
                  <a:pt x="149" y="158"/>
                </a:cubicBezTo>
                <a:cubicBezTo>
                  <a:pt x="149" y="156"/>
                  <a:pt x="149" y="155"/>
                  <a:pt x="151" y="154"/>
                </a:cubicBezTo>
                <a:cubicBezTo>
                  <a:pt x="151" y="154"/>
                  <a:pt x="152" y="154"/>
                  <a:pt x="152" y="153"/>
                </a:cubicBezTo>
                <a:cubicBezTo>
                  <a:pt x="153" y="152"/>
                  <a:pt x="155" y="152"/>
                  <a:pt x="156" y="154"/>
                </a:cubicBezTo>
                <a:close/>
                <a:moveTo>
                  <a:pt x="137" y="55"/>
                </a:moveTo>
                <a:cubicBezTo>
                  <a:pt x="121" y="39"/>
                  <a:pt x="121" y="39"/>
                  <a:pt x="121" y="39"/>
                </a:cubicBezTo>
                <a:cubicBezTo>
                  <a:pt x="120" y="38"/>
                  <a:pt x="120" y="36"/>
                  <a:pt x="121" y="35"/>
                </a:cubicBezTo>
                <a:cubicBezTo>
                  <a:pt x="122" y="34"/>
                  <a:pt x="124" y="34"/>
                  <a:pt x="125" y="35"/>
                </a:cubicBezTo>
                <a:cubicBezTo>
                  <a:pt x="136" y="47"/>
                  <a:pt x="136" y="47"/>
                  <a:pt x="136" y="47"/>
                </a:cubicBezTo>
                <a:cubicBezTo>
                  <a:pt x="136" y="40"/>
                  <a:pt x="136" y="40"/>
                  <a:pt x="136" y="40"/>
                </a:cubicBezTo>
                <a:cubicBezTo>
                  <a:pt x="136" y="24"/>
                  <a:pt x="123" y="11"/>
                  <a:pt x="107" y="11"/>
                </a:cubicBezTo>
                <a:cubicBezTo>
                  <a:pt x="105" y="11"/>
                  <a:pt x="104" y="9"/>
                  <a:pt x="104" y="8"/>
                </a:cubicBezTo>
                <a:cubicBezTo>
                  <a:pt x="104" y="7"/>
                  <a:pt x="105" y="5"/>
                  <a:pt x="107" y="5"/>
                </a:cubicBezTo>
                <a:cubicBezTo>
                  <a:pt x="126" y="5"/>
                  <a:pt x="141" y="21"/>
                  <a:pt x="141" y="40"/>
                </a:cubicBezTo>
                <a:cubicBezTo>
                  <a:pt x="141" y="47"/>
                  <a:pt x="141" y="47"/>
                  <a:pt x="141" y="47"/>
                </a:cubicBezTo>
                <a:cubicBezTo>
                  <a:pt x="153" y="35"/>
                  <a:pt x="153" y="35"/>
                  <a:pt x="153" y="35"/>
                </a:cubicBezTo>
                <a:cubicBezTo>
                  <a:pt x="154" y="34"/>
                  <a:pt x="156" y="34"/>
                  <a:pt x="157" y="35"/>
                </a:cubicBezTo>
                <a:cubicBezTo>
                  <a:pt x="158" y="36"/>
                  <a:pt x="158" y="38"/>
                  <a:pt x="157" y="39"/>
                </a:cubicBezTo>
                <a:cubicBezTo>
                  <a:pt x="141" y="55"/>
                  <a:pt x="141" y="55"/>
                  <a:pt x="141" y="55"/>
                </a:cubicBezTo>
                <a:cubicBezTo>
                  <a:pt x="140" y="55"/>
                  <a:pt x="140" y="56"/>
                  <a:pt x="140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38" y="56"/>
                  <a:pt x="138" y="56"/>
                  <a:pt x="138" y="56"/>
                </a:cubicBezTo>
                <a:cubicBezTo>
                  <a:pt x="137" y="56"/>
                  <a:pt x="137" y="55"/>
                  <a:pt x="137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6" name="Freeform 1377"/>
          <p:cNvSpPr>
            <a:spLocks noEditPoints="1"/>
          </p:cNvSpPr>
          <p:nvPr userDrawn="1"/>
        </p:nvSpPr>
        <p:spPr bwMode="auto">
          <a:xfrm>
            <a:off x="8353187" y="2380061"/>
            <a:ext cx="450533" cy="454462"/>
          </a:xfrm>
          <a:custGeom>
            <a:avLst/>
            <a:gdLst>
              <a:gd name="T0" fmla="*/ 19 w 160"/>
              <a:gd name="T1" fmla="*/ 104 h 160"/>
              <a:gd name="T2" fmla="*/ 19 w 160"/>
              <a:gd name="T3" fmla="*/ 120 h 160"/>
              <a:gd name="T4" fmla="*/ 147 w 160"/>
              <a:gd name="T5" fmla="*/ 104 h 160"/>
              <a:gd name="T6" fmla="*/ 149 w 160"/>
              <a:gd name="T7" fmla="*/ 128 h 160"/>
              <a:gd name="T8" fmla="*/ 99 w 160"/>
              <a:gd name="T9" fmla="*/ 19 h 160"/>
              <a:gd name="T10" fmla="*/ 96 w 160"/>
              <a:gd name="T11" fmla="*/ 16 h 160"/>
              <a:gd name="T12" fmla="*/ 136 w 160"/>
              <a:gd name="T13" fmla="*/ 21 h 160"/>
              <a:gd name="T14" fmla="*/ 152 w 160"/>
              <a:gd name="T15" fmla="*/ 19 h 160"/>
              <a:gd name="T16" fmla="*/ 149 w 160"/>
              <a:gd name="T17" fmla="*/ 16 h 160"/>
              <a:gd name="T18" fmla="*/ 104 w 160"/>
              <a:gd name="T19" fmla="*/ 16 h 160"/>
              <a:gd name="T20" fmla="*/ 128 w 160"/>
              <a:gd name="T21" fmla="*/ 21 h 160"/>
              <a:gd name="T22" fmla="*/ 120 w 160"/>
              <a:gd name="T23" fmla="*/ 19 h 160"/>
              <a:gd name="T24" fmla="*/ 117 w 160"/>
              <a:gd name="T25" fmla="*/ 16 h 160"/>
              <a:gd name="T26" fmla="*/ 80 w 160"/>
              <a:gd name="T27" fmla="*/ 19 h 160"/>
              <a:gd name="T28" fmla="*/ 158 w 160"/>
              <a:gd name="T29" fmla="*/ 74 h 160"/>
              <a:gd name="T30" fmla="*/ 155 w 160"/>
              <a:gd name="T31" fmla="*/ 71 h 160"/>
              <a:gd name="T32" fmla="*/ 152 w 160"/>
              <a:gd name="T33" fmla="*/ 70 h 160"/>
              <a:gd name="T34" fmla="*/ 132 w 160"/>
              <a:gd name="T35" fmla="*/ 69 h 160"/>
              <a:gd name="T36" fmla="*/ 105 w 160"/>
              <a:gd name="T37" fmla="*/ 69 h 160"/>
              <a:gd name="T38" fmla="*/ 83 w 160"/>
              <a:gd name="T39" fmla="*/ 69 h 160"/>
              <a:gd name="T40" fmla="*/ 0 w 160"/>
              <a:gd name="T41" fmla="*/ 81 h 160"/>
              <a:gd name="T42" fmla="*/ 160 w 160"/>
              <a:gd name="T43" fmla="*/ 81 h 160"/>
              <a:gd name="T44" fmla="*/ 86 w 160"/>
              <a:gd name="T45" fmla="*/ 75 h 160"/>
              <a:gd name="T46" fmla="*/ 113 w 160"/>
              <a:gd name="T47" fmla="*/ 75 h 160"/>
              <a:gd name="T48" fmla="*/ 134 w 160"/>
              <a:gd name="T49" fmla="*/ 75 h 160"/>
              <a:gd name="T50" fmla="*/ 72 w 160"/>
              <a:gd name="T51" fmla="*/ 75 h 160"/>
              <a:gd name="T52" fmla="*/ 32 w 160"/>
              <a:gd name="T53" fmla="*/ 75 h 160"/>
              <a:gd name="T54" fmla="*/ 148 w 160"/>
              <a:gd name="T55" fmla="*/ 155 h 160"/>
              <a:gd name="T56" fmla="*/ 151 w 160"/>
              <a:gd name="T57" fmla="*/ 75 h 160"/>
              <a:gd name="T58" fmla="*/ 157 w 160"/>
              <a:gd name="T59" fmla="*/ 56 h 160"/>
              <a:gd name="T60" fmla="*/ 155 w 160"/>
              <a:gd name="T61" fmla="*/ 59 h 160"/>
              <a:gd name="T62" fmla="*/ 157 w 160"/>
              <a:gd name="T63" fmla="*/ 43 h 160"/>
              <a:gd name="T64" fmla="*/ 127 w 160"/>
              <a:gd name="T65" fmla="*/ 0 h 160"/>
              <a:gd name="T66" fmla="*/ 143 w 160"/>
              <a:gd name="T67" fmla="*/ 3 h 160"/>
              <a:gd name="T68" fmla="*/ 146 w 160"/>
              <a:gd name="T69" fmla="*/ 5 h 160"/>
              <a:gd name="T70" fmla="*/ 140 w 160"/>
              <a:gd name="T71" fmla="*/ 3 h 160"/>
              <a:gd name="T72" fmla="*/ 154 w 160"/>
              <a:gd name="T73" fmla="*/ 4 h 160"/>
              <a:gd name="T74" fmla="*/ 154 w 160"/>
              <a:gd name="T75" fmla="*/ 9 h 160"/>
              <a:gd name="T76" fmla="*/ 160 w 160"/>
              <a:gd name="T77" fmla="*/ 27 h 160"/>
              <a:gd name="T78" fmla="*/ 157 w 160"/>
              <a:gd name="T79" fmla="*/ 45 h 160"/>
              <a:gd name="T80" fmla="*/ 155 w 160"/>
              <a:gd name="T81" fmla="*/ 48 h 160"/>
              <a:gd name="T82" fmla="*/ 155 w 160"/>
              <a:gd name="T83" fmla="*/ 16 h 160"/>
              <a:gd name="T84" fmla="*/ 75 w 160"/>
              <a:gd name="T85" fmla="*/ 26 h 160"/>
              <a:gd name="T86" fmla="*/ 72 w 160"/>
              <a:gd name="T87" fmla="*/ 41 h 160"/>
              <a:gd name="T88" fmla="*/ 75 w 160"/>
              <a:gd name="T89" fmla="*/ 44 h 160"/>
              <a:gd name="T90" fmla="*/ 77 w 160"/>
              <a:gd name="T91" fmla="*/ 60 h 160"/>
              <a:gd name="T92" fmla="*/ 114 w 160"/>
              <a:gd name="T93" fmla="*/ 0 h 160"/>
              <a:gd name="T94" fmla="*/ 111 w 160"/>
              <a:gd name="T95" fmla="*/ 3 h 160"/>
              <a:gd name="T96" fmla="*/ 77 w 160"/>
              <a:gd name="T97" fmla="*/ 20 h 160"/>
              <a:gd name="T98" fmla="*/ 75 w 160"/>
              <a:gd name="T99" fmla="*/ 47 h 160"/>
              <a:gd name="T100" fmla="*/ 101 w 160"/>
              <a:gd name="T101" fmla="*/ 3 h 160"/>
              <a:gd name="T102" fmla="*/ 103 w 160"/>
              <a:gd name="T103" fmla="*/ 5 h 160"/>
              <a:gd name="T104" fmla="*/ 98 w 160"/>
              <a:gd name="T105" fmla="*/ 3 h 160"/>
              <a:gd name="T106" fmla="*/ 74 w 160"/>
              <a:gd name="T107" fmla="*/ 6 h 160"/>
              <a:gd name="T108" fmla="*/ 74 w 160"/>
              <a:gd name="T109" fmla="*/ 12 h 160"/>
              <a:gd name="T110" fmla="*/ 85 w 160"/>
              <a:gd name="T111" fmla="*/ 0 h 160"/>
              <a:gd name="T112" fmla="*/ 82 w 160"/>
              <a:gd name="T113" fmla="*/ 5 h 160"/>
              <a:gd name="T114" fmla="*/ 38 w 160"/>
              <a:gd name="T115" fmla="*/ 10 h 160"/>
              <a:gd name="T116" fmla="*/ 58 w 160"/>
              <a:gd name="T117" fmla="*/ 25 h 160"/>
              <a:gd name="T118" fmla="*/ 38 w 160"/>
              <a:gd name="T119" fmla="*/ 38 h 160"/>
              <a:gd name="T120" fmla="*/ 8 w 160"/>
              <a:gd name="T121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19" y="104"/>
                </a:moveTo>
                <a:cubicBezTo>
                  <a:pt x="13" y="104"/>
                  <a:pt x="8" y="109"/>
                  <a:pt x="8" y="115"/>
                </a:cubicBezTo>
                <a:cubicBezTo>
                  <a:pt x="8" y="121"/>
                  <a:pt x="13" y="125"/>
                  <a:pt x="19" y="125"/>
                </a:cubicBezTo>
                <a:cubicBezTo>
                  <a:pt x="25" y="125"/>
                  <a:pt x="29" y="121"/>
                  <a:pt x="29" y="115"/>
                </a:cubicBezTo>
                <a:cubicBezTo>
                  <a:pt x="29" y="109"/>
                  <a:pt x="25" y="104"/>
                  <a:pt x="19" y="104"/>
                </a:cubicBezTo>
                <a:close/>
                <a:moveTo>
                  <a:pt x="19" y="120"/>
                </a:moveTo>
                <a:cubicBezTo>
                  <a:pt x="16" y="120"/>
                  <a:pt x="13" y="118"/>
                  <a:pt x="13" y="115"/>
                </a:cubicBezTo>
                <a:cubicBezTo>
                  <a:pt x="13" y="112"/>
                  <a:pt x="16" y="109"/>
                  <a:pt x="19" y="109"/>
                </a:cubicBezTo>
                <a:cubicBezTo>
                  <a:pt x="22" y="109"/>
                  <a:pt x="24" y="112"/>
                  <a:pt x="24" y="115"/>
                </a:cubicBezTo>
                <a:cubicBezTo>
                  <a:pt x="24" y="118"/>
                  <a:pt x="22" y="120"/>
                  <a:pt x="19" y="120"/>
                </a:cubicBezTo>
                <a:close/>
                <a:moveTo>
                  <a:pt x="152" y="104"/>
                </a:moveTo>
                <a:cubicBezTo>
                  <a:pt x="152" y="115"/>
                  <a:pt x="152" y="115"/>
                  <a:pt x="152" y="115"/>
                </a:cubicBezTo>
                <a:cubicBezTo>
                  <a:pt x="152" y="116"/>
                  <a:pt x="151" y="117"/>
                  <a:pt x="149" y="117"/>
                </a:cubicBezTo>
                <a:cubicBezTo>
                  <a:pt x="148" y="117"/>
                  <a:pt x="147" y="116"/>
                  <a:pt x="147" y="115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7" y="103"/>
                  <a:pt x="148" y="101"/>
                  <a:pt x="149" y="101"/>
                </a:cubicBezTo>
                <a:cubicBezTo>
                  <a:pt x="151" y="101"/>
                  <a:pt x="152" y="103"/>
                  <a:pt x="152" y="104"/>
                </a:cubicBezTo>
                <a:close/>
                <a:moveTo>
                  <a:pt x="152" y="123"/>
                </a:moveTo>
                <a:cubicBezTo>
                  <a:pt x="152" y="125"/>
                  <a:pt x="152" y="125"/>
                  <a:pt x="152" y="125"/>
                </a:cubicBezTo>
                <a:cubicBezTo>
                  <a:pt x="152" y="127"/>
                  <a:pt x="151" y="128"/>
                  <a:pt x="149" y="128"/>
                </a:cubicBezTo>
                <a:cubicBezTo>
                  <a:pt x="148" y="128"/>
                  <a:pt x="147" y="127"/>
                  <a:pt x="147" y="125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47" y="121"/>
                  <a:pt x="148" y="120"/>
                  <a:pt x="149" y="120"/>
                </a:cubicBezTo>
                <a:cubicBezTo>
                  <a:pt x="151" y="120"/>
                  <a:pt x="152" y="121"/>
                  <a:pt x="152" y="123"/>
                </a:cubicBezTo>
                <a:close/>
                <a:moveTo>
                  <a:pt x="99" y="19"/>
                </a:moveTo>
                <a:cubicBezTo>
                  <a:pt x="99" y="20"/>
                  <a:pt x="97" y="21"/>
                  <a:pt x="96" y="21"/>
                </a:cubicBezTo>
                <a:cubicBezTo>
                  <a:pt x="93" y="21"/>
                  <a:pt x="93" y="21"/>
                  <a:pt x="93" y="21"/>
                </a:cubicBezTo>
                <a:cubicBezTo>
                  <a:pt x="92" y="21"/>
                  <a:pt x="91" y="20"/>
                  <a:pt x="91" y="19"/>
                </a:cubicBezTo>
                <a:cubicBezTo>
                  <a:pt x="91" y="17"/>
                  <a:pt x="92" y="16"/>
                  <a:pt x="93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7" y="16"/>
                  <a:pt x="99" y="17"/>
                  <a:pt x="99" y="19"/>
                </a:cubicBezTo>
                <a:close/>
                <a:moveTo>
                  <a:pt x="139" y="16"/>
                </a:moveTo>
                <a:cubicBezTo>
                  <a:pt x="140" y="16"/>
                  <a:pt x="141" y="17"/>
                  <a:pt x="141" y="19"/>
                </a:cubicBezTo>
                <a:cubicBezTo>
                  <a:pt x="141" y="20"/>
                  <a:pt x="140" y="21"/>
                  <a:pt x="139" y="2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35" y="21"/>
                  <a:pt x="133" y="20"/>
                  <a:pt x="133" y="19"/>
                </a:cubicBezTo>
                <a:cubicBezTo>
                  <a:pt x="133" y="17"/>
                  <a:pt x="135" y="16"/>
                  <a:pt x="136" y="16"/>
                </a:cubicBezTo>
                <a:lnTo>
                  <a:pt x="139" y="16"/>
                </a:lnTo>
                <a:close/>
                <a:moveTo>
                  <a:pt x="149" y="16"/>
                </a:moveTo>
                <a:cubicBezTo>
                  <a:pt x="151" y="16"/>
                  <a:pt x="152" y="17"/>
                  <a:pt x="152" y="19"/>
                </a:cubicBezTo>
                <a:cubicBezTo>
                  <a:pt x="152" y="20"/>
                  <a:pt x="151" y="21"/>
                  <a:pt x="149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45" y="21"/>
                  <a:pt x="144" y="20"/>
                  <a:pt x="144" y="19"/>
                </a:cubicBezTo>
                <a:cubicBezTo>
                  <a:pt x="144" y="17"/>
                  <a:pt x="145" y="16"/>
                  <a:pt x="147" y="16"/>
                </a:cubicBezTo>
                <a:lnTo>
                  <a:pt x="149" y="16"/>
                </a:lnTo>
                <a:close/>
                <a:moveTo>
                  <a:pt x="109" y="19"/>
                </a:moveTo>
                <a:cubicBezTo>
                  <a:pt x="109" y="20"/>
                  <a:pt x="108" y="21"/>
                  <a:pt x="107" y="21"/>
                </a:cubicBezTo>
                <a:cubicBezTo>
                  <a:pt x="104" y="21"/>
                  <a:pt x="104" y="21"/>
                  <a:pt x="104" y="21"/>
                </a:cubicBezTo>
                <a:cubicBezTo>
                  <a:pt x="103" y="21"/>
                  <a:pt x="101" y="20"/>
                  <a:pt x="101" y="19"/>
                </a:cubicBezTo>
                <a:cubicBezTo>
                  <a:pt x="101" y="17"/>
                  <a:pt x="103" y="16"/>
                  <a:pt x="104" y="16"/>
                </a:cubicBezTo>
                <a:cubicBezTo>
                  <a:pt x="107" y="16"/>
                  <a:pt x="107" y="16"/>
                  <a:pt x="107" y="16"/>
                </a:cubicBezTo>
                <a:cubicBezTo>
                  <a:pt x="108" y="16"/>
                  <a:pt x="109" y="17"/>
                  <a:pt x="109" y="19"/>
                </a:cubicBezTo>
                <a:close/>
                <a:moveTo>
                  <a:pt x="128" y="16"/>
                </a:moveTo>
                <a:cubicBezTo>
                  <a:pt x="129" y="16"/>
                  <a:pt x="131" y="17"/>
                  <a:pt x="131" y="19"/>
                </a:cubicBezTo>
                <a:cubicBezTo>
                  <a:pt x="131" y="20"/>
                  <a:pt x="129" y="21"/>
                  <a:pt x="128" y="21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4" y="21"/>
                  <a:pt x="123" y="20"/>
                  <a:pt x="123" y="19"/>
                </a:cubicBezTo>
                <a:cubicBezTo>
                  <a:pt x="123" y="17"/>
                  <a:pt x="124" y="16"/>
                  <a:pt x="125" y="16"/>
                </a:cubicBezTo>
                <a:lnTo>
                  <a:pt x="128" y="16"/>
                </a:lnTo>
                <a:close/>
                <a:moveTo>
                  <a:pt x="120" y="19"/>
                </a:moveTo>
                <a:cubicBezTo>
                  <a:pt x="120" y="20"/>
                  <a:pt x="119" y="21"/>
                  <a:pt x="117" y="21"/>
                </a:cubicBezTo>
                <a:cubicBezTo>
                  <a:pt x="115" y="21"/>
                  <a:pt x="115" y="21"/>
                  <a:pt x="115" y="21"/>
                </a:cubicBezTo>
                <a:cubicBezTo>
                  <a:pt x="113" y="21"/>
                  <a:pt x="112" y="20"/>
                  <a:pt x="112" y="19"/>
                </a:cubicBezTo>
                <a:cubicBezTo>
                  <a:pt x="112" y="17"/>
                  <a:pt x="113" y="16"/>
                  <a:pt x="115" y="16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9" y="16"/>
                  <a:pt x="120" y="17"/>
                  <a:pt x="120" y="19"/>
                </a:cubicBezTo>
                <a:close/>
                <a:moveTo>
                  <a:pt x="88" y="19"/>
                </a:moveTo>
                <a:cubicBezTo>
                  <a:pt x="88" y="20"/>
                  <a:pt x="87" y="21"/>
                  <a:pt x="85" y="21"/>
                </a:cubicBezTo>
                <a:cubicBezTo>
                  <a:pt x="83" y="21"/>
                  <a:pt x="83" y="21"/>
                  <a:pt x="83" y="21"/>
                </a:cubicBezTo>
                <a:cubicBezTo>
                  <a:pt x="81" y="21"/>
                  <a:pt x="80" y="20"/>
                  <a:pt x="80" y="19"/>
                </a:cubicBezTo>
                <a:cubicBezTo>
                  <a:pt x="80" y="17"/>
                  <a:pt x="81" y="16"/>
                  <a:pt x="83" y="16"/>
                </a:cubicBezTo>
                <a:cubicBezTo>
                  <a:pt x="85" y="16"/>
                  <a:pt x="85" y="16"/>
                  <a:pt x="85" y="16"/>
                </a:cubicBezTo>
                <a:cubicBezTo>
                  <a:pt x="87" y="16"/>
                  <a:pt x="88" y="17"/>
                  <a:pt x="88" y="19"/>
                </a:cubicBezTo>
                <a:close/>
                <a:moveTo>
                  <a:pt x="160" y="79"/>
                </a:moveTo>
                <a:cubicBezTo>
                  <a:pt x="159" y="77"/>
                  <a:pt x="159" y="76"/>
                  <a:pt x="158" y="74"/>
                </a:cubicBezTo>
                <a:cubicBezTo>
                  <a:pt x="159" y="74"/>
                  <a:pt x="160" y="73"/>
                  <a:pt x="160" y="72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0" y="68"/>
                  <a:pt x="159" y="66"/>
                  <a:pt x="157" y="66"/>
                </a:cubicBezTo>
                <a:cubicBezTo>
                  <a:pt x="156" y="66"/>
                  <a:pt x="155" y="68"/>
                  <a:pt x="155" y="69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5" y="71"/>
                  <a:pt x="155" y="71"/>
                  <a:pt x="155" y="71"/>
                </a:cubicBezTo>
                <a:cubicBezTo>
                  <a:pt x="154" y="71"/>
                  <a:pt x="154" y="71"/>
                  <a:pt x="153" y="70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53" y="70"/>
                  <a:pt x="152" y="70"/>
                  <a:pt x="152" y="70"/>
                </a:cubicBezTo>
                <a:cubicBezTo>
                  <a:pt x="152" y="70"/>
                  <a:pt x="152" y="70"/>
                  <a:pt x="152" y="70"/>
                </a:cubicBezTo>
                <a:cubicBezTo>
                  <a:pt x="151" y="70"/>
                  <a:pt x="150" y="69"/>
                  <a:pt x="148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34" y="69"/>
                  <a:pt x="134" y="69"/>
                  <a:pt x="134" y="69"/>
                </a:cubicBezTo>
                <a:cubicBezTo>
                  <a:pt x="132" y="69"/>
                  <a:pt x="132" y="69"/>
                  <a:pt x="132" y="69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2" y="69"/>
                  <a:pt x="122" y="69"/>
                  <a:pt x="122" y="69"/>
                </a:cubicBezTo>
                <a:cubicBezTo>
                  <a:pt x="115" y="69"/>
                  <a:pt x="115" y="69"/>
                  <a:pt x="115" y="69"/>
                </a:cubicBezTo>
                <a:cubicBezTo>
                  <a:pt x="113" y="69"/>
                  <a:pt x="113" y="69"/>
                  <a:pt x="113" y="69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95" y="69"/>
                  <a:pt x="95" y="69"/>
                  <a:pt x="95" y="69"/>
                </a:cubicBezTo>
                <a:cubicBezTo>
                  <a:pt x="93" y="69"/>
                  <a:pt x="93" y="69"/>
                  <a:pt x="93" y="69"/>
                </a:cubicBezTo>
                <a:cubicBezTo>
                  <a:pt x="86" y="69"/>
                  <a:pt x="86" y="69"/>
                  <a:pt x="86" y="69"/>
                </a:cubicBezTo>
                <a:cubicBezTo>
                  <a:pt x="83" y="69"/>
                  <a:pt x="83" y="69"/>
                  <a:pt x="83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6" y="69"/>
                  <a:pt x="76" y="68"/>
                  <a:pt x="75" y="68"/>
                </a:cubicBezTo>
                <a:cubicBezTo>
                  <a:pt x="74" y="68"/>
                  <a:pt x="73" y="69"/>
                  <a:pt x="72" y="69"/>
                </a:cubicBezTo>
                <a:cubicBezTo>
                  <a:pt x="12" y="69"/>
                  <a:pt x="12" y="69"/>
                  <a:pt x="12" y="69"/>
                </a:cubicBezTo>
                <a:cubicBezTo>
                  <a:pt x="5" y="69"/>
                  <a:pt x="0" y="75"/>
                  <a:pt x="0" y="81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5" y="160"/>
                  <a:pt x="160" y="155"/>
                  <a:pt x="160" y="148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0" y="79"/>
                  <a:pt x="160" y="79"/>
                  <a:pt x="160" y="79"/>
                </a:cubicBezTo>
                <a:close/>
                <a:moveTo>
                  <a:pt x="76" y="75"/>
                </a:moveTo>
                <a:cubicBezTo>
                  <a:pt x="83" y="75"/>
                  <a:pt x="83" y="75"/>
                  <a:pt x="83" y="75"/>
                </a:cubicBezTo>
                <a:cubicBezTo>
                  <a:pt x="86" y="75"/>
                  <a:pt x="86" y="75"/>
                  <a:pt x="86" y="75"/>
                </a:cubicBezTo>
                <a:cubicBezTo>
                  <a:pt x="93" y="75"/>
                  <a:pt x="93" y="75"/>
                  <a:pt x="93" y="75"/>
                </a:cubicBezTo>
                <a:cubicBezTo>
                  <a:pt x="95" y="75"/>
                  <a:pt x="95" y="75"/>
                  <a:pt x="95" y="75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5" y="75"/>
                  <a:pt x="105" y="75"/>
                  <a:pt x="105" y="75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122" y="75"/>
                  <a:pt x="122" y="75"/>
                  <a:pt x="122" y="7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32" y="75"/>
                  <a:pt x="132" y="75"/>
                  <a:pt x="132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9" y="75"/>
                  <a:pt x="139" y="75"/>
                  <a:pt x="139" y="75"/>
                </a:cubicBezTo>
                <a:cubicBezTo>
                  <a:pt x="139" y="155"/>
                  <a:pt x="139" y="155"/>
                  <a:pt x="139" y="155"/>
                </a:cubicBezTo>
                <a:cubicBezTo>
                  <a:pt x="37" y="155"/>
                  <a:pt x="37" y="155"/>
                  <a:pt x="37" y="155"/>
                </a:cubicBezTo>
                <a:cubicBezTo>
                  <a:pt x="37" y="75"/>
                  <a:pt x="37" y="75"/>
                  <a:pt x="37" y="75"/>
                </a:cubicBezTo>
                <a:cubicBezTo>
                  <a:pt x="72" y="75"/>
                  <a:pt x="72" y="75"/>
                  <a:pt x="72" y="75"/>
                </a:cubicBezTo>
                <a:lnTo>
                  <a:pt x="76" y="75"/>
                </a:lnTo>
                <a:close/>
                <a:moveTo>
                  <a:pt x="5" y="148"/>
                </a:moveTo>
                <a:cubicBezTo>
                  <a:pt x="5" y="81"/>
                  <a:pt x="5" y="81"/>
                  <a:pt x="5" y="81"/>
                </a:cubicBezTo>
                <a:cubicBezTo>
                  <a:pt x="5" y="78"/>
                  <a:pt x="8" y="75"/>
                  <a:pt x="12" y="75"/>
                </a:cubicBezTo>
                <a:cubicBezTo>
                  <a:pt x="32" y="75"/>
                  <a:pt x="32" y="75"/>
                  <a:pt x="32" y="75"/>
                </a:cubicBezTo>
                <a:cubicBezTo>
                  <a:pt x="32" y="155"/>
                  <a:pt x="32" y="155"/>
                  <a:pt x="32" y="155"/>
                </a:cubicBez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lose/>
                <a:moveTo>
                  <a:pt x="155" y="148"/>
                </a:moveTo>
                <a:cubicBezTo>
                  <a:pt x="155" y="152"/>
                  <a:pt x="152" y="155"/>
                  <a:pt x="148" y="155"/>
                </a:cubicBezTo>
                <a:cubicBezTo>
                  <a:pt x="144" y="155"/>
                  <a:pt x="144" y="155"/>
                  <a:pt x="144" y="155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4" y="75"/>
                  <a:pt x="144" y="75"/>
                  <a:pt x="144" y="75"/>
                </a:cubicBezTo>
                <a:cubicBezTo>
                  <a:pt x="148" y="75"/>
                  <a:pt x="148" y="75"/>
                  <a:pt x="148" y="75"/>
                </a:cubicBezTo>
                <a:cubicBezTo>
                  <a:pt x="149" y="75"/>
                  <a:pt x="150" y="75"/>
                  <a:pt x="151" y="75"/>
                </a:cubicBezTo>
                <a:cubicBezTo>
                  <a:pt x="151" y="75"/>
                  <a:pt x="151" y="76"/>
                  <a:pt x="152" y="76"/>
                </a:cubicBezTo>
                <a:cubicBezTo>
                  <a:pt x="154" y="77"/>
                  <a:pt x="155" y="79"/>
                  <a:pt x="155" y="81"/>
                </a:cubicBezTo>
                <a:lnTo>
                  <a:pt x="155" y="148"/>
                </a:lnTo>
                <a:close/>
                <a:moveTo>
                  <a:pt x="155" y="59"/>
                </a:moveTo>
                <a:cubicBezTo>
                  <a:pt x="155" y="57"/>
                  <a:pt x="156" y="56"/>
                  <a:pt x="157" y="56"/>
                </a:cubicBezTo>
                <a:cubicBezTo>
                  <a:pt x="159" y="56"/>
                  <a:pt x="160" y="57"/>
                  <a:pt x="160" y="59"/>
                </a:cubicBezTo>
                <a:cubicBezTo>
                  <a:pt x="160" y="61"/>
                  <a:pt x="160" y="61"/>
                  <a:pt x="160" y="61"/>
                </a:cubicBezTo>
                <a:cubicBezTo>
                  <a:pt x="160" y="63"/>
                  <a:pt x="159" y="64"/>
                  <a:pt x="157" y="64"/>
                </a:cubicBezTo>
                <a:cubicBezTo>
                  <a:pt x="156" y="64"/>
                  <a:pt x="155" y="63"/>
                  <a:pt x="155" y="61"/>
                </a:cubicBezTo>
                <a:lnTo>
                  <a:pt x="155" y="59"/>
                </a:lnTo>
                <a:close/>
                <a:moveTo>
                  <a:pt x="155" y="37"/>
                </a:moveTo>
                <a:cubicBezTo>
                  <a:pt x="155" y="36"/>
                  <a:pt x="156" y="35"/>
                  <a:pt x="157" y="35"/>
                </a:cubicBezTo>
                <a:cubicBezTo>
                  <a:pt x="159" y="35"/>
                  <a:pt x="160" y="36"/>
                  <a:pt x="160" y="37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41"/>
                  <a:pt x="159" y="43"/>
                  <a:pt x="157" y="43"/>
                </a:cubicBezTo>
                <a:cubicBezTo>
                  <a:pt x="156" y="43"/>
                  <a:pt x="155" y="41"/>
                  <a:pt x="155" y="40"/>
                </a:cubicBezTo>
                <a:lnTo>
                  <a:pt x="155" y="37"/>
                </a:lnTo>
                <a:close/>
                <a:moveTo>
                  <a:pt x="122" y="3"/>
                </a:moveTo>
                <a:cubicBezTo>
                  <a:pt x="122" y="1"/>
                  <a:pt x="123" y="0"/>
                  <a:pt x="125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9" y="0"/>
                  <a:pt x="130" y="1"/>
                  <a:pt x="130" y="3"/>
                </a:cubicBezTo>
                <a:cubicBezTo>
                  <a:pt x="130" y="4"/>
                  <a:pt x="129" y="5"/>
                  <a:pt x="127" y="5"/>
                </a:cubicBezTo>
                <a:cubicBezTo>
                  <a:pt x="125" y="5"/>
                  <a:pt x="125" y="5"/>
                  <a:pt x="125" y="5"/>
                </a:cubicBezTo>
                <a:cubicBezTo>
                  <a:pt x="123" y="5"/>
                  <a:pt x="122" y="4"/>
                  <a:pt x="122" y="3"/>
                </a:cubicBezTo>
                <a:close/>
                <a:moveTo>
                  <a:pt x="143" y="3"/>
                </a:moveTo>
                <a:cubicBezTo>
                  <a:pt x="143" y="1"/>
                  <a:pt x="144" y="0"/>
                  <a:pt x="146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50" y="0"/>
                  <a:pt x="151" y="1"/>
                  <a:pt x="151" y="3"/>
                </a:cubicBezTo>
                <a:cubicBezTo>
                  <a:pt x="151" y="4"/>
                  <a:pt x="150" y="5"/>
                  <a:pt x="148" y="5"/>
                </a:cubicBezTo>
                <a:cubicBezTo>
                  <a:pt x="146" y="5"/>
                  <a:pt x="146" y="5"/>
                  <a:pt x="146" y="5"/>
                </a:cubicBezTo>
                <a:cubicBezTo>
                  <a:pt x="144" y="5"/>
                  <a:pt x="143" y="4"/>
                  <a:pt x="143" y="3"/>
                </a:cubicBezTo>
                <a:close/>
                <a:moveTo>
                  <a:pt x="132" y="3"/>
                </a:moveTo>
                <a:cubicBezTo>
                  <a:pt x="132" y="1"/>
                  <a:pt x="134" y="0"/>
                  <a:pt x="135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0"/>
                  <a:pt x="140" y="1"/>
                  <a:pt x="140" y="3"/>
                </a:cubicBezTo>
                <a:cubicBezTo>
                  <a:pt x="140" y="4"/>
                  <a:pt x="139" y="5"/>
                  <a:pt x="138" y="5"/>
                </a:cubicBezTo>
                <a:cubicBezTo>
                  <a:pt x="135" y="5"/>
                  <a:pt x="135" y="5"/>
                  <a:pt x="135" y="5"/>
                </a:cubicBezTo>
                <a:cubicBezTo>
                  <a:pt x="134" y="5"/>
                  <a:pt x="132" y="4"/>
                  <a:pt x="132" y="3"/>
                </a:cubicBezTo>
                <a:close/>
                <a:moveTo>
                  <a:pt x="153" y="8"/>
                </a:moveTo>
                <a:cubicBezTo>
                  <a:pt x="152" y="7"/>
                  <a:pt x="152" y="5"/>
                  <a:pt x="154" y="4"/>
                </a:cubicBezTo>
                <a:cubicBezTo>
                  <a:pt x="155" y="3"/>
                  <a:pt x="156" y="3"/>
                  <a:pt x="157" y="4"/>
                </a:cubicBezTo>
                <a:cubicBezTo>
                  <a:pt x="158" y="5"/>
                  <a:pt x="159" y="6"/>
                  <a:pt x="159" y="7"/>
                </a:cubicBezTo>
                <a:cubicBezTo>
                  <a:pt x="160" y="9"/>
                  <a:pt x="159" y="10"/>
                  <a:pt x="158" y="11"/>
                </a:cubicBezTo>
                <a:cubicBezTo>
                  <a:pt x="157" y="11"/>
                  <a:pt x="157" y="11"/>
                  <a:pt x="157" y="11"/>
                </a:cubicBezTo>
                <a:cubicBezTo>
                  <a:pt x="156" y="11"/>
                  <a:pt x="155" y="10"/>
                  <a:pt x="154" y="9"/>
                </a:cubicBezTo>
                <a:cubicBezTo>
                  <a:pt x="154" y="9"/>
                  <a:pt x="154" y="8"/>
                  <a:pt x="153" y="8"/>
                </a:cubicBezTo>
                <a:close/>
                <a:moveTo>
                  <a:pt x="155" y="29"/>
                </a:moveTo>
                <a:cubicBezTo>
                  <a:pt x="155" y="27"/>
                  <a:pt x="155" y="27"/>
                  <a:pt x="155" y="27"/>
                </a:cubicBezTo>
                <a:cubicBezTo>
                  <a:pt x="155" y="25"/>
                  <a:pt x="156" y="24"/>
                  <a:pt x="157" y="24"/>
                </a:cubicBezTo>
                <a:cubicBezTo>
                  <a:pt x="159" y="24"/>
                  <a:pt x="160" y="25"/>
                  <a:pt x="160" y="27"/>
                </a:cubicBezTo>
                <a:cubicBezTo>
                  <a:pt x="160" y="29"/>
                  <a:pt x="160" y="29"/>
                  <a:pt x="160" y="29"/>
                </a:cubicBezTo>
                <a:cubicBezTo>
                  <a:pt x="160" y="31"/>
                  <a:pt x="159" y="32"/>
                  <a:pt x="157" y="32"/>
                </a:cubicBezTo>
                <a:cubicBezTo>
                  <a:pt x="156" y="32"/>
                  <a:pt x="155" y="31"/>
                  <a:pt x="155" y="29"/>
                </a:cubicBezTo>
                <a:close/>
                <a:moveTo>
                  <a:pt x="155" y="48"/>
                </a:moveTo>
                <a:cubicBezTo>
                  <a:pt x="155" y="46"/>
                  <a:pt x="156" y="45"/>
                  <a:pt x="157" y="45"/>
                </a:cubicBezTo>
                <a:cubicBezTo>
                  <a:pt x="159" y="45"/>
                  <a:pt x="160" y="46"/>
                  <a:pt x="160" y="48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52"/>
                  <a:pt x="159" y="53"/>
                  <a:pt x="157" y="53"/>
                </a:cubicBezTo>
                <a:cubicBezTo>
                  <a:pt x="156" y="53"/>
                  <a:pt x="155" y="52"/>
                  <a:pt x="155" y="51"/>
                </a:cubicBezTo>
                <a:lnTo>
                  <a:pt x="155" y="48"/>
                </a:lnTo>
                <a:close/>
                <a:moveTo>
                  <a:pt x="160" y="16"/>
                </a:moveTo>
                <a:cubicBezTo>
                  <a:pt x="160" y="19"/>
                  <a:pt x="160" y="19"/>
                  <a:pt x="160" y="19"/>
                </a:cubicBezTo>
                <a:cubicBezTo>
                  <a:pt x="160" y="20"/>
                  <a:pt x="159" y="21"/>
                  <a:pt x="157" y="21"/>
                </a:cubicBezTo>
                <a:cubicBezTo>
                  <a:pt x="156" y="21"/>
                  <a:pt x="155" y="20"/>
                  <a:pt x="155" y="19"/>
                </a:cubicBezTo>
                <a:cubicBezTo>
                  <a:pt x="155" y="16"/>
                  <a:pt x="155" y="16"/>
                  <a:pt x="155" y="16"/>
                </a:cubicBezTo>
                <a:cubicBezTo>
                  <a:pt x="155" y="15"/>
                  <a:pt x="156" y="13"/>
                  <a:pt x="157" y="13"/>
                </a:cubicBezTo>
                <a:cubicBezTo>
                  <a:pt x="159" y="13"/>
                  <a:pt x="160" y="15"/>
                  <a:pt x="160" y="16"/>
                </a:cubicBezTo>
                <a:close/>
                <a:moveTo>
                  <a:pt x="72" y="31"/>
                </a:moveTo>
                <a:cubicBezTo>
                  <a:pt x="72" y="28"/>
                  <a:pt x="72" y="28"/>
                  <a:pt x="72" y="28"/>
                </a:cubicBezTo>
                <a:cubicBezTo>
                  <a:pt x="72" y="27"/>
                  <a:pt x="73" y="26"/>
                  <a:pt x="75" y="26"/>
                </a:cubicBezTo>
                <a:cubicBezTo>
                  <a:pt x="76" y="26"/>
                  <a:pt x="77" y="27"/>
                  <a:pt x="77" y="28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2"/>
                  <a:pt x="76" y="34"/>
                  <a:pt x="75" y="34"/>
                </a:cubicBezTo>
                <a:cubicBezTo>
                  <a:pt x="73" y="34"/>
                  <a:pt x="72" y="32"/>
                  <a:pt x="72" y="31"/>
                </a:cubicBezTo>
                <a:close/>
                <a:moveTo>
                  <a:pt x="72" y="41"/>
                </a:moveTo>
                <a:cubicBezTo>
                  <a:pt x="72" y="39"/>
                  <a:pt x="72" y="39"/>
                  <a:pt x="72" y="39"/>
                </a:cubicBezTo>
                <a:cubicBezTo>
                  <a:pt x="72" y="37"/>
                  <a:pt x="73" y="36"/>
                  <a:pt x="75" y="36"/>
                </a:cubicBezTo>
                <a:cubicBezTo>
                  <a:pt x="76" y="36"/>
                  <a:pt x="77" y="37"/>
                  <a:pt x="77" y="3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3"/>
                  <a:pt x="76" y="44"/>
                  <a:pt x="75" y="44"/>
                </a:cubicBezTo>
                <a:cubicBezTo>
                  <a:pt x="73" y="44"/>
                  <a:pt x="72" y="43"/>
                  <a:pt x="72" y="41"/>
                </a:cubicBezTo>
                <a:close/>
                <a:moveTo>
                  <a:pt x="72" y="63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59"/>
                  <a:pt x="73" y="57"/>
                  <a:pt x="75" y="57"/>
                </a:cubicBezTo>
                <a:cubicBezTo>
                  <a:pt x="76" y="57"/>
                  <a:pt x="77" y="59"/>
                  <a:pt x="77" y="60"/>
                </a:cubicBezTo>
                <a:cubicBezTo>
                  <a:pt x="77" y="63"/>
                  <a:pt x="77" y="63"/>
                  <a:pt x="77" y="63"/>
                </a:cubicBezTo>
                <a:cubicBezTo>
                  <a:pt x="77" y="64"/>
                  <a:pt x="76" y="65"/>
                  <a:pt x="75" y="65"/>
                </a:cubicBezTo>
                <a:cubicBezTo>
                  <a:pt x="73" y="65"/>
                  <a:pt x="72" y="64"/>
                  <a:pt x="72" y="63"/>
                </a:cubicBezTo>
                <a:close/>
                <a:moveTo>
                  <a:pt x="111" y="3"/>
                </a:moveTo>
                <a:cubicBezTo>
                  <a:pt x="111" y="1"/>
                  <a:pt x="112" y="0"/>
                  <a:pt x="11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8" y="0"/>
                  <a:pt x="119" y="1"/>
                  <a:pt x="119" y="3"/>
                </a:cubicBezTo>
                <a:cubicBezTo>
                  <a:pt x="119" y="4"/>
                  <a:pt x="118" y="5"/>
                  <a:pt x="117" y="5"/>
                </a:cubicBezTo>
                <a:cubicBezTo>
                  <a:pt x="114" y="5"/>
                  <a:pt x="114" y="5"/>
                  <a:pt x="114" y="5"/>
                </a:cubicBezTo>
                <a:cubicBezTo>
                  <a:pt x="112" y="5"/>
                  <a:pt x="111" y="4"/>
                  <a:pt x="111" y="3"/>
                </a:cubicBezTo>
                <a:close/>
                <a:moveTo>
                  <a:pt x="72" y="20"/>
                </a:moveTo>
                <a:cubicBezTo>
                  <a:pt x="72" y="18"/>
                  <a:pt x="72" y="18"/>
                  <a:pt x="72" y="18"/>
                </a:cubicBezTo>
                <a:cubicBezTo>
                  <a:pt x="72" y="16"/>
                  <a:pt x="73" y="15"/>
                  <a:pt x="75" y="15"/>
                </a:cubicBezTo>
                <a:cubicBezTo>
                  <a:pt x="76" y="15"/>
                  <a:pt x="77" y="16"/>
                  <a:pt x="77" y="18"/>
                </a:cubicBezTo>
                <a:cubicBezTo>
                  <a:pt x="77" y="20"/>
                  <a:pt x="77" y="20"/>
                  <a:pt x="77" y="20"/>
                </a:cubicBezTo>
                <a:cubicBezTo>
                  <a:pt x="77" y="22"/>
                  <a:pt x="76" y="23"/>
                  <a:pt x="75" y="23"/>
                </a:cubicBezTo>
                <a:cubicBezTo>
                  <a:pt x="73" y="23"/>
                  <a:pt x="72" y="22"/>
                  <a:pt x="72" y="20"/>
                </a:cubicBezTo>
                <a:close/>
                <a:moveTo>
                  <a:pt x="72" y="52"/>
                </a:moveTo>
                <a:cubicBezTo>
                  <a:pt x="72" y="49"/>
                  <a:pt x="72" y="49"/>
                  <a:pt x="72" y="49"/>
                </a:cubicBezTo>
                <a:cubicBezTo>
                  <a:pt x="72" y="48"/>
                  <a:pt x="73" y="47"/>
                  <a:pt x="75" y="47"/>
                </a:cubicBezTo>
                <a:cubicBezTo>
                  <a:pt x="76" y="47"/>
                  <a:pt x="77" y="48"/>
                  <a:pt x="77" y="49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4"/>
                  <a:pt x="76" y="55"/>
                  <a:pt x="75" y="55"/>
                </a:cubicBezTo>
                <a:cubicBezTo>
                  <a:pt x="73" y="55"/>
                  <a:pt x="72" y="54"/>
                  <a:pt x="72" y="52"/>
                </a:cubicBezTo>
                <a:close/>
                <a:moveTo>
                  <a:pt x="101" y="3"/>
                </a:moveTo>
                <a:cubicBezTo>
                  <a:pt x="101" y="1"/>
                  <a:pt x="102" y="0"/>
                  <a:pt x="103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7" y="0"/>
                  <a:pt x="109" y="1"/>
                  <a:pt x="109" y="3"/>
                </a:cubicBezTo>
                <a:cubicBezTo>
                  <a:pt x="109" y="4"/>
                  <a:pt x="107" y="5"/>
                  <a:pt x="106" y="5"/>
                </a:cubicBezTo>
                <a:cubicBezTo>
                  <a:pt x="103" y="5"/>
                  <a:pt x="103" y="5"/>
                  <a:pt x="103" y="5"/>
                </a:cubicBezTo>
                <a:cubicBezTo>
                  <a:pt x="102" y="5"/>
                  <a:pt x="101" y="4"/>
                  <a:pt x="101" y="3"/>
                </a:cubicBezTo>
                <a:close/>
                <a:moveTo>
                  <a:pt x="90" y="3"/>
                </a:moveTo>
                <a:cubicBezTo>
                  <a:pt x="90" y="1"/>
                  <a:pt x="91" y="0"/>
                  <a:pt x="93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7" y="0"/>
                  <a:pt x="98" y="1"/>
                  <a:pt x="98" y="3"/>
                </a:cubicBezTo>
                <a:cubicBezTo>
                  <a:pt x="98" y="4"/>
                  <a:pt x="97" y="5"/>
                  <a:pt x="95" y="5"/>
                </a:cubicBezTo>
                <a:cubicBezTo>
                  <a:pt x="93" y="5"/>
                  <a:pt x="93" y="5"/>
                  <a:pt x="93" y="5"/>
                </a:cubicBezTo>
                <a:cubicBezTo>
                  <a:pt x="91" y="5"/>
                  <a:pt x="90" y="4"/>
                  <a:pt x="90" y="3"/>
                </a:cubicBezTo>
                <a:close/>
                <a:moveTo>
                  <a:pt x="72" y="9"/>
                </a:moveTo>
                <a:cubicBezTo>
                  <a:pt x="73" y="8"/>
                  <a:pt x="73" y="7"/>
                  <a:pt x="74" y="6"/>
                </a:cubicBezTo>
                <a:cubicBezTo>
                  <a:pt x="74" y="5"/>
                  <a:pt x="76" y="4"/>
                  <a:pt x="77" y="5"/>
                </a:cubicBezTo>
                <a:cubicBezTo>
                  <a:pt x="78" y="6"/>
                  <a:pt x="79" y="7"/>
                  <a:pt x="78" y="9"/>
                </a:cubicBezTo>
                <a:cubicBezTo>
                  <a:pt x="78" y="9"/>
                  <a:pt x="78" y="10"/>
                  <a:pt x="78" y="10"/>
                </a:cubicBezTo>
                <a:cubicBezTo>
                  <a:pt x="77" y="12"/>
                  <a:pt x="76" y="12"/>
                  <a:pt x="75" y="12"/>
                </a:cubicBezTo>
                <a:cubicBezTo>
                  <a:pt x="75" y="12"/>
                  <a:pt x="75" y="12"/>
                  <a:pt x="74" y="12"/>
                </a:cubicBezTo>
                <a:cubicBezTo>
                  <a:pt x="73" y="12"/>
                  <a:pt x="72" y="11"/>
                  <a:pt x="72" y="9"/>
                </a:cubicBezTo>
                <a:close/>
                <a:moveTo>
                  <a:pt x="80" y="3"/>
                </a:moveTo>
                <a:cubicBezTo>
                  <a:pt x="79" y="2"/>
                  <a:pt x="80" y="0"/>
                  <a:pt x="82" y="0"/>
                </a:cubicBezTo>
                <a:cubicBezTo>
                  <a:pt x="82" y="0"/>
                  <a:pt x="83" y="0"/>
                  <a:pt x="8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6" y="0"/>
                  <a:pt x="87" y="1"/>
                  <a:pt x="87" y="3"/>
                </a:cubicBezTo>
                <a:cubicBezTo>
                  <a:pt x="87" y="4"/>
                  <a:pt x="86" y="5"/>
                  <a:pt x="85" y="5"/>
                </a:cubicBezTo>
                <a:cubicBezTo>
                  <a:pt x="84" y="5"/>
                  <a:pt x="84" y="5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1" y="5"/>
                  <a:pt x="80" y="5"/>
                  <a:pt x="80" y="3"/>
                </a:cubicBezTo>
                <a:close/>
                <a:moveTo>
                  <a:pt x="8" y="56"/>
                </a:moveTo>
                <a:cubicBezTo>
                  <a:pt x="8" y="37"/>
                  <a:pt x="24" y="21"/>
                  <a:pt x="43" y="21"/>
                </a:cubicBezTo>
                <a:cubicBezTo>
                  <a:pt x="50" y="21"/>
                  <a:pt x="50" y="21"/>
                  <a:pt x="50" y="21"/>
                </a:cubicBezTo>
                <a:cubicBezTo>
                  <a:pt x="38" y="10"/>
                  <a:pt x="38" y="10"/>
                  <a:pt x="38" y="10"/>
                </a:cubicBezTo>
                <a:cubicBezTo>
                  <a:pt x="37" y="9"/>
                  <a:pt x="37" y="7"/>
                  <a:pt x="38" y="6"/>
                </a:cubicBezTo>
                <a:cubicBezTo>
                  <a:pt x="39" y="5"/>
                  <a:pt x="41" y="5"/>
                  <a:pt x="42" y="6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2"/>
                  <a:pt x="58" y="23"/>
                  <a:pt x="58" y="23"/>
                </a:cubicBezTo>
                <a:cubicBezTo>
                  <a:pt x="59" y="24"/>
                  <a:pt x="59" y="24"/>
                  <a:pt x="58" y="25"/>
                </a:cubicBezTo>
                <a:cubicBezTo>
                  <a:pt x="58" y="25"/>
                  <a:pt x="58" y="26"/>
                  <a:pt x="58" y="26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2"/>
                  <a:pt x="41" y="43"/>
                  <a:pt x="40" y="43"/>
                </a:cubicBezTo>
                <a:cubicBezTo>
                  <a:pt x="39" y="43"/>
                  <a:pt x="39" y="42"/>
                  <a:pt x="38" y="42"/>
                </a:cubicBezTo>
                <a:cubicBezTo>
                  <a:pt x="37" y="41"/>
                  <a:pt x="37" y="39"/>
                  <a:pt x="38" y="38"/>
                </a:cubicBezTo>
                <a:cubicBezTo>
                  <a:pt x="50" y="27"/>
                  <a:pt x="50" y="27"/>
                  <a:pt x="50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26" y="27"/>
                  <a:pt x="13" y="40"/>
                  <a:pt x="13" y="56"/>
                </a:cubicBezTo>
                <a:cubicBezTo>
                  <a:pt x="13" y="57"/>
                  <a:pt x="12" y="59"/>
                  <a:pt x="11" y="59"/>
                </a:cubicBezTo>
                <a:cubicBezTo>
                  <a:pt x="9" y="59"/>
                  <a:pt x="8" y="57"/>
                  <a:pt x="8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7" name="Freeform 1378"/>
          <p:cNvSpPr>
            <a:spLocks noEditPoints="1"/>
          </p:cNvSpPr>
          <p:nvPr userDrawn="1"/>
        </p:nvSpPr>
        <p:spPr bwMode="auto">
          <a:xfrm>
            <a:off x="8375452" y="2890839"/>
            <a:ext cx="413862" cy="454462"/>
          </a:xfrm>
          <a:custGeom>
            <a:avLst/>
            <a:gdLst>
              <a:gd name="T0" fmla="*/ 85 w 147"/>
              <a:gd name="T1" fmla="*/ 85 h 160"/>
              <a:gd name="T2" fmla="*/ 5 w 147"/>
              <a:gd name="T3" fmla="*/ 123 h 160"/>
              <a:gd name="T4" fmla="*/ 85 w 147"/>
              <a:gd name="T5" fmla="*/ 21 h 160"/>
              <a:gd name="T6" fmla="*/ 88 w 147"/>
              <a:gd name="T7" fmla="*/ 61 h 160"/>
              <a:gd name="T8" fmla="*/ 91 w 147"/>
              <a:gd name="T9" fmla="*/ 12 h 160"/>
              <a:gd name="T10" fmla="*/ 12 w 147"/>
              <a:gd name="T11" fmla="*/ 0 h 160"/>
              <a:gd name="T12" fmla="*/ 0 w 147"/>
              <a:gd name="T13" fmla="*/ 148 h 160"/>
              <a:gd name="T14" fmla="*/ 79 w 147"/>
              <a:gd name="T15" fmla="*/ 160 h 160"/>
              <a:gd name="T16" fmla="*/ 91 w 147"/>
              <a:gd name="T17" fmla="*/ 85 h 160"/>
              <a:gd name="T18" fmla="*/ 12 w 147"/>
              <a:gd name="T19" fmla="*/ 5 h 160"/>
              <a:gd name="T20" fmla="*/ 85 w 147"/>
              <a:gd name="T21" fmla="*/ 12 h 160"/>
              <a:gd name="T22" fmla="*/ 5 w 147"/>
              <a:gd name="T23" fmla="*/ 16 h 160"/>
              <a:gd name="T24" fmla="*/ 12 w 147"/>
              <a:gd name="T25" fmla="*/ 5 h 160"/>
              <a:gd name="T26" fmla="*/ 12 w 147"/>
              <a:gd name="T27" fmla="*/ 155 h 160"/>
              <a:gd name="T28" fmla="*/ 5 w 147"/>
              <a:gd name="T29" fmla="*/ 128 h 160"/>
              <a:gd name="T30" fmla="*/ 85 w 147"/>
              <a:gd name="T31" fmla="*/ 148 h 160"/>
              <a:gd name="T32" fmla="*/ 45 w 147"/>
              <a:gd name="T33" fmla="*/ 131 h 160"/>
              <a:gd name="T34" fmla="*/ 45 w 147"/>
              <a:gd name="T35" fmla="*/ 152 h 160"/>
              <a:gd name="T36" fmla="*/ 45 w 147"/>
              <a:gd name="T37" fmla="*/ 131 h 160"/>
              <a:gd name="T38" fmla="*/ 40 w 147"/>
              <a:gd name="T39" fmla="*/ 141 h 160"/>
              <a:gd name="T40" fmla="*/ 51 w 147"/>
              <a:gd name="T41" fmla="*/ 141 h 160"/>
              <a:gd name="T42" fmla="*/ 32 w 147"/>
              <a:gd name="T43" fmla="*/ 11 h 160"/>
              <a:gd name="T44" fmla="*/ 45 w 147"/>
              <a:gd name="T45" fmla="*/ 8 h 160"/>
              <a:gd name="T46" fmla="*/ 45 w 147"/>
              <a:gd name="T47" fmla="*/ 13 h 160"/>
              <a:gd name="T48" fmla="*/ 32 w 147"/>
              <a:gd name="T49" fmla="*/ 11 h 160"/>
              <a:gd name="T50" fmla="*/ 53 w 147"/>
              <a:gd name="T51" fmla="*/ 8 h 160"/>
              <a:gd name="T52" fmla="*/ 59 w 147"/>
              <a:gd name="T53" fmla="*/ 11 h 160"/>
              <a:gd name="T54" fmla="*/ 53 w 147"/>
              <a:gd name="T55" fmla="*/ 13 h 160"/>
              <a:gd name="T56" fmla="*/ 146 w 147"/>
              <a:gd name="T57" fmla="*/ 74 h 160"/>
              <a:gd name="T58" fmla="*/ 112 w 147"/>
              <a:gd name="T59" fmla="*/ 107 h 160"/>
              <a:gd name="T60" fmla="*/ 110 w 147"/>
              <a:gd name="T61" fmla="*/ 102 h 160"/>
              <a:gd name="T62" fmla="*/ 43 w 147"/>
              <a:gd name="T63" fmla="*/ 75 h 160"/>
              <a:gd name="T64" fmla="*/ 43 w 147"/>
              <a:gd name="T65" fmla="*/ 69 h 160"/>
              <a:gd name="T66" fmla="*/ 110 w 147"/>
              <a:gd name="T67" fmla="*/ 42 h 160"/>
              <a:gd name="T68" fmla="*/ 114 w 147"/>
              <a:gd name="T69" fmla="*/ 38 h 160"/>
              <a:gd name="T70" fmla="*/ 146 w 147"/>
              <a:gd name="T71" fmla="*/ 71 h 160"/>
              <a:gd name="T72" fmla="*/ 146 w 147"/>
              <a:gd name="T73" fmla="*/ 7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60">
                <a:moveTo>
                  <a:pt x="88" y="83"/>
                </a:moveTo>
                <a:cubicBezTo>
                  <a:pt x="87" y="83"/>
                  <a:pt x="85" y="84"/>
                  <a:pt x="85" y="85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21"/>
                  <a:pt x="5" y="21"/>
                  <a:pt x="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0"/>
                  <a:pt x="87" y="61"/>
                  <a:pt x="88" y="61"/>
                </a:cubicBezTo>
                <a:cubicBezTo>
                  <a:pt x="89" y="61"/>
                  <a:pt x="91" y="60"/>
                  <a:pt x="91" y="59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4"/>
                  <a:pt x="89" y="83"/>
                  <a:pt x="88" y="83"/>
                </a:cubicBez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146" y="74"/>
                </a:moveTo>
                <a:cubicBezTo>
                  <a:pt x="114" y="106"/>
                  <a:pt x="114" y="106"/>
                  <a:pt x="114" y="106"/>
                </a:cubicBezTo>
                <a:cubicBezTo>
                  <a:pt x="113" y="106"/>
                  <a:pt x="113" y="107"/>
                  <a:pt x="112" y="107"/>
                </a:cubicBezTo>
                <a:cubicBezTo>
                  <a:pt x="111" y="107"/>
                  <a:pt x="111" y="106"/>
                  <a:pt x="110" y="106"/>
                </a:cubicBezTo>
                <a:cubicBezTo>
                  <a:pt x="109" y="105"/>
                  <a:pt x="109" y="103"/>
                  <a:pt x="110" y="102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43" y="75"/>
                  <a:pt x="43" y="75"/>
                  <a:pt x="43" y="75"/>
                </a:cubicBezTo>
                <a:cubicBezTo>
                  <a:pt x="41" y="75"/>
                  <a:pt x="40" y="73"/>
                  <a:pt x="40" y="72"/>
                </a:cubicBezTo>
                <a:cubicBezTo>
                  <a:pt x="40" y="71"/>
                  <a:pt x="41" y="69"/>
                  <a:pt x="43" y="69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09" y="41"/>
                  <a:pt x="109" y="39"/>
                  <a:pt x="110" y="38"/>
                </a:cubicBezTo>
                <a:cubicBezTo>
                  <a:pt x="111" y="37"/>
                  <a:pt x="113" y="37"/>
                  <a:pt x="114" y="38"/>
                </a:cubicBezTo>
                <a:cubicBezTo>
                  <a:pt x="146" y="70"/>
                  <a:pt x="146" y="70"/>
                  <a:pt x="146" y="70"/>
                </a:cubicBezTo>
                <a:cubicBezTo>
                  <a:pt x="146" y="70"/>
                  <a:pt x="146" y="71"/>
                  <a:pt x="146" y="71"/>
                </a:cubicBezTo>
                <a:cubicBezTo>
                  <a:pt x="147" y="72"/>
                  <a:pt x="147" y="72"/>
                  <a:pt x="146" y="73"/>
                </a:cubicBezTo>
                <a:cubicBezTo>
                  <a:pt x="146" y="73"/>
                  <a:pt x="146" y="74"/>
                  <a:pt x="146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8" name="Freeform 1379"/>
          <p:cNvSpPr>
            <a:spLocks noEditPoints="1"/>
          </p:cNvSpPr>
          <p:nvPr userDrawn="1"/>
        </p:nvSpPr>
        <p:spPr bwMode="auto">
          <a:xfrm>
            <a:off x="8375452" y="3401616"/>
            <a:ext cx="413862" cy="454462"/>
          </a:xfrm>
          <a:custGeom>
            <a:avLst/>
            <a:gdLst>
              <a:gd name="T0" fmla="*/ 85 w 147"/>
              <a:gd name="T1" fmla="*/ 85 h 160"/>
              <a:gd name="T2" fmla="*/ 5 w 147"/>
              <a:gd name="T3" fmla="*/ 123 h 160"/>
              <a:gd name="T4" fmla="*/ 85 w 147"/>
              <a:gd name="T5" fmla="*/ 21 h 160"/>
              <a:gd name="T6" fmla="*/ 88 w 147"/>
              <a:gd name="T7" fmla="*/ 61 h 160"/>
              <a:gd name="T8" fmla="*/ 91 w 147"/>
              <a:gd name="T9" fmla="*/ 12 h 160"/>
              <a:gd name="T10" fmla="*/ 12 w 147"/>
              <a:gd name="T11" fmla="*/ 0 h 160"/>
              <a:gd name="T12" fmla="*/ 0 w 147"/>
              <a:gd name="T13" fmla="*/ 148 h 160"/>
              <a:gd name="T14" fmla="*/ 79 w 147"/>
              <a:gd name="T15" fmla="*/ 160 h 160"/>
              <a:gd name="T16" fmla="*/ 91 w 147"/>
              <a:gd name="T17" fmla="*/ 85 h 160"/>
              <a:gd name="T18" fmla="*/ 12 w 147"/>
              <a:gd name="T19" fmla="*/ 5 h 160"/>
              <a:gd name="T20" fmla="*/ 85 w 147"/>
              <a:gd name="T21" fmla="*/ 12 h 160"/>
              <a:gd name="T22" fmla="*/ 5 w 147"/>
              <a:gd name="T23" fmla="*/ 16 h 160"/>
              <a:gd name="T24" fmla="*/ 12 w 147"/>
              <a:gd name="T25" fmla="*/ 5 h 160"/>
              <a:gd name="T26" fmla="*/ 12 w 147"/>
              <a:gd name="T27" fmla="*/ 155 h 160"/>
              <a:gd name="T28" fmla="*/ 5 w 147"/>
              <a:gd name="T29" fmla="*/ 128 h 160"/>
              <a:gd name="T30" fmla="*/ 85 w 147"/>
              <a:gd name="T31" fmla="*/ 148 h 160"/>
              <a:gd name="T32" fmla="*/ 45 w 147"/>
              <a:gd name="T33" fmla="*/ 131 h 160"/>
              <a:gd name="T34" fmla="*/ 45 w 147"/>
              <a:gd name="T35" fmla="*/ 152 h 160"/>
              <a:gd name="T36" fmla="*/ 45 w 147"/>
              <a:gd name="T37" fmla="*/ 131 h 160"/>
              <a:gd name="T38" fmla="*/ 40 w 147"/>
              <a:gd name="T39" fmla="*/ 141 h 160"/>
              <a:gd name="T40" fmla="*/ 51 w 147"/>
              <a:gd name="T41" fmla="*/ 141 h 160"/>
              <a:gd name="T42" fmla="*/ 32 w 147"/>
              <a:gd name="T43" fmla="*/ 11 h 160"/>
              <a:gd name="T44" fmla="*/ 45 w 147"/>
              <a:gd name="T45" fmla="*/ 8 h 160"/>
              <a:gd name="T46" fmla="*/ 45 w 147"/>
              <a:gd name="T47" fmla="*/ 13 h 160"/>
              <a:gd name="T48" fmla="*/ 32 w 147"/>
              <a:gd name="T49" fmla="*/ 11 h 160"/>
              <a:gd name="T50" fmla="*/ 53 w 147"/>
              <a:gd name="T51" fmla="*/ 8 h 160"/>
              <a:gd name="T52" fmla="*/ 59 w 147"/>
              <a:gd name="T53" fmla="*/ 11 h 160"/>
              <a:gd name="T54" fmla="*/ 53 w 147"/>
              <a:gd name="T55" fmla="*/ 13 h 160"/>
              <a:gd name="T56" fmla="*/ 147 w 147"/>
              <a:gd name="T57" fmla="*/ 72 h 160"/>
              <a:gd name="T58" fmla="*/ 49 w 147"/>
              <a:gd name="T59" fmla="*/ 75 h 160"/>
              <a:gd name="T60" fmla="*/ 77 w 147"/>
              <a:gd name="T61" fmla="*/ 106 h 160"/>
              <a:gd name="T62" fmla="*/ 73 w 147"/>
              <a:gd name="T63" fmla="*/ 106 h 160"/>
              <a:gd name="T64" fmla="*/ 40 w 147"/>
              <a:gd name="T65" fmla="*/ 73 h 160"/>
              <a:gd name="T66" fmla="*/ 41 w 147"/>
              <a:gd name="T67" fmla="*/ 70 h 160"/>
              <a:gd name="T68" fmla="*/ 77 w 147"/>
              <a:gd name="T69" fmla="*/ 38 h 160"/>
              <a:gd name="T70" fmla="*/ 49 w 147"/>
              <a:gd name="T71" fmla="*/ 69 h 160"/>
              <a:gd name="T72" fmla="*/ 147 w 147"/>
              <a:gd name="T73" fmla="*/ 7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60">
                <a:moveTo>
                  <a:pt x="88" y="83"/>
                </a:moveTo>
                <a:cubicBezTo>
                  <a:pt x="87" y="83"/>
                  <a:pt x="85" y="84"/>
                  <a:pt x="85" y="85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21"/>
                  <a:pt x="5" y="21"/>
                  <a:pt x="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0"/>
                  <a:pt x="87" y="61"/>
                  <a:pt x="88" y="61"/>
                </a:cubicBezTo>
                <a:cubicBezTo>
                  <a:pt x="89" y="61"/>
                  <a:pt x="91" y="60"/>
                  <a:pt x="91" y="59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85"/>
                  <a:pt x="91" y="85"/>
                  <a:pt x="91" y="85"/>
                </a:cubicBezTo>
                <a:cubicBezTo>
                  <a:pt x="91" y="84"/>
                  <a:pt x="89" y="83"/>
                  <a:pt x="88" y="83"/>
                </a:cubicBez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147" y="72"/>
                </a:moveTo>
                <a:cubicBezTo>
                  <a:pt x="147" y="73"/>
                  <a:pt x="145" y="75"/>
                  <a:pt x="144" y="75"/>
                </a:cubicBezTo>
                <a:cubicBezTo>
                  <a:pt x="49" y="75"/>
                  <a:pt x="49" y="75"/>
                  <a:pt x="49" y="75"/>
                </a:cubicBezTo>
                <a:cubicBezTo>
                  <a:pt x="77" y="102"/>
                  <a:pt x="77" y="102"/>
                  <a:pt x="77" y="102"/>
                </a:cubicBezTo>
                <a:cubicBezTo>
                  <a:pt x="78" y="103"/>
                  <a:pt x="78" y="105"/>
                  <a:pt x="77" y="106"/>
                </a:cubicBezTo>
                <a:cubicBezTo>
                  <a:pt x="76" y="106"/>
                  <a:pt x="75" y="107"/>
                  <a:pt x="75" y="107"/>
                </a:cubicBezTo>
                <a:cubicBezTo>
                  <a:pt x="74" y="107"/>
                  <a:pt x="73" y="106"/>
                  <a:pt x="73" y="106"/>
                </a:cubicBezTo>
                <a:cubicBezTo>
                  <a:pt x="41" y="74"/>
                  <a:pt x="41" y="74"/>
                  <a:pt x="41" y="74"/>
                </a:cubicBezTo>
                <a:cubicBezTo>
                  <a:pt x="41" y="74"/>
                  <a:pt x="40" y="73"/>
                  <a:pt x="40" y="73"/>
                </a:cubicBezTo>
                <a:cubicBezTo>
                  <a:pt x="40" y="72"/>
                  <a:pt x="40" y="72"/>
                  <a:pt x="40" y="71"/>
                </a:cubicBezTo>
                <a:cubicBezTo>
                  <a:pt x="40" y="71"/>
                  <a:pt x="41" y="70"/>
                  <a:pt x="41" y="70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37"/>
                  <a:pt x="76" y="37"/>
                  <a:pt x="77" y="38"/>
                </a:cubicBezTo>
                <a:cubicBezTo>
                  <a:pt x="78" y="39"/>
                  <a:pt x="78" y="41"/>
                  <a:pt x="77" y="42"/>
                </a:cubicBezTo>
                <a:cubicBezTo>
                  <a:pt x="49" y="69"/>
                  <a:pt x="49" y="69"/>
                  <a:pt x="49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5" y="69"/>
                  <a:pt x="147" y="71"/>
                  <a:pt x="147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9" name="Freeform 1380"/>
          <p:cNvSpPr>
            <a:spLocks noEditPoints="1"/>
          </p:cNvSpPr>
          <p:nvPr userDrawn="1"/>
        </p:nvSpPr>
        <p:spPr bwMode="auto">
          <a:xfrm>
            <a:off x="8345328" y="3913704"/>
            <a:ext cx="467559" cy="453152"/>
          </a:xfrm>
          <a:custGeom>
            <a:avLst/>
            <a:gdLst>
              <a:gd name="T0" fmla="*/ 49 w 166"/>
              <a:gd name="T1" fmla="*/ 0 h 160"/>
              <a:gd name="T2" fmla="*/ 38 w 166"/>
              <a:gd name="T3" fmla="*/ 148 h 160"/>
              <a:gd name="T4" fmla="*/ 117 w 166"/>
              <a:gd name="T5" fmla="*/ 160 h 160"/>
              <a:gd name="T6" fmla="*/ 128 w 166"/>
              <a:gd name="T7" fmla="*/ 12 h 160"/>
              <a:gd name="T8" fmla="*/ 43 w 166"/>
              <a:gd name="T9" fmla="*/ 21 h 160"/>
              <a:gd name="T10" fmla="*/ 123 w 166"/>
              <a:gd name="T11" fmla="*/ 123 h 160"/>
              <a:gd name="T12" fmla="*/ 43 w 166"/>
              <a:gd name="T13" fmla="*/ 21 h 160"/>
              <a:gd name="T14" fmla="*/ 117 w 166"/>
              <a:gd name="T15" fmla="*/ 5 h 160"/>
              <a:gd name="T16" fmla="*/ 123 w 166"/>
              <a:gd name="T17" fmla="*/ 16 h 160"/>
              <a:gd name="T18" fmla="*/ 43 w 166"/>
              <a:gd name="T19" fmla="*/ 12 h 160"/>
              <a:gd name="T20" fmla="*/ 117 w 166"/>
              <a:gd name="T21" fmla="*/ 155 h 160"/>
              <a:gd name="T22" fmla="*/ 43 w 166"/>
              <a:gd name="T23" fmla="*/ 148 h 160"/>
              <a:gd name="T24" fmla="*/ 123 w 166"/>
              <a:gd name="T25" fmla="*/ 128 h 160"/>
              <a:gd name="T26" fmla="*/ 117 w 166"/>
              <a:gd name="T27" fmla="*/ 155 h 160"/>
              <a:gd name="T28" fmla="*/ 72 w 166"/>
              <a:gd name="T29" fmla="*/ 141 h 160"/>
              <a:gd name="T30" fmla="*/ 94 w 166"/>
              <a:gd name="T31" fmla="*/ 141 h 160"/>
              <a:gd name="T32" fmla="*/ 83 w 166"/>
              <a:gd name="T33" fmla="*/ 147 h 160"/>
              <a:gd name="T34" fmla="*/ 83 w 166"/>
              <a:gd name="T35" fmla="*/ 136 h 160"/>
              <a:gd name="T36" fmla="*/ 83 w 166"/>
              <a:gd name="T37" fmla="*/ 147 h 160"/>
              <a:gd name="T38" fmla="*/ 72 w 166"/>
              <a:gd name="T39" fmla="*/ 8 h 160"/>
              <a:gd name="T40" fmla="*/ 86 w 166"/>
              <a:gd name="T41" fmla="*/ 11 h 160"/>
              <a:gd name="T42" fmla="*/ 72 w 166"/>
              <a:gd name="T43" fmla="*/ 13 h 160"/>
              <a:gd name="T44" fmla="*/ 88 w 166"/>
              <a:gd name="T45" fmla="*/ 11 h 160"/>
              <a:gd name="T46" fmla="*/ 94 w 166"/>
              <a:gd name="T47" fmla="*/ 8 h 160"/>
              <a:gd name="T48" fmla="*/ 94 w 166"/>
              <a:gd name="T49" fmla="*/ 13 h 160"/>
              <a:gd name="T50" fmla="*/ 88 w 166"/>
              <a:gd name="T51" fmla="*/ 11 h 160"/>
              <a:gd name="T52" fmla="*/ 152 w 166"/>
              <a:gd name="T53" fmla="*/ 57 h 160"/>
              <a:gd name="T54" fmla="*/ 150 w 166"/>
              <a:gd name="T55" fmla="*/ 52 h 160"/>
              <a:gd name="T56" fmla="*/ 150 w 166"/>
              <a:gd name="T57" fmla="*/ 12 h 160"/>
              <a:gd name="T58" fmla="*/ 154 w 166"/>
              <a:gd name="T59" fmla="*/ 56 h 160"/>
              <a:gd name="T60" fmla="*/ 143 w 166"/>
              <a:gd name="T61" fmla="*/ 51 h 160"/>
              <a:gd name="T62" fmla="*/ 139 w 166"/>
              <a:gd name="T63" fmla="*/ 51 h 160"/>
              <a:gd name="T64" fmla="*/ 144 w 166"/>
              <a:gd name="T65" fmla="*/ 34 h 160"/>
              <a:gd name="T66" fmla="*/ 139 w 166"/>
              <a:gd name="T67" fmla="*/ 18 h 160"/>
              <a:gd name="T68" fmla="*/ 149 w 166"/>
              <a:gd name="T69" fmla="*/ 34 h 160"/>
              <a:gd name="T70" fmla="*/ 16 w 166"/>
              <a:gd name="T71" fmla="*/ 56 h 160"/>
              <a:gd name="T72" fmla="*/ 12 w 166"/>
              <a:gd name="T73" fmla="*/ 56 h 160"/>
              <a:gd name="T74" fmla="*/ 16 w 166"/>
              <a:gd name="T75" fmla="*/ 12 h 160"/>
              <a:gd name="T76" fmla="*/ 16 w 166"/>
              <a:gd name="T77" fmla="*/ 52 h 160"/>
              <a:gd name="T78" fmla="*/ 22 w 166"/>
              <a:gd name="T79" fmla="*/ 34 h 160"/>
              <a:gd name="T80" fmla="*/ 27 w 166"/>
              <a:gd name="T81" fmla="*/ 50 h 160"/>
              <a:gd name="T82" fmla="*/ 23 w 166"/>
              <a:gd name="T83" fmla="*/ 50 h 160"/>
              <a:gd name="T84" fmla="*/ 23 w 166"/>
              <a:gd name="T85" fmla="*/ 18 h 160"/>
              <a:gd name="T86" fmla="*/ 27 w 166"/>
              <a:gd name="T87" fmla="*/ 2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6" h="160">
                <a:moveTo>
                  <a:pt x="117" y="0"/>
                </a:moveTo>
                <a:cubicBezTo>
                  <a:pt x="49" y="0"/>
                  <a:pt x="49" y="0"/>
                  <a:pt x="49" y="0"/>
                </a:cubicBezTo>
                <a:cubicBezTo>
                  <a:pt x="43" y="0"/>
                  <a:pt x="38" y="5"/>
                  <a:pt x="38" y="12"/>
                </a:cubicBezTo>
                <a:cubicBezTo>
                  <a:pt x="38" y="148"/>
                  <a:pt x="38" y="148"/>
                  <a:pt x="38" y="148"/>
                </a:cubicBezTo>
                <a:cubicBezTo>
                  <a:pt x="38" y="155"/>
                  <a:pt x="43" y="160"/>
                  <a:pt x="49" y="160"/>
                </a:cubicBezTo>
                <a:cubicBezTo>
                  <a:pt x="117" y="160"/>
                  <a:pt x="117" y="160"/>
                  <a:pt x="117" y="160"/>
                </a:cubicBezTo>
                <a:cubicBezTo>
                  <a:pt x="123" y="160"/>
                  <a:pt x="128" y="155"/>
                  <a:pt x="128" y="148"/>
                </a:cubicBezTo>
                <a:cubicBezTo>
                  <a:pt x="128" y="12"/>
                  <a:pt x="128" y="12"/>
                  <a:pt x="128" y="12"/>
                </a:cubicBezTo>
                <a:cubicBezTo>
                  <a:pt x="128" y="5"/>
                  <a:pt x="123" y="0"/>
                  <a:pt x="117" y="0"/>
                </a:cubicBezTo>
                <a:close/>
                <a:moveTo>
                  <a:pt x="43" y="21"/>
                </a:moveTo>
                <a:cubicBezTo>
                  <a:pt x="123" y="21"/>
                  <a:pt x="123" y="21"/>
                  <a:pt x="123" y="21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43" y="123"/>
                  <a:pt x="43" y="123"/>
                  <a:pt x="43" y="123"/>
                </a:cubicBezTo>
                <a:lnTo>
                  <a:pt x="43" y="21"/>
                </a:lnTo>
                <a:close/>
                <a:moveTo>
                  <a:pt x="49" y="5"/>
                </a:moveTo>
                <a:cubicBezTo>
                  <a:pt x="117" y="5"/>
                  <a:pt x="117" y="5"/>
                  <a:pt x="117" y="5"/>
                </a:cubicBezTo>
                <a:cubicBezTo>
                  <a:pt x="120" y="5"/>
                  <a:pt x="123" y="8"/>
                  <a:pt x="123" y="12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43" y="16"/>
                  <a:pt x="43" y="16"/>
                  <a:pt x="43" y="16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8"/>
                  <a:pt x="46" y="5"/>
                  <a:pt x="49" y="5"/>
                </a:cubicBezTo>
                <a:close/>
                <a:moveTo>
                  <a:pt x="117" y="155"/>
                </a:moveTo>
                <a:cubicBezTo>
                  <a:pt x="49" y="155"/>
                  <a:pt x="49" y="155"/>
                  <a:pt x="49" y="155"/>
                </a:cubicBezTo>
                <a:cubicBezTo>
                  <a:pt x="46" y="155"/>
                  <a:pt x="43" y="152"/>
                  <a:pt x="43" y="148"/>
                </a:cubicBezTo>
                <a:cubicBezTo>
                  <a:pt x="43" y="128"/>
                  <a:pt x="43" y="128"/>
                  <a:pt x="43" y="128"/>
                </a:cubicBezTo>
                <a:cubicBezTo>
                  <a:pt x="123" y="128"/>
                  <a:pt x="123" y="128"/>
                  <a:pt x="123" y="128"/>
                </a:cubicBezTo>
                <a:cubicBezTo>
                  <a:pt x="123" y="148"/>
                  <a:pt x="123" y="148"/>
                  <a:pt x="123" y="148"/>
                </a:cubicBezTo>
                <a:cubicBezTo>
                  <a:pt x="123" y="152"/>
                  <a:pt x="120" y="155"/>
                  <a:pt x="117" y="155"/>
                </a:cubicBezTo>
                <a:close/>
                <a:moveTo>
                  <a:pt x="83" y="131"/>
                </a:moveTo>
                <a:cubicBezTo>
                  <a:pt x="77" y="131"/>
                  <a:pt x="72" y="135"/>
                  <a:pt x="72" y="141"/>
                </a:cubicBezTo>
                <a:cubicBezTo>
                  <a:pt x="72" y="147"/>
                  <a:pt x="77" y="152"/>
                  <a:pt x="83" y="152"/>
                </a:cubicBezTo>
                <a:cubicBezTo>
                  <a:pt x="89" y="152"/>
                  <a:pt x="94" y="147"/>
                  <a:pt x="94" y="141"/>
                </a:cubicBezTo>
                <a:cubicBezTo>
                  <a:pt x="94" y="135"/>
                  <a:pt x="89" y="131"/>
                  <a:pt x="83" y="131"/>
                </a:cubicBezTo>
                <a:close/>
                <a:moveTo>
                  <a:pt x="83" y="147"/>
                </a:moveTo>
                <a:cubicBezTo>
                  <a:pt x="80" y="147"/>
                  <a:pt x="78" y="144"/>
                  <a:pt x="78" y="141"/>
                </a:cubicBezTo>
                <a:cubicBezTo>
                  <a:pt x="78" y="138"/>
                  <a:pt x="80" y="136"/>
                  <a:pt x="83" y="136"/>
                </a:cubicBezTo>
                <a:cubicBezTo>
                  <a:pt x="86" y="136"/>
                  <a:pt x="88" y="138"/>
                  <a:pt x="88" y="141"/>
                </a:cubicBezTo>
                <a:cubicBezTo>
                  <a:pt x="88" y="144"/>
                  <a:pt x="86" y="147"/>
                  <a:pt x="83" y="147"/>
                </a:cubicBezTo>
                <a:close/>
                <a:moveTo>
                  <a:pt x="70" y="11"/>
                </a:moveTo>
                <a:cubicBezTo>
                  <a:pt x="70" y="9"/>
                  <a:pt x="71" y="8"/>
                  <a:pt x="72" y="8"/>
                </a:cubicBezTo>
                <a:cubicBezTo>
                  <a:pt x="83" y="8"/>
                  <a:pt x="83" y="8"/>
                  <a:pt x="83" y="8"/>
                </a:cubicBezTo>
                <a:cubicBezTo>
                  <a:pt x="84" y="8"/>
                  <a:pt x="86" y="9"/>
                  <a:pt x="86" y="11"/>
                </a:cubicBezTo>
                <a:cubicBezTo>
                  <a:pt x="86" y="12"/>
                  <a:pt x="84" y="13"/>
                  <a:pt x="83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1" y="13"/>
                  <a:pt x="70" y="12"/>
                  <a:pt x="70" y="11"/>
                </a:cubicBezTo>
                <a:close/>
                <a:moveTo>
                  <a:pt x="88" y="11"/>
                </a:moveTo>
                <a:cubicBezTo>
                  <a:pt x="88" y="9"/>
                  <a:pt x="90" y="8"/>
                  <a:pt x="91" y="8"/>
                </a:cubicBezTo>
                <a:cubicBezTo>
                  <a:pt x="94" y="8"/>
                  <a:pt x="94" y="8"/>
                  <a:pt x="94" y="8"/>
                </a:cubicBezTo>
                <a:cubicBezTo>
                  <a:pt x="95" y="8"/>
                  <a:pt x="96" y="9"/>
                  <a:pt x="96" y="11"/>
                </a:cubicBezTo>
                <a:cubicBezTo>
                  <a:pt x="96" y="12"/>
                  <a:pt x="95" y="13"/>
                  <a:pt x="94" y="13"/>
                </a:cubicBezTo>
                <a:cubicBezTo>
                  <a:pt x="91" y="13"/>
                  <a:pt x="91" y="13"/>
                  <a:pt x="91" y="13"/>
                </a:cubicBezTo>
                <a:cubicBezTo>
                  <a:pt x="90" y="13"/>
                  <a:pt x="88" y="12"/>
                  <a:pt x="88" y="11"/>
                </a:cubicBezTo>
                <a:close/>
                <a:moveTo>
                  <a:pt x="154" y="56"/>
                </a:moveTo>
                <a:cubicBezTo>
                  <a:pt x="153" y="56"/>
                  <a:pt x="153" y="57"/>
                  <a:pt x="152" y="57"/>
                </a:cubicBezTo>
                <a:cubicBezTo>
                  <a:pt x="151" y="57"/>
                  <a:pt x="151" y="56"/>
                  <a:pt x="150" y="56"/>
                </a:cubicBezTo>
                <a:cubicBezTo>
                  <a:pt x="149" y="55"/>
                  <a:pt x="149" y="53"/>
                  <a:pt x="150" y="52"/>
                </a:cubicBezTo>
                <a:cubicBezTo>
                  <a:pt x="160" y="42"/>
                  <a:pt x="160" y="26"/>
                  <a:pt x="150" y="16"/>
                </a:cubicBezTo>
                <a:cubicBezTo>
                  <a:pt x="149" y="15"/>
                  <a:pt x="149" y="13"/>
                  <a:pt x="150" y="12"/>
                </a:cubicBezTo>
                <a:cubicBezTo>
                  <a:pt x="151" y="11"/>
                  <a:pt x="153" y="11"/>
                  <a:pt x="154" y="12"/>
                </a:cubicBezTo>
                <a:cubicBezTo>
                  <a:pt x="166" y="24"/>
                  <a:pt x="166" y="44"/>
                  <a:pt x="154" y="56"/>
                </a:cubicBezTo>
                <a:close/>
                <a:moveTo>
                  <a:pt x="149" y="34"/>
                </a:moveTo>
                <a:cubicBezTo>
                  <a:pt x="149" y="40"/>
                  <a:pt x="147" y="46"/>
                  <a:pt x="143" y="51"/>
                </a:cubicBezTo>
                <a:cubicBezTo>
                  <a:pt x="142" y="51"/>
                  <a:pt x="142" y="51"/>
                  <a:pt x="141" y="51"/>
                </a:cubicBezTo>
                <a:cubicBezTo>
                  <a:pt x="140" y="51"/>
                  <a:pt x="139" y="51"/>
                  <a:pt x="139" y="51"/>
                </a:cubicBezTo>
                <a:cubicBezTo>
                  <a:pt x="138" y="49"/>
                  <a:pt x="138" y="48"/>
                  <a:pt x="139" y="47"/>
                </a:cubicBezTo>
                <a:cubicBezTo>
                  <a:pt x="142" y="43"/>
                  <a:pt x="144" y="39"/>
                  <a:pt x="144" y="34"/>
                </a:cubicBezTo>
                <a:cubicBezTo>
                  <a:pt x="144" y="30"/>
                  <a:pt x="142" y="25"/>
                  <a:pt x="139" y="22"/>
                </a:cubicBezTo>
                <a:cubicBezTo>
                  <a:pt x="138" y="21"/>
                  <a:pt x="138" y="19"/>
                  <a:pt x="139" y="18"/>
                </a:cubicBezTo>
                <a:cubicBezTo>
                  <a:pt x="140" y="17"/>
                  <a:pt x="142" y="17"/>
                  <a:pt x="143" y="18"/>
                </a:cubicBezTo>
                <a:cubicBezTo>
                  <a:pt x="147" y="23"/>
                  <a:pt x="149" y="28"/>
                  <a:pt x="149" y="34"/>
                </a:cubicBezTo>
                <a:close/>
                <a:moveTo>
                  <a:pt x="16" y="52"/>
                </a:moveTo>
                <a:cubicBezTo>
                  <a:pt x="17" y="53"/>
                  <a:pt x="17" y="55"/>
                  <a:pt x="16" y="56"/>
                </a:cubicBezTo>
                <a:cubicBezTo>
                  <a:pt x="15" y="56"/>
                  <a:pt x="15" y="57"/>
                  <a:pt x="14" y="57"/>
                </a:cubicBezTo>
                <a:cubicBezTo>
                  <a:pt x="13" y="57"/>
                  <a:pt x="13" y="56"/>
                  <a:pt x="12" y="56"/>
                </a:cubicBezTo>
                <a:cubicBezTo>
                  <a:pt x="0" y="44"/>
                  <a:pt x="0" y="24"/>
                  <a:pt x="12" y="12"/>
                </a:cubicBezTo>
                <a:cubicBezTo>
                  <a:pt x="13" y="11"/>
                  <a:pt x="15" y="11"/>
                  <a:pt x="16" y="12"/>
                </a:cubicBezTo>
                <a:cubicBezTo>
                  <a:pt x="17" y="13"/>
                  <a:pt x="17" y="15"/>
                  <a:pt x="16" y="16"/>
                </a:cubicBezTo>
                <a:cubicBezTo>
                  <a:pt x="6" y="26"/>
                  <a:pt x="6" y="42"/>
                  <a:pt x="16" y="52"/>
                </a:cubicBezTo>
                <a:close/>
                <a:moveTo>
                  <a:pt x="27" y="21"/>
                </a:moveTo>
                <a:cubicBezTo>
                  <a:pt x="24" y="25"/>
                  <a:pt x="22" y="29"/>
                  <a:pt x="22" y="34"/>
                </a:cubicBezTo>
                <a:cubicBezTo>
                  <a:pt x="22" y="38"/>
                  <a:pt x="24" y="43"/>
                  <a:pt x="27" y="46"/>
                </a:cubicBezTo>
                <a:cubicBezTo>
                  <a:pt x="28" y="47"/>
                  <a:pt x="28" y="49"/>
                  <a:pt x="27" y="50"/>
                </a:cubicBezTo>
                <a:cubicBezTo>
                  <a:pt x="27" y="50"/>
                  <a:pt x="26" y="51"/>
                  <a:pt x="25" y="51"/>
                </a:cubicBezTo>
                <a:cubicBezTo>
                  <a:pt x="24" y="51"/>
                  <a:pt x="24" y="50"/>
                  <a:pt x="23" y="50"/>
                </a:cubicBezTo>
                <a:cubicBezTo>
                  <a:pt x="19" y="45"/>
                  <a:pt x="17" y="40"/>
                  <a:pt x="17" y="34"/>
                </a:cubicBezTo>
                <a:cubicBezTo>
                  <a:pt x="17" y="28"/>
                  <a:pt x="19" y="22"/>
                  <a:pt x="23" y="18"/>
                </a:cubicBezTo>
                <a:cubicBezTo>
                  <a:pt x="24" y="16"/>
                  <a:pt x="26" y="16"/>
                  <a:pt x="27" y="18"/>
                </a:cubicBezTo>
                <a:cubicBezTo>
                  <a:pt x="28" y="19"/>
                  <a:pt x="28" y="20"/>
                  <a:pt x="27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0" name="Freeform 1381"/>
          <p:cNvSpPr>
            <a:spLocks noEditPoints="1"/>
          </p:cNvSpPr>
          <p:nvPr userDrawn="1"/>
        </p:nvSpPr>
        <p:spPr bwMode="auto">
          <a:xfrm>
            <a:off x="8406886" y="4410076"/>
            <a:ext cx="343138" cy="457082"/>
          </a:xfrm>
          <a:custGeom>
            <a:avLst/>
            <a:gdLst>
              <a:gd name="T0" fmla="*/ 78 w 122"/>
              <a:gd name="T1" fmla="*/ 153 h 161"/>
              <a:gd name="T2" fmla="*/ 78 w 122"/>
              <a:gd name="T3" fmla="*/ 148 h 161"/>
              <a:gd name="T4" fmla="*/ 82 w 122"/>
              <a:gd name="T5" fmla="*/ 144 h 161"/>
              <a:gd name="T6" fmla="*/ 101 w 122"/>
              <a:gd name="T7" fmla="*/ 89 h 161"/>
              <a:gd name="T8" fmla="*/ 90 w 122"/>
              <a:gd name="T9" fmla="*/ 100 h 161"/>
              <a:gd name="T10" fmla="*/ 90 w 122"/>
              <a:gd name="T11" fmla="*/ 94 h 161"/>
              <a:gd name="T12" fmla="*/ 24 w 122"/>
              <a:gd name="T13" fmla="*/ 32 h 161"/>
              <a:gd name="T14" fmla="*/ 33 w 122"/>
              <a:gd name="T15" fmla="*/ 23 h 161"/>
              <a:gd name="T16" fmla="*/ 26 w 122"/>
              <a:gd name="T17" fmla="*/ 33 h 161"/>
              <a:gd name="T18" fmla="*/ 119 w 122"/>
              <a:gd name="T19" fmla="*/ 74 h 161"/>
              <a:gd name="T20" fmla="*/ 110 w 122"/>
              <a:gd name="T21" fmla="*/ 52 h 161"/>
              <a:gd name="T22" fmla="*/ 97 w 122"/>
              <a:gd name="T23" fmla="*/ 38 h 161"/>
              <a:gd name="T24" fmla="*/ 83 w 122"/>
              <a:gd name="T25" fmla="*/ 25 h 161"/>
              <a:gd name="T26" fmla="*/ 70 w 122"/>
              <a:gd name="T27" fmla="*/ 12 h 161"/>
              <a:gd name="T28" fmla="*/ 49 w 122"/>
              <a:gd name="T29" fmla="*/ 4 h 161"/>
              <a:gd name="T30" fmla="*/ 4 w 122"/>
              <a:gd name="T31" fmla="*/ 49 h 161"/>
              <a:gd name="T32" fmla="*/ 21 w 122"/>
              <a:gd name="T33" fmla="*/ 82 h 161"/>
              <a:gd name="T34" fmla="*/ 55 w 122"/>
              <a:gd name="T35" fmla="*/ 122 h 161"/>
              <a:gd name="T36" fmla="*/ 50 w 122"/>
              <a:gd name="T37" fmla="*/ 161 h 161"/>
              <a:gd name="T38" fmla="*/ 119 w 122"/>
              <a:gd name="T39" fmla="*/ 126 h 161"/>
              <a:gd name="T40" fmla="*/ 122 w 122"/>
              <a:gd name="T41" fmla="*/ 101 h 161"/>
              <a:gd name="T42" fmla="*/ 122 w 122"/>
              <a:gd name="T43" fmla="*/ 80 h 161"/>
              <a:gd name="T44" fmla="*/ 105 w 122"/>
              <a:gd name="T45" fmla="*/ 60 h 161"/>
              <a:gd name="T46" fmla="*/ 103 w 122"/>
              <a:gd name="T47" fmla="*/ 50 h 161"/>
              <a:gd name="T48" fmla="*/ 97 w 122"/>
              <a:gd name="T49" fmla="*/ 44 h 161"/>
              <a:gd name="T50" fmla="*/ 87 w 122"/>
              <a:gd name="T51" fmla="*/ 42 h 161"/>
              <a:gd name="T52" fmla="*/ 90 w 122"/>
              <a:gd name="T53" fmla="*/ 37 h 161"/>
              <a:gd name="T54" fmla="*/ 74 w 122"/>
              <a:gd name="T55" fmla="*/ 29 h 161"/>
              <a:gd name="T56" fmla="*/ 7 w 122"/>
              <a:gd name="T57" fmla="*/ 45 h 161"/>
              <a:gd name="T58" fmla="*/ 41 w 122"/>
              <a:gd name="T59" fmla="*/ 7 h 161"/>
              <a:gd name="T60" fmla="*/ 44 w 122"/>
              <a:gd name="T61" fmla="*/ 7 h 161"/>
              <a:gd name="T62" fmla="*/ 14 w 122"/>
              <a:gd name="T63" fmla="*/ 51 h 161"/>
              <a:gd name="T64" fmla="*/ 58 w 122"/>
              <a:gd name="T65" fmla="*/ 21 h 161"/>
              <a:gd name="T66" fmla="*/ 85 w 122"/>
              <a:gd name="T67" fmla="*/ 47 h 161"/>
              <a:gd name="T68" fmla="*/ 100 w 122"/>
              <a:gd name="T69" fmla="*/ 62 h 161"/>
              <a:gd name="T70" fmla="*/ 116 w 122"/>
              <a:gd name="T71" fmla="*/ 83 h 161"/>
              <a:gd name="T72" fmla="*/ 83 w 122"/>
              <a:gd name="T73" fmla="*/ 116 h 161"/>
              <a:gd name="T74" fmla="*/ 59 w 122"/>
              <a:gd name="T75" fmla="*/ 94 h 161"/>
              <a:gd name="T76" fmla="*/ 33 w 122"/>
              <a:gd name="T77" fmla="*/ 70 h 161"/>
              <a:gd name="T78" fmla="*/ 31 w 122"/>
              <a:gd name="T79" fmla="*/ 76 h 161"/>
              <a:gd name="T80" fmla="*/ 59 w 122"/>
              <a:gd name="T81" fmla="*/ 76 h 161"/>
              <a:gd name="T82" fmla="*/ 51 w 122"/>
              <a:gd name="T83" fmla="*/ 89 h 161"/>
              <a:gd name="T84" fmla="*/ 26 w 122"/>
              <a:gd name="T85" fmla="*/ 82 h 161"/>
              <a:gd name="T86" fmla="*/ 55 w 122"/>
              <a:gd name="T87" fmla="*/ 132 h 161"/>
              <a:gd name="T88" fmla="*/ 93 w 122"/>
              <a:gd name="T89" fmla="*/ 156 h 161"/>
              <a:gd name="T90" fmla="*/ 98 w 122"/>
              <a:gd name="T91" fmla="*/ 156 h 161"/>
              <a:gd name="T92" fmla="*/ 114 w 122"/>
              <a:gd name="T93" fmla="*/ 132 h 161"/>
              <a:gd name="T94" fmla="*/ 117 w 122"/>
              <a:gd name="T95" fmla="*/ 101 h 161"/>
              <a:gd name="T96" fmla="*/ 109 w 122"/>
              <a:gd name="T97" fmla="*/ 126 h 161"/>
              <a:gd name="T98" fmla="*/ 61 w 122"/>
              <a:gd name="T99" fmla="*/ 119 h 161"/>
              <a:gd name="T100" fmla="*/ 36 w 122"/>
              <a:gd name="T101" fmla="*/ 94 h 161"/>
              <a:gd name="T102" fmla="*/ 80 w 122"/>
              <a:gd name="T103" fmla="*/ 12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2" h="161">
                <a:moveTo>
                  <a:pt x="78" y="134"/>
                </a:moveTo>
                <a:cubicBezTo>
                  <a:pt x="73" y="134"/>
                  <a:pt x="69" y="139"/>
                  <a:pt x="69" y="144"/>
                </a:cubicBezTo>
                <a:cubicBezTo>
                  <a:pt x="69" y="149"/>
                  <a:pt x="73" y="153"/>
                  <a:pt x="78" y="153"/>
                </a:cubicBezTo>
                <a:cubicBezTo>
                  <a:pt x="83" y="153"/>
                  <a:pt x="87" y="149"/>
                  <a:pt x="87" y="144"/>
                </a:cubicBezTo>
                <a:cubicBezTo>
                  <a:pt x="87" y="139"/>
                  <a:pt x="83" y="134"/>
                  <a:pt x="78" y="134"/>
                </a:cubicBezTo>
                <a:close/>
                <a:moveTo>
                  <a:pt x="78" y="148"/>
                </a:moveTo>
                <a:cubicBezTo>
                  <a:pt x="76" y="148"/>
                  <a:pt x="74" y="146"/>
                  <a:pt x="74" y="144"/>
                </a:cubicBezTo>
                <a:cubicBezTo>
                  <a:pt x="74" y="141"/>
                  <a:pt x="76" y="140"/>
                  <a:pt x="78" y="140"/>
                </a:cubicBezTo>
                <a:cubicBezTo>
                  <a:pt x="80" y="140"/>
                  <a:pt x="82" y="141"/>
                  <a:pt x="82" y="144"/>
                </a:cubicBezTo>
                <a:cubicBezTo>
                  <a:pt x="82" y="146"/>
                  <a:pt x="80" y="148"/>
                  <a:pt x="78" y="148"/>
                </a:cubicBezTo>
                <a:close/>
                <a:moveTo>
                  <a:pt x="90" y="100"/>
                </a:moveTo>
                <a:cubicBezTo>
                  <a:pt x="96" y="100"/>
                  <a:pt x="101" y="95"/>
                  <a:pt x="101" y="89"/>
                </a:cubicBezTo>
                <a:cubicBezTo>
                  <a:pt x="101" y="83"/>
                  <a:pt x="96" y="78"/>
                  <a:pt x="90" y="78"/>
                </a:cubicBezTo>
                <a:cubicBezTo>
                  <a:pt x="84" y="78"/>
                  <a:pt x="79" y="83"/>
                  <a:pt x="79" y="89"/>
                </a:cubicBezTo>
                <a:cubicBezTo>
                  <a:pt x="79" y="95"/>
                  <a:pt x="84" y="100"/>
                  <a:pt x="90" y="100"/>
                </a:cubicBezTo>
                <a:close/>
                <a:moveTo>
                  <a:pt x="90" y="84"/>
                </a:moveTo>
                <a:cubicBezTo>
                  <a:pt x="93" y="84"/>
                  <a:pt x="95" y="86"/>
                  <a:pt x="95" y="89"/>
                </a:cubicBezTo>
                <a:cubicBezTo>
                  <a:pt x="95" y="92"/>
                  <a:pt x="93" y="94"/>
                  <a:pt x="90" y="94"/>
                </a:cubicBezTo>
                <a:cubicBezTo>
                  <a:pt x="87" y="94"/>
                  <a:pt x="85" y="92"/>
                  <a:pt x="85" y="89"/>
                </a:cubicBezTo>
                <a:cubicBezTo>
                  <a:pt x="85" y="86"/>
                  <a:pt x="87" y="84"/>
                  <a:pt x="90" y="84"/>
                </a:cubicBezTo>
                <a:close/>
                <a:moveTo>
                  <a:pt x="24" y="32"/>
                </a:moveTo>
                <a:cubicBezTo>
                  <a:pt x="23" y="31"/>
                  <a:pt x="23" y="29"/>
                  <a:pt x="24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2" y="22"/>
                  <a:pt x="33" y="23"/>
                </a:cubicBezTo>
                <a:cubicBezTo>
                  <a:pt x="34" y="24"/>
                  <a:pt x="34" y="26"/>
                  <a:pt x="33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3"/>
                  <a:pt x="27" y="33"/>
                  <a:pt x="26" y="33"/>
                </a:cubicBezTo>
                <a:cubicBezTo>
                  <a:pt x="25" y="33"/>
                  <a:pt x="25" y="33"/>
                  <a:pt x="24" y="32"/>
                </a:cubicBezTo>
                <a:close/>
                <a:moveTo>
                  <a:pt x="122" y="80"/>
                </a:moveTo>
                <a:cubicBezTo>
                  <a:pt x="122" y="78"/>
                  <a:pt x="121" y="76"/>
                  <a:pt x="119" y="74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0" y="70"/>
                  <a:pt x="122" y="67"/>
                  <a:pt x="122" y="64"/>
                </a:cubicBezTo>
                <a:cubicBezTo>
                  <a:pt x="122" y="57"/>
                  <a:pt x="117" y="52"/>
                  <a:pt x="110" y="52"/>
                </a:cubicBezTo>
                <a:cubicBezTo>
                  <a:pt x="109" y="52"/>
                  <a:pt x="109" y="52"/>
                  <a:pt x="108" y="52"/>
                </a:cubicBezTo>
                <a:cubicBezTo>
                  <a:pt x="109" y="51"/>
                  <a:pt x="109" y="51"/>
                  <a:pt x="109" y="50"/>
                </a:cubicBezTo>
                <a:cubicBezTo>
                  <a:pt x="109" y="44"/>
                  <a:pt x="103" y="38"/>
                  <a:pt x="97" y="38"/>
                </a:cubicBezTo>
                <a:cubicBezTo>
                  <a:pt x="96" y="38"/>
                  <a:pt x="96" y="38"/>
                  <a:pt x="95" y="38"/>
                </a:cubicBezTo>
                <a:cubicBezTo>
                  <a:pt x="95" y="38"/>
                  <a:pt x="95" y="37"/>
                  <a:pt x="95" y="37"/>
                </a:cubicBezTo>
                <a:cubicBezTo>
                  <a:pt x="95" y="30"/>
                  <a:pt x="90" y="25"/>
                  <a:pt x="83" y="25"/>
                </a:cubicBezTo>
                <a:cubicBezTo>
                  <a:pt x="83" y="25"/>
                  <a:pt x="82" y="25"/>
                  <a:pt x="82" y="25"/>
                </a:cubicBezTo>
                <a:cubicBezTo>
                  <a:pt x="82" y="25"/>
                  <a:pt x="82" y="24"/>
                  <a:pt x="82" y="24"/>
                </a:cubicBezTo>
                <a:cubicBezTo>
                  <a:pt x="82" y="17"/>
                  <a:pt x="77" y="12"/>
                  <a:pt x="70" y="12"/>
                </a:cubicBezTo>
                <a:cubicBezTo>
                  <a:pt x="66" y="12"/>
                  <a:pt x="63" y="13"/>
                  <a:pt x="61" y="16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0"/>
                  <a:pt x="40" y="0"/>
                  <a:pt x="36" y="4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0"/>
                  <a:pt x="0" y="45"/>
                  <a:pt x="4" y="49"/>
                </a:cubicBezTo>
                <a:cubicBezTo>
                  <a:pt x="14" y="59"/>
                  <a:pt x="14" y="59"/>
                  <a:pt x="14" y="59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4"/>
                  <a:pt x="21" y="78"/>
                  <a:pt x="21" y="82"/>
                </a:cubicBezTo>
                <a:cubicBezTo>
                  <a:pt x="21" y="87"/>
                  <a:pt x="23" y="90"/>
                  <a:pt x="26" y="92"/>
                </a:cubicBezTo>
                <a:cubicBezTo>
                  <a:pt x="26" y="93"/>
                  <a:pt x="26" y="93"/>
                  <a:pt x="27" y="9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9" y="114"/>
                  <a:pt x="122" y="108"/>
                  <a:pt x="122" y="101"/>
                </a:cubicBezTo>
                <a:cubicBezTo>
                  <a:pt x="122" y="96"/>
                  <a:pt x="120" y="92"/>
                  <a:pt x="118" y="88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1" y="85"/>
                  <a:pt x="122" y="83"/>
                  <a:pt x="122" y="80"/>
                </a:cubicBezTo>
                <a:close/>
                <a:moveTo>
                  <a:pt x="117" y="64"/>
                </a:moveTo>
                <a:cubicBezTo>
                  <a:pt x="117" y="66"/>
                  <a:pt x="116" y="68"/>
                  <a:pt x="114" y="69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4" y="57"/>
                  <a:pt x="117" y="60"/>
                  <a:pt x="117" y="64"/>
                </a:cubicBezTo>
                <a:close/>
                <a:moveTo>
                  <a:pt x="103" y="50"/>
                </a:moveTo>
                <a:cubicBezTo>
                  <a:pt x="103" y="52"/>
                  <a:pt x="102" y="54"/>
                  <a:pt x="101" y="56"/>
                </a:cubicBezTo>
                <a:cubicBezTo>
                  <a:pt x="91" y="46"/>
                  <a:pt x="91" y="46"/>
                  <a:pt x="91" y="46"/>
                </a:cubicBezTo>
                <a:cubicBezTo>
                  <a:pt x="93" y="45"/>
                  <a:pt x="95" y="44"/>
                  <a:pt x="97" y="44"/>
                </a:cubicBezTo>
                <a:cubicBezTo>
                  <a:pt x="100" y="44"/>
                  <a:pt x="103" y="47"/>
                  <a:pt x="103" y="50"/>
                </a:cubicBezTo>
                <a:close/>
                <a:moveTo>
                  <a:pt x="90" y="37"/>
                </a:moveTo>
                <a:cubicBezTo>
                  <a:pt x="90" y="39"/>
                  <a:pt x="89" y="41"/>
                  <a:pt x="87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1"/>
                  <a:pt x="81" y="30"/>
                  <a:pt x="83" y="30"/>
                </a:cubicBezTo>
                <a:cubicBezTo>
                  <a:pt x="87" y="30"/>
                  <a:pt x="90" y="33"/>
                  <a:pt x="90" y="37"/>
                </a:cubicBezTo>
                <a:close/>
                <a:moveTo>
                  <a:pt x="70" y="17"/>
                </a:moveTo>
                <a:cubicBezTo>
                  <a:pt x="74" y="17"/>
                  <a:pt x="77" y="20"/>
                  <a:pt x="77" y="24"/>
                </a:cubicBezTo>
                <a:cubicBezTo>
                  <a:pt x="77" y="26"/>
                  <a:pt x="76" y="28"/>
                  <a:pt x="74" y="2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8"/>
                  <a:pt x="68" y="17"/>
                  <a:pt x="70" y="17"/>
                </a:cubicBezTo>
                <a:close/>
                <a:moveTo>
                  <a:pt x="7" y="45"/>
                </a:moveTo>
                <a:cubicBezTo>
                  <a:pt x="6" y="44"/>
                  <a:pt x="6" y="42"/>
                  <a:pt x="7" y="40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2" y="6"/>
                  <a:pt x="43" y="6"/>
                  <a:pt x="43" y="6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5" y="7"/>
                  <a:pt x="45" y="7"/>
                </a:cubicBezTo>
                <a:cubicBezTo>
                  <a:pt x="51" y="14"/>
                  <a:pt x="51" y="14"/>
                  <a:pt x="51" y="14"/>
                </a:cubicBezTo>
                <a:cubicBezTo>
                  <a:pt x="14" y="51"/>
                  <a:pt x="14" y="51"/>
                  <a:pt x="14" y="51"/>
                </a:cubicBezTo>
                <a:lnTo>
                  <a:pt x="7" y="45"/>
                </a:lnTo>
                <a:close/>
                <a:moveTo>
                  <a:pt x="55" y="17"/>
                </a:moveTo>
                <a:cubicBezTo>
                  <a:pt x="58" y="21"/>
                  <a:pt x="58" y="21"/>
                  <a:pt x="58" y="21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6" y="49"/>
                  <a:pt x="86" y="4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7" y="79"/>
                  <a:pt x="117" y="81"/>
                  <a:pt x="116" y="83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1" y="117"/>
                  <a:pt x="79" y="117"/>
                  <a:pt x="78" y="116"/>
                </a:cubicBezTo>
                <a:cubicBezTo>
                  <a:pt x="57" y="94"/>
                  <a:pt x="57" y="94"/>
                  <a:pt x="57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66" y="94"/>
                  <a:pt x="71" y="89"/>
                  <a:pt x="71" y="82"/>
                </a:cubicBezTo>
                <a:cubicBezTo>
                  <a:pt x="71" y="76"/>
                  <a:pt x="66" y="70"/>
                  <a:pt x="5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7" y="55"/>
                  <a:pt x="17" y="55"/>
                  <a:pt x="17" y="55"/>
                </a:cubicBezTo>
                <a:lnTo>
                  <a:pt x="55" y="17"/>
                </a:lnTo>
                <a:close/>
                <a:moveTo>
                  <a:pt x="31" y="76"/>
                </a:move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3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3" y="76"/>
                  <a:pt x="66" y="79"/>
                  <a:pt x="66" y="82"/>
                </a:cubicBezTo>
                <a:cubicBezTo>
                  <a:pt x="66" y="86"/>
                  <a:pt x="63" y="89"/>
                  <a:pt x="59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29" y="89"/>
                  <a:pt x="26" y="86"/>
                  <a:pt x="26" y="82"/>
                </a:cubicBezTo>
                <a:cubicBezTo>
                  <a:pt x="26" y="79"/>
                  <a:pt x="28" y="76"/>
                  <a:pt x="31" y="76"/>
                </a:cubicBezTo>
                <a:close/>
                <a:moveTo>
                  <a:pt x="55" y="156"/>
                </a:moveTo>
                <a:cubicBezTo>
                  <a:pt x="55" y="132"/>
                  <a:pt x="55" y="132"/>
                  <a:pt x="55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6" y="132"/>
                  <a:pt x="93" y="138"/>
                  <a:pt x="93" y="147"/>
                </a:cubicBezTo>
                <a:cubicBezTo>
                  <a:pt x="93" y="156"/>
                  <a:pt x="93" y="156"/>
                  <a:pt x="93" y="156"/>
                </a:cubicBezTo>
                <a:lnTo>
                  <a:pt x="55" y="156"/>
                </a:lnTo>
                <a:close/>
                <a:moveTo>
                  <a:pt x="114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1"/>
                  <a:pt x="95" y="135"/>
                  <a:pt x="91" y="132"/>
                </a:cubicBezTo>
                <a:cubicBezTo>
                  <a:pt x="114" y="132"/>
                  <a:pt x="114" y="132"/>
                  <a:pt x="114" y="132"/>
                </a:cubicBezTo>
                <a:lnTo>
                  <a:pt x="114" y="156"/>
                </a:lnTo>
                <a:close/>
                <a:moveTo>
                  <a:pt x="114" y="92"/>
                </a:moveTo>
                <a:cubicBezTo>
                  <a:pt x="116" y="95"/>
                  <a:pt x="117" y="98"/>
                  <a:pt x="117" y="101"/>
                </a:cubicBezTo>
                <a:cubicBezTo>
                  <a:pt x="117" y="106"/>
                  <a:pt x="114" y="112"/>
                  <a:pt x="110" y="115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18"/>
                  <a:pt x="59" y="118"/>
                  <a:pt x="59" y="118"/>
                </a:cubicBezTo>
                <a:cubicBezTo>
                  <a:pt x="36" y="94"/>
                  <a:pt x="36" y="94"/>
                  <a:pt x="36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21"/>
                  <a:pt x="78" y="122"/>
                  <a:pt x="80" y="122"/>
                </a:cubicBezTo>
                <a:cubicBezTo>
                  <a:pt x="83" y="122"/>
                  <a:pt x="85" y="121"/>
                  <a:pt x="87" y="119"/>
                </a:cubicBezTo>
                <a:lnTo>
                  <a:pt x="114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1" name="Freeform 1382"/>
          <p:cNvSpPr>
            <a:spLocks noEditPoints="1"/>
          </p:cNvSpPr>
          <p:nvPr userDrawn="1"/>
        </p:nvSpPr>
        <p:spPr bwMode="auto">
          <a:xfrm>
            <a:off x="8455344" y="4935262"/>
            <a:ext cx="255389" cy="454462"/>
          </a:xfrm>
          <a:custGeom>
            <a:avLst/>
            <a:gdLst>
              <a:gd name="T0" fmla="*/ 0 w 91"/>
              <a:gd name="T1" fmla="*/ 12 h 160"/>
              <a:gd name="T2" fmla="*/ 79 w 91"/>
              <a:gd name="T3" fmla="*/ 160 h 160"/>
              <a:gd name="T4" fmla="*/ 79 w 91"/>
              <a:gd name="T5" fmla="*/ 0 h 160"/>
              <a:gd name="T6" fmla="*/ 85 w 91"/>
              <a:gd name="T7" fmla="*/ 123 h 160"/>
              <a:gd name="T8" fmla="*/ 12 w 91"/>
              <a:gd name="T9" fmla="*/ 5 h 160"/>
              <a:gd name="T10" fmla="*/ 85 w 91"/>
              <a:gd name="T11" fmla="*/ 16 h 160"/>
              <a:gd name="T12" fmla="*/ 12 w 91"/>
              <a:gd name="T13" fmla="*/ 5 h 160"/>
              <a:gd name="T14" fmla="*/ 5 w 91"/>
              <a:gd name="T15" fmla="*/ 148 h 160"/>
              <a:gd name="T16" fmla="*/ 85 w 91"/>
              <a:gd name="T17" fmla="*/ 148 h 160"/>
              <a:gd name="T18" fmla="*/ 35 w 91"/>
              <a:gd name="T19" fmla="*/ 141 h 160"/>
              <a:gd name="T20" fmla="*/ 45 w 91"/>
              <a:gd name="T21" fmla="*/ 131 h 160"/>
              <a:gd name="T22" fmla="*/ 45 w 91"/>
              <a:gd name="T23" fmla="*/ 136 h 160"/>
              <a:gd name="T24" fmla="*/ 32 w 91"/>
              <a:gd name="T25" fmla="*/ 11 h 160"/>
              <a:gd name="T26" fmla="*/ 48 w 91"/>
              <a:gd name="T27" fmla="*/ 11 h 160"/>
              <a:gd name="T28" fmla="*/ 32 w 91"/>
              <a:gd name="T29" fmla="*/ 11 h 160"/>
              <a:gd name="T30" fmla="*/ 56 w 91"/>
              <a:gd name="T31" fmla="*/ 8 h 160"/>
              <a:gd name="T32" fmla="*/ 53 w 91"/>
              <a:gd name="T33" fmla="*/ 13 h 160"/>
              <a:gd name="T34" fmla="*/ 22 w 91"/>
              <a:gd name="T35" fmla="*/ 85 h 160"/>
              <a:gd name="T36" fmla="*/ 27 w 91"/>
              <a:gd name="T37" fmla="*/ 88 h 160"/>
              <a:gd name="T38" fmla="*/ 31 w 91"/>
              <a:gd name="T39" fmla="*/ 90 h 160"/>
              <a:gd name="T40" fmla="*/ 36 w 91"/>
              <a:gd name="T41" fmla="*/ 92 h 160"/>
              <a:gd name="T42" fmla="*/ 41 w 91"/>
              <a:gd name="T43" fmla="*/ 93 h 160"/>
              <a:gd name="T44" fmla="*/ 49 w 91"/>
              <a:gd name="T45" fmla="*/ 93 h 160"/>
              <a:gd name="T46" fmla="*/ 53 w 91"/>
              <a:gd name="T47" fmla="*/ 93 h 160"/>
              <a:gd name="T48" fmla="*/ 59 w 91"/>
              <a:gd name="T49" fmla="*/ 91 h 160"/>
              <a:gd name="T50" fmla="*/ 63 w 91"/>
              <a:gd name="T51" fmla="*/ 89 h 160"/>
              <a:gd name="T52" fmla="*/ 66 w 91"/>
              <a:gd name="T53" fmla="*/ 87 h 160"/>
              <a:gd name="T54" fmla="*/ 80 w 91"/>
              <a:gd name="T55" fmla="*/ 59 h 160"/>
              <a:gd name="T56" fmla="*/ 23 w 91"/>
              <a:gd name="T57" fmla="*/ 85 h 160"/>
              <a:gd name="T58" fmla="*/ 35 w 91"/>
              <a:gd name="T59" fmla="*/ 86 h 160"/>
              <a:gd name="T60" fmla="*/ 41 w 91"/>
              <a:gd name="T61" fmla="*/ 76 h 160"/>
              <a:gd name="T62" fmla="*/ 38 w 91"/>
              <a:gd name="T63" fmla="*/ 64 h 160"/>
              <a:gd name="T64" fmla="*/ 37 w 91"/>
              <a:gd name="T65" fmla="*/ 58 h 160"/>
              <a:gd name="T66" fmla="*/ 37 w 91"/>
              <a:gd name="T67" fmla="*/ 50 h 160"/>
              <a:gd name="T68" fmla="*/ 52 w 91"/>
              <a:gd name="T69" fmla="*/ 47 h 160"/>
              <a:gd name="T70" fmla="*/ 53 w 91"/>
              <a:gd name="T71" fmla="*/ 58 h 160"/>
              <a:gd name="T72" fmla="*/ 54 w 91"/>
              <a:gd name="T73" fmla="*/ 63 h 160"/>
              <a:gd name="T74" fmla="*/ 50 w 91"/>
              <a:gd name="T75" fmla="*/ 69 h 160"/>
              <a:gd name="T76" fmla="*/ 49 w 91"/>
              <a:gd name="T77" fmla="*/ 76 h 160"/>
              <a:gd name="T78" fmla="*/ 59 w 91"/>
              <a:gd name="T79" fmla="*/ 85 h 160"/>
              <a:gd name="T80" fmla="*/ 52 w 91"/>
              <a:gd name="T81" fmla="*/ 87 h 160"/>
              <a:gd name="T82" fmla="*/ 38 w 91"/>
              <a:gd name="T83" fmla="*/ 87 h 160"/>
              <a:gd name="T84" fmla="*/ 64 w 91"/>
              <a:gd name="T85" fmla="*/ 81 h 160"/>
              <a:gd name="T86" fmla="*/ 54 w 91"/>
              <a:gd name="T87" fmla="*/ 76 h 160"/>
              <a:gd name="T88" fmla="*/ 57 w 91"/>
              <a:gd name="T89" fmla="*/ 67 h 160"/>
              <a:gd name="T90" fmla="*/ 59 w 91"/>
              <a:gd name="T91" fmla="*/ 55 h 160"/>
              <a:gd name="T92" fmla="*/ 45 w 91"/>
              <a:gd name="T93" fmla="*/ 39 h 160"/>
              <a:gd name="T94" fmla="*/ 32 w 91"/>
              <a:gd name="T95" fmla="*/ 55 h 160"/>
              <a:gd name="T96" fmla="*/ 33 w 91"/>
              <a:gd name="T97" fmla="*/ 66 h 160"/>
              <a:gd name="T98" fmla="*/ 36 w 91"/>
              <a:gd name="T99" fmla="*/ 76 h 160"/>
              <a:gd name="T100" fmla="*/ 16 w 91"/>
              <a:gd name="T101" fmla="*/ 59 h 160"/>
              <a:gd name="T102" fmla="*/ 8 w 91"/>
              <a:gd name="T103" fmla="*/ 99 h 160"/>
              <a:gd name="T104" fmla="*/ 83 w 91"/>
              <a:gd name="T105" fmla="*/ 120 h 160"/>
              <a:gd name="T106" fmla="*/ 13 w 91"/>
              <a:gd name="T107" fmla="*/ 115 h 160"/>
              <a:gd name="T108" fmla="*/ 24 w 91"/>
              <a:gd name="T109" fmla="*/ 115 h 160"/>
              <a:gd name="T110" fmla="*/ 29 w 91"/>
              <a:gd name="T111" fmla="*/ 115 h 160"/>
              <a:gd name="T112" fmla="*/ 77 w 91"/>
              <a:gd name="T113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1" h="160">
                <a:moveTo>
                  <a:pt x="79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lose/>
                <a:moveTo>
                  <a:pt x="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lnTo>
                  <a:pt x="5" y="21"/>
                </a:ln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23" y="85"/>
                </a:moveTo>
                <a:cubicBezTo>
                  <a:pt x="22" y="85"/>
                  <a:pt x="22" y="85"/>
                  <a:pt x="22" y="85"/>
                </a:cubicBezTo>
                <a:cubicBezTo>
                  <a:pt x="25" y="87"/>
                  <a:pt x="25" y="87"/>
                  <a:pt x="25" y="87"/>
                </a:cubicBezTo>
                <a:cubicBezTo>
                  <a:pt x="25" y="87"/>
                  <a:pt x="25" y="87"/>
                  <a:pt x="25" y="87"/>
                </a:cubicBezTo>
                <a:cubicBezTo>
                  <a:pt x="26" y="87"/>
                  <a:pt x="26" y="88"/>
                  <a:pt x="27" y="88"/>
                </a:cubicBezTo>
                <a:cubicBezTo>
                  <a:pt x="27" y="88"/>
                  <a:pt x="28" y="88"/>
                  <a:pt x="28" y="89"/>
                </a:cubicBezTo>
                <a:cubicBezTo>
                  <a:pt x="28" y="89"/>
                  <a:pt x="29" y="89"/>
                  <a:pt x="29" y="89"/>
                </a:cubicBezTo>
                <a:cubicBezTo>
                  <a:pt x="30" y="90"/>
                  <a:pt x="30" y="90"/>
                  <a:pt x="31" y="90"/>
                </a:cubicBezTo>
                <a:cubicBezTo>
                  <a:pt x="31" y="90"/>
                  <a:pt x="32" y="91"/>
                  <a:pt x="32" y="91"/>
                </a:cubicBezTo>
                <a:cubicBezTo>
                  <a:pt x="33" y="91"/>
                  <a:pt x="34" y="91"/>
                  <a:pt x="35" y="92"/>
                </a:cubicBezTo>
                <a:cubicBezTo>
                  <a:pt x="35" y="92"/>
                  <a:pt x="35" y="92"/>
                  <a:pt x="36" y="92"/>
                </a:cubicBezTo>
                <a:cubicBezTo>
                  <a:pt x="36" y="92"/>
                  <a:pt x="37" y="92"/>
                  <a:pt x="38" y="93"/>
                </a:cubicBezTo>
                <a:cubicBezTo>
                  <a:pt x="38" y="93"/>
                  <a:pt x="39" y="93"/>
                  <a:pt x="39" y="93"/>
                </a:cubicBezTo>
                <a:cubicBezTo>
                  <a:pt x="40" y="93"/>
                  <a:pt x="40" y="93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3" y="93"/>
                  <a:pt x="44" y="93"/>
                  <a:pt x="45" y="93"/>
                </a:cubicBezTo>
                <a:cubicBezTo>
                  <a:pt x="46" y="93"/>
                  <a:pt x="47" y="93"/>
                  <a:pt x="49" y="93"/>
                </a:cubicBezTo>
                <a:cubicBezTo>
                  <a:pt x="49" y="93"/>
                  <a:pt x="49" y="93"/>
                  <a:pt x="50" y="93"/>
                </a:cubicBezTo>
                <a:cubicBezTo>
                  <a:pt x="50" y="93"/>
                  <a:pt x="51" y="93"/>
                  <a:pt x="52" y="93"/>
                </a:cubicBezTo>
                <a:cubicBezTo>
                  <a:pt x="52" y="93"/>
                  <a:pt x="52" y="93"/>
                  <a:pt x="53" y="93"/>
                </a:cubicBezTo>
                <a:cubicBezTo>
                  <a:pt x="53" y="92"/>
                  <a:pt x="54" y="92"/>
                  <a:pt x="55" y="92"/>
                </a:cubicBezTo>
                <a:cubicBezTo>
                  <a:pt x="55" y="92"/>
                  <a:pt x="56" y="92"/>
                  <a:pt x="56" y="92"/>
                </a:cubicBezTo>
                <a:cubicBezTo>
                  <a:pt x="57" y="91"/>
                  <a:pt x="58" y="91"/>
                  <a:pt x="59" y="91"/>
                </a:cubicBezTo>
                <a:cubicBezTo>
                  <a:pt x="59" y="91"/>
                  <a:pt x="59" y="90"/>
                  <a:pt x="60" y="90"/>
                </a:cubicBezTo>
                <a:cubicBezTo>
                  <a:pt x="60" y="90"/>
                  <a:pt x="61" y="90"/>
                  <a:pt x="61" y="89"/>
                </a:cubicBezTo>
                <a:cubicBezTo>
                  <a:pt x="62" y="89"/>
                  <a:pt x="62" y="89"/>
                  <a:pt x="63" y="89"/>
                </a:cubicBezTo>
                <a:cubicBezTo>
                  <a:pt x="63" y="88"/>
                  <a:pt x="63" y="88"/>
                  <a:pt x="64" y="88"/>
                </a:cubicBezTo>
                <a:cubicBezTo>
                  <a:pt x="64" y="88"/>
                  <a:pt x="65" y="87"/>
                  <a:pt x="65" y="87"/>
                </a:cubicBezTo>
                <a:cubicBezTo>
                  <a:pt x="65" y="87"/>
                  <a:pt x="66" y="87"/>
                  <a:pt x="66" y="87"/>
                </a:cubicBezTo>
                <a:cubicBezTo>
                  <a:pt x="68" y="85"/>
                  <a:pt x="68" y="85"/>
                  <a:pt x="68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75" y="78"/>
                  <a:pt x="80" y="69"/>
                  <a:pt x="80" y="59"/>
                </a:cubicBezTo>
                <a:cubicBezTo>
                  <a:pt x="80" y="40"/>
                  <a:pt x="64" y="24"/>
                  <a:pt x="45" y="24"/>
                </a:cubicBezTo>
                <a:cubicBezTo>
                  <a:pt x="26" y="24"/>
                  <a:pt x="11" y="40"/>
                  <a:pt x="11" y="59"/>
                </a:cubicBezTo>
                <a:cubicBezTo>
                  <a:pt x="11" y="69"/>
                  <a:pt x="15" y="78"/>
                  <a:pt x="23" y="85"/>
                </a:cubicBezTo>
                <a:close/>
                <a:moveTo>
                  <a:pt x="38" y="87"/>
                </a:moveTo>
                <a:cubicBezTo>
                  <a:pt x="37" y="87"/>
                  <a:pt x="36" y="86"/>
                  <a:pt x="35" y="86"/>
                </a:cubicBezTo>
                <a:cubicBezTo>
                  <a:pt x="35" y="86"/>
                  <a:pt x="35" y="86"/>
                  <a:pt x="35" y="86"/>
                </a:cubicBezTo>
                <a:cubicBezTo>
                  <a:pt x="34" y="86"/>
                  <a:pt x="33" y="85"/>
                  <a:pt x="32" y="85"/>
                </a:cubicBezTo>
                <a:cubicBezTo>
                  <a:pt x="38" y="81"/>
                  <a:pt x="38" y="81"/>
                  <a:pt x="38" y="81"/>
                </a:cubicBezTo>
                <a:cubicBezTo>
                  <a:pt x="40" y="80"/>
                  <a:pt x="41" y="78"/>
                  <a:pt x="41" y="76"/>
                </a:cubicBezTo>
                <a:cubicBezTo>
                  <a:pt x="41" y="71"/>
                  <a:pt x="41" y="71"/>
                  <a:pt x="41" y="71"/>
                </a:cubicBezTo>
                <a:cubicBezTo>
                  <a:pt x="41" y="70"/>
                  <a:pt x="41" y="70"/>
                  <a:pt x="41" y="70"/>
                </a:cubicBezTo>
                <a:cubicBezTo>
                  <a:pt x="41" y="70"/>
                  <a:pt x="39" y="68"/>
                  <a:pt x="38" y="64"/>
                </a:cubicBezTo>
                <a:cubicBezTo>
                  <a:pt x="37" y="63"/>
                  <a:pt x="37" y="63"/>
                  <a:pt x="37" y="63"/>
                </a:cubicBezTo>
                <a:cubicBezTo>
                  <a:pt x="36" y="62"/>
                  <a:pt x="36" y="62"/>
                  <a:pt x="36" y="62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8"/>
                  <a:pt x="37" y="58"/>
                  <a:pt x="37" y="58"/>
                </a:cubicBezTo>
                <a:cubicBezTo>
                  <a:pt x="37" y="51"/>
                  <a:pt x="37" y="51"/>
                  <a:pt x="37" y="51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48"/>
                  <a:pt x="39" y="47"/>
                </a:cubicBezTo>
                <a:cubicBezTo>
                  <a:pt x="40" y="46"/>
                  <a:pt x="42" y="45"/>
                  <a:pt x="45" y="45"/>
                </a:cubicBezTo>
                <a:cubicBezTo>
                  <a:pt x="49" y="45"/>
                  <a:pt x="51" y="46"/>
                  <a:pt x="52" y="47"/>
                </a:cubicBezTo>
                <a:cubicBezTo>
                  <a:pt x="54" y="48"/>
                  <a:pt x="53" y="50"/>
                  <a:pt x="53" y="50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62"/>
                  <a:pt x="54" y="62"/>
                  <a:pt x="54" y="62"/>
                </a:cubicBezTo>
                <a:cubicBezTo>
                  <a:pt x="54" y="63"/>
                  <a:pt x="54" y="63"/>
                  <a:pt x="54" y="63"/>
                </a:cubicBezTo>
                <a:cubicBezTo>
                  <a:pt x="53" y="63"/>
                  <a:pt x="53" y="63"/>
                  <a:pt x="53" y="63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6"/>
                  <a:pt x="51" y="68"/>
                  <a:pt x="50" y="69"/>
                </a:cubicBezTo>
                <a:cubicBezTo>
                  <a:pt x="50" y="70"/>
                  <a:pt x="49" y="70"/>
                  <a:pt x="49" y="70"/>
                </a:cubicBezTo>
                <a:cubicBezTo>
                  <a:pt x="49" y="71"/>
                  <a:pt x="49" y="71"/>
                  <a:pt x="49" y="71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8"/>
                  <a:pt x="50" y="80"/>
                  <a:pt x="52" y="81"/>
                </a:cubicBezTo>
                <a:cubicBezTo>
                  <a:pt x="59" y="85"/>
                  <a:pt x="59" y="85"/>
                  <a:pt x="5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8" y="85"/>
                  <a:pt x="57" y="86"/>
                  <a:pt x="56" y="86"/>
                </a:cubicBezTo>
                <a:cubicBezTo>
                  <a:pt x="56" y="86"/>
                  <a:pt x="55" y="86"/>
                  <a:pt x="55" y="86"/>
                </a:cubicBezTo>
                <a:cubicBezTo>
                  <a:pt x="54" y="87"/>
                  <a:pt x="53" y="87"/>
                  <a:pt x="52" y="87"/>
                </a:cubicBezTo>
                <a:cubicBezTo>
                  <a:pt x="52" y="87"/>
                  <a:pt x="52" y="87"/>
                  <a:pt x="52" y="87"/>
                </a:cubicBezTo>
                <a:cubicBezTo>
                  <a:pt x="48" y="88"/>
                  <a:pt x="43" y="88"/>
                  <a:pt x="38" y="87"/>
                </a:cubicBezTo>
                <a:cubicBezTo>
                  <a:pt x="38" y="87"/>
                  <a:pt x="38" y="87"/>
                  <a:pt x="38" y="87"/>
                </a:cubicBezTo>
                <a:close/>
                <a:moveTo>
                  <a:pt x="45" y="29"/>
                </a:moveTo>
                <a:cubicBezTo>
                  <a:pt x="62" y="29"/>
                  <a:pt x="75" y="42"/>
                  <a:pt x="75" y="59"/>
                </a:cubicBezTo>
                <a:cubicBezTo>
                  <a:pt x="75" y="68"/>
                  <a:pt x="70" y="76"/>
                  <a:pt x="64" y="81"/>
                </a:cubicBezTo>
                <a:cubicBezTo>
                  <a:pt x="64" y="81"/>
                  <a:pt x="64" y="81"/>
                  <a:pt x="64" y="81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6"/>
                  <a:pt x="54" y="76"/>
                  <a:pt x="54" y="76"/>
                </a:cubicBezTo>
                <a:cubicBezTo>
                  <a:pt x="54" y="73"/>
                  <a:pt x="54" y="73"/>
                  <a:pt x="54" y="73"/>
                </a:cubicBezTo>
                <a:cubicBezTo>
                  <a:pt x="54" y="73"/>
                  <a:pt x="54" y="73"/>
                  <a:pt x="54" y="73"/>
                </a:cubicBezTo>
                <a:cubicBezTo>
                  <a:pt x="55" y="71"/>
                  <a:pt x="56" y="69"/>
                  <a:pt x="57" y="67"/>
                </a:cubicBezTo>
                <a:cubicBezTo>
                  <a:pt x="59" y="66"/>
                  <a:pt x="60" y="64"/>
                  <a:pt x="60" y="62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7"/>
                  <a:pt x="59" y="56"/>
                  <a:pt x="59" y="55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0"/>
                  <a:pt x="59" y="46"/>
                  <a:pt x="56" y="43"/>
                </a:cubicBezTo>
                <a:cubicBezTo>
                  <a:pt x="54" y="41"/>
                  <a:pt x="50" y="39"/>
                  <a:pt x="45" y="39"/>
                </a:cubicBezTo>
                <a:cubicBezTo>
                  <a:pt x="41" y="39"/>
                  <a:pt x="37" y="41"/>
                  <a:pt x="35" y="43"/>
                </a:cubicBezTo>
                <a:cubicBezTo>
                  <a:pt x="32" y="46"/>
                  <a:pt x="32" y="50"/>
                  <a:pt x="32" y="51"/>
                </a:cubicBezTo>
                <a:cubicBezTo>
                  <a:pt x="32" y="55"/>
                  <a:pt x="32" y="55"/>
                  <a:pt x="32" y="55"/>
                </a:cubicBezTo>
                <a:cubicBezTo>
                  <a:pt x="31" y="56"/>
                  <a:pt x="31" y="57"/>
                  <a:pt x="31" y="59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4"/>
                  <a:pt x="32" y="65"/>
                  <a:pt x="33" y="66"/>
                </a:cubicBezTo>
                <a:cubicBezTo>
                  <a:pt x="34" y="69"/>
                  <a:pt x="35" y="72"/>
                  <a:pt x="36" y="73"/>
                </a:cubicBezTo>
                <a:cubicBezTo>
                  <a:pt x="36" y="76"/>
                  <a:pt x="36" y="76"/>
                  <a:pt x="36" y="76"/>
                </a:cubicBezTo>
                <a:cubicBezTo>
                  <a:pt x="36" y="76"/>
                  <a:pt x="36" y="76"/>
                  <a:pt x="36" y="76"/>
                </a:cubicBezTo>
                <a:cubicBezTo>
                  <a:pt x="27" y="81"/>
                  <a:pt x="27" y="81"/>
                  <a:pt x="27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0" y="76"/>
                  <a:pt x="16" y="68"/>
                  <a:pt x="16" y="59"/>
                </a:cubicBezTo>
                <a:cubicBezTo>
                  <a:pt x="16" y="42"/>
                  <a:pt x="29" y="29"/>
                  <a:pt x="45" y="29"/>
                </a:cubicBezTo>
                <a:close/>
                <a:moveTo>
                  <a:pt x="29" y="99"/>
                </a:moveTo>
                <a:cubicBezTo>
                  <a:pt x="8" y="99"/>
                  <a:pt x="8" y="99"/>
                  <a:pt x="8" y="99"/>
                </a:cubicBezTo>
                <a:cubicBezTo>
                  <a:pt x="8" y="120"/>
                  <a:pt x="8" y="120"/>
                  <a:pt x="8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83" y="120"/>
                  <a:pt x="83" y="120"/>
                  <a:pt x="83" y="120"/>
                </a:cubicBezTo>
                <a:cubicBezTo>
                  <a:pt x="83" y="99"/>
                  <a:pt x="83" y="99"/>
                  <a:pt x="83" y="99"/>
                </a:cubicBezTo>
                <a:lnTo>
                  <a:pt x="29" y="99"/>
                </a:lnTo>
                <a:close/>
                <a:moveTo>
                  <a:pt x="13" y="115"/>
                </a:moveTo>
                <a:cubicBezTo>
                  <a:pt x="13" y="104"/>
                  <a:pt x="13" y="104"/>
                  <a:pt x="13" y="104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4" y="115"/>
                  <a:pt x="24" y="115"/>
                  <a:pt x="24" y="115"/>
                </a:cubicBezTo>
                <a:lnTo>
                  <a:pt x="13" y="115"/>
                </a:lnTo>
                <a:close/>
                <a:moveTo>
                  <a:pt x="77" y="115"/>
                </a:moveTo>
                <a:cubicBezTo>
                  <a:pt x="29" y="115"/>
                  <a:pt x="29" y="115"/>
                  <a:pt x="29" y="115"/>
                </a:cubicBezTo>
                <a:cubicBezTo>
                  <a:pt x="29" y="104"/>
                  <a:pt x="29" y="104"/>
                  <a:pt x="29" y="104"/>
                </a:cubicBezTo>
                <a:cubicBezTo>
                  <a:pt x="77" y="104"/>
                  <a:pt x="77" y="104"/>
                  <a:pt x="77" y="104"/>
                </a:cubicBezTo>
                <a:lnTo>
                  <a:pt x="77" y="1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2" name="Freeform 1383"/>
          <p:cNvSpPr>
            <a:spLocks noEditPoints="1"/>
          </p:cNvSpPr>
          <p:nvPr userDrawn="1"/>
        </p:nvSpPr>
        <p:spPr bwMode="auto">
          <a:xfrm>
            <a:off x="8455344" y="5446039"/>
            <a:ext cx="255389" cy="454462"/>
          </a:xfrm>
          <a:custGeom>
            <a:avLst/>
            <a:gdLst>
              <a:gd name="T0" fmla="*/ 12 w 91"/>
              <a:gd name="T1" fmla="*/ 0 h 160"/>
              <a:gd name="T2" fmla="*/ 0 w 91"/>
              <a:gd name="T3" fmla="*/ 148 h 160"/>
              <a:gd name="T4" fmla="*/ 79 w 91"/>
              <a:gd name="T5" fmla="*/ 160 h 160"/>
              <a:gd name="T6" fmla="*/ 91 w 91"/>
              <a:gd name="T7" fmla="*/ 12 h 160"/>
              <a:gd name="T8" fmla="*/ 5 w 91"/>
              <a:gd name="T9" fmla="*/ 21 h 160"/>
              <a:gd name="T10" fmla="*/ 85 w 91"/>
              <a:gd name="T11" fmla="*/ 123 h 160"/>
              <a:gd name="T12" fmla="*/ 5 w 91"/>
              <a:gd name="T13" fmla="*/ 21 h 160"/>
              <a:gd name="T14" fmla="*/ 79 w 91"/>
              <a:gd name="T15" fmla="*/ 5 h 160"/>
              <a:gd name="T16" fmla="*/ 85 w 91"/>
              <a:gd name="T17" fmla="*/ 16 h 160"/>
              <a:gd name="T18" fmla="*/ 5 w 91"/>
              <a:gd name="T19" fmla="*/ 12 h 160"/>
              <a:gd name="T20" fmla="*/ 79 w 91"/>
              <a:gd name="T21" fmla="*/ 155 h 160"/>
              <a:gd name="T22" fmla="*/ 5 w 91"/>
              <a:gd name="T23" fmla="*/ 148 h 160"/>
              <a:gd name="T24" fmla="*/ 85 w 91"/>
              <a:gd name="T25" fmla="*/ 128 h 160"/>
              <a:gd name="T26" fmla="*/ 79 w 91"/>
              <a:gd name="T27" fmla="*/ 155 h 160"/>
              <a:gd name="T28" fmla="*/ 35 w 91"/>
              <a:gd name="T29" fmla="*/ 141 h 160"/>
              <a:gd name="T30" fmla="*/ 56 w 91"/>
              <a:gd name="T31" fmla="*/ 141 h 160"/>
              <a:gd name="T32" fmla="*/ 45 w 91"/>
              <a:gd name="T33" fmla="*/ 147 h 160"/>
              <a:gd name="T34" fmla="*/ 45 w 91"/>
              <a:gd name="T35" fmla="*/ 136 h 160"/>
              <a:gd name="T36" fmla="*/ 45 w 91"/>
              <a:gd name="T37" fmla="*/ 147 h 160"/>
              <a:gd name="T38" fmla="*/ 35 w 91"/>
              <a:gd name="T39" fmla="*/ 8 h 160"/>
              <a:gd name="T40" fmla="*/ 48 w 91"/>
              <a:gd name="T41" fmla="*/ 11 h 160"/>
              <a:gd name="T42" fmla="*/ 35 w 91"/>
              <a:gd name="T43" fmla="*/ 13 h 160"/>
              <a:gd name="T44" fmla="*/ 51 w 91"/>
              <a:gd name="T45" fmla="*/ 11 h 160"/>
              <a:gd name="T46" fmla="*/ 56 w 91"/>
              <a:gd name="T47" fmla="*/ 8 h 160"/>
              <a:gd name="T48" fmla="*/ 56 w 91"/>
              <a:gd name="T49" fmla="*/ 13 h 160"/>
              <a:gd name="T50" fmla="*/ 51 w 91"/>
              <a:gd name="T51" fmla="*/ 11 h 160"/>
              <a:gd name="T52" fmla="*/ 80 w 91"/>
              <a:gd name="T53" fmla="*/ 43 h 160"/>
              <a:gd name="T54" fmla="*/ 24 w 91"/>
              <a:gd name="T55" fmla="*/ 29 h 160"/>
              <a:gd name="T56" fmla="*/ 11 w 91"/>
              <a:gd name="T57" fmla="*/ 70 h 160"/>
              <a:gd name="T58" fmla="*/ 67 w 91"/>
              <a:gd name="T59" fmla="*/ 56 h 160"/>
              <a:gd name="T60" fmla="*/ 16 w 91"/>
              <a:gd name="T61" fmla="*/ 43 h 160"/>
              <a:gd name="T62" fmla="*/ 67 w 91"/>
              <a:gd name="T63" fmla="*/ 35 h 160"/>
              <a:gd name="T64" fmla="*/ 67 w 91"/>
              <a:gd name="T65" fmla="*/ 51 h 160"/>
              <a:gd name="T66" fmla="*/ 16 w 91"/>
              <a:gd name="T67" fmla="*/ 58 h 160"/>
              <a:gd name="T68" fmla="*/ 24 w 91"/>
              <a:gd name="T69" fmla="*/ 75 h 160"/>
              <a:gd name="T70" fmla="*/ 24 w 91"/>
              <a:gd name="T71" fmla="*/ 101 h 160"/>
              <a:gd name="T72" fmla="*/ 80 w 91"/>
              <a:gd name="T73" fmla="*/ 116 h 160"/>
              <a:gd name="T74" fmla="*/ 67 w 91"/>
              <a:gd name="T75" fmla="*/ 75 h 160"/>
              <a:gd name="T76" fmla="*/ 68 w 91"/>
              <a:gd name="T77" fmla="*/ 96 h 160"/>
              <a:gd name="T78" fmla="*/ 16 w 91"/>
              <a:gd name="T79" fmla="*/ 88 h 160"/>
              <a:gd name="T80" fmla="*/ 67 w 91"/>
              <a:gd name="T81" fmla="*/ 80 h 160"/>
              <a:gd name="T82" fmla="*/ 75 w 91"/>
              <a:gd name="T83" fmla="*/ 10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1" h="160">
                <a:moveTo>
                  <a:pt x="79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lose/>
                <a:moveTo>
                  <a:pt x="5" y="21"/>
                </a:moveTo>
                <a:cubicBezTo>
                  <a:pt x="85" y="21"/>
                  <a:pt x="85" y="21"/>
                  <a:pt x="85" y="21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5" y="123"/>
                  <a:pt x="5" y="123"/>
                  <a:pt x="5" y="123"/>
                </a:cubicBezTo>
                <a:lnTo>
                  <a:pt x="5" y="21"/>
                </a:ln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45" y="131"/>
                </a:moveTo>
                <a:cubicBezTo>
                  <a:pt x="39" y="131"/>
                  <a:pt x="35" y="135"/>
                  <a:pt x="35" y="141"/>
                </a:cubicBezTo>
                <a:cubicBezTo>
                  <a:pt x="35" y="147"/>
                  <a:pt x="39" y="152"/>
                  <a:pt x="45" y="152"/>
                </a:cubicBezTo>
                <a:cubicBezTo>
                  <a:pt x="51" y="152"/>
                  <a:pt x="56" y="147"/>
                  <a:pt x="56" y="141"/>
                </a:cubicBezTo>
                <a:cubicBezTo>
                  <a:pt x="56" y="135"/>
                  <a:pt x="51" y="131"/>
                  <a:pt x="45" y="131"/>
                </a:cubicBezTo>
                <a:close/>
                <a:moveTo>
                  <a:pt x="45" y="147"/>
                </a:moveTo>
                <a:cubicBezTo>
                  <a:pt x="42" y="147"/>
                  <a:pt x="40" y="144"/>
                  <a:pt x="40" y="141"/>
                </a:cubicBezTo>
                <a:cubicBezTo>
                  <a:pt x="40" y="138"/>
                  <a:pt x="42" y="136"/>
                  <a:pt x="45" y="136"/>
                </a:cubicBezTo>
                <a:cubicBezTo>
                  <a:pt x="48" y="136"/>
                  <a:pt x="51" y="138"/>
                  <a:pt x="51" y="141"/>
                </a:cubicBezTo>
                <a:cubicBezTo>
                  <a:pt x="51" y="144"/>
                  <a:pt x="48" y="147"/>
                  <a:pt x="45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67" y="56"/>
                </a:moveTo>
                <a:cubicBezTo>
                  <a:pt x="74" y="56"/>
                  <a:pt x="80" y="50"/>
                  <a:pt x="80" y="43"/>
                </a:cubicBezTo>
                <a:cubicBezTo>
                  <a:pt x="80" y="35"/>
                  <a:pt x="74" y="29"/>
                  <a:pt x="67" y="29"/>
                </a:cubicBezTo>
                <a:cubicBezTo>
                  <a:pt x="24" y="29"/>
                  <a:pt x="24" y="29"/>
                  <a:pt x="24" y="29"/>
                </a:cubicBezTo>
                <a:cubicBezTo>
                  <a:pt x="17" y="29"/>
                  <a:pt x="11" y="35"/>
                  <a:pt x="11" y="43"/>
                </a:cubicBezTo>
                <a:cubicBezTo>
                  <a:pt x="11" y="70"/>
                  <a:pt x="11" y="70"/>
                  <a:pt x="11" y="70"/>
                </a:cubicBezTo>
                <a:cubicBezTo>
                  <a:pt x="25" y="56"/>
                  <a:pt x="25" y="56"/>
                  <a:pt x="25" y="56"/>
                </a:cubicBezTo>
                <a:lnTo>
                  <a:pt x="67" y="56"/>
                </a:lnTo>
                <a:close/>
                <a:moveTo>
                  <a:pt x="16" y="58"/>
                </a:moveTo>
                <a:cubicBezTo>
                  <a:pt x="16" y="43"/>
                  <a:pt x="16" y="43"/>
                  <a:pt x="16" y="43"/>
                </a:cubicBezTo>
                <a:cubicBezTo>
                  <a:pt x="16" y="38"/>
                  <a:pt x="20" y="35"/>
                  <a:pt x="24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71" y="35"/>
                  <a:pt x="75" y="38"/>
                  <a:pt x="75" y="43"/>
                </a:cubicBezTo>
                <a:cubicBezTo>
                  <a:pt x="75" y="47"/>
                  <a:pt x="71" y="51"/>
                  <a:pt x="67" y="51"/>
                </a:cubicBezTo>
                <a:cubicBezTo>
                  <a:pt x="23" y="51"/>
                  <a:pt x="23" y="51"/>
                  <a:pt x="23" y="51"/>
                </a:cubicBezTo>
                <a:lnTo>
                  <a:pt x="16" y="58"/>
                </a:lnTo>
                <a:close/>
                <a:moveTo>
                  <a:pt x="67" y="75"/>
                </a:moveTo>
                <a:cubicBezTo>
                  <a:pt x="24" y="75"/>
                  <a:pt x="24" y="75"/>
                  <a:pt x="24" y="75"/>
                </a:cubicBezTo>
                <a:cubicBezTo>
                  <a:pt x="17" y="75"/>
                  <a:pt x="11" y="81"/>
                  <a:pt x="11" y="88"/>
                </a:cubicBezTo>
                <a:cubicBezTo>
                  <a:pt x="11" y="95"/>
                  <a:pt x="17" y="101"/>
                  <a:pt x="24" y="101"/>
                </a:cubicBezTo>
                <a:cubicBezTo>
                  <a:pt x="66" y="101"/>
                  <a:pt x="66" y="101"/>
                  <a:pt x="66" y="101"/>
                </a:cubicBezTo>
                <a:cubicBezTo>
                  <a:pt x="80" y="116"/>
                  <a:pt x="80" y="116"/>
                  <a:pt x="80" y="116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1"/>
                  <a:pt x="74" y="75"/>
                  <a:pt x="67" y="75"/>
                </a:cubicBezTo>
                <a:close/>
                <a:moveTo>
                  <a:pt x="75" y="103"/>
                </a:moveTo>
                <a:cubicBezTo>
                  <a:pt x="68" y="96"/>
                  <a:pt x="68" y="96"/>
                  <a:pt x="68" y="96"/>
                </a:cubicBezTo>
                <a:cubicBezTo>
                  <a:pt x="24" y="96"/>
                  <a:pt x="24" y="96"/>
                  <a:pt x="24" y="96"/>
                </a:cubicBezTo>
                <a:cubicBezTo>
                  <a:pt x="20" y="96"/>
                  <a:pt x="16" y="92"/>
                  <a:pt x="16" y="88"/>
                </a:cubicBezTo>
                <a:cubicBezTo>
                  <a:pt x="16" y="84"/>
                  <a:pt x="20" y="80"/>
                  <a:pt x="24" y="80"/>
                </a:cubicBezTo>
                <a:cubicBezTo>
                  <a:pt x="67" y="80"/>
                  <a:pt x="67" y="80"/>
                  <a:pt x="67" y="80"/>
                </a:cubicBezTo>
                <a:cubicBezTo>
                  <a:pt x="71" y="80"/>
                  <a:pt x="75" y="84"/>
                  <a:pt x="75" y="88"/>
                </a:cubicBezTo>
                <a:lnTo>
                  <a:pt x="75" y="10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3" name="Freeform 1384"/>
          <p:cNvSpPr>
            <a:spLocks noEditPoints="1"/>
          </p:cNvSpPr>
          <p:nvPr userDrawn="1"/>
        </p:nvSpPr>
        <p:spPr bwMode="auto">
          <a:xfrm>
            <a:off x="8364975" y="5956817"/>
            <a:ext cx="436127" cy="454462"/>
          </a:xfrm>
          <a:custGeom>
            <a:avLst/>
            <a:gdLst>
              <a:gd name="T0" fmla="*/ 75 w 155"/>
              <a:gd name="T1" fmla="*/ 131 h 160"/>
              <a:gd name="T2" fmla="*/ 75 w 155"/>
              <a:gd name="T3" fmla="*/ 147 h 160"/>
              <a:gd name="T4" fmla="*/ 77 w 155"/>
              <a:gd name="T5" fmla="*/ 13 h 160"/>
              <a:gd name="T6" fmla="*/ 88 w 155"/>
              <a:gd name="T7" fmla="*/ 8 h 160"/>
              <a:gd name="T8" fmla="*/ 7 w 155"/>
              <a:gd name="T9" fmla="*/ 39 h 160"/>
              <a:gd name="T10" fmla="*/ 8 w 155"/>
              <a:gd name="T11" fmla="*/ 33 h 160"/>
              <a:gd name="T12" fmla="*/ 0 w 155"/>
              <a:gd name="T13" fmla="*/ 23 h 160"/>
              <a:gd name="T14" fmla="*/ 5 w 155"/>
              <a:gd name="T15" fmla="*/ 23 h 160"/>
              <a:gd name="T16" fmla="*/ 10 w 155"/>
              <a:gd name="T17" fmla="*/ 62 h 160"/>
              <a:gd name="T18" fmla="*/ 13 w 155"/>
              <a:gd name="T19" fmla="*/ 64 h 160"/>
              <a:gd name="T20" fmla="*/ 25 w 155"/>
              <a:gd name="T21" fmla="*/ 107 h 160"/>
              <a:gd name="T22" fmla="*/ 9 w 155"/>
              <a:gd name="T23" fmla="*/ 52 h 160"/>
              <a:gd name="T24" fmla="*/ 12 w 155"/>
              <a:gd name="T25" fmla="*/ 48 h 160"/>
              <a:gd name="T26" fmla="*/ 15 w 155"/>
              <a:gd name="T27" fmla="*/ 13 h 160"/>
              <a:gd name="T28" fmla="*/ 20 w 155"/>
              <a:gd name="T29" fmla="*/ 11 h 160"/>
              <a:gd name="T30" fmla="*/ 23 w 155"/>
              <a:gd name="T31" fmla="*/ 13 h 160"/>
              <a:gd name="T32" fmla="*/ 20 w 155"/>
              <a:gd name="T33" fmla="*/ 100 h 160"/>
              <a:gd name="T34" fmla="*/ 24 w 155"/>
              <a:gd name="T35" fmla="*/ 102 h 160"/>
              <a:gd name="T36" fmla="*/ 15 w 155"/>
              <a:gd name="T37" fmla="*/ 69 h 160"/>
              <a:gd name="T38" fmla="*/ 19 w 155"/>
              <a:gd name="T39" fmla="*/ 89 h 160"/>
              <a:gd name="T40" fmla="*/ 22 w 155"/>
              <a:gd name="T41" fmla="*/ 86 h 160"/>
              <a:gd name="T42" fmla="*/ 145 w 155"/>
              <a:gd name="T43" fmla="*/ 51 h 160"/>
              <a:gd name="T44" fmla="*/ 152 w 155"/>
              <a:gd name="T45" fmla="*/ 34 h 160"/>
              <a:gd name="T46" fmla="*/ 147 w 155"/>
              <a:gd name="T47" fmla="*/ 33 h 160"/>
              <a:gd name="T48" fmla="*/ 152 w 155"/>
              <a:gd name="T49" fmla="*/ 26 h 160"/>
              <a:gd name="T50" fmla="*/ 151 w 155"/>
              <a:gd name="T51" fmla="*/ 18 h 160"/>
              <a:gd name="T52" fmla="*/ 133 w 155"/>
              <a:gd name="T53" fmla="*/ 8 h 160"/>
              <a:gd name="T54" fmla="*/ 127 w 155"/>
              <a:gd name="T55" fmla="*/ 9 h 160"/>
              <a:gd name="T56" fmla="*/ 145 w 155"/>
              <a:gd name="T57" fmla="*/ 17 h 160"/>
              <a:gd name="T58" fmla="*/ 145 w 155"/>
              <a:gd name="T59" fmla="*/ 62 h 160"/>
              <a:gd name="T60" fmla="*/ 143 w 155"/>
              <a:gd name="T61" fmla="*/ 56 h 160"/>
              <a:gd name="T62" fmla="*/ 123 w 155"/>
              <a:gd name="T63" fmla="*/ 123 h 160"/>
              <a:gd name="T64" fmla="*/ 123 w 155"/>
              <a:gd name="T65" fmla="*/ 109 h 160"/>
              <a:gd name="T66" fmla="*/ 123 w 155"/>
              <a:gd name="T67" fmla="*/ 86 h 160"/>
              <a:gd name="T68" fmla="*/ 123 w 155"/>
              <a:gd name="T69" fmla="*/ 73 h 160"/>
              <a:gd name="T70" fmla="*/ 123 w 155"/>
              <a:gd name="T71" fmla="*/ 57 h 160"/>
              <a:gd name="T72" fmla="*/ 123 w 155"/>
              <a:gd name="T73" fmla="*/ 44 h 160"/>
              <a:gd name="T74" fmla="*/ 123 w 155"/>
              <a:gd name="T75" fmla="*/ 21 h 160"/>
              <a:gd name="T76" fmla="*/ 111 w 155"/>
              <a:gd name="T77" fmla="*/ 0 h 160"/>
              <a:gd name="T78" fmla="*/ 32 w 155"/>
              <a:gd name="T79" fmla="*/ 21 h 160"/>
              <a:gd name="T80" fmla="*/ 32 w 155"/>
              <a:gd name="T81" fmla="*/ 34 h 160"/>
              <a:gd name="T82" fmla="*/ 32 w 155"/>
              <a:gd name="T83" fmla="*/ 57 h 160"/>
              <a:gd name="T84" fmla="*/ 32 w 155"/>
              <a:gd name="T85" fmla="*/ 70 h 160"/>
              <a:gd name="T86" fmla="*/ 32 w 155"/>
              <a:gd name="T87" fmla="*/ 86 h 160"/>
              <a:gd name="T88" fmla="*/ 32 w 155"/>
              <a:gd name="T89" fmla="*/ 99 h 160"/>
              <a:gd name="T90" fmla="*/ 32 w 155"/>
              <a:gd name="T91" fmla="*/ 123 h 160"/>
              <a:gd name="T92" fmla="*/ 26 w 155"/>
              <a:gd name="T93" fmla="*/ 123 h 160"/>
              <a:gd name="T94" fmla="*/ 32 w 155"/>
              <a:gd name="T95" fmla="*/ 132 h 160"/>
              <a:gd name="T96" fmla="*/ 44 w 155"/>
              <a:gd name="T97" fmla="*/ 160 h 160"/>
              <a:gd name="T98" fmla="*/ 125 w 155"/>
              <a:gd name="T99" fmla="*/ 135 h 160"/>
              <a:gd name="T100" fmla="*/ 124 w 155"/>
              <a:gd name="T101" fmla="*/ 127 h 160"/>
              <a:gd name="T102" fmla="*/ 117 w 155"/>
              <a:gd name="T103" fmla="*/ 21 h 160"/>
              <a:gd name="T104" fmla="*/ 111 w 155"/>
              <a:gd name="T105" fmla="*/ 5 h 160"/>
              <a:gd name="T106" fmla="*/ 44 w 155"/>
              <a:gd name="T107" fmla="*/ 5 h 160"/>
              <a:gd name="T108" fmla="*/ 117 w 155"/>
              <a:gd name="T109" fmla="*/ 128 h 160"/>
              <a:gd name="T110" fmla="*/ 132 w 155"/>
              <a:gd name="T111" fmla="*/ 102 h 160"/>
              <a:gd name="T112" fmla="*/ 135 w 155"/>
              <a:gd name="T113" fmla="*/ 97 h 160"/>
              <a:gd name="T114" fmla="*/ 126 w 155"/>
              <a:gd name="T115" fmla="*/ 111 h 160"/>
              <a:gd name="T116" fmla="*/ 138 w 155"/>
              <a:gd name="T117" fmla="*/ 87 h 160"/>
              <a:gd name="T118" fmla="*/ 137 w 155"/>
              <a:gd name="T119" fmla="*/ 82 h 160"/>
              <a:gd name="T120" fmla="*/ 138 w 155"/>
              <a:gd name="T121" fmla="*/ 7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55" h="160">
                <a:moveTo>
                  <a:pt x="75" y="131"/>
                </a:moveTo>
                <a:cubicBezTo>
                  <a:pt x="69" y="131"/>
                  <a:pt x="64" y="135"/>
                  <a:pt x="64" y="141"/>
                </a:cubicBezTo>
                <a:cubicBezTo>
                  <a:pt x="64" y="147"/>
                  <a:pt x="69" y="152"/>
                  <a:pt x="75" y="152"/>
                </a:cubicBezTo>
                <a:cubicBezTo>
                  <a:pt x="81" y="152"/>
                  <a:pt x="85" y="147"/>
                  <a:pt x="85" y="141"/>
                </a:cubicBezTo>
                <a:cubicBezTo>
                  <a:pt x="85" y="135"/>
                  <a:pt x="81" y="131"/>
                  <a:pt x="75" y="131"/>
                </a:cubicBezTo>
                <a:close/>
                <a:moveTo>
                  <a:pt x="75" y="147"/>
                </a:moveTo>
                <a:cubicBezTo>
                  <a:pt x="72" y="147"/>
                  <a:pt x="69" y="144"/>
                  <a:pt x="69" y="141"/>
                </a:cubicBezTo>
                <a:cubicBezTo>
                  <a:pt x="69" y="138"/>
                  <a:pt x="72" y="136"/>
                  <a:pt x="75" y="136"/>
                </a:cubicBezTo>
                <a:cubicBezTo>
                  <a:pt x="78" y="136"/>
                  <a:pt x="80" y="138"/>
                  <a:pt x="80" y="141"/>
                </a:cubicBezTo>
                <a:cubicBezTo>
                  <a:pt x="80" y="144"/>
                  <a:pt x="78" y="147"/>
                  <a:pt x="75" y="147"/>
                </a:cubicBezTo>
                <a:close/>
                <a:moveTo>
                  <a:pt x="64" y="11"/>
                </a:moveTo>
                <a:cubicBezTo>
                  <a:pt x="64" y="9"/>
                  <a:pt x="65" y="8"/>
                  <a:pt x="6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9" y="8"/>
                  <a:pt x="80" y="9"/>
                  <a:pt x="80" y="11"/>
                </a:cubicBezTo>
                <a:cubicBezTo>
                  <a:pt x="80" y="12"/>
                  <a:pt x="79" y="13"/>
                  <a:pt x="7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5" y="13"/>
                  <a:pt x="64" y="12"/>
                  <a:pt x="64" y="11"/>
                </a:cubicBezTo>
                <a:close/>
                <a:moveTo>
                  <a:pt x="83" y="11"/>
                </a:moveTo>
                <a:cubicBezTo>
                  <a:pt x="83" y="9"/>
                  <a:pt x="84" y="8"/>
                  <a:pt x="85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9" y="8"/>
                  <a:pt x="91" y="9"/>
                  <a:pt x="91" y="11"/>
                </a:cubicBezTo>
                <a:cubicBezTo>
                  <a:pt x="91" y="12"/>
                  <a:pt x="89" y="13"/>
                  <a:pt x="88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4" y="13"/>
                  <a:pt x="83" y="12"/>
                  <a:pt x="83" y="11"/>
                </a:cubicBezTo>
                <a:close/>
                <a:moveTo>
                  <a:pt x="7" y="39"/>
                </a:moveTo>
                <a:cubicBezTo>
                  <a:pt x="6" y="39"/>
                  <a:pt x="6" y="39"/>
                  <a:pt x="6" y="39"/>
                </a:cubicBezTo>
                <a:cubicBezTo>
                  <a:pt x="5" y="39"/>
                  <a:pt x="4" y="38"/>
                  <a:pt x="3" y="37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3"/>
                  <a:pt x="3" y="32"/>
                  <a:pt x="5" y="31"/>
                </a:cubicBezTo>
                <a:cubicBezTo>
                  <a:pt x="6" y="31"/>
                  <a:pt x="7" y="32"/>
                  <a:pt x="8" y="33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7"/>
                  <a:pt x="8" y="38"/>
                  <a:pt x="7" y="39"/>
                </a:cubicBezTo>
                <a:close/>
                <a:moveTo>
                  <a:pt x="3" y="26"/>
                </a:moveTo>
                <a:cubicBezTo>
                  <a:pt x="1" y="26"/>
                  <a:pt x="0" y="25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19"/>
                  <a:pt x="2" y="18"/>
                  <a:pt x="3" y="18"/>
                </a:cubicBezTo>
                <a:cubicBezTo>
                  <a:pt x="5" y="19"/>
                  <a:pt x="6" y="20"/>
                  <a:pt x="5" y="22"/>
                </a:cubicBezTo>
                <a:cubicBezTo>
                  <a:pt x="5" y="22"/>
                  <a:pt x="5" y="22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5"/>
                  <a:pt x="4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lose/>
                <a:moveTo>
                  <a:pt x="13" y="64"/>
                </a:moveTo>
                <a:cubicBezTo>
                  <a:pt x="13" y="64"/>
                  <a:pt x="13" y="64"/>
                  <a:pt x="13" y="64"/>
                </a:cubicBezTo>
                <a:cubicBezTo>
                  <a:pt x="12" y="64"/>
                  <a:pt x="10" y="63"/>
                  <a:pt x="10" y="62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58"/>
                  <a:pt x="10" y="57"/>
                  <a:pt x="11" y="56"/>
                </a:cubicBezTo>
                <a:cubicBezTo>
                  <a:pt x="13" y="56"/>
                  <a:pt x="14" y="57"/>
                  <a:pt x="15" y="58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2"/>
                  <a:pt x="15" y="64"/>
                  <a:pt x="13" y="64"/>
                </a:cubicBezTo>
                <a:close/>
                <a:moveTo>
                  <a:pt x="27" y="114"/>
                </a:moveTo>
                <a:cubicBezTo>
                  <a:pt x="27" y="114"/>
                  <a:pt x="26" y="115"/>
                  <a:pt x="26" y="115"/>
                </a:cubicBezTo>
                <a:cubicBezTo>
                  <a:pt x="25" y="115"/>
                  <a:pt x="24" y="114"/>
                  <a:pt x="24" y="11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09"/>
                  <a:pt x="23" y="107"/>
                  <a:pt x="25" y="107"/>
                </a:cubicBezTo>
                <a:cubicBezTo>
                  <a:pt x="26" y="106"/>
                  <a:pt x="28" y="107"/>
                  <a:pt x="28" y="109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3"/>
                  <a:pt x="28" y="114"/>
                  <a:pt x="27" y="114"/>
                </a:cubicBezTo>
                <a:close/>
                <a:moveTo>
                  <a:pt x="10" y="51"/>
                </a:moveTo>
                <a:cubicBezTo>
                  <a:pt x="10" y="52"/>
                  <a:pt x="10" y="52"/>
                  <a:pt x="9" y="52"/>
                </a:cubicBezTo>
                <a:cubicBezTo>
                  <a:pt x="8" y="52"/>
                  <a:pt x="7" y="51"/>
                  <a:pt x="7" y="50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7" y="44"/>
                  <a:pt x="8" y="44"/>
                </a:cubicBezTo>
                <a:cubicBezTo>
                  <a:pt x="9" y="43"/>
                  <a:pt x="11" y="44"/>
                  <a:pt x="11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0"/>
                  <a:pt x="11" y="51"/>
                  <a:pt x="10" y="51"/>
                </a:cubicBezTo>
                <a:close/>
                <a:moveTo>
                  <a:pt x="7" y="15"/>
                </a:moveTo>
                <a:cubicBezTo>
                  <a:pt x="7" y="13"/>
                  <a:pt x="8" y="12"/>
                  <a:pt x="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3" y="10"/>
                  <a:pt x="14" y="11"/>
                  <a:pt x="15" y="13"/>
                </a:cubicBezTo>
                <a:cubicBezTo>
                  <a:pt x="15" y="14"/>
                  <a:pt x="14" y="15"/>
                  <a:pt x="13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lose/>
                <a:moveTo>
                  <a:pt x="20" y="11"/>
                </a:moveTo>
                <a:cubicBezTo>
                  <a:pt x="19" y="10"/>
                  <a:pt x="20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6" y="7"/>
                  <a:pt x="27" y="8"/>
                  <a:pt x="27" y="9"/>
                </a:cubicBezTo>
                <a:cubicBezTo>
                  <a:pt x="28" y="11"/>
                  <a:pt x="27" y="12"/>
                  <a:pt x="25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2" y="13"/>
                  <a:pt x="22" y="13"/>
                </a:cubicBezTo>
                <a:cubicBezTo>
                  <a:pt x="21" y="13"/>
                  <a:pt x="20" y="12"/>
                  <a:pt x="20" y="11"/>
                </a:cubicBezTo>
                <a:close/>
                <a:moveTo>
                  <a:pt x="24" y="102"/>
                </a:moveTo>
                <a:cubicBezTo>
                  <a:pt x="23" y="102"/>
                  <a:pt x="23" y="102"/>
                  <a:pt x="23" y="102"/>
                </a:cubicBezTo>
                <a:cubicBezTo>
                  <a:pt x="22" y="102"/>
                  <a:pt x="21" y="101"/>
                  <a:pt x="20" y="100"/>
                </a:cubicBezTo>
                <a:cubicBezTo>
                  <a:pt x="20" y="97"/>
                  <a:pt x="20" y="97"/>
                  <a:pt x="20" y="97"/>
                </a:cubicBezTo>
                <a:cubicBezTo>
                  <a:pt x="19" y="96"/>
                  <a:pt x="20" y="95"/>
                  <a:pt x="21" y="94"/>
                </a:cubicBezTo>
                <a:cubicBezTo>
                  <a:pt x="23" y="94"/>
                  <a:pt x="24" y="95"/>
                  <a:pt x="25" y="96"/>
                </a:cubicBezTo>
                <a:cubicBezTo>
                  <a:pt x="25" y="99"/>
                  <a:pt x="25" y="99"/>
                  <a:pt x="25" y="99"/>
                </a:cubicBezTo>
                <a:cubicBezTo>
                  <a:pt x="26" y="100"/>
                  <a:pt x="25" y="101"/>
                  <a:pt x="24" y="102"/>
                </a:cubicBezTo>
                <a:close/>
                <a:moveTo>
                  <a:pt x="17" y="77"/>
                </a:moveTo>
                <a:cubicBezTo>
                  <a:pt x="17" y="77"/>
                  <a:pt x="16" y="77"/>
                  <a:pt x="16" y="77"/>
                </a:cubicBezTo>
                <a:cubicBezTo>
                  <a:pt x="15" y="77"/>
                  <a:pt x="14" y="76"/>
                  <a:pt x="14" y="75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1"/>
                  <a:pt x="13" y="69"/>
                  <a:pt x="15" y="69"/>
                </a:cubicBezTo>
                <a:cubicBezTo>
                  <a:pt x="16" y="69"/>
                  <a:pt x="18" y="69"/>
                  <a:pt x="18" y="71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5"/>
                  <a:pt x="18" y="76"/>
                  <a:pt x="17" y="77"/>
                </a:cubicBezTo>
                <a:close/>
                <a:moveTo>
                  <a:pt x="20" y="89"/>
                </a:moveTo>
                <a:cubicBezTo>
                  <a:pt x="20" y="89"/>
                  <a:pt x="20" y="89"/>
                  <a:pt x="19" y="89"/>
                </a:cubicBezTo>
                <a:cubicBezTo>
                  <a:pt x="18" y="89"/>
                  <a:pt x="17" y="89"/>
                  <a:pt x="17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2"/>
                  <a:pt x="18" y="82"/>
                </a:cubicBezTo>
                <a:cubicBezTo>
                  <a:pt x="20" y="81"/>
                  <a:pt x="21" y="82"/>
                  <a:pt x="21" y="83"/>
                </a:cubicBezTo>
                <a:cubicBezTo>
                  <a:pt x="22" y="86"/>
                  <a:pt x="22" y="86"/>
                  <a:pt x="22" y="86"/>
                </a:cubicBezTo>
                <a:cubicBezTo>
                  <a:pt x="22" y="87"/>
                  <a:pt x="22" y="89"/>
                  <a:pt x="20" y="89"/>
                </a:cubicBezTo>
                <a:close/>
                <a:moveTo>
                  <a:pt x="149" y="47"/>
                </a:move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7" y="52"/>
                  <a:pt x="145" y="52"/>
                </a:cubicBezTo>
                <a:cubicBezTo>
                  <a:pt x="145" y="52"/>
                  <a:pt x="145" y="52"/>
                  <a:pt x="145" y="51"/>
                </a:cubicBezTo>
                <a:cubicBezTo>
                  <a:pt x="143" y="51"/>
                  <a:pt x="142" y="50"/>
                  <a:pt x="143" y="48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4" y="44"/>
                  <a:pt x="145" y="43"/>
                  <a:pt x="147" y="44"/>
                </a:cubicBezTo>
                <a:cubicBezTo>
                  <a:pt x="148" y="44"/>
                  <a:pt x="149" y="46"/>
                  <a:pt x="149" y="47"/>
                </a:cubicBezTo>
                <a:close/>
                <a:moveTo>
                  <a:pt x="152" y="34"/>
                </a:moveTo>
                <a:cubicBezTo>
                  <a:pt x="151" y="37"/>
                  <a:pt x="151" y="37"/>
                  <a:pt x="151" y="37"/>
                </a:cubicBezTo>
                <a:cubicBezTo>
                  <a:pt x="151" y="38"/>
                  <a:pt x="150" y="39"/>
                  <a:pt x="149" y="39"/>
                </a:cubicBezTo>
                <a:cubicBezTo>
                  <a:pt x="149" y="39"/>
                  <a:pt x="148" y="39"/>
                  <a:pt x="148" y="39"/>
                </a:cubicBezTo>
                <a:cubicBezTo>
                  <a:pt x="147" y="38"/>
                  <a:pt x="146" y="37"/>
                  <a:pt x="146" y="36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7" y="32"/>
                  <a:pt x="149" y="31"/>
                  <a:pt x="150" y="31"/>
                </a:cubicBezTo>
                <a:cubicBezTo>
                  <a:pt x="152" y="32"/>
                  <a:pt x="152" y="33"/>
                  <a:pt x="152" y="34"/>
                </a:cubicBezTo>
                <a:close/>
                <a:moveTo>
                  <a:pt x="155" y="23"/>
                </a:moveTo>
                <a:cubicBezTo>
                  <a:pt x="155" y="23"/>
                  <a:pt x="155" y="24"/>
                  <a:pt x="155" y="24"/>
                </a:cubicBezTo>
                <a:cubicBezTo>
                  <a:pt x="155" y="25"/>
                  <a:pt x="153" y="26"/>
                  <a:pt x="152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0" y="26"/>
                  <a:pt x="149" y="25"/>
                  <a:pt x="149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49" y="20"/>
                  <a:pt x="150" y="19"/>
                  <a:pt x="151" y="18"/>
                </a:cubicBezTo>
                <a:cubicBezTo>
                  <a:pt x="153" y="18"/>
                  <a:pt x="154" y="19"/>
                  <a:pt x="154" y="21"/>
                </a:cubicBezTo>
                <a:cubicBezTo>
                  <a:pt x="155" y="21"/>
                  <a:pt x="155" y="22"/>
                  <a:pt x="155" y="23"/>
                </a:cubicBezTo>
                <a:close/>
                <a:moveTo>
                  <a:pt x="127" y="9"/>
                </a:moveTo>
                <a:cubicBezTo>
                  <a:pt x="128" y="8"/>
                  <a:pt x="129" y="7"/>
                  <a:pt x="131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35" y="8"/>
                  <a:pt x="135" y="10"/>
                  <a:pt x="135" y="11"/>
                </a:cubicBezTo>
                <a:cubicBezTo>
                  <a:pt x="135" y="12"/>
                  <a:pt x="134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8" y="12"/>
                  <a:pt x="127" y="11"/>
                  <a:pt x="127" y="9"/>
                </a:cubicBezTo>
                <a:close/>
                <a:moveTo>
                  <a:pt x="140" y="13"/>
                </a:moveTo>
                <a:cubicBezTo>
                  <a:pt x="140" y="11"/>
                  <a:pt x="142" y="10"/>
                  <a:pt x="143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7" y="12"/>
                  <a:pt x="148" y="13"/>
                  <a:pt x="148" y="15"/>
                </a:cubicBezTo>
                <a:cubicBezTo>
                  <a:pt x="147" y="16"/>
                  <a:pt x="146" y="17"/>
                  <a:pt x="145" y="17"/>
                </a:cubicBezTo>
                <a:cubicBezTo>
                  <a:pt x="145" y="17"/>
                  <a:pt x="145" y="17"/>
                  <a:pt x="144" y="17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0" y="15"/>
                  <a:pt x="140" y="14"/>
                  <a:pt x="140" y="13"/>
                </a:cubicBezTo>
                <a:close/>
                <a:moveTo>
                  <a:pt x="145" y="60"/>
                </a:moveTo>
                <a:cubicBezTo>
                  <a:pt x="145" y="62"/>
                  <a:pt x="145" y="62"/>
                  <a:pt x="145" y="62"/>
                </a:cubicBezTo>
                <a:cubicBezTo>
                  <a:pt x="144" y="63"/>
                  <a:pt x="143" y="64"/>
                  <a:pt x="142" y="64"/>
                </a:cubicBezTo>
                <a:cubicBezTo>
                  <a:pt x="142" y="64"/>
                  <a:pt x="142" y="64"/>
                  <a:pt x="141" y="64"/>
                </a:cubicBezTo>
                <a:cubicBezTo>
                  <a:pt x="140" y="64"/>
                  <a:pt x="139" y="62"/>
                  <a:pt x="139" y="61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7"/>
                  <a:pt x="142" y="56"/>
                  <a:pt x="143" y="56"/>
                </a:cubicBezTo>
                <a:cubicBezTo>
                  <a:pt x="145" y="57"/>
                  <a:pt x="146" y="58"/>
                  <a:pt x="145" y="60"/>
                </a:cubicBezTo>
                <a:close/>
                <a:moveTo>
                  <a:pt x="126" y="119"/>
                </a:moveTo>
                <a:cubicBezTo>
                  <a:pt x="125" y="119"/>
                  <a:pt x="124" y="120"/>
                  <a:pt x="123" y="121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3" y="110"/>
                  <a:pt x="123" y="110"/>
                  <a:pt x="123" y="10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3" y="84"/>
                  <a:pt x="123" y="83"/>
                  <a:pt x="123" y="8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7" y="0"/>
                  <a:pt x="1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9"/>
                  <a:pt x="32" y="99"/>
                  <a:pt x="32" y="99"/>
                </a:cubicBezTo>
                <a:cubicBezTo>
                  <a:pt x="32" y="99"/>
                  <a:pt x="32" y="99"/>
                  <a:pt x="32" y="99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0"/>
                  <a:pt x="30" y="119"/>
                  <a:pt x="28" y="119"/>
                </a:cubicBezTo>
                <a:cubicBezTo>
                  <a:pt x="27" y="120"/>
                  <a:pt x="26" y="121"/>
                  <a:pt x="26" y="123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7" y="127"/>
                  <a:pt x="29" y="127"/>
                  <a:pt x="30" y="127"/>
                </a:cubicBezTo>
                <a:cubicBezTo>
                  <a:pt x="31" y="127"/>
                  <a:pt x="32" y="126"/>
                  <a:pt x="32" y="12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0" y="132"/>
                  <a:pt x="29" y="134"/>
                  <a:pt x="30" y="135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1" y="139"/>
                  <a:pt x="31" y="139"/>
                  <a:pt x="32" y="139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5"/>
                  <a:pt x="37" y="160"/>
                  <a:pt x="44" y="160"/>
                </a:cubicBezTo>
                <a:cubicBezTo>
                  <a:pt x="111" y="160"/>
                  <a:pt x="111" y="160"/>
                  <a:pt x="111" y="160"/>
                </a:cubicBezTo>
                <a:cubicBezTo>
                  <a:pt x="117" y="160"/>
                  <a:pt x="123" y="155"/>
                  <a:pt x="123" y="148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23" y="139"/>
                  <a:pt x="124" y="139"/>
                  <a:pt x="124" y="138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5" y="134"/>
                  <a:pt x="125" y="132"/>
                  <a:pt x="123" y="13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23" y="126"/>
                  <a:pt x="124" y="127"/>
                  <a:pt x="124" y="127"/>
                </a:cubicBezTo>
                <a:cubicBezTo>
                  <a:pt x="126" y="127"/>
                  <a:pt x="127" y="127"/>
                  <a:pt x="128" y="125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1"/>
                  <a:pt x="128" y="120"/>
                  <a:pt x="126" y="119"/>
                </a:cubicBezTo>
                <a:close/>
                <a:moveTo>
                  <a:pt x="37" y="21"/>
                </a:moveTo>
                <a:cubicBezTo>
                  <a:pt x="117" y="21"/>
                  <a:pt x="117" y="21"/>
                  <a:pt x="117" y="21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37" y="123"/>
                  <a:pt x="37" y="123"/>
                  <a:pt x="37" y="123"/>
                </a:cubicBezTo>
                <a:lnTo>
                  <a:pt x="37" y="21"/>
                </a:lnTo>
                <a:close/>
                <a:moveTo>
                  <a:pt x="44" y="5"/>
                </a:moveTo>
                <a:cubicBezTo>
                  <a:pt x="111" y="5"/>
                  <a:pt x="111" y="5"/>
                  <a:pt x="111" y="5"/>
                </a:cubicBezTo>
                <a:cubicBezTo>
                  <a:pt x="114" y="5"/>
                  <a:pt x="117" y="8"/>
                  <a:pt x="117" y="12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8"/>
                  <a:pt x="40" y="5"/>
                  <a:pt x="44" y="5"/>
                </a:cubicBezTo>
                <a:close/>
                <a:moveTo>
                  <a:pt x="111" y="155"/>
                </a:moveTo>
                <a:cubicBezTo>
                  <a:pt x="44" y="155"/>
                  <a:pt x="44" y="155"/>
                  <a:pt x="44" y="155"/>
                </a:cubicBezTo>
                <a:cubicBezTo>
                  <a:pt x="40" y="155"/>
                  <a:pt x="37" y="152"/>
                  <a:pt x="37" y="14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48"/>
                  <a:pt x="117" y="148"/>
                  <a:pt x="117" y="148"/>
                </a:cubicBezTo>
                <a:cubicBezTo>
                  <a:pt x="117" y="152"/>
                  <a:pt x="114" y="155"/>
                  <a:pt x="111" y="155"/>
                </a:cubicBezTo>
                <a:close/>
                <a:moveTo>
                  <a:pt x="135" y="97"/>
                </a:moveTo>
                <a:cubicBezTo>
                  <a:pt x="134" y="100"/>
                  <a:pt x="134" y="100"/>
                  <a:pt x="134" y="100"/>
                </a:cubicBezTo>
                <a:cubicBezTo>
                  <a:pt x="134" y="101"/>
                  <a:pt x="133" y="102"/>
                  <a:pt x="132" y="102"/>
                </a:cubicBezTo>
                <a:cubicBezTo>
                  <a:pt x="132" y="102"/>
                  <a:pt x="131" y="102"/>
                  <a:pt x="131" y="102"/>
                </a:cubicBezTo>
                <a:cubicBezTo>
                  <a:pt x="130" y="101"/>
                  <a:pt x="129" y="100"/>
                  <a:pt x="129" y="99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30" y="95"/>
                  <a:pt x="132" y="94"/>
                  <a:pt x="133" y="94"/>
                </a:cubicBezTo>
                <a:cubicBezTo>
                  <a:pt x="135" y="95"/>
                  <a:pt x="135" y="96"/>
                  <a:pt x="135" y="97"/>
                </a:cubicBezTo>
                <a:close/>
                <a:moveTo>
                  <a:pt x="132" y="110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31" y="114"/>
                  <a:pt x="130" y="115"/>
                  <a:pt x="128" y="115"/>
                </a:cubicBezTo>
                <a:cubicBezTo>
                  <a:pt x="128" y="115"/>
                  <a:pt x="128" y="114"/>
                  <a:pt x="128" y="114"/>
                </a:cubicBezTo>
                <a:cubicBezTo>
                  <a:pt x="126" y="114"/>
                  <a:pt x="126" y="113"/>
                  <a:pt x="126" y="111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7"/>
                  <a:pt x="128" y="106"/>
                  <a:pt x="130" y="107"/>
                </a:cubicBezTo>
                <a:cubicBezTo>
                  <a:pt x="131" y="107"/>
                  <a:pt x="132" y="109"/>
                  <a:pt x="132" y="110"/>
                </a:cubicBezTo>
                <a:close/>
                <a:moveTo>
                  <a:pt x="138" y="85"/>
                </a:moveTo>
                <a:cubicBezTo>
                  <a:pt x="138" y="87"/>
                  <a:pt x="138" y="87"/>
                  <a:pt x="138" y="87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3" y="89"/>
                  <a:pt x="132" y="87"/>
                  <a:pt x="133" y="86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4" y="82"/>
                  <a:pt x="135" y="81"/>
                  <a:pt x="137" y="82"/>
                </a:cubicBezTo>
                <a:cubicBezTo>
                  <a:pt x="138" y="82"/>
                  <a:pt x="139" y="83"/>
                  <a:pt x="138" y="85"/>
                </a:cubicBezTo>
                <a:close/>
                <a:moveTo>
                  <a:pt x="142" y="72"/>
                </a:moveTo>
                <a:cubicBezTo>
                  <a:pt x="141" y="75"/>
                  <a:pt x="141" y="75"/>
                  <a:pt x="141" y="75"/>
                </a:cubicBezTo>
                <a:cubicBezTo>
                  <a:pt x="141" y="76"/>
                  <a:pt x="140" y="77"/>
                  <a:pt x="139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6" y="76"/>
                  <a:pt x="136" y="75"/>
                  <a:pt x="136" y="73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7" y="69"/>
                  <a:pt x="139" y="69"/>
                  <a:pt x="140" y="69"/>
                </a:cubicBezTo>
                <a:cubicBezTo>
                  <a:pt x="141" y="69"/>
                  <a:pt x="142" y="71"/>
                  <a:pt x="142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505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9751722B-BDE4-48DC-AFEF-860A1A3FEDA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4681" y="1613894"/>
            <a:ext cx="455772" cy="454462"/>
          </a:xfrm>
          <a:custGeom>
            <a:avLst/>
            <a:gdLst>
              <a:gd name="T0" fmla="*/ 157 w 162"/>
              <a:gd name="T1" fmla="*/ 78 h 160"/>
              <a:gd name="T2" fmla="*/ 152 w 162"/>
              <a:gd name="T3" fmla="*/ 53 h 160"/>
              <a:gd name="T4" fmla="*/ 143 w 162"/>
              <a:gd name="T5" fmla="*/ 30 h 160"/>
              <a:gd name="T6" fmla="*/ 131 w 162"/>
              <a:gd name="T7" fmla="*/ 18 h 160"/>
              <a:gd name="T8" fmla="*/ 108 w 162"/>
              <a:gd name="T9" fmla="*/ 9 h 160"/>
              <a:gd name="T10" fmla="*/ 89 w 162"/>
              <a:gd name="T11" fmla="*/ 1 h 160"/>
              <a:gd name="T12" fmla="*/ 73 w 162"/>
              <a:gd name="T13" fmla="*/ 1 h 160"/>
              <a:gd name="T14" fmla="*/ 54 w 162"/>
              <a:gd name="T15" fmla="*/ 9 h 160"/>
              <a:gd name="T16" fmla="*/ 31 w 162"/>
              <a:gd name="T17" fmla="*/ 18 h 160"/>
              <a:gd name="T18" fmla="*/ 19 w 162"/>
              <a:gd name="T19" fmla="*/ 30 h 160"/>
              <a:gd name="T20" fmla="*/ 10 w 162"/>
              <a:gd name="T21" fmla="*/ 53 h 160"/>
              <a:gd name="T22" fmla="*/ 5 w 162"/>
              <a:gd name="T23" fmla="*/ 78 h 160"/>
              <a:gd name="T24" fmla="*/ 5 w 162"/>
              <a:gd name="T25" fmla="*/ 103 h 160"/>
              <a:gd name="T26" fmla="*/ 11 w 162"/>
              <a:gd name="T27" fmla="*/ 118 h 160"/>
              <a:gd name="T28" fmla="*/ 28 w 162"/>
              <a:gd name="T29" fmla="*/ 135 h 160"/>
              <a:gd name="T30" fmla="*/ 50 w 162"/>
              <a:gd name="T31" fmla="*/ 150 h 160"/>
              <a:gd name="T32" fmla="*/ 68 w 162"/>
              <a:gd name="T33" fmla="*/ 160 h 160"/>
              <a:gd name="T34" fmla="*/ 83 w 162"/>
              <a:gd name="T35" fmla="*/ 156 h 160"/>
              <a:gd name="T36" fmla="*/ 104 w 162"/>
              <a:gd name="T37" fmla="*/ 156 h 160"/>
              <a:gd name="T38" fmla="*/ 119 w 162"/>
              <a:gd name="T39" fmla="*/ 150 h 160"/>
              <a:gd name="T40" fmla="*/ 136 w 162"/>
              <a:gd name="T41" fmla="*/ 133 h 160"/>
              <a:gd name="T42" fmla="*/ 151 w 162"/>
              <a:gd name="T43" fmla="*/ 111 h 160"/>
              <a:gd name="T44" fmla="*/ 160 w 162"/>
              <a:gd name="T45" fmla="*/ 88 h 160"/>
              <a:gd name="T46" fmla="*/ 143 w 162"/>
              <a:gd name="T47" fmla="*/ 111 h 160"/>
              <a:gd name="T48" fmla="*/ 133 w 162"/>
              <a:gd name="T49" fmla="*/ 125 h 160"/>
              <a:gd name="T50" fmla="*/ 119 w 162"/>
              <a:gd name="T51" fmla="*/ 142 h 160"/>
              <a:gd name="T52" fmla="*/ 98 w 162"/>
              <a:gd name="T53" fmla="*/ 150 h 160"/>
              <a:gd name="T54" fmla="*/ 86 w 162"/>
              <a:gd name="T55" fmla="*/ 149 h 160"/>
              <a:gd name="T56" fmla="*/ 70 w 162"/>
              <a:gd name="T57" fmla="*/ 151 h 160"/>
              <a:gd name="T58" fmla="*/ 59 w 162"/>
              <a:gd name="T59" fmla="*/ 146 h 160"/>
              <a:gd name="T60" fmla="*/ 39 w 162"/>
              <a:gd name="T61" fmla="*/ 139 h 160"/>
              <a:gd name="T62" fmla="*/ 23 w 162"/>
              <a:gd name="T63" fmla="*/ 122 h 160"/>
              <a:gd name="T64" fmla="*/ 16 w 162"/>
              <a:gd name="T65" fmla="*/ 102 h 160"/>
              <a:gd name="T66" fmla="*/ 12 w 162"/>
              <a:gd name="T67" fmla="*/ 85 h 160"/>
              <a:gd name="T68" fmla="*/ 11 w 162"/>
              <a:gd name="T69" fmla="*/ 63 h 160"/>
              <a:gd name="T70" fmla="*/ 19 w 162"/>
              <a:gd name="T71" fmla="*/ 42 h 160"/>
              <a:gd name="T72" fmla="*/ 36 w 162"/>
              <a:gd name="T73" fmla="*/ 28 h 160"/>
              <a:gd name="T74" fmla="*/ 50 w 162"/>
              <a:gd name="T75" fmla="*/ 18 h 160"/>
              <a:gd name="T76" fmla="*/ 68 w 162"/>
              <a:gd name="T77" fmla="*/ 8 h 160"/>
              <a:gd name="T78" fmla="*/ 81 w 162"/>
              <a:gd name="T79" fmla="*/ 12 h 160"/>
              <a:gd name="T80" fmla="*/ 94 w 162"/>
              <a:gd name="T81" fmla="*/ 8 h 160"/>
              <a:gd name="T82" fmla="*/ 112 w 162"/>
              <a:gd name="T83" fmla="*/ 18 h 160"/>
              <a:gd name="T84" fmla="*/ 126 w 162"/>
              <a:gd name="T85" fmla="*/ 28 h 160"/>
              <a:gd name="T86" fmla="*/ 143 w 162"/>
              <a:gd name="T87" fmla="*/ 42 h 160"/>
              <a:gd name="T88" fmla="*/ 151 w 162"/>
              <a:gd name="T89" fmla="*/ 63 h 160"/>
              <a:gd name="T90" fmla="*/ 150 w 162"/>
              <a:gd name="T91" fmla="*/ 85 h 160"/>
              <a:gd name="T92" fmla="*/ 104 w 162"/>
              <a:gd name="T93" fmla="*/ 93 h 160"/>
              <a:gd name="T94" fmla="*/ 85 w 162"/>
              <a:gd name="T95" fmla="*/ 110 h 160"/>
              <a:gd name="T96" fmla="*/ 77 w 162"/>
              <a:gd name="T97" fmla="*/ 118 h 160"/>
              <a:gd name="T98" fmla="*/ 62 w 162"/>
              <a:gd name="T99" fmla="*/ 106 h 160"/>
              <a:gd name="T100" fmla="*/ 96 w 162"/>
              <a:gd name="T101" fmla="*/ 93 h 160"/>
              <a:gd name="T102" fmla="*/ 58 w 162"/>
              <a:gd name="T103" fmla="*/ 67 h 160"/>
              <a:gd name="T104" fmla="*/ 77 w 162"/>
              <a:gd name="T105" fmla="*/ 42 h 160"/>
              <a:gd name="T106" fmla="*/ 85 w 162"/>
              <a:gd name="T107" fmla="*/ 50 h 160"/>
              <a:gd name="T108" fmla="*/ 96 w 162"/>
              <a:gd name="T109" fmla="*/ 58 h 160"/>
              <a:gd name="T110" fmla="*/ 75 w 162"/>
              <a:gd name="T111" fmla="*/ 7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2" h="160">
                <a:moveTo>
                  <a:pt x="160" y="88"/>
                </a:moveTo>
                <a:cubicBezTo>
                  <a:pt x="157" y="82"/>
                  <a:pt x="157" y="82"/>
                  <a:pt x="157" y="82"/>
                </a:cubicBezTo>
                <a:cubicBezTo>
                  <a:pt x="157" y="81"/>
                  <a:pt x="157" y="79"/>
                  <a:pt x="157" y="7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2" y="67"/>
                  <a:pt x="161" y="61"/>
                  <a:pt x="157" y="57"/>
                </a:cubicBezTo>
                <a:cubicBezTo>
                  <a:pt x="152" y="53"/>
                  <a:pt x="152" y="53"/>
                  <a:pt x="152" y="53"/>
                </a:cubicBezTo>
                <a:cubicBezTo>
                  <a:pt x="151" y="52"/>
                  <a:pt x="151" y="50"/>
                  <a:pt x="151" y="49"/>
                </a:cubicBezTo>
                <a:cubicBezTo>
                  <a:pt x="151" y="42"/>
                  <a:pt x="151" y="42"/>
                  <a:pt x="151" y="42"/>
                </a:cubicBezTo>
                <a:cubicBezTo>
                  <a:pt x="151" y="37"/>
                  <a:pt x="148" y="32"/>
                  <a:pt x="143" y="30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5" y="27"/>
                  <a:pt x="134" y="26"/>
                  <a:pt x="134" y="25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29" y="13"/>
                  <a:pt x="124" y="10"/>
                  <a:pt x="119" y="10"/>
                </a:cubicBezTo>
                <a:cubicBezTo>
                  <a:pt x="112" y="10"/>
                  <a:pt x="112" y="10"/>
                  <a:pt x="112" y="10"/>
                </a:cubicBezTo>
                <a:cubicBezTo>
                  <a:pt x="111" y="10"/>
                  <a:pt x="109" y="10"/>
                  <a:pt x="108" y="9"/>
                </a:cubicBezTo>
                <a:cubicBezTo>
                  <a:pt x="104" y="4"/>
                  <a:pt x="104" y="4"/>
                  <a:pt x="104" y="4"/>
                </a:cubicBezTo>
                <a:cubicBezTo>
                  <a:pt x="101" y="1"/>
                  <a:pt x="98" y="0"/>
                  <a:pt x="94" y="0"/>
                </a:cubicBezTo>
                <a:cubicBezTo>
                  <a:pt x="93" y="0"/>
                  <a:pt x="91" y="0"/>
                  <a:pt x="89" y="1"/>
                </a:cubicBezTo>
                <a:cubicBezTo>
                  <a:pt x="83" y="4"/>
                  <a:pt x="83" y="4"/>
                  <a:pt x="83" y="4"/>
                </a:cubicBezTo>
                <a:cubicBezTo>
                  <a:pt x="82" y="4"/>
                  <a:pt x="80" y="4"/>
                  <a:pt x="79" y="4"/>
                </a:cubicBezTo>
                <a:cubicBezTo>
                  <a:pt x="73" y="1"/>
                  <a:pt x="73" y="1"/>
                  <a:pt x="73" y="1"/>
                </a:cubicBezTo>
                <a:cubicBezTo>
                  <a:pt x="71" y="0"/>
                  <a:pt x="69" y="0"/>
                  <a:pt x="68" y="0"/>
                </a:cubicBezTo>
                <a:cubicBezTo>
                  <a:pt x="64" y="0"/>
                  <a:pt x="61" y="1"/>
                  <a:pt x="58" y="4"/>
                </a:cubicBezTo>
                <a:cubicBezTo>
                  <a:pt x="54" y="9"/>
                  <a:pt x="54" y="9"/>
                  <a:pt x="54" y="9"/>
                </a:cubicBezTo>
                <a:cubicBezTo>
                  <a:pt x="53" y="10"/>
                  <a:pt x="51" y="10"/>
                  <a:pt x="50" y="10"/>
                </a:cubicBezTo>
                <a:cubicBezTo>
                  <a:pt x="43" y="10"/>
                  <a:pt x="43" y="10"/>
                  <a:pt x="43" y="10"/>
                </a:cubicBezTo>
                <a:cubicBezTo>
                  <a:pt x="38" y="10"/>
                  <a:pt x="33" y="13"/>
                  <a:pt x="31" y="18"/>
                </a:cubicBezTo>
                <a:cubicBezTo>
                  <a:pt x="28" y="25"/>
                  <a:pt x="28" y="25"/>
                  <a:pt x="28" y="25"/>
                </a:cubicBezTo>
                <a:cubicBezTo>
                  <a:pt x="28" y="26"/>
                  <a:pt x="27" y="27"/>
                  <a:pt x="26" y="27"/>
                </a:cubicBezTo>
                <a:cubicBezTo>
                  <a:pt x="19" y="30"/>
                  <a:pt x="19" y="30"/>
                  <a:pt x="19" y="30"/>
                </a:cubicBezTo>
                <a:cubicBezTo>
                  <a:pt x="14" y="32"/>
                  <a:pt x="11" y="37"/>
                  <a:pt x="11" y="42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50"/>
                  <a:pt x="11" y="52"/>
                  <a:pt x="10" y="53"/>
                </a:cubicBezTo>
                <a:cubicBezTo>
                  <a:pt x="5" y="57"/>
                  <a:pt x="5" y="57"/>
                  <a:pt x="5" y="57"/>
                </a:cubicBezTo>
                <a:cubicBezTo>
                  <a:pt x="1" y="61"/>
                  <a:pt x="0" y="67"/>
                  <a:pt x="2" y="72"/>
                </a:cubicBezTo>
                <a:cubicBezTo>
                  <a:pt x="5" y="78"/>
                  <a:pt x="5" y="78"/>
                  <a:pt x="5" y="78"/>
                </a:cubicBezTo>
                <a:cubicBezTo>
                  <a:pt x="5" y="79"/>
                  <a:pt x="5" y="81"/>
                  <a:pt x="5" y="82"/>
                </a:cubicBezTo>
                <a:cubicBezTo>
                  <a:pt x="2" y="88"/>
                  <a:pt x="2" y="88"/>
                  <a:pt x="2" y="88"/>
                </a:cubicBezTo>
                <a:cubicBezTo>
                  <a:pt x="0" y="93"/>
                  <a:pt x="1" y="99"/>
                  <a:pt x="5" y="103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1" y="108"/>
                  <a:pt x="11" y="110"/>
                  <a:pt x="11" y="111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11" y="123"/>
                  <a:pt x="14" y="128"/>
                  <a:pt x="19" y="130"/>
                </a:cubicBezTo>
                <a:cubicBezTo>
                  <a:pt x="26" y="133"/>
                  <a:pt x="26" y="133"/>
                  <a:pt x="26" y="133"/>
                </a:cubicBezTo>
                <a:cubicBezTo>
                  <a:pt x="27" y="133"/>
                  <a:pt x="28" y="134"/>
                  <a:pt x="28" y="135"/>
                </a:cubicBezTo>
                <a:cubicBezTo>
                  <a:pt x="31" y="142"/>
                  <a:pt x="31" y="142"/>
                  <a:pt x="31" y="142"/>
                </a:cubicBezTo>
                <a:cubicBezTo>
                  <a:pt x="33" y="147"/>
                  <a:pt x="38" y="150"/>
                  <a:pt x="43" y="150"/>
                </a:cubicBezTo>
                <a:cubicBezTo>
                  <a:pt x="50" y="150"/>
                  <a:pt x="50" y="150"/>
                  <a:pt x="50" y="150"/>
                </a:cubicBezTo>
                <a:cubicBezTo>
                  <a:pt x="51" y="150"/>
                  <a:pt x="53" y="150"/>
                  <a:pt x="54" y="151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61" y="159"/>
                  <a:pt x="64" y="160"/>
                  <a:pt x="68" y="160"/>
                </a:cubicBezTo>
                <a:cubicBezTo>
                  <a:pt x="69" y="160"/>
                  <a:pt x="71" y="160"/>
                  <a:pt x="73" y="159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80" y="156"/>
                  <a:pt x="82" y="156"/>
                  <a:pt x="83" y="156"/>
                </a:cubicBezTo>
                <a:cubicBezTo>
                  <a:pt x="89" y="159"/>
                  <a:pt x="89" y="159"/>
                  <a:pt x="89" y="159"/>
                </a:cubicBezTo>
                <a:cubicBezTo>
                  <a:pt x="91" y="160"/>
                  <a:pt x="93" y="160"/>
                  <a:pt x="94" y="160"/>
                </a:cubicBezTo>
                <a:cubicBezTo>
                  <a:pt x="98" y="160"/>
                  <a:pt x="101" y="159"/>
                  <a:pt x="104" y="156"/>
                </a:cubicBezTo>
                <a:cubicBezTo>
                  <a:pt x="108" y="151"/>
                  <a:pt x="108" y="151"/>
                  <a:pt x="108" y="151"/>
                </a:cubicBezTo>
                <a:cubicBezTo>
                  <a:pt x="109" y="150"/>
                  <a:pt x="111" y="150"/>
                  <a:pt x="112" y="150"/>
                </a:cubicBezTo>
                <a:cubicBezTo>
                  <a:pt x="119" y="150"/>
                  <a:pt x="119" y="150"/>
                  <a:pt x="119" y="150"/>
                </a:cubicBezTo>
                <a:cubicBezTo>
                  <a:pt x="124" y="150"/>
                  <a:pt x="129" y="147"/>
                  <a:pt x="131" y="142"/>
                </a:cubicBezTo>
                <a:cubicBezTo>
                  <a:pt x="134" y="135"/>
                  <a:pt x="134" y="135"/>
                  <a:pt x="134" y="135"/>
                </a:cubicBezTo>
                <a:cubicBezTo>
                  <a:pt x="134" y="134"/>
                  <a:pt x="135" y="133"/>
                  <a:pt x="136" y="133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48" y="128"/>
                  <a:pt x="151" y="123"/>
                  <a:pt x="151" y="118"/>
                </a:cubicBezTo>
                <a:cubicBezTo>
                  <a:pt x="151" y="111"/>
                  <a:pt x="151" y="111"/>
                  <a:pt x="151" y="111"/>
                </a:cubicBezTo>
                <a:cubicBezTo>
                  <a:pt x="151" y="110"/>
                  <a:pt x="151" y="108"/>
                  <a:pt x="152" y="107"/>
                </a:cubicBezTo>
                <a:cubicBezTo>
                  <a:pt x="157" y="103"/>
                  <a:pt x="157" y="103"/>
                  <a:pt x="157" y="103"/>
                </a:cubicBezTo>
                <a:cubicBezTo>
                  <a:pt x="161" y="99"/>
                  <a:pt x="162" y="93"/>
                  <a:pt x="160" y="88"/>
                </a:cubicBezTo>
                <a:close/>
                <a:moveTo>
                  <a:pt x="151" y="97"/>
                </a:moveTo>
                <a:cubicBezTo>
                  <a:pt x="147" y="102"/>
                  <a:pt x="147" y="102"/>
                  <a:pt x="147" y="102"/>
                </a:cubicBezTo>
                <a:cubicBezTo>
                  <a:pt x="144" y="104"/>
                  <a:pt x="143" y="107"/>
                  <a:pt x="143" y="111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3" y="120"/>
                  <a:pt x="142" y="122"/>
                  <a:pt x="140" y="122"/>
                </a:cubicBezTo>
                <a:cubicBezTo>
                  <a:pt x="133" y="125"/>
                  <a:pt x="133" y="125"/>
                  <a:pt x="133" y="125"/>
                </a:cubicBezTo>
                <a:cubicBezTo>
                  <a:pt x="130" y="126"/>
                  <a:pt x="127" y="129"/>
                  <a:pt x="126" y="132"/>
                </a:cubicBezTo>
                <a:cubicBezTo>
                  <a:pt x="124" y="139"/>
                  <a:pt x="124" y="139"/>
                  <a:pt x="124" y="139"/>
                </a:cubicBezTo>
                <a:cubicBezTo>
                  <a:pt x="123" y="140"/>
                  <a:pt x="121" y="142"/>
                  <a:pt x="119" y="142"/>
                </a:cubicBezTo>
                <a:cubicBezTo>
                  <a:pt x="112" y="142"/>
                  <a:pt x="112" y="142"/>
                  <a:pt x="112" y="142"/>
                </a:cubicBezTo>
                <a:cubicBezTo>
                  <a:pt x="109" y="142"/>
                  <a:pt x="105" y="143"/>
                  <a:pt x="103" y="146"/>
                </a:cubicBezTo>
                <a:cubicBezTo>
                  <a:pt x="98" y="150"/>
                  <a:pt x="98" y="150"/>
                  <a:pt x="98" y="150"/>
                </a:cubicBezTo>
                <a:cubicBezTo>
                  <a:pt x="97" y="151"/>
                  <a:pt x="96" y="152"/>
                  <a:pt x="94" y="152"/>
                </a:cubicBezTo>
                <a:cubicBezTo>
                  <a:pt x="94" y="152"/>
                  <a:pt x="93" y="152"/>
                  <a:pt x="92" y="151"/>
                </a:cubicBezTo>
                <a:cubicBezTo>
                  <a:pt x="86" y="149"/>
                  <a:pt x="86" y="149"/>
                  <a:pt x="86" y="149"/>
                </a:cubicBezTo>
                <a:cubicBezTo>
                  <a:pt x="84" y="148"/>
                  <a:pt x="83" y="148"/>
                  <a:pt x="81" y="148"/>
                </a:cubicBezTo>
                <a:cubicBezTo>
                  <a:pt x="79" y="148"/>
                  <a:pt x="78" y="148"/>
                  <a:pt x="76" y="149"/>
                </a:cubicBezTo>
                <a:cubicBezTo>
                  <a:pt x="70" y="151"/>
                  <a:pt x="70" y="151"/>
                  <a:pt x="70" y="151"/>
                </a:cubicBezTo>
                <a:cubicBezTo>
                  <a:pt x="69" y="152"/>
                  <a:pt x="68" y="152"/>
                  <a:pt x="68" y="152"/>
                </a:cubicBezTo>
                <a:cubicBezTo>
                  <a:pt x="66" y="152"/>
                  <a:pt x="65" y="151"/>
                  <a:pt x="64" y="150"/>
                </a:cubicBezTo>
                <a:cubicBezTo>
                  <a:pt x="59" y="146"/>
                  <a:pt x="59" y="146"/>
                  <a:pt x="59" y="146"/>
                </a:cubicBezTo>
                <a:cubicBezTo>
                  <a:pt x="57" y="143"/>
                  <a:pt x="54" y="142"/>
                  <a:pt x="50" y="142"/>
                </a:cubicBezTo>
                <a:cubicBezTo>
                  <a:pt x="43" y="142"/>
                  <a:pt x="43" y="142"/>
                  <a:pt x="43" y="142"/>
                </a:cubicBezTo>
                <a:cubicBezTo>
                  <a:pt x="41" y="142"/>
                  <a:pt x="39" y="140"/>
                  <a:pt x="39" y="139"/>
                </a:cubicBezTo>
                <a:cubicBezTo>
                  <a:pt x="36" y="132"/>
                  <a:pt x="36" y="132"/>
                  <a:pt x="36" y="132"/>
                </a:cubicBezTo>
                <a:cubicBezTo>
                  <a:pt x="35" y="129"/>
                  <a:pt x="32" y="126"/>
                  <a:pt x="29" y="125"/>
                </a:cubicBezTo>
                <a:cubicBezTo>
                  <a:pt x="23" y="122"/>
                  <a:pt x="23" y="122"/>
                  <a:pt x="23" y="122"/>
                </a:cubicBezTo>
                <a:cubicBezTo>
                  <a:pt x="21" y="122"/>
                  <a:pt x="19" y="120"/>
                  <a:pt x="19" y="118"/>
                </a:cubicBezTo>
                <a:cubicBezTo>
                  <a:pt x="19" y="111"/>
                  <a:pt x="19" y="111"/>
                  <a:pt x="19" y="111"/>
                </a:cubicBezTo>
                <a:cubicBezTo>
                  <a:pt x="19" y="107"/>
                  <a:pt x="18" y="104"/>
                  <a:pt x="16" y="102"/>
                </a:cubicBezTo>
                <a:cubicBezTo>
                  <a:pt x="11" y="97"/>
                  <a:pt x="11" y="97"/>
                  <a:pt x="11" y="97"/>
                </a:cubicBezTo>
                <a:cubicBezTo>
                  <a:pt x="9" y="95"/>
                  <a:pt x="9" y="93"/>
                  <a:pt x="10" y="91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82"/>
                  <a:pt x="14" y="78"/>
                  <a:pt x="12" y="75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67"/>
                  <a:pt x="9" y="65"/>
                  <a:pt x="11" y="63"/>
                </a:cubicBezTo>
                <a:cubicBezTo>
                  <a:pt x="16" y="58"/>
                  <a:pt x="16" y="58"/>
                  <a:pt x="16" y="58"/>
                </a:cubicBezTo>
                <a:cubicBezTo>
                  <a:pt x="18" y="56"/>
                  <a:pt x="19" y="52"/>
                  <a:pt x="19" y="49"/>
                </a:cubicBezTo>
                <a:cubicBezTo>
                  <a:pt x="19" y="42"/>
                  <a:pt x="19" y="42"/>
                  <a:pt x="19" y="42"/>
                </a:cubicBezTo>
                <a:cubicBezTo>
                  <a:pt x="19" y="40"/>
                  <a:pt x="21" y="38"/>
                  <a:pt x="23" y="37"/>
                </a:cubicBezTo>
                <a:cubicBezTo>
                  <a:pt x="29" y="35"/>
                  <a:pt x="29" y="35"/>
                  <a:pt x="29" y="35"/>
                </a:cubicBezTo>
                <a:cubicBezTo>
                  <a:pt x="32" y="34"/>
                  <a:pt x="35" y="31"/>
                  <a:pt x="36" y="28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0"/>
                  <a:pt x="41" y="18"/>
                  <a:pt x="43" y="18"/>
                </a:cubicBezTo>
                <a:cubicBezTo>
                  <a:pt x="50" y="18"/>
                  <a:pt x="50" y="18"/>
                  <a:pt x="50" y="18"/>
                </a:cubicBezTo>
                <a:cubicBezTo>
                  <a:pt x="54" y="18"/>
                  <a:pt x="57" y="17"/>
                  <a:pt x="59" y="14"/>
                </a:cubicBezTo>
                <a:cubicBezTo>
                  <a:pt x="64" y="10"/>
                  <a:pt x="64" y="10"/>
                  <a:pt x="64" y="10"/>
                </a:cubicBezTo>
                <a:cubicBezTo>
                  <a:pt x="65" y="9"/>
                  <a:pt x="66" y="8"/>
                  <a:pt x="68" y="8"/>
                </a:cubicBezTo>
                <a:cubicBezTo>
                  <a:pt x="68" y="8"/>
                  <a:pt x="69" y="8"/>
                  <a:pt x="70" y="9"/>
                </a:cubicBezTo>
                <a:cubicBezTo>
                  <a:pt x="76" y="11"/>
                  <a:pt x="76" y="11"/>
                  <a:pt x="76" y="11"/>
                </a:cubicBezTo>
                <a:cubicBezTo>
                  <a:pt x="78" y="12"/>
                  <a:pt x="79" y="12"/>
                  <a:pt x="81" y="12"/>
                </a:cubicBezTo>
                <a:cubicBezTo>
                  <a:pt x="83" y="12"/>
                  <a:pt x="85" y="12"/>
                  <a:pt x="86" y="11"/>
                </a:cubicBezTo>
                <a:cubicBezTo>
                  <a:pt x="92" y="9"/>
                  <a:pt x="92" y="9"/>
                  <a:pt x="92" y="9"/>
                </a:cubicBezTo>
                <a:cubicBezTo>
                  <a:pt x="93" y="8"/>
                  <a:pt x="94" y="8"/>
                  <a:pt x="94" y="8"/>
                </a:cubicBezTo>
                <a:cubicBezTo>
                  <a:pt x="96" y="8"/>
                  <a:pt x="97" y="9"/>
                  <a:pt x="98" y="10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5" y="17"/>
                  <a:pt x="109" y="18"/>
                  <a:pt x="112" y="18"/>
                </a:cubicBezTo>
                <a:cubicBezTo>
                  <a:pt x="119" y="18"/>
                  <a:pt x="119" y="18"/>
                  <a:pt x="119" y="18"/>
                </a:cubicBezTo>
                <a:cubicBezTo>
                  <a:pt x="121" y="18"/>
                  <a:pt x="123" y="20"/>
                  <a:pt x="124" y="21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27" y="31"/>
                  <a:pt x="130" y="34"/>
                  <a:pt x="133" y="35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41" y="38"/>
                  <a:pt x="143" y="40"/>
                  <a:pt x="143" y="42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3" y="52"/>
                  <a:pt x="144" y="56"/>
                  <a:pt x="147" y="58"/>
                </a:cubicBezTo>
                <a:cubicBezTo>
                  <a:pt x="151" y="63"/>
                  <a:pt x="151" y="63"/>
                  <a:pt x="151" y="63"/>
                </a:cubicBezTo>
                <a:cubicBezTo>
                  <a:pt x="153" y="65"/>
                  <a:pt x="153" y="67"/>
                  <a:pt x="152" y="69"/>
                </a:cubicBezTo>
                <a:cubicBezTo>
                  <a:pt x="150" y="75"/>
                  <a:pt x="150" y="75"/>
                  <a:pt x="150" y="75"/>
                </a:cubicBezTo>
                <a:cubicBezTo>
                  <a:pt x="149" y="78"/>
                  <a:pt x="149" y="82"/>
                  <a:pt x="150" y="85"/>
                </a:cubicBezTo>
                <a:cubicBezTo>
                  <a:pt x="152" y="91"/>
                  <a:pt x="152" y="91"/>
                  <a:pt x="152" y="91"/>
                </a:cubicBezTo>
                <a:cubicBezTo>
                  <a:pt x="153" y="93"/>
                  <a:pt x="153" y="95"/>
                  <a:pt x="151" y="97"/>
                </a:cubicBezTo>
                <a:close/>
                <a:moveTo>
                  <a:pt x="104" y="93"/>
                </a:moveTo>
                <a:cubicBezTo>
                  <a:pt x="104" y="102"/>
                  <a:pt x="96" y="110"/>
                  <a:pt x="87" y="110"/>
                </a:cubicBezTo>
                <a:cubicBezTo>
                  <a:pt x="87" y="110"/>
                  <a:pt x="87" y="110"/>
                  <a:pt x="87" y="110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5" y="121"/>
                  <a:pt x="83" y="122"/>
                  <a:pt x="81" y="122"/>
                </a:cubicBezTo>
                <a:cubicBezTo>
                  <a:pt x="79" y="122"/>
                  <a:pt x="77" y="121"/>
                  <a:pt x="77" y="118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3" y="110"/>
                  <a:pt x="62" y="108"/>
                  <a:pt x="62" y="106"/>
                </a:cubicBezTo>
                <a:cubicBezTo>
                  <a:pt x="62" y="104"/>
                  <a:pt x="63" y="102"/>
                  <a:pt x="66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92" y="102"/>
                  <a:pt x="96" y="98"/>
                  <a:pt x="96" y="93"/>
                </a:cubicBezTo>
                <a:cubicBezTo>
                  <a:pt x="96" y="88"/>
                  <a:pt x="92" y="84"/>
                  <a:pt x="87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66" y="84"/>
                  <a:pt x="58" y="76"/>
                  <a:pt x="58" y="67"/>
                </a:cubicBezTo>
                <a:cubicBezTo>
                  <a:pt x="58" y="58"/>
                  <a:pt x="66" y="50"/>
                  <a:pt x="75" y="50"/>
                </a:cubicBezTo>
                <a:cubicBezTo>
                  <a:pt x="77" y="50"/>
                  <a:pt x="77" y="50"/>
                  <a:pt x="77" y="50"/>
                </a:cubicBezTo>
                <a:cubicBezTo>
                  <a:pt x="77" y="42"/>
                  <a:pt x="77" y="42"/>
                  <a:pt x="77" y="42"/>
                </a:cubicBezTo>
                <a:cubicBezTo>
                  <a:pt x="77" y="39"/>
                  <a:pt x="79" y="38"/>
                  <a:pt x="81" y="38"/>
                </a:cubicBezTo>
                <a:cubicBezTo>
                  <a:pt x="83" y="38"/>
                  <a:pt x="85" y="39"/>
                  <a:pt x="85" y="42"/>
                </a:cubicBezTo>
                <a:cubicBezTo>
                  <a:pt x="85" y="50"/>
                  <a:pt x="85" y="50"/>
                  <a:pt x="85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50"/>
                  <a:pt x="100" y="52"/>
                  <a:pt x="100" y="54"/>
                </a:cubicBezTo>
                <a:cubicBezTo>
                  <a:pt x="100" y="56"/>
                  <a:pt x="98" y="58"/>
                  <a:pt x="96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70" y="58"/>
                  <a:pt x="66" y="62"/>
                  <a:pt x="66" y="67"/>
                </a:cubicBezTo>
                <a:cubicBezTo>
                  <a:pt x="66" y="72"/>
                  <a:pt x="70" y="76"/>
                  <a:pt x="75" y="76"/>
                </a:cubicBezTo>
                <a:cubicBezTo>
                  <a:pt x="87" y="76"/>
                  <a:pt x="87" y="76"/>
                  <a:pt x="87" y="76"/>
                </a:cubicBezTo>
                <a:cubicBezTo>
                  <a:pt x="96" y="76"/>
                  <a:pt x="104" y="83"/>
                  <a:pt x="104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539F5F3-4955-47B8-911A-4E81CECA240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2192775"/>
            <a:ext cx="450533" cy="315635"/>
          </a:xfrm>
          <a:custGeom>
            <a:avLst/>
            <a:gdLst>
              <a:gd name="T0" fmla="*/ 4 w 160"/>
              <a:gd name="T1" fmla="*/ 36 h 111"/>
              <a:gd name="T2" fmla="*/ 0 w 160"/>
              <a:gd name="T3" fmla="*/ 107 h 111"/>
              <a:gd name="T4" fmla="*/ 122 w 160"/>
              <a:gd name="T5" fmla="*/ 111 h 111"/>
              <a:gd name="T6" fmla="*/ 126 w 160"/>
              <a:gd name="T7" fmla="*/ 40 h 111"/>
              <a:gd name="T8" fmla="*/ 118 w 160"/>
              <a:gd name="T9" fmla="*/ 103 h 111"/>
              <a:gd name="T10" fmla="*/ 8 w 160"/>
              <a:gd name="T11" fmla="*/ 44 h 111"/>
              <a:gd name="T12" fmla="*/ 118 w 160"/>
              <a:gd name="T13" fmla="*/ 103 h 111"/>
              <a:gd name="T14" fmla="*/ 27 w 160"/>
              <a:gd name="T15" fmla="*/ 69 h 111"/>
              <a:gd name="T16" fmla="*/ 41 w 160"/>
              <a:gd name="T17" fmla="*/ 73 h 111"/>
              <a:gd name="T18" fmla="*/ 27 w 160"/>
              <a:gd name="T19" fmla="*/ 77 h 111"/>
              <a:gd name="T20" fmla="*/ 143 w 160"/>
              <a:gd name="T21" fmla="*/ 22 h 111"/>
              <a:gd name="T22" fmla="*/ 139 w 160"/>
              <a:gd name="T23" fmla="*/ 93 h 111"/>
              <a:gd name="T24" fmla="*/ 135 w 160"/>
              <a:gd name="T25" fmla="*/ 26 h 111"/>
              <a:gd name="T26" fmla="*/ 17 w 160"/>
              <a:gd name="T27" fmla="*/ 22 h 111"/>
              <a:gd name="T28" fmla="*/ 139 w 160"/>
              <a:gd name="T29" fmla="*/ 18 h 111"/>
              <a:gd name="T30" fmla="*/ 160 w 160"/>
              <a:gd name="T31" fmla="*/ 4 h 111"/>
              <a:gd name="T32" fmla="*/ 156 w 160"/>
              <a:gd name="T33" fmla="*/ 75 h 111"/>
              <a:gd name="T34" fmla="*/ 152 w 160"/>
              <a:gd name="T35" fmla="*/ 8 h 111"/>
              <a:gd name="T36" fmla="*/ 34 w 160"/>
              <a:gd name="T37" fmla="*/ 4 h 111"/>
              <a:gd name="T38" fmla="*/ 156 w 160"/>
              <a:gd name="T39" fmla="*/ 0 h 111"/>
              <a:gd name="T40" fmla="*/ 85 w 160"/>
              <a:gd name="T41" fmla="*/ 73 h 111"/>
              <a:gd name="T42" fmla="*/ 99 w 160"/>
              <a:gd name="T43" fmla="*/ 69 h 111"/>
              <a:gd name="T44" fmla="*/ 99 w 160"/>
              <a:gd name="T45" fmla="*/ 77 h 111"/>
              <a:gd name="T46" fmla="*/ 85 w 160"/>
              <a:gd name="T47" fmla="*/ 73 h 111"/>
              <a:gd name="T48" fmla="*/ 59 w 160"/>
              <a:gd name="T49" fmla="*/ 56 h 111"/>
              <a:gd name="T50" fmla="*/ 63 w 160"/>
              <a:gd name="T51" fmla="*/ 49 h 111"/>
              <a:gd name="T52" fmla="*/ 67 w 160"/>
              <a:gd name="T53" fmla="*/ 56 h 111"/>
              <a:gd name="T54" fmla="*/ 75 w 160"/>
              <a:gd name="T55" fmla="*/ 60 h 111"/>
              <a:gd name="T56" fmla="*/ 60 w 160"/>
              <a:gd name="T57" fmla="*/ 64 h 111"/>
              <a:gd name="T58" fmla="*/ 60 w 160"/>
              <a:gd name="T59" fmla="*/ 69 h 111"/>
              <a:gd name="T60" fmla="*/ 77 w 160"/>
              <a:gd name="T61" fmla="*/ 80 h 111"/>
              <a:gd name="T62" fmla="*/ 67 w 160"/>
              <a:gd name="T63" fmla="*/ 93 h 111"/>
              <a:gd name="T64" fmla="*/ 59 w 160"/>
              <a:gd name="T65" fmla="*/ 93 h 111"/>
              <a:gd name="T66" fmla="*/ 55 w 160"/>
              <a:gd name="T67" fmla="*/ 91 h 111"/>
              <a:gd name="T68" fmla="*/ 55 w 160"/>
              <a:gd name="T69" fmla="*/ 83 h 111"/>
              <a:gd name="T70" fmla="*/ 69 w 160"/>
              <a:gd name="T71" fmla="*/ 80 h 111"/>
              <a:gd name="T72" fmla="*/ 60 w 160"/>
              <a:gd name="T73" fmla="*/ 77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11">
                <a:moveTo>
                  <a:pt x="122" y="36"/>
                </a:moveTo>
                <a:cubicBezTo>
                  <a:pt x="4" y="36"/>
                  <a:pt x="4" y="36"/>
                  <a:pt x="4" y="36"/>
                </a:cubicBezTo>
                <a:cubicBezTo>
                  <a:pt x="2" y="36"/>
                  <a:pt x="0" y="37"/>
                  <a:pt x="0" y="40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9"/>
                  <a:pt x="2" y="111"/>
                  <a:pt x="4" y="111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24" y="111"/>
                  <a:pt x="126" y="109"/>
                  <a:pt x="126" y="107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126" y="37"/>
                  <a:pt x="124" y="36"/>
                  <a:pt x="122" y="36"/>
                </a:cubicBezTo>
                <a:close/>
                <a:moveTo>
                  <a:pt x="118" y="103"/>
                </a:moveTo>
                <a:cubicBezTo>
                  <a:pt x="8" y="103"/>
                  <a:pt x="8" y="103"/>
                  <a:pt x="8" y="103"/>
                </a:cubicBezTo>
                <a:cubicBezTo>
                  <a:pt x="8" y="44"/>
                  <a:pt x="8" y="44"/>
                  <a:pt x="8" y="44"/>
                </a:cubicBezTo>
                <a:cubicBezTo>
                  <a:pt x="118" y="44"/>
                  <a:pt x="118" y="44"/>
                  <a:pt x="118" y="44"/>
                </a:cubicBezTo>
                <a:lnTo>
                  <a:pt x="118" y="103"/>
                </a:lnTo>
                <a:close/>
                <a:moveTo>
                  <a:pt x="23" y="73"/>
                </a:moveTo>
                <a:cubicBezTo>
                  <a:pt x="23" y="71"/>
                  <a:pt x="25" y="69"/>
                  <a:pt x="27" y="69"/>
                </a:cubicBezTo>
                <a:cubicBezTo>
                  <a:pt x="37" y="69"/>
                  <a:pt x="37" y="69"/>
                  <a:pt x="37" y="69"/>
                </a:cubicBezTo>
                <a:cubicBezTo>
                  <a:pt x="39" y="69"/>
                  <a:pt x="41" y="71"/>
                  <a:pt x="41" y="73"/>
                </a:cubicBezTo>
                <a:cubicBezTo>
                  <a:pt x="41" y="75"/>
                  <a:pt x="39" y="77"/>
                  <a:pt x="37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5" y="77"/>
                  <a:pt x="23" y="75"/>
                  <a:pt x="23" y="73"/>
                </a:cubicBezTo>
                <a:close/>
                <a:moveTo>
                  <a:pt x="143" y="22"/>
                </a:moveTo>
                <a:cubicBezTo>
                  <a:pt x="143" y="89"/>
                  <a:pt x="143" y="89"/>
                  <a:pt x="143" y="89"/>
                </a:cubicBezTo>
                <a:cubicBezTo>
                  <a:pt x="143" y="91"/>
                  <a:pt x="141" y="93"/>
                  <a:pt x="139" y="93"/>
                </a:cubicBezTo>
                <a:cubicBezTo>
                  <a:pt x="137" y="93"/>
                  <a:pt x="135" y="91"/>
                  <a:pt x="135" y="89"/>
                </a:cubicBezTo>
                <a:cubicBezTo>
                  <a:pt x="135" y="26"/>
                  <a:pt x="135" y="26"/>
                  <a:pt x="135" y="26"/>
                </a:cubicBezTo>
                <a:cubicBezTo>
                  <a:pt x="21" y="26"/>
                  <a:pt x="21" y="26"/>
                  <a:pt x="21" y="26"/>
                </a:cubicBezTo>
                <a:cubicBezTo>
                  <a:pt x="19" y="26"/>
                  <a:pt x="17" y="24"/>
                  <a:pt x="17" y="22"/>
                </a:cubicBezTo>
                <a:cubicBezTo>
                  <a:pt x="17" y="20"/>
                  <a:pt x="19" y="18"/>
                  <a:pt x="21" y="18"/>
                </a:cubicBezTo>
                <a:cubicBezTo>
                  <a:pt x="139" y="18"/>
                  <a:pt x="139" y="18"/>
                  <a:pt x="139" y="18"/>
                </a:cubicBezTo>
                <a:cubicBezTo>
                  <a:pt x="141" y="18"/>
                  <a:pt x="143" y="20"/>
                  <a:pt x="143" y="22"/>
                </a:cubicBezTo>
                <a:close/>
                <a:moveTo>
                  <a:pt x="160" y="4"/>
                </a:moveTo>
                <a:cubicBezTo>
                  <a:pt x="160" y="71"/>
                  <a:pt x="160" y="71"/>
                  <a:pt x="160" y="71"/>
                </a:cubicBezTo>
                <a:cubicBezTo>
                  <a:pt x="160" y="73"/>
                  <a:pt x="158" y="75"/>
                  <a:pt x="156" y="75"/>
                </a:cubicBezTo>
                <a:cubicBezTo>
                  <a:pt x="154" y="75"/>
                  <a:pt x="152" y="73"/>
                  <a:pt x="152" y="71"/>
                </a:cubicBezTo>
                <a:cubicBezTo>
                  <a:pt x="152" y="8"/>
                  <a:pt x="152" y="8"/>
                  <a:pt x="152" y="8"/>
                </a:cubicBezTo>
                <a:cubicBezTo>
                  <a:pt x="38" y="8"/>
                  <a:pt x="38" y="8"/>
                  <a:pt x="38" y="8"/>
                </a:cubicBezTo>
                <a:cubicBezTo>
                  <a:pt x="36" y="8"/>
                  <a:pt x="34" y="6"/>
                  <a:pt x="34" y="4"/>
                </a:cubicBezTo>
                <a:cubicBezTo>
                  <a:pt x="34" y="2"/>
                  <a:pt x="36" y="0"/>
                  <a:pt x="38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8" y="0"/>
                  <a:pt x="160" y="2"/>
                  <a:pt x="160" y="4"/>
                </a:cubicBezTo>
                <a:close/>
                <a:moveTo>
                  <a:pt x="85" y="73"/>
                </a:moveTo>
                <a:cubicBezTo>
                  <a:pt x="85" y="71"/>
                  <a:pt x="87" y="69"/>
                  <a:pt x="89" y="69"/>
                </a:cubicBezTo>
                <a:cubicBezTo>
                  <a:pt x="99" y="69"/>
                  <a:pt x="99" y="69"/>
                  <a:pt x="99" y="69"/>
                </a:cubicBezTo>
                <a:cubicBezTo>
                  <a:pt x="101" y="69"/>
                  <a:pt x="103" y="71"/>
                  <a:pt x="103" y="73"/>
                </a:cubicBezTo>
                <a:cubicBezTo>
                  <a:pt x="103" y="75"/>
                  <a:pt x="101" y="77"/>
                  <a:pt x="99" y="77"/>
                </a:cubicBezTo>
                <a:cubicBezTo>
                  <a:pt x="89" y="77"/>
                  <a:pt x="89" y="77"/>
                  <a:pt x="89" y="77"/>
                </a:cubicBezTo>
                <a:cubicBezTo>
                  <a:pt x="87" y="77"/>
                  <a:pt x="85" y="75"/>
                  <a:pt x="85" y="73"/>
                </a:cubicBezTo>
                <a:close/>
                <a:moveTo>
                  <a:pt x="49" y="66"/>
                </a:moveTo>
                <a:cubicBezTo>
                  <a:pt x="49" y="61"/>
                  <a:pt x="53" y="56"/>
                  <a:pt x="59" y="56"/>
                </a:cubicBezTo>
                <a:cubicBezTo>
                  <a:pt x="59" y="53"/>
                  <a:pt x="59" y="53"/>
                  <a:pt x="59" y="53"/>
                </a:cubicBezTo>
                <a:cubicBezTo>
                  <a:pt x="59" y="51"/>
                  <a:pt x="61" y="49"/>
                  <a:pt x="63" y="49"/>
                </a:cubicBezTo>
                <a:cubicBezTo>
                  <a:pt x="65" y="49"/>
                  <a:pt x="67" y="51"/>
                  <a:pt x="67" y="53"/>
                </a:cubicBezTo>
                <a:cubicBezTo>
                  <a:pt x="67" y="56"/>
                  <a:pt x="67" y="56"/>
                  <a:pt x="67" y="56"/>
                </a:cubicBezTo>
                <a:cubicBezTo>
                  <a:pt x="71" y="56"/>
                  <a:pt x="71" y="56"/>
                  <a:pt x="71" y="56"/>
                </a:cubicBezTo>
                <a:cubicBezTo>
                  <a:pt x="73" y="56"/>
                  <a:pt x="75" y="57"/>
                  <a:pt x="75" y="60"/>
                </a:cubicBezTo>
                <a:cubicBezTo>
                  <a:pt x="75" y="62"/>
                  <a:pt x="73" y="64"/>
                  <a:pt x="71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58" y="64"/>
                  <a:pt x="57" y="65"/>
                  <a:pt x="57" y="66"/>
                </a:cubicBezTo>
                <a:cubicBezTo>
                  <a:pt x="57" y="68"/>
                  <a:pt x="58" y="69"/>
                  <a:pt x="60" y="69"/>
                </a:cubicBezTo>
                <a:cubicBezTo>
                  <a:pt x="66" y="69"/>
                  <a:pt x="66" y="69"/>
                  <a:pt x="66" y="69"/>
                </a:cubicBezTo>
                <a:cubicBezTo>
                  <a:pt x="72" y="69"/>
                  <a:pt x="77" y="74"/>
                  <a:pt x="77" y="80"/>
                </a:cubicBezTo>
                <a:cubicBezTo>
                  <a:pt x="77" y="86"/>
                  <a:pt x="72" y="90"/>
                  <a:pt x="67" y="91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6"/>
                  <a:pt x="65" y="97"/>
                  <a:pt x="63" y="97"/>
                </a:cubicBezTo>
                <a:cubicBezTo>
                  <a:pt x="61" y="97"/>
                  <a:pt x="59" y="96"/>
                  <a:pt x="59" y="93"/>
                </a:cubicBezTo>
                <a:cubicBezTo>
                  <a:pt x="59" y="91"/>
                  <a:pt x="59" y="91"/>
                  <a:pt x="59" y="91"/>
                </a:cubicBezTo>
                <a:cubicBezTo>
                  <a:pt x="55" y="91"/>
                  <a:pt x="55" y="91"/>
                  <a:pt x="55" y="91"/>
                </a:cubicBezTo>
                <a:cubicBezTo>
                  <a:pt x="53" y="91"/>
                  <a:pt x="51" y="89"/>
                  <a:pt x="51" y="87"/>
                </a:cubicBezTo>
                <a:cubicBezTo>
                  <a:pt x="51" y="85"/>
                  <a:pt x="53" y="83"/>
                  <a:pt x="55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68" y="83"/>
                  <a:pt x="69" y="82"/>
                  <a:pt x="69" y="80"/>
                </a:cubicBezTo>
                <a:cubicBezTo>
                  <a:pt x="69" y="78"/>
                  <a:pt x="67" y="77"/>
                  <a:pt x="66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54" y="77"/>
                  <a:pt x="49" y="72"/>
                  <a:pt x="49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7F33392-321A-4A06-A9DF-F06CB1C883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2703553"/>
            <a:ext cx="450533" cy="309087"/>
          </a:xfrm>
          <a:custGeom>
            <a:avLst/>
            <a:gdLst>
              <a:gd name="T0" fmla="*/ 46 w 160"/>
              <a:gd name="T1" fmla="*/ 67 h 109"/>
              <a:gd name="T2" fmla="*/ 27 w 160"/>
              <a:gd name="T3" fmla="*/ 71 h 109"/>
              <a:gd name="T4" fmla="*/ 27 w 160"/>
              <a:gd name="T5" fmla="*/ 64 h 109"/>
              <a:gd name="T6" fmla="*/ 93 w 160"/>
              <a:gd name="T7" fmla="*/ 71 h 109"/>
              <a:gd name="T8" fmla="*/ 111 w 160"/>
              <a:gd name="T9" fmla="*/ 67 h 109"/>
              <a:gd name="T10" fmla="*/ 93 w 160"/>
              <a:gd name="T11" fmla="*/ 64 h 109"/>
              <a:gd name="T12" fmla="*/ 93 w 160"/>
              <a:gd name="T13" fmla="*/ 71 h 109"/>
              <a:gd name="T14" fmla="*/ 160 w 160"/>
              <a:gd name="T15" fmla="*/ 72 h 109"/>
              <a:gd name="T16" fmla="*/ 135 w 160"/>
              <a:gd name="T17" fmla="*/ 83 h 109"/>
              <a:gd name="T18" fmla="*/ 127 w 160"/>
              <a:gd name="T19" fmla="*/ 109 h 109"/>
              <a:gd name="T20" fmla="*/ 0 w 160"/>
              <a:gd name="T21" fmla="*/ 101 h 109"/>
              <a:gd name="T22" fmla="*/ 8 w 160"/>
              <a:gd name="T23" fmla="*/ 26 h 109"/>
              <a:gd name="T24" fmla="*/ 25 w 160"/>
              <a:gd name="T25" fmla="*/ 11 h 109"/>
              <a:gd name="T26" fmla="*/ 149 w 160"/>
              <a:gd name="T27" fmla="*/ 0 h 109"/>
              <a:gd name="T28" fmla="*/ 105 w 160"/>
              <a:gd name="T29" fmla="*/ 34 h 109"/>
              <a:gd name="T30" fmla="*/ 8 w 160"/>
              <a:gd name="T31" fmla="*/ 56 h 109"/>
              <a:gd name="T32" fmla="*/ 30 w 160"/>
              <a:gd name="T33" fmla="*/ 101 h 109"/>
              <a:gd name="T34" fmla="*/ 127 w 160"/>
              <a:gd name="T35" fmla="*/ 79 h 109"/>
              <a:gd name="T36" fmla="*/ 105 w 160"/>
              <a:gd name="T37" fmla="*/ 34 h 109"/>
              <a:gd name="T38" fmla="*/ 127 w 160"/>
              <a:gd name="T39" fmla="*/ 34 h 109"/>
              <a:gd name="T40" fmla="*/ 127 w 160"/>
              <a:gd name="T41" fmla="*/ 48 h 109"/>
              <a:gd name="T42" fmla="*/ 8 w 160"/>
              <a:gd name="T43" fmla="*/ 48 h 109"/>
              <a:gd name="T44" fmla="*/ 8 w 160"/>
              <a:gd name="T45" fmla="*/ 34 h 109"/>
              <a:gd name="T46" fmla="*/ 22 w 160"/>
              <a:gd name="T47" fmla="*/ 101 h 109"/>
              <a:gd name="T48" fmla="*/ 8 w 160"/>
              <a:gd name="T49" fmla="*/ 101 h 109"/>
              <a:gd name="T50" fmla="*/ 127 w 160"/>
              <a:gd name="T51" fmla="*/ 87 h 109"/>
              <a:gd name="T52" fmla="*/ 127 w 160"/>
              <a:gd name="T53" fmla="*/ 101 h 109"/>
              <a:gd name="T54" fmla="*/ 149 w 160"/>
              <a:gd name="T55" fmla="*/ 8 h 109"/>
              <a:gd name="T56" fmla="*/ 33 w 160"/>
              <a:gd name="T57" fmla="*/ 11 h 109"/>
              <a:gd name="T58" fmla="*/ 127 w 160"/>
              <a:gd name="T59" fmla="*/ 26 h 109"/>
              <a:gd name="T60" fmla="*/ 135 w 160"/>
              <a:gd name="T61" fmla="*/ 75 h 109"/>
              <a:gd name="T62" fmla="*/ 152 w 160"/>
              <a:gd name="T63" fmla="*/ 72 h 109"/>
              <a:gd name="T64" fmla="*/ 64 w 160"/>
              <a:gd name="T65" fmla="*/ 71 h 109"/>
              <a:gd name="T66" fmla="*/ 74 w 160"/>
              <a:gd name="T67" fmla="*/ 75 h 109"/>
              <a:gd name="T68" fmla="*/ 59 w 160"/>
              <a:gd name="T69" fmla="*/ 78 h 109"/>
              <a:gd name="T70" fmla="*/ 59 w 160"/>
              <a:gd name="T71" fmla="*/ 86 h 109"/>
              <a:gd name="T72" fmla="*/ 64 w 160"/>
              <a:gd name="T73" fmla="*/ 89 h 109"/>
              <a:gd name="T74" fmla="*/ 71 w 160"/>
              <a:gd name="T75" fmla="*/ 89 h 109"/>
              <a:gd name="T76" fmla="*/ 82 w 160"/>
              <a:gd name="T77" fmla="*/ 75 h 109"/>
              <a:gd name="T78" fmla="*/ 64 w 160"/>
              <a:gd name="T79" fmla="*/ 64 h 109"/>
              <a:gd name="T80" fmla="*/ 64 w 160"/>
              <a:gd name="T81" fmla="*/ 57 h 109"/>
              <a:gd name="T82" fmla="*/ 80 w 160"/>
              <a:gd name="T83" fmla="*/ 53 h 109"/>
              <a:gd name="T84" fmla="*/ 71 w 160"/>
              <a:gd name="T85" fmla="*/ 49 h 109"/>
              <a:gd name="T86" fmla="*/ 67 w 160"/>
              <a:gd name="T87" fmla="*/ 42 h 109"/>
              <a:gd name="T88" fmla="*/ 64 w 160"/>
              <a:gd name="T89" fmla="*/ 49 h 109"/>
              <a:gd name="T90" fmla="*/ 64 w 160"/>
              <a:gd name="T91" fmla="*/ 71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09">
                <a:moveTo>
                  <a:pt x="42" y="64"/>
                </a:moveTo>
                <a:cubicBezTo>
                  <a:pt x="44" y="64"/>
                  <a:pt x="46" y="65"/>
                  <a:pt x="46" y="67"/>
                </a:cubicBezTo>
                <a:cubicBezTo>
                  <a:pt x="46" y="70"/>
                  <a:pt x="44" y="71"/>
                  <a:pt x="42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4" y="71"/>
                  <a:pt x="23" y="70"/>
                  <a:pt x="23" y="67"/>
                </a:cubicBezTo>
                <a:cubicBezTo>
                  <a:pt x="23" y="65"/>
                  <a:pt x="24" y="64"/>
                  <a:pt x="27" y="64"/>
                </a:cubicBezTo>
                <a:lnTo>
                  <a:pt x="42" y="64"/>
                </a:lnTo>
                <a:close/>
                <a:moveTo>
                  <a:pt x="93" y="71"/>
                </a:moveTo>
                <a:cubicBezTo>
                  <a:pt x="108" y="71"/>
                  <a:pt x="108" y="71"/>
                  <a:pt x="108" y="71"/>
                </a:cubicBezTo>
                <a:cubicBezTo>
                  <a:pt x="110" y="71"/>
                  <a:pt x="111" y="70"/>
                  <a:pt x="111" y="67"/>
                </a:cubicBezTo>
                <a:cubicBezTo>
                  <a:pt x="111" y="65"/>
                  <a:pt x="110" y="64"/>
                  <a:pt x="108" y="64"/>
                </a:cubicBezTo>
                <a:cubicBezTo>
                  <a:pt x="93" y="64"/>
                  <a:pt x="93" y="64"/>
                  <a:pt x="93" y="64"/>
                </a:cubicBezTo>
                <a:cubicBezTo>
                  <a:pt x="90" y="64"/>
                  <a:pt x="89" y="65"/>
                  <a:pt x="89" y="67"/>
                </a:cubicBezTo>
                <a:cubicBezTo>
                  <a:pt x="89" y="70"/>
                  <a:pt x="90" y="71"/>
                  <a:pt x="93" y="71"/>
                </a:cubicBezTo>
                <a:close/>
                <a:moveTo>
                  <a:pt x="160" y="11"/>
                </a:moveTo>
                <a:cubicBezTo>
                  <a:pt x="160" y="72"/>
                  <a:pt x="160" y="72"/>
                  <a:pt x="160" y="72"/>
                </a:cubicBezTo>
                <a:cubicBezTo>
                  <a:pt x="160" y="78"/>
                  <a:pt x="155" y="83"/>
                  <a:pt x="149" y="83"/>
                </a:cubicBezTo>
                <a:cubicBezTo>
                  <a:pt x="135" y="83"/>
                  <a:pt x="135" y="83"/>
                  <a:pt x="135" y="83"/>
                </a:cubicBezTo>
                <a:cubicBezTo>
                  <a:pt x="135" y="101"/>
                  <a:pt x="135" y="101"/>
                  <a:pt x="135" y="101"/>
                </a:cubicBezTo>
                <a:cubicBezTo>
                  <a:pt x="135" y="106"/>
                  <a:pt x="131" y="109"/>
                  <a:pt x="127" y="109"/>
                </a:cubicBezTo>
                <a:cubicBezTo>
                  <a:pt x="8" y="109"/>
                  <a:pt x="8" y="109"/>
                  <a:pt x="8" y="109"/>
                </a:cubicBezTo>
                <a:cubicBezTo>
                  <a:pt x="4" y="109"/>
                  <a:pt x="0" y="106"/>
                  <a:pt x="0" y="101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29"/>
                  <a:pt x="4" y="26"/>
                  <a:pt x="8" y="26"/>
                </a:cubicBezTo>
                <a:cubicBezTo>
                  <a:pt x="25" y="26"/>
                  <a:pt x="25" y="26"/>
                  <a:pt x="25" y="26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5"/>
                  <a:pt x="30" y="0"/>
                  <a:pt x="36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55" y="0"/>
                  <a:pt x="160" y="5"/>
                  <a:pt x="160" y="11"/>
                </a:cubicBezTo>
                <a:close/>
                <a:moveTo>
                  <a:pt x="105" y="34"/>
                </a:moveTo>
                <a:cubicBezTo>
                  <a:pt x="30" y="34"/>
                  <a:pt x="30" y="34"/>
                  <a:pt x="30" y="34"/>
                </a:cubicBezTo>
                <a:cubicBezTo>
                  <a:pt x="29" y="45"/>
                  <a:pt x="20" y="55"/>
                  <a:pt x="8" y="56"/>
                </a:cubicBezTo>
                <a:cubicBezTo>
                  <a:pt x="8" y="79"/>
                  <a:pt x="8" y="79"/>
                  <a:pt x="8" y="79"/>
                </a:cubicBezTo>
                <a:cubicBezTo>
                  <a:pt x="20" y="80"/>
                  <a:pt x="29" y="89"/>
                  <a:pt x="30" y="101"/>
                </a:cubicBezTo>
                <a:cubicBezTo>
                  <a:pt x="105" y="101"/>
                  <a:pt x="105" y="101"/>
                  <a:pt x="105" y="101"/>
                </a:cubicBezTo>
                <a:cubicBezTo>
                  <a:pt x="106" y="90"/>
                  <a:pt x="115" y="80"/>
                  <a:pt x="127" y="79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15" y="55"/>
                  <a:pt x="106" y="46"/>
                  <a:pt x="105" y="34"/>
                </a:cubicBezTo>
                <a:close/>
                <a:moveTo>
                  <a:pt x="127" y="48"/>
                </a:moveTo>
                <a:cubicBezTo>
                  <a:pt x="127" y="34"/>
                  <a:pt x="127" y="34"/>
                  <a:pt x="127" y="34"/>
                </a:cubicBezTo>
                <a:cubicBezTo>
                  <a:pt x="113" y="34"/>
                  <a:pt x="113" y="34"/>
                  <a:pt x="113" y="34"/>
                </a:cubicBezTo>
                <a:cubicBezTo>
                  <a:pt x="114" y="41"/>
                  <a:pt x="120" y="47"/>
                  <a:pt x="127" y="48"/>
                </a:cubicBezTo>
                <a:close/>
                <a:moveTo>
                  <a:pt x="8" y="34"/>
                </a:moveTo>
                <a:cubicBezTo>
                  <a:pt x="8" y="48"/>
                  <a:pt x="8" y="48"/>
                  <a:pt x="8" y="48"/>
                </a:cubicBezTo>
                <a:cubicBezTo>
                  <a:pt x="15" y="47"/>
                  <a:pt x="21" y="41"/>
                  <a:pt x="22" y="34"/>
                </a:cubicBezTo>
                <a:lnTo>
                  <a:pt x="8" y="34"/>
                </a:lnTo>
                <a:close/>
                <a:moveTo>
                  <a:pt x="8" y="101"/>
                </a:moveTo>
                <a:cubicBezTo>
                  <a:pt x="22" y="101"/>
                  <a:pt x="22" y="101"/>
                  <a:pt x="22" y="101"/>
                </a:cubicBezTo>
                <a:cubicBezTo>
                  <a:pt x="21" y="94"/>
                  <a:pt x="15" y="88"/>
                  <a:pt x="8" y="87"/>
                </a:cubicBezTo>
                <a:lnTo>
                  <a:pt x="8" y="101"/>
                </a:lnTo>
                <a:close/>
                <a:moveTo>
                  <a:pt x="127" y="101"/>
                </a:moveTo>
                <a:cubicBezTo>
                  <a:pt x="127" y="87"/>
                  <a:pt x="127" y="87"/>
                  <a:pt x="127" y="87"/>
                </a:cubicBezTo>
                <a:cubicBezTo>
                  <a:pt x="120" y="88"/>
                  <a:pt x="114" y="94"/>
                  <a:pt x="113" y="101"/>
                </a:cubicBezTo>
                <a:lnTo>
                  <a:pt x="127" y="101"/>
                </a:lnTo>
                <a:close/>
                <a:moveTo>
                  <a:pt x="152" y="11"/>
                </a:moveTo>
                <a:cubicBezTo>
                  <a:pt x="152" y="9"/>
                  <a:pt x="151" y="8"/>
                  <a:pt x="149" y="8"/>
                </a:cubicBezTo>
                <a:cubicBezTo>
                  <a:pt x="36" y="8"/>
                  <a:pt x="36" y="8"/>
                  <a:pt x="36" y="8"/>
                </a:cubicBezTo>
                <a:cubicBezTo>
                  <a:pt x="34" y="8"/>
                  <a:pt x="33" y="9"/>
                  <a:pt x="33" y="11"/>
                </a:cubicBezTo>
                <a:cubicBezTo>
                  <a:pt x="33" y="26"/>
                  <a:pt x="33" y="26"/>
                  <a:pt x="33" y="26"/>
                </a:cubicBezTo>
                <a:cubicBezTo>
                  <a:pt x="127" y="26"/>
                  <a:pt x="127" y="26"/>
                  <a:pt x="127" y="26"/>
                </a:cubicBezTo>
                <a:cubicBezTo>
                  <a:pt x="131" y="26"/>
                  <a:pt x="135" y="29"/>
                  <a:pt x="135" y="34"/>
                </a:cubicBezTo>
                <a:cubicBezTo>
                  <a:pt x="135" y="75"/>
                  <a:pt x="135" y="75"/>
                  <a:pt x="135" y="75"/>
                </a:cubicBezTo>
                <a:cubicBezTo>
                  <a:pt x="149" y="75"/>
                  <a:pt x="149" y="75"/>
                  <a:pt x="149" y="75"/>
                </a:cubicBezTo>
                <a:cubicBezTo>
                  <a:pt x="151" y="75"/>
                  <a:pt x="152" y="74"/>
                  <a:pt x="152" y="72"/>
                </a:cubicBezTo>
                <a:lnTo>
                  <a:pt x="152" y="11"/>
                </a:lnTo>
                <a:close/>
                <a:moveTo>
                  <a:pt x="64" y="71"/>
                </a:moveTo>
                <a:cubicBezTo>
                  <a:pt x="71" y="71"/>
                  <a:pt x="71" y="71"/>
                  <a:pt x="71" y="71"/>
                </a:cubicBezTo>
                <a:cubicBezTo>
                  <a:pt x="73" y="71"/>
                  <a:pt x="74" y="73"/>
                  <a:pt x="74" y="75"/>
                </a:cubicBezTo>
                <a:cubicBezTo>
                  <a:pt x="74" y="77"/>
                  <a:pt x="73" y="78"/>
                  <a:pt x="71" y="78"/>
                </a:cubicBezTo>
                <a:cubicBezTo>
                  <a:pt x="59" y="78"/>
                  <a:pt x="59" y="78"/>
                  <a:pt x="59" y="78"/>
                </a:cubicBezTo>
                <a:cubicBezTo>
                  <a:pt x="57" y="78"/>
                  <a:pt x="55" y="80"/>
                  <a:pt x="55" y="82"/>
                </a:cubicBezTo>
                <a:cubicBezTo>
                  <a:pt x="55" y="84"/>
                  <a:pt x="57" y="86"/>
                  <a:pt x="59" y="86"/>
                </a:cubicBezTo>
                <a:cubicBezTo>
                  <a:pt x="64" y="86"/>
                  <a:pt x="64" y="86"/>
                  <a:pt x="64" y="86"/>
                </a:cubicBezTo>
                <a:cubicBezTo>
                  <a:pt x="64" y="89"/>
                  <a:pt x="64" y="89"/>
                  <a:pt x="64" y="89"/>
                </a:cubicBezTo>
                <a:cubicBezTo>
                  <a:pt x="64" y="91"/>
                  <a:pt x="65" y="93"/>
                  <a:pt x="67" y="93"/>
                </a:cubicBezTo>
                <a:cubicBezTo>
                  <a:pt x="70" y="93"/>
                  <a:pt x="71" y="91"/>
                  <a:pt x="71" y="89"/>
                </a:cubicBezTo>
                <a:cubicBezTo>
                  <a:pt x="71" y="86"/>
                  <a:pt x="71" y="86"/>
                  <a:pt x="71" y="86"/>
                </a:cubicBezTo>
                <a:cubicBezTo>
                  <a:pt x="77" y="86"/>
                  <a:pt x="82" y="81"/>
                  <a:pt x="82" y="75"/>
                </a:cubicBezTo>
                <a:cubicBezTo>
                  <a:pt x="82" y="69"/>
                  <a:pt x="77" y="64"/>
                  <a:pt x="71" y="64"/>
                </a:cubicBezTo>
                <a:cubicBezTo>
                  <a:pt x="64" y="64"/>
                  <a:pt x="64" y="64"/>
                  <a:pt x="64" y="64"/>
                </a:cubicBezTo>
                <a:cubicBezTo>
                  <a:pt x="62" y="64"/>
                  <a:pt x="61" y="62"/>
                  <a:pt x="61" y="60"/>
                </a:cubicBezTo>
                <a:cubicBezTo>
                  <a:pt x="61" y="58"/>
                  <a:pt x="62" y="57"/>
                  <a:pt x="64" y="57"/>
                </a:cubicBezTo>
                <a:cubicBezTo>
                  <a:pt x="76" y="57"/>
                  <a:pt x="76" y="57"/>
                  <a:pt x="76" y="57"/>
                </a:cubicBezTo>
                <a:cubicBezTo>
                  <a:pt x="78" y="57"/>
                  <a:pt x="80" y="55"/>
                  <a:pt x="80" y="53"/>
                </a:cubicBezTo>
                <a:cubicBezTo>
                  <a:pt x="80" y="51"/>
                  <a:pt x="78" y="49"/>
                  <a:pt x="76" y="49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46"/>
                  <a:pt x="71" y="46"/>
                  <a:pt x="71" y="46"/>
                </a:cubicBezTo>
                <a:cubicBezTo>
                  <a:pt x="71" y="44"/>
                  <a:pt x="70" y="42"/>
                  <a:pt x="67" y="42"/>
                </a:cubicBezTo>
                <a:cubicBezTo>
                  <a:pt x="65" y="42"/>
                  <a:pt x="64" y="44"/>
                  <a:pt x="64" y="46"/>
                </a:cubicBezTo>
                <a:cubicBezTo>
                  <a:pt x="64" y="49"/>
                  <a:pt x="64" y="49"/>
                  <a:pt x="64" y="49"/>
                </a:cubicBezTo>
                <a:cubicBezTo>
                  <a:pt x="58" y="49"/>
                  <a:pt x="53" y="54"/>
                  <a:pt x="53" y="60"/>
                </a:cubicBezTo>
                <a:cubicBezTo>
                  <a:pt x="53" y="66"/>
                  <a:pt x="58" y="71"/>
                  <a:pt x="64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E95F7BD8-B486-4FA8-9ABF-D80D2D5AC42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3146228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E069F0D-A66B-4EF0-88F0-D2A42BF0887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3658316"/>
            <a:ext cx="430888" cy="453152"/>
          </a:xfrm>
          <a:custGeom>
            <a:avLst/>
            <a:gdLst>
              <a:gd name="T0" fmla="*/ 121 w 153"/>
              <a:gd name="T1" fmla="*/ 2 h 160"/>
              <a:gd name="T2" fmla="*/ 36 w 153"/>
              <a:gd name="T3" fmla="*/ 0 h 160"/>
              <a:gd name="T4" fmla="*/ 1 w 153"/>
              <a:gd name="T5" fmla="*/ 41 h 160"/>
              <a:gd name="T6" fmla="*/ 0 w 153"/>
              <a:gd name="T7" fmla="*/ 156 h 160"/>
              <a:gd name="T8" fmla="*/ 149 w 153"/>
              <a:gd name="T9" fmla="*/ 160 h 160"/>
              <a:gd name="T10" fmla="*/ 153 w 153"/>
              <a:gd name="T11" fmla="*/ 44 h 160"/>
              <a:gd name="T12" fmla="*/ 141 w 153"/>
              <a:gd name="T13" fmla="*/ 41 h 160"/>
              <a:gd name="T14" fmla="*/ 81 w 153"/>
              <a:gd name="T15" fmla="*/ 8 h 160"/>
              <a:gd name="T16" fmla="*/ 141 w 153"/>
              <a:gd name="T17" fmla="*/ 41 h 160"/>
              <a:gd name="T18" fmla="*/ 73 w 153"/>
              <a:gd name="T19" fmla="*/ 8 h 160"/>
              <a:gd name="T20" fmla="*/ 12 w 153"/>
              <a:gd name="T21" fmla="*/ 41 h 160"/>
              <a:gd name="T22" fmla="*/ 8 w 153"/>
              <a:gd name="T23" fmla="*/ 152 h 160"/>
              <a:gd name="T24" fmla="*/ 145 w 153"/>
              <a:gd name="T25" fmla="*/ 49 h 160"/>
              <a:gd name="T26" fmla="*/ 8 w 153"/>
              <a:gd name="T27" fmla="*/ 152 h 160"/>
              <a:gd name="T28" fmla="*/ 99 w 153"/>
              <a:gd name="T29" fmla="*/ 95 h 160"/>
              <a:gd name="T30" fmla="*/ 81 w 153"/>
              <a:gd name="T31" fmla="*/ 82 h 160"/>
              <a:gd name="T32" fmla="*/ 77 w 153"/>
              <a:gd name="T33" fmla="*/ 133 h 160"/>
              <a:gd name="T34" fmla="*/ 72 w 153"/>
              <a:gd name="T35" fmla="*/ 82 h 160"/>
              <a:gd name="T36" fmla="*/ 57 w 153"/>
              <a:gd name="T37" fmla="*/ 96 h 160"/>
              <a:gd name="T38" fmla="*/ 54 w 153"/>
              <a:gd name="T39" fmla="*/ 89 h 160"/>
              <a:gd name="T40" fmla="*/ 74 w 153"/>
              <a:gd name="T41" fmla="*/ 70 h 160"/>
              <a:gd name="T42" fmla="*/ 74 w 153"/>
              <a:gd name="T43" fmla="*/ 69 h 160"/>
              <a:gd name="T44" fmla="*/ 75 w 153"/>
              <a:gd name="T45" fmla="*/ 69 h 160"/>
              <a:gd name="T46" fmla="*/ 75 w 153"/>
              <a:gd name="T47" fmla="*/ 69 h 160"/>
              <a:gd name="T48" fmla="*/ 75 w 153"/>
              <a:gd name="T49" fmla="*/ 69 h 160"/>
              <a:gd name="T50" fmla="*/ 76 w 153"/>
              <a:gd name="T51" fmla="*/ 68 h 160"/>
              <a:gd name="T52" fmla="*/ 76 w 153"/>
              <a:gd name="T53" fmla="*/ 68 h 160"/>
              <a:gd name="T54" fmla="*/ 77 w 153"/>
              <a:gd name="T55" fmla="*/ 68 h 160"/>
              <a:gd name="T56" fmla="*/ 78 w 153"/>
              <a:gd name="T57" fmla="*/ 68 h 160"/>
              <a:gd name="T58" fmla="*/ 78 w 153"/>
              <a:gd name="T59" fmla="*/ 69 h 160"/>
              <a:gd name="T60" fmla="*/ 78 w 153"/>
              <a:gd name="T61" fmla="*/ 69 h 160"/>
              <a:gd name="T62" fmla="*/ 79 w 153"/>
              <a:gd name="T63" fmla="*/ 69 h 160"/>
              <a:gd name="T64" fmla="*/ 79 w 153"/>
              <a:gd name="T65" fmla="*/ 69 h 160"/>
              <a:gd name="T66" fmla="*/ 79 w 153"/>
              <a:gd name="T67" fmla="*/ 69 h 160"/>
              <a:gd name="T68" fmla="*/ 80 w 153"/>
              <a:gd name="T69" fmla="*/ 7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99" y="89"/>
                </a:moveTo>
                <a:cubicBezTo>
                  <a:pt x="101" y="91"/>
                  <a:pt x="101" y="93"/>
                  <a:pt x="99" y="95"/>
                </a:cubicBezTo>
                <a:cubicBezTo>
                  <a:pt x="97" y="96"/>
                  <a:pt x="95" y="96"/>
                  <a:pt x="93" y="95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31"/>
                  <a:pt x="79" y="133"/>
                  <a:pt x="77" y="133"/>
                </a:cubicBezTo>
                <a:cubicBezTo>
                  <a:pt x="74" y="133"/>
                  <a:pt x="72" y="131"/>
                  <a:pt x="72" y="129"/>
                </a:cubicBezTo>
                <a:cubicBezTo>
                  <a:pt x="72" y="82"/>
                  <a:pt x="72" y="82"/>
                  <a:pt x="72" y="82"/>
                </a:cubicBezTo>
                <a:cubicBezTo>
                  <a:pt x="60" y="95"/>
                  <a:pt x="60" y="95"/>
                  <a:pt x="60" y="95"/>
                </a:cubicBezTo>
                <a:cubicBezTo>
                  <a:pt x="59" y="96"/>
                  <a:pt x="58" y="96"/>
                  <a:pt x="57" y="96"/>
                </a:cubicBezTo>
                <a:cubicBezTo>
                  <a:pt x="56" y="96"/>
                  <a:pt x="55" y="96"/>
                  <a:pt x="54" y="95"/>
                </a:cubicBezTo>
                <a:cubicBezTo>
                  <a:pt x="53" y="93"/>
                  <a:pt x="53" y="91"/>
                  <a:pt x="54" y="89"/>
                </a:cubicBezTo>
                <a:cubicBezTo>
                  <a:pt x="74" y="70"/>
                  <a:pt x="74" y="70"/>
                  <a:pt x="74" y="70"/>
                </a:cubicBezTo>
                <a:cubicBezTo>
                  <a:pt x="74" y="70"/>
                  <a:pt x="74" y="70"/>
                  <a:pt x="74" y="70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9"/>
                  <a:pt x="74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5" y="69"/>
                  <a:pt x="75" y="69"/>
                  <a:pt x="75" y="69"/>
                </a:cubicBezTo>
                <a:cubicBezTo>
                  <a:pt x="76" y="69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6" y="68"/>
                  <a:pt x="76" y="68"/>
                  <a:pt x="76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7" y="68"/>
                </a:cubicBezTo>
                <a:cubicBezTo>
                  <a:pt x="77" y="68"/>
                  <a:pt x="77" y="68"/>
                  <a:pt x="78" y="68"/>
                </a:cubicBezTo>
                <a:cubicBezTo>
                  <a:pt x="78" y="68"/>
                  <a:pt x="78" y="68"/>
                  <a:pt x="78" y="68"/>
                </a:cubicBezTo>
                <a:cubicBezTo>
                  <a:pt x="78" y="68"/>
                  <a:pt x="78" y="68"/>
                  <a:pt x="78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8" y="69"/>
                  <a:pt x="78" y="69"/>
                  <a:pt x="78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80" y="69"/>
                  <a:pt x="80" y="70"/>
                </a:cubicBezTo>
                <a:cubicBezTo>
                  <a:pt x="80" y="70"/>
                  <a:pt x="80" y="70"/>
                  <a:pt x="80" y="70"/>
                </a:cubicBezTo>
                <a:lnTo>
                  <a:pt x="99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BA3C5557-73E2-487F-8B08-3ED0E732E5A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4169093"/>
            <a:ext cx="430888" cy="453152"/>
          </a:xfrm>
          <a:custGeom>
            <a:avLst/>
            <a:gdLst>
              <a:gd name="T0" fmla="*/ 121 w 153"/>
              <a:gd name="T1" fmla="*/ 2 h 160"/>
              <a:gd name="T2" fmla="*/ 36 w 153"/>
              <a:gd name="T3" fmla="*/ 0 h 160"/>
              <a:gd name="T4" fmla="*/ 1 w 153"/>
              <a:gd name="T5" fmla="*/ 41 h 160"/>
              <a:gd name="T6" fmla="*/ 0 w 153"/>
              <a:gd name="T7" fmla="*/ 156 h 160"/>
              <a:gd name="T8" fmla="*/ 149 w 153"/>
              <a:gd name="T9" fmla="*/ 160 h 160"/>
              <a:gd name="T10" fmla="*/ 153 w 153"/>
              <a:gd name="T11" fmla="*/ 44 h 160"/>
              <a:gd name="T12" fmla="*/ 141 w 153"/>
              <a:gd name="T13" fmla="*/ 41 h 160"/>
              <a:gd name="T14" fmla="*/ 81 w 153"/>
              <a:gd name="T15" fmla="*/ 8 h 160"/>
              <a:gd name="T16" fmla="*/ 141 w 153"/>
              <a:gd name="T17" fmla="*/ 41 h 160"/>
              <a:gd name="T18" fmla="*/ 73 w 153"/>
              <a:gd name="T19" fmla="*/ 8 h 160"/>
              <a:gd name="T20" fmla="*/ 12 w 153"/>
              <a:gd name="T21" fmla="*/ 41 h 160"/>
              <a:gd name="T22" fmla="*/ 8 w 153"/>
              <a:gd name="T23" fmla="*/ 152 h 160"/>
              <a:gd name="T24" fmla="*/ 145 w 153"/>
              <a:gd name="T25" fmla="*/ 49 h 160"/>
              <a:gd name="T26" fmla="*/ 8 w 153"/>
              <a:gd name="T27" fmla="*/ 152 h 160"/>
              <a:gd name="T28" fmla="*/ 99 w 153"/>
              <a:gd name="T29" fmla="*/ 113 h 160"/>
              <a:gd name="T30" fmla="*/ 80 w 153"/>
              <a:gd name="T31" fmla="*/ 132 h 160"/>
              <a:gd name="T32" fmla="*/ 79 w 153"/>
              <a:gd name="T33" fmla="*/ 132 h 160"/>
              <a:gd name="T34" fmla="*/ 79 w 153"/>
              <a:gd name="T35" fmla="*/ 133 h 160"/>
              <a:gd name="T36" fmla="*/ 79 w 153"/>
              <a:gd name="T37" fmla="*/ 133 h 160"/>
              <a:gd name="T38" fmla="*/ 78 w 153"/>
              <a:gd name="T39" fmla="*/ 133 h 160"/>
              <a:gd name="T40" fmla="*/ 78 w 153"/>
              <a:gd name="T41" fmla="*/ 133 h 160"/>
              <a:gd name="T42" fmla="*/ 77 w 153"/>
              <a:gd name="T43" fmla="*/ 133 h 160"/>
              <a:gd name="T44" fmla="*/ 77 w 153"/>
              <a:gd name="T45" fmla="*/ 133 h 160"/>
              <a:gd name="T46" fmla="*/ 76 w 153"/>
              <a:gd name="T47" fmla="*/ 133 h 160"/>
              <a:gd name="T48" fmla="*/ 76 w 153"/>
              <a:gd name="T49" fmla="*/ 133 h 160"/>
              <a:gd name="T50" fmla="*/ 75 w 153"/>
              <a:gd name="T51" fmla="*/ 133 h 160"/>
              <a:gd name="T52" fmla="*/ 75 w 153"/>
              <a:gd name="T53" fmla="*/ 133 h 160"/>
              <a:gd name="T54" fmla="*/ 74 w 153"/>
              <a:gd name="T55" fmla="*/ 133 h 160"/>
              <a:gd name="T56" fmla="*/ 74 w 153"/>
              <a:gd name="T57" fmla="*/ 132 h 160"/>
              <a:gd name="T58" fmla="*/ 74 w 153"/>
              <a:gd name="T59" fmla="*/ 132 h 160"/>
              <a:gd name="T60" fmla="*/ 54 w 153"/>
              <a:gd name="T61" fmla="*/ 113 h 160"/>
              <a:gd name="T62" fmla="*/ 60 w 153"/>
              <a:gd name="T63" fmla="*/ 107 h 160"/>
              <a:gd name="T64" fmla="*/ 73 w 153"/>
              <a:gd name="T65" fmla="*/ 72 h 160"/>
              <a:gd name="T66" fmla="*/ 81 w 153"/>
              <a:gd name="T67" fmla="*/ 72 h 160"/>
              <a:gd name="T68" fmla="*/ 93 w 153"/>
              <a:gd name="T69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99" y="107"/>
                </a:moveTo>
                <a:cubicBezTo>
                  <a:pt x="101" y="108"/>
                  <a:pt x="101" y="111"/>
                  <a:pt x="99" y="113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79" y="132"/>
                  <a:pt x="79" y="132"/>
                  <a:pt x="79" y="132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79" y="133"/>
                  <a:pt x="79" y="133"/>
                  <a:pt x="79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3"/>
                  <a:pt x="77" y="133"/>
                  <a:pt x="77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77" y="133"/>
                  <a:pt x="77" y="133"/>
                  <a:pt x="77" y="133"/>
                </a:cubicBezTo>
                <a:cubicBezTo>
                  <a:pt x="77" y="133"/>
                  <a:pt x="76" y="133"/>
                  <a:pt x="76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75" y="133"/>
                  <a:pt x="75" y="133"/>
                </a:cubicBezTo>
                <a:cubicBezTo>
                  <a:pt x="75" y="133"/>
                  <a:pt x="75" y="133"/>
                  <a:pt x="74" y="133"/>
                </a:cubicBezTo>
                <a:cubicBezTo>
                  <a:pt x="74" y="133"/>
                  <a:pt x="74" y="133"/>
                  <a:pt x="74" y="133"/>
                </a:cubicBezTo>
                <a:cubicBezTo>
                  <a:pt x="74" y="133"/>
                  <a:pt x="74" y="133"/>
                  <a:pt x="74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74" y="132"/>
                  <a:pt x="74" y="132"/>
                  <a:pt x="74" y="132"/>
                </a:cubicBezTo>
                <a:cubicBezTo>
                  <a:pt x="54" y="113"/>
                  <a:pt x="54" y="113"/>
                  <a:pt x="54" y="113"/>
                </a:cubicBezTo>
                <a:cubicBezTo>
                  <a:pt x="53" y="111"/>
                  <a:pt x="53" y="108"/>
                  <a:pt x="54" y="107"/>
                </a:cubicBezTo>
                <a:cubicBezTo>
                  <a:pt x="56" y="105"/>
                  <a:pt x="59" y="105"/>
                  <a:pt x="60" y="107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72"/>
                  <a:pt x="73" y="72"/>
                  <a:pt x="73" y="72"/>
                </a:cubicBezTo>
                <a:cubicBezTo>
                  <a:pt x="73" y="70"/>
                  <a:pt x="74" y="68"/>
                  <a:pt x="77" y="68"/>
                </a:cubicBezTo>
                <a:cubicBezTo>
                  <a:pt x="79" y="68"/>
                  <a:pt x="81" y="70"/>
                  <a:pt x="81" y="7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93" y="107"/>
                  <a:pt x="93" y="107"/>
                  <a:pt x="93" y="107"/>
                </a:cubicBezTo>
                <a:cubicBezTo>
                  <a:pt x="95" y="105"/>
                  <a:pt x="98" y="105"/>
                  <a:pt x="99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F5B296D6-AFF5-4635-B908-BD1C0B4471E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4679872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  <a:gd name="T56" fmla="*/ 105 w 153"/>
              <a:gd name="T57" fmla="*/ 101 h 160"/>
              <a:gd name="T58" fmla="*/ 101 w 153"/>
              <a:gd name="T59" fmla="*/ 106 h 160"/>
              <a:gd name="T60" fmla="*/ 81 w 153"/>
              <a:gd name="T61" fmla="*/ 106 h 160"/>
              <a:gd name="T62" fmla="*/ 81 w 153"/>
              <a:gd name="T63" fmla="*/ 125 h 160"/>
              <a:gd name="T64" fmla="*/ 77 w 153"/>
              <a:gd name="T65" fmla="*/ 129 h 160"/>
              <a:gd name="T66" fmla="*/ 73 w 153"/>
              <a:gd name="T67" fmla="*/ 125 h 160"/>
              <a:gd name="T68" fmla="*/ 73 w 153"/>
              <a:gd name="T69" fmla="*/ 106 h 160"/>
              <a:gd name="T70" fmla="*/ 53 w 153"/>
              <a:gd name="T71" fmla="*/ 106 h 160"/>
              <a:gd name="T72" fmla="*/ 49 w 153"/>
              <a:gd name="T73" fmla="*/ 101 h 160"/>
              <a:gd name="T74" fmla="*/ 53 w 153"/>
              <a:gd name="T75" fmla="*/ 97 h 160"/>
              <a:gd name="T76" fmla="*/ 73 w 153"/>
              <a:gd name="T77" fmla="*/ 97 h 160"/>
              <a:gd name="T78" fmla="*/ 73 w 153"/>
              <a:gd name="T79" fmla="*/ 78 h 160"/>
              <a:gd name="T80" fmla="*/ 77 w 153"/>
              <a:gd name="T81" fmla="*/ 74 h 160"/>
              <a:gd name="T82" fmla="*/ 81 w 153"/>
              <a:gd name="T83" fmla="*/ 78 h 160"/>
              <a:gd name="T84" fmla="*/ 81 w 153"/>
              <a:gd name="T85" fmla="*/ 97 h 160"/>
              <a:gd name="T86" fmla="*/ 101 w 153"/>
              <a:gd name="T87" fmla="*/ 97 h 160"/>
              <a:gd name="T88" fmla="*/ 105 w 153"/>
              <a:gd name="T89" fmla="*/ 10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105" y="101"/>
                </a:moveTo>
                <a:cubicBezTo>
                  <a:pt x="105" y="104"/>
                  <a:pt x="103" y="106"/>
                  <a:pt x="101" y="106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81" y="127"/>
                  <a:pt x="79" y="129"/>
                  <a:pt x="77" y="129"/>
                </a:cubicBezTo>
                <a:cubicBezTo>
                  <a:pt x="74" y="129"/>
                  <a:pt x="73" y="127"/>
                  <a:pt x="73" y="125"/>
                </a:cubicBezTo>
                <a:cubicBezTo>
                  <a:pt x="73" y="106"/>
                  <a:pt x="73" y="106"/>
                  <a:pt x="73" y="106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51" y="106"/>
                  <a:pt x="49" y="104"/>
                  <a:pt x="49" y="101"/>
                </a:cubicBezTo>
                <a:cubicBezTo>
                  <a:pt x="49" y="99"/>
                  <a:pt x="51" y="97"/>
                  <a:pt x="53" y="97"/>
                </a:cubicBezTo>
                <a:cubicBezTo>
                  <a:pt x="73" y="97"/>
                  <a:pt x="73" y="97"/>
                  <a:pt x="73" y="97"/>
                </a:cubicBezTo>
                <a:cubicBezTo>
                  <a:pt x="73" y="78"/>
                  <a:pt x="73" y="78"/>
                  <a:pt x="73" y="78"/>
                </a:cubicBezTo>
                <a:cubicBezTo>
                  <a:pt x="73" y="75"/>
                  <a:pt x="74" y="74"/>
                  <a:pt x="77" y="74"/>
                </a:cubicBezTo>
                <a:cubicBezTo>
                  <a:pt x="79" y="74"/>
                  <a:pt x="81" y="75"/>
                  <a:pt x="81" y="78"/>
                </a:cubicBezTo>
                <a:cubicBezTo>
                  <a:pt x="81" y="97"/>
                  <a:pt x="81" y="97"/>
                  <a:pt x="81" y="97"/>
                </a:cubicBezTo>
                <a:cubicBezTo>
                  <a:pt x="101" y="97"/>
                  <a:pt x="101" y="97"/>
                  <a:pt x="101" y="97"/>
                </a:cubicBezTo>
                <a:cubicBezTo>
                  <a:pt x="103" y="97"/>
                  <a:pt x="105" y="99"/>
                  <a:pt x="105" y="10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CB09BA11-1964-4D80-9191-FDDD44C45A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5190651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  <a:gd name="T56" fmla="*/ 96 w 153"/>
              <a:gd name="T57" fmla="*/ 88 h 160"/>
              <a:gd name="T58" fmla="*/ 83 w 153"/>
              <a:gd name="T59" fmla="*/ 101 h 160"/>
              <a:gd name="T60" fmla="*/ 96 w 153"/>
              <a:gd name="T61" fmla="*/ 115 h 160"/>
              <a:gd name="T62" fmla="*/ 96 w 153"/>
              <a:gd name="T63" fmla="*/ 121 h 160"/>
              <a:gd name="T64" fmla="*/ 94 w 153"/>
              <a:gd name="T65" fmla="*/ 122 h 160"/>
              <a:gd name="T66" fmla="*/ 91 w 153"/>
              <a:gd name="T67" fmla="*/ 121 h 160"/>
              <a:gd name="T68" fmla="*/ 77 w 153"/>
              <a:gd name="T69" fmla="*/ 107 h 160"/>
              <a:gd name="T70" fmla="*/ 63 w 153"/>
              <a:gd name="T71" fmla="*/ 121 h 160"/>
              <a:gd name="T72" fmla="*/ 60 w 153"/>
              <a:gd name="T73" fmla="*/ 122 h 160"/>
              <a:gd name="T74" fmla="*/ 57 w 153"/>
              <a:gd name="T75" fmla="*/ 121 h 160"/>
              <a:gd name="T76" fmla="*/ 57 w 153"/>
              <a:gd name="T77" fmla="*/ 115 h 160"/>
              <a:gd name="T78" fmla="*/ 71 w 153"/>
              <a:gd name="T79" fmla="*/ 101 h 160"/>
              <a:gd name="T80" fmla="*/ 57 w 153"/>
              <a:gd name="T81" fmla="*/ 88 h 160"/>
              <a:gd name="T82" fmla="*/ 57 w 153"/>
              <a:gd name="T83" fmla="*/ 82 h 160"/>
              <a:gd name="T84" fmla="*/ 63 w 153"/>
              <a:gd name="T85" fmla="*/ 82 h 160"/>
              <a:gd name="T86" fmla="*/ 77 w 153"/>
              <a:gd name="T87" fmla="*/ 96 h 160"/>
              <a:gd name="T88" fmla="*/ 91 w 153"/>
              <a:gd name="T89" fmla="*/ 82 h 160"/>
              <a:gd name="T90" fmla="*/ 96 w 153"/>
              <a:gd name="T91" fmla="*/ 82 h 160"/>
              <a:gd name="T92" fmla="*/ 96 w 153"/>
              <a:gd name="T93" fmla="*/ 8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96" y="88"/>
                </a:moveTo>
                <a:cubicBezTo>
                  <a:pt x="83" y="101"/>
                  <a:pt x="83" y="101"/>
                  <a:pt x="83" y="101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7"/>
                  <a:pt x="98" y="120"/>
                  <a:pt x="96" y="121"/>
                </a:cubicBezTo>
                <a:cubicBezTo>
                  <a:pt x="96" y="122"/>
                  <a:pt x="95" y="122"/>
                  <a:pt x="94" y="122"/>
                </a:cubicBezTo>
                <a:cubicBezTo>
                  <a:pt x="93" y="122"/>
                  <a:pt x="91" y="122"/>
                  <a:pt x="91" y="121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63" y="121"/>
                  <a:pt x="63" y="121"/>
                  <a:pt x="63" y="121"/>
                </a:cubicBezTo>
                <a:cubicBezTo>
                  <a:pt x="62" y="122"/>
                  <a:pt x="61" y="122"/>
                  <a:pt x="60" y="122"/>
                </a:cubicBezTo>
                <a:cubicBezTo>
                  <a:pt x="59" y="122"/>
                  <a:pt x="58" y="122"/>
                  <a:pt x="57" y="121"/>
                </a:cubicBezTo>
                <a:cubicBezTo>
                  <a:pt x="55" y="120"/>
                  <a:pt x="55" y="117"/>
                  <a:pt x="57" y="115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57" y="88"/>
                  <a:pt x="57" y="88"/>
                  <a:pt x="57" y="88"/>
                </a:cubicBezTo>
                <a:cubicBezTo>
                  <a:pt x="55" y="86"/>
                  <a:pt x="55" y="83"/>
                  <a:pt x="57" y="82"/>
                </a:cubicBezTo>
                <a:cubicBezTo>
                  <a:pt x="59" y="80"/>
                  <a:pt x="61" y="80"/>
                  <a:pt x="63" y="82"/>
                </a:cubicBezTo>
                <a:cubicBezTo>
                  <a:pt x="77" y="96"/>
                  <a:pt x="77" y="96"/>
                  <a:pt x="77" y="96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80"/>
                  <a:pt x="95" y="80"/>
                  <a:pt x="96" y="82"/>
                </a:cubicBezTo>
                <a:cubicBezTo>
                  <a:pt x="98" y="83"/>
                  <a:pt x="98" y="86"/>
                  <a:pt x="96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07F55A38-CC60-4D0E-AE82-2042DE66C8E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69087" y="5701429"/>
            <a:ext cx="430888" cy="454462"/>
          </a:xfrm>
          <a:custGeom>
            <a:avLst/>
            <a:gdLst>
              <a:gd name="T0" fmla="*/ 121 w 153"/>
              <a:gd name="T1" fmla="*/ 2 h 160"/>
              <a:gd name="T2" fmla="*/ 36 w 153"/>
              <a:gd name="T3" fmla="*/ 0 h 160"/>
              <a:gd name="T4" fmla="*/ 1 w 153"/>
              <a:gd name="T5" fmla="*/ 41 h 160"/>
              <a:gd name="T6" fmla="*/ 0 w 153"/>
              <a:gd name="T7" fmla="*/ 156 h 160"/>
              <a:gd name="T8" fmla="*/ 149 w 153"/>
              <a:gd name="T9" fmla="*/ 160 h 160"/>
              <a:gd name="T10" fmla="*/ 153 w 153"/>
              <a:gd name="T11" fmla="*/ 44 h 160"/>
              <a:gd name="T12" fmla="*/ 141 w 153"/>
              <a:gd name="T13" fmla="*/ 41 h 160"/>
              <a:gd name="T14" fmla="*/ 81 w 153"/>
              <a:gd name="T15" fmla="*/ 8 h 160"/>
              <a:gd name="T16" fmla="*/ 141 w 153"/>
              <a:gd name="T17" fmla="*/ 41 h 160"/>
              <a:gd name="T18" fmla="*/ 73 w 153"/>
              <a:gd name="T19" fmla="*/ 8 h 160"/>
              <a:gd name="T20" fmla="*/ 12 w 153"/>
              <a:gd name="T21" fmla="*/ 41 h 160"/>
              <a:gd name="T22" fmla="*/ 8 w 153"/>
              <a:gd name="T23" fmla="*/ 152 h 160"/>
              <a:gd name="T24" fmla="*/ 145 w 153"/>
              <a:gd name="T25" fmla="*/ 49 h 160"/>
              <a:gd name="T26" fmla="*/ 8 w 153"/>
              <a:gd name="T27" fmla="*/ 152 h 160"/>
              <a:gd name="T28" fmla="*/ 55 w 153"/>
              <a:gd name="T29" fmla="*/ 128 h 160"/>
              <a:gd name="T30" fmla="*/ 50 w 153"/>
              <a:gd name="T31" fmla="*/ 128 h 160"/>
              <a:gd name="T32" fmla="*/ 98 w 153"/>
              <a:gd name="T33" fmla="*/ 73 h 160"/>
              <a:gd name="T34" fmla="*/ 104 w 153"/>
              <a:gd name="T35" fmla="*/ 79 h 160"/>
              <a:gd name="T36" fmla="*/ 85 w 153"/>
              <a:gd name="T37" fmla="*/ 107 h 160"/>
              <a:gd name="T38" fmla="*/ 95 w 153"/>
              <a:gd name="T39" fmla="*/ 131 h 160"/>
              <a:gd name="T40" fmla="*/ 109 w 153"/>
              <a:gd name="T41" fmla="*/ 117 h 160"/>
              <a:gd name="T42" fmla="*/ 95 w 153"/>
              <a:gd name="T43" fmla="*/ 102 h 160"/>
              <a:gd name="T44" fmla="*/ 95 w 153"/>
              <a:gd name="T45" fmla="*/ 123 h 160"/>
              <a:gd name="T46" fmla="*/ 91 w 153"/>
              <a:gd name="T47" fmla="*/ 112 h 160"/>
              <a:gd name="T48" fmla="*/ 99 w 153"/>
              <a:gd name="T49" fmla="*/ 112 h 160"/>
              <a:gd name="T50" fmla="*/ 99 w 153"/>
              <a:gd name="T51" fmla="*/ 121 h 160"/>
              <a:gd name="T52" fmla="*/ 69 w 153"/>
              <a:gd name="T53" fmla="*/ 74 h 160"/>
              <a:gd name="T54" fmla="*/ 48 w 153"/>
              <a:gd name="T55" fmla="*/ 74 h 160"/>
              <a:gd name="T56" fmla="*/ 58 w 153"/>
              <a:gd name="T57" fmla="*/ 99 h 160"/>
              <a:gd name="T58" fmla="*/ 54 w 153"/>
              <a:gd name="T59" fmla="*/ 80 h 160"/>
              <a:gd name="T60" fmla="*/ 63 w 153"/>
              <a:gd name="T61" fmla="*/ 80 h 160"/>
              <a:gd name="T62" fmla="*/ 58 w 153"/>
              <a:gd name="T63" fmla="*/ 91 h 160"/>
              <a:gd name="T64" fmla="*/ 54 w 153"/>
              <a:gd name="T65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104" y="79"/>
                </a:moveTo>
                <a:cubicBezTo>
                  <a:pt x="55" y="128"/>
                  <a:pt x="55" y="128"/>
                  <a:pt x="55" y="128"/>
                </a:cubicBezTo>
                <a:cubicBezTo>
                  <a:pt x="55" y="129"/>
                  <a:pt x="54" y="129"/>
                  <a:pt x="52" y="129"/>
                </a:cubicBezTo>
                <a:cubicBezTo>
                  <a:pt x="51" y="129"/>
                  <a:pt x="50" y="129"/>
                  <a:pt x="50" y="128"/>
                </a:cubicBezTo>
                <a:cubicBezTo>
                  <a:pt x="48" y="126"/>
                  <a:pt x="48" y="124"/>
                  <a:pt x="50" y="122"/>
                </a:cubicBezTo>
                <a:cubicBezTo>
                  <a:pt x="98" y="73"/>
                  <a:pt x="98" y="73"/>
                  <a:pt x="98" y="73"/>
                </a:cubicBezTo>
                <a:cubicBezTo>
                  <a:pt x="100" y="72"/>
                  <a:pt x="102" y="72"/>
                  <a:pt x="104" y="73"/>
                </a:cubicBezTo>
                <a:cubicBezTo>
                  <a:pt x="106" y="75"/>
                  <a:pt x="106" y="78"/>
                  <a:pt x="104" y="79"/>
                </a:cubicBezTo>
                <a:close/>
                <a:moveTo>
                  <a:pt x="95" y="102"/>
                </a:moveTo>
                <a:cubicBezTo>
                  <a:pt x="91" y="102"/>
                  <a:pt x="88" y="104"/>
                  <a:pt x="85" y="107"/>
                </a:cubicBezTo>
                <a:cubicBezTo>
                  <a:pt x="79" y="112"/>
                  <a:pt x="79" y="121"/>
                  <a:pt x="85" y="127"/>
                </a:cubicBezTo>
                <a:cubicBezTo>
                  <a:pt x="88" y="129"/>
                  <a:pt x="91" y="131"/>
                  <a:pt x="95" y="131"/>
                </a:cubicBezTo>
                <a:cubicBezTo>
                  <a:pt x="99" y="131"/>
                  <a:pt x="102" y="129"/>
                  <a:pt x="105" y="127"/>
                </a:cubicBezTo>
                <a:cubicBezTo>
                  <a:pt x="108" y="124"/>
                  <a:pt x="109" y="120"/>
                  <a:pt x="109" y="117"/>
                </a:cubicBezTo>
                <a:cubicBezTo>
                  <a:pt x="109" y="113"/>
                  <a:pt x="108" y="109"/>
                  <a:pt x="105" y="106"/>
                </a:cubicBezTo>
                <a:cubicBezTo>
                  <a:pt x="102" y="104"/>
                  <a:pt x="99" y="102"/>
                  <a:pt x="95" y="102"/>
                </a:cubicBezTo>
                <a:close/>
                <a:moveTo>
                  <a:pt x="99" y="121"/>
                </a:moveTo>
                <a:cubicBezTo>
                  <a:pt x="98" y="122"/>
                  <a:pt x="97" y="123"/>
                  <a:pt x="95" y="123"/>
                </a:cubicBezTo>
                <a:cubicBezTo>
                  <a:pt x="93" y="123"/>
                  <a:pt x="92" y="122"/>
                  <a:pt x="91" y="121"/>
                </a:cubicBezTo>
                <a:cubicBezTo>
                  <a:pt x="88" y="119"/>
                  <a:pt x="88" y="115"/>
                  <a:pt x="91" y="112"/>
                </a:cubicBezTo>
                <a:cubicBezTo>
                  <a:pt x="92" y="111"/>
                  <a:pt x="93" y="111"/>
                  <a:pt x="95" y="111"/>
                </a:cubicBezTo>
                <a:cubicBezTo>
                  <a:pt x="97" y="111"/>
                  <a:pt x="98" y="111"/>
                  <a:pt x="99" y="112"/>
                </a:cubicBezTo>
                <a:cubicBezTo>
                  <a:pt x="101" y="113"/>
                  <a:pt x="101" y="115"/>
                  <a:pt x="101" y="117"/>
                </a:cubicBezTo>
                <a:cubicBezTo>
                  <a:pt x="101" y="118"/>
                  <a:pt x="100" y="120"/>
                  <a:pt x="99" y="121"/>
                </a:cubicBezTo>
                <a:close/>
                <a:moveTo>
                  <a:pt x="69" y="95"/>
                </a:moveTo>
                <a:cubicBezTo>
                  <a:pt x="74" y="89"/>
                  <a:pt x="74" y="80"/>
                  <a:pt x="69" y="74"/>
                </a:cubicBezTo>
                <a:cubicBezTo>
                  <a:pt x="66" y="72"/>
                  <a:pt x="62" y="70"/>
                  <a:pt x="58" y="70"/>
                </a:cubicBezTo>
                <a:cubicBezTo>
                  <a:pt x="55" y="70"/>
                  <a:pt x="51" y="72"/>
                  <a:pt x="48" y="74"/>
                </a:cubicBezTo>
                <a:cubicBezTo>
                  <a:pt x="43" y="80"/>
                  <a:pt x="43" y="89"/>
                  <a:pt x="48" y="95"/>
                </a:cubicBezTo>
                <a:cubicBezTo>
                  <a:pt x="51" y="97"/>
                  <a:pt x="55" y="99"/>
                  <a:pt x="58" y="99"/>
                </a:cubicBezTo>
                <a:cubicBezTo>
                  <a:pt x="62" y="99"/>
                  <a:pt x="66" y="97"/>
                  <a:pt x="69" y="95"/>
                </a:cubicBezTo>
                <a:close/>
                <a:moveTo>
                  <a:pt x="54" y="80"/>
                </a:moveTo>
                <a:cubicBezTo>
                  <a:pt x="55" y="79"/>
                  <a:pt x="57" y="78"/>
                  <a:pt x="58" y="78"/>
                </a:cubicBezTo>
                <a:cubicBezTo>
                  <a:pt x="60" y="78"/>
                  <a:pt x="62" y="79"/>
                  <a:pt x="63" y="80"/>
                </a:cubicBezTo>
                <a:cubicBezTo>
                  <a:pt x="65" y="83"/>
                  <a:pt x="65" y="86"/>
                  <a:pt x="63" y="89"/>
                </a:cubicBezTo>
                <a:cubicBezTo>
                  <a:pt x="62" y="90"/>
                  <a:pt x="60" y="91"/>
                  <a:pt x="58" y="91"/>
                </a:cubicBezTo>
                <a:cubicBezTo>
                  <a:pt x="57" y="91"/>
                  <a:pt x="55" y="90"/>
                  <a:pt x="54" y="89"/>
                </a:cubicBezTo>
                <a:cubicBezTo>
                  <a:pt x="52" y="87"/>
                  <a:pt x="52" y="83"/>
                  <a:pt x="54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5C2D7AE0-BED0-4BD4-BC4E-E0EDF767A7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3113" y="1636159"/>
            <a:ext cx="453152" cy="400764"/>
          </a:xfrm>
          <a:custGeom>
            <a:avLst/>
            <a:gdLst>
              <a:gd name="T0" fmla="*/ 7 w 161"/>
              <a:gd name="T1" fmla="*/ 114 h 141"/>
              <a:gd name="T2" fmla="*/ 2 w 161"/>
              <a:gd name="T3" fmla="*/ 113 h 141"/>
              <a:gd name="T4" fmla="*/ 32 w 161"/>
              <a:gd name="T5" fmla="*/ 90 h 141"/>
              <a:gd name="T6" fmla="*/ 63 w 161"/>
              <a:gd name="T7" fmla="*/ 85 h 141"/>
              <a:gd name="T8" fmla="*/ 95 w 161"/>
              <a:gd name="T9" fmla="*/ 98 h 141"/>
              <a:gd name="T10" fmla="*/ 59 w 161"/>
              <a:gd name="T11" fmla="*/ 113 h 141"/>
              <a:gd name="T12" fmla="*/ 59 w 161"/>
              <a:gd name="T13" fmla="*/ 105 h 141"/>
              <a:gd name="T14" fmla="*/ 87 w 161"/>
              <a:gd name="T15" fmla="*/ 101 h 141"/>
              <a:gd name="T16" fmla="*/ 61 w 161"/>
              <a:gd name="T17" fmla="*/ 93 h 141"/>
              <a:gd name="T18" fmla="*/ 161 w 161"/>
              <a:gd name="T19" fmla="*/ 86 h 141"/>
              <a:gd name="T20" fmla="*/ 108 w 161"/>
              <a:gd name="T21" fmla="*/ 95 h 141"/>
              <a:gd name="T22" fmla="*/ 112 w 161"/>
              <a:gd name="T23" fmla="*/ 103 h 141"/>
              <a:gd name="T24" fmla="*/ 151 w 161"/>
              <a:gd name="T25" fmla="*/ 88 h 141"/>
              <a:gd name="T26" fmla="*/ 97 w 161"/>
              <a:gd name="T27" fmla="*/ 127 h 141"/>
              <a:gd name="T28" fmla="*/ 35 w 161"/>
              <a:gd name="T29" fmla="*/ 123 h 141"/>
              <a:gd name="T30" fmla="*/ 20 w 161"/>
              <a:gd name="T31" fmla="*/ 134 h 141"/>
              <a:gd name="T32" fmla="*/ 22 w 161"/>
              <a:gd name="T33" fmla="*/ 141 h 141"/>
              <a:gd name="T34" fmla="*/ 36 w 161"/>
              <a:gd name="T35" fmla="*/ 131 h 141"/>
              <a:gd name="T36" fmla="*/ 102 w 161"/>
              <a:gd name="T37" fmla="*/ 134 h 141"/>
              <a:gd name="T38" fmla="*/ 161 w 161"/>
              <a:gd name="T39" fmla="*/ 86 h 141"/>
              <a:gd name="T40" fmla="*/ 70 w 161"/>
              <a:gd name="T41" fmla="*/ 42 h 141"/>
              <a:gd name="T42" fmla="*/ 103 w 161"/>
              <a:gd name="T43" fmla="*/ 42 h 141"/>
              <a:gd name="T44" fmla="*/ 87 w 161"/>
              <a:gd name="T45" fmla="*/ 82 h 141"/>
              <a:gd name="T46" fmla="*/ 76 w 161"/>
              <a:gd name="T47" fmla="*/ 69 h 141"/>
              <a:gd name="T48" fmla="*/ 97 w 161"/>
              <a:gd name="T49" fmla="*/ 69 h 141"/>
              <a:gd name="T50" fmla="*/ 87 w 161"/>
              <a:gd name="T51" fmla="*/ 43 h 141"/>
              <a:gd name="T52" fmla="*/ 76 w 161"/>
              <a:gd name="T53" fmla="*/ 69 h 141"/>
              <a:gd name="T54" fmla="*/ 101 w 161"/>
              <a:gd name="T55" fmla="*/ 5 h 141"/>
              <a:gd name="T56" fmla="*/ 127 w 161"/>
              <a:gd name="T57" fmla="*/ 5 h 141"/>
              <a:gd name="T58" fmla="*/ 114 w 161"/>
              <a:gd name="T59" fmla="*/ 36 h 141"/>
              <a:gd name="T60" fmla="*/ 107 w 161"/>
              <a:gd name="T61" fmla="*/ 25 h 141"/>
              <a:gd name="T62" fmla="*/ 121 w 161"/>
              <a:gd name="T63" fmla="*/ 25 h 141"/>
              <a:gd name="T64" fmla="*/ 114 w 161"/>
              <a:gd name="T65" fmla="*/ 8 h 141"/>
              <a:gd name="T66" fmla="*/ 107 w 161"/>
              <a:gd name="T67" fmla="*/ 2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1" h="141">
                <a:moveTo>
                  <a:pt x="36" y="96"/>
                </a:moveTo>
                <a:cubicBezTo>
                  <a:pt x="7" y="114"/>
                  <a:pt x="7" y="114"/>
                  <a:pt x="7" y="114"/>
                </a:cubicBezTo>
                <a:cubicBezTo>
                  <a:pt x="6" y="114"/>
                  <a:pt x="6" y="115"/>
                  <a:pt x="5" y="115"/>
                </a:cubicBezTo>
                <a:cubicBezTo>
                  <a:pt x="4" y="115"/>
                  <a:pt x="2" y="114"/>
                  <a:pt x="2" y="113"/>
                </a:cubicBezTo>
                <a:cubicBezTo>
                  <a:pt x="0" y="111"/>
                  <a:pt x="1" y="108"/>
                  <a:pt x="3" y="107"/>
                </a:cubicBezTo>
                <a:cubicBezTo>
                  <a:pt x="32" y="90"/>
                  <a:pt x="32" y="90"/>
                  <a:pt x="32" y="90"/>
                </a:cubicBezTo>
                <a:cubicBezTo>
                  <a:pt x="32" y="89"/>
                  <a:pt x="32" y="89"/>
                  <a:pt x="32" y="89"/>
                </a:cubicBezTo>
                <a:cubicBezTo>
                  <a:pt x="33" y="89"/>
                  <a:pt x="49" y="81"/>
                  <a:pt x="63" y="85"/>
                </a:cubicBezTo>
                <a:cubicBezTo>
                  <a:pt x="92" y="94"/>
                  <a:pt x="92" y="94"/>
                  <a:pt x="92" y="94"/>
                </a:cubicBezTo>
                <a:cubicBezTo>
                  <a:pt x="94" y="95"/>
                  <a:pt x="95" y="96"/>
                  <a:pt x="95" y="98"/>
                </a:cubicBezTo>
                <a:cubicBezTo>
                  <a:pt x="96" y="103"/>
                  <a:pt x="93" y="111"/>
                  <a:pt x="84" y="113"/>
                </a:cubicBezTo>
                <a:cubicBezTo>
                  <a:pt x="74" y="114"/>
                  <a:pt x="60" y="113"/>
                  <a:pt x="59" y="113"/>
                </a:cubicBezTo>
                <a:cubicBezTo>
                  <a:pt x="57" y="113"/>
                  <a:pt x="55" y="111"/>
                  <a:pt x="55" y="109"/>
                </a:cubicBezTo>
                <a:cubicBezTo>
                  <a:pt x="55" y="107"/>
                  <a:pt x="57" y="105"/>
                  <a:pt x="59" y="105"/>
                </a:cubicBezTo>
                <a:cubicBezTo>
                  <a:pt x="60" y="105"/>
                  <a:pt x="74" y="106"/>
                  <a:pt x="82" y="105"/>
                </a:cubicBezTo>
                <a:cubicBezTo>
                  <a:pt x="85" y="104"/>
                  <a:pt x="86" y="103"/>
                  <a:pt x="87" y="101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61" y="93"/>
                  <a:pt x="61" y="93"/>
                  <a:pt x="61" y="93"/>
                </a:cubicBezTo>
                <a:cubicBezTo>
                  <a:pt x="50" y="90"/>
                  <a:pt x="37" y="96"/>
                  <a:pt x="36" y="96"/>
                </a:cubicBezTo>
                <a:close/>
                <a:moveTo>
                  <a:pt x="161" y="86"/>
                </a:moveTo>
                <a:cubicBezTo>
                  <a:pt x="158" y="82"/>
                  <a:pt x="151" y="75"/>
                  <a:pt x="140" y="80"/>
                </a:cubicBezTo>
                <a:cubicBezTo>
                  <a:pt x="130" y="85"/>
                  <a:pt x="108" y="95"/>
                  <a:pt x="108" y="95"/>
                </a:cubicBezTo>
                <a:cubicBezTo>
                  <a:pt x="106" y="96"/>
                  <a:pt x="105" y="99"/>
                  <a:pt x="106" y="101"/>
                </a:cubicBezTo>
                <a:cubicBezTo>
                  <a:pt x="107" y="103"/>
                  <a:pt x="110" y="103"/>
                  <a:pt x="112" y="103"/>
                </a:cubicBezTo>
                <a:cubicBezTo>
                  <a:pt x="112" y="102"/>
                  <a:pt x="133" y="92"/>
                  <a:pt x="143" y="88"/>
                </a:cubicBezTo>
                <a:cubicBezTo>
                  <a:pt x="146" y="86"/>
                  <a:pt x="149" y="86"/>
                  <a:pt x="151" y="88"/>
                </a:cubicBezTo>
                <a:cubicBezTo>
                  <a:pt x="151" y="88"/>
                  <a:pt x="151" y="88"/>
                  <a:pt x="151" y="88"/>
                </a:cubicBezTo>
                <a:cubicBezTo>
                  <a:pt x="97" y="127"/>
                  <a:pt x="97" y="127"/>
                  <a:pt x="97" y="127"/>
                </a:cubicBezTo>
                <a:cubicBezTo>
                  <a:pt x="93" y="130"/>
                  <a:pt x="88" y="131"/>
                  <a:pt x="83" y="131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4" y="123"/>
                  <a:pt x="33" y="123"/>
                  <a:pt x="32" y="124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18" y="135"/>
                  <a:pt x="18" y="138"/>
                  <a:pt x="19" y="140"/>
                </a:cubicBezTo>
                <a:cubicBezTo>
                  <a:pt x="20" y="141"/>
                  <a:pt x="21" y="141"/>
                  <a:pt x="22" y="141"/>
                </a:cubicBezTo>
                <a:cubicBezTo>
                  <a:pt x="23" y="141"/>
                  <a:pt x="24" y="141"/>
                  <a:pt x="25" y="140"/>
                </a:cubicBezTo>
                <a:cubicBezTo>
                  <a:pt x="36" y="131"/>
                  <a:pt x="36" y="131"/>
                  <a:pt x="36" y="131"/>
                </a:cubicBezTo>
                <a:cubicBezTo>
                  <a:pt x="82" y="139"/>
                  <a:pt x="82" y="139"/>
                  <a:pt x="82" y="139"/>
                </a:cubicBezTo>
                <a:cubicBezTo>
                  <a:pt x="89" y="140"/>
                  <a:pt x="96" y="138"/>
                  <a:pt x="102" y="134"/>
                </a:cubicBezTo>
                <a:cubicBezTo>
                  <a:pt x="159" y="91"/>
                  <a:pt x="159" y="91"/>
                  <a:pt x="159" y="91"/>
                </a:cubicBezTo>
                <a:cubicBezTo>
                  <a:pt x="161" y="90"/>
                  <a:pt x="161" y="88"/>
                  <a:pt x="161" y="86"/>
                </a:cubicBezTo>
                <a:close/>
                <a:moveTo>
                  <a:pt x="70" y="75"/>
                </a:moveTo>
                <a:cubicBezTo>
                  <a:pt x="61" y="66"/>
                  <a:pt x="61" y="51"/>
                  <a:pt x="70" y="42"/>
                </a:cubicBezTo>
                <a:cubicBezTo>
                  <a:pt x="75" y="38"/>
                  <a:pt x="80" y="35"/>
                  <a:pt x="87" y="35"/>
                </a:cubicBezTo>
                <a:cubicBezTo>
                  <a:pt x="93" y="35"/>
                  <a:pt x="99" y="38"/>
                  <a:pt x="103" y="42"/>
                </a:cubicBezTo>
                <a:cubicBezTo>
                  <a:pt x="112" y="51"/>
                  <a:pt x="112" y="66"/>
                  <a:pt x="103" y="75"/>
                </a:cubicBezTo>
                <a:cubicBezTo>
                  <a:pt x="99" y="79"/>
                  <a:pt x="93" y="82"/>
                  <a:pt x="87" y="82"/>
                </a:cubicBezTo>
                <a:cubicBezTo>
                  <a:pt x="80" y="82"/>
                  <a:pt x="75" y="79"/>
                  <a:pt x="70" y="75"/>
                </a:cubicBezTo>
                <a:close/>
                <a:moveTo>
                  <a:pt x="76" y="69"/>
                </a:moveTo>
                <a:cubicBezTo>
                  <a:pt x="79" y="72"/>
                  <a:pt x="83" y="74"/>
                  <a:pt x="87" y="74"/>
                </a:cubicBezTo>
                <a:cubicBezTo>
                  <a:pt x="91" y="74"/>
                  <a:pt x="95" y="72"/>
                  <a:pt x="97" y="69"/>
                </a:cubicBezTo>
                <a:cubicBezTo>
                  <a:pt x="103" y="63"/>
                  <a:pt x="103" y="54"/>
                  <a:pt x="97" y="48"/>
                </a:cubicBezTo>
                <a:cubicBezTo>
                  <a:pt x="95" y="45"/>
                  <a:pt x="91" y="43"/>
                  <a:pt x="87" y="43"/>
                </a:cubicBezTo>
                <a:cubicBezTo>
                  <a:pt x="83" y="43"/>
                  <a:pt x="79" y="45"/>
                  <a:pt x="76" y="48"/>
                </a:cubicBezTo>
                <a:cubicBezTo>
                  <a:pt x="70" y="54"/>
                  <a:pt x="70" y="63"/>
                  <a:pt x="76" y="69"/>
                </a:cubicBezTo>
                <a:close/>
                <a:moveTo>
                  <a:pt x="101" y="31"/>
                </a:moveTo>
                <a:cubicBezTo>
                  <a:pt x="94" y="24"/>
                  <a:pt x="94" y="12"/>
                  <a:pt x="101" y="5"/>
                </a:cubicBezTo>
                <a:cubicBezTo>
                  <a:pt x="104" y="2"/>
                  <a:pt x="109" y="0"/>
                  <a:pt x="114" y="0"/>
                </a:cubicBezTo>
                <a:cubicBezTo>
                  <a:pt x="119" y="0"/>
                  <a:pt x="123" y="2"/>
                  <a:pt x="127" y="5"/>
                </a:cubicBezTo>
                <a:cubicBezTo>
                  <a:pt x="134" y="12"/>
                  <a:pt x="134" y="24"/>
                  <a:pt x="127" y="31"/>
                </a:cubicBezTo>
                <a:cubicBezTo>
                  <a:pt x="123" y="34"/>
                  <a:pt x="119" y="36"/>
                  <a:pt x="114" y="36"/>
                </a:cubicBezTo>
                <a:cubicBezTo>
                  <a:pt x="109" y="36"/>
                  <a:pt x="104" y="34"/>
                  <a:pt x="101" y="31"/>
                </a:cubicBezTo>
                <a:close/>
                <a:moveTo>
                  <a:pt x="107" y="25"/>
                </a:moveTo>
                <a:cubicBezTo>
                  <a:pt x="109" y="27"/>
                  <a:pt x="111" y="28"/>
                  <a:pt x="114" y="28"/>
                </a:cubicBezTo>
                <a:cubicBezTo>
                  <a:pt x="117" y="28"/>
                  <a:pt x="119" y="27"/>
                  <a:pt x="121" y="25"/>
                </a:cubicBezTo>
                <a:cubicBezTo>
                  <a:pt x="125" y="21"/>
                  <a:pt x="125" y="15"/>
                  <a:pt x="121" y="11"/>
                </a:cubicBezTo>
                <a:cubicBezTo>
                  <a:pt x="119" y="9"/>
                  <a:pt x="117" y="8"/>
                  <a:pt x="114" y="8"/>
                </a:cubicBezTo>
                <a:cubicBezTo>
                  <a:pt x="111" y="8"/>
                  <a:pt x="109" y="9"/>
                  <a:pt x="107" y="11"/>
                </a:cubicBezTo>
                <a:cubicBezTo>
                  <a:pt x="103" y="15"/>
                  <a:pt x="103" y="21"/>
                  <a:pt x="107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3B637E71-A2EF-4478-B0F5-80BAA360337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2124671"/>
            <a:ext cx="450533" cy="454462"/>
          </a:xfrm>
          <a:custGeom>
            <a:avLst/>
            <a:gdLst>
              <a:gd name="T0" fmla="*/ 103 w 160"/>
              <a:gd name="T1" fmla="*/ 93 h 160"/>
              <a:gd name="T2" fmla="*/ 86 w 160"/>
              <a:gd name="T3" fmla="*/ 110 h 160"/>
              <a:gd name="T4" fmla="*/ 86 w 160"/>
              <a:gd name="T5" fmla="*/ 110 h 160"/>
              <a:gd name="T6" fmla="*/ 84 w 160"/>
              <a:gd name="T7" fmla="*/ 110 h 160"/>
              <a:gd name="T8" fmla="*/ 84 w 160"/>
              <a:gd name="T9" fmla="*/ 119 h 160"/>
              <a:gd name="T10" fmla="*/ 80 w 160"/>
              <a:gd name="T11" fmla="*/ 123 h 160"/>
              <a:gd name="T12" fmla="*/ 76 w 160"/>
              <a:gd name="T13" fmla="*/ 119 h 160"/>
              <a:gd name="T14" fmla="*/ 76 w 160"/>
              <a:gd name="T15" fmla="*/ 110 h 160"/>
              <a:gd name="T16" fmla="*/ 65 w 160"/>
              <a:gd name="T17" fmla="*/ 110 h 160"/>
              <a:gd name="T18" fmla="*/ 61 w 160"/>
              <a:gd name="T19" fmla="*/ 106 h 160"/>
              <a:gd name="T20" fmla="*/ 65 w 160"/>
              <a:gd name="T21" fmla="*/ 102 h 160"/>
              <a:gd name="T22" fmla="*/ 86 w 160"/>
              <a:gd name="T23" fmla="*/ 102 h 160"/>
              <a:gd name="T24" fmla="*/ 95 w 160"/>
              <a:gd name="T25" fmla="*/ 93 h 160"/>
              <a:gd name="T26" fmla="*/ 86 w 160"/>
              <a:gd name="T27" fmla="*/ 84 h 160"/>
              <a:gd name="T28" fmla="*/ 74 w 160"/>
              <a:gd name="T29" fmla="*/ 84 h 160"/>
              <a:gd name="T30" fmla="*/ 57 w 160"/>
              <a:gd name="T31" fmla="*/ 67 h 160"/>
              <a:gd name="T32" fmla="*/ 74 w 160"/>
              <a:gd name="T33" fmla="*/ 50 h 160"/>
              <a:gd name="T34" fmla="*/ 76 w 160"/>
              <a:gd name="T35" fmla="*/ 50 h 160"/>
              <a:gd name="T36" fmla="*/ 76 w 160"/>
              <a:gd name="T37" fmla="*/ 41 h 160"/>
              <a:gd name="T38" fmla="*/ 80 w 160"/>
              <a:gd name="T39" fmla="*/ 37 h 160"/>
              <a:gd name="T40" fmla="*/ 84 w 160"/>
              <a:gd name="T41" fmla="*/ 41 h 160"/>
              <a:gd name="T42" fmla="*/ 84 w 160"/>
              <a:gd name="T43" fmla="*/ 50 h 160"/>
              <a:gd name="T44" fmla="*/ 95 w 160"/>
              <a:gd name="T45" fmla="*/ 50 h 160"/>
              <a:gd name="T46" fmla="*/ 99 w 160"/>
              <a:gd name="T47" fmla="*/ 54 h 160"/>
              <a:gd name="T48" fmla="*/ 95 w 160"/>
              <a:gd name="T49" fmla="*/ 58 h 160"/>
              <a:gd name="T50" fmla="*/ 74 w 160"/>
              <a:gd name="T51" fmla="*/ 58 h 160"/>
              <a:gd name="T52" fmla="*/ 65 w 160"/>
              <a:gd name="T53" fmla="*/ 67 h 160"/>
              <a:gd name="T54" fmla="*/ 74 w 160"/>
              <a:gd name="T55" fmla="*/ 76 h 160"/>
              <a:gd name="T56" fmla="*/ 86 w 160"/>
              <a:gd name="T57" fmla="*/ 76 h 160"/>
              <a:gd name="T58" fmla="*/ 103 w 160"/>
              <a:gd name="T59" fmla="*/ 93 h 160"/>
              <a:gd name="T60" fmla="*/ 160 w 160"/>
              <a:gd name="T61" fmla="*/ 80 h 160"/>
              <a:gd name="T62" fmla="*/ 137 w 160"/>
              <a:gd name="T63" fmla="*/ 137 h 160"/>
              <a:gd name="T64" fmla="*/ 80 w 160"/>
              <a:gd name="T65" fmla="*/ 160 h 160"/>
              <a:gd name="T66" fmla="*/ 23 w 160"/>
              <a:gd name="T67" fmla="*/ 137 h 160"/>
              <a:gd name="T68" fmla="*/ 0 w 160"/>
              <a:gd name="T69" fmla="*/ 80 h 160"/>
              <a:gd name="T70" fmla="*/ 23 w 160"/>
              <a:gd name="T71" fmla="*/ 23 h 160"/>
              <a:gd name="T72" fmla="*/ 80 w 160"/>
              <a:gd name="T73" fmla="*/ 0 h 160"/>
              <a:gd name="T74" fmla="*/ 137 w 160"/>
              <a:gd name="T75" fmla="*/ 23 h 160"/>
              <a:gd name="T76" fmla="*/ 160 w 160"/>
              <a:gd name="T77" fmla="*/ 80 h 160"/>
              <a:gd name="T78" fmla="*/ 152 w 160"/>
              <a:gd name="T79" fmla="*/ 80 h 160"/>
              <a:gd name="T80" fmla="*/ 80 w 160"/>
              <a:gd name="T81" fmla="*/ 8 h 160"/>
              <a:gd name="T82" fmla="*/ 8 w 160"/>
              <a:gd name="T83" fmla="*/ 80 h 160"/>
              <a:gd name="T84" fmla="*/ 80 w 160"/>
              <a:gd name="T85" fmla="*/ 152 h 160"/>
              <a:gd name="T86" fmla="*/ 152 w 160"/>
              <a:gd name="T87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60">
                <a:moveTo>
                  <a:pt x="103" y="93"/>
                </a:moveTo>
                <a:cubicBezTo>
                  <a:pt x="103" y="102"/>
                  <a:pt x="95" y="110"/>
                  <a:pt x="86" y="110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4" y="119"/>
                  <a:pt x="84" y="119"/>
                  <a:pt x="84" y="119"/>
                </a:cubicBezTo>
                <a:cubicBezTo>
                  <a:pt x="84" y="121"/>
                  <a:pt x="82" y="123"/>
                  <a:pt x="80" y="123"/>
                </a:cubicBezTo>
                <a:cubicBezTo>
                  <a:pt x="78" y="123"/>
                  <a:pt x="76" y="121"/>
                  <a:pt x="76" y="119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2" y="110"/>
                  <a:pt x="61" y="108"/>
                  <a:pt x="61" y="106"/>
                </a:cubicBezTo>
                <a:cubicBezTo>
                  <a:pt x="61" y="104"/>
                  <a:pt x="62" y="102"/>
                  <a:pt x="6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91" y="102"/>
                  <a:pt x="95" y="98"/>
                  <a:pt x="95" y="93"/>
                </a:cubicBezTo>
                <a:cubicBezTo>
                  <a:pt x="95" y="88"/>
                  <a:pt x="91" y="84"/>
                  <a:pt x="86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65" y="84"/>
                  <a:pt x="57" y="76"/>
                  <a:pt x="57" y="67"/>
                </a:cubicBezTo>
                <a:cubicBezTo>
                  <a:pt x="57" y="58"/>
                  <a:pt x="65" y="50"/>
                  <a:pt x="74" y="50"/>
                </a:cubicBezTo>
                <a:cubicBezTo>
                  <a:pt x="76" y="50"/>
                  <a:pt x="76" y="50"/>
                  <a:pt x="76" y="50"/>
                </a:cubicBezTo>
                <a:cubicBezTo>
                  <a:pt x="76" y="41"/>
                  <a:pt x="76" y="41"/>
                  <a:pt x="76" y="41"/>
                </a:cubicBezTo>
                <a:cubicBezTo>
                  <a:pt x="76" y="39"/>
                  <a:pt x="78" y="37"/>
                  <a:pt x="80" y="37"/>
                </a:cubicBezTo>
                <a:cubicBezTo>
                  <a:pt x="82" y="37"/>
                  <a:pt x="84" y="39"/>
                  <a:pt x="84" y="41"/>
                </a:cubicBezTo>
                <a:cubicBezTo>
                  <a:pt x="84" y="50"/>
                  <a:pt x="84" y="50"/>
                  <a:pt x="84" y="50"/>
                </a:cubicBezTo>
                <a:cubicBezTo>
                  <a:pt x="95" y="50"/>
                  <a:pt x="95" y="50"/>
                  <a:pt x="95" y="50"/>
                </a:cubicBezTo>
                <a:cubicBezTo>
                  <a:pt x="97" y="50"/>
                  <a:pt x="99" y="52"/>
                  <a:pt x="99" y="54"/>
                </a:cubicBezTo>
                <a:cubicBezTo>
                  <a:pt x="99" y="56"/>
                  <a:pt x="97" y="58"/>
                  <a:pt x="95" y="58"/>
                </a:cubicBezTo>
                <a:cubicBezTo>
                  <a:pt x="74" y="58"/>
                  <a:pt x="74" y="58"/>
                  <a:pt x="74" y="58"/>
                </a:cubicBezTo>
                <a:cubicBezTo>
                  <a:pt x="69" y="58"/>
                  <a:pt x="65" y="62"/>
                  <a:pt x="65" y="67"/>
                </a:cubicBezTo>
                <a:cubicBezTo>
                  <a:pt x="65" y="72"/>
                  <a:pt x="69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95" y="76"/>
                  <a:pt x="103" y="84"/>
                  <a:pt x="103" y="93"/>
                </a:cubicBezTo>
                <a:close/>
                <a:moveTo>
                  <a:pt x="160" y="80"/>
                </a:moveTo>
                <a:cubicBezTo>
                  <a:pt x="160" y="101"/>
                  <a:pt x="152" y="121"/>
                  <a:pt x="137" y="137"/>
                </a:cubicBezTo>
                <a:cubicBezTo>
                  <a:pt x="121" y="152"/>
                  <a:pt x="101" y="160"/>
                  <a:pt x="80" y="160"/>
                </a:cubicBezTo>
                <a:cubicBezTo>
                  <a:pt x="59" y="160"/>
                  <a:pt x="39" y="152"/>
                  <a:pt x="23" y="137"/>
                </a:cubicBezTo>
                <a:cubicBezTo>
                  <a:pt x="8" y="121"/>
                  <a:pt x="0" y="101"/>
                  <a:pt x="0" y="80"/>
                </a:cubicBezTo>
                <a:cubicBezTo>
                  <a:pt x="0" y="59"/>
                  <a:pt x="8" y="39"/>
                  <a:pt x="23" y="23"/>
                </a:cubicBezTo>
                <a:cubicBezTo>
                  <a:pt x="39" y="8"/>
                  <a:pt x="59" y="0"/>
                  <a:pt x="80" y="0"/>
                </a:cubicBezTo>
                <a:cubicBezTo>
                  <a:pt x="101" y="0"/>
                  <a:pt x="121" y="8"/>
                  <a:pt x="137" y="23"/>
                </a:cubicBezTo>
                <a:cubicBezTo>
                  <a:pt x="152" y="39"/>
                  <a:pt x="160" y="59"/>
                  <a:pt x="160" y="80"/>
                </a:cubicBezTo>
                <a:close/>
                <a:moveTo>
                  <a:pt x="152" y="80"/>
                </a:moveTo>
                <a:cubicBezTo>
                  <a:pt x="152" y="40"/>
                  <a:pt x="120" y="8"/>
                  <a:pt x="80" y="8"/>
                </a:cubicBezTo>
                <a:cubicBezTo>
                  <a:pt x="40" y="8"/>
                  <a:pt x="8" y="40"/>
                  <a:pt x="8" y="80"/>
                </a:cubicBezTo>
                <a:cubicBezTo>
                  <a:pt x="8" y="120"/>
                  <a:pt x="40" y="152"/>
                  <a:pt x="80" y="152"/>
                </a:cubicBezTo>
                <a:cubicBezTo>
                  <a:pt x="120" y="152"/>
                  <a:pt x="152" y="120"/>
                  <a:pt x="152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4AC49E15-63AD-4C22-AC7F-E7B04FB291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2657715"/>
            <a:ext cx="450533" cy="395526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957F202C-37B3-4674-BCA8-ADC7D0304D0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3203854"/>
            <a:ext cx="450533" cy="337899"/>
          </a:xfrm>
          <a:custGeom>
            <a:avLst/>
            <a:gdLst>
              <a:gd name="T0" fmla="*/ 11 w 160"/>
              <a:gd name="T1" fmla="*/ 94 h 119"/>
              <a:gd name="T2" fmla="*/ 8 w 160"/>
              <a:gd name="T3" fmla="*/ 31 h 119"/>
              <a:gd name="T4" fmla="*/ 142 w 160"/>
              <a:gd name="T5" fmla="*/ 39 h 119"/>
              <a:gd name="T6" fmla="*/ 150 w 160"/>
              <a:gd name="T7" fmla="*/ 39 h 119"/>
              <a:gd name="T8" fmla="*/ 139 w 160"/>
              <a:gd name="T9" fmla="*/ 0 h 119"/>
              <a:gd name="T10" fmla="*/ 0 w 160"/>
              <a:gd name="T11" fmla="*/ 11 h 119"/>
              <a:gd name="T12" fmla="*/ 11 w 160"/>
              <a:gd name="T13" fmla="*/ 102 h 119"/>
              <a:gd name="T14" fmla="*/ 91 w 160"/>
              <a:gd name="T15" fmla="*/ 98 h 119"/>
              <a:gd name="T16" fmla="*/ 11 w 160"/>
              <a:gd name="T17" fmla="*/ 8 h 119"/>
              <a:gd name="T18" fmla="*/ 142 w 160"/>
              <a:gd name="T19" fmla="*/ 11 h 119"/>
              <a:gd name="T20" fmla="*/ 8 w 160"/>
              <a:gd name="T21" fmla="*/ 24 h 119"/>
              <a:gd name="T22" fmla="*/ 11 w 160"/>
              <a:gd name="T23" fmla="*/ 8 h 119"/>
              <a:gd name="T24" fmla="*/ 28 w 160"/>
              <a:gd name="T25" fmla="*/ 65 h 119"/>
              <a:gd name="T26" fmla="*/ 28 w 160"/>
              <a:gd name="T27" fmla="*/ 57 h 119"/>
              <a:gd name="T28" fmla="*/ 79 w 160"/>
              <a:gd name="T29" fmla="*/ 61 h 119"/>
              <a:gd name="T30" fmla="*/ 46 w 160"/>
              <a:gd name="T31" fmla="*/ 71 h 119"/>
              <a:gd name="T32" fmla="*/ 46 w 160"/>
              <a:gd name="T33" fmla="*/ 79 h 119"/>
              <a:gd name="T34" fmla="*/ 24 w 160"/>
              <a:gd name="T35" fmla="*/ 75 h 119"/>
              <a:gd name="T36" fmla="*/ 46 w 160"/>
              <a:gd name="T37" fmla="*/ 71 h 119"/>
              <a:gd name="T38" fmla="*/ 27 w 160"/>
              <a:gd name="T39" fmla="*/ 43 h 119"/>
              <a:gd name="T40" fmla="*/ 78 w 160"/>
              <a:gd name="T41" fmla="*/ 46 h 119"/>
              <a:gd name="T42" fmla="*/ 27 w 160"/>
              <a:gd name="T43" fmla="*/ 50 h 119"/>
              <a:gd name="T44" fmla="*/ 156 w 160"/>
              <a:gd name="T45" fmla="*/ 77 h 119"/>
              <a:gd name="T46" fmla="*/ 150 w 160"/>
              <a:gd name="T47" fmla="*/ 68 h 119"/>
              <a:gd name="T48" fmla="*/ 109 w 160"/>
              <a:gd name="T49" fmla="*/ 68 h 119"/>
              <a:gd name="T50" fmla="*/ 103 w 160"/>
              <a:gd name="T51" fmla="*/ 77 h 119"/>
              <a:gd name="T52" fmla="*/ 99 w 160"/>
              <a:gd name="T53" fmla="*/ 115 h 119"/>
              <a:gd name="T54" fmla="*/ 156 w 160"/>
              <a:gd name="T55" fmla="*/ 119 h 119"/>
              <a:gd name="T56" fmla="*/ 160 w 160"/>
              <a:gd name="T57" fmla="*/ 81 h 119"/>
              <a:gd name="T58" fmla="*/ 117 w 160"/>
              <a:gd name="T59" fmla="*/ 68 h 119"/>
              <a:gd name="T60" fmla="*/ 142 w 160"/>
              <a:gd name="T61" fmla="*/ 68 h 119"/>
              <a:gd name="T62" fmla="*/ 117 w 160"/>
              <a:gd name="T63" fmla="*/ 77 h 119"/>
              <a:gd name="T64" fmla="*/ 152 w 160"/>
              <a:gd name="T65" fmla="*/ 111 h 119"/>
              <a:gd name="T66" fmla="*/ 107 w 160"/>
              <a:gd name="T67" fmla="*/ 85 h 119"/>
              <a:gd name="T68" fmla="*/ 152 w 160"/>
              <a:gd name="T69" fmla="*/ 11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19">
                <a:moveTo>
                  <a:pt x="87" y="94"/>
                </a:moveTo>
                <a:cubicBezTo>
                  <a:pt x="11" y="94"/>
                  <a:pt x="11" y="94"/>
                  <a:pt x="11" y="94"/>
                </a:cubicBezTo>
                <a:cubicBezTo>
                  <a:pt x="9" y="94"/>
                  <a:pt x="8" y="93"/>
                  <a:pt x="8" y="91"/>
                </a:cubicBezTo>
                <a:cubicBezTo>
                  <a:pt x="8" y="31"/>
                  <a:pt x="8" y="31"/>
                  <a:pt x="8" y="31"/>
                </a:cubicBezTo>
                <a:cubicBezTo>
                  <a:pt x="142" y="31"/>
                  <a:pt x="142" y="31"/>
                  <a:pt x="142" y="31"/>
                </a:cubicBezTo>
                <a:cubicBezTo>
                  <a:pt x="142" y="39"/>
                  <a:pt x="142" y="39"/>
                  <a:pt x="142" y="39"/>
                </a:cubicBezTo>
                <a:cubicBezTo>
                  <a:pt x="142" y="42"/>
                  <a:pt x="144" y="43"/>
                  <a:pt x="146" y="43"/>
                </a:cubicBezTo>
                <a:cubicBezTo>
                  <a:pt x="148" y="43"/>
                  <a:pt x="150" y="42"/>
                  <a:pt x="150" y="39"/>
                </a:cubicBezTo>
                <a:cubicBezTo>
                  <a:pt x="150" y="11"/>
                  <a:pt x="150" y="11"/>
                  <a:pt x="150" y="11"/>
                </a:cubicBezTo>
                <a:cubicBezTo>
                  <a:pt x="150" y="5"/>
                  <a:pt x="145" y="0"/>
                  <a:pt x="139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7"/>
                  <a:pt x="5" y="102"/>
                  <a:pt x="11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89" y="102"/>
                  <a:pt x="91" y="101"/>
                  <a:pt x="91" y="98"/>
                </a:cubicBezTo>
                <a:cubicBezTo>
                  <a:pt x="91" y="96"/>
                  <a:pt x="89" y="94"/>
                  <a:pt x="87" y="94"/>
                </a:cubicBezTo>
                <a:close/>
                <a:moveTo>
                  <a:pt x="11" y="8"/>
                </a:moveTo>
                <a:cubicBezTo>
                  <a:pt x="139" y="8"/>
                  <a:pt x="139" y="8"/>
                  <a:pt x="139" y="8"/>
                </a:cubicBezTo>
                <a:cubicBezTo>
                  <a:pt x="140" y="8"/>
                  <a:pt x="142" y="9"/>
                  <a:pt x="142" y="11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8" y="24"/>
                  <a:pt x="8" y="24"/>
                  <a:pt x="8" y="24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9"/>
                  <a:pt x="9" y="8"/>
                  <a:pt x="11" y="8"/>
                </a:cubicBezTo>
                <a:close/>
                <a:moveTo>
                  <a:pt x="75" y="65"/>
                </a:moveTo>
                <a:cubicBezTo>
                  <a:pt x="28" y="65"/>
                  <a:pt x="28" y="65"/>
                  <a:pt x="28" y="65"/>
                </a:cubicBezTo>
                <a:cubicBezTo>
                  <a:pt x="25" y="65"/>
                  <a:pt x="24" y="63"/>
                  <a:pt x="24" y="61"/>
                </a:cubicBezTo>
                <a:cubicBezTo>
                  <a:pt x="24" y="59"/>
                  <a:pt x="25" y="57"/>
                  <a:pt x="28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7" y="57"/>
                  <a:pt x="79" y="59"/>
                  <a:pt x="79" y="61"/>
                </a:cubicBezTo>
                <a:cubicBezTo>
                  <a:pt x="79" y="63"/>
                  <a:pt x="77" y="65"/>
                  <a:pt x="75" y="65"/>
                </a:cubicBezTo>
                <a:close/>
                <a:moveTo>
                  <a:pt x="46" y="71"/>
                </a:moveTo>
                <a:cubicBezTo>
                  <a:pt x="49" y="71"/>
                  <a:pt x="50" y="73"/>
                  <a:pt x="50" y="75"/>
                </a:cubicBezTo>
                <a:cubicBezTo>
                  <a:pt x="50" y="77"/>
                  <a:pt x="49" y="79"/>
                  <a:pt x="46" y="79"/>
                </a:cubicBezTo>
                <a:cubicBezTo>
                  <a:pt x="28" y="79"/>
                  <a:pt x="28" y="79"/>
                  <a:pt x="28" y="79"/>
                </a:cubicBezTo>
                <a:cubicBezTo>
                  <a:pt x="25" y="79"/>
                  <a:pt x="24" y="77"/>
                  <a:pt x="24" y="75"/>
                </a:cubicBezTo>
                <a:cubicBezTo>
                  <a:pt x="24" y="73"/>
                  <a:pt x="25" y="71"/>
                  <a:pt x="28" y="71"/>
                </a:cubicBezTo>
                <a:lnTo>
                  <a:pt x="46" y="71"/>
                </a:lnTo>
                <a:close/>
                <a:moveTo>
                  <a:pt x="23" y="46"/>
                </a:moveTo>
                <a:cubicBezTo>
                  <a:pt x="23" y="44"/>
                  <a:pt x="25" y="43"/>
                  <a:pt x="27" y="43"/>
                </a:cubicBezTo>
                <a:cubicBezTo>
                  <a:pt x="74" y="43"/>
                  <a:pt x="74" y="43"/>
                  <a:pt x="74" y="43"/>
                </a:cubicBezTo>
                <a:cubicBezTo>
                  <a:pt x="76" y="43"/>
                  <a:pt x="78" y="44"/>
                  <a:pt x="78" y="46"/>
                </a:cubicBezTo>
                <a:cubicBezTo>
                  <a:pt x="78" y="49"/>
                  <a:pt x="76" y="50"/>
                  <a:pt x="7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3" y="49"/>
                  <a:pt x="23" y="46"/>
                </a:cubicBezTo>
                <a:close/>
                <a:moveTo>
                  <a:pt x="156" y="77"/>
                </a:moveTo>
                <a:cubicBezTo>
                  <a:pt x="150" y="77"/>
                  <a:pt x="150" y="77"/>
                  <a:pt x="150" y="77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57"/>
                  <a:pt x="141" y="48"/>
                  <a:pt x="130" y="48"/>
                </a:cubicBezTo>
                <a:cubicBezTo>
                  <a:pt x="118" y="48"/>
                  <a:pt x="109" y="57"/>
                  <a:pt x="109" y="68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101" y="77"/>
                  <a:pt x="99" y="79"/>
                  <a:pt x="99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99" y="118"/>
                  <a:pt x="101" y="119"/>
                  <a:pt x="103" y="119"/>
                </a:cubicBezTo>
                <a:cubicBezTo>
                  <a:pt x="156" y="119"/>
                  <a:pt x="156" y="119"/>
                  <a:pt x="156" y="119"/>
                </a:cubicBezTo>
                <a:cubicBezTo>
                  <a:pt x="158" y="119"/>
                  <a:pt x="160" y="118"/>
                  <a:pt x="160" y="115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0" y="79"/>
                  <a:pt x="158" y="77"/>
                  <a:pt x="156" y="77"/>
                </a:cubicBezTo>
                <a:close/>
                <a:moveTo>
                  <a:pt x="117" y="68"/>
                </a:moveTo>
                <a:cubicBezTo>
                  <a:pt x="117" y="61"/>
                  <a:pt x="123" y="55"/>
                  <a:pt x="130" y="55"/>
                </a:cubicBezTo>
                <a:cubicBezTo>
                  <a:pt x="137" y="55"/>
                  <a:pt x="142" y="61"/>
                  <a:pt x="142" y="68"/>
                </a:cubicBezTo>
                <a:cubicBezTo>
                  <a:pt x="142" y="77"/>
                  <a:pt x="142" y="77"/>
                  <a:pt x="142" y="77"/>
                </a:cubicBezTo>
                <a:cubicBezTo>
                  <a:pt x="117" y="77"/>
                  <a:pt x="117" y="77"/>
                  <a:pt x="117" y="77"/>
                </a:cubicBezTo>
                <a:lnTo>
                  <a:pt x="117" y="68"/>
                </a:lnTo>
                <a:close/>
                <a:moveTo>
                  <a:pt x="152" y="111"/>
                </a:moveTo>
                <a:cubicBezTo>
                  <a:pt x="107" y="111"/>
                  <a:pt x="107" y="111"/>
                  <a:pt x="107" y="111"/>
                </a:cubicBezTo>
                <a:cubicBezTo>
                  <a:pt x="107" y="85"/>
                  <a:pt x="107" y="85"/>
                  <a:pt x="107" y="85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52" y="111"/>
                  <a:pt x="152" y="111"/>
                  <a:pt x="152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5D345BAE-442C-4863-9D8B-CA578BB07D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3760472"/>
            <a:ext cx="450533" cy="248841"/>
          </a:xfrm>
          <a:custGeom>
            <a:avLst/>
            <a:gdLst>
              <a:gd name="T0" fmla="*/ 136 w 160"/>
              <a:gd name="T1" fmla="*/ 13 h 88"/>
              <a:gd name="T2" fmla="*/ 119 w 160"/>
              <a:gd name="T3" fmla="*/ 4 h 88"/>
              <a:gd name="T4" fmla="*/ 37 w 160"/>
              <a:gd name="T5" fmla="*/ 0 h 88"/>
              <a:gd name="T6" fmla="*/ 33 w 160"/>
              <a:gd name="T7" fmla="*/ 18 h 88"/>
              <a:gd name="T8" fmla="*/ 14 w 160"/>
              <a:gd name="T9" fmla="*/ 22 h 88"/>
              <a:gd name="T10" fmla="*/ 37 w 160"/>
              <a:gd name="T11" fmla="*/ 25 h 88"/>
              <a:gd name="T12" fmla="*/ 37 w 160"/>
              <a:gd name="T13" fmla="*/ 25 h 88"/>
              <a:gd name="T14" fmla="*/ 41 w 160"/>
              <a:gd name="T15" fmla="*/ 8 h 88"/>
              <a:gd name="T16" fmla="*/ 111 w 160"/>
              <a:gd name="T17" fmla="*/ 17 h 88"/>
              <a:gd name="T18" fmla="*/ 74 w 160"/>
              <a:gd name="T19" fmla="*/ 69 h 88"/>
              <a:gd name="T20" fmla="*/ 62 w 160"/>
              <a:gd name="T21" fmla="*/ 61 h 88"/>
              <a:gd name="T22" fmla="*/ 49 w 160"/>
              <a:gd name="T23" fmla="*/ 69 h 88"/>
              <a:gd name="T24" fmla="*/ 41 w 160"/>
              <a:gd name="T25" fmla="*/ 56 h 88"/>
              <a:gd name="T26" fmla="*/ 37 w 160"/>
              <a:gd name="T27" fmla="*/ 52 h 88"/>
              <a:gd name="T28" fmla="*/ 18 w 160"/>
              <a:gd name="T29" fmla="*/ 52 h 88"/>
              <a:gd name="T30" fmla="*/ 18 w 160"/>
              <a:gd name="T31" fmla="*/ 60 h 88"/>
              <a:gd name="T32" fmla="*/ 33 w 160"/>
              <a:gd name="T33" fmla="*/ 73 h 88"/>
              <a:gd name="T34" fmla="*/ 49 w 160"/>
              <a:gd name="T35" fmla="*/ 77 h 88"/>
              <a:gd name="T36" fmla="*/ 62 w 160"/>
              <a:gd name="T37" fmla="*/ 88 h 88"/>
              <a:gd name="T38" fmla="*/ 115 w 160"/>
              <a:gd name="T39" fmla="*/ 77 h 88"/>
              <a:gd name="T40" fmla="*/ 134 w 160"/>
              <a:gd name="T41" fmla="*/ 88 h 88"/>
              <a:gd name="T42" fmla="*/ 156 w 160"/>
              <a:gd name="T43" fmla="*/ 77 h 88"/>
              <a:gd name="T44" fmla="*/ 160 w 160"/>
              <a:gd name="T45" fmla="*/ 41 h 88"/>
              <a:gd name="T46" fmla="*/ 62 w 160"/>
              <a:gd name="T47" fmla="*/ 80 h 88"/>
              <a:gd name="T48" fmla="*/ 62 w 160"/>
              <a:gd name="T49" fmla="*/ 69 h 88"/>
              <a:gd name="T50" fmla="*/ 62 w 160"/>
              <a:gd name="T51" fmla="*/ 80 h 88"/>
              <a:gd name="T52" fmla="*/ 129 w 160"/>
              <a:gd name="T53" fmla="*/ 74 h 88"/>
              <a:gd name="T54" fmla="*/ 140 w 160"/>
              <a:gd name="T55" fmla="*/ 74 h 88"/>
              <a:gd name="T56" fmla="*/ 152 w 160"/>
              <a:gd name="T57" fmla="*/ 69 h 88"/>
              <a:gd name="T58" fmla="*/ 134 w 160"/>
              <a:gd name="T59" fmla="*/ 61 h 88"/>
              <a:gd name="T60" fmla="*/ 119 w 160"/>
              <a:gd name="T61" fmla="*/ 69 h 88"/>
              <a:gd name="T62" fmla="*/ 136 w 160"/>
              <a:gd name="T63" fmla="*/ 21 h 88"/>
              <a:gd name="T64" fmla="*/ 152 w 160"/>
              <a:gd name="T65" fmla="*/ 69 h 88"/>
              <a:gd name="T66" fmla="*/ 4 w 160"/>
              <a:gd name="T67" fmla="*/ 42 h 88"/>
              <a:gd name="T68" fmla="*/ 4 w 160"/>
              <a:gd name="T69" fmla="*/ 35 h 88"/>
              <a:gd name="T70" fmla="*/ 68 w 160"/>
              <a:gd name="T71" fmla="*/ 32 h 88"/>
              <a:gd name="T72" fmla="*/ 74 w 160"/>
              <a:gd name="T73" fmla="*/ 26 h 88"/>
              <a:gd name="T74" fmla="*/ 83 w 160"/>
              <a:gd name="T75" fmla="*/ 36 h 88"/>
              <a:gd name="T76" fmla="*/ 84 w 160"/>
              <a:gd name="T77" fmla="*/ 36 h 88"/>
              <a:gd name="T78" fmla="*/ 84 w 160"/>
              <a:gd name="T79" fmla="*/ 36 h 88"/>
              <a:gd name="T80" fmla="*/ 84 w 160"/>
              <a:gd name="T81" fmla="*/ 37 h 88"/>
              <a:gd name="T82" fmla="*/ 84 w 160"/>
              <a:gd name="T83" fmla="*/ 37 h 88"/>
              <a:gd name="T84" fmla="*/ 84 w 160"/>
              <a:gd name="T85" fmla="*/ 38 h 88"/>
              <a:gd name="T86" fmla="*/ 84 w 160"/>
              <a:gd name="T87" fmla="*/ 38 h 88"/>
              <a:gd name="T88" fmla="*/ 84 w 160"/>
              <a:gd name="T89" fmla="*/ 39 h 88"/>
              <a:gd name="T90" fmla="*/ 84 w 160"/>
              <a:gd name="T91" fmla="*/ 39 h 88"/>
              <a:gd name="T92" fmla="*/ 84 w 160"/>
              <a:gd name="T93" fmla="*/ 40 h 88"/>
              <a:gd name="T94" fmla="*/ 84 w 160"/>
              <a:gd name="T95" fmla="*/ 40 h 88"/>
              <a:gd name="T96" fmla="*/ 84 w 160"/>
              <a:gd name="T97" fmla="*/ 40 h 88"/>
              <a:gd name="T98" fmla="*/ 84 w 160"/>
              <a:gd name="T99" fmla="*/ 41 h 88"/>
              <a:gd name="T100" fmla="*/ 83 w 160"/>
              <a:gd name="T101" fmla="*/ 41 h 88"/>
              <a:gd name="T102" fmla="*/ 83 w 160"/>
              <a:gd name="T103" fmla="*/ 41 h 88"/>
              <a:gd name="T104" fmla="*/ 70 w 160"/>
              <a:gd name="T105" fmla="*/ 53 h 88"/>
              <a:gd name="T106" fmla="*/ 67 w 160"/>
              <a:gd name="T107" fmla="*/ 46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88">
                <a:moveTo>
                  <a:pt x="153" y="20"/>
                </a:moveTo>
                <a:cubicBezTo>
                  <a:pt x="149" y="15"/>
                  <a:pt x="142" y="13"/>
                  <a:pt x="136" y="13"/>
                </a:cubicBezTo>
                <a:cubicBezTo>
                  <a:pt x="119" y="13"/>
                  <a:pt x="119" y="13"/>
                  <a:pt x="119" y="13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2"/>
                  <a:pt x="117" y="0"/>
                  <a:pt x="115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5" y="0"/>
                  <a:pt x="33" y="2"/>
                  <a:pt x="33" y="4"/>
                </a:cubicBezTo>
                <a:cubicBezTo>
                  <a:pt x="33" y="18"/>
                  <a:pt x="33" y="18"/>
                  <a:pt x="33" y="18"/>
                </a:cubicBezTo>
                <a:cubicBezTo>
                  <a:pt x="18" y="18"/>
                  <a:pt x="18" y="18"/>
                  <a:pt x="18" y="18"/>
                </a:cubicBezTo>
                <a:cubicBezTo>
                  <a:pt x="15" y="18"/>
                  <a:pt x="14" y="19"/>
                  <a:pt x="14" y="22"/>
                </a:cubicBezTo>
                <a:cubicBezTo>
                  <a:pt x="14" y="24"/>
                  <a:pt x="15" y="25"/>
                  <a:pt x="18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5"/>
                  <a:pt x="41" y="24"/>
                  <a:pt x="41" y="22"/>
                </a:cubicBezTo>
                <a:cubicBezTo>
                  <a:pt x="41" y="8"/>
                  <a:pt x="41" y="8"/>
                  <a:pt x="41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17"/>
                  <a:pt x="111" y="17"/>
                  <a:pt x="111" y="17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69"/>
                  <a:pt x="74" y="69"/>
                  <a:pt x="74" y="69"/>
                </a:cubicBezTo>
                <a:cubicBezTo>
                  <a:pt x="72" y="65"/>
                  <a:pt x="67" y="61"/>
                  <a:pt x="62" y="61"/>
                </a:cubicBezTo>
                <a:cubicBezTo>
                  <a:pt x="56" y="61"/>
                  <a:pt x="51" y="65"/>
                  <a:pt x="49" y="70"/>
                </a:cubicBezTo>
                <a:cubicBezTo>
                  <a:pt x="49" y="69"/>
                  <a:pt x="49" y="69"/>
                  <a:pt x="49" y="69"/>
                </a:cubicBezTo>
                <a:cubicBezTo>
                  <a:pt x="41" y="69"/>
                  <a:pt x="41" y="69"/>
                  <a:pt x="41" y="69"/>
                </a:cubicBezTo>
                <a:cubicBezTo>
                  <a:pt x="41" y="56"/>
                  <a:pt x="41" y="56"/>
                  <a:pt x="41" y="56"/>
                </a:cubicBezTo>
                <a:cubicBezTo>
                  <a:pt x="41" y="54"/>
                  <a:pt x="39" y="52"/>
                  <a:pt x="37" y="52"/>
                </a:cubicBezTo>
                <a:cubicBezTo>
                  <a:pt x="37" y="52"/>
                  <a:pt x="37" y="52"/>
                  <a:pt x="37" y="52"/>
                </a:cubicBezTo>
                <a:cubicBezTo>
                  <a:pt x="37" y="52"/>
                  <a:pt x="37" y="52"/>
                  <a:pt x="36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15" y="52"/>
                  <a:pt x="14" y="54"/>
                  <a:pt x="14" y="56"/>
                </a:cubicBezTo>
                <a:cubicBezTo>
                  <a:pt x="14" y="58"/>
                  <a:pt x="15" y="60"/>
                  <a:pt x="18" y="60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73"/>
                  <a:pt x="33" y="73"/>
                  <a:pt x="33" y="73"/>
                </a:cubicBezTo>
                <a:cubicBezTo>
                  <a:pt x="33" y="75"/>
                  <a:pt x="35" y="77"/>
                  <a:pt x="37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49" y="77"/>
                  <a:pt x="49" y="77"/>
                  <a:pt x="49" y="77"/>
                </a:cubicBezTo>
                <a:cubicBezTo>
                  <a:pt x="50" y="83"/>
                  <a:pt x="55" y="88"/>
                  <a:pt x="62" y="88"/>
                </a:cubicBezTo>
                <a:cubicBezTo>
                  <a:pt x="68" y="88"/>
                  <a:pt x="73" y="83"/>
                  <a:pt x="75" y="77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22" y="77"/>
                  <a:pt x="122" y="77"/>
                  <a:pt x="122" y="77"/>
                </a:cubicBezTo>
                <a:cubicBezTo>
                  <a:pt x="123" y="83"/>
                  <a:pt x="128" y="88"/>
                  <a:pt x="134" y="88"/>
                </a:cubicBezTo>
                <a:cubicBezTo>
                  <a:pt x="141" y="88"/>
                  <a:pt x="146" y="83"/>
                  <a:pt x="147" y="77"/>
                </a:cubicBezTo>
                <a:cubicBezTo>
                  <a:pt x="156" y="77"/>
                  <a:pt x="156" y="77"/>
                  <a:pt x="156" y="77"/>
                </a:cubicBezTo>
                <a:cubicBezTo>
                  <a:pt x="158" y="77"/>
                  <a:pt x="160" y="75"/>
                  <a:pt x="160" y="73"/>
                </a:cubicBezTo>
                <a:cubicBezTo>
                  <a:pt x="160" y="41"/>
                  <a:pt x="160" y="41"/>
                  <a:pt x="160" y="41"/>
                </a:cubicBezTo>
                <a:cubicBezTo>
                  <a:pt x="160" y="32"/>
                  <a:pt x="158" y="25"/>
                  <a:pt x="153" y="20"/>
                </a:cubicBezTo>
                <a:close/>
                <a:moveTo>
                  <a:pt x="62" y="80"/>
                </a:moveTo>
                <a:cubicBezTo>
                  <a:pt x="59" y="80"/>
                  <a:pt x="56" y="77"/>
                  <a:pt x="56" y="74"/>
                </a:cubicBezTo>
                <a:cubicBezTo>
                  <a:pt x="56" y="71"/>
                  <a:pt x="59" y="69"/>
                  <a:pt x="62" y="69"/>
                </a:cubicBezTo>
                <a:cubicBezTo>
                  <a:pt x="65" y="69"/>
                  <a:pt x="67" y="71"/>
                  <a:pt x="67" y="74"/>
                </a:cubicBezTo>
                <a:cubicBezTo>
                  <a:pt x="67" y="77"/>
                  <a:pt x="65" y="80"/>
                  <a:pt x="62" y="80"/>
                </a:cubicBezTo>
                <a:close/>
                <a:moveTo>
                  <a:pt x="134" y="80"/>
                </a:moveTo>
                <a:cubicBezTo>
                  <a:pt x="131" y="80"/>
                  <a:pt x="129" y="77"/>
                  <a:pt x="129" y="74"/>
                </a:cubicBezTo>
                <a:cubicBezTo>
                  <a:pt x="129" y="71"/>
                  <a:pt x="131" y="69"/>
                  <a:pt x="134" y="69"/>
                </a:cubicBezTo>
                <a:cubicBezTo>
                  <a:pt x="137" y="69"/>
                  <a:pt x="140" y="71"/>
                  <a:pt x="140" y="74"/>
                </a:cubicBezTo>
                <a:cubicBezTo>
                  <a:pt x="140" y="77"/>
                  <a:pt x="137" y="80"/>
                  <a:pt x="134" y="80"/>
                </a:cubicBezTo>
                <a:close/>
                <a:moveTo>
                  <a:pt x="152" y="69"/>
                </a:moveTo>
                <a:cubicBezTo>
                  <a:pt x="147" y="69"/>
                  <a:pt x="147" y="69"/>
                  <a:pt x="147" y="69"/>
                </a:cubicBezTo>
                <a:cubicBezTo>
                  <a:pt x="145" y="65"/>
                  <a:pt x="140" y="61"/>
                  <a:pt x="134" y="61"/>
                </a:cubicBezTo>
                <a:cubicBezTo>
                  <a:pt x="129" y="61"/>
                  <a:pt x="124" y="65"/>
                  <a:pt x="122" y="69"/>
                </a:cubicBezTo>
                <a:cubicBezTo>
                  <a:pt x="119" y="69"/>
                  <a:pt x="119" y="69"/>
                  <a:pt x="119" y="69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36" y="21"/>
                  <a:pt x="136" y="21"/>
                  <a:pt x="136" y="21"/>
                </a:cubicBezTo>
                <a:cubicBezTo>
                  <a:pt x="146" y="21"/>
                  <a:pt x="152" y="28"/>
                  <a:pt x="152" y="41"/>
                </a:cubicBezTo>
                <a:lnTo>
                  <a:pt x="152" y="69"/>
                </a:lnTo>
                <a:close/>
                <a:moveTo>
                  <a:pt x="71" y="42"/>
                </a:moveTo>
                <a:cubicBezTo>
                  <a:pt x="4" y="42"/>
                  <a:pt x="4" y="42"/>
                  <a:pt x="4" y="42"/>
                </a:cubicBezTo>
                <a:cubicBezTo>
                  <a:pt x="2" y="42"/>
                  <a:pt x="0" y="41"/>
                  <a:pt x="0" y="38"/>
                </a:cubicBezTo>
                <a:cubicBezTo>
                  <a:pt x="0" y="36"/>
                  <a:pt x="2" y="35"/>
                  <a:pt x="4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68" y="32"/>
                  <a:pt x="68" y="32"/>
                  <a:pt x="68" y="32"/>
                </a:cubicBezTo>
                <a:cubicBezTo>
                  <a:pt x="66" y="30"/>
                  <a:pt x="66" y="28"/>
                  <a:pt x="68" y="26"/>
                </a:cubicBezTo>
                <a:cubicBezTo>
                  <a:pt x="69" y="25"/>
                  <a:pt x="72" y="25"/>
                  <a:pt x="74" y="2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3" y="36"/>
                </a:cubicBezTo>
                <a:cubicBezTo>
                  <a:pt x="83" y="36"/>
                  <a:pt x="83" y="36"/>
                  <a:pt x="84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6"/>
                  <a:pt x="84" y="36"/>
                  <a:pt x="84" y="36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7"/>
                  <a:pt x="84" y="37"/>
                </a:cubicBezTo>
                <a:cubicBezTo>
                  <a:pt x="84" y="37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8"/>
                  <a:pt x="84" y="38"/>
                </a:cubicBezTo>
                <a:cubicBezTo>
                  <a:pt x="84" y="38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39"/>
                </a:cubicBezTo>
                <a:cubicBezTo>
                  <a:pt x="84" y="39"/>
                  <a:pt x="84" y="39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0"/>
                  <a:pt x="84" y="40"/>
                  <a:pt x="84" y="40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4" y="41"/>
                  <a:pt x="84" y="41"/>
                  <a:pt x="84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73" y="52"/>
                  <a:pt x="73" y="52"/>
                  <a:pt x="73" y="52"/>
                </a:cubicBezTo>
                <a:cubicBezTo>
                  <a:pt x="72" y="52"/>
                  <a:pt x="71" y="53"/>
                  <a:pt x="70" y="53"/>
                </a:cubicBezTo>
                <a:cubicBezTo>
                  <a:pt x="69" y="53"/>
                  <a:pt x="68" y="52"/>
                  <a:pt x="67" y="52"/>
                </a:cubicBezTo>
                <a:cubicBezTo>
                  <a:pt x="66" y="50"/>
                  <a:pt x="66" y="48"/>
                  <a:pt x="67" y="46"/>
                </a:cubicBezTo>
                <a:lnTo>
                  <a:pt x="71" y="4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F76998A6-C05D-490B-B755-3B7E1686AEE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3" y="4169094"/>
            <a:ext cx="453152" cy="436127"/>
          </a:xfrm>
          <a:custGeom>
            <a:avLst/>
            <a:gdLst>
              <a:gd name="T0" fmla="*/ 160 w 161"/>
              <a:gd name="T1" fmla="*/ 77 h 154"/>
              <a:gd name="T2" fmla="*/ 151 w 161"/>
              <a:gd name="T3" fmla="*/ 22 h 154"/>
              <a:gd name="T4" fmla="*/ 124 w 161"/>
              <a:gd name="T5" fmla="*/ 0 h 154"/>
              <a:gd name="T6" fmla="*/ 80 w 161"/>
              <a:gd name="T7" fmla="*/ 0 h 154"/>
              <a:gd name="T8" fmla="*/ 78 w 161"/>
              <a:gd name="T9" fmla="*/ 0 h 154"/>
              <a:gd name="T10" fmla="*/ 56 w 161"/>
              <a:gd name="T11" fmla="*/ 0 h 154"/>
              <a:gd name="T12" fmla="*/ 40 w 161"/>
              <a:gd name="T13" fmla="*/ 7 h 154"/>
              <a:gd name="T14" fmla="*/ 34 w 161"/>
              <a:gd name="T15" fmla="*/ 4 h 154"/>
              <a:gd name="T16" fmla="*/ 8 w 161"/>
              <a:gd name="T17" fmla="*/ 4 h 154"/>
              <a:gd name="T18" fmla="*/ 0 w 161"/>
              <a:gd name="T19" fmla="*/ 12 h 154"/>
              <a:gd name="T20" fmla="*/ 0 w 161"/>
              <a:gd name="T21" fmla="*/ 87 h 154"/>
              <a:gd name="T22" fmla="*/ 8 w 161"/>
              <a:gd name="T23" fmla="*/ 95 h 154"/>
              <a:gd name="T24" fmla="*/ 34 w 161"/>
              <a:gd name="T25" fmla="*/ 95 h 154"/>
              <a:gd name="T26" fmla="*/ 41 w 161"/>
              <a:gd name="T27" fmla="*/ 91 h 154"/>
              <a:gd name="T28" fmla="*/ 42 w 161"/>
              <a:gd name="T29" fmla="*/ 92 h 154"/>
              <a:gd name="T30" fmla="*/ 68 w 161"/>
              <a:gd name="T31" fmla="*/ 122 h 154"/>
              <a:gd name="T32" fmla="*/ 68 w 161"/>
              <a:gd name="T33" fmla="*/ 149 h 154"/>
              <a:gd name="T34" fmla="*/ 71 w 161"/>
              <a:gd name="T35" fmla="*/ 153 h 154"/>
              <a:gd name="T36" fmla="*/ 80 w 161"/>
              <a:gd name="T37" fmla="*/ 154 h 154"/>
              <a:gd name="T38" fmla="*/ 94 w 161"/>
              <a:gd name="T39" fmla="*/ 150 h 154"/>
              <a:gd name="T40" fmla="*/ 103 w 161"/>
              <a:gd name="T41" fmla="*/ 128 h 154"/>
              <a:gd name="T42" fmla="*/ 103 w 161"/>
              <a:gd name="T43" fmla="*/ 103 h 154"/>
              <a:gd name="T44" fmla="*/ 114 w 161"/>
              <a:gd name="T45" fmla="*/ 103 h 154"/>
              <a:gd name="T46" fmla="*/ 133 w 161"/>
              <a:gd name="T47" fmla="*/ 103 h 154"/>
              <a:gd name="T48" fmla="*/ 138 w 161"/>
              <a:gd name="T49" fmla="*/ 103 h 154"/>
              <a:gd name="T50" fmla="*/ 152 w 161"/>
              <a:gd name="T51" fmla="*/ 98 h 154"/>
              <a:gd name="T52" fmla="*/ 160 w 161"/>
              <a:gd name="T53" fmla="*/ 77 h 154"/>
              <a:gd name="T54" fmla="*/ 34 w 161"/>
              <a:gd name="T55" fmla="*/ 87 h 154"/>
              <a:gd name="T56" fmla="*/ 34 w 161"/>
              <a:gd name="T57" fmla="*/ 88 h 154"/>
              <a:gd name="T58" fmla="*/ 8 w 161"/>
              <a:gd name="T59" fmla="*/ 88 h 154"/>
              <a:gd name="T60" fmla="*/ 8 w 161"/>
              <a:gd name="T61" fmla="*/ 87 h 154"/>
              <a:gd name="T62" fmla="*/ 8 w 161"/>
              <a:gd name="T63" fmla="*/ 12 h 154"/>
              <a:gd name="T64" fmla="*/ 8 w 161"/>
              <a:gd name="T65" fmla="*/ 12 h 154"/>
              <a:gd name="T66" fmla="*/ 34 w 161"/>
              <a:gd name="T67" fmla="*/ 12 h 154"/>
              <a:gd name="T68" fmla="*/ 34 w 161"/>
              <a:gd name="T69" fmla="*/ 12 h 154"/>
              <a:gd name="T70" fmla="*/ 34 w 161"/>
              <a:gd name="T71" fmla="*/ 87 h 154"/>
              <a:gd name="T72" fmla="*/ 147 w 161"/>
              <a:gd name="T73" fmla="*/ 92 h 154"/>
              <a:gd name="T74" fmla="*/ 138 w 161"/>
              <a:gd name="T75" fmla="*/ 95 h 154"/>
              <a:gd name="T76" fmla="*/ 133 w 161"/>
              <a:gd name="T77" fmla="*/ 95 h 154"/>
              <a:gd name="T78" fmla="*/ 114 w 161"/>
              <a:gd name="T79" fmla="*/ 95 h 154"/>
              <a:gd name="T80" fmla="*/ 99 w 161"/>
              <a:gd name="T81" fmla="*/ 95 h 154"/>
              <a:gd name="T82" fmla="*/ 95 w 161"/>
              <a:gd name="T83" fmla="*/ 99 h 154"/>
              <a:gd name="T84" fmla="*/ 95 w 161"/>
              <a:gd name="T85" fmla="*/ 128 h 154"/>
              <a:gd name="T86" fmla="*/ 90 w 161"/>
              <a:gd name="T87" fmla="*/ 144 h 154"/>
              <a:gd name="T88" fmla="*/ 76 w 161"/>
              <a:gd name="T89" fmla="*/ 146 h 154"/>
              <a:gd name="T90" fmla="*/ 76 w 161"/>
              <a:gd name="T91" fmla="*/ 122 h 154"/>
              <a:gd name="T92" fmla="*/ 60 w 161"/>
              <a:gd name="T93" fmla="*/ 92 h 154"/>
              <a:gd name="T94" fmla="*/ 44 w 161"/>
              <a:gd name="T95" fmla="*/ 84 h 154"/>
              <a:gd name="T96" fmla="*/ 44 w 161"/>
              <a:gd name="T97" fmla="*/ 84 h 154"/>
              <a:gd name="T98" fmla="*/ 42 w 161"/>
              <a:gd name="T99" fmla="*/ 84 h 154"/>
              <a:gd name="T100" fmla="*/ 42 w 161"/>
              <a:gd name="T101" fmla="*/ 21 h 154"/>
              <a:gd name="T102" fmla="*/ 42 w 161"/>
              <a:gd name="T103" fmla="*/ 20 h 154"/>
              <a:gd name="T104" fmla="*/ 56 w 161"/>
              <a:gd name="T105" fmla="*/ 8 h 154"/>
              <a:gd name="T106" fmla="*/ 78 w 161"/>
              <a:gd name="T107" fmla="*/ 8 h 154"/>
              <a:gd name="T108" fmla="*/ 80 w 161"/>
              <a:gd name="T109" fmla="*/ 8 h 154"/>
              <a:gd name="T110" fmla="*/ 124 w 161"/>
              <a:gd name="T111" fmla="*/ 8 h 154"/>
              <a:gd name="T112" fmla="*/ 143 w 161"/>
              <a:gd name="T113" fmla="*/ 23 h 154"/>
              <a:gd name="T114" fmla="*/ 143 w 161"/>
              <a:gd name="T115" fmla="*/ 23 h 154"/>
              <a:gd name="T116" fmla="*/ 152 w 161"/>
              <a:gd name="T117" fmla="*/ 78 h 154"/>
              <a:gd name="T118" fmla="*/ 147 w 161"/>
              <a:gd name="T119" fmla="*/ 92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" h="154">
                <a:moveTo>
                  <a:pt x="160" y="77"/>
                </a:moveTo>
                <a:cubicBezTo>
                  <a:pt x="151" y="22"/>
                  <a:pt x="151" y="22"/>
                  <a:pt x="151" y="22"/>
                </a:cubicBezTo>
                <a:cubicBezTo>
                  <a:pt x="149" y="8"/>
                  <a:pt x="140" y="0"/>
                  <a:pt x="124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0" y="0"/>
                  <a:pt x="44" y="3"/>
                  <a:pt x="40" y="7"/>
                </a:cubicBezTo>
                <a:cubicBezTo>
                  <a:pt x="38" y="5"/>
                  <a:pt x="36" y="4"/>
                  <a:pt x="34" y="4"/>
                </a:cubicBezTo>
                <a:cubicBezTo>
                  <a:pt x="8" y="4"/>
                  <a:pt x="8" y="4"/>
                  <a:pt x="8" y="4"/>
                </a:cubicBezTo>
                <a:cubicBezTo>
                  <a:pt x="4" y="4"/>
                  <a:pt x="0" y="8"/>
                  <a:pt x="0" y="12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2"/>
                  <a:pt x="4" y="95"/>
                  <a:pt x="8" y="95"/>
                </a:cubicBezTo>
                <a:cubicBezTo>
                  <a:pt x="34" y="95"/>
                  <a:pt x="34" y="95"/>
                  <a:pt x="34" y="95"/>
                </a:cubicBezTo>
                <a:cubicBezTo>
                  <a:pt x="37" y="95"/>
                  <a:pt x="39" y="94"/>
                  <a:pt x="41" y="91"/>
                </a:cubicBezTo>
                <a:cubicBezTo>
                  <a:pt x="42" y="92"/>
                  <a:pt x="42" y="92"/>
                  <a:pt x="42" y="92"/>
                </a:cubicBezTo>
                <a:cubicBezTo>
                  <a:pt x="43" y="92"/>
                  <a:pt x="68" y="100"/>
                  <a:pt x="68" y="122"/>
                </a:cubicBezTo>
                <a:cubicBezTo>
                  <a:pt x="68" y="149"/>
                  <a:pt x="68" y="149"/>
                  <a:pt x="68" y="149"/>
                </a:cubicBezTo>
                <a:cubicBezTo>
                  <a:pt x="68" y="151"/>
                  <a:pt x="69" y="153"/>
                  <a:pt x="71" y="153"/>
                </a:cubicBezTo>
                <a:cubicBezTo>
                  <a:pt x="71" y="153"/>
                  <a:pt x="75" y="154"/>
                  <a:pt x="80" y="154"/>
                </a:cubicBezTo>
                <a:cubicBezTo>
                  <a:pt x="85" y="154"/>
                  <a:pt x="90" y="154"/>
                  <a:pt x="94" y="150"/>
                </a:cubicBezTo>
                <a:cubicBezTo>
                  <a:pt x="100" y="146"/>
                  <a:pt x="103" y="138"/>
                  <a:pt x="103" y="128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8" y="103"/>
                  <a:pt x="138" y="103"/>
                  <a:pt x="138" y="103"/>
                </a:cubicBezTo>
                <a:cubicBezTo>
                  <a:pt x="143" y="103"/>
                  <a:pt x="148" y="101"/>
                  <a:pt x="152" y="98"/>
                </a:cubicBezTo>
                <a:cubicBezTo>
                  <a:pt x="158" y="93"/>
                  <a:pt x="161" y="84"/>
                  <a:pt x="160" y="77"/>
                </a:cubicBezTo>
                <a:close/>
                <a:moveTo>
                  <a:pt x="34" y="87"/>
                </a:moveTo>
                <a:cubicBezTo>
                  <a:pt x="34" y="88"/>
                  <a:pt x="34" y="88"/>
                  <a:pt x="34" y="88"/>
                </a:cubicBezTo>
                <a:cubicBezTo>
                  <a:pt x="8" y="88"/>
                  <a:pt x="8" y="88"/>
                  <a:pt x="8" y="88"/>
                </a:cubicBezTo>
                <a:cubicBezTo>
                  <a:pt x="8" y="88"/>
                  <a:pt x="8" y="88"/>
                  <a:pt x="8" y="87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12"/>
                  <a:pt x="34" y="12"/>
                  <a:pt x="34" y="12"/>
                </a:cubicBezTo>
                <a:cubicBezTo>
                  <a:pt x="34" y="87"/>
                  <a:pt x="34" y="87"/>
                  <a:pt x="34" y="87"/>
                </a:cubicBezTo>
                <a:close/>
                <a:moveTo>
                  <a:pt x="147" y="92"/>
                </a:moveTo>
                <a:cubicBezTo>
                  <a:pt x="144" y="94"/>
                  <a:pt x="141" y="95"/>
                  <a:pt x="138" y="95"/>
                </a:cubicBezTo>
                <a:cubicBezTo>
                  <a:pt x="133" y="95"/>
                  <a:pt x="133" y="95"/>
                  <a:pt x="133" y="95"/>
                </a:cubicBezTo>
                <a:cubicBezTo>
                  <a:pt x="114" y="95"/>
                  <a:pt x="114" y="95"/>
                  <a:pt x="114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7" y="95"/>
                  <a:pt x="95" y="97"/>
                  <a:pt x="95" y="99"/>
                </a:cubicBezTo>
                <a:cubicBezTo>
                  <a:pt x="95" y="128"/>
                  <a:pt x="95" y="128"/>
                  <a:pt x="95" y="128"/>
                </a:cubicBezTo>
                <a:cubicBezTo>
                  <a:pt x="95" y="136"/>
                  <a:pt x="93" y="141"/>
                  <a:pt x="90" y="144"/>
                </a:cubicBezTo>
                <a:cubicBezTo>
                  <a:pt x="85" y="147"/>
                  <a:pt x="79" y="147"/>
                  <a:pt x="76" y="146"/>
                </a:cubicBezTo>
                <a:cubicBezTo>
                  <a:pt x="76" y="122"/>
                  <a:pt x="76" y="122"/>
                  <a:pt x="76" y="122"/>
                </a:cubicBezTo>
                <a:cubicBezTo>
                  <a:pt x="76" y="110"/>
                  <a:pt x="70" y="100"/>
                  <a:pt x="60" y="92"/>
                </a:cubicBezTo>
                <a:cubicBezTo>
                  <a:pt x="52" y="86"/>
                  <a:pt x="44" y="84"/>
                  <a:pt x="44" y="84"/>
                </a:cubicBezTo>
                <a:cubicBezTo>
                  <a:pt x="44" y="84"/>
                  <a:pt x="44" y="84"/>
                  <a:pt x="44" y="84"/>
                </a:cubicBezTo>
                <a:cubicBezTo>
                  <a:pt x="42" y="84"/>
                  <a:pt x="42" y="84"/>
                  <a:pt x="42" y="84"/>
                </a:cubicBezTo>
                <a:cubicBezTo>
                  <a:pt x="42" y="21"/>
                  <a:pt x="42" y="21"/>
                  <a:pt x="42" y="21"/>
                </a:cubicBezTo>
                <a:cubicBezTo>
                  <a:pt x="42" y="21"/>
                  <a:pt x="42" y="20"/>
                  <a:pt x="42" y="20"/>
                </a:cubicBezTo>
                <a:cubicBezTo>
                  <a:pt x="43" y="13"/>
                  <a:pt x="49" y="8"/>
                  <a:pt x="56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124" y="8"/>
                  <a:pt x="124" y="8"/>
                  <a:pt x="124" y="8"/>
                </a:cubicBezTo>
                <a:cubicBezTo>
                  <a:pt x="136" y="8"/>
                  <a:pt x="142" y="13"/>
                  <a:pt x="143" y="23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3" y="83"/>
                  <a:pt x="151" y="88"/>
                  <a:pt x="147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84B1C0D0-A1F2-4B35-BF3A-47A2E78E3CE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67998" y="4679872"/>
            <a:ext cx="411242" cy="454462"/>
          </a:xfrm>
          <a:custGeom>
            <a:avLst/>
            <a:gdLst>
              <a:gd name="T0" fmla="*/ 142 w 146"/>
              <a:gd name="T1" fmla="*/ 55 h 160"/>
              <a:gd name="T2" fmla="*/ 57 w 146"/>
              <a:gd name="T3" fmla="*/ 51 h 160"/>
              <a:gd name="T4" fmla="*/ 142 w 146"/>
              <a:gd name="T5" fmla="*/ 46 h 160"/>
              <a:gd name="T6" fmla="*/ 62 w 146"/>
              <a:gd name="T7" fmla="*/ 20 h 160"/>
              <a:gd name="T8" fmla="*/ 146 w 146"/>
              <a:gd name="T9" fmla="*/ 15 h 160"/>
              <a:gd name="T10" fmla="*/ 62 w 146"/>
              <a:gd name="T11" fmla="*/ 11 h 160"/>
              <a:gd name="T12" fmla="*/ 62 w 146"/>
              <a:gd name="T13" fmla="*/ 20 h 160"/>
              <a:gd name="T14" fmla="*/ 7 w 146"/>
              <a:gd name="T15" fmla="*/ 81 h 160"/>
              <a:gd name="T16" fmla="*/ 7 w 146"/>
              <a:gd name="T17" fmla="*/ 90 h 160"/>
              <a:gd name="T18" fmla="*/ 146 w 146"/>
              <a:gd name="T19" fmla="*/ 86 h 160"/>
              <a:gd name="T20" fmla="*/ 142 w 146"/>
              <a:gd name="T21" fmla="*/ 116 h 160"/>
              <a:gd name="T22" fmla="*/ 3 w 146"/>
              <a:gd name="T23" fmla="*/ 121 h 160"/>
              <a:gd name="T24" fmla="*/ 142 w 146"/>
              <a:gd name="T25" fmla="*/ 125 h 160"/>
              <a:gd name="T26" fmla="*/ 142 w 146"/>
              <a:gd name="T27" fmla="*/ 116 h 160"/>
              <a:gd name="T28" fmla="*/ 7 w 146"/>
              <a:gd name="T29" fmla="*/ 151 h 160"/>
              <a:gd name="T30" fmla="*/ 7 w 146"/>
              <a:gd name="T31" fmla="*/ 160 h 160"/>
              <a:gd name="T32" fmla="*/ 146 w 146"/>
              <a:gd name="T33" fmla="*/ 156 h 160"/>
              <a:gd name="T34" fmla="*/ 15 w 146"/>
              <a:gd name="T35" fmla="*/ 41 h 160"/>
              <a:gd name="T36" fmla="*/ 32 w 146"/>
              <a:gd name="T37" fmla="*/ 47 h 160"/>
              <a:gd name="T38" fmla="*/ 7 w 146"/>
              <a:gd name="T39" fmla="*/ 54 h 160"/>
              <a:gd name="T40" fmla="*/ 7 w 146"/>
              <a:gd name="T41" fmla="*/ 63 h 160"/>
              <a:gd name="T42" fmla="*/ 16 w 146"/>
              <a:gd name="T43" fmla="*/ 69 h 160"/>
              <a:gd name="T44" fmla="*/ 24 w 146"/>
              <a:gd name="T45" fmla="*/ 69 h 160"/>
              <a:gd name="T46" fmla="*/ 25 w 146"/>
              <a:gd name="T47" fmla="*/ 63 h 160"/>
              <a:gd name="T48" fmla="*/ 40 w 146"/>
              <a:gd name="T49" fmla="*/ 47 h 160"/>
              <a:gd name="T50" fmla="*/ 15 w 146"/>
              <a:gd name="T51" fmla="*/ 32 h 160"/>
              <a:gd name="T52" fmla="*/ 15 w 146"/>
              <a:gd name="T53" fmla="*/ 19 h 160"/>
              <a:gd name="T54" fmla="*/ 37 w 146"/>
              <a:gd name="T55" fmla="*/ 15 h 160"/>
              <a:gd name="T56" fmla="*/ 24 w 146"/>
              <a:gd name="T57" fmla="*/ 10 h 160"/>
              <a:gd name="T58" fmla="*/ 20 w 146"/>
              <a:gd name="T59" fmla="*/ 0 h 160"/>
              <a:gd name="T60" fmla="*/ 16 w 146"/>
              <a:gd name="T61" fmla="*/ 10 h 160"/>
              <a:gd name="T62" fmla="*/ 0 w 146"/>
              <a:gd name="T63" fmla="*/ 2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60">
                <a:moveTo>
                  <a:pt x="146" y="51"/>
                </a:moveTo>
                <a:cubicBezTo>
                  <a:pt x="146" y="53"/>
                  <a:pt x="144" y="55"/>
                  <a:pt x="142" y="55"/>
                </a:cubicBezTo>
                <a:cubicBezTo>
                  <a:pt x="62" y="55"/>
                  <a:pt x="62" y="55"/>
                  <a:pt x="62" y="55"/>
                </a:cubicBezTo>
                <a:cubicBezTo>
                  <a:pt x="59" y="55"/>
                  <a:pt x="57" y="53"/>
                  <a:pt x="57" y="51"/>
                </a:cubicBezTo>
                <a:cubicBezTo>
                  <a:pt x="57" y="48"/>
                  <a:pt x="59" y="46"/>
                  <a:pt x="62" y="46"/>
                </a:cubicBezTo>
                <a:cubicBezTo>
                  <a:pt x="142" y="46"/>
                  <a:pt x="142" y="46"/>
                  <a:pt x="142" y="46"/>
                </a:cubicBezTo>
                <a:cubicBezTo>
                  <a:pt x="144" y="46"/>
                  <a:pt x="146" y="48"/>
                  <a:pt x="146" y="51"/>
                </a:cubicBezTo>
                <a:close/>
                <a:moveTo>
                  <a:pt x="62" y="20"/>
                </a:moveTo>
                <a:cubicBezTo>
                  <a:pt x="142" y="20"/>
                  <a:pt x="142" y="20"/>
                  <a:pt x="142" y="20"/>
                </a:cubicBezTo>
                <a:cubicBezTo>
                  <a:pt x="144" y="20"/>
                  <a:pt x="146" y="18"/>
                  <a:pt x="146" y="15"/>
                </a:cubicBezTo>
                <a:cubicBezTo>
                  <a:pt x="146" y="13"/>
                  <a:pt x="144" y="11"/>
                  <a:pt x="142" y="11"/>
                </a:cubicBezTo>
                <a:cubicBezTo>
                  <a:pt x="62" y="11"/>
                  <a:pt x="62" y="11"/>
                  <a:pt x="62" y="11"/>
                </a:cubicBezTo>
                <a:cubicBezTo>
                  <a:pt x="59" y="11"/>
                  <a:pt x="57" y="13"/>
                  <a:pt x="57" y="15"/>
                </a:cubicBezTo>
                <a:cubicBezTo>
                  <a:pt x="57" y="18"/>
                  <a:pt x="59" y="20"/>
                  <a:pt x="62" y="20"/>
                </a:cubicBezTo>
                <a:close/>
                <a:moveTo>
                  <a:pt x="142" y="81"/>
                </a:moveTo>
                <a:cubicBezTo>
                  <a:pt x="7" y="81"/>
                  <a:pt x="7" y="81"/>
                  <a:pt x="7" y="81"/>
                </a:cubicBezTo>
                <a:cubicBezTo>
                  <a:pt x="5" y="81"/>
                  <a:pt x="3" y="83"/>
                  <a:pt x="3" y="86"/>
                </a:cubicBezTo>
                <a:cubicBezTo>
                  <a:pt x="3" y="88"/>
                  <a:pt x="5" y="90"/>
                  <a:pt x="7" y="90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4" y="90"/>
                  <a:pt x="146" y="88"/>
                  <a:pt x="146" y="86"/>
                </a:cubicBezTo>
                <a:cubicBezTo>
                  <a:pt x="146" y="83"/>
                  <a:pt x="144" y="81"/>
                  <a:pt x="142" y="81"/>
                </a:cubicBezTo>
                <a:close/>
                <a:moveTo>
                  <a:pt x="142" y="116"/>
                </a:moveTo>
                <a:cubicBezTo>
                  <a:pt x="7" y="116"/>
                  <a:pt x="7" y="116"/>
                  <a:pt x="7" y="116"/>
                </a:cubicBezTo>
                <a:cubicBezTo>
                  <a:pt x="5" y="116"/>
                  <a:pt x="3" y="118"/>
                  <a:pt x="3" y="121"/>
                </a:cubicBezTo>
                <a:cubicBezTo>
                  <a:pt x="3" y="123"/>
                  <a:pt x="5" y="125"/>
                  <a:pt x="7" y="125"/>
                </a:cubicBezTo>
                <a:cubicBezTo>
                  <a:pt x="142" y="125"/>
                  <a:pt x="142" y="125"/>
                  <a:pt x="142" y="125"/>
                </a:cubicBezTo>
                <a:cubicBezTo>
                  <a:pt x="144" y="125"/>
                  <a:pt x="146" y="123"/>
                  <a:pt x="146" y="121"/>
                </a:cubicBezTo>
                <a:cubicBezTo>
                  <a:pt x="146" y="118"/>
                  <a:pt x="144" y="116"/>
                  <a:pt x="142" y="116"/>
                </a:cubicBezTo>
                <a:close/>
                <a:moveTo>
                  <a:pt x="142" y="151"/>
                </a:moveTo>
                <a:cubicBezTo>
                  <a:pt x="7" y="151"/>
                  <a:pt x="7" y="151"/>
                  <a:pt x="7" y="151"/>
                </a:cubicBezTo>
                <a:cubicBezTo>
                  <a:pt x="5" y="151"/>
                  <a:pt x="3" y="153"/>
                  <a:pt x="3" y="156"/>
                </a:cubicBezTo>
                <a:cubicBezTo>
                  <a:pt x="3" y="158"/>
                  <a:pt x="5" y="160"/>
                  <a:pt x="7" y="16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44" y="160"/>
                  <a:pt x="146" y="158"/>
                  <a:pt x="146" y="156"/>
                </a:cubicBezTo>
                <a:cubicBezTo>
                  <a:pt x="146" y="153"/>
                  <a:pt x="144" y="151"/>
                  <a:pt x="142" y="151"/>
                </a:cubicBezTo>
                <a:close/>
                <a:moveTo>
                  <a:pt x="15" y="41"/>
                </a:moveTo>
                <a:cubicBezTo>
                  <a:pt x="25" y="41"/>
                  <a:pt x="25" y="41"/>
                  <a:pt x="25" y="41"/>
                </a:cubicBezTo>
                <a:cubicBezTo>
                  <a:pt x="29" y="41"/>
                  <a:pt x="32" y="44"/>
                  <a:pt x="32" y="47"/>
                </a:cubicBezTo>
                <a:cubicBezTo>
                  <a:pt x="32" y="51"/>
                  <a:pt x="29" y="54"/>
                  <a:pt x="25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5" y="54"/>
                  <a:pt x="3" y="56"/>
                  <a:pt x="3" y="58"/>
                </a:cubicBezTo>
                <a:cubicBezTo>
                  <a:pt x="3" y="61"/>
                  <a:pt x="5" y="63"/>
                  <a:pt x="7" y="63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71"/>
                  <a:pt x="18" y="73"/>
                  <a:pt x="20" y="73"/>
                </a:cubicBezTo>
                <a:cubicBezTo>
                  <a:pt x="23" y="73"/>
                  <a:pt x="24" y="71"/>
                  <a:pt x="24" y="69"/>
                </a:cubicBezTo>
                <a:cubicBezTo>
                  <a:pt x="24" y="63"/>
                  <a:pt x="24" y="63"/>
                  <a:pt x="24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34" y="63"/>
                  <a:pt x="40" y="56"/>
                  <a:pt x="40" y="47"/>
                </a:cubicBezTo>
                <a:cubicBezTo>
                  <a:pt x="40" y="39"/>
                  <a:pt x="34" y="32"/>
                  <a:pt x="25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2" y="32"/>
                  <a:pt x="9" y="29"/>
                  <a:pt x="9" y="26"/>
                </a:cubicBezTo>
                <a:cubicBezTo>
                  <a:pt x="9" y="22"/>
                  <a:pt x="12" y="19"/>
                  <a:pt x="15" y="19"/>
                </a:cubicBezTo>
                <a:cubicBezTo>
                  <a:pt x="33" y="19"/>
                  <a:pt x="33" y="19"/>
                  <a:pt x="33" y="19"/>
                </a:cubicBezTo>
                <a:cubicBezTo>
                  <a:pt x="35" y="19"/>
                  <a:pt x="37" y="17"/>
                  <a:pt x="37" y="15"/>
                </a:cubicBezTo>
                <a:cubicBezTo>
                  <a:pt x="37" y="12"/>
                  <a:pt x="35" y="10"/>
                  <a:pt x="33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3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7" y="10"/>
                  <a:pt x="0" y="17"/>
                  <a:pt x="0" y="26"/>
                </a:cubicBezTo>
                <a:cubicBezTo>
                  <a:pt x="0" y="34"/>
                  <a:pt x="7" y="41"/>
                  <a:pt x="15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C4DF4EB0-6FDB-445C-B586-9A4BC4507BC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5270540"/>
            <a:ext cx="450533" cy="292061"/>
          </a:xfrm>
          <a:custGeom>
            <a:avLst/>
            <a:gdLst>
              <a:gd name="T0" fmla="*/ 88 w 160"/>
              <a:gd name="T1" fmla="*/ 87 h 103"/>
              <a:gd name="T2" fmla="*/ 84 w 160"/>
              <a:gd name="T3" fmla="*/ 87 h 103"/>
              <a:gd name="T4" fmla="*/ 80 w 160"/>
              <a:gd name="T5" fmla="*/ 103 h 103"/>
              <a:gd name="T6" fmla="*/ 76 w 160"/>
              <a:gd name="T7" fmla="*/ 87 h 103"/>
              <a:gd name="T8" fmla="*/ 57 w 160"/>
              <a:gd name="T9" fmla="*/ 83 h 103"/>
              <a:gd name="T10" fmla="*/ 87 w 160"/>
              <a:gd name="T11" fmla="*/ 79 h 103"/>
              <a:gd name="T12" fmla="*/ 87 w 160"/>
              <a:gd name="T13" fmla="*/ 55 h 103"/>
              <a:gd name="T14" fmla="*/ 53 w 160"/>
              <a:gd name="T15" fmla="*/ 35 h 103"/>
              <a:gd name="T16" fmla="*/ 76 w 160"/>
              <a:gd name="T17" fmla="*/ 15 h 103"/>
              <a:gd name="T18" fmla="*/ 80 w 160"/>
              <a:gd name="T19" fmla="*/ 0 h 103"/>
              <a:gd name="T20" fmla="*/ 84 w 160"/>
              <a:gd name="T21" fmla="*/ 15 h 103"/>
              <a:gd name="T22" fmla="*/ 102 w 160"/>
              <a:gd name="T23" fmla="*/ 19 h 103"/>
              <a:gd name="T24" fmla="*/ 73 w 160"/>
              <a:gd name="T25" fmla="*/ 23 h 103"/>
              <a:gd name="T26" fmla="*/ 73 w 160"/>
              <a:gd name="T27" fmla="*/ 47 h 103"/>
              <a:gd name="T28" fmla="*/ 107 w 160"/>
              <a:gd name="T29" fmla="*/ 67 h 103"/>
              <a:gd name="T30" fmla="*/ 16 w 160"/>
              <a:gd name="T31" fmla="*/ 47 h 103"/>
              <a:gd name="T32" fmla="*/ 16 w 160"/>
              <a:gd name="T33" fmla="*/ 31 h 103"/>
              <a:gd name="T34" fmla="*/ 39 w 160"/>
              <a:gd name="T35" fmla="*/ 27 h 103"/>
              <a:gd name="T36" fmla="*/ 25 w 160"/>
              <a:gd name="T37" fmla="*/ 23 h 103"/>
              <a:gd name="T38" fmla="*/ 21 w 160"/>
              <a:gd name="T39" fmla="*/ 12 h 103"/>
              <a:gd name="T40" fmla="*/ 17 w 160"/>
              <a:gd name="T41" fmla="*/ 23 h 103"/>
              <a:gd name="T42" fmla="*/ 0 w 160"/>
              <a:gd name="T43" fmla="*/ 39 h 103"/>
              <a:gd name="T44" fmla="*/ 27 w 160"/>
              <a:gd name="T45" fmla="*/ 55 h 103"/>
              <a:gd name="T46" fmla="*/ 27 w 160"/>
              <a:gd name="T47" fmla="*/ 71 h 103"/>
              <a:gd name="T48" fmla="*/ 3 w 160"/>
              <a:gd name="T49" fmla="*/ 75 h 103"/>
              <a:gd name="T50" fmla="*/ 17 w 160"/>
              <a:gd name="T51" fmla="*/ 79 h 103"/>
              <a:gd name="T52" fmla="*/ 21 w 160"/>
              <a:gd name="T53" fmla="*/ 91 h 103"/>
              <a:gd name="T54" fmla="*/ 25 w 160"/>
              <a:gd name="T55" fmla="*/ 79 h 103"/>
              <a:gd name="T56" fmla="*/ 27 w 160"/>
              <a:gd name="T57" fmla="*/ 79 h 103"/>
              <a:gd name="T58" fmla="*/ 27 w 160"/>
              <a:gd name="T59" fmla="*/ 47 h 103"/>
              <a:gd name="T60" fmla="*/ 133 w 160"/>
              <a:gd name="T61" fmla="*/ 47 h 103"/>
              <a:gd name="T62" fmla="*/ 133 w 160"/>
              <a:gd name="T63" fmla="*/ 31 h 103"/>
              <a:gd name="T64" fmla="*/ 156 w 160"/>
              <a:gd name="T65" fmla="*/ 27 h 103"/>
              <a:gd name="T66" fmla="*/ 143 w 160"/>
              <a:gd name="T67" fmla="*/ 23 h 103"/>
              <a:gd name="T68" fmla="*/ 139 w 160"/>
              <a:gd name="T69" fmla="*/ 12 h 103"/>
              <a:gd name="T70" fmla="*/ 135 w 160"/>
              <a:gd name="T71" fmla="*/ 23 h 103"/>
              <a:gd name="T72" fmla="*/ 117 w 160"/>
              <a:gd name="T73" fmla="*/ 39 h 103"/>
              <a:gd name="T74" fmla="*/ 144 w 160"/>
              <a:gd name="T75" fmla="*/ 55 h 103"/>
              <a:gd name="T76" fmla="*/ 144 w 160"/>
              <a:gd name="T77" fmla="*/ 71 h 103"/>
              <a:gd name="T78" fmla="*/ 120 w 160"/>
              <a:gd name="T79" fmla="*/ 75 h 103"/>
              <a:gd name="T80" fmla="*/ 135 w 160"/>
              <a:gd name="T81" fmla="*/ 79 h 103"/>
              <a:gd name="T82" fmla="*/ 139 w 160"/>
              <a:gd name="T83" fmla="*/ 91 h 103"/>
              <a:gd name="T84" fmla="*/ 143 w 160"/>
              <a:gd name="T85" fmla="*/ 79 h 103"/>
              <a:gd name="T86" fmla="*/ 144 w 160"/>
              <a:gd name="T87" fmla="*/ 79 h 103"/>
              <a:gd name="T88" fmla="*/ 144 w 160"/>
              <a:gd name="T89" fmla="*/ 4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03">
                <a:moveTo>
                  <a:pt x="107" y="67"/>
                </a:moveTo>
                <a:cubicBezTo>
                  <a:pt x="107" y="78"/>
                  <a:pt x="98" y="87"/>
                  <a:pt x="88" y="87"/>
                </a:cubicBezTo>
                <a:cubicBezTo>
                  <a:pt x="87" y="87"/>
                  <a:pt x="87" y="87"/>
                  <a:pt x="87" y="87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101"/>
                  <a:pt x="82" y="103"/>
                  <a:pt x="80" y="103"/>
                </a:cubicBezTo>
                <a:cubicBezTo>
                  <a:pt x="78" y="103"/>
                  <a:pt x="76" y="101"/>
                  <a:pt x="76" y="99"/>
                </a:cubicBezTo>
                <a:cubicBezTo>
                  <a:pt x="76" y="87"/>
                  <a:pt x="76" y="87"/>
                  <a:pt x="76" y="87"/>
                </a:cubicBezTo>
                <a:cubicBezTo>
                  <a:pt x="61" y="87"/>
                  <a:pt x="61" y="87"/>
                  <a:pt x="61" y="87"/>
                </a:cubicBezTo>
                <a:cubicBezTo>
                  <a:pt x="59" y="87"/>
                  <a:pt x="57" y="85"/>
                  <a:pt x="57" y="83"/>
                </a:cubicBezTo>
                <a:cubicBezTo>
                  <a:pt x="57" y="81"/>
                  <a:pt x="59" y="79"/>
                  <a:pt x="61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94" y="79"/>
                  <a:pt x="99" y="74"/>
                  <a:pt x="99" y="67"/>
                </a:cubicBezTo>
                <a:cubicBezTo>
                  <a:pt x="99" y="61"/>
                  <a:pt x="94" y="55"/>
                  <a:pt x="87" y="55"/>
                </a:cubicBezTo>
                <a:cubicBezTo>
                  <a:pt x="73" y="55"/>
                  <a:pt x="73" y="55"/>
                  <a:pt x="73" y="55"/>
                </a:cubicBezTo>
                <a:cubicBezTo>
                  <a:pt x="62" y="55"/>
                  <a:pt x="53" y="46"/>
                  <a:pt x="53" y="35"/>
                </a:cubicBezTo>
                <a:cubicBezTo>
                  <a:pt x="53" y="24"/>
                  <a:pt x="62" y="15"/>
                  <a:pt x="73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8" y="0"/>
                  <a:pt x="80" y="0"/>
                </a:cubicBezTo>
                <a:cubicBezTo>
                  <a:pt x="82" y="0"/>
                  <a:pt x="84" y="2"/>
                  <a:pt x="84" y="4"/>
                </a:cubicBezTo>
                <a:cubicBezTo>
                  <a:pt x="84" y="15"/>
                  <a:pt x="84" y="15"/>
                  <a:pt x="84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101" y="15"/>
                  <a:pt x="102" y="17"/>
                  <a:pt x="102" y="19"/>
                </a:cubicBezTo>
                <a:cubicBezTo>
                  <a:pt x="102" y="21"/>
                  <a:pt x="101" y="23"/>
                  <a:pt x="98" y="23"/>
                </a:cubicBezTo>
                <a:cubicBezTo>
                  <a:pt x="73" y="23"/>
                  <a:pt x="73" y="23"/>
                  <a:pt x="73" y="23"/>
                </a:cubicBezTo>
                <a:cubicBezTo>
                  <a:pt x="66" y="23"/>
                  <a:pt x="61" y="29"/>
                  <a:pt x="61" y="35"/>
                </a:cubicBezTo>
                <a:cubicBezTo>
                  <a:pt x="61" y="42"/>
                  <a:pt x="66" y="47"/>
                  <a:pt x="73" y="47"/>
                </a:cubicBezTo>
                <a:cubicBezTo>
                  <a:pt x="87" y="47"/>
                  <a:pt x="87" y="47"/>
                  <a:pt x="87" y="47"/>
                </a:cubicBezTo>
                <a:cubicBezTo>
                  <a:pt x="98" y="47"/>
                  <a:pt x="107" y="56"/>
                  <a:pt x="107" y="67"/>
                </a:cubicBezTo>
                <a:close/>
                <a:moveTo>
                  <a:pt x="27" y="47"/>
                </a:moveTo>
                <a:cubicBezTo>
                  <a:pt x="16" y="47"/>
                  <a:pt x="16" y="47"/>
                  <a:pt x="16" y="47"/>
                </a:cubicBezTo>
                <a:cubicBezTo>
                  <a:pt x="12" y="47"/>
                  <a:pt x="8" y="44"/>
                  <a:pt x="8" y="39"/>
                </a:cubicBezTo>
                <a:cubicBezTo>
                  <a:pt x="8" y="35"/>
                  <a:pt x="12" y="31"/>
                  <a:pt x="16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7" y="31"/>
                  <a:pt x="39" y="30"/>
                  <a:pt x="39" y="27"/>
                </a:cubicBezTo>
                <a:cubicBezTo>
                  <a:pt x="39" y="25"/>
                  <a:pt x="37" y="23"/>
                  <a:pt x="35" y="23"/>
                </a:cubicBezTo>
                <a:cubicBezTo>
                  <a:pt x="25" y="23"/>
                  <a:pt x="25" y="23"/>
                  <a:pt x="25" y="23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4"/>
                  <a:pt x="24" y="12"/>
                  <a:pt x="21" y="12"/>
                </a:cubicBezTo>
                <a:cubicBezTo>
                  <a:pt x="19" y="12"/>
                  <a:pt x="17" y="14"/>
                  <a:pt x="17" y="16"/>
                </a:cubicBezTo>
                <a:cubicBezTo>
                  <a:pt x="17" y="23"/>
                  <a:pt x="17" y="23"/>
                  <a:pt x="17" y="23"/>
                </a:cubicBezTo>
                <a:cubicBezTo>
                  <a:pt x="16" y="23"/>
                  <a:pt x="16" y="23"/>
                  <a:pt x="16" y="23"/>
                </a:cubicBezTo>
                <a:cubicBezTo>
                  <a:pt x="7" y="23"/>
                  <a:pt x="0" y="30"/>
                  <a:pt x="0" y="39"/>
                </a:cubicBezTo>
                <a:cubicBezTo>
                  <a:pt x="0" y="48"/>
                  <a:pt x="7" y="55"/>
                  <a:pt x="16" y="55"/>
                </a:cubicBezTo>
                <a:cubicBezTo>
                  <a:pt x="27" y="55"/>
                  <a:pt x="27" y="55"/>
                  <a:pt x="27" y="55"/>
                </a:cubicBezTo>
                <a:cubicBezTo>
                  <a:pt x="31" y="55"/>
                  <a:pt x="35" y="59"/>
                  <a:pt x="35" y="63"/>
                </a:cubicBezTo>
                <a:cubicBezTo>
                  <a:pt x="35" y="68"/>
                  <a:pt x="31" y="71"/>
                  <a:pt x="27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5" y="71"/>
                  <a:pt x="3" y="73"/>
                  <a:pt x="3" y="75"/>
                </a:cubicBezTo>
                <a:cubicBezTo>
                  <a:pt x="3" y="77"/>
                  <a:pt x="5" y="79"/>
                  <a:pt x="7" y="79"/>
                </a:cubicBezTo>
                <a:cubicBezTo>
                  <a:pt x="17" y="79"/>
                  <a:pt x="17" y="79"/>
                  <a:pt x="17" y="79"/>
                </a:cubicBezTo>
                <a:cubicBezTo>
                  <a:pt x="17" y="87"/>
                  <a:pt x="17" y="87"/>
                  <a:pt x="17" y="87"/>
                </a:cubicBezTo>
                <a:cubicBezTo>
                  <a:pt x="17" y="89"/>
                  <a:pt x="19" y="91"/>
                  <a:pt x="21" y="91"/>
                </a:cubicBezTo>
                <a:cubicBezTo>
                  <a:pt x="24" y="91"/>
                  <a:pt x="25" y="89"/>
                  <a:pt x="25" y="87"/>
                </a:cubicBezTo>
                <a:cubicBezTo>
                  <a:pt x="25" y="79"/>
                  <a:pt x="25" y="79"/>
                  <a:pt x="25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36" y="79"/>
                  <a:pt x="43" y="72"/>
                  <a:pt x="43" y="63"/>
                </a:cubicBezTo>
                <a:cubicBezTo>
                  <a:pt x="43" y="54"/>
                  <a:pt x="36" y="47"/>
                  <a:pt x="27" y="47"/>
                </a:cubicBezTo>
                <a:close/>
                <a:moveTo>
                  <a:pt x="144" y="47"/>
                </a:moveTo>
                <a:cubicBezTo>
                  <a:pt x="133" y="47"/>
                  <a:pt x="133" y="47"/>
                  <a:pt x="133" y="47"/>
                </a:cubicBezTo>
                <a:cubicBezTo>
                  <a:pt x="129" y="47"/>
                  <a:pt x="125" y="44"/>
                  <a:pt x="125" y="39"/>
                </a:cubicBezTo>
                <a:cubicBezTo>
                  <a:pt x="125" y="35"/>
                  <a:pt x="129" y="31"/>
                  <a:pt x="133" y="31"/>
                </a:cubicBezTo>
                <a:cubicBezTo>
                  <a:pt x="152" y="31"/>
                  <a:pt x="152" y="31"/>
                  <a:pt x="152" y="31"/>
                </a:cubicBezTo>
                <a:cubicBezTo>
                  <a:pt x="155" y="31"/>
                  <a:pt x="156" y="30"/>
                  <a:pt x="156" y="27"/>
                </a:cubicBezTo>
                <a:cubicBezTo>
                  <a:pt x="156" y="25"/>
                  <a:pt x="155" y="23"/>
                  <a:pt x="152" y="23"/>
                </a:cubicBezTo>
                <a:cubicBezTo>
                  <a:pt x="143" y="23"/>
                  <a:pt x="143" y="23"/>
                  <a:pt x="143" y="23"/>
                </a:cubicBezTo>
                <a:cubicBezTo>
                  <a:pt x="143" y="16"/>
                  <a:pt x="143" y="16"/>
                  <a:pt x="143" y="16"/>
                </a:cubicBezTo>
                <a:cubicBezTo>
                  <a:pt x="143" y="14"/>
                  <a:pt x="141" y="12"/>
                  <a:pt x="139" y="12"/>
                </a:cubicBezTo>
                <a:cubicBezTo>
                  <a:pt x="136" y="12"/>
                  <a:pt x="135" y="14"/>
                  <a:pt x="135" y="16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24" y="23"/>
                  <a:pt x="117" y="30"/>
                  <a:pt x="117" y="39"/>
                </a:cubicBezTo>
                <a:cubicBezTo>
                  <a:pt x="117" y="48"/>
                  <a:pt x="124" y="55"/>
                  <a:pt x="133" y="55"/>
                </a:cubicBezTo>
                <a:cubicBezTo>
                  <a:pt x="144" y="55"/>
                  <a:pt x="144" y="55"/>
                  <a:pt x="144" y="55"/>
                </a:cubicBezTo>
                <a:cubicBezTo>
                  <a:pt x="148" y="55"/>
                  <a:pt x="152" y="59"/>
                  <a:pt x="152" y="63"/>
                </a:cubicBezTo>
                <a:cubicBezTo>
                  <a:pt x="152" y="68"/>
                  <a:pt x="148" y="71"/>
                  <a:pt x="144" y="71"/>
                </a:cubicBezTo>
                <a:cubicBezTo>
                  <a:pt x="124" y="71"/>
                  <a:pt x="124" y="71"/>
                  <a:pt x="124" y="71"/>
                </a:cubicBezTo>
                <a:cubicBezTo>
                  <a:pt x="122" y="71"/>
                  <a:pt x="120" y="73"/>
                  <a:pt x="120" y="75"/>
                </a:cubicBezTo>
                <a:cubicBezTo>
                  <a:pt x="120" y="77"/>
                  <a:pt x="122" y="79"/>
                  <a:pt x="124" y="79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5" y="87"/>
                  <a:pt x="135" y="87"/>
                  <a:pt x="135" y="87"/>
                </a:cubicBezTo>
                <a:cubicBezTo>
                  <a:pt x="135" y="89"/>
                  <a:pt x="136" y="91"/>
                  <a:pt x="139" y="91"/>
                </a:cubicBezTo>
                <a:cubicBezTo>
                  <a:pt x="141" y="91"/>
                  <a:pt x="143" y="89"/>
                  <a:pt x="143" y="87"/>
                </a:cubicBezTo>
                <a:cubicBezTo>
                  <a:pt x="143" y="79"/>
                  <a:pt x="143" y="79"/>
                  <a:pt x="143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44" y="79"/>
                  <a:pt x="144" y="79"/>
                  <a:pt x="144" y="79"/>
                </a:cubicBezTo>
                <a:cubicBezTo>
                  <a:pt x="153" y="79"/>
                  <a:pt x="160" y="72"/>
                  <a:pt x="160" y="63"/>
                </a:cubicBezTo>
                <a:cubicBezTo>
                  <a:pt x="160" y="54"/>
                  <a:pt x="153" y="47"/>
                  <a:pt x="144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F3714E9F-6E3E-43EE-929A-30C4405B9C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5713215"/>
            <a:ext cx="450533" cy="417791"/>
          </a:xfrm>
          <a:custGeom>
            <a:avLst/>
            <a:gdLst>
              <a:gd name="T0" fmla="*/ 160 w 160"/>
              <a:gd name="T1" fmla="*/ 73 h 147"/>
              <a:gd name="T2" fmla="*/ 139 w 160"/>
              <a:gd name="T3" fmla="*/ 125 h 147"/>
              <a:gd name="T4" fmla="*/ 87 w 160"/>
              <a:gd name="T5" fmla="*/ 147 h 147"/>
              <a:gd name="T6" fmla="*/ 35 w 160"/>
              <a:gd name="T7" fmla="*/ 125 h 147"/>
              <a:gd name="T8" fmla="*/ 13 w 160"/>
              <a:gd name="T9" fmla="*/ 73 h 147"/>
              <a:gd name="T10" fmla="*/ 13 w 160"/>
              <a:gd name="T11" fmla="*/ 73 h 147"/>
              <a:gd name="T12" fmla="*/ 7 w 160"/>
              <a:gd name="T13" fmla="*/ 79 h 147"/>
              <a:gd name="T14" fmla="*/ 1 w 160"/>
              <a:gd name="T15" fmla="*/ 79 h 147"/>
              <a:gd name="T16" fmla="*/ 1 w 160"/>
              <a:gd name="T17" fmla="*/ 73 h 147"/>
              <a:gd name="T18" fmla="*/ 14 w 160"/>
              <a:gd name="T19" fmla="*/ 60 h 147"/>
              <a:gd name="T20" fmla="*/ 20 w 160"/>
              <a:gd name="T21" fmla="*/ 60 h 147"/>
              <a:gd name="T22" fmla="*/ 33 w 160"/>
              <a:gd name="T23" fmla="*/ 73 h 147"/>
              <a:gd name="T24" fmla="*/ 33 w 160"/>
              <a:gd name="T25" fmla="*/ 79 h 147"/>
              <a:gd name="T26" fmla="*/ 30 w 160"/>
              <a:gd name="T27" fmla="*/ 80 h 147"/>
              <a:gd name="T28" fmla="*/ 28 w 160"/>
              <a:gd name="T29" fmla="*/ 79 h 147"/>
              <a:gd name="T30" fmla="*/ 21 w 160"/>
              <a:gd name="T31" fmla="*/ 73 h 147"/>
              <a:gd name="T32" fmla="*/ 21 w 160"/>
              <a:gd name="T33" fmla="*/ 73 h 147"/>
              <a:gd name="T34" fmla="*/ 87 w 160"/>
              <a:gd name="T35" fmla="*/ 139 h 147"/>
              <a:gd name="T36" fmla="*/ 152 w 160"/>
              <a:gd name="T37" fmla="*/ 73 h 147"/>
              <a:gd name="T38" fmla="*/ 87 w 160"/>
              <a:gd name="T39" fmla="*/ 8 h 147"/>
              <a:gd name="T40" fmla="*/ 40 w 160"/>
              <a:gd name="T41" fmla="*/ 28 h 147"/>
              <a:gd name="T42" fmla="*/ 34 w 160"/>
              <a:gd name="T43" fmla="*/ 28 h 147"/>
              <a:gd name="T44" fmla="*/ 34 w 160"/>
              <a:gd name="T45" fmla="*/ 22 h 147"/>
              <a:gd name="T46" fmla="*/ 87 w 160"/>
              <a:gd name="T47" fmla="*/ 0 h 147"/>
              <a:gd name="T48" fmla="*/ 139 w 160"/>
              <a:gd name="T49" fmla="*/ 21 h 147"/>
              <a:gd name="T50" fmla="*/ 160 w 160"/>
              <a:gd name="T51" fmla="*/ 73 h 147"/>
              <a:gd name="T52" fmla="*/ 87 w 160"/>
              <a:gd name="T53" fmla="*/ 27 h 147"/>
              <a:gd name="T54" fmla="*/ 83 w 160"/>
              <a:gd name="T55" fmla="*/ 31 h 147"/>
              <a:gd name="T56" fmla="*/ 83 w 160"/>
              <a:gd name="T57" fmla="*/ 41 h 147"/>
              <a:gd name="T58" fmla="*/ 80 w 160"/>
              <a:gd name="T59" fmla="*/ 41 h 147"/>
              <a:gd name="T60" fmla="*/ 62 w 160"/>
              <a:gd name="T61" fmla="*/ 59 h 147"/>
              <a:gd name="T62" fmla="*/ 80 w 160"/>
              <a:gd name="T63" fmla="*/ 77 h 147"/>
              <a:gd name="T64" fmla="*/ 93 w 160"/>
              <a:gd name="T65" fmla="*/ 77 h 147"/>
              <a:gd name="T66" fmla="*/ 103 w 160"/>
              <a:gd name="T67" fmla="*/ 87 h 147"/>
              <a:gd name="T68" fmla="*/ 93 w 160"/>
              <a:gd name="T69" fmla="*/ 98 h 147"/>
              <a:gd name="T70" fmla="*/ 70 w 160"/>
              <a:gd name="T71" fmla="*/ 98 h 147"/>
              <a:gd name="T72" fmla="*/ 66 w 160"/>
              <a:gd name="T73" fmla="*/ 102 h 147"/>
              <a:gd name="T74" fmla="*/ 70 w 160"/>
              <a:gd name="T75" fmla="*/ 106 h 147"/>
              <a:gd name="T76" fmla="*/ 83 w 160"/>
              <a:gd name="T77" fmla="*/ 106 h 147"/>
              <a:gd name="T78" fmla="*/ 83 w 160"/>
              <a:gd name="T79" fmla="*/ 115 h 147"/>
              <a:gd name="T80" fmla="*/ 87 w 160"/>
              <a:gd name="T81" fmla="*/ 119 h 147"/>
              <a:gd name="T82" fmla="*/ 91 w 160"/>
              <a:gd name="T83" fmla="*/ 115 h 147"/>
              <a:gd name="T84" fmla="*/ 91 w 160"/>
              <a:gd name="T85" fmla="*/ 106 h 147"/>
              <a:gd name="T86" fmla="*/ 93 w 160"/>
              <a:gd name="T87" fmla="*/ 106 h 147"/>
              <a:gd name="T88" fmla="*/ 93 w 160"/>
              <a:gd name="T89" fmla="*/ 106 h 147"/>
              <a:gd name="T90" fmla="*/ 111 w 160"/>
              <a:gd name="T91" fmla="*/ 87 h 147"/>
              <a:gd name="T92" fmla="*/ 93 w 160"/>
              <a:gd name="T93" fmla="*/ 69 h 147"/>
              <a:gd name="T94" fmla="*/ 80 w 160"/>
              <a:gd name="T95" fmla="*/ 69 h 147"/>
              <a:gd name="T96" fmla="*/ 70 w 160"/>
              <a:gd name="T97" fmla="*/ 59 h 147"/>
              <a:gd name="T98" fmla="*/ 80 w 160"/>
              <a:gd name="T99" fmla="*/ 49 h 147"/>
              <a:gd name="T100" fmla="*/ 103 w 160"/>
              <a:gd name="T101" fmla="*/ 49 h 147"/>
              <a:gd name="T102" fmla="*/ 107 w 160"/>
              <a:gd name="T103" fmla="*/ 45 h 147"/>
              <a:gd name="T104" fmla="*/ 103 w 160"/>
              <a:gd name="T105" fmla="*/ 41 h 147"/>
              <a:gd name="T106" fmla="*/ 91 w 160"/>
              <a:gd name="T107" fmla="*/ 41 h 147"/>
              <a:gd name="T108" fmla="*/ 91 w 160"/>
              <a:gd name="T109" fmla="*/ 31 h 147"/>
              <a:gd name="T110" fmla="*/ 87 w 160"/>
              <a:gd name="T111" fmla="*/ 2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47">
                <a:moveTo>
                  <a:pt x="160" y="73"/>
                </a:moveTo>
                <a:cubicBezTo>
                  <a:pt x="160" y="93"/>
                  <a:pt x="152" y="111"/>
                  <a:pt x="139" y="125"/>
                </a:cubicBezTo>
                <a:cubicBezTo>
                  <a:pt x="125" y="139"/>
                  <a:pt x="106" y="147"/>
                  <a:pt x="87" y="147"/>
                </a:cubicBezTo>
                <a:cubicBezTo>
                  <a:pt x="67" y="147"/>
                  <a:pt x="49" y="139"/>
                  <a:pt x="35" y="125"/>
                </a:cubicBezTo>
                <a:cubicBezTo>
                  <a:pt x="21" y="111"/>
                  <a:pt x="13" y="9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7" y="79"/>
                  <a:pt x="7" y="79"/>
                  <a:pt x="7" y="79"/>
                </a:cubicBezTo>
                <a:cubicBezTo>
                  <a:pt x="5" y="81"/>
                  <a:pt x="3" y="81"/>
                  <a:pt x="1" y="79"/>
                </a:cubicBezTo>
                <a:cubicBezTo>
                  <a:pt x="0" y="78"/>
                  <a:pt x="0" y="75"/>
                  <a:pt x="1" y="73"/>
                </a:cubicBezTo>
                <a:cubicBezTo>
                  <a:pt x="14" y="60"/>
                  <a:pt x="14" y="60"/>
                  <a:pt x="14" y="60"/>
                </a:cubicBezTo>
                <a:cubicBezTo>
                  <a:pt x="16" y="59"/>
                  <a:pt x="18" y="59"/>
                  <a:pt x="20" y="60"/>
                </a:cubicBezTo>
                <a:cubicBezTo>
                  <a:pt x="33" y="73"/>
                  <a:pt x="33" y="73"/>
                  <a:pt x="33" y="73"/>
                </a:cubicBezTo>
                <a:cubicBezTo>
                  <a:pt x="35" y="75"/>
                  <a:pt x="35" y="78"/>
                  <a:pt x="33" y="79"/>
                </a:cubicBezTo>
                <a:cubicBezTo>
                  <a:pt x="32" y="80"/>
                  <a:pt x="31" y="80"/>
                  <a:pt x="30" y="80"/>
                </a:cubicBezTo>
                <a:cubicBezTo>
                  <a:pt x="29" y="80"/>
                  <a:pt x="28" y="80"/>
                  <a:pt x="28" y="79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109"/>
                  <a:pt x="51" y="139"/>
                  <a:pt x="87" y="139"/>
                </a:cubicBezTo>
                <a:cubicBezTo>
                  <a:pt x="123" y="139"/>
                  <a:pt x="152" y="109"/>
                  <a:pt x="152" y="73"/>
                </a:cubicBezTo>
                <a:cubicBezTo>
                  <a:pt x="152" y="37"/>
                  <a:pt x="123" y="8"/>
                  <a:pt x="87" y="8"/>
                </a:cubicBezTo>
                <a:cubicBezTo>
                  <a:pt x="69" y="8"/>
                  <a:pt x="52" y="15"/>
                  <a:pt x="40" y="28"/>
                </a:cubicBezTo>
                <a:cubicBezTo>
                  <a:pt x="38" y="29"/>
                  <a:pt x="36" y="29"/>
                  <a:pt x="34" y="28"/>
                </a:cubicBezTo>
                <a:cubicBezTo>
                  <a:pt x="33" y="26"/>
                  <a:pt x="33" y="24"/>
                  <a:pt x="34" y="22"/>
                </a:cubicBezTo>
                <a:cubicBezTo>
                  <a:pt x="48" y="8"/>
                  <a:pt x="67" y="0"/>
                  <a:pt x="87" y="0"/>
                </a:cubicBezTo>
                <a:cubicBezTo>
                  <a:pt x="106" y="0"/>
                  <a:pt x="125" y="8"/>
                  <a:pt x="139" y="21"/>
                </a:cubicBezTo>
                <a:cubicBezTo>
                  <a:pt x="152" y="35"/>
                  <a:pt x="160" y="54"/>
                  <a:pt x="160" y="73"/>
                </a:cubicBezTo>
                <a:close/>
                <a:moveTo>
                  <a:pt x="87" y="27"/>
                </a:moveTo>
                <a:cubicBezTo>
                  <a:pt x="84" y="27"/>
                  <a:pt x="83" y="29"/>
                  <a:pt x="83" y="31"/>
                </a:cubicBezTo>
                <a:cubicBezTo>
                  <a:pt x="83" y="41"/>
                  <a:pt x="83" y="41"/>
                  <a:pt x="83" y="41"/>
                </a:cubicBezTo>
                <a:cubicBezTo>
                  <a:pt x="80" y="41"/>
                  <a:pt x="80" y="41"/>
                  <a:pt x="80" y="41"/>
                </a:cubicBezTo>
                <a:cubicBezTo>
                  <a:pt x="70" y="41"/>
                  <a:pt x="62" y="49"/>
                  <a:pt x="62" y="59"/>
                </a:cubicBezTo>
                <a:cubicBezTo>
                  <a:pt x="62" y="69"/>
                  <a:pt x="70" y="77"/>
                  <a:pt x="80" y="77"/>
                </a:cubicBezTo>
                <a:cubicBezTo>
                  <a:pt x="93" y="77"/>
                  <a:pt x="93" y="77"/>
                  <a:pt x="93" y="77"/>
                </a:cubicBezTo>
                <a:cubicBezTo>
                  <a:pt x="99" y="77"/>
                  <a:pt x="103" y="82"/>
                  <a:pt x="103" y="87"/>
                </a:cubicBezTo>
                <a:cubicBezTo>
                  <a:pt x="103" y="93"/>
                  <a:pt x="99" y="98"/>
                  <a:pt x="93" y="98"/>
                </a:cubicBezTo>
                <a:cubicBezTo>
                  <a:pt x="70" y="98"/>
                  <a:pt x="70" y="98"/>
                  <a:pt x="70" y="98"/>
                </a:cubicBezTo>
                <a:cubicBezTo>
                  <a:pt x="68" y="98"/>
                  <a:pt x="66" y="99"/>
                  <a:pt x="66" y="102"/>
                </a:cubicBezTo>
                <a:cubicBezTo>
                  <a:pt x="66" y="104"/>
                  <a:pt x="68" y="106"/>
                  <a:pt x="70" y="106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83" y="115"/>
                  <a:pt x="83" y="115"/>
                  <a:pt x="83" y="115"/>
                </a:cubicBezTo>
                <a:cubicBezTo>
                  <a:pt x="83" y="117"/>
                  <a:pt x="84" y="119"/>
                  <a:pt x="87" y="119"/>
                </a:cubicBezTo>
                <a:cubicBezTo>
                  <a:pt x="89" y="119"/>
                  <a:pt x="91" y="117"/>
                  <a:pt x="91" y="115"/>
                </a:cubicBezTo>
                <a:cubicBezTo>
                  <a:pt x="91" y="106"/>
                  <a:pt x="91" y="106"/>
                  <a:pt x="91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103" y="105"/>
                  <a:pt x="111" y="97"/>
                  <a:pt x="111" y="87"/>
                </a:cubicBezTo>
                <a:cubicBezTo>
                  <a:pt x="111" y="77"/>
                  <a:pt x="103" y="69"/>
                  <a:pt x="93" y="69"/>
                </a:cubicBezTo>
                <a:cubicBezTo>
                  <a:pt x="80" y="69"/>
                  <a:pt x="80" y="69"/>
                  <a:pt x="80" y="69"/>
                </a:cubicBezTo>
                <a:cubicBezTo>
                  <a:pt x="75" y="69"/>
                  <a:pt x="70" y="65"/>
                  <a:pt x="70" y="59"/>
                </a:cubicBezTo>
                <a:cubicBezTo>
                  <a:pt x="70" y="53"/>
                  <a:pt x="75" y="49"/>
                  <a:pt x="80" y="49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5" y="49"/>
                  <a:pt x="107" y="47"/>
                  <a:pt x="107" y="45"/>
                </a:cubicBezTo>
                <a:cubicBezTo>
                  <a:pt x="107" y="43"/>
                  <a:pt x="105" y="41"/>
                  <a:pt x="103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1"/>
                  <a:pt x="91" y="31"/>
                  <a:pt x="91" y="31"/>
                </a:cubicBezTo>
                <a:cubicBezTo>
                  <a:pt x="91" y="29"/>
                  <a:pt x="89" y="27"/>
                  <a:pt x="87" y="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1A67DCCC-7A7E-44D2-95E1-AF82BD932E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56429" y="1613894"/>
            <a:ext cx="394217" cy="454462"/>
          </a:xfrm>
          <a:custGeom>
            <a:avLst/>
            <a:gdLst>
              <a:gd name="T0" fmla="*/ 97 w 140"/>
              <a:gd name="T1" fmla="*/ 121 h 160"/>
              <a:gd name="T2" fmla="*/ 70 w 140"/>
              <a:gd name="T3" fmla="*/ 106 h 160"/>
              <a:gd name="T4" fmla="*/ 43 w 140"/>
              <a:gd name="T5" fmla="*/ 121 h 160"/>
              <a:gd name="T6" fmla="*/ 41 w 140"/>
              <a:gd name="T7" fmla="*/ 114 h 160"/>
              <a:gd name="T8" fmla="*/ 66 w 140"/>
              <a:gd name="T9" fmla="*/ 71 h 160"/>
              <a:gd name="T10" fmla="*/ 74 w 140"/>
              <a:gd name="T11" fmla="*/ 71 h 160"/>
              <a:gd name="T12" fmla="*/ 99 w 140"/>
              <a:gd name="T13" fmla="*/ 114 h 160"/>
              <a:gd name="T14" fmla="*/ 66 w 140"/>
              <a:gd name="T15" fmla="*/ 34 h 160"/>
              <a:gd name="T16" fmla="*/ 79 w 140"/>
              <a:gd name="T17" fmla="*/ 39 h 160"/>
              <a:gd name="T18" fmla="*/ 60 w 140"/>
              <a:gd name="T19" fmla="*/ 44 h 160"/>
              <a:gd name="T20" fmla="*/ 60 w 140"/>
              <a:gd name="T21" fmla="*/ 52 h 160"/>
              <a:gd name="T22" fmla="*/ 66 w 140"/>
              <a:gd name="T23" fmla="*/ 56 h 160"/>
              <a:gd name="T24" fmla="*/ 74 w 140"/>
              <a:gd name="T25" fmla="*/ 56 h 160"/>
              <a:gd name="T26" fmla="*/ 74 w 140"/>
              <a:gd name="T27" fmla="*/ 52 h 160"/>
              <a:gd name="T28" fmla="*/ 87 w 140"/>
              <a:gd name="T29" fmla="*/ 39 h 160"/>
              <a:gd name="T30" fmla="*/ 66 w 140"/>
              <a:gd name="T31" fmla="*/ 26 h 160"/>
              <a:gd name="T32" fmla="*/ 66 w 140"/>
              <a:gd name="T33" fmla="*/ 16 h 160"/>
              <a:gd name="T34" fmla="*/ 84 w 140"/>
              <a:gd name="T35" fmla="*/ 12 h 160"/>
              <a:gd name="T36" fmla="*/ 74 w 140"/>
              <a:gd name="T37" fmla="*/ 8 h 160"/>
              <a:gd name="T38" fmla="*/ 70 w 140"/>
              <a:gd name="T39" fmla="*/ 0 h 160"/>
              <a:gd name="T40" fmla="*/ 66 w 140"/>
              <a:gd name="T41" fmla="*/ 8 h 160"/>
              <a:gd name="T42" fmla="*/ 53 w 140"/>
              <a:gd name="T43" fmla="*/ 21 h 160"/>
              <a:gd name="T44" fmla="*/ 127 w 140"/>
              <a:gd name="T45" fmla="*/ 122 h 160"/>
              <a:gd name="T46" fmla="*/ 114 w 140"/>
              <a:gd name="T47" fmla="*/ 117 h 160"/>
              <a:gd name="T48" fmla="*/ 133 w 140"/>
              <a:gd name="T49" fmla="*/ 112 h 160"/>
              <a:gd name="T50" fmla="*/ 133 w 140"/>
              <a:gd name="T51" fmla="*/ 104 h 160"/>
              <a:gd name="T52" fmla="*/ 127 w 140"/>
              <a:gd name="T53" fmla="*/ 99 h 160"/>
              <a:gd name="T54" fmla="*/ 119 w 140"/>
              <a:gd name="T55" fmla="*/ 99 h 160"/>
              <a:gd name="T56" fmla="*/ 119 w 140"/>
              <a:gd name="T57" fmla="*/ 104 h 160"/>
              <a:gd name="T58" fmla="*/ 119 w 140"/>
              <a:gd name="T59" fmla="*/ 130 h 160"/>
              <a:gd name="T60" fmla="*/ 132 w 140"/>
              <a:gd name="T61" fmla="*/ 134 h 160"/>
              <a:gd name="T62" fmla="*/ 113 w 140"/>
              <a:gd name="T63" fmla="*/ 139 h 160"/>
              <a:gd name="T64" fmla="*/ 113 w 140"/>
              <a:gd name="T65" fmla="*/ 147 h 160"/>
              <a:gd name="T66" fmla="*/ 119 w 140"/>
              <a:gd name="T67" fmla="*/ 152 h 160"/>
              <a:gd name="T68" fmla="*/ 127 w 140"/>
              <a:gd name="T69" fmla="*/ 152 h 160"/>
              <a:gd name="T70" fmla="*/ 127 w 140"/>
              <a:gd name="T71" fmla="*/ 147 h 160"/>
              <a:gd name="T72" fmla="*/ 140 w 140"/>
              <a:gd name="T73" fmla="*/ 134 h 160"/>
              <a:gd name="T74" fmla="*/ 21 w 140"/>
              <a:gd name="T75" fmla="*/ 126 h 160"/>
              <a:gd name="T76" fmla="*/ 8 w 140"/>
              <a:gd name="T77" fmla="*/ 121 h 160"/>
              <a:gd name="T78" fmla="*/ 27 w 140"/>
              <a:gd name="T79" fmla="*/ 116 h 160"/>
              <a:gd name="T80" fmla="*/ 27 w 140"/>
              <a:gd name="T81" fmla="*/ 108 h 160"/>
              <a:gd name="T82" fmla="*/ 21 w 140"/>
              <a:gd name="T83" fmla="*/ 104 h 160"/>
              <a:gd name="T84" fmla="*/ 13 w 140"/>
              <a:gd name="T85" fmla="*/ 104 h 160"/>
              <a:gd name="T86" fmla="*/ 13 w 140"/>
              <a:gd name="T87" fmla="*/ 108 h 160"/>
              <a:gd name="T88" fmla="*/ 13 w 140"/>
              <a:gd name="T89" fmla="*/ 134 h 160"/>
              <a:gd name="T90" fmla="*/ 26 w 140"/>
              <a:gd name="T91" fmla="*/ 139 h 160"/>
              <a:gd name="T92" fmla="*/ 6 w 140"/>
              <a:gd name="T93" fmla="*/ 144 h 160"/>
              <a:gd name="T94" fmla="*/ 6 w 140"/>
              <a:gd name="T95" fmla="*/ 151 h 160"/>
              <a:gd name="T96" fmla="*/ 13 w 140"/>
              <a:gd name="T97" fmla="*/ 156 h 160"/>
              <a:gd name="T98" fmla="*/ 21 w 140"/>
              <a:gd name="T99" fmla="*/ 156 h 160"/>
              <a:gd name="T100" fmla="*/ 21 w 140"/>
              <a:gd name="T101" fmla="*/ 151 h 160"/>
              <a:gd name="T102" fmla="*/ 34 w 140"/>
              <a:gd name="T103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40" h="160">
                <a:moveTo>
                  <a:pt x="100" y="119"/>
                </a:moveTo>
                <a:cubicBezTo>
                  <a:pt x="99" y="121"/>
                  <a:pt x="98" y="121"/>
                  <a:pt x="97" y="121"/>
                </a:cubicBezTo>
                <a:cubicBezTo>
                  <a:pt x="96" y="121"/>
                  <a:pt x="95" y="121"/>
                  <a:pt x="95" y="121"/>
                </a:cubicBezTo>
                <a:cubicBezTo>
                  <a:pt x="70" y="106"/>
                  <a:pt x="70" y="106"/>
                  <a:pt x="70" y="106"/>
                </a:cubicBezTo>
                <a:cubicBezTo>
                  <a:pt x="45" y="121"/>
                  <a:pt x="45" y="121"/>
                  <a:pt x="45" y="121"/>
                </a:cubicBezTo>
                <a:cubicBezTo>
                  <a:pt x="45" y="121"/>
                  <a:pt x="44" y="121"/>
                  <a:pt x="43" y="121"/>
                </a:cubicBezTo>
                <a:cubicBezTo>
                  <a:pt x="42" y="121"/>
                  <a:pt x="41" y="121"/>
                  <a:pt x="40" y="119"/>
                </a:cubicBezTo>
                <a:cubicBezTo>
                  <a:pt x="39" y="117"/>
                  <a:pt x="39" y="115"/>
                  <a:pt x="41" y="114"/>
                </a:cubicBezTo>
                <a:cubicBezTo>
                  <a:pt x="66" y="100"/>
                  <a:pt x="66" y="100"/>
                  <a:pt x="66" y="100"/>
                </a:cubicBezTo>
                <a:cubicBezTo>
                  <a:pt x="66" y="71"/>
                  <a:pt x="66" y="71"/>
                  <a:pt x="66" y="71"/>
                </a:cubicBezTo>
                <a:cubicBezTo>
                  <a:pt x="66" y="69"/>
                  <a:pt x="68" y="67"/>
                  <a:pt x="70" y="67"/>
                </a:cubicBezTo>
                <a:cubicBezTo>
                  <a:pt x="72" y="67"/>
                  <a:pt x="74" y="69"/>
                  <a:pt x="74" y="71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99" y="114"/>
                  <a:pt x="99" y="114"/>
                  <a:pt x="99" y="114"/>
                </a:cubicBezTo>
                <a:cubicBezTo>
                  <a:pt x="101" y="115"/>
                  <a:pt x="101" y="117"/>
                  <a:pt x="100" y="119"/>
                </a:cubicBezTo>
                <a:close/>
                <a:moveTo>
                  <a:pt x="66" y="34"/>
                </a:moveTo>
                <a:cubicBezTo>
                  <a:pt x="74" y="34"/>
                  <a:pt x="74" y="34"/>
                  <a:pt x="74" y="34"/>
                </a:cubicBezTo>
                <a:cubicBezTo>
                  <a:pt x="77" y="34"/>
                  <a:pt x="79" y="36"/>
                  <a:pt x="79" y="39"/>
                </a:cubicBezTo>
                <a:cubicBezTo>
                  <a:pt x="79" y="42"/>
                  <a:pt x="77" y="44"/>
                  <a:pt x="74" y="44"/>
                </a:cubicBezTo>
                <a:cubicBezTo>
                  <a:pt x="60" y="44"/>
                  <a:pt x="60" y="44"/>
                  <a:pt x="60" y="44"/>
                </a:cubicBezTo>
                <a:cubicBezTo>
                  <a:pt x="57" y="44"/>
                  <a:pt x="56" y="46"/>
                  <a:pt x="56" y="48"/>
                </a:cubicBezTo>
                <a:cubicBezTo>
                  <a:pt x="56" y="50"/>
                  <a:pt x="57" y="52"/>
                  <a:pt x="60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56"/>
                  <a:pt x="66" y="56"/>
                  <a:pt x="66" y="56"/>
                </a:cubicBezTo>
                <a:cubicBezTo>
                  <a:pt x="66" y="59"/>
                  <a:pt x="68" y="60"/>
                  <a:pt x="70" y="60"/>
                </a:cubicBezTo>
                <a:cubicBezTo>
                  <a:pt x="72" y="60"/>
                  <a:pt x="74" y="59"/>
                  <a:pt x="74" y="56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74" y="52"/>
                  <a:pt x="74" y="52"/>
                  <a:pt x="74" y="52"/>
                </a:cubicBezTo>
                <a:cubicBezTo>
                  <a:pt x="81" y="52"/>
                  <a:pt x="87" y="46"/>
                  <a:pt x="87" y="39"/>
                </a:cubicBezTo>
                <a:cubicBezTo>
                  <a:pt x="87" y="32"/>
                  <a:pt x="81" y="26"/>
                  <a:pt x="74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3" y="26"/>
                  <a:pt x="61" y="24"/>
                  <a:pt x="61" y="21"/>
                </a:cubicBezTo>
                <a:cubicBezTo>
                  <a:pt x="61" y="19"/>
                  <a:pt x="63" y="16"/>
                  <a:pt x="66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82" y="16"/>
                  <a:pt x="84" y="15"/>
                  <a:pt x="84" y="12"/>
                </a:cubicBezTo>
                <a:cubicBezTo>
                  <a:pt x="84" y="10"/>
                  <a:pt x="82" y="8"/>
                  <a:pt x="80" y="8"/>
                </a:cubicBezTo>
                <a:cubicBezTo>
                  <a:pt x="74" y="8"/>
                  <a:pt x="74" y="8"/>
                  <a:pt x="74" y="8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2"/>
                  <a:pt x="72" y="0"/>
                  <a:pt x="70" y="0"/>
                </a:cubicBezTo>
                <a:cubicBezTo>
                  <a:pt x="68" y="0"/>
                  <a:pt x="66" y="2"/>
                  <a:pt x="66" y="4"/>
                </a:cubicBezTo>
                <a:cubicBezTo>
                  <a:pt x="66" y="8"/>
                  <a:pt x="66" y="8"/>
                  <a:pt x="66" y="8"/>
                </a:cubicBezTo>
                <a:cubicBezTo>
                  <a:pt x="66" y="8"/>
                  <a:pt x="66" y="8"/>
                  <a:pt x="66" y="8"/>
                </a:cubicBezTo>
                <a:cubicBezTo>
                  <a:pt x="59" y="8"/>
                  <a:pt x="53" y="14"/>
                  <a:pt x="53" y="21"/>
                </a:cubicBezTo>
                <a:cubicBezTo>
                  <a:pt x="53" y="28"/>
                  <a:pt x="59" y="34"/>
                  <a:pt x="66" y="34"/>
                </a:cubicBezTo>
                <a:close/>
                <a:moveTo>
                  <a:pt x="127" y="122"/>
                </a:moveTo>
                <a:cubicBezTo>
                  <a:pt x="119" y="122"/>
                  <a:pt x="119" y="122"/>
                  <a:pt x="119" y="122"/>
                </a:cubicBezTo>
                <a:cubicBezTo>
                  <a:pt x="116" y="122"/>
                  <a:pt x="114" y="119"/>
                  <a:pt x="114" y="117"/>
                </a:cubicBezTo>
                <a:cubicBezTo>
                  <a:pt x="114" y="114"/>
                  <a:pt x="116" y="112"/>
                  <a:pt x="119" y="112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36" y="112"/>
                  <a:pt x="137" y="110"/>
                  <a:pt x="137" y="108"/>
                </a:cubicBezTo>
                <a:cubicBezTo>
                  <a:pt x="137" y="106"/>
                  <a:pt x="136" y="104"/>
                  <a:pt x="133" y="104"/>
                </a:cubicBezTo>
                <a:cubicBezTo>
                  <a:pt x="127" y="104"/>
                  <a:pt x="127" y="104"/>
                  <a:pt x="127" y="104"/>
                </a:cubicBezTo>
                <a:cubicBezTo>
                  <a:pt x="127" y="99"/>
                  <a:pt x="127" y="99"/>
                  <a:pt x="127" y="99"/>
                </a:cubicBezTo>
                <a:cubicBezTo>
                  <a:pt x="127" y="97"/>
                  <a:pt x="125" y="95"/>
                  <a:pt x="123" y="95"/>
                </a:cubicBezTo>
                <a:cubicBezTo>
                  <a:pt x="121" y="95"/>
                  <a:pt x="119" y="97"/>
                  <a:pt x="119" y="99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2" y="104"/>
                  <a:pt x="106" y="110"/>
                  <a:pt x="106" y="117"/>
                </a:cubicBezTo>
                <a:cubicBezTo>
                  <a:pt x="106" y="124"/>
                  <a:pt x="112" y="130"/>
                  <a:pt x="119" y="130"/>
                </a:cubicBezTo>
                <a:cubicBezTo>
                  <a:pt x="127" y="130"/>
                  <a:pt x="127" y="130"/>
                  <a:pt x="127" y="130"/>
                </a:cubicBezTo>
                <a:cubicBezTo>
                  <a:pt x="130" y="130"/>
                  <a:pt x="132" y="132"/>
                  <a:pt x="132" y="134"/>
                </a:cubicBezTo>
                <a:cubicBezTo>
                  <a:pt x="132" y="137"/>
                  <a:pt x="130" y="139"/>
                  <a:pt x="127" y="139"/>
                </a:cubicBezTo>
                <a:cubicBezTo>
                  <a:pt x="113" y="139"/>
                  <a:pt x="113" y="139"/>
                  <a:pt x="113" y="139"/>
                </a:cubicBezTo>
                <a:cubicBezTo>
                  <a:pt x="111" y="139"/>
                  <a:pt x="109" y="141"/>
                  <a:pt x="109" y="143"/>
                </a:cubicBezTo>
                <a:cubicBezTo>
                  <a:pt x="109" y="145"/>
                  <a:pt x="111" y="147"/>
                  <a:pt x="113" y="147"/>
                </a:cubicBezTo>
                <a:cubicBezTo>
                  <a:pt x="119" y="147"/>
                  <a:pt x="119" y="147"/>
                  <a:pt x="119" y="14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4"/>
                  <a:pt x="121" y="156"/>
                  <a:pt x="123" y="156"/>
                </a:cubicBezTo>
                <a:cubicBezTo>
                  <a:pt x="125" y="156"/>
                  <a:pt x="127" y="154"/>
                  <a:pt x="127" y="152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27" y="147"/>
                  <a:pt x="127" y="147"/>
                  <a:pt x="127" y="147"/>
                </a:cubicBezTo>
                <a:cubicBezTo>
                  <a:pt x="134" y="147"/>
                  <a:pt x="140" y="141"/>
                  <a:pt x="140" y="134"/>
                </a:cubicBezTo>
                <a:cubicBezTo>
                  <a:pt x="140" y="127"/>
                  <a:pt x="134" y="122"/>
                  <a:pt x="127" y="122"/>
                </a:cubicBezTo>
                <a:close/>
                <a:moveTo>
                  <a:pt x="21" y="126"/>
                </a:moveTo>
                <a:cubicBezTo>
                  <a:pt x="13" y="126"/>
                  <a:pt x="13" y="126"/>
                  <a:pt x="13" y="126"/>
                </a:cubicBezTo>
                <a:cubicBezTo>
                  <a:pt x="10" y="126"/>
                  <a:pt x="8" y="124"/>
                  <a:pt x="8" y="121"/>
                </a:cubicBezTo>
                <a:cubicBezTo>
                  <a:pt x="8" y="118"/>
                  <a:pt x="10" y="116"/>
                  <a:pt x="13" y="116"/>
                </a:cubicBezTo>
                <a:cubicBezTo>
                  <a:pt x="27" y="116"/>
                  <a:pt x="27" y="116"/>
                  <a:pt x="27" y="116"/>
                </a:cubicBezTo>
                <a:cubicBezTo>
                  <a:pt x="29" y="116"/>
                  <a:pt x="31" y="114"/>
                  <a:pt x="31" y="112"/>
                </a:cubicBezTo>
                <a:cubicBezTo>
                  <a:pt x="31" y="110"/>
                  <a:pt x="29" y="108"/>
                  <a:pt x="27" y="108"/>
                </a:cubicBezTo>
                <a:cubicBezTo>
                  <a:pt x="21" y="108"/>
                  <a:pt x="21" y="108"/>
                  <a:pt x="21" y="108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01"/>
                  <a:pt x="19" y="100"/>
                  <a:pt x="17" y="100"/>
                </a:cubicBezTo>
                <a:cubicBezTo>
                  <a:pt x="15" y="100"/>
                  <a:pt x="13" y="101"/>
                  <a:pt x="13" y="104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13" y="108"/>
                  <a:pt x="13" y="108"/>
                  <a:pt x="13" y="108"/>
                </a:cubicBezTo>
                <a:cubicBezTo>
                  <a:pt x="6" y="108"/>
                  <a:pt x="0" y="114"/>
                  <a:pt x="0" y="121"/>
                </a:cubicBezTo>
                <a:cubicBezTo>
                  <a:pt x="0" y="128"/>
                  <a:pt x="6" y="134"/>
                  <a:pt x="13" y="134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24" y="134"/>
                  <a:pt x="26" y="136"/>
                  <a:pt x="26" y="139"/>
                </a:cubicBezTo>
                <a:cubicBezTo>
                  <a:pt x="26" y="141"/>
                  <a:pt x="24" y="144"/>
                  <a:pt x="21" y="144"/>
                </a:cubicBezTo>
                <a:cubicBezTo>
                  <a:pt x="6" y="144"/>
                  <a:pt x="6" y="144"/>
                  <a:pt x="6" y="144"/>
                </a:cubicBezTo>
                <a:cubicBezTo>
                  <a:pt x="4" y="144"/>
                  <a:pt x="2" y="145"/>
                  <a:pt x="2" y="147"/>
                </a:cubicBezTo>
                <a:cubicBezTo>
                  <a:pt x="2" y="150"/>
                  <a:pt x="4" y="151"/>
                  <a:pt x="6" y="151"/>
                </a:cubicBezTo>
                <a:cubicBezTo>
                  <a:pt x="13" y="151"/>
                  <a:pt x="13" y="151"/>
                  <a:pt x="13" y="151"/>
                </a:cubicBezTo>
                <a:cubicBezTo>
                  <a:pt x="13" y="156"/>
                  <a:pt x="13" y="156"/>
                  <a:pt x="13" y="156"/>
                </a:cubicBezTo>
                <a:cubicBezTo>
                  <a:pt x="13" y="158"/>
                  <a:pt x="15" y="160"/>
                  <a:pt x="17" y="160"/>
                </a:cubicBezTo>
                <a:cubicBezTo>
                  <a:pt x="19" y="160"/>
                  <a:pt x="21" y="158"/>
                  <a:pt x="21" y="156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1" y="151"/>
                  <a:pt x="21" y="151"/>
                  <a:pt x="21" y="151"/>
                </a:cubicBezTo>
                <a:cubicBezTo>
                  <a:pt x="28" y="151"/>
                  <a:pt x="34" y="146"/>
                  <a:pt x="34" y="139"/>
                </a:cubicBezTo>
                <a:cubicBezTo>
                  <a:pt x="34" y="132"/>
                  <a:pt x="28" y="126"/>
                  <a:pt x="21" y="1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9A716E16-F1F0-4763-ABBD-D966070382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2146936"/>
            <a:ext cx="450533" cy="408623"/>
          </a:xfrm>
          <a:custGeom>
            <a:avLst/>
            <a:gdLst>
              <a:gd name="T0" fmla="*/ 84 w 160"/>
              <a:gd name="T1" fmla="*/ 62 h 144"/>
              <a:gd name="T2" fmla="*/ 103 w 160"/>
              <a:gd name="T3" fmla="*/ 56 h 144"/>
              <a:gd name="T4" fmla="*/ 84 w 160"/>
              <a:gd name="T5" fmla="*/ 13 h 144"/>
              <a:gd name="T6" fmla="*/ 98 w 160"/>
              <a:gd name="T7" fmla="*/ 16 h 144"/>
              <a:gd name="T8" fmla="*/ 77 w 160"/>
              <a:gd name="T9" fmla="*/ 1 h 144"/>
              <a:gd name="T10" fmla="*/ 65 w 160"/>
              <a:gd name="T11" fmla="*/ 23 h 144"/>
              <a:gd name="T12" fmla="*/ 76 w 160"/>
              <a:gd name="T13" fmla="*/ 52 h 144"/>
              <a:gd name="T14" fmla="*/ 72 w 160"/>
              <a:gd name="T15" fmla="*/ 93 h 144"/>
              <a:gd name="T16" fmla="*/ 76 w 160"/>
              <a:gd name="T17" fmla="*/ 119 h 144"/>
              <a:gd name="T18" fmla="*/ 60 w 160"/>
              <a:gd name="T19" fmla="*/ 127 h 144"/>
              <a:gd name="T20" fmla="*/ 80 w 160"/>
              <a:gd name="T21" fmla="*/ 144 h 144"/>
              <a:gd name="T22" fmla="*/ 88 w 160"/>
              <a:gd name="T23" fmla="*/ 127 h 144"/>
              <a:gd name="T24" fmla="*/ 72 w 160"/>
              <a:gd name="T25" fmla="*/ 85 h 144"/>
              <a:gd name="T26" fmla="*/ 76 w 160"/>
              <a:gd name="T27" fmla="*/ 59 h 144"/>
              <a:gd name="T28" fmla="*/ 72 w 160"/>
              <a:gd name="T29" fmla="*/ 85 h 144"/>
              <a:gd name="T30" fmla="*/ 84 w 160"/>
              <a:gd name="T31" fmla="*/ 116 h 144"/>
              <a:gd name="T32" fmla="*/ 101 w 160"/>
              <a:gd name="T33" fmla="*/ 106 h 144"/>
              <a:gd name="T34" fmla="*/ 141 w 160"/>
              <a:gd name="T35" fmla="*/ 84 h 144"/>
              <a:gd name="T36" fmla="*/ 152 w 160"/>
              <a:gd name="T37" fmla="*/ 65 h 144"/>
              <a:gd name="T38" fmla="*/ 141 w 160"/>
              <a:gd name="T39" fmla="*/ 57 h 144"/>
              <a:gd name="T40" fmla="*/ 151 w 160"/>
              <a:gd name="T41" fmla="*/ 35 h 144"/>
              <a:gd name="T42" fmla="*/ 134 w 160"/>
              <a:gd name="T43" fmla="*/ 18 h 144"/>
              <a:gd name="T44" fmla="*/ 125 w 160"/>
              <a:gd name="T45" fmla="*/ 36 h 144"/>
              <a:gd name="T46" fmla="*/ 133 w 160"/>
              <a:gd name="T47" fmla="*/ 57 h 144"/>
              <a:gd name="T48" fmla="*/ 131 w 160"/>
              <a:gd name="T49" fmla="*/ 92 h 144"/>
              <a:gd name="T50" fmla="*/ 133 w 160"/>
              <a:gd name="T51" fmla="*/ 110 h 144"/>
              <a:gd name="T52" fmla="*/ 121 w 160"/>
              <a:gd name="T53" fmla="*/ 118 h 144"/>
              <a:gd name="T54" fmla="*/ 137 w 160"/>
              <a:gd name="T55" fmla="*/ 131 h 144"/>
              <a:gd name="T56" fmla="*/ 143 w 160"/>
              <a:gd name="T57" fmla="*/ 118 h 144"/>
              <a:gd name="T58" fmla="*/ 131 w 160"/>
              <a:gd name="T59" fmla="*/ 84 h 144"/>
              <a:gd name="T60" fmla="*/ 133 w 160"/>
              <a:gd name="T61" fmla="*/ 65 h 144"/>
              <a:gd name="T62" fmla="*/ 131 w 160"/>
              <a:gd name="T63" fmla="*/ 84 h 144"/>
              <a:gd name="T64" fmla="*/ 141 w 160"/>
              <a:gd name="T65" fmla="*/ 108 h 144"/>
              <a:gd name="T66" fmla="*/ 152 w 160"/>
              <a:gd name="T67" fmla="*/ 101 h 144"/>
              <a:gd name="T68" fmla="*/ 27 w 160"/>
              <a:gd name="T69" fmla="*/ 84 h 144"/>
              <a:gd name="T70" fmla="*/ 38 w 160"/>
              <a:gd name="T71" fmla="*/ 65 h 144"/>
              <a:gd name="T72" fmla="*/ 27 w 160"/>
              <a:gd name="T73" fmla="*/ 57 h 144"/>
              <a:gd name="T74" fmla="*/ 38 w 160"/>
              <a:gd name="T75" fmla="*/ 35 h 144"/>
              <a:gd name="T76" fmla="*/ 20 w 160"/>
              <a:gd name="T77" fmla="*/ 18 h 144"/>
              <a:gd name="T78" fmla="*/ 12 w 160"/>
              <a:gd name="T79" fmla="*/ 36 h 144"/>
              <a:gd name="T80" fmla="*/ 19 w 160"/>
              <a:gd name="T81" fmla="*/ 57 h 144"/>
              <a:gd name="T82" fmla="*/ 17 w 160"/>
              <a:gd name="T83" fmla="*/ 92 h 144"/>
              <a:gd name="T84" fmla="*/ 19 w 160"/>
              <a:gd name="T85" fmla="*/ 110 h 144"/>
              <a:gd name="T86" fmla="*/ 8 w 160"/>
              <a:gd name="T87" fmla="*/ 118 h 144"/>
              <a:gd name="T88" fmla="*/ 23 w 160"/>
              <a:gd name="T89" fmla="*/ 131 h 144"/>
              <a:gd name="T90" fmla="*/ 29 w 160"/>
              <a:gd name="T91" fmla="*/ 118 h 144"/>
              <a:gd name="T92" fmla="*/ 17 w 160"/>
              <a:gd name="T93" fmla="*/ 84 h 144"/>
              <a:gd name="T94" fmla="*/ 19 w 160"/>
              <a:gd name="T95" fmla="*/ 65 h 144"/>
              <a:gd name="T96" fmla="*/ 17 w 160"/>
              <a:gd name="T97" fmla="*/ 84 h 144"/>
              <a:gd name="T98" fmla="*/ 27 w 160"/>
              <a:gd name="T99" fmla="*/ 108 h 144"/>
              <a:gd name="T100" fmla="*/ 39 w 160"/>
              <a:gd name="T101" fmla="*/ 101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44">
                <a:moveTo>
                  <a:pt x="88" y="85"/>
                </a:moveTo>
                <a:cubicBezTo>
                  <a:pt x="84" y="85"/>
                  <a:pt x="84" y="85"/>
                  <a:pt x="84" y="85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59"/>
                  <a:pt x="84" y="59"/>
                  <a:pt x="84" y="59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2" y="59"/>
                  <a:pt x="103" y="58"/>
                  <a:pt x="103" y="56"/>
                </a:cubicBezTo>
                <a:cubicBezTo>
                  <a:pt x="103" y="53"/>
                  <a:pt x="102" y="52"/>
                  <a:pt x="100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4" y="13"/>
                  <a:pt x="84" y="13"/>
                  <a:pt x="84" y="13"/>
                </a:cubicBezTo>
                <a:cubicBezTo>
                  <a:pt x="92" y="21"/>
                  <a:pt x="92" y="21"/>
                  <a:pt x="92" y="21"/>
                </a:cubicBezTo>
                <a:cubicBezTo>
                  <a:pt x="94" y="23"/>
                  <a:pt x="96" y="23"/>
                  <a:pt x="98" y="21"/>
                </a:cubicBezTo>
                <a:cubicBezTo>
                  <a:pt x="99" y="20"/>
                  <a:pt x="99" y="17"/>
                  <a:pt x="98" y="16"/>
                </a:cubicBezTo>
                <a:cubicBezTo>
                  <a:pt x="83" y="1"/>
                  <a:pt x="83" y="1"/>
                  <a:pt x="83" y="1"/>
                </a:cubicBezTo>
                <a:cubicBezTo>
                  <a:pt x="82" y="0"/>
                  <a:pt x="81" y="0"/>
                  <a:pt x="80" y="0"/>
                </a:cubicBezTo>
                <a:cubicBezTo>
                  <a:pt x="79" y="0"/>
                  <a:pt x="78" y="0"/>
                  <a:pt x="77" y="1"/>
                </a:cubicBezTo>
                <a:cubicBezTo>
                  <a:pt x="62" y="16"/>
                  <a:pt x="62" y="16"/>
                  <a:pt x="62" y="16"/>
                </a:cubicBezTo>
                <a:cubicBezTo>
                  <a:pt x="61" y="18"/>
                  <a:pt x="61" y="20"/>
                  <a:pt x="62" y="22"/>
                </a:cubicBezTo>
                <a:cubicBezTo>
                  <a:pt x="63" y="22"/>
                  <a:pt x="64" y="23"/>
                  <a:pt x="65" y="23"/>
                </a:cubicBezTo>
                <a:cubicBezTo>
                  <a:pt x="66" y="23"/>
                  <a:pt x="67" y="22"/>
                  <a:pt x="68" y="22"/>
                </a:cubicBezTo>
                <a:cubicBezTo>
                  <a:pt x="76" y="13"/>
                  <a:pt x="76" y="13"/>
                  <a:pt x="76" y="13"/>
                </a:cubicBezTo>
                <a:cubicBezTo>
                  <a:pt x="76" y="52"/>
                  <a:pt x="76" y="52"/>
                  <a:pt x="76" y="52"/>
                </a:cubicBezTo>
                <a:cubicBezTo>
                  <a:pt x="72" y="52"/>
                  <a:pt x="72" y="52"/>
                  <a:pt x="72" y="52"/>
                </a:cubicBezTo>
                <a:cubicBezTo>
                  <a:pt x="61" y="52"/>
                  <a:pt x="51" y="61"/>
                  <a:pt x="51" y="72"/>
                </a:cubicBezTo>
                <a:cubicBezTo>
                  <a:pt x="51" y="84"/>
                  <a:pt x="61" y="93"/>
                  <a:pt x="72" y="93"/>
                </a:cubicBezTo>
                <a:cubicBezTo>
                  <a:pt x="76" y="93"/>
                  <a:pt x="76" y="93"/>
                  <a:pt x="76" y="93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6" y="119"/>
                  <a:pt x="76" y="119"/>
                  <a:pt x="76" y="119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8" y="119"/>
                  <a:pt x="56" y="121"/>
                  <a:pt x="56" y="123"/>
                </a:cubicBezTo>
                <a:cubicBezTo>
                  <a:pt x="56" y="125"/>
                  <a:pt x="58" y="127"/>
                  <a:pt x="60" y="127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76" y="140"/>
                  <a:pt x="76" y="140"/>
                  <a:pt x="76" y="140"/>
                </a:cubicBezTo>
                <a:cubicBezTo>
                  <a:pt x="76" y="142"/>
                  <a:pt x="78" y="144"/>
                  <a:pt x="80" y="144"/>
                </a:cubicBezTo>
                <a:cubicBezTo>
                  <a:pt x="82" y="144"/>
                  <a:pt x="84" y="142"/>
                  <a:pt x="84" y="140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8" y="127"/>
                  <a:pt x="88" y="127"/>
                  <a:pt x="88" y="127"/>
                </a:cubicBezTo>
                <a:cubicBezTo>
                  <a:pt x="99" y="127"/>
                  <a:pt x="109" y="118"/>
                  <a:pt x="109" y="106"/>
                </a:cubicBezTo>
                <a:cubicBezTo>
                  <a:pt x="109" y="95"/>
                  <a:pt x="99" y="85"/>
                  <a:pt x="88" y="85"/>
                </a:cubicBezTo>
                <a:close/>
                <a:moveTo>
                  <a:pt x="72" y="85"/>
                </a:moveTo>
                <a:cubicBezTo>
                  <a:pt x="65" y="85"/>
                  <a:pt x="59" y="80"/>
                  <a:pt x="59" y="72"/>
                </a:cubicBezTo>
                <a:cubicBezTo>
                  <a:pt x="59" y="65"/>
                  <a:pt x="65" y="59"/>
                  <a:pt x="72" y="59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62"/>
                  <a:pt x="76" y="62"/>
                  <a:pt x="76" y="62"/>
                </a:cubicBezTo>
                <a:cubicBezTo>
                  <a:pt x="76" y="85"/>
                  <a:pt x="76" y="85"/>
                  <a:pt x="76" y="85"/>
                </a:cubicBezTo>
                <a:lnTo>
                  <a:pt x="72" y="85"/>
                </a:lnTo>
                <a:close/>
                <a:moveTo>
                  <a:pt x="88" y="119"/>
                </a:moveTo>
                <a:cubicBezTo>
                  <a:pt x="84" y="119"/>
                  <a:pt x="84" y="119"/>
                  <a:pt x="84" y="119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84" y="93"/>
                  <a:pt x="84" y="93"/>
                  <a:pt x="84" y="93"/>
                </a:cubicBezTo>
                <a:cubicBezTo>
                  <a:pt x="88" y="93"/>
                  <a:pt x="88" y="93"/>
                  <a:pt x="88" y="93"/>
                </a:cubicBezTo>
                <a:cubicBezTo>
                  <a:pt x="95" y="93"/>
                  <a:pt x="101" y="99"/>
                  <a:pt x="101" y="106"/>
                </a:cubicBezTo>
                <a:cubicBezTo>
                  <a:pt x="101" y="114"/>
                  <a:pt x="95" y="119"/>
                  <a:pt x="88" y="119"/>
                </a:cubicBezTo>
                <a:close/>
                <a:moveTo>
                  <a:pt x="143" y="84"/>
                </a:moveTo>
                <a:cubicBezTo>
                  <a:pt x="141" y="84"/>
                  <a:pt x="141" y="84"/>
                  <a:pt x="141" y="84"/>
                </a:cubicBezTo>
                <a:cubicBezTo>
                  <a:pt x="141" y="67"/>
                  <a:pt x="141" y="67"/>
                  <a:pt x="141" y="67"/>
                </a:cubicBezTo>
                <a:cubicBezTo>
                  <a:pt x="141" y="65"/>
                  <a:pt x="141" y="65"/>
                  <a:pt x="141" y="65"/>
                </a:cubicBezTo>
                <a:cubicBezTo>
                  <a:pt x="152" y="65"/>
                  <a:pt x="152" y="65"/>
                  <a:pt x="152" y="65"/>
                </a:cubicBezTo>
                <a:cubicBezTo>
                  <a:pt x="154" y="65"/>
                  <a:pt x="156" y="63"/>
                  <a:pt x="156" y="61"/>
                </a:cubicBezTo>
                <a:cubicBezTo>
                  <a:pt x="156" y="59"/>
                  <a:pt x="154" y="57"/>
                  <a:pt x="152" y="57"/>
                </a:cubicBezTo>
                <a:cubicBezTo>
                  <a:pt x="141" y="57"/>
                  <a:pt x="141" y="57"/>
                  <a:pt x="141" y="57"/>
                </a:cubicBezTo>
                <a:cubicBezTo>
                  <a:pt x="141" y="30"/>
                  <a:pt x="141" y="30"/>
                  <a:pt x="141" y="30"/>
                </a:cubicBezTo>
                <a:cubicBezTo>
                  <a:pt x="146" y="35"/>
                  <a:pt x="146" y="35"/>
                  <a:pt x="146" y="35"/>
                </a:cubicBezTo>
                <a:cubicBezTo>
                  <a:pt x="147" y="37"/>
                  <a:pt x="150" y="37"/>
                  <a:pt x="151" y="35"/>
                </a:cubicBezTo>
                <a:cubicBezTo>
                  <a:pt x="153" y="34"/>
                  <a:pt x="153" y="31"/>
                  <a:pt x="151" y="30"/>
                </a:cubicBezTo>
                <a:cubicBezTo>
                  <a:pt x="140" y="18"/>
                  <a:pt x="140" y="18"/>
                  <a:pt x="140" y="18"/>
                </a:cubicBezTo>
                <a:cubicBezTo>
                  <a:pt x="138" y="16"/>
                  <a:pt x="136" y="16"/>
                  <a:pt x="134" y="18"/>
                </a:cubicBezTo>
                <a:cubicBezTo>
                  <a:pt x="122" y="30"/>
                  <a:pt x="122" y="30"/>
                  <a:pt x="122" y="30"/>
                </a:cubicBezTo>
                <a:cubicBezTo>
                  <a:pt x="121" y="31"/>
                  <a:pt x="121" y="34"/>
                  <a:pt x="122" y="35"/>
                </a:cubicBezTo>
                <a:cubicBezTo>
                  <a:pt x="123" y="36"/>
                  <a:pt x="124" y="36"/>
                  <a:pt x="125" y="36"/>
                </a:cubicBezTo>
                <a:cubicBezTo>
                  <a:pt x="126" y="36"/>
                  <a:pt x="127" y="36"/>
                  <a:pt x="128" y="35"/>
                </a:cubicBezTo>
                <a:cubicBezTo>
                  <a:pt x="133" y="30"/>
                  <a:pt x="133" y="30"/>
                  <a:pt x="133" y="30"/>
                </a:cubicBezTo>
                <a:cubicBezTo>
                  <a:pt x="133" y="57"/>
                  <a:pt x="133" y="57"/>
                  <a:pt x="133" y="57"/>
                </a:cubicBezTo>
                <a:cubicBezTo>
                  <a:pt x="131" y="57"/>
                  <a:pt x="131" y="57"/>
                  <a:pt x="131" y="57"/>
                </a:cubicBezTo>
                <a:cubicBezTo>
                  <a:pt x="121" y="57"/>
                  <a:pt x="114" y="65"/>
                  <a:pt x="114" y="74"/>
                </a:cubicBezTo>
                <a:cubicBezTo>
                  <a:pt x="114" y="84"/>
                  <a:pt x="121" y="92"/>
                  <a:pt x="131" y="92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108"/>
                  <a:pt x="133" y="108"/>
                  <a:pt x="133" y="108"/>
                </a:cubicBezTo>
                <a:cubicBezTo>
                  <a:pt x="133" y="110"/>
                  <a:pt x="133" y="110"/>
                  <a:pt x="133" y="110"/>
                </a:cubicBezTo>
                <a:cubicBezTo>
                  <a:pt x="121" y="110"/>
                  <a:pt x="121" y="110"/>
                  <a:pt x="121" y="110"/>
                </a:cubicBezTo>
                <a:cubicBezTo>
                  <a:pt x="119" y="110"/>
                  <a:pt x="117" y="112"/>
                  <a:pt x="117" y="114"/>
                </a:cubicBezTo>
                <a:cubicBezTo>
                  <a:pt x="117" y="116"/>
                  <a:pt x="119" y="118"/>
                  <a:pt x="121" y="118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3" y="129"/>
                  <a:pt x="135" y="131"/>
                  <a:pt x="137" y="131"/>
                </a:cubicBezTo>
                <a:cubicBezTo>
                  <a:pt x="139" y="131"/>
                  <a:pt x="141" y="129"/>
                  <a:pt x="141" y="127"/>
                </a:cubicBezTo>
                <a:cubicBezTo>
                  <a:pt x="141" y="118"/>
                  <a:pt x="141" y="118"/>
                  <a:pt x="141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52" y="118"/>
                  <a:pt x="160" y="110"/>
                  <a:pt x="160" y="101"/>
                </a:cubicBezTo>
                <a:cubicBezTo>
                  <a:pt x="160" y="91"/>
                  <a:pt x="152" y="84"/>
                  <a:pt x="143" y="84"/>
                </a:cubicBezTo>
                <a:close/>
                <a:moveTo>
                  <a:pt x="131" y="84"/>
                </a:moveTo>
                <a:cubicBezTo>
                  <a:pt x="126" y="84"/>
                  <a:pt x="121" y="79"/>
                  <a:pt x="121" y="74"/>
                </a:cubicBezTo>
                <a:cubicBezTo>
                  <a:pt x="121" y="69"/>
                  <a:pt x="126" y="65"/>
                  <a:pt x="131" y="65"/>
                </a:cubicBezTo>
                <a:cubicBezTo>
                  <a:pt x="133" y="65"/>
                  <a:pt x="133" y="65"/>
                  <a:pt x="133" y="65"/>
                </a:cubicBezTo>
                <a:cubicBezTo>
                  <a:pt x="133" y="67"/>
                  <a:pt x="133" y="67"/>
                  <a:pt x="133" y="67"/>
                </a:cubicBezTo>
                <a:cubicBezTo>
                  <a:pt x="133" y="84"/>
                  <a:pt x="133" y="84"/>
                  <a:pt x="133" y="84"/>
                </a:cubicBezTo>
                <a:cubicBezTo>
                  <a:pt x="131" y="84"/>
                  <a:pt x="131" y="84"/>
                  <a:pt x="131" y="84"/>
                </a:cubicBezTo>
                <a:close/>
                <a:moveTo>
                  <a:pt x="143" y="110"/>
                </a:moveTo>
                <a:cubicBezTo>
                  <a:pt x="141" y="110"/>
                  <a:pt x="141" y="110"/>
                  <a:pt x="141" y="110"/>
                </a:cubicBezTo>
                <a:cubicBezTo>
                  <a:pt x="141" y="108"/>
                  <a:pt x="141" y="108"/>
                  <a:pt x="141" y="108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3" y="92"/>
                  <a:pt x="143" y="92"/>
                  <a:pt x="143" y="92"/>
                </a:cubicBezTo>
                <a:cubicBezTo>
                  <a:pt x="148" y="92"/>
                  <a:pt x="152" y="96"/>
                  <a:pt x="152" y="101"/>
                </a:cubicBezTo>
                <a:cubicBezTo>
                  <a:pt x="152" y="106"/>
                  <a:pt x="148" y="110"/>
                  <a:pt x="143" y="110"/>
                </a:cubicBezTo>
                <a:close/>
                <a:moveTo>
                  <a:pt x="29" y="84"/>
                </a:moveTo>
                <a:cubicBezTo>
                  <a:pt x="27" y="84"/>
                  <a:pt x="27" y="84"/>
                  <a:pt x="27" y="84"/>
                </a:cubicBezTo>
                <a:cubicBezTo>
                  <a:pt x="27" y="67"/>
                  <a:pt x="27" y="67"/>
                  <a:pt x="27" y="67"/>
                </a:cubicBezTo>
                <a:cubicBezTo>
                  <a:pt x="27" y="65"/>
                  <a:pt x="27" y="65"/>
                  <a:pt x="27" y="65"/>
                </a:cubicBezTo>
                <a:cubicBezTo>
                  <a:pt x="38" y="65"/>
                  <a:pt x="38" y="65"/>
                  <a:pt x="38" y="65"/>
                </a:cubicBezTo>
                <a:cubicBezTo>
                  <a:pt x="41" y="65"/>
                  <a:pt x="42" y="63"/>
                  <a:pt x="42" y="61"/>
                </a:cubicBezTo>
                <a:cubicBezTo>
                  <a:pt x="42" y="59"/>
                  <a:pt x="41" y="57"/>
                  <a:pt x="38" y="57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30"/>
                  <a:pt x="27" y="30"/>
                  <a:pt x="27" y="30"/>
                </a:cubicBezTo>
                <a:cubicBezTo>
                  <a:pt x="32" y="35"/>
                  <a:pt x="32" y="35"/>
                  <a:pt x="32" y="35"/>
                </a:cubicBezTo>
                <a:cubicBezTo>
                  <a:pt x="34" y="37"/>
                  <a:pt x="36" y="37"/>
                  <a:pt x="38" y="35"/>
                </a:cubicBezTo>
                <a:cubicBezTo>
                  <a:pt x="39" y="34"/>
                  <a:pt x="39" y="31"/>
                  <a:pt x="38" y="30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6"/>
                  <a:pt x="22" y="16"/>
                  <a:pt x="20" y="18"/>
                </a:cubicBezTo>
                <a:cubicBezTo>
                  <a:pt x="9" y="30"/>
                  <a:pt x="9" y="30"/>
                  <a:pt x="9" y="30"/>
                </a:cubicBezTo>
                <a:cubicBezTo>
                  <a:pt x="7" y="31"/>
                  <a:pt x="7" y="34"/>
                  <a:pt x="9" y="35"/>
                </a:cubicBezTo>
                <a:cubicBezTo>
                  <a:pt x="10" y="36"/>
                  <a:pt x="11" y="36"/>
                  <a:pt x="12" y="36"/>
                </a:cubicBezTo>
                <a:cubicBezTo>
                  <a:pt x="13" y="36"/>
                  <a:pt x="14" y="36"/>
                  <a:pt x="14" y="35"/>
                </a:cubicBezTo>
                <a:cubicBezTo>
                  <a:pt x="19" y="30"/>
                  <a:pt x="19" y="30"/>
                  <a:pt x="19" y="30"/>
                </a:cubicBezTo>
                <a:cubicBezTo>
                  <a:pt x="19" y="57"/>
                  <a:pt x="19" y="57"/>
                  <a:pt x="19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8" y="57"/>
                  <a:pt x="0" y="65"/>
                  <a:pt x="0" y="74"/>
                </a:cubicBezTo>
                <a:cubicBezTo>
                  <a:pt x="0" y="84"/>
                  <a:pt x="8" y="92"/>
                  <a:pt x="17" y="92"/>
                </a:cubicBezTo>
                <a:cubicBezTo>
                  <a:pt x="19" y="92"/>
                  <a:pt x="19" y="92"/>
                  <a:pt x="19" y="92"/>
                </a:cubicBezTo>
                <a:cubicBezTo>
                  <a:pt x="19" y="108"/>
                  <a:pt x="19" y="108"/>
                  <a:pt x="19" y="108"/>
                </a:cubicBezTo>
                <a:cubicBezTo>
                  <a:pt x="19" y="110"/>
                  <a:pt x="19" y="110"/>
                  <a:pt x="19" y="110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4" y="112"/>
                  <a:pt x="4" y="114"/>
                </a:cubicBezTo>
                <a:cubicBezTo>
                  <a:pt x="4" y="116"/>
                  <a:pt x="5" y="118"/>
                  <a:pt x="8" y="118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19" y="127"/>
                  <a:pt x="19" y="127"/>
                  <a:pt x="19" y="127"/>
                </a:cubicBezTo>
                <a:cubicBezTo>
                  <a:pt x="19" y="129"/>
                  <a:pt x="21" y="131"/>
                  <a:pt x="23" y="131"/>
                </a:cubicBezTo>
                <a:cubicBezTo>
                  <a:pt x="25" y="131"/>
                  <a:pt x="27" y="129"/>
                  <a:pt x="27" y="127"/>
                </a:cubicBezTo>
                <a:cubicBezTo>
                  <a:pt x="27" y="118"/>
                  <a:pt x="27" y="118"/>
                  <a:pt x="2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39" y="118"/>
                  <a:pt x="46" y="110"/>
                  <a:pt x="46" y="101"/>
                </a:cubicBezTo>
                <a:cubicBezTo>
                  <a:pt x="46" y="91"/>
                  <a:pt x="39" y="84"/>
                  <a:pt x="29" y="84"/>
                </a:cubicBezTo>
                <a:close/>
                <a:moveTo>
                  <a:pt x="17" y="84"/>
                </a:moveTo>
                <a:cubicBezTo>
                  <a:pt x="12" y="84"/>
                  <a:pt x="8" y="79"/>
                  <a:pt x="8" y="74"/>
                </a:cubicBezTo>
                <a:cubicBezTo>
                  <a:pt x="8" y="69"/>
                  <a:pt x="12" y="65"/>
                  <a:pt x="17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9" y="67"/>
                  <a:pt x="19" y="67"/>
                  <a:pt x="19" y="67"/>
                </a:cubicBezTo>
                <a:cubicBezTo>
                  <a:pt x="19" y="84"/>
                  <a:pt x="19" y="84"/>
                  <a:pt x="19" y="84"/>
                </a:cubicBezTo>
                <a:cubicBezTo>
                  <a:pt x="17" y="84"/>
                  <a:pt x="17" y="84"/>
                  <a:pt x="17" y="84"/>
                </a:cubicBezTo>
                <a:close/>
                <a:moveTo>
                  <a:pt x="29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08"/>
                  <a:pt x="27" y="108"/>
                  <a:pt x="27" y="108"/>
                </a:cubicBezTo>
                <a:cubicBezTo>
                  <a:pt x="27" y="92"/>
                  <a:pt x="27" y="92"/>
                  <a:pt x="27" y="92"/>
                </a:cubicBezTo>
                <a:cubicBezTo>
                  <a:pt x="29" y="92"/>
                  <a:pt x="29" y="92"/>
                  <a:pt x="29" y="92"/>
                </a:cubicBezTo>
                <a:cubicBezTo>
                  <a:pt x="34" y="92"/>
                  <a:pt x="39" y="96"/>
                  <a:pt x="39" y="101"/>
                </a:cubicBezTo>
                <a:cubicBezTo>
                  <a:pt x="39" y="106"/>
                  <a:pt x="34" y="110"/>
                  <a:pt x="29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25174B70-80DA-4656-9FC2-A33CCF25039F}"/>
              </a:ext>
            </a:extLst>
          </p:cNvPr>
          <p:cNvSpPr>
            <a:spLocks/>
          </p:cNvSpPr>
          <p:nvPr userDrawn="1"/>
        </p:nvSpPr>
        <p:spPr bwMode="auto">
          <a:xfrm>
            <a:off x="2946798" y="2635450"/>
            <a:ext cx="234434" cy="454462"/>
          </a:xfrm>
          <a:custGeom>
            <a:avLst/>
            <a:gdLst>
              <a:gd name="T0" fmla="*/ 83 w 83"/>
              <a:gd name="T1" fmla="*/ 106 h 160"/>
              <a:gd name="T2" fmla="*/ 53 w 83"/>
              <a:gd name="T3" fmla="*/ 135 h 160"/>
              <a:gd name="T4" fmla="*/ 53 w 83"/>
              <a:gd name="T5" fmla="*/ 135 h 160"/>
              <a:gd name="T6" fmla="*/ 45 w 83"/>
              <a:gd name="T7" fmla="*/ 135 h 160"/>
              <a:gd name="T8" fmla="*/ 45 w 83"/>
              <a:gd name="T9" fmla="*/ 156 h 160"/>
              <a:gd name="T10" fmla="*/ 41 w 83"/>
              <a:gd name="T11" fmla="*/ 160 h 160"/>
              <a:gd name="T12" fmla="*/ 37 w 83"/>
              <a:gd name="T13" fmla="*/ 156 h 160"/>
              <a:gd name="T14" fmla="*/ 37 w 83"/>
              <a:gd name="T15" fmla="*/ 135 h 160"/>
              <a:gd name="T16" fmla="*/ 11 w 83"/>
              <a:gd name="T17" fmla="*/ 135 h 160"/>
              <a:gd name="T18" fmla="*/ 7 w 83"/>
              <a:gd name="T19" fmla="*/ 131 h 160"/>
              <a:gd name="T20" fmla="*/ 11 w 83"/>
              <a:gd name="T21" fmla="*/ 127 h 160"/>
              <a:gd name="T22" fmla="*/ 53 w 83"/>
              <a:gd name="T23" fmla="*/ 127 h 160"/>
              <a:gd name="T24" fmla="*/ 75 w 83"/>
              <a:gd name="T25" fmla="*/ 106 h 160"/>
              <a:gd name="T26" fmla="*/ 53 w 83"/>
              <a:gd name="T27" fmla="*/ 84 h 160"/>
              <a:gd name="T28" fmla="*/ 30 w 83"/>
              <a:gd name="T29" fmla="*/ 84 h 160"/>
              <a:gd name="T30" fmla="*/ 0 w 83"/>
              <a:gd name="T31" fmla="*/ 54 h 160"/>
              <a:gd name="T32" fmla="*/ 30 w 83"/>
              <a:gd name="T33" fmla="*/ 25 h 160"/>
              <a:gd name="T34" fmla="*/ 37 w 83"/>
              <a:gd name="T35" fmla="*/ 25 h 160"/>
              <a:gd name="T36" fmla="*/ 37 w 83"/>
              <a:gd name="T37" fmla="*/ 4 h 160"/>
              <a:gd name="T38" fmla="*/ 41 w 83"/>
              <a:gd name="T39" fmla="*/ 0 h 160"/>
              <a:gd name="T40" fmla="*/ 45 w 83"/>
              <a:gd name="T41" fmla="*/ 4 h 160"/>
              <a:gd name="T42" fmla="*/ 45 w 83"/>
              <a:gd name="T43" fmla="*/ 25 h 160"/>
              <a:gd name="T44" fmla="*/ 71 w 83"/>
              <a:gd name="T45" fmla="*/ 25 h 160"/>
              <a:gd name="T46" fmla="*/ 75 w 83"/>
              <a:gd name="T47" fmla="*/ 29 h 160"/>
              <a:gd name="T48" fmla="*/ 71 w 83"/>
              <a:gd name="T49" fmla="*/ 33 h 160"/>
              <a:gd name="T50" fmla="*/ 30 w 83"/>
              <a:gd name="T51" fmla="*/ 33 h 160"/>
              <a:gd name="T52" fmla="*/ 8 w 83"/>
              <a:gd name="T53" fmla="*/ 54 h 160"/>
              <a:gd name="T54" fmla="*/ 30 w 83"/>
              <a:gd name="T55" fmla="*/ 76 h 160"/>
              <a:gd name="T56" fmla="*/ 53 w 83"/>
              <a:gd name="T57" fmla="*/ 76 h 160"/>
              <a:gd name="T58" fmla="*/ 83 w 83"/>
              <a:gd name="T59" fmla="*/ 10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3" h="160">
                <a:moveTo>
                  <a:pt x="83" y="106"/>
                </a:moveTo>
                <a:cubicBezTo>
                  <a:pt x="83" y="122"/>
                  <a:pt x="70" y="135"/>
                  <a:pt x="53" y="135"/>
                </a:cubicBezTo>
                <a:cubicBezTo>
                  <a:pt x="53" y="135"/>
                  <a:pt x="53" y="135"/>
                  <a:pt x="53" y="135"/>
                </a:cubicBezTo>
                <a:cubicBezTo>
                  <a:pt x="45" y="135"/>
                  <a:pt x="45" y="135"/>
                  <a:pt x="45" y="135"/>
                </a:cubicBezTo>
                <a:cubicBezTo>
                  <a:pt x="45" y="156"/>
                  <a:pt x="45" y="156"/>
                  <a:pt x="45" y="156"/>
                </a:cubicBezTo>
                <a:cubicBezTo>
                  <a:pt x="45" y="158"/>
                  <a:pt x="44" y="160"/>
                  <a:pt x="41" y="160"/>
                </a:cubicBezTo>
                <a:cubicBezTo>
                  <a:pt x="39" y="160"/>
                  <a:pt x="37" y="158"/>
                  <a:pt x="37" y="156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11" y="135"/>
                  <a:pt x="11" y="135"/>
                  <a:pt x="11" y="135"/>
                </a:cubicBezTo>
                <a:cubicBezTo>
                  <a:pt x="9" y="135"/>
                  <a:pt x="7" y="133"/>
                  <a:pt x="7" y="131"/>
                </a:cubicBezTo>
                <a:cubicBezTo>
                  <a:pt x="7" y="129"/>
                  <a:pt x="9" y="127"/>
                  <a:pt x="11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65" y="127"/>
                  <a:pt x="75" y="117"/>
                  <a:pt x="75" y="106"/>
                </a:cubicBezTo>
                <a:cubicBezTo>
                  <a:pt x="75" y="94"/>
                  <a:pt x="65" y="84"/>
                  <a:pt x="53" y="84"/>
                </a:cubicBezTo>
                <a:cubicBezTo>
                  <a:pt x="30" y="84"/>
                  <a:pt x="30" y="84"/>
                  <a:pt x="30" y="84"/>
                </a:cubicBezTo>
                <a:cubicBezTo>
                  <a:pt x="13" y="84"/>
                  <a:pt x="0" y="71"/>
                  <a:pt x="0" y="54"/>
                </a:cubicBezTo>
                <a:cubicBezTo>
                  <a:pt x="0" y="38"/>
                  <a:pt x="13" y="25"/>
                  <a:pt x="30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7" y="4"/>
                  <a:pt x="37" y="4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44" y="0"/>
                  <a:pt x="45" y="2"/>
                  <a:pt x="45" y="4"/>
                </a:cubicBezTo>
                <a:cubicBezTo>
                  <a:pt x="45" y="25"/>
                  <a:pt x="45" y="25"/>
                  <a:pt x="45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3" y="25"/>
                  <a:pt x="75" y="26"/>
                  <a:pt x="75" y="29"/>
                </a:cubicBezTo>
                <a:cubicBezTo>
                  <a:pt x="75" y="31"/>
                  <a:pt x="73" y="33"/>
                  <a:pt x="71" y="33"/>
                </a:cubicBezTo>
                <a:cubicBezTo>
                  <a:pt x="30" y="33"/>
                  <a:pt x="30" y="33"/>
                  <a:pt x="30" y="33"/>
                </a:cubicBezTo>
                <a:cubicBezTo>
                  <a:pt x="18" y="33"/>
                  <a:pt x="8" y="42"/>
                  <a:pt x="8" y="54"/>
                </a:cubicBezTo>
                <a:cubicBezTo>
                  <a:pt x="8" y="66"/>
                  <a:pt x="18" y="76"/>
                  <a:pt x="30" y="76"/>
                </a:cubicBezTo>
                <a:cubicBezTo>
                  <a:pt x="53" y="76"/>
                  <a:pt x="53" y="76"/>
                  <a:pt x="53" y="76"/>
                </a:cubicBezTo>
                <a:cubicBezTo>
                  <a:pt x="70" y="76"/>
                  <a:pt x="83" y="89"/>
                  <a:pt x="83" y="1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88F6C9EA-E816-4DAB-8136-5F767F71161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45952" y="3146228"/>
            <a:ext cx="424339" cy="454462"/>
          </a:xfrm>
          <a:custGeom>
            <a:avLst/>
            <a:gdLst>
              <a:gd name="T0" fmla="*/ 130 w 151"/>
              <a:gd name="T1" fmla="*/ 61 h 160"/>
              <a:gd name="T2" fmla="*/ 130 w 151"/>
              <a:gd name="T3" fmla="*/ 55 h 160"/>
              <a:gd name="T4" fmla="*/ 115 w 151"/>
              <a:gd name="T5" fmla="*/ 16 h 160"/>
              <a:gd name="T6" fmla="*/ 78 w 151"/>
              <a:gd name="T7" fmla="*/ 0 h 160"/>
              <a:gd name="T8" fmla="*/ 73 w 151"/>
              <a:gd name="T9" fmla="*/ 0 h 160"/>
              <a:gd name="T10" fmla="*/ 35 w 151"/>
              <a:gd name="T11" fmla="*/ 16 h 160"/>
              <a:gd name="T12" fmla="*/ 21 w 151"/>
              <a:gd name="T13" fmla="*/ 55 h 160"/>
              <a:gd name="T14" fmla="*/ 21 w 151"/>
              <a:gd name="T15" fmla="*/ 61 h 160"/>
              <a:gd name="T16" fmla="*/ 0 w 151"/>
              <a:gd name="T17" fmla="*/ 83 h 160"/>
              <a:gd name="T18" fmla="*/ 0 w 151"/>
              <a:gd name="T19" fmla="*/ 92 h 160"/>
              <a:gd name="T20" fmla="*/ 22 w 151"/>
              <a:gd name="T21" fmla="*/ 114 h 160"/>
              <a:gd name="T22" fmla="*/ 34 w 151"/>
              <a:gd name="T23" fmla="*/ 114 h 160"/>
              <a:gd name="T24" fmla="*/ 38 w 151"/>
              <a:gd name="T25" fmla="*/ 110 h 160"/>
              <a:gd name="T26" fmla="*/ 38 w 151"/>
              <a:gd name="T27" fmla="*/ 65 h 160"/>
              <a:gd name="T28" fmla="*/ 34 w 151"/>
              <a:gd name="T29" fmla="*/ 61 h 160"/>
              <a:gd name="T30" fmla="*/ 29 w 151"/>
              <a:gd name="T31" fmla="*/ 61 h 160"/>
              <a:gd name="T32" fmla="*/ 29 w 151"/>
              <a:gd name="T33" fmla="*/ 55 h 160"/>
              <a:gd name="T34" fmla="*/ 73 w 151"/>
              <a:gd name="T35" fmla="*/ 8 h 160"/>
              <a:gd name="T36" fmla="*/ 78 w 151"/>
              <a:gd name="T37" fmla="*/ 8 h 160"/>
              <a:gd name="T38" fmla="*/ 122 w 151"/>
              <a:gd name="T39" fmla="*/ 55 h 160"/>
              <a:gd name="T40" fmla="*/ 122 w 151"/>
              <a:gd name="T41" fmla="*/ 61 h 160"/>
              <a:gd name="T42" fmla="*/ 116 w 151"/>
              <a:gd name="T43" fmla="*/ 61 h 160"/>
              <a:gd name="T44" fmla="*/ 112 w 151"/>
              <a:gd name="T45" fmla="*/ 65 h 160"/>
              <a:gd name="T46" fmla="*/ 112 w 151"/>
              <a:gd name="T47" fmla="*/ 110 h 160"/>
              <a:gd name="T48" fmla="*/ 116 w 151"/>
              <a:gd name="T49" fmla="*/ 114 h 160"/>
              <a:gd name="T50" fmla="*/ 122 w 151"/>
              <a:gd name="T51" fmla="*/ 114 h 160"/>
              <a:gd name="T52" fmla="*/ 99 w 151"/>
              <a:gd name="T53" fmla="*/ 141 h 160"/>
              <a:gd name="T54" fmla="*/ 85 w 151"/>
              <a:gd name="T55" fmla="*/ 132 h 160"/>
              <a:gd name="T56" fmla="*/ 75 w 151"/>
              <a:gd name="T57" fmla="*/ 132 h 160"/>
              <a:gd name="T58" fmla="*/ 61 w 151"/>
              <a:gd name="T59" fmla="*/ 146 h 160"/>
              <a:gd name="T60" fmla="*/ 75 w 151"/>
              <a:gd name="T61" fmla="*/ 160 h 160"/>
              <a:gd name="T62" fmla="*/ 85 w 151"/>
              <a:gd name="T63" fmla="*/ 160 h 160"/>
              <a:gd name="T64" fmla="*/ 99 w 151"/>
              <a:gd name="T65" fmla="*/ 150 h 160"/>
              <a:gd name="T66" fmla="*/ 113 w 151"/>
              <a:gd name="T67" fmla="*/ 145 h 160"/>
              <a:gd name="T68" fmla="*/ 130 w 151"/>
              <a:gd name="T69" fmla="*/ 114 h 160"/>
              <a:gd name="T70" fmla="*/ 150 w 151"/>
              <a:gd name="T71" fmla="*/ 92 h 160"/>
              <a:gd name="T72" fmla="*/ 150 w 151"/>
              <a:gd name="T73" fmla="*/ 83 h 160"/>
              <a:gd name="T74" fmla="*/ 130 w 151"/>
              <a:gd name="T75" fmla="*/ 61 h 160"/>
              <a:gd name="T76" fmla="*/ 30 w 151"/>
              <a:gd name="T77" fmla="*/ 106 h 160"/>
              <a:gd name="T78" fmla="*/ 22 w 151"/>
              <a:gd name="T79" fmla="*/ 106 h 160"/>
              <a:gd name="T80" fmla="*/ 8 w 151"/>
              <a:gd name="T81" fmla="*/ 92 h 160"/>
              <a:gd name="T82" fmla="*/ 8 w 151"/>
              <a:gd name="T83" fmla="*/ 83 h 160"/>
              <a:gd name="T84" fmla="*/ 22 w 151"/>
              <a:gd name="T85" fmla="*/ 69 h 160"/>
              <a:gd name="T86" fmla="*/ 30 w 151"/>
              <a:gd name="T87" fmla="*/ 69 h 160"/>
              <a:gd name="T88" fmla="*/ 30 w 151"/>
              <a:gd name="T89" fmla="*/ 106 h 160"/>
              <a:gd name="T90" fmla="*/ 85 w 151"/>
              <a:gd name="T91" fmla="*/ 152 h 160"/>
              <a:gd name="T92" fmla="*/ 75 w 151"/>
              <a:gd name="T93" fmla="*/ 152 h 160"/>
              <a:gd name="T94" fmla="*/ 69 w 151"/>
              <a:gd name="T95" fmla="*/ 146 h 160"/>
              <a:gd name="T96" fmla="*/ 75 w 151"/>
              <a:gd name="T97" fmla="*/ 140 h 160"/>
              <a:gd name="T98" fmla="*/ 85 w 151"/>
              <a:gd name="T99" fmla="*/ 140 h 160"/>
              <a:gd name="T100" fmla="*/ 91 w 151"/>
              <a:gd name="T101" fmla="*/ 146 h 160"/>
              <a:gd name="T102" fmla="*/ 85 w 151"/>
              <a:gd name="T103" fmla="*/ 152 h 160"/>
              <a:gd name="T104" fmla="*/ 142 w 151"/>
              <a:gd name="T105" fmla="*/ 92 h 160"/>
              <a:gd name="T106" fmla="*/ 129 w 151"/>
              <a:gd name="T107" fmla="*/ 106 h 160"/>
              <a:gd name="T108" fmla="*/ 120 w 151"/>
              <a:gd name="T109" fmla="*/ 106 h 160"/>
              <a:gd name="T110" fmla="*/ 120 w 151"/>
              <a:gd name="T111" fmla="*/ 69 h 160"/>
              <a:gd name="T112" fmla="*/ 129 w 151"/>
              <a:gd name="T113" fmla="*/ 69 h 160"/>
              <a:gd name="T114" fmla="*/ 142 w 151"/>
              <a:gd name="T115" fmla="*/ 83 h 160"/>
              <a:gd name="T116" fmla="*/ 142 w 151"/>
              <a:gd name="T117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1" h="160">
                <a:moveTo>
                  <a:pt x="130" y="61"/>
                </a:moveTo>
                <a:cubicBezTo>
                  <a:pt x="130" y="55"/>
                  <a:pt x="130" y="55"/>
                  <a:pt x="130" y="55"/>
                </a:cubicBezTo>
                <a:cubicBezTo>
                  <a:pt x="130" y="40"/>
                  <a:pt x="125" y="26"/>
                  <a:pt x="115" y="16"/>
                </a:cubicBezTo>
                <a:cubicBezTo>
                  <a:pt x="106" y="6"/>
                  <a:pt x="92" y="0"/>
                  <a:pt x="7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58" y="0"/>
                  <a:pt x="45" y="6"/>
                  <a:pt x="35" y="16"/>
                </a:cubicBezTo>
                <a:cubicBezTo>
                  <a:pt x="26" y="26"/>
                  <a:pt x="21" y="40"/>
                  <a:pt x="21" y="55"/>
                </a:cubicBezTo>
                <a:cubicBezTo>
                  <a:pt x="21" y="61"/>
                  <a:pt x="21" y="61"/>
                  <a:pt x="21" y="61"/>
                </a:cubicBezTo>
                <a:cubicBezTo>
                  <a:pt x="9" y="62"/>
                  <a:pt x="0" y="71"/>
                  <a:pt x="0" y="83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05"/>
                  <a:pt x="10" y="114"/>
                  <a:pt x="22" y="114"/>
                </a:cubicBezTo>
                <a:cubicBezTo>
                  <a:pt x="34" y="114"/>
                  <a:pt x="34" y="114"/>
                  <a:pt x="34" y="114"/>
                </a:cubicBezTo>
                <a:cubicBezTo>
                  <a:pt x="37" y="114"/>
                  <a:pt x="38" y="113"/>
                  <a:pt x="38" y="110"/>
                </a:cubicBezTo>
                <a:cubicBezTo>
                  <a:pt x="38" y="65"/>
                  <a:pt x="38" y="65"/>
                  <a:pt x="38" y="65"/>
                </a:cubicBezTo>
                <a:cubicBezTo>
                  <a:pt x="38" y="63"/>
                  <a:pt x="37" y="61"/>
                  <a:pt x="34" y="61"/>
                </a:cubicBezTo>
                <a:cubicBezTo>
                  <a:pt x="29" y="61"/>
                  <a:pt x="29" y="61"/>
                  <a:pt x="29" y="61"/>
                </a:cubicBezTo>
                <a:cubicBezTo>
                  <a:pt x="29" y="55"/>
                  <a:pt x="29" y="55"/>
                  <a:pt x="29" y="55"/>
                </a:cubicBezTo>
                <a:cubicBezTo>
                  <a:pt x="29" y="28"/>
                  <a:pt x="48" y="8"/>
                  <a:pt x="73" y="8"/>
                </a:cubicBezTo>
                <a:cubicBezTo>
                  <a:pt x="78" y="8"/>
                  <a:pt x="78" y="8"/>
                  <a:pt x="78" y="8"/>
                </a:cubicBezTo>
                <a:cubicBezTo>
                  <a:pt x="103" y="8"/>
                  <a:pt x="122" y="28"/>
                  <a:pt x="122" y="55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116" y="61"/>
                  <a:pt x="116" y="61"/>
                  <a:pt x="116" y="61"/>
                </a:cubicBezTo>
                <a:cubicBezTo>
                  <a:pt x="114" y="61"/>
                  <a:pt x="112" y="63"/>
                  <a:pt x="112" y="65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2" y="113"/>
                  <a:pt x="114" y="114"/>
                  <a:pt x="116" y="114"/>
                </a:cubicBezTo>
                <a:cubicBezTo>
                  <a:pt x="122" y="114"/>
                  <a:pt x="122" y="114"/>
                  <a:pt x="122" y="114"/>
                </a:cubicBezTo>
                <a:cubicBezTo>
                  <a:pt x="120" y="135"/>
                  <a:pt x="106" y="140"/>
                  <a:pt x="99" y="141"/>
                </a:cubicBezTo>
                <a:cubicBezTo>
                  <a:pt x="97" y="136"/>
                  <a:pt x="92" y="132"/>
                  <a:pt x="85" y="132"/>
                </a:cubicBezTo>
                <a:cubicBezTo>
                  <a:pt x="75" y="132"/>
                  <a:pt x="75" y="132"/>
                  <a:pt x="75" y="132"/>
                </a:cubicBezTo>
                <a:cubicBezTo>
                  <a:pt x="67" y="132"/>
                  <a:pt x="61" y="138"/>
                  <a:pt x="61" y="146"/>
                </a:cubicBezTo>
                <a:cubicBezTo>
                  <a:pt x="61" y="154"/>
                  <a:pt x="67" y="160"/>
                  <a:pt x="75" y="160"/>
                </a:cubicBezTo>
                <a:cubicBezTo>
                  <a:pt x="85" y="160"/>
                  <a:pt x="85" y="160"/>
                  <a:pt x="85" y="160"/>
                </a:cubicBezTo>
                <a:cubicBezTo>
                  <a:pt x="92" y="160"/>
                  <a:pt x="97" y="156"/>
                  <a:pt x="99" y="150"/>
                </a:cubicBezTo>
                <a:cubicBezTo>
                  <a:pt x="102" y="149"/>
                  <a:pt x="108" y="148"/>
                  <a:pt x="113" y="145"/>
                </a:cubicBezTo>
                <a:cubicBezTo>
                  <a:pt x="120" y="141"/>
                  <a:pt x="129" y="132"/>
                  <a:pt x="130" y="114"/>
                </a:cubicBezTo>
                <a:cubicBezTo>
                  <a:pt x="141" y="114"/>
                  <a:pt x="150" y="104"/>
                  <a:pt x="150" y="92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51" y="71"/>
                  <a:pt x="141" y="62"/>
                  <a:pt x="130" y="61"/>
                </a:cubicBezTo>
                <a:close/>
                <a:moveTo>
                  <a:pt x="30" y="106"/>
                </a:moveTo>
                <a:cubicBezTo>
                  <a:pt x="22" y="106"/>
                  <a:pt x="22" y="106"/>
                  <a:pt x="22" y="106"/>
                </a:cubicBezTo>
                <a:cubicBezTo>
                  <a:pt x="14" y="106"/>
                  <a:pt x="8" y="100"/>
                  <a:pt x="8" y="92"/>
                </a:cubicBezTo>
                <a:cubicBezTo>
                  <a:pt x="8" y="83"/>
                  <a:pt x="8" y="83"/>
                  <a:pt x="8" y="83"/>
                </a:cubicBezTo>
                <a:cubicBezTo>
                  <a:pt x="8" y="75"/>
                  <a:pt x="14" y="69"/>
                  <a:pt x="22" y="69"/>
                </a:cubicBezTo>
                <a:cubicBezTo>
                  <a:pt x="30" y="69"/>
                  <a:pt x="30" y="69"/>
                  <a:pt x="30" y="69"/>
                </a:cubicBezTo>
                <a:lnTo>
                  <a:pt x="30" y="106"/>
                </a:lnTo>
                <a:close/>
                <a:moveTo>
                  <a:pt x="85" y="152"/>
                </a:moveTo>
                <a:cubicBezTo>
                  <a:pt x="75" y="152"/>
                  <a:pt x="75" y="152"/>
                  <a:pt x="75" y="152"/>
                </a:cubicBezTo>
                <a:cubicBezTo>
                  <a:pt x="72" y="152"/>
                  <a:pt x="69" y="149"/>
                  <a:pt x="69" y="146"/>
                </a:cubicBezTo>
                <a:cubicBezTo>
                  <a:pt x="69" y="142"/>
                  <a:pt x="72" y="140"/>
                  <a:pt x="75" y="140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9" y="140"/>
                  <a:pt x="91" y="142"/>
                  <a:pt x="91" y="146"/>
                </a:cubicBezTo>
                <a:cubicBezTo>
                  <a:pt x="91" y="149"/>
                  <a:pt x="89" y="152"/>
                  <a:pt x="85" y="152"/>
                </a:cubicBezTo>
                <a:close/>
                <a:moveTo>
                  <a:pt x="142" y="92"/>
                </a:moveTo>
                <a:cubicBezTo>
                  <a:pt x="142" y="100"/>
                  <a:pt x="136" y="106"/>
                  <a:pt x="129" y="106"/>
                </a:cubicBezTo>
                <a:cubicBezTo>
                  <a:pt x="120" y="106"/>
                  <a:pt x="120" y="106"/>
                  <a:pt x="120" y="106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9" y="69"/>
                  <a:pt x="129" y="69"/>
                  <a:pt x="129" y="69"/>
                </a:cubicBezTo>
                <a:cubicBezTo>
                  <a:pt x="136" y="69"/>
                  <a:pt x="142" y="75"/>
                  <a:pt x="142" y="83"/>
                </a:cubicBezTo>
                <a:lnTo>
                  <a:pt x="142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8983E011-33F8-4636-BCBE-6BCEC3D32B7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3680581"/>
            <a:ext cx="450533" cy="406003"/>
          </a:xfrm>
          <a:custGeom>
            <a:avLst/>
            <a:gdLst>
              <a:gd name="T0" fmla="*/ 78 w 160"/>
              <a:gd name="T1" fmla="*/ 42 h 143"/>
              <a:gd name="T2" fmla="*/ 82 w 160"/>
              <a:gd name="T3" fmla="*/ 42 h 143"/>
              <a:gd name="T4" fmla="*/ 101 w 160"/>
              <a:gd name="T5" fmla="*/ 26 h 143"/>
              <a:gd name="T6" fmla="*/ 97 w 160"/>
              <a:gd name="T7" fmla="*/ 0 h 143"/>
              <a:gd name="T8" fmla="*/ 59 w 160"/>
              <a:gd name="T9" fmla="*/ 4 h 143"/>
              <a:gd name="T10" fmla="*/ 60 w 160"/>
              <a:gd name="T11" fmla="*/ 30 h 143"/>
              <a:gd name="T12" fmla="*/ 93 w 160"/>
              <a:gd name="T13" fmla="*/ 8 h 143"/>
              <a:gd name="T14" fmla="*/ 80 w 160"/>
              <a:gd name="T15" fmla="*/ 34 h 143"/>
              <a:gd name="T16" fmla="*/ 67 w 160"/>
              <a:gd name="T17" fmla="*/ 8 h 143"/>
              <a:gd name="T18" fmla="*/ 160 w 160"/>
              <a:gd name="T19" fmla="*/ 126 h 143"/>
              <a:gd name="T20" fmla="*/ 17 w 160"/>
              <a:gd name="T21" fmla="*/ 143 h 143"/>
              <a:gd name="T22" fmla="*/ 0 w 160"/>
              <a:gd name="T23" fmla="*/ 35 h 143"/>
              <a:gd name="T24" fmla="*/ 48 w 160"/>
              <a:gd name="T25" fmla="*/ 18 h 143"/>
              <a:gd name="T26" fmla="*/ 48 w 160"/>
              <a:gd name="T27" fmla="*/ 26 h 143"/>
              <a:gd name="T28" fmla="*/ 8 w 160"/>
              <a:gd name="T29" fmla="*/ 35 h 143"/>
              <a:gd name="T30" fmla="*/ 17 w 160"/>
              <a:gd name="T31" fmla="*/ 135 h 143"/>
              <a:gd name="T32" fmla="*/ 152 w 160"/>
              <a:gd name="T33" fmla="*/ 126 h 143"/>
              <a:gd name="T34" fmla="*/ 143 w 160"/>
              <a:gd name="T35" fmla="*/ 26 h 143"/>
              <a:gd name="T36" fmla="*/ 108 w 160"/>
              <a:gd name="T37" fmla="*/ 22 h 143"/>
              <a:gd name="T38" fmla="*/ 143 w 160"/>
              <a:gd name="T39" fmla="*/ 18 h 143"/>
              <a:gd name="T40" fmla="*/ 30 w 160"/>
              <a:gd name="T41" fmla="*/ 61 h 143"/>
              <a:gd name="T42" fmla="*/ 59 w 160"/>
              <a:gd name="T43" fmla="*/ 61 h 143"/>
              <a:gd name="T44" fmla="*/ 30 w 160"/>
              <a:gd name="T45" fmla="*/ 61 h 143"/>
              <a:gd name="T46" fmla="*/ 44 w 160"/>
              <a:gd name="T47" fmla="*/ 67 h 143"/>
              <a:gd name="T48" fmla="*/ 44 w 160"/>
              <a:gd name="T49" fmla="*/ 55 h 143"/>
              <a:gd name="T50" fmla="*/ 63 w 160"/>
              <a:gd name="T51" fmla="*/ 89 h 143"/>
              <a:gd name="T52" fmla="*/ 65 w 160"/>
              <a:gd name="T53" fmla="*/ 114 h 143"/>
              <a:gd name="T54" fmla="*/ 61 w 160"/>
              <a:gd name="T55" fmla="*/ 110 h 143"/>
              <a:gd name="T56" fmla="*/ 28 w 160"/>
              <a:gd name="T57" fmla="*/ 110 h 143"/>
              <a:gd name="T58" fmla="*/ 19 w 160"/>
              <a:gd name="T59" fmla="*/ 110 h 143"/>
              <a:gd name="T60" fmla="*/ 44 w 160"/>
              <a:gd name="T61" fmla="*/ 78 h 143"/>
              <a:gd name="T62" fmla="*/ 135 w 160"/>
              <a:gd name="T63" fmla="*/ 58 h 143"/>
              <a:gd name="T64" fmla="*/ 85 w 160"/>
              <a:gd name="T65" fmla="*/ 62 h 143"/>
              <a:gd name="T66" fmla="*/ 85 w 160"/>
              <a:gd name="T67" fmla="*/ 54 h 143"/>
              <a:gd name="T68" fmla="*/ 135 w 160"/>
              <a:gd name="T69" fmla="*/ 58 h 143"/>
              <a:gd name="T70" fmla="*/ 85 w 160"/>
              <a:gd name="T71" fmla="*/ 92 h 143"/>
              <a:gd name="T72" fmla="*/ 85 w 160"/>
              <a:gd name="T73" fmla="*/ 84 h 143"/>
              <a:gd name="T74" fmla="*/ 135 w 160"/>
              <a:gd name="T75" fmla="*/ 88 h 143"/>
              <a:gd name="T76" fmla="*/ 108 w 160"/>
              <a:gd name="T77" fmla="*/ 98 h 143"/>
              <a:gd name="T78" fmla="*/ 108 w 160"/>
              <a:gd name="T79" fmla="*/ 106 h 143"/>
              <a:gd name="T80" fmla="*/ 81 w 160"/>
              <a:gd name="T81" fmla="*/ 102 h 143"/>
              <a:gd name="T82" fmla="*/ 108 w 160"/>
              <a:gd name="T83" fmla="*/ 98 h 143"/>
              <a:gd name="T84" fmla="*/ 131 w 160"/>
              <a:gd name="T85" fmla="*/ 77 h 143"/>
              <a:gd name="T86" fmla="*/ 81 w 160"/>
              <a:gd name="T87" fmla="*/ 73 h 143"/>
              <a:gd name="T88" fmla="*/ 131 w 160"/>
              <a:gd name="T89" fmla="*/ 69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0" h="143">
                <a:moveTo>
                  <a:pt x="60" y="30"/>
                </a:moveTo>
                <a:cubicBezTo>
                  <a:pt x="78" y="42"/>
                  <a:pt x="78" y="42"/>
                  <a:pt x="78" y="42"/>
                </a:cubicBezTo>
                <a:cubicBezTo>
                  <a:pt x="78" y="43"/>
                  <a:pt x="79" y="43"/>
                  <a:pt x="80" y="43"/>
                </a:cubicBezTo>
                <a:cubicBezTo>
                  <a:pt x="81" y="43"/>
                  <a:pt x="82" y="43"/>
                  <a:pt x="82" y="42"/>
                </a:cubicBezTo>
                <a:cubicBezTo>
                  <a:pt x="100" y="30"/>
                  <a:pt x="100" y="30"/>
                  <a:pt x="100" y="30"/>
                </a:cubicBezTo>
                <a:cubicBezTo>
                  <a:pt x="101" y="29"/>
                  <a:pt x="101" y="28"/>
                  <a:pt x="101" y="26"/>
                </a:cubicBezTo>
                <a:cubicBezTo>
                  <a:pt x="101" y="4"/>
                  <a:pt x="101" y="4"/>
                  <a:pt x="101" y="4"/>
                </a:cubicBezTo>
                <a:cubicBezTo>
                  <a:pt x="101" y="2"/>
                  <a:pt x="100" y="0"/>
                  <a:pt x="9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0" y="0"/>
                  <a:pt x="59" y="2"/>
                  <a:pt x="59" y="4"/>
                </a:cubicBezTo>
                <a:cubicBezTo>
                  <a:pt x="59" y="26"/>
                  <a:pt x="59" y="26"/>
                  <a:pt x="59" y="26"/>
                </a:cubicBezTo>
                <a:cubicBezTo>
                  <a:pt x="59" y="28"/>
                  <a:pt x="59" y="29"/>
                  <a:pt x="60" y="30"/>
                </a:cubicBezTo>
                <a:close/>
                <a:moveTo>
                  <a:pt x="67" y="8"/>
                </a:moveTo>
                <a:cubicBezTo>
                  <a:pt x="93" y="8"/>
                  <a:pt x="93" y="8"/>
                  <a:pt x="93" y="8"/>
                </a:cubicBezTo>
                <a:cubicBezTo>
                  <a:pt x="93" y="24"/>
                  <a:pt x="93" y="24"/>
                  <a:pt x="93" y="24"/>
                </a:cubicBezTo>
                <a:cubicBezTo>
                  <a:pt x="80" y="34"/>
                  <a:pt x="80" y="34"/>
                  <a:pt x="80" y="34"/>
                </a:cubicBezTo>
                <a:cubicBezTo>
                  <a:pt x="67" y="24"/>
                  <a:pt x="67" y="24"/>
                  <a:pt x="67" y="24"/>
                </a:cubicBezTo>
                <a:lnTo>
                  <a:pt x="67" y="8"/>
                </a:lnTo>
                <a:close/>
                <a:moveTo>
                  <a:pt x="160" y="35"/>
                </a:moveTo>
                <a:cubicBezTo>
                  <a:pt x="160" y="126"/>
                  <a:pt x="160" y="126"/>
                  <a:pt x="160" y="126"/>
                </a:cubicBezTo>
                <a:cubicBezTo>
                  <a:pt x="160" y="135"/>
                  <a:pt x="152" y="143"/>
                  <a:pt x="143" y="143"/>
                </a:cubicBezTo>
                <a:cubicBezTo>
                  <a:pt x="17" y="143"/>
                  <a:pt x="17" y="143"/>
                  <a:pt x="17" y="143"/>
                </a:cubicBezTo>
                <a:cubicBezTo>
                  <a:pt x="8" y="143"/>
                  <a:pt x="0" y="135"/>
                  <a:pt x="0" y="12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25"/>
                  <a:pt x="8" y="18"/>
                  <a:pt x="17" y="18"/>
                </a:cubicBezTo>
                <a:cubicBezTo>
                  <a:pt x="48" y="18"/>
                  <a:pt x="48" y="18"/>
                  <a:pt x="48" y="18"/>
                </a:cubicBezTo>
                <a:cubicBezTo>
                  <a:pt x="50" y="18"/>
                  <a:pt x="52" y="19"/>
                  <a:pt x="52" y="22"/>
                </a:cubicBezTo>
                <a:cubicBezTo>
                  <a:pt x="52" y="24"/>
                  <a:pt x="50" y="26"/>
                  <a:pt x="48" y="26"/>
                </a:cubicBezTo>
                <a:cubicBezTo>
                  <a:pt x="17" y="26"/>
                  <a:pt x="17" y="26"/>
                  <a:pt x="17" y="26"/>
                </a:cubicBezTo>
                <a:cubicBezTo>
                  <a:pt x="12" y="26"/>
                  <a:pt x="8" y="30"/>
                  <a:pt x="8" y="35"/>
                </a:cubicBezTo>
                <a:cubicBezTo>
                  <a:pt x="8" y="126"/>
                  <a:pt x="8" y="126"/>
                  <a:pt x="8" y="126"/>
                </a:cubicBezTo>
                <a:cubicBezTo>
                  <a:pt x="8" y="131"/>
                  <a:pt x="12" y="135"/>
                  <a:pt x="17" y="135"/>
                </a:cubicBezTo>
                <a:cubicBezTo>
                  <a:pt x="143" y="135"/>
                  <a:pt x="143" y="135"/>
                  <a:pt x="143" y="135"/>
                </a:cubicBezTo>
                <a:cubicBezTo>
                  <a:pt x="148" y="135"/>
                  <a:pt x="152" y="131"/>
                  <a:pt x="152" y="126"/>
                </a:cubicBezTo>
                <a:cubicBezTo>
                  <a:pt x="152" y="35"/>
                  <a:pt x="152" y="35"/>
                  <a:pt x="152" y="35"/>
                </a:cubicBezTo>
                <a:cubicBezTo>
                  <a:pt x="152" y="30"/>
                  <a:pt x="148" y="26"/>
                  <a:pt x="143" y="26"/>
                </a:cubicBezTo>
                <a:cubicBezTo>
                  <a:pt x="112" y="26"/>
                  <a:pt x="112" y="26"/>
                  <a:pt x="112" y="26"/>
                </a:cubicBezTo>
                <a:cubicBezTo>
                  <a:pt x="110" y="26"/>
                  <a:pt x="108" y="24"/>
                  <a:pt x="108" y="22"/>
                </a:cubicBezTo>
                <a:cubicBezTo>
                  <a:pt x="108" y="19"/>
                  <a:pt x="110" y="18"/>
                  <a:pt x="112" y="18"/>
                </a:cubicBezTo>
                <a:cubicBezTo>
                  <a:pt x="143" y="18"/>
                  <a:pt x="143" y="18"/>
                  <a:pt x="143" y="18"/>
                </a:cubicBezTo>
                <a:cubicBezTo>
                  <a:pt x="152" y="18"/>
                  <a:pt x="160" y="25"/>
                  <a:pt x="160" y="35"/>
                </a:cubicBezTo>
                <a:close/>
                <a:moveTo>
                  <a:pt x="30" y="61"/>
                </a:moveTo>
                <a:cubicBezTo>
                  <a:pt x="30" y="69"/>
                  <a:pt x="36" y="75"/>
                  <a:pt x="44" y="75"/>
                </a:cubicBezTo>
                <a:cubicBezTo>
                  <a:pt x="52" y="75"/>
                  <a:pt x="59" y="69"/>
                  <a:pt x="59" y="61"/>
                </a:cubicBezTo>
                <a:cubicBezTo>
                  <a:pt x="59" y="53"/>
                  <a:pt x="52" y="46"/>
                  <a:pt x="44" y="46"/>
                </a:cubicBezTo>
                <a:cubicBezTo>
                  <a:pt x="36" y="46"/>
                  <a:pt x="30" y="53"/>
                  <a:pt x="30" y="61"/>
                </a:cubicBezTo>
                <a:close/>
                <a:moveTo>
                  <a:pt x="50" y="61"/>
                </a:moveTo>
                <a:cubicBezTo>
                  <a:pt x="50" y="64"/>
                  <a:pt x="48" y="67"/>
                  <a:pt x="44" y="67"/>
                </a:cubicBezTo>
                <a:cubicBezTo>
                  <a:pt x="41" y="67"/>
                  <a:pt x="38" y="64"/>
                  <a:pt x="38" y="61"/>
                </a:cubicBezTo>
                <a:cubicBezTo>
                  <a:pt x="38" y="57"/>
                  <a:pt x="41" y="55"/>
                  <a:pt x="44" y="55"/>
                </a:cubicBezTo>
                <a:cubicBezTo>
                  <a:pt x="48" y="55"/>
                  <a:pt x="50" y="57"/>
                  <a:pt x="50" y="61"/>
                </a:cubicBezTo>
                <a:close/>
                <a:moveTo>
                  <a:pt x="63" y="89"/>
                </a:moveTo>
                <a:cubicBezTo>
                  <a:pt x="66" y="94"/>
                  <a:pt x="68" y="101"/>
                  <a:pt x="69" y="110"/>
                </a:cubicBezTo>
                <a:cubicBezTo>
                  <a:pt x="69" y="112"/>
                  <a:pt x="68" y="114"/>
                  <a:pt x="65" y="114"/>
                </a:cubicBezTo>
                <a:cubicBezTo>
                  <a:pt x="65" y="114"/>
                  <a:pt x="65" y="114"/>
                  <a:pt x="65" y="114"/>
                </a:cubicBezTo>
                <a:cubicBezTo>
                  <a:pt x="63" y="114"/>
                  <a:pt x="61" y="113"/>
                  <a:pt x="61" y="110"/>
                </a:cubicBezTo>
                <a:cubicBezTo>
                  <a:pt x="59" y="94"/>
                  <a:pt x="54" y="86"/>
                  <a:pt x="44" y="86"/>
                </a:cubicBezTo>
                <a:cubicBezTo>
                  <a:pt x="35" y="86"/>
                  <a:pt x="29" y="94"/>
                  <a:pt x="28" y="110"/>
                </a:cubicBezTo>
                <a:cubicBezTo>
                  <a:pt x="27" y="113"/>
                  <a:pt x="25" y="114"/>
                  <a:pt x="23" y="114"/>
                </a:cubicBezTo>
                <a:cubicBezTo>
                  <a:pt x="21" y="114"/>
                  <a:pt x="19" y="112"/>
                  <a:pt x="19" y="110"/>
                </a:cubicBezTo>
                <a:cubicBezTo>
                  <a:pt x="20" y="101"/>
                  <a:pt x="22" y="94"/>
                  <a:pt x="25" y="89"/>
                </a:cubicBezTo>
                <a:cubicBezTo>
                  <a:pt x="30" y="82"/>
                  <a:pt x="36" y="78"/>
                  <a:pt x="44" y="78"/>
                </a:cubicBezTo>
                <a:cubicBezTo>
                  <a:pt x="52" y="78"/>
                  <a:pt x="59" y="82"/>
                  <a:pt x="63" y="89"/>
                </a:cubicBezTo>
                <a:close/>
                <a:moveTo>
                  <a:pt x="135" y="58"/>
                </a:moveTo>
                <a:cubicBezTo>
                  <a:pt x="135" y="60"/>
                  <a:pt x="133" y="62"/>
                  <a:pt x="131" y="62"/>
                </a:cubicBezTo>
                <a:cubicBezTo>
                  <a:pt x="85" y="62"/>
                  <a:pt x="85" y="62"/>
                  <a:pt x="85" y="62"/>
                </a:cubicBezTo>
                <a:cubicBezTo>
                  <a:pt x="83" y="62"/>
                  <a:pt x="81" y="60"/>
                  <a:pt x="81" y="58"/>
                </a:cubicBezTo>
                <a:cubicBezTo>
                  <a:pt x="81" y="56"/>
                  <a:pt x="83" y="54"/>
                  <a:pt x="85" y="54"/>
                </a:cubicBezTo>
                <a:cubicBezTo>
                  <a:pt x="131" y="54"/>
                  <a:pt x="131" y="54"/>
                  <a:pt x="131" y="54"/>
                </a:cubicBezTo>
                <a:cubicBezTo>
                  <a:pt x="133" y="54"/>
                  <a:pt x="135" y="56"/>
                  <a:pt x="135" y="58"/>
                </a:cubicBezTo>
                <a:close/>
                <a:moveTo>
                  <a:pt x="131" y="92"/>
                </a:moveTo>
                <a:cubicBezTo>
                  <a:pt x="85" y="92"/>
                  <a:pt x="85" y="92"/>
                  <a:pt x="85" y="92"/>
                </a:cubicBezTo>
                <a:cubicBezTo>
                  <a:pt x="83" y="92"/>
                  <a:pt x="81" y="90"/>
                  <a:pt x="81" y="88"/>
                </a:cubicBezTo>
                <a:cubicBezTo>
                  <a:pt x="81" y="85"/>
                  <a:pt x="83" y="84"/>
                  <a:pt x="85" y="84"/>
                </a:cubicBezTo>
                <a:cubicBezTo>
                  <a:pt x="131" y="84"/>
                  <a:pt x="131" y="84"/>
                  <a:pt x="131" y="84"/>
                </a:cubicBezTo>
                <a:cubicBezTo>
                  <a:pt x="133" y="84"/>
                  <a:pt x="135" y="85"/>
                  <a:pt x="135" y="88"/>
                </a:cubicBezTo>
                <a:cubicBezTo>
                  <a:pt x="135" y="90"/>
                  <a:pt x="133" y="92"/>
                  <a:pt x="131" y="92"/>
                </a:cubicBezTo>
                <a:close/>
                <a:moveTo>
                  <a:pt x="108" y="98"/>
                </a:moveTo>
                <a:cubicBezTo>
                  <a:pt x="110" y="98"/>
                  <a:pt x="112" y="100"/>
                  <a:pt x="112" y="102"/>
                </a:cubicBezTo>
                <a:cubicBezTo>
                  <a:pt x="112" y="105"/>
                  <a:pt x="110" y="106"/>
                  <a:pt x="108" y="106"/>
                </a:cubicBezTo>
                <a:cubicBezTo>
                  <a:pt x="85" y="106"/>
                  <a:pt x="85" y="106"/>
                  <a:pt x="85" y="106"/>
                </a:cubicBezTo>
                <a:cubicBezTo>
                  <a:pt x="83" y="106"/>
                  <a:pt x="81" y="105"/>
                  <a:pt x="81" y="102"/>
                </a:cubicBezTo>
                <a:cubicBezTo>
                  <a:pt x="81" y="100"/>
                  <a:pt x="83" y="98"/>
                  <a:pt x="85" y="98"/>
                </a:cubicBezTo>
                <a:lnTo>
                  <a:pt x="108" y="98"/>
                </a:lnTo>
                <a:close/>
                <a:moveTo>
                  <a:pt x="135" y="73"/>
                </a:moveTo>
                <a:cubicBezTo>
                  <a:pt x="135" y="75"/>
                  <a:pt x="133" y="77"/>
                  <a:pt x="131" y="77"/>
                </a:cubicBezTo>
                <a:cubicBezTo>
                  <a:pt x="85" y="77"/>
                  <a:pt x="85" y="77"/>
                  <a:pt x="85" y="77"/>
                </a:cubicBezTo>
                <a:cubicBezTo>
                  <a:pt x="83" y="77"/>
                  <a:pt x="81" y="75"/>
                  <a:pt x="81" y="73"/>
                </a:cubicBezTo>
                <a:cubicBezTo>
                  <a:pt x="81" y="71"/>
                  <a:pt x="83" y="69"/>
                  <a:pt x="85" y="69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3" y="69"/>
                  <a:pt x="135" y="71"/>
                  <a:pt x="135" y="7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EA49C686-537B-4649-9BA5-521F7477A62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45951" y="4169093"/>
            <a:ext cx="436127" cy="453152"/>
          </a:xfrm>
          <a:custGeom>
            <a:avLst/>
            <a:gdLst>
              <a:gd name="T0" fmla="*/ 4 w 155"/>
              <a:gd name="T1" fmla="*/ 0 h 160"/>
              <a:gd name="T2" fmla="*/ 4 w 155"/>
              <a:gd name="T3" fmla="*/ 8 h 160"/>
              <a:gd name="T4" fmla="*/ 13 w 155"/>
              <a:gd name="T5" fmla="*/ 156 h 160"/>
              <a:gd name="T6" fmla="*/ 19 w 155"/>
              <a:gd name="T7" fmla="*/ 159 h 160"/>
              <a:gd name="T8" fmla="*/ 55 w 155"/>
              <a:gd name="T9" fmla="*/ 159 h 160"/>
              <a:gd name="T10" fmla="*/ 77 w 155"/>
              <a:gd name="T11" fmla="*/ 147 h 160"/>
              <a:gd name="T12" fmla="*/ 100 w 155"/>
              <a:gd name="T13" fmla="*/ 159 h 160"/>
              <a:gd name="T14" fmla="*/ 135 w 155"/>
              <a:gd name="T15" fmla="*/ 159 h 160"/>
              <a:gd name="T16" fmla="*/ 139 w 155"/>
              <a:gd name="T17" fmla="*/ 160 h 160"/>
              <a:gd name="T18" fmla="*/ 142 w 155"/>
              <a:gd name="T19" fmla="*/ 8 h 160"/>
              <a:gd name="T20" fmla="*/ 155 w 155"/>
              <a:gd name="T21" fmla="*/ 4 h 160"/>
              <a:gd name="T22" fmla="*/ 133 w 155"/>
              <a:gd name="T23" fmla="*/ 148 h 160"/>
              <a:gd name="T24" fmla="*/ 115 w 155"/>
              <a:gd name="T25" fmla="*/ 139 h 160"/>
              <a:gd name="T26" fmla="*/ 80 w 155"/>
              <a:gd name="T27" fmla="*/ 139 h 160"/>
              <a:gd name="T28" fmla="*/ 57 w 155"/>
              <a:gd name="T29" fmla="*/ 151 h 160"/>
              <a:gd name="T30" fmla="*/ 35 w 155"/>
              <a:gd name="T31" fmla="*/ 139 h 160"/>
              <a:gd name="T32" fmla="*/ 21 w 155"/>
              <a:gd name="T33" fmla="*/ 8 h 160"/>
              <a:gd name="T34" fmla="*/ 133 w 155"/>
              <a:gd name="T35" fmla="*/ 148 h 160"/>
              <a:gd name="T36" fmla="*/ 40 w 155"/>
              <a:gd name="T37" fmla="*/ 57 h 160"/>
              <a:gd name="T38" fmla="*/ 87 w 155"/>
              <a:gd name="T39" fmla="*/ 61 h 160"/>
              <a:gd name="T40" fmla="*/ 40 w 155"/>
              <a:gd name="T41" fmla="*/ 65 h 160"/>
              <a:gd name="T42" fmla="*/ 36 w 155"/>
              <a:gd name="T43" fmla="*/ 76 h 160"/>
              <a:gd name="T44" fmla="*/ 72 w 155"/>
              <a:gd name="T45" fmla="*/ 71 h 160"/>
              <a:gd name="T46" fmla="*/ 72 w 155"/>
              <a:gd name="T47" fmla="*/ 80 h 160"/>
              <a:gd name="T48" fmla="*/ 36 w 155"/>
              <a:gd name="T49" fmla="*/ 76 h 160"/>
              <a:gd name="T50" fmla="*/ 104 w 155"/>
              <a:gd name="T51" fmla="*/ 57 h 160"/>
              <a:gd name="T52" fmla="*/ 119 w 155"/>
              <a:gd name="T53" fmla="*/ 61 h 160"/>
              <a:gd name="T54" fmla="*/ 104 w 155"/>
              <a:gd name="T55" fmla="*/ 65 h 160"/>
              <a:gd name="T56" fmla="*/ 100 w 155"/>
              <a:gd name="T57" fmla="*/ 76 h 160"/>
              <a:gd name="T58" fmla="*/ 115 w 155"/>
              <a:gd name="T59" fmla="*/ 71 h 160"/>
              <a:gd name="T60" fmla="*/ 115 w 155"/>
              <a:gd name="T61" fmla="*/ 80 h 160"/>
              <a:gd name="T62" fmla="*/ 100 w 155"/>
              <a:gd name="T63" fmla="*/ 76 h 160"/>
              <a:gd name="T64" fmla="*/ 40 w 155"/>
              <a:gd name="T65" fmla="*/ 24 h 160"/>
              <a:gd name="T66" fmla="*/ 87 w 155"/>
              <a:gd name="T67" fmla="*/ 28 h 160"/>
              <a:gd name="T68" fmla="*/ 40 w 155"/>
              <a:gd name="T69" fmla="*/ 33 h 160"/>
              <a:gd name="T70" fmla="*/ 36 w 155"/>
              <a:gd name="T71" fmla="*/ 43 h 160"/>
              <a:gd name="T72" fmla="*/ 72 w 155"/>
              <a:gd name="T73" fmla="*/ 39 h 160"/>
              <a:gd name="T74" fmla="*/ 72 w 155"/>
              <a:gd name="T75" fmla="*/ 47 h 160"/>
              <a:gd name="T76" fmla="*/ 36 w 155"/>
              <a:gd name="T77" fmla="*/ 43 h 160"/>
              <a:gd name="T78" fmla="*/ 104 w 155"/>
              <a:gd name="T79" fmla="*/ 24 h 160"/>
              <a:gd name="T80" fmla="*/ 119 w 155"/>
              <a:gd name="T81" fmla="*/ 28 h 160"/>
              <a:gd name="T82" fmla="*/ 104 w 155"/>
              <a:gd name="T83" fmla="*/ 33 h 160"/>
              <a:gd name="T84" fmla="*/ 100 w 155"/>
              <a:gd name="T85" fmla="*/ 43 h 160"/>
              <a:gd name="T86" fmla="*/ 115 w 155"/>
              <a:gd name="T87" fmla="*/ 39 h 160"/>
              <a:gd name="T88" fmla="*/ 115 w 155"/>
              <a:gd name="T89" fmla="*/ 47 h 160"/>
              <a:gd name="T90" fmla="*/ 100 w 155"/>
              <a:gd name="T91" fmla="*/ 43 h 160"/>
              <a:gd name="T92" fmla="*/ 40 w 155"/>
              <a:gd name="T93" fmla="*/ 91 h 160"/>
              <a:gd name="T94" fmla="*/ 87 w 155"/>
              <a:gd name="T95" fmla="*/ 95 h 160"/>
              <a:gd name="T96" fmla="*/ 40 w 155"/>
              <a:gd name="T97" fmla="*/ 99 h 160"/>
              <a:gd name="T98" fmla="*/ 36 w 155"/>
              <a:gd name="T99" fmla="*/ 109 h 160"/>
              <a:gd name="T100" fmla="*/ 72 w 155"/>
              <a:gd name="T101" fmla="*/ 105 h 160"/>
              <a:gd name="T102" fmla="*/ 72 w 155"/>
              <a:gd name="T103" fmla="*/ 113 h 160"/>
              <a:gd name="T104" fmla="*/ 36 w 155"/>
              <a:gd name="T105" fmla="*/ 109 h 160"/>
              <a:gd name="T106" fmla="*/ 104 w 155"/>
              <a:gd name="T107" fmla="*/ 91 h 160"/>
              <a:gd name="T108" fmla="*/ 119 w 155"/>
              <a:gd name="T109" fmla="*/ 95 h 160"/>
              <a:gd name="T110" fmla="*/ 104 w 155"/>
              <a:gd name="T111" fmla="*/ 99 h 160"/>
              <a:gd name="T112" fmla="*/ 100 w 155"/>
              <a:gd name="T113" fmla="*/ 109 h 160"/>
              <a:gd name="T114" fmla="*/ 115 w 155"/>
              <a:gd name="T115" fmla="*/ 105 h 160"/>
              <a:gd name="T116" fmla="*/ 115 w 155"/>
              <a:gd name="T117" fmla="*/ 113 h 160"/>
              <a:gd name="T118" fmla="*/ 100 w 155"/>
              <a:gd name="T119" fmla="*/ 10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5" h="160">
                <a:moveTo>
                  <a:pt x="151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156"/>
                  <a:pt x="13" y="156"/>
                  <a:pt x="13" y="156"/>
                </a:cubicBezTo>
                <a:cubicBezTo>
                  <a:pt x="13" y="157"/>
                  <a:pt x="14" y="159"/>
                  <a:pt x="15" y="159"/>
                </a:cubicBezTo>
                <a:cubicBezTo>
                  <a:pt x="16" y="160"/>
                  <a:pt x="18" y="160"/>
                  <a:pt x="19" y="159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55" y="159"/>
                  <a:pt x="55" y="159"/>
                  <a:pt x="55" y="159"/>
                </a:cubicBezTo>
                <a:cubicBezTo>
                  <a:pt x="56" y="160"/>
                  <a:pt x="58" y="160"/>
                  <a:pt x="59" y="159"/>
                </a:cubicBezTo>
                <a:cubicBezTo>
                  <a:pt x="77" y="147"/>
                  <a:pt x="77" y="147"/>
                  <a:pt x="77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60"/>
                  <a:pt x="98" y="160"/>
                  <a:pt x="100" y="159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35" y="159"/>
                  <a:pt x="135" y="159"/>
                  <a:pt x="135" y="159"/>
                </a:cubicBezTo>
                <a:cubicBezTo>
                  <a:pt x="136" y="160"/>
                  <a:pt x="137" y="160"/>
                  <a:pt x="138" y="160"/>
                </a:cubicBezTo>
                <a:cubicBezTo>
                  <a:pt x="138" y="160"/>
                  <a:pt x="139" y="160"/>
                  <a:pt x="139" y="160"/>
                </a:cubicBezTo>
                <a:cubicBezTo>
                  <a:pt x="141" y="159"/>
                  <a:pt x="142" y="157"/>
                  <a:pt x="142" y="156"/>
                </a:cubicBezTo>
                <a:cubicBezTo>
                  <a:pt x="142" y="8"/>
                  <a:pt x="142" y="8"/>
                  <a:pt x="142" y="8"/>
                </a:cubicBezTo>
                <a:cubicBezTo>
                  <a:pt x="151" y="8"/>
                  <a:pt x="151" y="8"/>
                  <a:pt x="151" y="8"/>
                </a:cubicBezTo>
                <a:cubicBezTo>
                  <a:pt x="153" y="8"/>
                  <a:pt x="155" y="6"/>
                  <a:pt x="155" y="4"/>
                </a:cubicBezTo>
                <a:cubicBezTo>
                  <a:pt x="155" y="2"/>
                  <a:pt x="153" y="0"/>
                  <a:pt x="151" y="0"/>
                </a:cubicBezTo>
                <a:close/>
                <a:moveTo>
                  <a:pt x="133" y="148"/>
                </a:moveTo>
                <a:cubicBezTo>
                  <a:pt x="120" y="139"/>
                  <a:pt x="120" y="139"/>
                  <a:pt x="120" y="139"/>
                </a:cubicBezTo>
                <a:cubicBezTo>
                  <a:pt x="118" y="138"/>
                  <a:pt x="117" y="138"/>
                  <a:pt x="115" y="139"/>
                </a:cubicBezTo>
                <a:cubicBezTo>
                  <a:pt x="97" y="151"/>
                  <a:pt x="97" y="151"/>
                  <a:pt x="97" y="151"/>
                </a:cubicBezTo>
                <a:cubicBezTo>
                  <a:pt x="80" y="139"/>
                  <a:pt x="80" y="139"/>
                  <a:pt x="80" y="139"/>
                </a:cubicBezTo>
                <a:cubicBezTo>
                  <a:pt x="78" y="138"/>
                  <a:pt x="76" y="138"/>
                  <a:pt x="75" y="139"/>
                </a:cubicBezTo>
                <a:cubicBezTo>
                  <a:pt x="57" y="151"/>
                  <a:pt x="57" y="151"/>
                  <a:pt x="57" y="151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38" y="138"/>
                  <a:pt x="36" y="138"/>
                  <a:pt x="35" y="139"/>
                </a:cubicBezTo>
                <a:cubicBezTo>
                  <a:pt x="21" y="148"/>
                  <a:pt x="21" y="148"/>
                  <a:pt x="21" y="148"/>
                </a:cubicBezTo>
                <a:cubicBezTo>
                  <a:pt x="21" y="8"/>
                  <a:pt x="21" y="8"/>
                  <a:pt x="21" y="8"/>
                </a:cubicBezTo>
                <a:cubicBezTo>
                  <a:pt x="133" y="8"/>
                  <a:pt x="133" y="8"/>
                  <a:pt x="133" y="8"/>
                </a:cubicBezTo>
                <a:lnTo>
                  <a:pt x="133" y="148"/>
                </a:lnTo>
                <a:close/>
                <a:moveTo>
                  <a:pt x="36" y="61"/>
                </a:moveTo>
                <a:cubicBezTo>
                  <a:pt x="36" y="59"/>
                  <a:pt x="38" y="57"/>
                  <a:pt x="40" y="57"/>
                </a:cubicBezTo>
                <a:cubicBezTo>
                  <a:pt x="83" y="57"/>
                  <a:pt x="83" y="57"/>
                  <a:pt x="83" y="57"/>
                </a:cubicBezTo>
                <a:cubicBezTo>
                  <a:pt x="85" y="57"/>
                  <a:pt x="87" y="59"/>
                  <a:pt x="87" y="61"/>
                </a:cubicBezTo>
                <a:cubicBezTo>
                  <a:pt x="87" y="64"/>
                  <a:pt x="85" y="65"/>
                  <a:pt x="83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38" y="65"/>
                  <a:pt x="36" y="64"/>
                  <a:pt x="36" y="61"/>
                </a:cubicBezTo>
                <a:close/>
                <a:moveTo>
                  <a:pt x="36" y="76"/>
                </a:moveTo>
                <a:cubicBezTo>
                  <a:pt x="36" y="73"/>
                  <a:pt x="38" y="71"/>
                  <a:pt x="40" y="71"/>
                </a:cubicBezTo>
                <a:cubicBezTo>
                  <a:pt x="72" y="71"/>
                  <a:pt x="72" y="71"/>
                  <a:pt x="72" y="71"/>
                </a:cubicBezTo>
                <a:cubicBezTo>
                  <a:pt x="74" y="71"/>
                  <a:pt x="76" y="73"/>
                  <a:pt x="76" y="76"/>
                </a:cubicBezTo>
                <a:cubicBezTo>
                  <a:pt x="76" y="78"/>
                  <a:pt x="74" y="80"/>
                  <a:pt x="72" y="80"/>
                </a:cubicBezTo>
                <a:cubicBezTo>
                  <a:pt x="40" y="80"/>
                  <a:pt x="40" y="80"/>
                  <a:pt x="40" y="80"/>
                </a:cubicBezTo>
                <a:cubicBezTo>
                  <a:pt x="38" y="80"/>
                  <a:pt x="36" y="78"/>
                  <a:pt x="36" y="76"/>
                </a:cubicBezTo>
                <a:close/>
                <a:moveTo>
                  <a:pt x="100" y="61"/>
                </a:moveTo>
                <a:cubicBezTo>
                  <a:pt x="100" y="59"/>
                  <a:pt x="102" y="57"/>
                  <a:pt x="104" y="57"/>
                </a:cubicBezTo>
                <a:cubicBezTo>
                  <a:pt x="115" y="57"/>
                  <a:pt x="115" y="57"/>
                  <a:pt x="115" y="57"/>
                </a:cubicBezTo>
                <a:cubicBezTo>
                  <a:pt x="117" y="57"/>
                  <a:pt x="119" y="59"/>
                  <a:pt x="119" y="61"/>
                </a:cubicBezTo>
                <a:cubicBezTo>
                  <a:pt x="119" y="64"/>
                  <a:pt x="117" y="65"/>
                  <a:pt x="115" y="65"/>
                </a:cubicBezTo>
                <a:cubicBezTo>
                  <a:pt x="104" y="65"/>
                  <a:pt x="104" y="65"/>
                  <a:pt x="104" y="65"/>
                </a:cubicBezTo>
                <a:cubicBezTo>
                  <a:pt x="102" y="65"/>
                  <a:pt x="100" y="64"/>
                  <a:pt x="100" y="61"/>
                </a:cubicBezTo>
                <a:close/>
                <a:moveTo>
                  <a:pt x="100" y="76"/>
                </a:moveTo>
                <a:cubicBezTo>
                  <a:pt x="100" y="73"/>
                  <a:pt x="102" y="71"/>
                  <a:pt x="104" y="71"/>
                </a:cubicBezTo>
                <a:cubicBezTo>
                  <a:pt x="115" y="71"/>
                  <a:pt x="115" y="71"/>
                  <a:pt x="115" y="71"/>
                </a:cubicBezTo>
                <a:cubicBezTo>
                  <a:pt x="117" y="71"/>
                  <a:pt x="119" y="73"/>
                  <a:pt x="119" y="76"/>
                </a:cubicBezTo>
                <a:cubicBezTo>
                  <a:pt x="119" y="78"/>
                  <a:pt x="117" y="80"/>
                  <a:pt x="115" y="80"/>
                </a:cubicBezTo>
                <a:cubicBezTo>
                  <a:pt x="104" y="80"/>
                  <a:pt x="104" y="80"/>
                  <a:pt x="104" y="80"/>
                </a:cubicBezTo>
                <a:cubicBezTo>
                  <a:pt x="102" y="80"/>
                  <a:pt x="100" y="78"/>
                  <a:pt x="100" y="76"/>
                </a:cubicBezTo>
                <a:close/>
                <a:moveTo>
                  <a:pt x="36" y="28"/>
                </a:moveTo>
                <a:cubicBezTo>
                  <a:pt x="36" y="26"/>
                  <a:pt x="38" y="24"/>
                  <a:pt x="40" y="24"/>
                </a:cubicBezTo>
                <a:cubicBezTo>
                  <a:pt x="83" y="24"/>
                  <a:pt x="83" y="24"/>
                  <a:pt x="83" y="24"/>
                </a:cubicBezTo>
                <a:cubicBezTo>
                  <a:pt x="85" y="24"/>
                  <a:pt x="87" y="26"/>
                  <a:pt x="87" y="28"/>
                </a:cubicBezTo>
                <a:cubicBezTo>
                  <a:pt x="87" y="31"/>
                  <a:pt x="85" y="33"/>
                  <a:pt x="83" y="33"/>
                </a:cubicBezTo>
                <a:cubicBezTo>
                  <a:pt x="40" y="33"/>
                  <a:pt x="40" y="33"/>
                  <a:pt x="40" y="33"/>
                </a:cubicBezTo>
                <a:cubicBezTo>
                  <a:pt x="38" y="33"/>
                  <a:pt x="36" y="31"/>
                  <a:pt x="36" y="28"/>
                </a:cubicBezTo>
                <a:close/>
                <a:moveTo>
                  <a:pt x="36" y="43"/>
                </a:moveTo>
                <a:cubicBezTo>
                  <a:pt x="36" y="40"/>
                  <a:pt x="38" y="39"/>
                  <a:pt x="40" y="39"/>
                </a:cubicBezTo>
                <a:cubicBezTo>
                  <a:pt x="72" y="39"/>
                  <a:pt x="72" y="39"/>
                  <a:pt x="72" y="39"/>
                </a:cubicBezTo>
                <a:cubicBezTo>
                  <a:pt x="74" y="39"/>
                  <a:pt x="76" y="40"/>
                  <a:pt x="76" y="43"/>
                </a:cubicBezTo>
                <a:cubicBezTo>
                  <a:pt x="76" y="45"/>
                  <a:pt x="74" y="47"/>
                  <a:pt x="72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8" y="47"/>
                  <a:pt x="36" y="45"/>
                  <a:pt x="36" y="43"/>
                </a:cubicBezTo>
                <a:close/>
                <a:moveTo>
                  <a:pt x="100" y="28"/>
                </a:moveTo>
                <a:cubicBezTo>
                  <a:pt x="100" y="26"/>
                  <a:pt x="102" y="24"/>
                  <a:pt x="104" y="24"/>
                </a:cubicBezTo>
                <a:cubicBezTo>
                  <a:pt x="115" y="24"/>
                  <a:pt x="115" y="24"/>
                  <a:pt x="115" y="24"/>
                </a:cubicBezTo>
                <a:cubicBezTo>
                  <a:pt x="117" y="24"/>
                  <a:pt x="119" y="26"/>
                  <a:pt x="119" y="28"/>
                </a:cubicBezTo>
                <a:cubicBezTo>
                  <a:pt x="119" y="31"/>
                  <a:pt x="117" y="33"/>
                  <a:pt x="115" y="33"/>
                </a:cubicBezTo>
                <a:cubicBezTo>
                  <a:pt x="104" y="33"/>
                  <a:pt x="104" y="33"/>
                  <a:pt x="104" y="33"/>
                </a:cubicBezTo>
                <a:cubicBezTo>
                  <a:pt x="102" y="33"/>
                  <a:pt x="100" y="31"/>
                  <a:pt x="100" y="28"/>
                </a:cubicBezTo>
                <a:close/>
                <a:moveTo>
                  <a:pt x="100" y="43"/>
                </a:moveTo>
                <a:cubicBezTo>
                  <a:pt x="100" y="40"/>
                  <a:pt x="102" y="39"/>
                  <a:pt x="104" y="39"/>
                </a:cubicBezTo>
                <a:cubicBezTo>
                  <a:pt x="115" y="39"/>
                  <a:pt x="115" y="39"/>
                  <a:pt x="115" y="39"/>
                </a:cubicBezTo>
                <a:cubicBezTo>
                  <a:pt x="117" y="39"/>
                  <a:pt x="119" y="40"/>
                  <a:pt x="119" y="43"/>
                </a:cubicBezTo>
                <a:cubicBezTo>
                  <a:pt x="119" y="45"/>
                  <a:pt x="117" y="47"/>
                  <a:pt x="115" y="47"/>
                </a:cubicBezTo>
                <a:cubicBezTo>
                  <a:pt x="104" y="47"/>
                  <a:pt x="104" y="47"/>
                  <a:pt x="104" y="47"/>
                </a:cubicBezTo>
                <a:cubicBezTo>
                  <a:pt x="102" y="47"/>
                  <a:pt x="100" y="45"/>
                  <a:pt x="100" y="43"/>
                </a:cubicBezTo>
                <a:close/>
                <a:moveTo>
                  <a:pt x="36" y="95"/>
                </a:moveTo>
                <a:cubicBezTo>
                  <a:pt x="36" y="92"/>
                  <a:pt x="38" y="91"/>
                  <a:pt x="40" y="91"/>
                </a:cubicBezTo>
                <a:cubicBezTo>
                  <a:pt x="83" y="91"/>
                  <a:pt x="83" y="91"/>
                  <a:pt x="83" y="91"/>
                </a:cubicBezTo>
                <a:cubicBezTo>
                  <a:pt x="85" y="91"/>
                  <a:pt x="87" y="92"/>
                  <a:pt x="87" y="95"/>
                </a:cubicBezTo>
                <a:cubicBezTo>
                  <a:pt x="87" y="97"/>
                  <a:pt x="85" y="99"/>
                  <a:pt x="83" y="99"/>
                </a:cubicBezTo>
                <a:cubicBezTo>
                  <a:pt x="40" y="99"/>
                  <a:pt x="40" y="99"/>
                  <a:pt x="40" y="99"/>
                </a:cubicBezTo>
                <a:cubicBezTo>
                  <a:pt x="38" y="99"/>
                  <a:pt x="36" y="97"/>
                  <a:pt x="36" y="95"/>
                </a:cubicBezTo>
                <a:close/>
                <a:moveTo>
                  <a:pt x="36" y="109"/>
                </a:moveTo>
                <a:cubicBezTo>
                  <a:pt x="36" y="107"/>
                  <a:pt x="38" y="105"/>
                  <a:pt x="40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74" y="105"/>
                  <a:pt x="76" y="107"/>
                  <a:pt x="76" y="109"/>
                </a:cubicBezTo>
                <a:cubicBezTo>
                  <a:pt x="76" y="111"/>
                  <a:pt x="74" y="113"/>
                  <a:pt x="72" y="113"/>
                </a:cubicBezTo>
                <a:cubicBezTo>
                  <a:pt x="40" y="113"/>
                  <a:pt x="40" y="113"/>
                  <a:pt x="40" y="113"/>
                </a:cubicBezTo>
                <a:cubicBezTo>
                  <a:pt x="38" y="113"/>
                  <a:pt x="36" y="111"/>
                  <a:pt x="36" y="109"/>
                </a:cubicBezTo>
                <a:close/>
                <a:moveTo>
                  <a:pt x="100" y="95"/>
                </a:moveTo>
                <a:cubicBezTo>
                  <a:pt x="100" y="92"/>
                  <a:pt x="102" y="91"/>
                  <a:pt x="104" y="91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7" y="91"/>
                  <a:pt x="119" y="92"/>
                  <a:pt x="119" y="95"/>
                </a:cubicBezTo>
                <a:cubicBezTo>
                  <a:pt x="119" y="97"/>
                  <a:pt x="117" y="99"/>
                  <a:pt x="115" y="99"/>
                </a:cubicBezTo>
                <a:cubicBezTo>
                  <a:pt x="104" y="99"/>
                  <a:pt x="104" y="99"/>
                  <a:pt x="104" y="99"/>
                </a:cubicBezTo>
                <a:cubicBezTo>
                  <a:pt x="102" y="99"/>
                  <a:pt x="100" y="97"/>
                  <a:pt x="100" y="95"/>
                </a:cubicBezTo>
                <a:close/>
                <a:moveTo>
                  <a:pt x="100" y="109"/>
                </a:moveTo>
                <a:cubicBezTo>
                  <a:pt x="100" y="107"/>
                  <a:pt x="102" y="105"/>
                  <a:pt x="104" y="105"/>
                </a:cubicBezTo>
                <a:cubicBezTo>
                  <a:pt x="115" y="105"/>
                  <a:pt x="115" y="105"/>
                  <a:pt x="115" y="105"/>
                </a:cubicBezTo>
                <a:cubicBezTo>
                  <a:pt x="117" y="105"/>
                  <a:pt x="119" y="107"/>
                  <a:pt x="119" y="109"/>
                </a:cubicBezTo>
                <a:cubicBezTo>
                  <a:pt x="119" y="111"/>
                  <a:pt x="117" y="113"/>
                  <a:pt x="115" y="113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02" y="113"/>
                  <a:pt x="100" y="111"/>
                  <a:pt x="100" y="10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D82D49E9-36B1-4DCF-BD2E-68448FBE527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78694" y="4679872"/>
            <a:ext cx="366713" cy="454462"/>
          </a:xfrm>
          <a:custGeom>
            <a:avLst/>
            <a:gdLst>
              <a:gd name="T0" fmla="*/ 4 w 130"/>
              <a:gd name="T1" fmla="*/ 69 h 160"/>
              <a:gd name="T2" fmla="*/ 4 w 130"/>
              <a:gd name="T3" fmla="*/ 61 h 160"/>
              <a:gd name="T4" fmla="*/ 40 w 130"/>
              <a:gd name="T5" fmla="*/ 65 h 160"/>
              <a:gd name="T6" fmla="*/ 127 w 130"/>
              <a:gd name="T7" fmla="*/ 61 h 160"/>
              <a:gd name="T8" fmla="*/ 91 w 130"/>
              <a:gd name="T9" fmla="*/ 65 h 160"/>
              <a:gd name="T10" fmla="*/ 127 w 130"/>
              <a:gd name="T11" fmla="*/ 69 h 160"/>
              <a:gd name="T12" fmla="*/ 127 w 130"/>
              <a:gd name="T13" fmla="*/ 61 h 160"/>
              <a:gd name="T14" fmla="*/ 69 w 130"/>
              <a:gd name="T15" fmla="*/ 36 h 160"/>
              <a:gd name="T16" fmla="*/ 65 w 130"/>
              <a:gd name="T17" fmla="*/ 0 h 160"/>
              <a:gd name="T18" fmla="*/ 61 w 130"/>
              <a:gd name="T19" fmla="*/ 36 h 160"/>
              <a:gd name="T20" fmla="*/ 86 w 130"/>
              <a:gd name="T21" fmla="*/ 48 h 160"/>
              <a:gd name="T22" fmla="*/ 111 w 130"/>
              <a:gd name="T23" fmla="*/ 25 h 160"/>
              <a:gd name="T24" fmla="*/ 106 w 130"/>
              <a:gd name="T25" fmla="*/ 19 h 160"/>
              <a:gd name="T26" fmla="*/ 83 w 130"/>
              <a:gd name="T27" fmla="*/ 47 h 160"/>
              <a:gd name="T28" fmla="*/ 42 w 130"/>
              <a:gd name="T29" fmla="*/ 47 h 160"/>
              <a:gd name="T30" fmla="*/ 47 w 130"/>
              <a:gd name="T31" fmla="*/ 47 h 160"/>
              <a:gd name="T32" fmla="*/ 25 w 130"/>
              <a:gd name="T33" fmla="*/ 19 h 160"/>
              <a:gd name="T34" fmla="*/ 19 w 130"/>
              <a:gd name="T35" fmla="*/ 25 h 160"/>
              <a:gd name="T36" fmla="*/ 119 w 130"/>
              <a:gd name="T37" fmla="*/ 106 h 160"/>
              <a:gd name="T38" fmla="*/ 105 w 130"/>
              <a:gd name="T39" fmla="*/ 157 h 160"/>
              <a:gd name="T40" fmla="*/ 62 w 130"/>
              <a:gd name="T41" fmla="*/ 160 h 160"/>
              <a:gd name="T42" fmla="*/ 46 w 130"/>
              <a:gd name="T43" fmla="*/ 160 h 160"/>
              <a:gd name="T44" fmla="*/ 29 w 130"/>
              <a:gd name="T45" fmla="*/ 157 h 160"/>
              <a:gd name="T46" fmla="*/ 5 w 130"/>
              <a:gd name="T47" fmla="*/ 149 h 160"/>
              <a:gd name="T48" fmla="*/ 14 w 130"/>
              <a:gd name="T49" fmla="*/ 91 h 160"/>
              <a:gd name="T50" fmla="*/ 35 w 130"/>
              <a:gd name="T51" fmla="*/ 94 h 160"/>
              <a:gd name="T52" fmla="*/ 44 w 130"/>
              <a:gd name="T53" fmla="*/ 89 h 160"/>
              <a:gd name="T54" fmla="*/ 53 w 130"/>
              <a:gd name="T55" fmla="*/ 55 h 160"/>
              <a:gd name="T56" fmla="*/ 73 w 130"/>
              <a:gd name="T57" fmla="*/ 54 h 160"/>
              <a:gd name="T58" fmla="*/ 80 w 130"/>
              <a:gd name="T59" fmla="*/ 86 h 160"/>
              <a:gd name="T60" fmla="*/ 99 w 130"/>
              <a:gd name="T61" fmla="*/ 86 h 160"/>
              <a:gd name="T62" fmla="*/ 113 w 130"/>
              <a:gd name="T63" fmla="*/ 90 h 160"/>
              <a:gd name="T64" fmla="*/ 29 w 130"/>
              <a:gd name="T65" fmla="*/ 100 h 160"/>
              <a:gd name="T66" fmla="*/ 14 w 130"/>
              <a:gd name="T67" fmla="*/ 99 h 160"/>
              <a:gd name="T68" fmla="*/ 13 w 130"/>
              <a:gd name="T69" fmla="*/ 149 h 160"/>
              <a:gd name="T70" fmla="*/ 29 w 130"/>
              <a:gd name="T71" fmla="*/ 149 h 160"/>
              <a:gd name="T72" fmla="*/ 29 w 130"/>
              <a:gd name="T73" fmla="*/ 100 h 160"/>
              <a:gd name="T74" fmla="*/ 102 w 130"/>
              <a:gd name="T75" fmla="*/ 94 h 160"/>
              <a:gd name="T76" fmla="*/ 86 w 130"/>
              <a:gd name="T77" fmla="*/ 94 h 160"/>
              <a:gd name="T78" fmla="*/ 72 w 130"/>
              <a:gd name="T79" fmla="*/ 90 h 160"/>
              <a:gd name="T80" fmla="*/ 68 w 130"/>
              <a:gd name="T81" fmla="*/ 60 h 160"/>
              <a:gd name="T82" fmla="*/ 61 w 130"/>
              <a:gd name="T83" fmla="*/ 75 h 160"/>
              <a:gd name="T84" fmla="*/ 37 w 130"/>
              <a:gd name="T85" fmla="*/ 102 h 160"/>
              <a:gd name="T86" fmla="*/ 37 w 130"/>
              <a:gd name="T87" fmla="*/ 102 h 160"/>
              <a:gd name="T88" fmla="*/ 37 w 130"/>
              <a:gd name="T89" fmla="*/ 145 h 160"/>
              <a:gd name="T90" fmla="*/ 61 w 130"/>
              <a:gd name="T91" fmla="*/ 152 h 160"/>
              <a:gd name="T92" fmla="*/ 93 w 130"/>
              <a:gd name="T93" fmla="*/ 152 h 160"/>
              <a:gd name="T94" fmla="*/ 105 w 130"/>
              <a:gd name="T95" fmla="*/ 143 h 160"/>
              <a:gd name="T96" fmla="*/ 108 w 130"/>
              <a:gd name="T97" fmla="*/ 9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30" h="160">
                <a:moveTo>
                  <a:pt x="36" y="69"/>
                </a:moveTo>
                <a:cubicBezTo>
                  <a:pt x="4" y="69"/>
                  <a:pt x="4" y="69"/>
                  <a:pt x="4" y="69"/>
                </a:cubicBezTo>
                <a:cubicBezTo>
                  <a:pt x="2" y="69"/>
                  <a:pt x="0" y="67"/>
                  <a:pt x="0" y="65"/>
                </a:cubicBezTo>
                <a:cubicBezTo>
                  <a:pt x="0" y="63"/>
                  <a:pt x="2" y="61"/>
                  <a:pt x="4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8" y="61"/>
                  <a:pt x="40" y="63"/>
                  <a:pt x="40" y="65"/>
                </a:cubicBezTo>
                <a:cubicBezTo>
                  <a:pt x="40" y="67"/>
                  <a:pt x="38" y="69"/>
                  <a:pt x="36" y="69"/>
                </a:cubicBezTo>
                <a:close/>
                <a:moveTo>
                  <a:pt x="127" y="61"/>
                </a:moveTo>
                <a:cubicBezTo>
                  <a:pt x="95" y="61"/>
                  <a:pt x="95" y="61"/>
                  <a:pt x="95" y="61"/>
                </a:cubicBezTo>
                <a:cubicBezTo>
                  <a:pt x="93" y="61"/>
                  <a:pt x="91" y="63"/>
                  <a:pt x="91" y="65"/>
                </a:cubicBezTo>
                <a:cubicBezTo>
                  <a:pt x="91" y="67"/>
                  <a:pt x="93" y="69"/>
                  <a:pt x="95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3"/>
                  <a:pt x="129" y="61"/>
                  <a:pt x="127" y="61"/>
                </a:cubicBezTo>
                <a:close/>
                <a:moveTo>
                  <a:pt x="65" y="40"/>
                </a:moveTo>
                <a:cubicBezTo>
                  <a:pt x="67" y="40"/>
                  <a:pt x="69" y="38"/>
                  <a:pt x="69" y="36"/>
                </a:cubicBezTo>
                <a:cubicBezTo>
                  <a:pt x="69" y="4"/>
                  <a:pt x="69" y="4"/>
                  <a:pt x="69" y="4"/>
                </a:cubicBezTo>
                <a:cubicBezTo>
                  <a:pt x="69" y="2"/>
                  <a:pt x="67" y="0"/>
                  <a:pt x="65" y="0"/>
                </a:cubicBezTo>
                <a:cubicBezTo>
                  <a:pt x="63" y="0"/>
                  <a:pt x="61" y="2"/>
                  <a:pt x="61" y="4"/>
                </a:cubicBezTo>
                <a:cubicBezTo>
                  <a:pt x="61" y="36"/>
                  <a:pt x="61" y="36"/>
                  <a:pt x="61" y="36"/>
                </a:cubicBezTo>
                <a:cubicBezTo>
                  <a:pt x="61" y="38"/>
                  <a:pt x="63" y="40"/>
                  <a:pt x="65" y="40"/>
                </a:cubicBezTo>
                <a:close/>
                <a:moveTo>
                  <a:pt x="86" y="48"/>
                </a:moveTo>
                <a:cubicBezTo>
                  <a:pt x="87" y="48"/>
                  <a:pt x="88" y="48"/>
                  <a:pt x="89" y="47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3" y="23"/>
                  <a:pt x="113" y="21"/>
                  <a:pt x="111" y="19"/>
                </a:cubicBezTo>
                <a:cubicBezTo>
                  <a:pt x="110" y="18"/>
                  <a:pt x="107" y="18"/>
                  <a:pt x="106" y="19"/>
                </a:cubicBezTo>
                <a:cubicBezTo>
                  <a:pt x="83" y="42"/>
                  <a:pt x="83" y="42"/>
                  <a:pt x="83" y="42"/>
                </a:cubicBezTo>
                <a:cubicBezTo>
                  <a:pt x="82" y="43"/>
                  <a:pt x="82" y="46"/>
                  <a:pt x="83" y="47"/>
                </a:cubicBezTo>
                <a:cubicBezTo>
                  <a:pt x="84" y="48"/>
                  <a:pt x="85" y="48"/>
                  <a:pt x="86" y="48"/>
                </a:cubicBezTo>
                <a:close/>
                <a:moveTo>
                  <a:pt x="42" y="47"/>
                </a:moveTo>
                <a:cubicBezTo>
                  <a:pt x="42" y="48"/>
                  <a:pt x="43" y="48"/>
                  <a:pt x="44" y="48"/>
                </a:cubicBezTo>
                <a:cubicBezTo>
                  <a:pt x="45" y="48"/>
                  <a:pt x="46" y="48"/>
                  <a:pt x="47" y="47"/>
                </a:cubicBezTo>
                <a:cubicBezTo>
                  <a:pt x="49" y="46"/>
                  <a:pt x="49" y="43"/>
                  <a:pt x="47" y="42"/>
                </a:cubicBezTo>
                <a:cubicBezTo>
                  <a:pt x="25" y="19"/>
                  <a:pt x="25" y="19"/>
                  <a:pt x="25" y="19"/>
                </a:cubicBezTo>
                <a:cubicBezTo>
                  <a:pt x="23" y="18"/>
                  <a:pt x="21" y="18"/>
                  <a:pt x="19" y="19"/>
                </a:cubicBezTo>
                <a:cubicBezTo>
                  <a:pt x="18" y="21"/>
                  <a:pt x="18" y="23"/>
                  <a:pt x="19" y="25"/>
                </a:cubicBezTo>
                <a:lnTo>
                  <a:pt x="42" y="47"/>
                </a:lnTo>
                <a:close/>
                <a:moveTo>
                  <a:pt x="119" y="106"/>
                </a:moveTo>
                <a:cubicBezTo>
                  <a:pt x="112" y="144"/>
                  <a:pt x="112" y="144"/>
                  <a:pt x="112" y="144"/>
                </a:cubicBezTo>
                <a:cubicBezTo>
                  <a:pt x="112" y="150"/>
                  <a:pt x="109" y="154"/>
                  <a:pt x="105" y="157"/>
                </a:cubicBezTo>
                <a:cubicBezTo>
                  <a:pt x="102" y="159"/>
                  <a:pt x="98" y="160"/>
                  <a:pt x="93" y="160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61" y="160"/>
                  <a:pt x="61" y="160"/>
                  <a:pt x="61" y="160"/>
                </a:cubicBezTo>
                <a:cubicBezTo>
                  <a:pt x="46" y="160"/>
                  <a:pt x="46" y="160"/>
                  <a:pt x="46" y="160"/>
                </a:cubicBezTo>
                <a:cubicBezTo>
                  <a:pt x="41" y="160"/>
                  <a:pt x="37" y="158"/>
                  <a:pt x="34" y="155"/>
                </a:cubicBezTo>
                <a:cubicBezTo>
                  <a:pt x="33" y="156"/>
                  <a:pt x="31" y="157"/>
                  <a:pt x="29" y="157"/>
                </a:cubicBezTo>
                <a:cubicBezTo>
                  <a:pt x="14" y="157"/>
                  <a:pt x="14" y="157"/>
                  <a:pt x="14" y="157"/>
                </a:cubicBezTo>
                <a:cubicBezTo>
                  <a:pt x="9" y="157"/>
                  <a:pt x="5" y="153"/>
                  <a:pt x="5" y="149"/>
                </a:cubicBezTo>
                <a:cubicBezTo>
                  <a:pt x="5" y="100"/>
                  <a:pt x="5" y="100"/>
                  <a:pt x="5" y="100"/>
                </a:cubicBezTo>
                <a:cubicBezTo>
                  <a:pt x="5" y="95"/>
                  <a:pt x="9" y="91"/>
                  <a:pt x="14" y="91"/>
                </a:cubicBezTo>
                <a:cubicBezTo>
                  <a:pt x="29" y="91"/>
                  <a:pt x="29" y="91"/>
                  <a:pt x="29" y="91"/>
                </a:cubicBezTo>
                <a:cubicBezTo>
                  <a:pt x="31" y="91"/>
                  <a:pt x="33" y="92"/>
                  <a:pt x="35" y="94"/>
                </a:cubicBezTo>
                <a:cubicBezTo>
                  <a:pt x="35" y="94"/>
                  <a:pt x="35" y="94"/>
                  <a:pt x="35" y="94"/>
                </a:cubicBezTo>
                <a:cubicBezTo>
                  <a:pt x="36" y="94"/>
                  <a:pt x="40" y="92"/>
                  <a:pt x="44" y="89"/>
                </a:cubicBezTo>
                <a:cubicBezTo>
                  <a:pt x="50" y="85"/>
                  <a:pt x="53" y="80"/>
                  <a:pt x="53" y="75"/>
                </a:cubicBezTo>
                <a:cubicBezTo>
                  <a:pt x="53" y="55"/>
                  <a:pt x="53" y="55"/>
                  <a:pt x="53" y="55"/>
                </a:cubicBezTo>
                <a:cubicBezTo>
                  <a:pt x="53" y="54"/>
                  <a:pt x="54" y="52"/>
                  <a:pt x="55" y="51"/>
                </a:cubicBezTo>
                <a:cubicBezTo>
                  <a:pt x="56" y="51"/>
                  <a:pt x="66" y="48"/>
                  <a:pt x="73" y="54"/>
                </a:cubicBezTo>
                <a:cubicBezTo>
                  <a:pt x="77" y="57"/>
                  <a:pt x="80" y="63"/>
                  <a:pt x="80" y="70"/>
                </a:cubicBezTo>
                <a:cubicBezTo>
                  <a:pt x="80" y="86"/>
                  <a:pt x="80" y="86"/>
                  <a:pt x="80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99" y="86"/>
                  <a:pt x="99" y="86"/>
                  <a:pt x="99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6" y="86"/>
                  <a:pt x="110" y="88"/>
                  <a:pt x="113" y="90"/>
                </a:cubicBezTo>
                <a:cubicBezTo>
                  <a:pt x="117" y="94"/>
                  <a:pt x="120" y="100"/>
                  <a:pt x="119" y="106"/>
                </a:cubicBezTo>
                <a:close/>
                <a:moveTo>
                  <a:pt x="29" y="100"/>
                </a:moveTo>
                <a:cubicBezTo>
                  <a:pt x="29" y="99"/>
                  <a:pt x="29" y="99"/>
                  <a:pt x="29" y="99"/>
                </a:cubicBezTo>
                <a:cubicBezTo>
                  <a:pt x="14" y="99"/>
                  <a:pt x="14" y="99"/>
                  <a:pt x="14" y="99"/>
                </a:cubicBezTo>
                <a:cubicBezTo>
                  <a:pt x="13" y="99"/>
                  <a:pt x="13" y="99"/>
                  <a:pt x="13" y="100"/>
                </a:cubicBezTo>
                <a:cubicBezTo>
                  <a:pt x="13" y="149"/>
                  <a:pt x="13" y="149"/>
                  <a:pt x="13" y="149"/>
                </a:cubicBezTo>
                <a:cubicBezTo>
                  <a:pt x="13" y="149"/>
                  <a:pt x="13" y="149"/>
                  <a:pt x="14" y="149"/>
                </a:cubicBezTo>
                <a:cubicBezTo>
                  <a:pt x="29" y="149"/>
                  <a:pt x="29" y="149"/>
                  <a:pt x="29" y="149"/>
                </a:cubicBezTo>
                <a:cubicBezTo>
                  <a:pt x="29" y="149"/>
                  <a:pt x="29" y="149"/>
                  <a:pt x="29" y="149"/>
                </a:cubicBezTo>
                <a:lnTo>
                  <a:pt x="29" y="100"/>
                </a:lnTo>
                <a:close/>
                <a:moveTo>
                  <a:pt x="108" y="96"/>
                </a:moveTo>
                <a:cubicBezTo>
                  <a:pt x="106" y="95"/>
                  <a:pt x="104" y="94"/>
                  <a:pt x="102" y="94"/>
                </a:cubicBezTo>
                <a:cubicBezTo>
                  <a:pt x="99" y="94"/>
                  <a:pt x="99" y="94"/>
                  <a:pt x="99" y="94"/>
                </a:cubicBezTo>
                <a:cubicBezTo>
                  <a:pt x="86" y="94"/>
                  <a:pt x="86" y="94"/>
                  <a:pt x="8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73" y="94"/>
                  <a:pt x="72" y="92"/>
                  <a:pt x="72" y="9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65"/>
                  <a:pt x="70" y="62"/>
                  <a:pt x="68" y="60"/>
                </a:cubicBezTo>
                <a:cubicBezTo>
                  <a:pt x="66" y="58"/>
                  <a:pt x="63" y="58"/>
                  <a:pt x="61" y="59"/>
                </a:cubicBezTo>
                <a:cubicBezTo>
                  <a:pt x="61" y="75"/>
                  <a:pt x="61" y="75"/>
                  <a:pt x="61" y="75"/>
                </a:cubicBezTo>
                <a:cubicBezTo>
                  <a:pt x="61" y="83"/>
                  <a:pt x="56" y="91"/>
                  <a:pt x="49" y="96"/>
                </a:cubicBezTo>
                <a:cubicBezTo>
                  <a:pt x="43" y="100"/>
                  <a:pt x="38" y="102"/>
                  <a:pt x="37" y="102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7" y="102"/>
                  <a:pt x="37" y="102"/>
                  <a:pt x="37" y="102"/>
                </a:cubicBezTo>
                <a:cubicBezTo>
                  <a:pt x="37" y="144"/>
                  <a:pt x="37" y="144"/>
                  <a:pt x="37" y="144"/>
                </a:cubicBezTo>
                <a:cubicBezTo>
                  <a:pt x="37" y="144"/>
                  <a:pt x="37" y="145"/>
                  <a:pt x="37" y="145"/>
                </a:cubicBezTo>
                <a:cubicBezTo>
                  <a:pt x="38" y="149"/>
                  <a:pt x="41" y="152"/>
                  <a:pt x="46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93" y="152"/>
                  <a:pt x="93" y="152"/>
                  <a:pt x="93" y="152"/>
                </a:cubicBezTo>
                <a:cubicBezTo>
                  <a:pt x="103" y="152"/>
                  <a:pt x="104" y="145"/>
                  <a:pt x="105" y="143"/>
                </a:cubicBezTo>
                <a:cubicBezTo>
                  <a:pt x="105" y="143"/>
                  <a:pt x="105" y="143"/>
                  <a:pt x="105" y="143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1" y="102"/>
                  <a:pt x="110" y="98"/>
                  <a:pt x="108" y="9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589C68E3-627C-4BC0-95C2-9D550671EA6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5193268"/>
            <a:ext cx="450533" cy="434817"/>
          </a:xfrm>
          <a:custGeom>
            <a:avLst/>
            <a:gdLst>
              <a:gd name="T0" fmla="*/ 72 w 160"/>
              <a:gd name="T1" fmla="*/ 134 h 153"/>
              <a:gd name="T2" fmla="*/ 51 w 160"/>
              <a:gd name="T3" fmla="*/ 134 h 153"/>
              <a:gd name="T4" fmla="*/ 38 w 160"/>
              <a:gd name="T5" fmla="*/ 67 h 153"/>
              <a:gd name="T6" fmla="*/ 54 w 160"/>
              <a:gd name="T7" fmla="*/ 60 h 153"/>
              <a:gd name="T8" fmla="*/ 69 w 160"/>
              <a:gd name="T9" fmla="*/ 11 h 153"/>
              <a:gd name="T10" fmla="*/ 85 w 160"/>
              <a:gd name="T11" fmla="*/ 27 h 153"/>
              <a:gd name="T12" fmla="*/ 89 w 160"/>
              <a:gd name="T13" fmla="*/ 57 h 153"/>
              <a:gd name="T14" fmla="*/ 119 w 160"/>
              <a:gd name="T15" fmla="*/ 57 h 153"/>
              <a:gd name="T16" fmla="*/ 136 w 160"/>
              <a:gd name="T17" fmla="*/ 70 h 153"/>
              <a:gd name="T18" fmla="*/ 140 w 160"/>
              <a:gd name="T19" fmla="*/ 79 h 153"/>
              <a:gd name="T20" fmla="*/ 144 w 160"/>
              <a:gd name="T21" fmla="*/ 70 h 153"/>
              <a:gd name="T22" fmla="*/ 124 w 160"/>
              <a:gd name="T23" fmla="*/ 49 h 153"/>
              <a:gd name="T24" fmla="*/ 102 w 160"/>
              <a:gd name="T25" fmla="*/ 49 h 153"/>
              <a:gd name="T26" fmla="*/ 93 w 160"/>
              <a:gd name="T27" fmla="*/ 27 h 153"/>
              <a:gd name="T28" fmla="*/ 64 w 160"/>
              <a:gd name="T29" fmla="*/ 4 h 153"/>
              <a:gd name="T30" fmla="*/ 61 w 160"/>
              <a:gd name="T31" fmla="*/ 33 h 153"/>
              <a:gd name="T32" fmla="*/ 37 w 160"/>
              <a:gd name="T33" fmla="*/ 59 h 153"/>
              <a:gd name="T34" fmla="*/ 37 w 160"/>
              <a:gd name="T35" fmla="*/ 59 h 153"/>
              <a:gd name="T36" fmla="*/ 8 w 160"/>
              <a:gd name="T37" fmla="*/ 56 h 153"/>
              <a:gd name="T38" fmla="*/ 0 w 160"/>
              <a:gd name="T39" fmla="*/ 130 h 153"/>
              <a:gd name="T40" fmla="*/ 30 w 160"/>
              <a:gd name="T41" fmla="*/ 138 h 153"/>
              <a:gd name="T42" fmla="*/ 51 w 160"/>
              <a:gd name="T43" fmla="*/ 142 h 153"/>
              <a:gd name="T44" fmla="*/ 72 w 160"/>
              <a:gd name="T45" fmla="*/ 142 h 153"/>
              <a:gd name="T46" fmla="*/ 94 w 160"/>
              <a:gd name="T47" fmla="*/ 138 h 153"/>
              <a:gd name="T48" fmla="*/ 30 w 160"/>
              <a:gd name="T49" fmla="*/ 130 h 153"/>
              <a:gd name="T50" fmla="*/ 8 w 160"/>
              <a:gd name="T51" fmla="*/ 130 h 153"/>
              <a:gd name="T52" fmla="*/ 8 w 160"/>
              <a:gd name="T53" fmla="*/ 64 h 153"/>
              <a:gd name="T54" fmla="*/ 30 w 160"/>
              <a:gd name="T55" fmla="*/ 64 h 153"/>
              <a:gd name="T56" fmla="*/ 30 w 160"/>
              <a:gd name="T57" fmla="*/ 130 h 153"/>
              <a:gd name="T58" fmla="*/ 151 w 160"/>
              <a:gd name="T59" fmla="*/ 112 h 153"/>
              <a:gd name="T60" fmla="*/ 130 w 160"/>
              <a:gd name="T61" fmla="*/ 83 h 153"/>
              <a:gd name="T62" fmla="*/ 110 w 160"/>
              <a:gd name="T63" fmla="*/ 112 h 153"/>
              <a:gd name="T64" fmla="*/ 101 w 160"/>
              <a:gd name="T65" fmla="*/ 116 h 153"/>
              <a:gd name="T66" fmla="*/ 105 w 160"/>
              <a:gd name="T67" fmla="*/ 153 h 153"/>
              <a:gd name="T68" fmla="*/ 160 w 160"/>
              <a:gd name="T69" fmla="*/ 149 h 153"/>
              <a:gd name="T70" fmla="*/ 156 w 160"/>
              <a:gd name="T71" fmla="*/ 112 h 153"/>
              <a:gd name="T72" fmla="*/ 130 w 160"/>
              <a:gd name="T73" fmla="*/ 91 h 153"/>
              <a:gd name="T74" fmla="*/ 143 w 160"/>
              <a:gd name="T75" fmla="*/ 112 h 153"/>
              <a:gd name="T76" fmla="*/ 118 w 160"/>
              <a:gd name="T77" fmla="*/ 103 h 153"/>
              <a:gd name="T78" fmla="*/ 108 w 160"/>
              <a:gd name="T79" fmla="*/ 145 h 153"/>
              <a:gd name="T80" fmla="*/ 152 w 160"/>
              <a:gd name="T81" fmla="*/ 12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53">
                <a:moveTo>
                  <a:pt x="90" y="134"/>
                </a:moveTo>
                <a:cubicBezTo>
                  <a:pt x="72" y="134"/>
                  <a:pt x="72" y="134"/>
                  <a:pt x="72" y="134"/>
                </a:cubicBezTo>
                <a:cubicBezTo>
                  <a:pt x="70" y="134"/>
                  <a:pt x="70" y="134"/>
                  <a:pt x="70" y="134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44" y="134"/>
                  <a:pt x="38" y="128"/>
                  <a:pt x="38" y="122"/>
                </a:cubicBezTo>
                <a:cubicBezTo>
                  <a:pt x="38" y="67"/>
                  <a:pt x="38" y="67"/>
                  <a:pt x="38" y="67"/>
                </a:cubicBezTo>
                <a:cubicBezTo>
                  <a:pt x="40" y="67"/>
                  <a:pt x="40" y="67"/>
                  <a:pt x="40" y="67"/>
                </a:cubicBezTo>
                <a:cubicBezTo>
                  <a:pt x="41" y="66"/>
                  <a:pt x="47" y="64"/>
                  <a:pt x="54" y="60"/>
                </a:cubicBezTo>
                <a:cubicBezTo>
                  <a:pt x="64" y="53"/>
                  <a:pt x="69" y="44"/>
                  <a:pt x="69" y="33"/>
                </a:cubicBezTo>
                <a:cubicBezTo>
                  <a:pt x="69" y="11"/>
                  <a:pt x="69" y="11"/>
                  <a:pt x="69" y="11"/>
                </a:cubicBezTo>
                <a:cubicBezTo>
                  <a:pt x="72" y="11"/>
                  <a:pt x="77" y="11"/>
                  <a:pt x="80" y="13"/>
                </a:cubicBezTo>
                <a:cubicBezTo>
                  <a:pt x="84" y="16"/>
                  <a:pt x="85" y="20"/>
                  <a:pt x="85" y="27"/>
                </a:cubicBezTo>
                <a:cubicBezTo>
                  <a:pt x="85" y="53"/>
                  <a:pt x="85" y="53"/>
                  <a:pt x="85" y="53"/>
                </a:cubicBezTo>
                <a:cubicBezTo>
                  <a:pt x="85" y="55"/>
                  <a:pt x="87" y="57"/>
                  <a:pt x="89" y="57"/>
                </a:cubicBezTo>
                <a:cubicBezTo>
                  <a:pt x="102" y="57"/>
                  <a:pt x="102" y="57"/>
                  <a:pt x="102" y="57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30" y="57"/>
                  <a:pt x="136" y="63"/>
                  <a:pt x="136" y="70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6" y="77"/>
                  <a:pt x="138" y="79"/>
                  <a:pt x="140" y="79"/>
                </a:cubicBezTo>
                <a:cubicBezTo>
                  <a:pt x="142" y="79"/>
                  <a:pt x="144" y="77"/>
                  <a:pt x="144" y="75"/>
                </a:cubicBezTo>
                <a:cubicBezTo>
                  <a:pt x="144" y="70"/>
                  <a:pt x="144" y="70"/>
                  <a:pt x="144" y="70"/>
                </a:cubicBezTo>
                <a:cubicBezTo>
                  <a:pt x="144" y="65"/>
                  <a:pt x="142" y="59"/>
                  <a:pt x="138" y="55"/>
                </a:cubicBezTo>
                <a:cubicBezTo>
                  <a:pt x="134" y="51"/>
                  <a:pt x="129" y="49"/>
                  <a:pt x="124" y="49"/>
                </a:cubicBezTo>
                <a:cubicBezTo>
                  <a:pt x="119" y="49"/>
                  <a:pt x="119" y="49"/>
                  <a:pt x="119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93" y="49"/>
                  <a:pt x="93" y="49"/>
                  <a:pt x="93" y="49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18"/>
                  <a:pt x="90" y="11"/>
                  <a:pt x="85" y="7"/>
                </a:cubicBezTo>
                <a:cubicBezTo>
                  <a:pt x="76" y="0"/>
                  <a:pt x="64" y="4"/>
                  <a:pt x="64" y="4"/>
                </a:cubicBezTo>
                <a:cubicBezTo>
                  <a:pt x="62" y="5"/>
                  <a:pt x="61" y="6"/>
                  <a:pt x="61" y="8"/>
                </a:cubicBezTo>
                <a:cubicBezTo>
                  <a:pt x="61" y="33"/>
                  <a:pt x="61" y="33"/>
                  <a:pt x="61" y="33"/>
                </a:cubicBezTo>
                <a:cubicBezTo>
                  <a:pt x="61" y="41"/>
                  <a:pt x="57" y="48"/>
                  <a:pt x="50" y="53"/>
                </a:cubicBezTo>
                <a:cubicBezTo>
                  <a:pt x="44" y="57"/>
                  <a:pt x="38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5" y="57"/>
                  <a:pt x="33" y="56"/>
                  <a:pt x="30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4" y="56"/>
                  <a:pt x="0" y="59"/>
                  <a:pt x="0" y="64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4"/>
                  <a:pt x="4" y="138"/>
                  <a:pt x="8" y="138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2" y="138"/>
                  <a:pt x="34" y="137"/>
                  <a:pt x="36" y="136"/>
                </a:cubicBezTo>
                <a:cubicBezTo>
                  <a:pt x="40" y="139"/>
                  <a:pt x="45" y="142"/>
                  <a:pt x="51" y="142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72" y="142"/>
                  <a:pt x="72" y="142"/>
                  <a:pt x="72" y="142"/>
                </a:cubicBezTo>
                <a:cubicBezTo>
                  <a:pt x="90" y="142"/>
                  <a:pt x="90" y="142"/>
                  <a:pt x="90" y="142"/>
                </a:cubicBezTo>
                <a:cubicBezTo>
                  <a:pt x="92" y="142"/>
                  <a:pt x="94" y="140"/>
                  <a:pt x="94" y="138"/>
                </a:cubicBezTo>
                <a:cubicBezTo>
                  <a:pt x="94" y="136"/>
                  <a:pt x="92" y="134"/>
                  <a:pt x="90" y="134"/>
                </a:cubicBezTo>
                <a:close/>
                <a:moveTo>
                  <a:pt x="30" y="130"/>
                </a:moveTo>
                <a:cubicBezTo>
                  <a:pt x="30" y="130"/>
                  <a:pt x="30" y="130"/>
                  <a:pt x="30" y="130"/>
                </a:cubicBezTo>
                <a:cubicBezTo>
                  <a:pt x="8" y="130"/>
                  <a:pt x="8" y="130"/>
                  <a:pt x="8" y="130"/>
                </a:cubicBezTo>
                <a:cubicBezTo>
                  <a:pt x="8" y="130"/>
                  <a:pt x="8" y="130"/>
                  <a:pt x="8" y="130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4"/>
                  <a:pt x="30" y="64"/>
                  <a:pt x="30" y="64"/>
                </a:cubicBezTo>
                <a:lnTo>
                  <a:pt x="30" y="130"/>
                </a:lnTo>
                <a:close/>
                <a:moveTo>
                  <a:pt x="156" y="112"/>
                </a:moveTo>
                <a:cubicBezTo>
                  <a:pt x="151" y="112"/>
                  <a:pt x="151" y="112"/>
                  <a:pt x="151" y="112"/>
                </a:cubicBezTo>
                <a:cubicBezTo>
                  <a:pt x="151" y="103"/>
                  <a:pt x="151" y="103"/>
                  <a:pt x="151" y="103"/>
                </a:cubicBezTo>
                <a:cubicBezTo>
                  <a:pt x="151" y="92"/>
                  <a:pt x="141" y="83"/>
                  <a:pt x="130" y="83"/>
                </a:cubicBezTo>
                <a:cubicBezTo>
                  <a:pt x="119" y="83"/>
                  <a:pt x="110" y="92"/>
                  <a:pt x="110" y="103"/>
                </a:cubicBezTo>
                <a:cubicBezTo>
                  <a:pt x="110" y="112"/>
                  <a:pt x="110" y="112"/>
                  <a:pt x="110" y="112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2" y="112"/>
                  <a:pt x="101" y="113"/>
                  <a:pt x="101" y="116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01" y="151"/>
                  <a:pt x="102" y="153"/>
                  <a:pt x="105" y="153"/>
                </a:cubicBezTo>
                <a:cubicBezTo>
                  <a:pt x="156" y="153"/>
                  <a:pt x="156" y="153"/>
                  <a:pt x="156" y="153"/>
                </a:cubicBezTo>
                <a:cubicBezTo>
                  <a:pt x="158" y="153"/>
                  <a:pt x="160" y="151"/>
                  <a:pt x="160" y="149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3"/>
                  <a:pt x="158" y="112"/>
                  <a:pt x="156" y="112"/>
                </a:cubicBezTo>
                <a:close/>
                <a:moveTo>
                  <a:pt x="118" y="103"/>
                </a:moveTo>
                <a:cubicBezTo>
                  <a:pt x="118" y="96"/>
                  <a:pt x="123" y="91"/>
                  <a:pt x="130" y="91"/>
                </a:cubicBezTo>
                <a:cubicBezTo>
                  <a:pt x="137" y="91"/>
                  <a:pt x="143" y="96"/>
                  <a:pt x="143" y="103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18" y="103"/>
                  <a:pt x="118" y="103"/>
                  <a:pt x="118" y="103"/>
                </a:cubicBezTo>
                <a:close/>
                <a:moveTo>
                  <a:pt x="152" y="145"/>
                </a:moveTo>
                <a:cubicBezTo>
                  <a:pt x="108" y="145"/>
                  <a:pt x="108" y="145"/>
                  <a:pt x="108" y="145"/>
                </a:cubicBezTo>
                <a:cubicBezTo>
                  <a:pt x="108" y="120"/>
                  <a:pt x="108" y="120"/>
                  <a:pt x="108" y="120"/>
                </a:cubicBezTo>
                <a:cubicBezTo>
                  <a:pt x="152" y="120"/>
                  <a:pt x="152" y="120"/>
                  <a:pt x="152" y="120"/>
                </a:cubicBezTo>
                <a:lnTo>
                  <a:pt x="152" y="14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C362D205-6BB7-4C2C-8495-742A71CAE98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4" y="5693570"/>
            <a:ext cx="453152" cy="445294"/>
          </a:xfrm>
          <a:custGeom>
            <a:avLst/>
            <a:gdLst>
              <a:gd name="T0" fmla="*/ 152 w 161"/>
              <a:gd name="T1" fmla="*/ 60 h 157"/>
              <a:gd name="T2" fmla="*/ 138 w 161"/>
              <a:gd name="T3" fmla="*/ 55 h 157"/>
              <a:gd name="T4" fmla="*/ 133 w 161"/>
              <a:gd name="T5" fmla="*/ 55 h 157"/>
              <a:gd name="T6" fmla="*/ 114 w 161"/>
              <a:gd name="T7" fmla="*/ 55 h 157"/>
              <a:gd name="T8" fmla="*/ 103 w 161"/>
              <a:gd name="T9" fmla="*/ 55 h 157"/>
              <a:gd name="T10" fmla="*/ 103 w 161"/>
              <a:gd name="T11" fmla="*/ 30 h 157"/>
              <a:gd name="T12" fmla="*/ 94 w 161"/>
              <a:gd name="T13" fmla="*/ 7 h 157"/>
              <a:gd name="T14" fmla="*/ 71 w 161"/>
              <a:gd name="T15" fmla="*/ 4 h 157"/>
              <a:gd name="T16" fmla="*/ 68 w 161"/>
              <a:gd name="T17" fmla="*/ 8 h 157"/>
              <a:gd name="T18" fmla="*/ 68 w 161"/>
              <a:gd name="T19" fmla="*/ 36 h 157"/>
              <a:gd name="T20" fmla="*/ 55 w 161"/>
              <a:gd name="T21" fmla="*/ 59 h 157"/>
              <a:gd name="T22" fmla="*/ 42 w 161"/>
              <a:gd name="T23" fmla="*/ 66 h 157"/>
              <a:gd name="T24" fmla="*/ 41 w 161"/>
              <a:gd name="T25" fmla="*/ 66 h 157"/>
              <a:gd name="T26" fmla="*/ 34 w 161"/>
              <a:gd name="T27" fmla="*/ 62 h 157"/>
              <a:gd name="T28" fmla="*/ 8 w 161"/>
              <a:gd name="T29" fmla="*/ 62 h 157"/>
              <a:gd name="T30" fmla="*/ 0 w 161"/>
              <a:gd name="T31" fmla="*/ 70 h 157"/>
              <a:gd name="T32" fmla="*/ 0 w 161"/>
              <a:gd name="T33" fmla="*/ 145 h 157"/>
              <a:gd name="T34" fmla="*/ 8 w 161"/>
              <a:gd name="T35" fmla="*/ 153 h 157"/>
              <a:gd name="T36" fmla="*/ 34 w 161"/>
              <a:gd name="T37" fmla="*/ 153 h 157"/>
              <a:gd name="T38" fmla="*/ 40 w 161"/>
              <a:gd name="T39" fmla="*/ 150 h 157"/>
              <a:gd name="T40" fmla="*/ 56 w 161"/>
              <a:gd name="T41" fmla="*/ 157 h 157"/>
              <a:gd name="T42" fmla="*/ 78 w 161"/>
              <a:gd name="T43" fmla="*/ 157 h 157"/>
              <a:gd name="T44" fmla="*/ 80 w 161"/>
              <a:gd name="T45" fmla="*/ 157 h 157"/>
              <a:gd name="T46" fmla="*/ 124 w 161"/>
              <a:gd name="T47" fmla="*/ 157 h 157"/>
              <a:gd name="T48" fmla="*/ 151 w 161"/>
              <a:gd name="T49" fmla="*/ 136 h 157"/>
              <a:gd name="T50" fmla="*/ 160 w 161"/>
              <a:gd name="T51" fmla="*/ 81 h 157"/>
              <a:gd name="T52" fmla="*/ 152 w 161"/>
              <a:gd name="T53" fmla="*/ 60 h 157"/>
              <a:gd name="T54" fmla="*/ 34 w 161"/>
              <a:gd name="T55" fmla="*/ 145 h 157"/>
              <a:gd name="T56" fmla="*/ 34 w 161"/>
              <a:gd name="T57" fmla="*/ 145 h 157"/>
              <a:gd name="T58" fmla="*/ 8 w 161"/>
              <a:gd name="T59" fmla="*/ 145 h 157"/>
              <a:gd name="T60" fmla="*/ 8 w 161"/>
              <a:gd name="T61" fmla="*/ 145 h 157"/>
              <a:gd name="T62" fmla="*/ 8 w 161"/>
              <a:gd name="T63" fmla="*/ 70 h 157"/>
              <a:gd name="T64" fmla="*/ 8 w 161"/>
              <a:gd name="T65" fmla="*/ 70 h 157"/>
              <a:gd name="T66" fmla="*/ 34 w 161"/>
              <a:gd name="T67" fmla="*/ 70 h 157"/>
              <a:gd name="T68" fmla="*/ 34 w 161"/>
              <a:gd name="T69" fmla="*/ 70 h 157"/>
              <a:gd name="T70" fmla="*/ 34 w 161"/>
              <a:gd name="T71" fmla="*/ 145 h 157"/>
              <a:gd name="T72" fmla="*/ 152 w 161"/>
              <a:gd name="T73" fmla="*/ 80 h 157"/>
              <a:gd name="T74" fmla="*/ 143 w 161"/>
              <a:gd name="T75" fmla="*/ 135 h 157"/>
              <a:gd name="T76" fmla="*/ 143 w 161"/>
              <a:gd name="T77" fmla="*/ 135 h 157"/>
              <a:gd name="T78" fmla="*/ 124 w 161"/>
              <a:gd name="T79" fmla="*/ 150 h 157"/>
              <a:gd name="T80" fmla="*/ 80 w 161"/>
              <a:gd name="T81" fmla="*/ 150 h 157"/>
              <a:gd name="T82" fmla="*/ 78 w 161"/>
              <a:gd name="T83" fmla="*/ 150 h 157"/>
              <a:gd name="T84" fmla="*/ 56 w 161"/>
              <a:gd name="T85" fmla="*/ 150 h 157"/>
              <a:gd name="T86" fmla="*/ 42 w 161"/>
              <a:gd name="T87" fmla="*/ 137 h 157"/>
              <a:gd name="T88" fmla="*/ 42 w 161"/>
              <a:gd name="T89" fmla="*/ 137 h 157"/>
              <a:gd name="T90" fmla="*/ 42 w 161"/>
              <a:gd name="T91" fmla="*/ 74 h 157"/>
              <a:gd name="T92" fmla="*/ 44 w 161"/>
              <a:gd name="T93" fmla="*/ 73 h 157"/>
              <a:gd name="T94" fmla="*/ 44 w 161"/>
              <a:gd name="T95" fmla="*/ 73 h 157"/>
              <a:gd name="T96" fmla="*/ 60 w 161"/>
              <a:gd name="T97" fmla="*/ 66 h 157"/>
              <a:gd name="T98" fmla="*/ 76 w 161"/>
              <a:gd name="T99" fmla="*/ 36 h 157"/>
              <a:gd name="T100" fmla="*/ 76 w 161"/>
              <a:gd name="T101" fmla="*/ 11 h 157"/>
              <a:gd name="T102" fmla="*/ 90 w 161"/>
              <a:gd name="T103" fmla="*/ 14 h 157"/>
              <a:gd name="T104" fmla="*/ 95 w 161"/>
              <a:gd name="T105" fmla="*/ 30 h 157"/>
              <a:gd name="T106" fmla="*/ 95 w 161"/>
              <a:gd name="T107" fmla="*/ 58 h 157"/>
              <a:gd name="T108" fmla="*/ 99 w 161"/>
              <a:gd name="T109" fmla="*/ 62 h 157"/>
              <a:gd name="T110" fmla="*/ 114 w 161"/>
              <a:gd name="T111" fmla="*/ 62 h 157"/>
              <a:gd name="T112" fmla="*/ 133 w 161"/>
              <a:gd name="T113" fmla="*/ 62 h 157"/>
              <a:gd name="T114" fmla="*/ 138 w 161"/>
              <a:gd name="T115" fmla="*/ 62 h 157"/>
              <a:gd name="T116" fmla="*/ 147 w 161"/>
              <a:gd name="T117" fmla="*/ 66 h 157"/>
              <a:gd name="T118" fmla="*/ 152 w 161"/>
              <a:gd name="T119" fmla="*/ 8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1" h="157">
                <a:moveTo>
                  <a:pt x="152" y="60"/>
                </a:moveTo>
                <a:cubicBezTo>
                  <a:pt x="148" y="56"/>
                  <a:pt x="143" y="55"/>
                  <a:pt x="138" y="55"/>
                </a:cubicBezTo>
                <a:cubicBezTo>
                  <a:pt x="133" y="55"/>
                  <a:pt x="133" y="55"/>
                  <a:pt x="133" y="55"/>
                </a:cubicBezTo>
                <a:cubicBezTo>
                  <a:pt x="114" y="55"/>
                  <a:pt x="114" y="55"/>
                  <a:pt x="114" y="55"/>
                </a:cubicBezTo>
                <a:cubicBezTo>
                  <a:pt x="103" y="55"/>
                  <a:pt x="103" y="55"/>
                  <a:pt x="103" y="55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103" y="19"/>
                  <a:pt x="100" y="12"/>
                  <a:pt x="94" y="7"/>
                </a:cubicBezTo>
                <a:cubicBezTo>
                  <a:pt x="85" y="0"/>
                  <a:pt x="71" y="4"/>
                  <a:pt x="71" y="4"/>
                </a:cubicBezTo>
                <a:cubicBezTo>
                  <a:pt x="69" y="5"/>
                  <a:pt x="68" y="6"/>
                  <a:pt x="68" y="8"/>
                </a:cubicBezTo>
                <a:cubicBezTo>
                  <a:pt x="68" y="36"/>
                  <a:pt x="68" y="36"/>
                  <a:pt x="68" y="36"/>
                </a:cubicBezTo>
                <a:cubicBezTo>
                  <a:pt x="68" y="45"/>
                  <a:pt x="64" y="53"/>
                  <a:pt x="55" y="59"/>
                </a:cubicBezTo>
                <a:cubicBezTo>
                  <a:pt x="49" y="64"/>
                  <a:pt x="42" y="66"/>
                  <a:pt x="42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9" y="64"/>
                  <a:pt x="37" y="62"/>
                  <a:pt x="34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62"/>
                  <a:pt x="0" y="66"/>
                  <a:pt x="0" y="70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50"/>
                  <a:pt x="4" y="153"/>
                  <a:pt x="8" y="153"/>
                </a:cubicBezTo>
                <a:cubicBezTo>
                  <a:pt x="34" y="153"/>
                  <a:pt x="34" y="153"/>
                  <a:pt x="34" y="153"/>
                </a:cubicBezTo>
                <a:cubicBezTo>
                  <a:pt x="36" y="153"/>
                  <a:pt x="38" y="152"/>
                  <a:pt x="40" y="150"/>
                </a:cubicBezTo>
                <a:cubicBezTo>
                  <a:pt x="44" y="155"/>
                  <a:pt x="50" y="157"/>
                  <a:pt x="56" y="157"/>
                </a:cubicBezTo>
                <a:cubicBezTo>
                  <a:pt x="78" y="157"/>
                  <a:pt x="78" y="157"/>
                  <a:pt x="78" y="157"/>
                </a:cubicBezTo>
                <a:cubicBezTo>
                  <a:pt x="80" y="157"/>
                  <a:pt x="80" y="157"/>
                  <a:pt x="80" y="157"/>
                </a:cubicBezTo>
                <a:cubicBezTo>
                  <a:pt x="124" y="157"/>
                  <a:pt x="124" y="157"/>
                  <a:pt x="124" y="157"/>
                </a:cubicBezTo>
                <a:cubicBezTo>
                  <a:pt x="140" y="157"/>
                  <a:pt x="149" y="150"/>
                  <a:pt x="151" y="136"/>
                </a:cubicBezTo>
                <a:cubicBezTo>
                  <a:pt x="160" y="81"/>
                  <a:pt x="160" y="81"/>
                  <a:pt x="160" y="81"/>
                </a:cubicBezTo>
                <a:cubicBezTo>
                  <a:pt x="161" y="73"/>
                  <a:pt x="158" y="65"/>
                  <a:pt x="152" y="60"/>
                </a:cubicBezTo>
                <a:close/>
                <a:moveTo>
                  <a:pt x="34" y="145"/>
                </a:moveTo>
                <a:cubicBezTo>
                  <a:pt x="34" y="145"/>
                  <a:pt x="34" y="145"/>
                  <a:pt x="34" y="145"/>
                </a:cubicBezTo>
                <a:cubicBezTo>
                  <a:pt x="8" y="145"/>
                  <a:pt x="8" y="145"/>
                  <a:pt x="8" y="145"/>
                </a:cubicBezTo>
                <a:cubicBezTo>
                  <a:pt x="8" y="145"/>
                  <a:pt x="8" y="145"/>
                  <a:pt x="8" y="145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34" y="70"/>
                  <a:pt x="34" y="70"/>
                  <a:pt x="34" y="70"/>
                </a:cubicBezTo>
                <a:cubicBezTo>
                  <a:pt x="34" y="145"/>
                  <a:pt x="34" y="145"/>
                  <a:pt x="34" y="145"/>
                </a:cubicBezTo>
                <a:close/>
                <a:moveTo>
                  <a:pt x="152" y="80"/>
                </a:moveTo>
                <a:cubicBezTo>
                  <a:pt x="143" y="135"/>
                  <a:pt x="143" y="135"/>
                  <a:pt x="143" y="135"/>
                </a:cubicBezTo>
                <a:cubicBezTo>
                  <a:pt x="143" y="135"/>
                  <a:pt x="143" y="135"/>
                  <a:pt x="143" y="135"/>
                </a:cubicBezTo>
                <a:cubicBezTo>
                  <a:pt x="142" y="145"/>
                  <a:pt x="136" y="150"/>
                  <a:pt x="124" y="150"/>
                </a:cubicBezTo>
                <a:cubicBezTo>
                  <a:pt x="80" y="150"/>
                  <a:pt x="80" y="150"/>
                  <a:pt x="80" y="150"/>
                </a:cubicBezTo>
                <a:cubicBezTo>
                  <a:pt x="78" y="150"/>
                  <a:pt x="78" y="150"/>
                  <a:pt x="78" y="150"/>
                </a:cubicBezTo>
                <a:cubicBezTo>
                  <a:pt x="56" y="150"/>
                  <a:pt x="56" y="150"/>
                  <a:pt x="56" y="150"/>
                </a:cubicBezTo>
                <a:cubicBezTo>
                  <a:pt x="49" y="150"/>
                  <a:pt x="43" y="144"/>
                  <a:pt x="42" y="137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2" y="74"/>
                  <a:pt x="42" y="74"/>
                  <a:pt x="42" y="74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73"/>
                  <a:pt x="52" y="71"/>
                  <a:pt x="60" y="66"/>
                </a:cubicBezTo>
                <a:cubicBezTo>
                  <a:pt x="70" y="58"/>
                  <a:pt x="76" y="48"/>
                  <a:pt x="76" y="36"/>
                </a:cubicBezTo>
                <a:cubicBezTo>
                  <a:pt x="76" y="11"/>
                  <a:pt x="76" y="11"/>
                  <a:pt x="76" y="11"/>
                </a:cubicBezTo>
                <a:cubicBezTo>
                  <a:pt x="79" y="11"/>
                  <a:pt x="85" y="10"/>
                  <a:pt x="90" y="14"/>
                </a:cubicBezTo>
                <a:cubicBezTo>
                  <a:pt x="93" y="16"/>
                  <a:pt x="95" y="22"/>
                  <a:pt x="95" y="30"/>
                </a:cubicBezTo>
                <a:cubicBezTo>
                  <a:pt x="95" y="58"/>
                  <a:pt x="95" y="58"/>
                  <a:pt x="95" y="58"/>
                </a:cubicBezTo>
                <a:cubicBezTo>
                  <a:pt x="95" y="61"/>
                  <a:pt x="97" y="62"/>
                  <a:pt x="99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33" y="62"/>
                  <a:pt x="133" y="62"/>
                  <a:pt x="133" y="62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1" y="62"/>
                  <a:pt x="144" y="64"/>
                  <a:pt x="147" y="66"/>
                </a:cubicBezTo>
                <a:cubicBezTo>
                  <a:pt x="151" y="69"/>
                  <a:pt x="153" y="74"/>
                  <a:pt x="152" y="8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27EE9202-7F6C-4D92-8664-46EEAD7F8C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1613894"/>
            <a:ext cx="450533" cy="454462"/>
          </a:xfrm>
          <a:custGeom>
            <a:avLst/>
            <a:gdLst>
              <a:gd name="T0" fmla="*/ 13 w 160"/>
              <a:gd name="T1" fmla="*/ 0 h 160"/>
              <a:gd name="T2" fmla="*/ 0 w 160"/>
              <a:gd name="T3" fmla="*/ 147 h 160"/>
              <a:gd name="T4" fmla="*/ 147 w 160"/>
              <a:gd name="T5" fmla="*/ 160 h 160"/>
              <a:gd name="T6" fmla="*/ 160 w 160"/>
              <a:gd name="T7" fmla="*/ 13 h 160"/>
              <a:gd name="T8" fmla="*/ 152 w 160"/>
              <a:gd name="T9" fmla="*/ 147 h 160"/>
              <a:gd name="T10" fmla="*/ 13 w 160"/>
              <a:gd name="T11" fmla="*/ 152 h 160"/>
              <a:gd name="T12" fmla="*/ 8 w 160"/>
              <a:gd name="T13" fmla="*/ 13 h 160"/>
              <a:gd name="T14" fmla="*/ 147 w 160"/>
              <a:gd name="T15" fmla="*/ 8 h 160"/>
              <a:gd name="T16" fmla="*/ 152 w 160"/>
              <a:gd name="T17" fmla="*/ 147 h 160"/>
              <a:gd name="T18" fmla="*/ 52 w 160"/>
              <a:gd name="T19" fmla="*/ 116 h 160"/>
              <a:gd name="T20" fmla="*/ 64 w 160"/>
              <a:gd name="T21" fmla="*/ 134 h 160"/>
              <a:gd name="T22" fmla="*/ 58 w 160"/>
              <a:gd name="T23" fmla="*/ 134 h 160"/>
              <a:gd name="T24" fmla="*/ 34 w 160"/>
              <a:gd name="T25" fmla="*/ 134 h 160"/>
              <a:gd name="T26" fmla="*/ 29 w 160"/>
              <a:gd name="T27" fmla="*/ 134 h 160"/>
              <a:gd name="T28" fmla="*/ 40 w 160"/>
              <a:gd name="T29" fmla="*/ 116 h 160"/>
              <a:gd name="T30" fmla="*/ 29 w 160"/>
              <a:gd name="T31" fmla="*/ 99 h 160"/>
              <a:gd name="T32" fmla="*/ 46 w 160"/>
              <a:gd name="T33" fmla="*/ 111 h 160"/>
              <a:gd name="T34" fmla="*/ 64 w 160"/>
              <a:gd name="T35" fmla="*/ 99 h 160"/>
              <a:gd name="T36" fmla="*/ 71 w 160"/>
              <a:gd name="T37" fmla="*/ 47 h 160"/>
              <a:gd name="T38" fmla="*/ 50 w 160"/>
              <a:gd name="T39" fmla="*/ 51 h 160"/>
              <a:gd name="T40" fmla="*/ 46 w 160"/>
              <a:gd name="T41" fmla="*/ 72 h 160"/>
              <a:gd name="T42" fmla="*/ 42 w 160"/>
              <a:gd name="T43" fmla="*/ 51 h 160"/>
              <a:gd name="T44" fmla="*/ 21 w 160"/>
              <a:gd name="T45" fmla="*/ 47 h 160"/>
              <a:gd name="T46" fmla="*/ 42 w 160"/>
              <a:gd name="T47" fmla="*/ 43 h 160"/>
              <a:gd name="T48" fmla="*/ 46 w 160"/>
              <a:gd name="T49" fmla="*/ 23 h 160"/>
              <a:gd name="T50" fmla="*/ 50 w 160"/>
              <a:gd name="T51" fmla="*/ 43 h 160"/>
              <a:gd name="T52" fmla="*/ 71 w 160"/>
              <a:gd name="T53" fmla="*/ 47 h 160"/>
              <a:gd name="T54" fmla="*/ 133 w 160"/>
              <a:gd name="T55" fmla="*/ 130 h 160"/>
              <a:gd name="T56" fmla="*/ 94 w 160"/>
              <a:gd name="T57" fmla="*/ 126 h 160"/>
              <a:gd name="T58" fmla="*/ 133 w 160"/>
              <a:gd name="T59" fmla="*/ 122 h 160"/>
              <a:gd name="T60" fmla="*/ 137 w 160"/>
              <a:gd name="T61" fmla="*/ 107 h 160"/>
              <a:gd name="T62" fmla="*/ 98 w 160"/>
              <a:gd name="T63" fmla="*/ 111 h 160"/>
              <a:gd name="T64" fmla="*/ 98 w 160"/>
              <a:gd name="T65" fmla="*/ 103 h 160"/>
              <a:gd name="T66" fmla="*/ 137 w 160"/>
              <a:gd name="T67" fmla="*/ 107 h 160"/>
              <a:gd name="T68" fmla="*/ 91 w 160"/>
              <a:gd name="T69" fmla="*/ 47 h 160"/>
              <a:gd name="T70" fmla="*/ 130 w 160"/>
              <a:gd name="T71" fmla="*/ 43 h 160"/>
              <a:gd name="T72" fmla="*/ 130 w 160"/>
              <a:gd name="T73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60">
                <a:moveTo>
                  <a:pt x="147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54"/>
                  <a:pt x="6" y="160"/>
                  <a:pt x="13" y="160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54" y="160"/>
                  <a:pt x="160" y="154"/>
                  <a:pt x="160" y="147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60" y="6"/>
                  <a:pt x="154" y="0"/>
                  <a:pt x="147" y="0"/>
                </a:cubicBezTo>
                <a:close/>
                <a:moveTo>
                  <a:pt x="152" y="147"/>
                </a:moveTo>
                <a:cubicBezTo>
                  <a:pt x="152" y="150"/>
                  <a:pt x="150" y="152"/>
                  <a:pt x="147" y="152"/>
                </a:cubicBezTo>
                <a:cubicBezTo>
                  <a:pt x="13" y="152"/>
                  <a:pt x="13" y="152"/>
                  <a:pt x="13" y="152"/>
                </a:cubicBezTo>
                <a:cubicBezTo>
                  <a:pt x="10" y="152"/>
                  <a:pt x="8" y="150"/>
                  <a:pt x="8" y="147"/>
                </a:cubicBezTo>
                <a:cubicBezTo>
                  <a:pt x="8" y="13"/>
                  <a:pt x="8" y="13"/>
                  <a:pt x="8" y="13"/>
                </a:cubicBezTo>
                <a:cubicBezTo>
                  <a:pt x="8" y="10"/>
                  <a:pt x="10" y="8"/>
                  <a:pt x="13" y="8"/>
                </a:cubicBezTo>
                <a:cubicBezTo>
                  <a:pt x="147" y="8"/>
                  <a:pt x="147" y="8"/>
                  <a:pt x="147" y="8"/>
                </a:cubicBezTo>
                <a:cubicBezTo>
                  <a:pt x="150" y="8"/>
                  <a:pt x="152" y="10"/>
                  <a:pt x="152" y="13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64" y="105"/>
                </a:moveTo>
                <a:cubicBezTo>
                  <a:pt x="52" y="116"/>
                  <a:pt x="52" y="116"/>
                  <a:pt x="52" y="116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5" y="130"/>
                  <a:pt x="65" y="132"/>
                  <a:pt x="64" y="134"/>
                </a:cubicBezTo>
                <a:cubicBezTo>
                  <a:pt x="63" y="135"/>
                  <a:pt x="62" y="135"/>
                  <a:pt x="61" y="135"/>
                </a:cubicBezTo>
                <a:cubicBezTo>
                  <a:pt x="60" y="135"/>
                  <a:pt x="59" y="135"/>
                  <a:pt x="58" y="134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33" y="135"/>
                  <a:pt x="32" y="135"/>
                  <a:pt x="31" y="135"/>
                </a:cubicBezTo>
                <a:cubicBezTo>
                  <a:pt x="30" y="135"/>
                  <a:pt x="29" y="135"/>
                  <a:pt x="29" y="134"/>
                </a:cubicBezTo>
                <a:cubicBezTo>
                  <a:pt x="27" y="132"/>
                  <a:pt x="27" y="130"/>
                  <a:pt x="29" y="128"/>
                </a:cubicBezTo>
                <a:cubicBezTo>
                  <a:pt x="40" y="116"/>
                  <a:pt x="40" y="116"/>
                  <a:pt x="40" y="116"/>
                </a:cubicBezTo>
                <a:cubicBezTo>
                  <a:pt x="29" y="105"/>
                  <a:pt x="29" y="105"/>
                  <a:pt x="29" y="105"/>
                </a:cubicBezTo>
                <a:cubicBezTo>
                  <a:pt x="27" y="103"/>
                  <a:pt x="27" y="100"/>
                  <a:pt x="29" y="99"/>
                </a:cubicBezTo>
                <a:cubicBezTo>
                  <a:pt x="30" y="97"/>
                  <a:pt x="33" y="97"/>
                  <a:pt x="34" y="99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58" y="99"/>
                  <a:pt x="58" y="99"/>
                  <a:pt x="58" y="99"/>
                </a:cubicBezTo>
                <a:cubicBezTo>
                  <a:pt x="59" y="97"/>
                  <a:pt x="62" y="97"/>
                  <a:pt x="64" y="99"/>
                </a:cubicBezTo>
                <a:cubicBezTo>
                  <a:pt x="65" y="100"/>
                  <a:pt x="65" y="103"/>
                  <a:pt x="64" y="105"/>
                </a:cubicBezTo>
                <a:close/>
                <a:moveTo>
                  <a:pt x="71" y="47"/>
                </a:moveTo>
                <a:cubicBezTo>
                  <a:pt x="71" y="49"/>
                  <a:pt x="69" y="51"/>
                  <a:pt x="67" y="51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70"/>
                  <a:pt x="48" y="72"/>
                  <a:pt x="46" y="72"/>
                </a:cubicBezTo>
                <a:cubicBezTo>
                  <a:pt x="44" y="72"/>
                  <a:pt x="42" y="70"/>
                  <a:pt x="42" y="68"/>
                </a:cubicBezTo>
                <a:cubicBezTo>
                  <a:pt x="42" y="51"/>
                  <a:pt x="42" y="51"/>
                  <a:pt x="42" y="51"/>
                </a:cubicBezTo>
                <a:cubicBezTo>
                  <a:pt x="25" y="51"/>
                  <a:pt x="25" y="51"/>
                  <a:pt x="25" y="51"/>
                </a:cubicBezTo>
                <a:cubicBezTo>
                  <a:pt x="23" y="51"/>
                  <a:pt x="21" y="49"/>
                  <a:pt x="21" y="47"/>
                </a:cubicBezTo>
                <a:cubicBezTo>
                  <a:pt x="21" y="45"/>
                  <a:pt x="23" y="43"/>
                  <a:pt x="25" y="43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27"/>
                  <a:pt x="42" y="27"/>
                  <a:pt x="42" y="27"/>
                </a:cubicBezTo>
                <a:cubicBezTo>
                  <a:pt x="42" y="24"/>
                  <a:pt x="44" y="23"/>
                  <a:pt x="46" y="23"/>
                </a:cubicBezTo>
                <a:cubicBezTo>
                  <a:pt x="48" y="23"/>
                  <a:pt x="50" y="24"/>
                  <a:pt x="50" y="27"/>
                </a:cubicBezTo>
                <a:cubicBezTo>
                  <a:pt x="50" y="43"/>
                  <a:pt x="50" y="43"/>
                  <a:pt x="50" y="43"/>
                </a:cubicBezTo>
                <a:cubicBezTo>
                  <a:pt x="67" y="43"/>
                  <a:pt x="67" y="43"/>
                  <a:pt x="67" y="43"/>
                </a:cubicBezTo>
                <a:cubicBezTo>
                  <a:pt x="69" y="43"/>
                  <a:pt x="71" y="45"/>
                  <a:pt x="71" y="47"/>
                </a:cubicBezTo>
                <a:close/>
                <a:moveTo>
                  <a:pt x="137" y="126"/>
                </a:moveTo>
                <a:cubicBezTo>
                  <a:pt x="137" y="128"/>
                  <a:pt x="135" y="130"/>
                  <a:pt x="133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5" y="130"/>
                  <a:pt x="94" y="128"/>
                  <a:pt x="94" y="126"/>
                </a:cubicBezTo>
                <a:cubicBezTo>
                  <a:pt x="94" y="124"/>
                  <a:pt x="95" y="122"/>
                  <a:pt x="98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5" y="122"/>
                  <a:pt x="137" y="124"/>
                  <a:pt x="137" y="126"/>
                </a:cubicBezTo>
                <a:close/>
                <a:moveTo>
                  <a:pt x="137" y="107"/>
                </a:moveTo>
                <a:cubicBezTo>
                  <a:pt x="137" y="109"/>
                  <a:pt x="135" y="111"/>
                  <a:pt x="133" y="111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5" y="111"/>
                  <a:pt x="94" y="109"/>
                  <a:pt x="94" y="107"/>
                </a:cubicBezTo>
                <a:cubicBezTo>
                  <a:pt x="94" y="105"/>
                  <a:pt x="95" y="103"/>
                  <a:pt x="98" y="103"/>
                </a:cubicBezTo>
                <a:cubicBezTo>
                  <a:pt x="133" y="103"/>
                  <a:pt x="133" y="103"/>
                  <a:pt x="133" y="103"/>
                </a:cubicBezTo>
                <a:cubicBezTo>
                  <a:pt x="135" y="103"/>
                  <a:pt x="137" y="105"/>
                  <a:pt x="137" y="107"/>
                </a:cubicBezTo>
                <a:close/>
                <a:moveTo>
                  <a:pt x="95" y="51"/>
                </a:moveTo>
                <a:cubicBezTo>
                  <a:pt x="92" y="51"/>
                  <a:pt x="91" y="49"/>
                  <a:pt x="91" y="47"/>
                </a:cubicBezTo>
                <a:cubicBezTo>
                  <a:pt x="91" y="45"/>
                  <a:pt x="92" y="43"/>
                  <a:pt x="95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4" y="45"/>
                  <a:pt x="134" y="47"/>
                </a:cubicBezTo>
                <a:cubicBezTo>
                  <a:pt x="134" y="49"/>
                  <a:pt x="132" y="51"/>
                  <a:pt x="130" y="51"/>
                </a:cubicBezTo>
                <a:lnTo>
                  <a:pt x="95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C18AA7EA-142A-44DD-A790-0ABF41A5C04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56648" y="2124671"/>
            <a:ext cx="385048" cy="454462"/>
          </a:xfrm>
          <a:custGeom>
            <a:avLst/>
            <a:gdLst>
              <a:gd name="T0" fmla="*/ 74 w 137"/>
              <a:gd name="T1" fmla="*/ 128 h 160"/>
              <a:gd name="T2" fmla="*/ 74 w 137"/>
              <a:gd name="T3" fmla="*/ 128 h 160"/>
              <a:gd name="T4" fmla="*/ 70 w 137"/>
              <a:gd name="T5" fmla="*/ 138 h 160"/>
              <a:gd name="T6" fmla="*/ 66 w 137"/>
              <a:gd name="T7" fmla="*/ 128 h 160"/>
              <a:gd name="T8" fmla="*/ 54 w 137"/>
              <a:gd name="T9" fmla="*/ 124 h 160"/>
              <a:gd name="T10" fmla="*/ 74 w 137"/>
              <a:gd name="T11" fmla="*/ 120 h 160"/>
              <a:gd name="T12" fmla="*/ 74 w 137"/>
              <a:gd name="T13" fmla="*/ 108 h 160"/>
              <a:gd name="T14" fmla="*/ 51 w 137"/>
              <a:gd name="T15" fmla="*/ 94 h 160"/>
              <a:gd name="T16" fmla="*/ 66 w 137"/>
              <a:gd name="T17" fmla="*/ 80 h 160"/>
              <a:gd name="T18" fmla="*/ 70 w 137"/>
              <a:gd name="T19" fmla="*/ 71 h 160"/>
              <a:gd name="T20" fmla="*/ 74 w 137"/>
              <a:gd name="T21" fmla="*/ 80 h 160"/>
              <a:gd name="T22" fmla="*/ 85 w 137"/>
              <a:gd name="T23" fmla="*/ 84 h 160"/>
              <a:gd name="T24" fmla="*/ 65 w 137"/>
              <a:gd name="T25" fmla="*/ 88 h 160"/>
              <a:gd name="T26" fmla="*/ 65 w 137"/>
              <a:gd name="T27" fmla="*/ 100 h 160"/>
              <a:gd name="T28" fmla="*/ 88 w 137"/>
              <a:gd name="T29" fmla="*/ 114 h 160"/>
              <a:gd name="T30" fmla="*/ 106 w 137"/>
              <a:gd name="T31" fmla="*/ 160 h 160"/>
              <a:gd name="T32" fmla="*/ 0 w 137"/>
              <a:gd name="T33" fmla="*/ 129 h 160"/>
              <a:gd name="T34" fmla="*/ 25 w 137"/>
              <a:gd name="T35" fmla="*/ 64 h 160"/>
              <a:gd name="T36" fmla="*/ 29 w 137"/>
              <a:gd name="T37" fmla="*/ 15 h 160"/>
              <a:gd name="T38" fmla="*/ 49 w 137"/>
              <a:gd name="T39" fmla="*/ 1 h 160"/>
              <a:gd name="T40" fmla="*/ 71 w 137"/>
              <a:gd name="T41" fmla="*/ 6 h 160"/>
              <a:gd name="T42" fmla="*/ 92 w 137"/>
              <a:gd name="T43" fmla="*/ 0 h 160"/>
              <a:gd name="T44" fmla="*/ 107 w 137"/>
              <a:gd name="T45" fmla="*/ 11 h 160"/>
              <a:gd name="T46" fmla="*/ 112 w 137"/>
              <a:gd name="T47" fmla="*/ 64 h 160"/>
              <a:gd name="T48" fmla="*/ 137 w 137"/>
              <a:gd name="T49" fmla="*/ 129 h 160"/>
              <a:gd name="T50" fmla="*/ 82 w 137"/>
              <a:gd name="T51" fmla="*/ 40 h 160"/>
              <a:gd name="T52" fmla="*/ 92 w 137"/>
              <a:gd name="T53" fmla="*/ 8 h 160"/>
              <a:gd name="T54" fmla="*/ 71 w 137"/>
              <a:gd name="T55" fmla="*/ 14 h 160"/>
              <a:gd name="T56" fmla="*/ 49 w 137"/>
              <a:gd name="T57" fmla="*/ 9 h 160"/>
              <a:gd name="T58" fmla="*/ 55 w 137"/>
              <a:gd name="T59" fmla="*/ 40 h 160"/>
              <a:gd name="T60" fmla="*/ 106 w 137"/>
              <a:gd name="T61" fmla="*/ 69 h 160"/>
              <a:gd name="T62" fmla="*/ 54 w 137"/>
              <a:gd name="T63" fmla="*/ 48 h 160"/>
              <a:gd name="T64" fmla="*/ 8 w 137"/>
              <a:gd name="T65" fmla="*/ 129 h 160"/>
              <a:gd name="T66" fmla="*/ 106 w 137"/>
              <a:gd name="T67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37" h="160">
                <a:moveTo>
                  <a:pt x="88" y="114"/>
                </a:moveTo>
                <a:cubicBezTo>
                  <a:pt x="88" y="122"/>
                  <a:pt x="82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28"/>
                  <a:pt x="74" y="128"/>
                  <a:pt x="74" y="128"/>
                </a:cubicBezTo>
                <a:cubicBezTo>
                  <a:pt x="74" y="134"/>
                  <a:pt x="74" y="134"/>
                  <a:pt x="74" y="134"/>
                </a:cubicBezTo>
                <a:cubicBezTo>
                  <a:pt x="74" y="136"/>
                  <a:pt x="72" y="138"/>
                  <a:pt x="70" y="138"/>
                </a:cubicBezTo>
                <a:cubicBezTo>
                  <a:pt x="67" y="138"/>
                  <a:pt x="66" y="136"/>
                  <a:pt x="66" y="134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58" y="128"/>
                  <a:pt x="58" y="128"/>
                  <a:pt x="58" y="128"/>
                </a:cubicBezTo>
                <a:cubicBezTo>
                  <a:pt x="56" y="128"/>
                  <a:pt x="54" y="127"/>
                  <a:pt x="54" y="124"/>
                </a:cubicBezTo>
                <a:cubicBezTo>
                  <a:pt x="54" y="122"/>
                  <a:pt x="56" y="120"/>
                  <a:pt x="58" y="120"/>
                </a:cubicBezTo>
                <a:cubicBezTo>
                  <a:pt x="74" y="120"/>
                  <a:pt x="74" y="120"/>
                  <a:pt x="74" y="120"/>
                </a:cubicBezTo>
                <a:cubicBezTo>
                  <a:pt x="77" y="120"/>
                  <a:pt x="80" y="118"/>
                  <a:pt x="80" y="114"/>
                </a:cubicBezTo>
                <a:cubicBezTo>
                  <a:pt x="80" y="111"/>
                  <a:pt x="77" y="108"/>
                  <a:pt x="74" y="108"/>
                </a:cubicBezTo>
                <a:cubicBezTo>
                  <a:pt x="65" y="108"/>
                  <a:pt x="65" y="108"/>
                  <a:pt x="65" y="108"/>
                </a:cubicBezTo>
                <a:cubicBezTo>
                  <a:pt x="57" y="108"/>
                  <a:pt x="51" y="102"/>
                  <a:pt x="51" y="94"/>
                </a:cubicBezTo>
                <a:cubicBezTo>
                  <a:pt x="51" y="87"/>
                  <a:pt x="57" y="80"/>
                  <a:pt x="65" y="80"/>
                </a:cubicBezTo>
                <a:cubicBezTo>
                  <a:pt x="66" y="80"/>
                  <a:pt x="66" y="80"/>
                  <a:pt x="66" y="80"/>
                </a:cubicBezTo>
                <a:cubicBezTo>
                  <a:pt x="66" y="75"/>
                  <a:pt x="66" y="75"/>
                  <a:pt x="66" y="75"/>
                </a:cubicBezTo>
                <a:cubicBezTo>
                  <a:pt x="66" y="73"/>
                  <a:pt x="67" y="71"/>
                  <a:pt x="70" y="71"/>
                </a:cubicBezTo>
                <a:cubicBezTo>
                  <a:pt x="72" y="71"/>
                  <a:pt x="74" y="73"/>
                  <a:pt x="74" y="75"/>
                </a:cubicBezTo>
                <a:cubicBezTo>
                  <a:pt x="74" y="80"/>
                  <a:pt x="74" y="80"/>
                  <a:pt x="74" y="80"/>
                </a:cubicBezTo>
                <a:cubicBezTo>
                  <a:pt x="81" y="80"/>
                  <a:pt x="81" y="80"/>
                  <a:pt x="81" y="80"/>
                </a:cubicBezTo>
                <a:cubicBezTo>
                  <a:pt x="83" y="80"/>
                  <a:pt x="85" y="82"/>
                  <a:pt x="85" y="84"/>
                </a:cubicBezTo>
                <a:cubicBezTo>
                  <a:pt x="85" y="87"/>
                  <a:pt x="83" y="88"/>
                  <a:pt x="81" y="88"/>
                </a:cubicBezTo>
                <a:cubicBezTo>
                  <a:pt x="65" y="88"/>
                  <a:pt x="65" y="88"/>
                  <a:pt x="65" y="88"/>
                </a:cubicBezTo>
                <a:cubicBezTo>
                  <a:pt x="62" y="88"/>
                  <a:pt x="59" y="91"/>
                  <a:pt x="59" y="94"/>
                </a:cubicBezTo>
                <a:cubicBezTo>
                  <a:pt x="59" y="98"/>
                  <a:pt x="62" y="100"/>
                  <a:pt x="65" y="100"/>
                </a:cubicBezTo>
                <a:cubicBezTo>
                  <a:pt x="74" y="100"/>
                  <a:pt x="74" y="100"/>
                  <a:pt x="74" y="100"/>
                </a:cubicBezTo>
                <a:cubicBezTo>
                  <a:pt x="82" y="100"/>
                  <a:pt x="88" y="107"/>
                  <a:pt x="88" y="114"/>
                </a:cubicBezTo>
                <a:close/>
                <a:moveTo>
                  <a:pt x="137" y="129"/>
                </a:moveTo>
                <a:cubicBezTo>
                  <a:pt x="137" y="146"/>
                  <a:pt x="124" y="160"/>
                  <a:pt x="106" y="160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14" y="160"/>
                  <a:pt x="0" y="146"/>
                  <a:pt x="0" y="129"/>
                </a:cubicBezTo>
                <a:cubicBezTo>
                  <a:pt x="0" y="116"/>
                  <a:pt x="3" y="104"/>
                  <a:pt x="8" y="91"/>
                </a:cubicBezTo>
                <a:cubicBezTo>
                  <a:pt x="12" y="82"/>
                  <a:pt x="18" y="72"/>
                  <a:pt x="25" y="64"/>
                </a:cubicBezTo>
                <a:cubicBezTo>
                  <a:pt x="34" y="53"/>
                  <a:pt x="43" y="46"/>
                  <a:pt x="47" y="43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4"/>
                  <a:pt x="28" y="12"/>
                  <a:pt x="29" y="10"/>
                </a:cubicBezTo>
                <a:cubicBezTo>
                  <a:pt x="35" y="4"/>
                  <a:pt x="42" y="1"/>
                  <a:pt x="49" y="1"/>
                </a:cubicBezTo>
                <a:cubicBezTo>
                  <a:pt x="55" y="1"/>
                  <a:pt x="61" y="3"/>
                  <a:pt x="69" y="5"/>
                </a:cubicBezTo>
                <a:cubicBezTo>
                  <a:pt x="70" y="6"/>
                  <a:pt x="70" y="6"/>
                  <a:pt x="71" y="6"/>
                </a:cubicBezTo>
                <a:cubicBezTo>
                  <a:pt x="73" y="6"/>
                  <a:pt x="76" y="5"/>
                  <a:pt x="79" y="3"/>
                </a:cubicBezTo>
                <a:cubicBezTo>
                  <a:pt x="83" y="2"/>
                  <a:pt x="87" y="0"/>
                  <a:pt x="92" y="0"/>
                </a:cubicBezTo>
                <a:cubicBezTo>
                  <a:pt x="97" y="0"/>
                  <a:pt x="102" y="2"/>
                  <a:pt x="106" y="6"/>
                </a:cubicBezTo>
                <a:cubicBezTo>
                  <a:pt x="108" y="8"/>
                  <a:pt x="108" y="10"/>
                  <a:pt x="107" y="11"/>
                </a:cubicBezTo>
                <a:cubicBezTo>
                  <a:pt x="90" y="43"/>
                  <a:pt x="90" y="43"/>
                  <a:pt x="90" y="43"/>
                </a:cubicBezTo>
                <a:cubicBezTo>
                  <a:pt x="95" y="46"/>
                  <a:pt x="103" y="53"/>
                  <a:pt x="112" y="64"/>
                </a:cubicBezTo>
                <a:cubicBezTo>
                  <a:pt x="120" y="72"/>
                  <a:pt x="125" y="82"/>
                  <a:pt x="130" y="91"/>
                </a:cubicBezTo>
                <a:cubicBezTo>
                  <a:pt x="135" y="104"/>
                  <a:pt x="137" y="116"/>
                  <a:pt x="137" y="129"/>
                </a:cubicBezTo>
                <a:close/>
                <a:moveTo>
                  <a:pt x="55" y="40"/>
                </a:moveTo>
                <a:cubicBezTo>
                  <a:pt x="82" y="40"/>
                  <a:pt x="82" y="40"/>
                  <a:pt x="82" y="40"/>
                </a:cubicBezTo>
                <a:cubicBezTo>
                  <a:pt x="98" y="10"/>
                  <a:pt x="98" y="10"/>
                  <a:pt x="98" y="10"/>
                </a:cubicBezTo>
                <a:cubicBezTo>
                  <a:pt x="96" y="8"/>
                  <a:pt x="94" y="8"/>
                  <a:pt x="92" y="8"/>
                </a:cubicBezTo>
                <a:cubicBezTo>
                  <a:pt x="89" y="8"/>
                  <a:pt x="86" y="9"/>
                  <a:pt x="82" y="11"/>
                </a:cubicBezTo>
                <a:cubicBezTo>
                  <a:pt x="79" y="12"/>
                  <a:pt x="75" y="14"/>
                  <a:pt x="71" y="14"/>
                </a:cubicBezTo>
                <a:cubicBezTo>
                  <a:pt x="69" y="14"/>
                  <a:pt x="68" y="13"/>
                  <a:pt x="66" y="13"/>
                </a:cubicBezTo>
                <a:cubicBezTo>
                  <a:pt x="59" y="10"/>
                  <a:pt x="54" y="9"/>
                  <a:pt x="49" y="9"/>
                </a:cubicBezTo>
                <a:cubicBezTo>
                  <a:pt x="45" y="9"/>
                  <a:pt x="41" y="10"/>
                  <a:pt x="37" y="14"/>
                </a:cubicBezTo>
                <a:lnTo>
                  <a:pt x="55" y="40"/>
                </a:lnTo>
                <a:close/>
                <a:moveTo>
                  <a:pt x="129" y="129"/>
                </a:moveTo>
                <a:cubicBezTo>
                  <a:pt x="129" y="108"/>
                  <a:pt x="122" y="87"/>
                  <a:pt x="106" y="69"/>
                </a:cubicBezTo>
                <a:cubicBezTo>
                  <a:pt x="97" y="57"/>
                  <a:pt x="87" y="50"/>
                  <a:pt x="84" y="48"/>
                </a:cubicBezTo>
                <a:cubicBezTo>
                  <a:pt x="54" y="48"/>
                  <a:pt x="54" y="48"/>
                  <a:pt x="54" y="48"/>
                </a:cubicBezTo>
                <a:cubicBezTo>
                  <a:pt x="51" y="50"/>
                  <a:pt x="41" y="57"/>
                  <a:pt x="31" y="69"/>
                </a:cubicBezTo>
                <a:cubicBezTo>
                  <a:pt x="16" y="87"/>
                  <a:pt x="8" y="108"/>
                  <a:pt x="8" y="129"/>
                </a:cubicBezTo>
                <a:cubicBezTo>
                  <a:pt x="8" y="142"/>
                  <a:pt x="18" y="152"/>
                  <a:pt x="31" y="152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19" y="152"/>
                  <a:pt x="129" y="142"/>
                  <a:pt x="129" y="1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55F40DED-F0F2-4761-871E-69635A46066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2635450"/>
            <a:ext cx="450533" cy="437436"/>
          </a:xfrm>
          <a:custGeom>
            <a:avLst/>
            <a:gdLst>
              <a:gd name="T0" fmla="*/ 126 w 160"/>
              <a:gd name="T1" fmla="*/ 146 h 154"/>
              <a:gd name="T2" fmla="*/ 93 w 160"/>
              <a:gd name="T3" fmla="*/ 138 h 154"/>
              <a:gd name="T4" fmla="*/ 127 w 160"/>
              <a:gd name="T5" fmla="*/ 137 h 154"/>
              <a:gd name="T6" fmla="*/ 159 w 160"/>
              <a:gd name="T7" fmla="*/ 103 h 154"/>
              <a:gd name="T8" fmla="*/ 123 w 160"/>
              <a:gd name="T9" fmla="*/ 130 h 154"/>
              <a:gd name="T10" fmla="*/ 93 w 160"/>
              <a:gd name="T11" fmla="*/ 122 h 154"/>
              <a:gd name="T12" fmla="*/ 124 w 160"/>
              <a:gd name="T13" fmla="*/ 121 h 154"/>
              <a:gd name="T14" fmla="*/ 160 w 160"/>
              <a:gd name="T15" fmla="*/ 85 h 154"/>
              <a:gd name="T16" fmla="*/ 39 w 160"/>
              <a:gd name="T17" fmla="*/ 82 h 154"/>
              <a:gd name="T18" fmla="*/ 1 w 160"/>
              <a:gd name="T19" fmla="*/ 115 h 154"/>
              <a:gd name="T20" fmla="*/ 4 w 160"/>
              <a:gd name="T21" fmla="*/ 122 h 154"/>
              <a:gd name="T22" fmla="*/ 37 w 160"/>
              <a:gd name="T23" fmla="*/ 130 h 154"/>
              <a:gd name="T24" fmla="*/ 0 w 160"/>
              <a:gd name="T25" fmla="*/ 134 h 154"/>
              <a:gd name="T26" fmla="*/ 37 w 160"/>
              <a:gd name="T27" fmla="*/ 138 h 154"/>
              <a:gd name="T28" fmla="*/ 4 w 160"/>
              <a:gd name="T29" fmla="*/ 146 h 154"/>
              <a:gd name="T30" fmla="*/ 4 w 160"/>
              <a:gd name="T31" fmla="*/ 154 h 154"/>
              <a:gd name="T32" fmla="*/ 89 w 160"/>
              <a:gd name="T33" fmla="*/ 154 h 154"/>
              <a:gd name="T34" fmla="*/ 130 w 160"/>
              <a:gd name="T35" fmla="*/ 153 h 154"/>
              <a:gd name="T36" fmla="*/ 159 w 160"/>
              <a:gd name="T37" fmla="*/ 122 h 154"/>
              <a:gd name="T38" fmla="*/ 110 w 160"/>
              <a:gd name="T39" fmla="*/ 90 h 154"/>
              <a:gd name="T40" fmla="*/ 51 w 160"/>
              <a:gd name="T41" fmla="*/ 114 h 154"/>
              <a:gd name="T42" fmla="*/ 110 w 160"/>
              <a:gd name="T43" fmla="*/ 90 h 154"/>
              <a:gd name="T44" fmla="*/ 95 w 160"/>
              <a:gd name="T45" fmla="*/ 114 h 154"/>
              <a:gd name="T46" fmla="*/ 146 w 160"/>
              <a:gd name="T47" fmla="*/ 90 h 154"/>
              <a:gd name="T48" fmla="*/ 41 w 160"/>
              <a:gd name="T49" fmla="*/ 90 h 154"/>
              <a:gd name="T50" fmla="*/ 39 w 160"/>
              <a:gd name="T51" fmla="*/ 114 h 154"/>
              <a:gd name="T52" fmla="*/ 41 w 160"/>
              <a:gd name="T53" fmla="*/ 90 h 154"/>
              <a:gd name="T54" fmla="*/ 45 w 160"/>
              <a:gd name="T55" fmla="*/ 122 h 154"/>
              <a:gd name="T56" fmla="*/ 85 w 160"/>
              <a:gd name="T57" fmla="*/ 146 h 154"/>
              <a:gd name="T58" fmla="*/ 61 w 160"/>
              <a:gd name="T59" fmla="*/ 25 h 154"/>
              <a:gd name="T60" fmla="*/ 76 w 160"/>
              <a:gd name="T61" fmla="*/ 10 h 154"/>
              <a:gd name="T62" fmla="*/ 80 w 160"/>
              <a:gd name="T63" fmla="*/ 0 h 154"/>
              <a:gd name="T64" fmla="*/ 84 w 160"/>
              <a:gd name="T65" fmla="*/ 10 h 154"/>
              <a:gd name="T66" fmla="*/ 97 w 160"/>
              <a:gd name="T67" fmla="*/ 14 h 154"/>
              <a:gd name="T68" fmla="*/ 75 w 160"/>
              <a:gd name="T69" fmla="*/ 18 h 154"/>
              <a:gd name="T70" fmla="*/ 75 w 160"/>
              <a:gd name="T71" fmla="*/ 32 h 154"/>
              <a:gd name="T72" fmla="*/ 100 w 160"/>
              <a:gd name="T73" fmla="*/ 47 h 154"/>
              <a:gd name="T74" fmla="*/ 85 w 160"/>
              <a:gd name="T75" fmla="*/ 62 h 154"/>
              <a:gd name="T76" fmla="*/ 84 w 160"/>
              <a:gd name="T77" fmla="*/ 68 h 154"/>
              <a:gd name="T78" fmla="*/ 76 w 160"/>
              <a:gd name="T79" fmla="*/ 68 h 154"/>
              <a:gd name="T80" fmla="*/ 68 w 160"/>
              <a:gd name="T81" fmla="*/ 62 h 154"/>
              <a:gd name="T82" fmla="*/ 68 w 160"/>
              <a:gd name="T83" fmla="*/ 54 h 154"/>
              <a:gd name="T84" fmla="*/ 92 w 160"/>
              <a:gd name="T85" fmla="*/ 47 h 154"/>
              <a:gd name="T86" fmla="*/ 75 w 160"/>
              <a:gd name="T87" fmla="*/ 40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54">
                <a:moveTo>
                  <a:pt x="153" y="122"/>
                </a:moveTo>
                <a:cubicBezTo>
                  <a:pt x="126" y="146"/>
                  <a:pt x="126" y="146"/>
                  <a:pt x="126" y="146"/>
                </a:cubicBezTo>
                <a:cubicBezTo>
                  <a:pt x="93" y="146"/>
                  <a:pt x="93" y="146"/>
                  <a:pt x="93" y="146"/>
                </a:cubicBezTo>
                <a:cubicBezTo>
                  <a:pt x="93" y="138"/>
                  <a:pt x="93" y="138"/>
                  <a:pt x="93" y="138"/>
                </a:cubicBezTo>
                <a:cubicBezTo>
                  <a:pt x="125" y="138"/>
                  <a:pt x="125" y="138"/>
                  <a:pt x="125" y="138"/>
                </a:cubicBezTo>
                <a:cubicBezTo>
                  <a:pt x="126" y="138"/>
                  <a:pt x="127" y="138"/>
                  <a:pt x="127" y="137"/>
                </a:cubicBezTo>
                <a:cubicBezTo>
                  <a:pt x="159" y="109"/>
                  <a:pt x="159" y="109"/>
                  <a:pt x="159" y="109"/>
                </a:cubicBezTo>
                <a:cubicBezTo>
                  <a:pt x="160" y="108"/>
                  <a:pt x="160" y="105"/>
                  <a:pt x="159" y="103"/>
                </a:cubicBezTo>
                <a:cubicBezTo>
                  <a:pt x="157" y="102"/>
                  <a:pt x="155" y="102"/>
                  <a:pt x="153" y="103"/>
                </a:cubicBezTo>
                <a:cubicBezTo>
                  <a:pt x="123" y="130"/>
                  <a:pt x="123" y="130"/>
                  <a:pt x="123" y="130"/>
                </a:cubicBezTo>
                <a:cubicBezTo>
                  <a:pt x="93" y="130"/>
                  <a:pt x="93" y="130"/>
                  <a:pt x="93" y="130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121" y="122"/>
                  <a:pt x="121" y="122"/>
                  <a:pt x="121" y="122"/>
                </a:cubicBezTo>
                <a:cubicBezTo>
                  <a:pt x="122" y="122"/>
                  <a:pt x="123" y="122"/>
                  <a:pt x="124" y="121"/>
                </a:cubicBezTo>
                <a:cubicBezTo>
                  <a:pt x="159" y="89"/>
                  <a:pt x="159" y="89"/>
                  <a:pt x="159" y="89"/>
                </a:cubicBezTo>
                <a:cubicBezTo>
                  <a:pt x="160" y="88"/>
                  <a:pt x="160" y="86"/>
                  <a:pt x="160" y="85"/>
                </a:cubicBezTo>
                <a:cubicBezTo>
                  <a:pt x="159" y="83"/>
                  <a:pt x="158" y="82"/>
                  <a:pt x="156" y="82"/>
                </a:cubicBezTo>
                <a:cubicBezTo>
                  <a:pt x="39" y="82"/>
                  <a:pt x="39" y="82"/>
                  <a:pt x="39" y="82"/>
                </a:cubicBezTo>
                <a:cubicBezTo>
                  <a:pt x="38" y="82"/>
                  <a:pt x="37" y="83"/>
                  <a:pt x="36" y="83"/>
                </a:cubicBezTo>
                <a:cubicBezTo>
                  <a:pt x="1" y="115"/>
                  <a:pt x="1" y="115"/>
                  <a:pt x="1" y="115"/>
                </a:cubicBezTo>
                <a:cubicBezTo>
                  <a:pt x="0" y="116"/>
                  <a:pt x="0" y="118"/>
                  <a:pt x="0" y="120"/>
                </a:cubicBezTo>
                <a:cubicBezTo>
                  <a:pt x="1" y="121"/>
                  <a:pt x="2" y="122"/>
                  <a:pt x="4" y="122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37" y="130"/>
                  <a:pt x="37" y="130"/>
                  <a:pt x="37" y="130"/>
                </a:cubicBezTo>
                <a:cubicBezTo>
                  <a:pt x="4" y="130"/>
                  <a:pt x="4" y="130"/>
                  <a:pt x="4" y="130"/>
                </a:cubicBezTo>
                <a:cubicBezTo>
                  <a:pt x="2" y="130"/>
                  <a:pt x="0" y="132"/>
                  <a:pt x="0" y="134"/>
                </a:cubicBezTo>
                <a:cubicBezTo>
                  <a:pt x="0" y="137"/>
                  <a:pt x="2" y="138"/>
                  <a:pt x="4" y="138"/>
                </a:cubicBezTo>
                <a:cubicBezTo>
                  <a:pt x="37" y="138"/>
                  <a:pt x="37" y="138"/>
                  <a:pt x="37" y="138"/>
                </a:cubicBezTo>
                <a:cubicBezTo>
                  <a:pt x="37" y="146"/>
                  <a:pt x="37" y="146"/>
                  <a:pt x="37" y="146"/>
                </a:cubicBezTo>
                <a:cubicBezTo>
                  <a:pt x="4" y="146"/>
                  <a:pt x="4" y="146"/>
                  <a:pt x="4" y="146"/>
                </a:cubicBezTo>
                <a:cubicBezTo>
                  <a:pt x="2" y="146"/>
                  <a:pt x="0" y="148"/>
                  <a:pt x="0" y="150"/>
                </a:cubicBezTo>
                <a:cubicBezTo>
                  <a:pt x="0" y="153"/>
                  <a:pt x="2" y="154"/>
                  <a:pt x="4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89" y="154"/>
                  <a:pt x="89" y="154"/>
                  <a:pt x="89" y="154"/>
                </a:cubicBezTo>
                <a:cubicBezTo>
                  <a:pt x="127" y="154"/>
                  <a:pt x="127" y="154"/>
                  <a:pt x="127" y="154"/>
                </a:cubicBezTo>
                <a:cubicBezTo>
                  <a:pt x="128" y="154"/>
                  <a:pt x="129" y="154"/>
                  <a:pt x="130" y="153"/>
                </a:cubicBezTo>
                <a:cubicBezTo>
                  <a:pt x="159" y="128"/>
                  <a:pt x="159" y="128"/>
                  <a:pt x="159" y="128"/>
                </a:cubicBezTo>
                <a:cubicBezTo>
                  <a:pt x="160" y="126"/>
                  <a:pt x="160" y="124"/>
                  <a:pt x="159" y="122"/>
                </a:cubicBezTo>
                <a:cubicBezTo>
                  <a:pt x="157" y="120"/>
                  <a:pt x="155" y="120"/>
                  <a:pt x="153" y="122"/>
                </a:cubicBezTo>
                <a:close/>
                <a:moveTo>
                  <a:pt x="110" y="90"/>
                </a:moveTo>
                <a:cubicBezTo>
                  <a:pt x="83" y="114"/>
                  <a:pt x="83" y="114"/>
                  <a:pt x="83" y="114"/>
                </a:cubicBezTo>
                <a:cubicBezTo>
                  <a:pt x="51" y="114"/>
                  <a:pt x="51" y="114"/>
                  <a:pt x="51" y="114"/>
                </a:cubicBezTo>
                <a:cubicBezTo>
                  <a:pt x="77" y="90"/>
                  <a:pt x="77" y="90"/>
                  <a:pt x="77" y="90"/>
                </a:cubicBezTo>
                <a:cubicBezTo>
                  <a:pt x="110" y="90"/>
                  <a:pt x="110" y="90"/>
                  <a:pt x="110" y="90"/>
                </a:cubicBezTo>
                <a:close/>
                <a:moveTo>
                  <a:pt x="119" y="114"/>
                </a:moveTo>
                <a:cubicBezTo>
                  <a:pt x="95" y="114"/>
                  <a:pt x="95" y="114"/>
                  <a:pt x="95" y="114"/>
                </a:cubicBezTo>
                <a:cubicBezTo>
                  <a:pt x="122" y="90"/>
                  <a:pt x="122" y="90"/>
                  <a:pt x="122" y="90"/>
                </a:cubicBezTo>
                <a:cubicBezTo>
                  <a:pt x="146" y="90"/>
                  <a:pt x="146" y="90"/>
                  <a:pt x="146" y="90"/>
                </a:cubicBezTo>
                <a:lnTo>
                  <a:pt x="119" y="114"/>
                </a:lnTo>
                <a:close/>
                <a:moveTo>
                  <a:pt x="41" y="90"/>
                </a:moveTo>
                <a:cubicBezTo>
                  <a:pt x="65" y="90"/>
                  <a:pt x="65" y="90"/>
                  <a:pt x="65" y="90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14" y="114"/>
                  <a:pt x="14" y="114"/>
                  <a:pt x="14" y="114"/>
                </a:cubicBezTo>
                <a:lnTo>
                  <a:pt x="41" y="90"/>
                </a:lnTo>
                <a:close/>
                <a:moveTo>
                  <a:pt x="45" y="146"/>
                </a:moveTo>
                <a:cubicBezTo>
                  <a:pt x="45" y="122"/>
                  <a:pt x="45" y="122"/>
                  <a:pt x="45" y="122"/>
                </a:cubicBezTo>
                <a:cubicBezTo>
                  <a:pt x="85" y="122"/>
                  <a:pt x="85" y="122"/>
                  <a:pt x="85" y="122"/>
                </a:cubicBezTo>
                <a:cubicBezTo>
                  <a:pt x="85" y="146"/>
                  <a:pt x="85" y="146"/>
                  <a:pt x="85" y="146"/>
                </a:cubicBezTo>
                <a:cubicBezTo>
                  <a:pt x="45" y="146"/>
                  <a:pt x="45" y="146"/>
                  <a:pt x="45" y="146"/>
                </a:cubicBezTo>
                <a:close/>
                <a:moveTo>
                  <a:pt x="61" y="25"/>
                </a:moveTo>
                <a:cubicBezTo>
                  <a:pt x="61" y="17"/>
                  <a:pt x="67" y="10"/>
                  <a:pt x="75" y="10"/>
                </a:cubicBezTo>
                <a:cubicBezTo>
                  <a:pt x="76" y="10"/>
                  <a:pt x="76" y="10"/>
                  <a:pt x="76" y="10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8" y="0"/>
                  <a:pt x="80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10"/>
                  <a:pt x="84" y="10"/>
                  <a:pt x="84" y="10"/>
                </a:cubicBezTo>
                <a:cubicBezTo>
                  <a:pt x="93" y="10"/>
                  <a:pt x="93" y="10"/>
                  <a:pt x="93" y="10"/>
                </a:cubicBezTo>
                <a:cubicBezTo>
                  <a:pt x="95" y="10"/>
                  <a:pt x="97" y="12"/>
                  <a:pt x="97" y="14"/>
                </a:cubicBezTo>
                <a:cubicBezTo>
                  <a:pt x="97" y="17"/>
                  <a:pt x="95" y="18"/>
                  <a:pt x="93" y="18"/>
                </a:cubicBezTo>
                <a:cubicBezTo>
                  <a:pt x="75" y="18"/>
                  <a:pt x="75" y="18"/>
                  <a:pt x="75" y="18"/>
                </a:cubicBezTo>
                <a:cubicBezTo>
                  <a:pt x="72" y="18"/>
                  <a:pt x="69" y="21"/>
                  <a:pt x="69" y="25"/>
                </a:cubicBezTo>
                <a:cubicBezTo>
                  <a:pt x="69" y="29"/>
                  <a:pt x="72" y="32"/>
                  <a:pt x="75" y="32"/>
                </a:cubicBezTo>
                <a:cubicBezTo>
                  <a:pt x="85" y="32"/>
                  <a:pt x="85" y="32"/>
                  <a:pt x="85" y="32"/>
                </a:cubicBezTo>
                <a:cubicBezTo>
                  <a:pt x="94" y="32"/>
                  <a:pt x="100" y="39"/>
                  <a:pt x="100" y="47"/>
                </a:cubicBezTo>
                <a:cubicBezTo>
                  <a:pt x="100" y="55"/>
                  <a:pt x="94" y="62"/>
                  <a:pt x="86" y="62"/>
                </a:cubicBezTo>
                <a:cubicBezTo>
                  <a:pt x="86" y="62"/>
                  <a:pt x="85" y="62"/>
                  <a:pt x="85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8"/>
                  <a:pt x="84" y="68"/>
                  <a:pt x="84" y="68"/>
                </a:cubicBezTo>
                <a:cubicBezTo>
                  <a:pt x="84" y="70"/>
                  <a:pt x="83" y="72"/>
                  <a:pt x="80" y="72"/>
                </a:cubicBezTo>
                <a:cubicBezTo>
                  <a:pt x="78" y="72"/>
                  <a:pt x="76" y="70"/>
                  <a:pt x="76" y="68"/>
                </a:cubicBezTo>
                <a:cubicBezTo>
                  <a:pt x="76" y="62"/>
                  <a:pt x="76" y="62"/>
                  <a:pt x="76" y="62"/>
                </a:cubicBezTo>
                <a:cubicBezTo>
                  <a:pt x="68" y="62"/>
                  <a:pt x="68" y="62"/>
                  <a:pt x="68" y="62"/>
                </a:cubicBezTo>
                <a:cubicBezTo>
                  <a:pt x="65" y="62"/>
                  <a:pt x="64" y="60"/>
                  <a:pt x="64" y="58"/>
                </a:cubicBezTo>
                <a:cubicBezTo>
                  <a:pt x="64" y="56"/>
                  <a:pt x="65" y="54"/>
                  <a:pt x="68" y="54"/>
                </a:cubicBezTo>
                <a:cubicBezTo>
                  <a:pt x="85" y="54"/>
                  <a:pt x="85" y="54"/>
                  <a:pt x="85" y="54"/>
                </a:cubicBezTo>
                <a:cubicBezTo>
                  <a:pt x="89" y="54"/>
                  <a:pt x="92" y="51"/>
                  <a:pt x="92" y="47"/>
                </a:cubicBezTo>
                <a:cubicBezTo>
                  <a:pt x="92" y="43"/>
                  <a:pt x="89" y="40"/>
                  <a:pt x="85" y="40"/>
                </a:cubicBezTo>
                <a:cubicBezTo>
                  <a:pt x="75" y="40"/>
                  <a:pt x="75" y="40"/>
                  <a:pt x="75" y="40"/>
                </a:cubicBezTo>
                <a:cubicBezTo>
                  <a:pt x="67" y="40"/>
                  <a:pt x="61" y="33"/>
                  <a:pt x="61" y="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9235B3EA-0BA5-4054-A0BA-C05FA642ACE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3158016"/>
            <a:ext cx="450533" cy="423029"/>
          </a:xfrm>
          <a:custGeom>
            <a:avLst/>
            <a:gdLst>
              <a:gd name="T0" fmla="*/ 54 w 160"/>
              <a:gd name="T1" fmla="*/ 30 h 149"/>
              <a:gd name="T2" fmla="*/ 46 w 160"/>
              <a:gd name="T3" fmla="*/ 26 h 149"/>
              <a:gd name="T4" fmla="*/ 27 w 160"/>
              <a:gd name="T5" fmla="*/ 0 h 149"/>
              <a:gd name="T6" fmla="*/ 8 w 160"/>
              <a:gd name="T7" fmla="*/ 26 h 149"/>
              <a:gd name="T8" fmla="*/ 0 w 160"/>
              <a:gd name="T9" fmla="*/ 30 h 149"/>
              <a:gd name="T10" fmla="*/ 4 w 160"/>
              <a:gd name="T11" fmla="*/ 64 h 149"/>
              <a:gd name="T12" fmla="*/ 54 w 160"/>
              <a:gd name="T13" fmla="*/ 60 h 149"/>
              <a:gd name="T14" fmla="*/ 27 w 160"/>
              <a:gd name="T15" fmla="*/ 8 h 149"/>
              <a:gd name="T16" fmla="*/ 38 w 160"/>
              <a:gd name="T17" fmla="*/ 26 h 149"/>
              <a:gd name="T18" fmla="*/ 17 w 160"/>
              <a:gd name="T19" fmla="*/ 19 h 149"/>
              <a:gd name="T20" fmla="*/ 8 w 160"/>
              <a:gd name="T21" fmla="*/ 56 h 149"/>
              <a:gd name="T22" fmla="*/ 46 w 160"/>
              <a:gd name="T23" fmla="*/ 34 h 149"/>
              <a:gd name="T24" fmla="*/ 160 w 160"/>
              <a:gd name="T25" fmla="*/ 30 h 149"/>
              <a:gd name="T26" fmla="*/ 156 w 160"/>
              <a:gd name="T27" fmla="*/ 125 h 149"/>
              <a:gd name="T28" fmla="*/ 96 w 160"/>
              <a:gd name="T29" fmla="*/ 141 h 149"/>
              <a:gd name="T30" fmla="*/ 123 w 160"/>
              <a:gd name="T31" fmla="*/ 145 h 149"/>
              <a:gd name="T32" fmla="*/ 64 w 160"/>
              <a:gd name="T33" fmla="*/ 149 h 149"/>
              <a:gd name="T34" fmla="*/ 64 w 160"/>
              <a:gd name="T35" fmla="*/ 141 h 149"/>
              <a:gd name="T36" fmla="*/ 88 w 160"/>
              <a:gd name="T37" fmla="*/ 125 h 149"/>
              <a:gd name="T38" fmla="*/ 23 w 160"/>
              <a:gd name="T39" fmla="*/ 121 h 149"/>
              <a:gd name="T40" fmla="*/ 27 w 160"/>
              <a:gd name="T41" fmla="*/ 69 h 149"/>
              <a:gd name="T42" fmla="*/ 31 w 160"/>
              <a:gd name="T43" fmla="*/ 117 h 149"/>
              <a:gd name="T44" fmla="*/ 152 w 160"/>
              <a:gd name="T45" fmla="*/ 34 h 149"/>
              <a:gd name="T46" fmla="*/ 59 w 160"/>
              <a:gd name="T47" fmla="*/ 30 h 149"/>
              <a:gd name="T48" fmla="*/ 156 w 160"/>
              <a:gd name="T49" fmla="*/ 26 h 149"/>
              <a:gd name="T50" fmla="*/ 96 w 160"/>
              <a:gd name="T51" fmla="*/ 47 h 149"/>
              <a:gd name="T52" fmla="*/ 103 w 160"/>
              <a:gd name="T53" fmla="*/ 52 h 149"/>
              <a:gd name="T54" fmla="*/ 103 w 160"/>
              <a:gd name="T55" fmla="*/ 60 h 149"/>
              <a:gd name="T56" fmla="*/ 81 w 160"/>
              <a:gd name="T57" fmla="*/ 66 h 149"/>
              <a:gd name="T58" fmla="*/ 96 w 160"/>
              <a:gd name="T59" fmla="*/ 71 h 149"/>
              <a:gd name="T60" fmla="*/ 96 w 160"/>
              <a:gd name="T61" fmla="*/ 99 h 149"/>
              <a:gd name="T62" fmla="*/ 96 w 160"/>
              <a:gd name="T63" fmla="*/ 99 h 149"/>
              <a:gd name="T64" fmla="*/ 92 w 160"/>
              <a:gd name="T65" fmla="*/ 108 h 149"/>
              <a:gd name="T66" fmla="*/ 88 w 160"/>
              <a:gd name="T67" fmla="*/ 99 h 149"/>
              <a:gd name="T68" fmla="*/ 76 w 160"/>
              <a:gd name="T69" fmla="*/ 95 h 149"/>
              <a:gd name="T70" fmla="*/ 96 w 160"/>
              <a:gd name="T71" fmla="*/ 91 h 149"/>
              <a:gd name="T72" fmla="*/ 96 w 160"/>
              <a:gd name="T73" fmla="*/ 80 h 149"/>
              <a:gd name="T74" fmla="*/ 73 w 160"/>
              <a:gd name="T75" fmla="*/ 66 h 149"/>
              <a:gd name="T76" fmla="*/ 88 w 160"/>
              <a:gd name="T77" fmla="*/ 52 h 149"/>
              <a:gd name="T78" fmla="*/ 92 w 160"/>
              <a:gd name="T79" fmla="*/ 43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149">
                <a:moveTo>
                  <a:pt x="54" y="60"/>
                </a:moveTo>
                <a:cubicBezTo>
                  <a:pt x="54" y="30"/>
                  <a:pt x="54" y="30"/>
                  <a:pt x="54" y="30"/>
                </a:cubicBezTo>
                <a:cubicBezTo>
                  <a:pt x="54" y="28"/>
                  <a:pt x="52" y="26"/>
                  <a:pt x="50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19"/>
                  <a:pt x="46" y="19"/>
                  <a:pt x="46" y="19"/>
                </a:cubicBezTo>
                <a:cubicBezTo>
                  <a:pt x="46" y="8"/>
                  <a:pt x="37" y="0"/>
                  <a:pt x="27" y="0"/>
                </a:cubicBezTo>
                <a:cubicBezTo>
                  <a:pt x="17" y="0"/>
                  <a:pt x="8" y="8"/>
                  <a:pt x="8" y="19"/>
                </a:cubicBezTo>
                <a:cubicBezTo>
                  <a:pt x="8" y="26"/>
                  <a:pt x="8" y="26"/>
                  <a:pt x="8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2" y="26"/>
                  <a:pt x="0" y="28"/>
                  <a:pt x="0" y="3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50" y="64"/>
                  <a:pt x="50" y="64"/>
                  <a:pt x="50" y="64"/>
                </a:cubicBezTo>
                <a:cubicBezTo>
                  <a:pt x="52" y="64"/>
                  <a:pt x="54" y="62"/>
                  <a:pt x="54" y="60"/>
                </a:cubicBezTo>
                <a:close/>
                <a:moveTo>
                  <a:pt x="17" y="19"/>
                </a:moveTo>
                <a:cubicBezTo>
                  <a:pt x="17" y="13"/>
                  <a:pt x="21" y="8"/>
                  <a:pt x="27" y="8"/>
                </a:cubicBezTo>
                <a:cubicBezTo>
                  <a:pt x="33" y="8"/>
                  <a:pt x="38" y="13"/>
                  <a:pt x="38" y="19"/>
                </a:cubicBezTo>
                <a:cubicBezTo>
                  <a:pt x="38" y="26"/>
                  <a:pt x="38" y="26"/>
                  <a:pt x="38" y="26"/>
                </a:cubicBezTo>
                <a:cubicBezTo>
                  <a:pt x="17" y="26"/>
                  <a:pt x="17" y="26"/>
                  <a:pt x="17" y="26"/>
                </a:cubicBezTo>
                <a:lnTo>
                  <a:pt x="17" y="19"/>
                </a:lnTo>
                <a:close/>
                <a:moveTo>
                  <a:pt x="46" y="56"/>
                </a:moveTo>
                <a:cubicBezTo>
                  <a:pt x="8" y="56"/>
                  <a:pt x="8" y="56"/>
                  <a:pt x="8" y="56"/>
                </a:cubicBezTo>
                <a:cubicBezTo>
                  <a:pt x="8" y="34"/>
                  <a:pt x="8" y="34"/>
                  <a:pt x="8" y="34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56"/>
                  <a:pt x="46" y="56"/>
                  <a:pt x="46" y="56"/>
                </a:cubicBezTo>
                <a:close/>
                <a:moveTo>
                  <a:pt x="160" y="30"/>
                </a:moveTo>
                <a:cubicBezTo>
                  <a:pt x="160" y="121"/>
                  <a:pt x="160" y="121"/>
                  <a:pt x="160" y="121"/>
                </a:cubicBezTo>
                <a:cubicBezTo>
                  <a:pt x="160" y="123"/>
                  <a:pt x="158" y="125"/>
                  <a:pt x="156" y="125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141"/>
                  <a:pt x="96" y="141"/>
                  <a:pt x="96" y="141"/>
                </a:cubicBezTo>
                <a:cubicBezTo>
                  <a:pt x="119" y="141"/>
                  <a:pt x="119" y="141"/>
                  <a:pt x="119" y="141"/>
                </a:cubicBezTo>
                <a:cubicBezTo>
                  <a:pt x="121" y="141"/>
                  <a:pt x="123" y="143"/>
                  <a:pt x="123" y="145"/>
                </a:cubicBezTo>
                <a:cubicBezTo>
                  <a:pt x="123" y="147"/>
                  <a:pt x="121" y="149"/>
                  <a:pt x="119" y="149"/>
                </a:cubicBezTo>
                <a:cubicBezTo>
                  <a:pt x="64" y="149"/>
                  <a:pt x="64" y="149"/>
                  <a:pt x="64" y="149"/>
                </a:cubicBezTo>
                <a:cubicBezTo>
                  <a:pt x="62" y="149"/>
                  <a:pt x="60" y="147"/>
                  <a:pt x="60" y="145"/>
                </a:cubicBezTo>
                <a:cubicBezTo>
                  <a:pt x="60" y="143"/>
                  <a:pt x="62" y="141"/>
                  <a:pt x="64" y="141"/>
                </a:cubicBezTo>
                <a:cubicBezTo>
                  <a:pt x="88" y="141"/>
                  <a:pt x="88" y="141"/>
                  <a:pt x="88" y="141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5" y="125"/>
                  <a:pt x="23" y="123"/>
                  <a:pt x="23" y="121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0"/>
                  <a:pt x="25" y="69"/>
                  <a:pt x="27" y="69"/>
                </a:cubicBezTo>
                <a:cubicBezTo>
                  <a:pt x="29" y="69"/>
                  <a:pt x="31" y="70"/>
                  <a:pt x="31" y="73"/>
                </a:cubicBezTo>
                <a:cubicBezTo>
                  <a:pt x="31" y="117"/>
                  <a:pt x="31" y="117"/>
                  <a:pt x="31" y="117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2" y="34"/>
                  <a:pt x="152" y="34"/>
                  <a:pt x="152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1" y="34"/>
                  <a:pt x="59" y="32"/>
                  <a:pt x="59" y="30"/>
                </a:cubicBezTo>
                <a:cubicBezTo>
                  <a:pt x="59" y="28"/>
                  <a:pt x="61" y="26"/>
                  <a:pt x="63" y="26"/>
                </a:cubicBezTo>
                <a:cubicBezTo>
                  <a:pt x="156" y="26"/>
                  <a:pt x="156" y="26"/>
                  <a:pt x="156" y="26"/>
                </a:cubicBezTo>
                <a:cubicBezTo>
                  <a:pt x="158" y="26"/>
                  <a:pt x="160" y="28"/>
                  <a:pt x="160" y="30"/>
                </a:cubicBezTo>
                <a:close/>
                <a:moveTo>
                  <a:pt x="96" y="47"/>
                </a:moveTo>
                <a:cubicBezTo>
                  <a:pt x="96" y="52"/>
                  <a:pt x="96" y="52"/>
                  <a:pt x="96" y="52"/>
                </a:cubicBezTo>
                <a:cubicBezTo>
                  <a:pt x="103" y="52"/>
                  <a:pt x="103" y="52"/>
                  <a:pt x="103" y="52"/>
                </a:cubicBezTo>
                <a:cubicBezTo>
                  <a:pt x="105" y="52"/>
                  <a:pt x="107" y="54"/>
                  <a:pt x="107" y="56"/>
                </a:cubicBezTo>
                <a:cubicBezTo>
                  <a:pt x="107" y="58"/>
                  <a:pt x="105" y="60"/>
                  <a:pt x="103" y="60"/>
                </a:cubicBezTo>
                <a:cubicBezTo>
                  <a:pt x="87" y="60"/>
                  <a:pt x="87" y="60"/>
                  <a:pt x="87" y="60"/>
                </a:cubicBezTo>
                <a:cubicBezTo>
                  <a:pt x="84" y="60"/>
                  <a:pt x="81" y="63"/>
                  <a:pt x="81" y="66"/>
                </a:cubicBezTo>
                <a:cubicBezTo>
                  <a:pt x="81" y="69"/>
                  <a:pt x="84" y="71"/>
                  <a:pt x="87" y="71"/>
                </a:cubicBezTo>
                <a:cubicBezTo>
                  <a:pt x="96" y="71"/>
                  <a:pt x="96" y="71"/>
                  <a:pt x="96" y="71"/>
                </a:cubicBezTo>
                <a:cubicBezTo>
                  <a:pt x="103" y="71"/>
                  <a:pt x="110" y="78"/>
                  <a:pt x="110" y="85"/>
                </a:cubicBezTo>
                <a:cubicBezTo>
                  <a:pt x="110" y="93"/>
                  <a:pt x="104" y="99"/>
                  <a:pt x="96" y="99"/>
                </a:cubicBezTo>
                <a:cubicBezTo>
                  <a:pt x="96" y="99"/>
                  <a:pt x="96" y="99"/>
                  <a:pt x="96" y="99"/>
                </a:cubicBezTo>
                <a:cubicBezTo>
                  <a:pt x="96" y="99"/>
                  <a:pt x="96" y="99"/>
                  <a:pt x="96" y="99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6"/>
                  <a:pt x="94" y="108"/>
                  <a:pt x="92" y="108"/>
                </a:cubicBezTo>
                <a:cubicBezTo>
                  <a:pt x="89" y="108"/>
                  <a:pt x="88" y="106"/>
                  <a:pt x="88" y="104"/>
                </a:cubicBezTo>
                <a:cubicBezTo>
                  <a:pt x="88" y="99"/>
                  <a:pt x="88" y="99"/>
                  <a:pt x="88" y="99"/>
                </a:cubicBezTo>
                <a:cubicBezTo>
                  <a:pt x="80" y="99"/>
                  <a:pt x="80" y="99"/>
                  <a:pt x="80" y="99"/>
                </a:cubicBezTo>
                <a:cubicBezTo>
                  <a:pt x="78" y="99"/>
                  <a:pt x="76" y="97"/>
                  <a:pt x="76" y="95"/>
                </a:cubicBezTo>
                <a:cubicBezTo>
                  <a:pt x="76" y="93"/>
                  <a:pt x="78" y="91"/>
                  <a:pt x="80" y="91"/>
                </a:cubicBezTo>
                <a:cubicBezTo>
                  <a:pt x="96" y="91"/>
                  <a:pt x="96" y="91"/>
                  <a:pt x="96" y="91"/>
                </a:cubicBezTo>
                <a:cubicBezTo>
                  <a:pt x="99" y="91"/>
                  <a:pt x="102" y="88"/>
                  <a:pt x="102" y="85"/>
                </a:cubicBezTo>
                <a:cubicBezTo>
                  <a:pt x="102" y="82"/>
                  <a:pt x="99" y="80"/>
                  <a:pt x="96" y="80"/>
                </a:cubicBezTo>
                <a:cubicBezTo>
                  <a:pt x="87" y="80"/>
                  <a:pt x="87" y="80"/>
                  <a:pt x="87" y="80"/>
                </a:cubicBezTo>
                <a:cubicBezTo>
                  <a:pt x="80" y="80"/>
                  <a:pt x="73" y="73"/>
                  <a:pt x="73" y="66"/>
                </a:cubicBezTo>
                <a:cubicBezTo>
                  <a:pt x="73" y="58"/>
                  <a:pt x="80" y="52"/>
                  <a:pt x="87" y="52"/>
                </a:cubicBezTo>
                <a:cubicBezTo>
                  <a:pt x="88" y="52"/>
                  <a:pt x="88" y="52"/>
                  <a:pt x="88" y="52"/>
                </a:cubicBezTo>
                <a:cubicBezTo>
                  <a:pt x="88" y="47"/>
                  <a:pt x="88" y="47"/>
                  <a:pt x="88" y="47"/>
                </a:cubicBezTo>
                <a:cubicBezTo>
                  <a:pt x="88" y="45"/>
                  <a:pt x="89" y="43"/>
                  <a:pt x="92" y="43"/>
                </a:cubicBezTo>
                <a:cubicBezTo>
                  <a:pt x="94" y="43"/>
                  <a:pt x="96" y="45"/>
                  <a:pt x="96" y="4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84045AB7-D261-408F-9795-B72BC8FC94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3680580"/>
            <a:ext cx="450533" cy="408623"/>
          </a:xfrm>
          <a:custGeom>
            <a:avLst/>
            <a:gdLst>
              <a:gd name="T0" fmla="*/ 156 w 160"/>
              <a:gd name="T1" fmla="*/ 0 h 144"/>
              <a:gd name="T2" fmla="*/ 4 w 160"/>
              <a:gd name="T3" fmla="*/ 0 h 144"/>
              <a:gd name="T4" fmla="*/ 0 w 160"/>
              <a:gd name="T5" fmla="*/ 4 h 144"/>
              <a:gd name="T6" fmla="*/ 0 w 160"/>
              <a:gd name="T7" fmla="*/ 112 h 144"/>
              <a:gd name="T8" fmla="*/ 4 w 160"/>
              <a:gd name="T9" fmla="*/ 116 h 144"/>
              <a:gd name="T10" fmla="*/ 76 w 160"/>
              <a:gd name="T11" fmla="*/ 116 h 144"/>
              <a:gd name="T12" fmla="*/ 76 w 160"/>
              <a:gd name="T13" fmla="*/ 136 h 144"/>
              <a:gd name="T14" fmla="*/ 47 w 160"/>
              <a:gd name="T15" fmla="*/ 136 h 144"/>
              <a:gd name="T16" fmla="*/ 43 w 160"/>
              <a:gd name="T17" fmla="*/ 140 h 144"/>
              <a:gd name="T18" fmla="*/ 47 w 160"/>
              <a:gd name="T19" fmla="*/ 144 h 144"/>
              <a:gd name="T20" fmla="*/ 113 w 160"/>
              <a:gd name="T21" fmla="*/ 144 h 144"/>
              <a:gd name="T22" fmla="*/ 117 w 160"/>
              <a:gd name="T23" fmla="*/ 140 h 144"/>
              <a:gd name="T24" fmla="*/ 113 w 160"/>
              <a:gd name="T25" fmla="*/ 136 h 144"/>
              <a:gd name="T26" fmla="*/ 84 w 160"/>
              <a:gd name="T27" fmla="*/ 136 h 144"/>
              <a:gd name="T28" fmla="*/ 84 w 160"/>
              <a:gd name="T29" fmla="*/ 116 h 144"/>
              <a:gd name="T30" fmla="*/ 156 w 160"/>
              <a:gd name="T31" fmla="*/ 116 h 144"/>
              <a:gd name="T32" fmla="*/ 160 w 160"/>
              <a:gd name="T33" fmla="*/ 112 h 144"/>
              <a:gd name="T34" fmla="*/ 160 w 160"/>
              <a:gd name="T35" fmla="*/ 4 h 144"/>
              <a:gd name="T36" fmla="*/ 156 w 160"/>
              <a:gd name="T37" fmla="*/ 0 h 144"/>
              <a:gd name="T38" fmla="*/ 152 w 160"/>
              <a:gd name="T39" fmla="*/ 108 h 144"/>
              <a:gd name="T40" fmla="*/ 8 w 160"/>
              <a:gd name="T41" fmla="*/ 108 h 144"/>
              <a:gd name="T42" fmla="*/ 8 w 160"/>
              <a:gd name="T43" fmla="*/ 8 h 144"/>
              <a:gd name="T44" fmla="*/ 152 w 160"/>
              <a:gd name="T45" fmla="*/ 8 h 144"/>
              <a:gd name="T46" fmla="*/ 152 w 160"/>
              <a:gd name="T47" fmla="*/ 108 h 144"/>
              <a:gd name="T48" fmla="*/ 60 w 160"/>
              <a:gd name="T49" fmla="*/ 48 h 144"/>
              <a:gd name="T50" fmla="*/ 75 w 160"/>
              <a:gd name="T51" fmla="*/ 32 h 144"/>
              <a:gd name="T52" fmla="*/ 76 w 160"/>
              <a:gd name="T53" fmla="*/ 32 h 144"/>
              <a:gd name="T54" fmla="*/ 76 w 160"/>
              <a:gd name="T55" fmla="*/ 26 h 144"/>
              <a:gd name="T56" fmla="*/ 80 w 160"/>
              <a:gd name="T57" fmla="*/ 22 h 144"/>
              <a:gd name="T58" fmla="*/ 84 w 160"/>
              <a:gd name="T59" fmla="*/ 26 h 144"/>
              <a:gd name="T60" fmla="*/ 84 w 160"/>
              <a:gd name="T61" fmla="*/ 32 h 144"/>
              <a:gd name="T62" fmla="*/ 93 w 160"/>
              <a:gd name="T63" fmla="*/ 32 h 144"/>
              <a:gd name="T64" fmla="*/ 97 w 160"/>
              <a:gd name="T65" fmla="*/ 36 h 144"/>
              <a:gd name="T66" fmla="*/ 93 w 160"/>
              <a:gd name="T67" fmla="*/ 41 h 144"/>
              <a:gd name="T68" fmla="*/ 75 w 160"/>
              <a:gd name="T69" fmla="*/ 41 h 144"/>
              <a:gd name="T70" fmla="*/ 68 w 160"/>
              <a:gd name="T71" fmla="*/ 48 h 144"/>
              <a:gd name="T72" fmla="*/ 75 w 160"/>
              <a:gd name="T73" fmla="*/ 55 h 144"/>
              <a:gd name="T74" fmla="*/ 85 w 160"/>
              <a:gd name="T75" fmla="*/ 55 h 144"/>
              <a:gd name="T76" fmla="*/ 101 w 160"/>
              <a:gd name="T77" fmla="*/ 70 h 144"/>
              <a:gd name="T78" fmla="*/ 86 w 160"/>
              <a:gd name="T79" fmla="*/ 86 h 144"/>
              <a:gd name="T80" fmla="*/ 86 w 160"/>
              <a:gd name="T81" fmla="*/ 86 h 144"/>
              <a:gd name="T82" fmla="*/ 84 w 160"/>
              <a:gd name="T83" fmla="*/ 86 h 144"/>
              <a:gd name="T84" fmla="*/ 84 w 160"/>
              <a:gd name="T85" fmla="*/ 93 h 144"/>
              <a:gd name="T86" fmla="*/ 80 w 160"/>
              <a:gd name="T87" fmla="*/ 97 h 144"/>
              <a:gd name="T88" fmla="*/ 76 w 160"/>
              <a:gd name="T89" fmla="*/ 93 h 144"/>
              <a:gd name="T90" fmla="*/ 76 w 160"/>
              <a:gd name="T91" fmla="*/ 86 h 144"/>
              <a:gd name="T92" fmla="*/ 67 w 160"/>
              <a:gd name="T93" fmla="*/ 86 h 144"/>
              <a:gd name="T94" fmla="*/ 63 w 160"/>
              <a:gd name="T95" fmla="*/ 82 h 144"/>
              <a:gd name="T96" fmla="*/ 67 w 160"/>
              <a:gd name="T97" fmla="*/ 78 h 144"/>
              <a:gd name="T98" fmla="*/ 85 w 160"/>
              <a:gd name="T99" fmla="*/ 78 h 144"/>
              <a:gd name="T100" fmla="*/ 93 w 160"/>
              <a:gd name="T101" fmla="*/ 70 h 144"/>
              <a:gd name="T102" fmla="*/ 85 w 160"/>
              <a:gd name="T103" fmla="*/ 63 h 144"/>
              <a:gd name="T104" fmla="*/ 75 w 160"/>
              <a:gd name="T105" fmla="*/ 63 h 144"/>
              <a:gd name="T106" fmla="*/ 60 w 160"/>
              <a:gd name="T107" fmla="*/ 48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44">
                <a:moveTo>
                  <a:pt x="156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2" y="116"/>
                  <a:pt x="4" y="11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47" y="136"/>
                  <a:pt x="47" y="136"/>
                  <a:pt x="47" y="136"/>
                </a:cubicBezTo>
                <a:cubicBezTo>
                  <a:pt x="45" y="136"/>
                  <a:pt x="43" y="137"/>
                  <a:pt x="43" y="140"/>
                </a:cubicBezTo>
                <a:cubicBezTo>
                  <a:pt x="43" y="142"/>
                  <a:pt x="45" y="144"/>
                  <a:pt x="47" y="144"/>
                </a:cubicBezTo>
                <a:cubicBezTo>
                  <a:pt x="113" y="144"/>
                  <a:pt x="113" y="144"/>
                  <a:pt x="113" y="144"/>
                </a:cubicBezTo>
                <a:cubicBezTo>
                  <a:pt x="115" y="144"/>
                  <a:pt x="117" y="142"/>
                  <a:pt x="117" y="140"/>
                </a:cubicBezTo>
                <a:cubicBezTo>
                  <a:pt x="117" y="137"/>
                  <a:pt x="115" y="136"/>
                  <a:pt x="113" y="136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156" y="116"/>
                  <a:pt x="156" y="116"/>
                  <a:pt x="156" y="116"/>
                </a:cubicBezTo>
                <a:cubicBezTo>
                  <a:pt x="158" y="116"/>
                  <a:pt x="160" y="114"/>
                  <a:pt x="160" y="112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2"/>
                  <a:pt x="158" y="0"/>
                  <a:pt x="156" y="0"/>
                </a:cubicBezTo>
                <a:close/>
                <a:moveTo>
                  <a:pt x="152" y="108"/>
                </a:moveTo>
                <a:cubicBezTo>
                  <a:pt x="8" y="108"/>
                  <a:pt x="8" y="108"/>
                  <a:pt x="8" y="108"/>
                </a:cubicBezTo>
                <a:cubicBezTo>
                  <a:pt x="8" y="8"/>
                  <a:pt x="8" y="8"/>
                  <a:pt x="8" y="8"/>
                </a:cubicBezTo>
                <a:cubicBezTo>
                  <a:pt x="152" y="8"/>
                  <a:pt x="152" y="8"/>
                  <a:pt x="152" y="8"/>
                </a:cubicBezTo>
                <a:cubicBezTo>
                  <a:pt x="152" y="108"/>
                  <a:pt x="152" y="108"/>
                  <a:pt x="152" y="108"/>
                </a:cubicBezTo>
                <a:close/>
                <a:moveTo>
                  <a:pt x="60" y="48"/>
                </a:moveTo>
                <a:cubicBezTo>
                  <a:pt x="60" y="39"/>
                  <a:pt x="67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26"/>
                  <a:pt x="76" y="26"/>
                  <a:pt x="76" y="26"/>
                </a:cubicBezTo>
                <a:cubicBezTo>
                  <a:pt x="76" y="23"/>
                  <a:pt x="78" y="22"/>
                  <a:pt x="80" y="22"/>
                </a:cubicBezTo>
                <a:cubicBezTo>
                  <a:pt x="82" y="22"/>
                  <a:pt x="84" y="23"/>
                  <a:pt x="84" y="26"/>
                </a:cubicBezTo>
                <a:cubicBezTo>
                  <a:pt x="84" y="32"/>
                  <a:pt x="84" y="32"/>
                  <a:pt x="84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6" y="32"/>
                  <a:pt x="97" y="34"/>
                  <a:pt x="97" y="36"/>
                </a:cubicBezTo>
                <a:cubicBezTo>
                  <a:pt x="97" y="39"/>
                  <a:pt x="96" y="41"/>
                  <a:pt x="93" y="41"/>
                </a:cubicBezTo>
                <a:cubicBezTo>
                  <a:pt x="75" y="41"/>
                  <a:pt x="75" y="41"/>
                  <a:pt x="75" y="41"/>
                </a:cubicBezTo>
                <a:cubicBezTo>
                  <a:pt x="71" y="41"/>
                  <a:pt x="68" y="44"/>
                  <a:pt x="68" y="48"/>
                </a:cubicBezTo>
                <a:cubicBezTo>
                  <a:pt x="68" y="52"/>
                  <a:pt x="71" y="55"/>
                  <a:pt x="75" y="55"/>
                </a:cubicBezTo>
                <a:cubicBezTo>
                  <a:pt x="85" y="55"/>
                  <a:pt x="85" y="55"/>
                  <a:pt x="85" y="55"/>
                </a:cubicBezTo>
                <a:cubicBezTo>
                  <a:pt x="94" y="55"/>
                  <a:pt x="101" y="62"/>
                  <a:pt x="101" y="70"/>
                </a:cubicBezTo>
                <a:cubicBezTo>
                  <a:pt x="101" y="79"/>
                  <a:pt x="94" y="86"/>
                  <a:pt x="86" y="86"/>
                </a:cubicBezTo>
                <a:cubicBezTo>
                  <a:pt x="86" y="86"/>
                  <a:pt x="86" y="86"/>
                  <a:pt x="86" y="86"/>
                </a:cubicBezTo>
                <a:cubicBezTo>
                  <a:pt x="84" y="86"/>
                  <a:pt x="84" y="86"/>
                  <a:pt x="84" y="86"/>
                </a:cubicBezTo>
                <a:cubicBezTo>
                  <a:pt x="84" y="93"/>
                  <a:pt x="84" y="93"/>
                  <a:pt x="84" y="93"/>
                </a:cubicBezTo>
                <a:cubicBezTo>
                  <a:pt x="84" y="95"/>
                  <a:pt x="82" y="97"/>
                  <a:pt x="80" y="97"/>
                </a:cubicBezTo>
                <a:cubicBezTo>
                  <a:pt x="78" y="97"/>
                  <a:pt x="76" y="95"/>
                  <a:pt x="76" y="93"/>
                </a:cubicBezTo>
                <a:cubicBezTo>
                  <a:pt x="76" y="86"/>
                  <a:pt x="76" y="86"/>
                  <a:pt x="76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5" y="86"/>
                  <a:pt x="63" y="84"/>
                  <a:pt x="63" y="82"/>
                </a:cubicBezTo>
                <a:cubicBezTo>
                  <a:pt x="63" y="80"/>
                  <a:pt x="65" y="78"/>
                  <a:pt x="67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9" y="78"/>
                  <a:pt x="93" y="74"/>
                  <a:pt x="93" y="70"/>
                </a:cubicBezTo>
                <a:cubicBezTo>
                  <a:pt x="93" y="66"/>
                  <a:pt x="89" y="63"/>
                  <a:pt x="85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67" y="63"/>
                  <a:pt x="60" y="56"/>
                  <a:pt x="60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63DC3A92-6064-4674-B2CA-EAD9C6819D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4169094"/>
            <a:ext cx="450533" cy="442674"/>
          </a:xfrm>
          <a:custGeom>
            <a:avLst/>
            <a:gdLst>
              <a:gd name="T0" fmla="*/ 160 w 160"/>
              <a:gd name="T1" fmla="*/ 127 h 156"/>
              <a:gd name="T2" fmla="*/ 29 w 160"/>
              <a:gd name="T3" fmla="*/ 156 h 156"/>
              <a:gd name="T4" fmla="*/ 0 w 160"/>
              <a:gd name="T5" fmla="*/ 4 h 156"/>
              <a:gd name="T6" fmla="*/ 134 w 160"/>
              <a:gd name="T7" fmla="*/ 0 h 156"/>
              <a:gd name="T8" fmla="*/ 138 w 160"/>
              <a:gd name="T9" fmla="*/ 115 h 156"/>
              <a:gd name="T10" fmla="*/ 130 w 160"/>
              <a:gd name="T11" fmla="*/ 115 h 156"/>
              <a:gd name="T12" fmla="*/ 8 w 160"/>
              <a:gd name="T13" fmla="*/ 8 h 156"/>
              <a:gd name="T14" fmla="*/ 29 w 160"/>
              <a:gd name="T15" fmla="*/ 148 h 156"/>
              <a:gd name="T16" fmla="*/ 152 w 160"/>
              <a:gd name="T17" fmla="*/ 127 h 156"/>
              <a:gd name="T18" fmla="*/ 156 w 160"/>
              <a:gd name="T19" fmla="*/ 13 h 156"/>
              <a:gd name="T20" fmla="*/ 114 w 160"/>
              <a:gd name="T21" fmla="*/ 32 h 156"/>
              <a:gd name="T22" fmla="*/ 114 w 160"/>
              <a:gd name="T23" fmla="*/ 24 h 156"/>
              <a:gd name="T24" fmla="*/ 19 w 160"/>
              <a:gd name="T25" fmla="*/ 28 h 156"/>
              <a:gd name="T26" fmla="*/ 114 w 160"/>
              <a:gd name="T27" fmla="*/ 32 h 156"/>
              <a:gd name="T28" fmla="*/ 23 w 160"/>
              <a:gd name="T29" fmla="*/ 108 h 156"/>
              <a:gd name="T30" fmla="*/ 23 w 160"/>
              <a:gd name="T31" fmla="*/ 117 h 156"/>
              <a:gd name="T32" fmla="*/ 118 w 160"/>
              <a:gd name="T33" fmla="*/ 113 h 156"/>
              <a:gd name="T34" fmla="*/ 114 w 160"/>
              <a:gd name="T35" fmla="*/ 130 h 156"/>
              <a:gd name="T36" fmla="*/ 34 w 160"/>
              <a:gd name="T37" fmla="*/ 134 h 156"/>
              <a:gd name="T38" fmla="*/ 114 w 160"/>
              <a:gd name="T39" fmla="*/ 138 h 156"/>
              <a:gd name="T40" fmla="*/ 114 w 160"/>
              <a:gd name="T41" fmla="*/ 130 h 156"/>
              <a:gd name="T42" fmla="*/ 67 w 160"/>
              <a:gd name="T43" fmla="*/ 43 h 156"/>
              <a:gd name="T44" fmla="*/ 71 w 160"/>
              <a:gd name="T45" fmla="*/ 92 h 156"/>
              <a:gd name="T46" fmla="*/ 22 w 160"/>
              <a:gd name="T47" fmla="*/ 96 h 156"/>
              <a:gd name="T48" fmla="*/ 18 w 160"/>
              <a:gd name="T49" fmla="*/ 47 h 156"/>
              <a:gd name="T50" fmla="*/ 26 w 160"/>
              <a:gd name="T51" fmla="*/ 87 h 156"/>
              <a:gd name="T52" fmla="*/ 63 w 160"/>
              <a:gd name="T53" fmla="*/ 51 h 156"/>
              <a:gd name="T54" fmla="*/ 26 w 160"/>
              <a:gd name="T55" fmla="*/ 87 h 156"/>
              <a:gd name="T56" fmla="*/ 86 w 160"/>
              <a:gd name="T57" fmla="*/ 47 h 156"/>
              <a:gd name="T58" fmla="*/ 86 w 160"/>
              <a:gd name="T59" fmla="*/ 55 h 156"/>
              <a:gd name="T60" fmla="*/ 120 w 160"/>
              <a:gd name="T61" fmla="*/ 51 h 156"/>
              <a:gd name="T62" fmla="*/ 116 w 160"/>
              <a:gd name="T63" fmla="*/ 65 h 156"/>
              <a:gd name="T64" fmla="*/ 82 w 160"/>
              <a:gd name="T65" fmla="*/ 70 h 156"/>
              <a:gd name="T66" fmla="*/ 116 w 160"/>
              <a:gd name="T67" fmla="*/ 74 h 156"/>
              <a:gd name="T68" fmla="*/ 116 w 160"/>
              <a:gd name="T69" fmla="*/ 65 h 156"/>
              <a:gd name="T70" fmla="*/ 116 w 160"/>
              <a:gd name="T71" fmla="*/ 85 h 156"/>
              <a:gd name="T72" fmla="*/ 82 w 160"/>
              <a:gd name="T73" fmla="*/ 89 h 156"/>
              <a:gd name="T74" fmla="*/ 116 w 160"/>
              <a:gd name="T75" fmla="*/ 94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56">
                <a:moveTo>
                  <a:pt x="160" y="17"/>
                </a:moveTo>
                <a:cubicBezTo>
                  <a:pt x="160" y="127"/>
                  <a:pt x="160" y="127"/>
                  <a:pt x="160" y="127"/>
                </a:cubicBezTo>
                <a:cubicBezTo>
                  <a:pt x="160" y="143"/>
                  <a:pt x="147" y="156"/>
                  <a:pt x="131" y="156"/>
                </a:cubicBezTo>
                <a:cubicBezTo>
                  <a:pt x="29" y="156"/>
                  <a:pt x="29" y="156"/>
                  <a:pt x="29" y="156"/>
                </a:cubicBezTo>
                <a:cubicBezTo>
                  <a:pt x="13" y="156"/>
                  <a:pt x="0" y="143"/>
                  <a:pt x="0" y="12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6" y="0"/>
                  <a:pt x="138" y="2"/>
                  <a:pt x="138" y="4"/>
                </a:cubicBezTo>
                <a:cubicBezTo>
                  <a:pt x="138" y="115"/>
                  <a:pt x="138" y="115"/>
                  <a:pt x="138" y="115"/>
                </a:cubicBezTo>
                <a:cubicBezTo>
                  <a:pt x="138" y="117"/>
                  <a:pt x="136" y="119"/>
                  <a:pt x="134" y="119"/>
                </a:cubicBezTo>
                <a:cubicBezTo>
                  <a:pt x="132" y="119"/>
                  <a:pt x="130" y="117"/>
                  <a:pt x="130" y="115"/>
                </a:cubicBezTo>
                <a:cubicBezTo>
                  <a:pt x="130" y="8"/>
                  <a:pt x="130" y="8"/>
                  <a:pt x="130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27"/>
                  <a:pt x="8" y="127"/>
                  <a:pt x="8" y="127"/>
                </a:cubicBezTo>
                <a:cubicBezTo>
                  <a:pt x="8" y="139"/>
                  <a:pt x="18" y="148"/>
                  <a:pt x="29" y="148"/>
                </a:cubicBezTo>
                <a:cubicBezTo>
                  <a:pt x="131" y="148"/>
                  <a:pt x="131" y="148"/>
                  <a:pt x="131" y="148"/>
                </a:cubicBezTo>
                <a:cubicBezTo>
                  <a:pt x="142" y="148"/>
                  <a:pt x="152" y="139"/>
                  <a:pt x="152" y="127"/>
                </a:cubicBezTo>
                <a:cubicBezTo>
                  <a:pt x="152" y="17"/>
                  <a:pt x="152" y="17"/>
                  <a:pt x="152" y="17"/>
                </a:cubicBezTo>
                <a:cubicBezTo>
                  <a:pt x="152" y="15"/>
                  <a:pt x="154" y="13"/>
                  <a:pt x="156" y="13"/>
                </a:cubicBezTo>
                <a:cubicBezTo>
                  <a:pt x="158" y="13"/>
                  <a:pt x="160" y="15"/>
                  <a:pt x="160" y="17"/>
                </a:cubicBezTo>
                <a:close/>
                <a:moveTo>
                  <a:pt x="114" y="32"/>
                </a:moveTo>
                <a:cubicBezTo>
                  <a:pt x="116" y="32"/>
                  <a:pt x="118" y="30"/>
                  <a:pt x="118" y="28"/>
                </a:cubicBezTo>
                <a:cubicBezTo>
                  <a:pt x="118" y="26"/>
                  <a:pt x="116" y="24"/>
                  <a:pt x="114" y="24"/>
                </a:cubicBezTo>
                <a:cubicBezTo>
                  <a:pt x="23" y="24"/>
                  <a:pt x="23" y="24"/>
                  <a:pt x="23" y="24"/>
                </a:cubicBezTo>
                <a:cubicBezTo>
                  <a:pt x="21" y="24"/>
                  <a:pt x="19" y="26"/>
                  <a:pt x="19" y="28"/>
                </a:cubicBezTo>
                <a:cubicBezTo>
                  <a:pt x="19" y="30"/>
                  <a:pt x="21" y="32"/>
                  <a:pt x="23" y="32"/>
                </a:cubicBezTo>
                <a:lnTo>
                  <a:pt x="114" y="32"/>
                </a:lnTo>
                <a:close/>
                <a:moveTo>
                  <a:pt x="114" y="108"/>
                </a:moveTo>
                <a:cubicBezTo>
                  <a:pt x="23" y="108"/>
                  <a:pt x="23" y="108"/>
                  <a:pt x="23" y="108"/>
                </a:cubicBezTo>
                <a:cubicBezTo>
                  <a:pt x="21" y="108"/>
                  <a:pt x="19" y="110"/>
                  <a:pt x="19" y="113"/>
                </a:cubicBezTo>
                <a:cubicBezTo>
                  <a:pt x="19" y="115"/>
                  <a:pt x="21" y="117"/>
                  <a:pt x="23" y="117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16" y="117"/>
                  <a:pt x="118" y="115"/>
                  <a:pt x="118" y="113"/>
                </a:cubicBezTo>
                <a:cubicBezTo>
                  <a:pt x="118" y="110"/>
                  <a:pt x="116" y="108"/>
                  <a:pt x="114" y="108"/>
                </a:cubicBezTo>
                <a:close/>
                <a:moveTo>
                  <a:pt x="114" y="130"/>
                </a:moveTo>
                <a:cubicBezTo>
                  <a:pt x="38" y="130"/>
                  <a:pt x="38" y="130"/>
                  <a:pt x="38" y="130"/>
                </a:cubicBezTo>
                <a:cubicBezTo>
                  <a:pt x="35" y="130"/>
                  <a:pt x="34" y="132"/>
                  <a:pt x="34" y="134"/>
                </a:cubicBezTo>
                <a:cubicBezTo>
                  <a:pt x="34" y="136"/>
                  <a:pt x="35" y="138"/>
                  <a:pt x="38" y="138"/>
                </a:cubicBezTo>
                <a:cubicBezTo>
                  <a:pt x="114" y="138"/>
                  <a:pt x="114" y="138"/>
                  <a:pt x="114" y="138"/>
                </a:cubicBezTo>
                <a:cubicBezTo>
                  <a:pt x="116" y="138"/>
                  <a:pt x="118" y="136"/>
                  <a:pt x="118" y="134"/>
                </a:cubicBezTo>
                <a:cubicBezTo>
                  <a:pt x="118" y="132"/>
                  <a:pt x="116" y="130"/>
                  <a:pt x="114" y="130"/>
                </a:cubicBezTo>
                <a:close/>
                <a:moveTo>
                  <a:pt x="22" y="43"/>
                </a:moveTo>
                <a:cubicBezTo>
                  <a:pt x="67" y="43"/>
                  <a:pt x="67" y="43"/>
                  <a:pt x="67" y="43"/>
                </a:cubicBezTo>
                <a:cubicBezTo>
                  <a:pt x="69" y="43"/>
                  <a:pt x="71" y="44"/>
                  <a:pt x="71" y="47"/>
                </a:cubicBezTo>
                <a:cubicBezTo>
                  <a:pt x="71" y="92"/>
                  <a:pt x="71" y="92"/>
                  <a:pt x="71" y="92"/>
                </a:cubicBezTo>
                <a:cubicBezTo>
                  <a:pt x="71" y="94"/>
                  <a:pt x="69" y="96"/>
                  <a:pt x="67" y="96"/>
                </a:cubicBezTo>
                <a:cubicBezTo>
                  <a:pt x="22" y="96"/>
                  <a:pt x="22" y="96"/>
                  <a:pt x="22" y="96"/>
                </a:cubicBezTo>
                <a:cubicBezTo>
                  <a:pt x="20" y="96"/>
                  <a:pt x="18" y="94"/>
                  <a:pt x="18" y="92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4"/>
                  <a:pt x="20" y="43"/>
                  <a:pt x="22" y="43"/>
                </a:cubicBezTo>
                <a:close/>
                <a:moveTo>
                  <a:pt x="26" y="87"/>
                </a:moveTo>
                <a:cubicBezTo>
                  <a:pt x="63" y="87"/>
                  <a:pt x="63" y="87"/>
                  <a:pt x="63" y="87"/>
                </a:cubicBezTo>
                <a:cubicBezTo>
                  <a:pt x="63" y="51"/>
                  <a:pt x="63" y="51"/>
                  <a:pt x="63" y="51"/>
                </a:cubicBezTo>
                <a:cubicBezTo>
                  <a:pt x="26" y="51"/>
                  <a:pt x="26" y="51"/>
                  <a:pt x="26" y="51"/>
                </a:cubicBezTo>
                <a:lnTo>
                  <a:pt x="26" y="87"/>
                </a:lnTo>
                <a:close/>
                <a:moveTo>
                  <a:pt x="116" y="47"/>
                </a:moveTo>
                <a:cubicBezTo>
                  <a:pt x="86" y="47"/>
                  <a:pt x="86" y="47"/>
                  <a:pt x="86" y="47"/>
                </a:cubicBezTo>
                <a:cubicBezTo>
                  <a:pt x="84" y="47"/>
                  <a:pt x="82" y="49"/>
                  <a:pt x="82" y="51"/>
                </a:cubicBezTo>
                <a:cubicBezTo>
                  <a:pt x="82" y="53"/>
                  <a:pt x="84" y="55"/>
                  <a:pt x="86" y="55"/>
                </a:cubicBezTo>
                <a:cubicBezTo>
                  <a:pt x="116" y="55"/>
                  <a:pt x="116" y="55"/>
                  <a:pt x="116" y="55"/>
                </a:cubicBezTo>
                <a:cubicBezTo>
                  <a:pt x="118" y="55"/>
                  <a:pt x="120" y="53"/>
                  <a:pt x="120" y="51"/>
                </a:cubicBezTo>
                <a:cubicBezTo>
                  <a:pt x="120" y="49"/>
                  <a:pt x="118" y="47"/>
                  <a:pt x="116" y="47"/>
                </a:cubicBezTo>
                <a:close/>
                <a:moveTo>
                  <a:pt x="116" y="65"/>
                </a:moveTo>
                <a:cubicBezTo>
                  <a:pt x="86" y="65"/>
                  <a:pt x="86" y="65"/>
                  <a:pt x="86" y="65"/>
                </a:cubicBezTo>
                <a:cubicBezTo>
                  <a:pt x="84" y="65"/>
                  <a:pt x="82" y="67"/>
                  <a:pt x="82" y="70"/>
                </a:cubicBezTo>
                <a:cubicBezTo>
                  <a:pt x="82" y="72"/>
                  <a:pt x="84" y="74"/>
                  <a:pt x="86" y="74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8" y="74"/>
                  <a:pt x="120" y="72"/>
                  <a:pt x="120" y="70"/>
                </a:cubicBezTo>
                <a:cubicBezTo>
                  <a:pt x="120" y="67"/>
                  <a:pt x="118" y="65"/>
                  <a:pt x="116" y="65"/>
                </a:cubicBezTo>
                <a:close/>
                <a:moveTo>
                  <a:pt x="120" y="89"/>
                </a:moveTo>
                <a:cubicBezTo>
                  <a:pt x="120" y="87"/>
                  <a:pt x="118" y="85"/>
                  <a:pt x="116" y="85"/>
                </a:cubicBezTo>
                <a:cubicBezTo>
                  <a:pt x="86" y="85"/>
                  <a:pt x="86" y="85"/>
                  <a:pt x="86" y="85"/>
                </a:cubicBezTo>
                <a:cubicBezTo>
                  <a:pt x="84" y="85"/>
                  <a:pt x="82" y="87"/>
                  <a:pt x="82" y="89"/>
                </a:cubicBezTo>
                <a:cubicBezTo>
                  <a:pt x="82" y="92"/>
                  <a:pt x="84" y="94"/>
                  <a:pt x="86" y="94"/>
                </a:cubicBezTo>
                <a:cubicBezTo>
                  <a:pt x="116" y="94"/>
                  <a:pt x="116" y="94"/>
                  <a:pt x="116" y="94"/>
                </a:cubicBezTo>
                <a:cubicBezTo>
                  <a:pt x="118" y="94"/>
                  <a:pt x="120" y="92"/>
                  <a:pt x="120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8F4882E0-61F6-4ECA-9A55-A68C169CFC6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4383" y="4679872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8 w 153"/>
              <a:gd name="T27" fmla="*/ 49 h 160"/>
              <a:gd name="T28" fmla="*/ 138 w 153"/>
              <a:gd name="T29" fmla="*/ 49 h 160"/>
              <a:gd name="T30" fmla="*/ 8 w 153"/>
              <a:gd name="T31" fmla="*/ 147 h 160"/>
              <a:gd name="T32" fmla="*/ 8 w 153"/>
              <a:gd name="T33" fmla="*/ 49 h 160"/>
              <a:gd name="T34" fmla="*/ 141 w 153"/>
              <a:gd name="T35" fmla="*/ 41 h 160"/>
              <a:gd name="T36" fmla="*/ 81 w 153"/>
              <a:gd name="T37" fmla="*/ 41 h 160"/>
              <a:gd name="T38" fmla="*/ 81 w 153"/>
              <a:gd name="T39" fmla="*/ 8 h 160"/>
              <a:gd name="T40" fmla="*/ 116 w 153"/>
              <a:gd name="T41" fmla="*/ 8 h 160"/>
              <a:gd name="T42" fmla="*/ 141 w 153"/>
              <a:gd name="T43" fmla="*/ 41 h 160"/>
              <a:gd name="T44" fmla="*/ 38 w 153"/>
              <a:gd name="T45" fmla="*/ 8 h 160"/>
              <a:gd name="T46" fmla="*/ 73 w 153"/>
              <a:gd name="T47" fmla="*/ 8 h 160"/>
              <a:gd name="T48" fmla="*/ 73 w 153"/>
              <a:gd name="T49" fmla="*/ 41 h 160"/>
              <a:gd name="T50" fmla="*/ 12 w 153"/>
              <a:gd name="T51" fmla="*/ 41 h 160"/>
              <a:gd name="T52" fmla="*/ 38 w 153"/>
              <a:gd name="T53" fmla="*/ 8 h 160"/>
              <a:gd name="T54" fmla="*/ 16 w 153"/>
              <a:gd name="T55" fmla="*/ 152 h 160"/>
              <a:gd name="T56" fmla="*/ 145 w 153"/>
              <a:gd name="T57" fmla="*/ 53 h 160"/>
              <a:gd name="T58" fmla="*/ 145 w 153"/>
              <a:gd name="T59" fmla="*/ 152 h 160"/>
              <a:gd name="T60" fmla="*/ 16 w 153"/>
              <a:gd name="T61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8" y="49"/>
                </a:moveTo>
                <a:cubicBezTo>
                  <a:pt x="138" y="49"/>
                  <a:pt x="138" y="49"/>
                  <a:pt x="138" y="49"/>
                </a:cubicBezTo>
                <a:cubicBezTo>
                  <a:pt x="8" y="147"/>
                  <a:pt x="8" y="147"/>
                  <a:pt x="8" y="147"/>
                </a:cubicBezTo>
                <a:lnTo>
                  <a:pt x="8" y="49"/>
                </a:ln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16" y="152"/>
                </a:moveTo>
                <a:cubicBezTo>
                  <a:pt x="145" y="53"/>
                  <a:pt x="145" y="53"/>
                  <a:pt x="145" y="53"/>
                </a:cubicBezTo>
                <a:cubicBezTo>
                  <a:pt x="145" y="152"/>
                  <a:pt x="145" y="152"/>
                  <a:pt x="145" y="152"/>
                </a:cubicBezTo>
                <a:lnTo>
                  <a:pt x="16" y="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F1F01CD1-B033-470E-BB11-19BEE6955F5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34383" y="5190651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  <a:gd name="T56" fmla="*/ 125 w 153"/>
              <a:gd name="T57" fmla="*/ 82 h 160"/>
              <a:gd name="T58" fmla="*/ 121 w 153"/>
              <a:gd name="T59" fmla="*/ 86 h 160"/>
              <a:gd name="T60" fmla="*/ 37 w 153"/>
              <a:gd name="T61" fmla="*/ 86 h 160"/>
              <a:gd name="T62" fmla="*/ 33 w 153"/>
              <a:gd name="T63" fmla="*/ 82 h 160"/>
              <a:gd name="T64" fmla="*/ 37 w 153"/>
              <a:gd name="T65" fmla="*/ 78 h 160"/>
              <a:gd name="T66" fmla="*/ 121 w 153"/>
              <a:gd name="T67" fmla="*/ 78 h 160"/>
              <a:gd name="T68" fmla="*/ 125 w 153"/>
              <a:gd name="T69" fmla="*/ 82 h 160"/>
              <a:gd name="T70" fmla="*/ 109 w 153"/>
              <a:gd name="T71" fmla="*/ 101 h 160"/>
              <a:gd name="T72" fmla="*/ 105 w 153"/>
              <a:gd name="T73" fmla="*/ 105 h 160"/>
              <a:gd name="T74" fmla="*/ 53 w 153"/>
              <a:gd name="T75" fmla="*/ 105 h 160"/>
              <a:gd name="T76" fmla="*/ 49 w 153"/>
              <a:gd name="T77" fmla="*/ 101 h 160"/>
              <a:gd name="T78" fmla="*/ 53 w 153"/>
              <a:gd name="T79" fmla="*/ 97 h 160"/>
              <a:gd name="T80" fmla="*/ 105 w 153"/>
              <a:gd name="T81" fmla="*/ 97 h 160"/>
              <a:gd name="T82" fmla="*/ 109 w 153"/>
              <a:gd name="T83" fmla="*/ 101 h 160"/>
              <a:gd name="T84" fmla="*/ 109 w 153"/>
              <a:gd name="T85" fmla="*/ 120 h 160"/>
              <a:gd name="T86" fmla="*/ 105 w 153"/>
              <a:gd name="T87" fmla="*/ 125 h 160"/>
              <a:gd name="T88" fmla="*/ 53 w 153"/>
              <a:gd name="T89" fmla="*/ 125 h 160"/>
              <a:gd name="T90" fmla="*/ 49 w 153"/>
              <a:gd name="T91" fmla="*/ 120 h 160"/>
              <a:gd name="T92" fmla="*/ 53 w 153"/>
              <a:gd name="T93" fmla="*/ 116 h 160"/>
              <a:gd name="T94" fmla="*/ 105 w 153"/>
              <a:gd name="T95" fmla="*/ 116 h 160"/>
              <a:gd name="T96" fmla="*/ 109 w 153"/>
              <a:gd name="T97" fmla="*/ 12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lnTo>
                  <a:pt x="8" y="152"/>
                </a:lnTo>
                <a:close/>
                <a:moveTo>
                  <a:pt x="125" y="82"/>
                </a:moveTo>
                <a:cubicBezTo>
                  <a:pt x="125" y="84"/>
                  <a:pt x="123" y="86"/>
                  <a:pt x="121" y="86"/>
                </a:cubicBezTo>
                <a:cubicBezTo>
                  <a:pt x="37" y="86"/>
                  <a:pt x="37" y="86"/>
                  <a:pt x="37" y="86"/>
                </a:cubicBezTo>
                <a:cubicBezTo>
                  <a:pt x="34" y="86"/>
                  <a:pt x="33" y="84"/>
                  <a:pt x="33" y="82"/>
                </a:cubicBezTo>
                <a:cubicBezTo>
                  <a:pt x="33" y="80"/>
                  <a:pt x="34" y="78"/>
                  <a:pt x="37" y="78"/>
                </a:cubicBezTo>
                <a:cubicBezTo>
                  <a:pt x="121" y="78"/>
                  <a:pt x="121" y="78"/>
                  <a:pt x="121" y="78"/>
                </a:cubicBezTo>
                <a:cubicBezTo>
                  <a:pt x="123" y="78"/>
                  <a:pt x="125" y="80"/>
                  <a:pt x="125" y="82"/>
                </a:cubicBezTo>
                <a:close/>
                <a:moveTo>
                  <a:pt x="109" y="101"/>
                </a:moveTo>
                <a:cubicBezTo>
                  <a:pt x="109" y="103"/>
                  <a:pt x="107" y="105"/>
                  <a:pt x="105" y="105"/>
                </a:cubicBezTo>
                <a:cubicBezTo>
                  <a:pt x="53" y="105"/>
                  <a:pt x="53" y="105"/>
                  <a:pt x="53" y="105"/>
                </a:cubicBezTo>
                <a:cubicBezTo>
                  <a:pt x="50" y="105"/>
                  <a:pt x="49" y="103"/>
                  <a:pt x="49" y="101"/>
                </a:cubicBezTo>
                <a:cubicBezTo>
                  <a:pt x="49" y="99"/>
                  <a:pt x="50" y="97"/>
                  <a:pt x="53" y="97"/>
                </a:cubicBezTo>
                <a:cubicBezTo>
                  <a:pt x="105" y="97"/>
                  <a:pt x="105" y="97"/>
                  <a:pt x="105" y="97"/>
                </a:cubicBezTo>
                <a:cubicBezTo>
                  <a:pt x="107" y="97"/>
                  <a:pt x="109" y="99"/>
                  <a:pt x="109" y="101"/>
                </a:cubicBezTo>
                <a:close/>
                <a:moveTo>
                  <a:pt x="109" y="120"/>
                </a:moveTo>
                <a:cubicBezTo>
                  <a:pt x="109" y="123"/>
                  <a:pt x="107" y="125"/>
                  <a:pt x="105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50" y="125"/>
                  <a:pt x="49" y="123"/>
                  <a:pt x="49" y="120"/>
                </a:cubicBezTo>
                <a:cubicBezTo>
                  <a:pt x="49" y="118"/>
                  <a:pt x="50" y="116"/>
                  <a:pt x="53" y="116"/>
                </a:cubicBezTo>
                <a:cubicBezTo>
                  <a:pt x="105" y="116"/>
                  <a:pt x="105" y="116"/>
                  <a:pt x="105" y="116"/>
                </a:cubicBezTo>
                <a:cubicBezTo>
                  <a:pt x="107" y="116"/>
                  <a:pt x="109" y="118"/>
                  <a:pt x="109" y="12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C0F1922A-4F48-40FF-8ED4-FDFB60D4228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5701428"/>
            <a:ext cx="450533" cy="440055"/>
          </a:xfrm>
          <a:custGeom>
            <a:avLst/>
            <a:gdLst>
              <a:gd name="T0" fmla="*/ 150 w 160"/>
              <a:gd name="T1" fmla="*/ 112 h 155"/>
              <a:gd name="T2" fmla="*/ 129 w 160"/>
              <a:gd name="T3" fmla="*/ 81 h 155"/>
              <a:gd name="T4" fmla="*/ 107 w 160"/>
              <a:gd name="T5" fmla="*/ 112 h 155"/>
              <a:gd name="T6" fmla="*/ 97 w 160"/>
              <a:gd name="T7" fmla="*/ 116 h 155"/>
              <a:gd name="T8" fmla="*/ 101 w 160"/>
              <a:gd name="T9" fmla="*/ 155 h 155"/>
              <a:gd name="T10" fmla="*/ 160 w 160"/>
              <a:gd name="T11" fmla="*/ 151 h 155"/>
              <a:gd name="T12" fmla="*/ 156 w 160"/>
              <a:gd name="T13" fmla="*/ 112 h 155"/>
              <a:gd name="T14" fmla="*/ 129 w 160"/>
              <a:gd name="T15" fmla="*/ 89 h 155"/>
              <a:gd name="T16" fmla="*/ 142 w 160"/>
              <a:gd name="T17" fmla="*/ 112 h 155"/>
              <a:gd name="T18" fmla="*/ 115 w 160"/>
              <a:gd name="T19" fmla="*/ 102 h 155"/>
              <a:gd name="T20" fmla="*/ 105 w 160"/>
              <a:gd name="T21" fmla="*/ 147 h 155"/>
              <a:gd name="T22" fmla="*/ 152 w 160"/>
              <a:gd name="T23" fmla="*/ 120 h 155"/>
              <a:gd name="T24" fmla="*/ 87 w 160"/>
              <a:gd name="T25" fmla="*/ 130 h 155"/>
              <a:gd name="T26" fmla="*/ 8 w 160"/>
              <a:gd name="T27" fmla="*/ 42 h 155"/>
              <a:gd name="T28" fmla="*/ 125 w 160"/>
              <a:gd name="T29" fmla="*/ 71 h 155"/>
              <a:gd name="T30" fmla="*/ 132 w 160"/>
              <a:gd name="T31" fmla="*/ 71 h 155"/>
              <a:gd name="T32" fmla="*/ 132 w 160"/>
              <a:gd name="T33" fmla="*/ 38 h 155"/>
              <a:gd name="T34" fmla="*/ 132 w 160"/>
              <a:gd name="T35" fmla="*/ 37 h 155"/>
              <a:gd name="T36" fmla="*/ 132 w 160"/>
              <a:gd name="T37" fmla="*/ 37 h 155"/>
              <a:gd name="T38" fmla="*/ 132 w 160"/>
              <a:gd name="T39" fmla="*/ 37 h 155"/>
              <a:gd name="T40" fmla="*/ 132 w 160"/>
              <a:gd name="T41" fmla="*/ 36 h 155"/>
              <a:gd name="T42" fmla="*/ 132 w 160"/>
              <a:gd name="T43" fmla="*/ 36 h 155"/>
              <a:gd name="T44" fmla="*/ 132 w 160"/>
              <a:gd name="T45" fmla="*/ 36 h 155"/>
              <a:gd name="T46" fmla="*/ 102 w 160"/>
              <a:gd name="T47" fmla="*/ 0 h 155"/>
              <a:gd name="T48" fmla="*/ 28 w 160"/>
              <a:gd name="T49" fmla="*/ 2 h 155"/>
              <a:gd name="T50" fmla="*/ 1 w 160"/>
              <a:gd name="T51" fmla="*/ 36 h 155"/>
              <a:gd name="T52" fmla="*/ 1 w 160"/>
              <a:gd name="T53" fmla="*/ 36 h 155"/>
              <a:gd name="T54" fmla="*/ 0 w 160"/>
              <a:gd name="T55" fmla="*/ 37 h 155"/>
              <a:gd name="T56" fmla="*/ 0 w 160"/>
              <a:gd name="T57" fmla="*/ 37 h 155"/>
              <a:gd name="T58" fmla="*/ 0 w 160"/>
              <a:gd name="T59" fmla="*/ 37 h 155"/>
              <a:gd name="T60" fmla="*/ 0 w 160"/>
              <a:gd name="T61" fmla="*/ 38 h 155"/>
              <a:gd name="T62" fmla="*/ 0 w 160"/>
              <a:gd name="T63" fmla="*/ 38 h 155"/>
              <a:gd name="T64" fmla="*/ 4 w 160"/>
              <a:gd name="T65" fmla="*/ 138 h 155"/>
              <a:gd name="T66" fmla="*/ 91 w 160"/>
              <a:gd name="T67" fmla="*/ 134 h 155"/>
              <a:gd name="T68" fmla="*/ 120 w 160"/>
              <a:gd name="T69" fmla="*/ 34 h 155"/>
              <a:gd name="T70" fmla="*/ 70 w 160"/>
              <a:gd name="T71" fmla="*/ 8 h 155"/>
              <a:gd name="T72" fmla="*/ 120 w 160"/>
              <a:gd name="T73" fmla="*/ 34 h 155"/>
              <a:gd name="T74" fmla="*/ 62 w 160"/>
              <a:gd name="T75" fmla="*/ 8 h 155"/>
              <a:gd name="T76" fmla="*/ 12 w 160"/>
              <a:gd name="T77" fmla="*/ 3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0" h="155">
                <a:moveTo>
                  <a:pt x="156" y="112"/>
                </a:moveTo>
                <a:cubicBezTo>
                  <a:pt x="150" y="112"/>
                  <a:pt x="150" y="112"/>
                  <a:pt x="150" y="112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91"/>
                  <a:pt x="140" y="81"/>
                  <a:pt x="129" y="81"/>
                </a:cubicBezTo>
                <a:cubicBezTo>
                  <a:pt x="117" y="81"/>
                  <a:pt x="107" y="91"/>
                  <a:pt x="107" y="102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99" y="112"/>
                  <a:pt x="97" y="114"/>
                  <a:pt x="97" y="116"/>
                </a:cubicBezTo>
                <a:cubicBezTo>
                  <a:pt x="97" y="151"/>
                  <a:pt x="97" y="151"/>
                  <a:pt x="97" y="151"/>
                </a:cubicBezTo>
                <a:cubicBezTo>
                  <a:pt x="97" y="154"/>
                  <a:pt x="99" y="155"/>
                  <a:pt x="101" y="155"/>
                </a:cubicBezTo>
                <a:cubicBezTo>
                  <a:pt x="156" y="155"/>
                  <a:pt x="156" y="155"/>
                  <a:pt x="156" y="155"/>
                </a:cubicBezTo>
                <a:cubicBezTo>
                  <a:pt x="158" y="155"/>
                  <a:pt x="160" y="154"/>
                  <a:pt x="160" y="151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lose/>
                <a:moveTo>
                  <a:pt x="115" y="102"/>
                </a:moveTo>
                <a:cubicBezTo>
                  <a:pt x="115" y="95"/>
                  <a:pt x="121" y="89"/>
                  <a:pt x="129" y="89"/>
                </a:cubicBezTo>
                <a:cubicBezTo>
                  <a:pt x="136" y="89"/>
                  <a:pt x="142" y="95"/>
                  <a:pt x="142" y="102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15" y="112"/>
                  <a:pt x="115" y="112"/>
                  <a:pt x="115" y="112"/>
                </a:cubicBezTo>
                <a:lnTo>
                  <a:pt x="115" y="102"/>
                </a:lnTo>
                <a:close/>
                <a:moveTo>
                  <a:pt x="152" y="147"/>
                </a:moveTo>
                <a:cubicBezTo>
                  <a:pt x="105" y="147"/>
                  <a:pt x="105" y="147"/>
                  <a:pt x="105" y="147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87" y="130"/>
                </a:moveTo>
                <a:cubicBezTo>
                  <a:pt x="8" y="130"/>
                  <a:pt x="8" y="130"/>
                  <a:pt x="8" y="130"/>
                </a:cubicBezTo>
                <a:cubicBezTo>
                  <a:pt x="8" y="42"/>
                  <a:pt x="8" y="42"/>
                  <a:pt x="8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5" y="73"/>
                  <a:pt x="126" y="75"/>
                  <a:pt x="129" y="75"/>
                </a:cubicBezTo>
                <a:cubicBezTo>
                  <a:pt x="131" y="75"/>
                  <a:pt x="132" y="73"/>
                  <a:pt x="132" y="71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6"/>
                  <a:pt x="0" y="36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6"/>
                  <a:pt x="2" y="138"/>
                  <a:pt x="4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90" y="138"/>
                  <a:pt x="91" y="136"/>
                  <a:pt x="91" y="134"/>
                </a:cubicBezTo>
                <a:cubicBezTo>
                  <a:pt x="91" y="132"/>
                  <a:pt x="90" y="130"/>
                  <a:pt x="87" y="130"/>
                </a:cubicBezTo>
                <a:close/>
                <a:moveTo>
                  <a:pt x="120" y="34"/>
                </a:moveTo>
                <a:cubicBezTo>
                  <a:pt x="70" y="34"/>
                  <a:pt x="70" y="34"/>
                  <a:pt x="70" y="34"/>
                </a:cubicBezTo>
                <a:cubicBezTo>
                  <a:pt x="70" y="8"/>
                  <a:pt x="70" y="8"/>
                  <a:pt x="70" y="8"/>
                </a:cubicBezTo>
                <a:cubicBezTo>
                  <a:pt x="100" y="8"/>
                  <a:pt x="100" y="8"/>
                  <a:pt x="100" y="8"/>
                </a:cubicBezTo>
                <a:lnTo>
                  <a:pt x="120" y="34"/>
                </a:lnTo>
                <a:close/>
                <a:moveTo>
                  <a:pt x="33" y="8"/>
                </a:moveTo>
                <a:cubicBezTo>
                  <a:pt x="62" y="8"/>
                  <a:pt x="62" y="8"/>
                  <a:pt x="62" y="8"/>
                </a:cubicBezTo>
                <a:cubicBezTo>
                  <a:pt x="62" y="34"/>
                  <a:pt x="62" y="34"/>
                  <a:pt x="62" y="34"/>
                </a:cubicBezTo>
                <a:cubicBezTo>
                  <a:pt x="12" y="34"/>
                  <a:pt x="12" y="34"/>
                  <a:pt x="12" y="34"/>
                </a:cubicBezTo>
                <a:lnTo>
                  <a:pt x="3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4AE30002-E602-4F4F-9A0F-1194ED09480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1613893"/>
            <a:ext cx="450533" cy="440055"/>
          </a:xfrm>
          <a:custGeom>
            <a:avLst/>
            <a:gdLst>
              <a:gd name="T0" fmla="*/ 150 w 160"/>
              <a:gd name="T1" fmla="*/ 112 h 155"/>
              <a:gd name="T2" fmla="*/ 129 w 160"/>
              <a:gd name="T3" fmla="*/ 81 h 155"/>
              <a:gd name="T4" fmla="*/ 111 w 160"/>
              <a:gd name="T5" fmla="*/ 106 h 155"/>
              <a:gd name="T6" fmla="*/ 129 w 160"/>
              <a:gd name="T7" fmla="*/ 89 h 155"/>
              <a:gd name="T8" fmla="*/ 142 w 160"/>
              <a:gd name="T9" fmla="*/ 112 h 155"/>
              <a:gd name="T10" fmla="*/ 97 w 160"/>
              <a:gd name="T11" fmla="*/ 116 h 155"/>
              <a:gd name="T12" fmla="*/ 101 w 160"/>
              <a:gd name="T13" fmla="*/ 155 h 155"/>
              <a:gd name="T14" fmla="*/ 160 w 160"/>
              <a:gd name="T15" fmla="*/ 151 h 155"/>
              <a:gd name="T16" fmla="*/ 156 w 160"/>
              <a:gd name="T17" fmla="*/ 112 h 155"/>
              <a:gd name="T18" fmla="*/ 105 w 160"/>
              <a:gd name="T19" fmla="*/ 147 h 155"/>
              <a:gd name="T20" fmla="*/ 152 w 160"/>
              <a:gd name="T21" fmla="*/ 120 h 155"/>
              <a:gd name="T22" fmla="*/ 87 w 160"/>
              <a:gd name="T23" fmla="*/ 130 h 155"/>
              <a:gd name="T24" fmla="*/ 8 w 160"/>
              <a:gd name="T25" fmla="*/ 42 h 155"/>
              <a:gd name="T26" fmla="*/ 125 w 160"/>
              <a:gd name="T27" fmla="*/ 71 h 155"/>
              <a:gd name="T28" fmla="*/ 132 w 160"/>
              <a:gd name="T29" fmla="*/ 71 h 155"/>
              <a:gd name="T30" fmla="*/ 132 w 160"/>
              <a:gd name="T31" fmla="*/ 38 h 155"/>
              <a:gd name="T32" fmla="*/ 132 w 160"/>
              <a:gd name="T33" fmla="*/ 37 h 155"/>
              <a:gd name="T34" fmla="*/ 132 w 160"/>
              <a:gd name="T35" fmla="*/ 37 h 155"/>
              <a:gd name="T36" fmla="*/ 132 w 160"/>
              <a:gd name="T37" fmla="*/ 37 h 155"/>
              <a:gd name="T38" fmla="*/ 132 w 160"/>
              <a:gd name="T39" fmla="*/ 36 h 155"/>
              <a:gd name="T40" fmla="*/ 132 w 160"/>
              <a:gd name="T41" fmla="*/ 36 h 155"/>
              <a:gd name="T42" fmla="*/ 132 w 160"/>
              <a:gd name="T43" fmla="*/ 36 h 155"/>
              <a:gd name="T44" fmla="*/ 102 w 160"/>
              <a:gd name="T45" fmla="*/ 0 h 155"/>
              <a:gd name="T46" fmla="*/ 28 w 160"/>
              <a:gd name="T47" fmla="*/ 2 h 155"/>
              <a:gd name="T48" fmla="*/ 1 w 160"/>
              <a:gd name="T49" fmla="*/ 36 h 155"/>
              <a:gd name="T50" fmla="*/ 1 w 160"/>
              <a:gd name="T51" fmla="*/ 36 h 155"/>
              <a:gd name="T52" fmla="*/ 0 w 160"/>
              <a:gd name="T53" fmla="*/ 37 h 155"/>
              <a:gd name="T54" fmla="*/ 0 w 160"/>
              <a:gd name="T55" fmla="*/ 37 h 155"/>
              <a:gd name="T56" fmla="*/ 0 w 160"/>
              <a:gd name="T57" fmla="*/ 37 h 155"/>
              <a:gd name="T58" fmla="*/ 0 w 160"/>
              <a:gd name="T59" fmla="*/ 38 h 155"/>
              <a:gd name="T60" fmla="*/ 0 w 160"/>
              <a:gd name="T61" fmla="*/ 38 h 155"/>
              <a:gd name="T62" fmla="*/ 4 w 160"/>
              <a:gd name="T63" fmla="*/ 138 h 155"/>
              <a:gd name="T64" fmla="*/ 91 w 160"/>
              <a:gd name="T65" fmla="*/ 134 h 155"/>
              <a:gd name="T66" fmla="*/ 120 w 160"/>
              <a:gd name="T67" fmla="*/ 34 h 155"/>
              <a:gd name="T68" fmla="*/ 70 w 160"/>
              <a:gd name="T69" fmla="*/ 8 h 155"/>
              <a:gd name="T70" fmla="*/ 120 w 160"/>
              <a:gd name="T71" fmla="*/ 34 h 155"/>
              <a:gd name="T72" fmla="*/ 62 w 160"/>
              <a:gd name="T73" fmla="*/ 8 h 155"/>
              <a:gd name="T74" fmla="*/ 12 w 160"/>
              <a:gd name="T75" fmla="*/ 34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155">
                <a:moveTo>
                  <a:pt x="156" y="112"/>
                </a:moveTo>
                <a:cubicBezTo>
                  <a:pt x="150" y="112"/>
                  <a:pt x="150" y="112"/>
                  <a:pt x="150" y="112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91"/>
                  <a:pt x="140" y="81"/>
                  <a:pt x="129" y="81"/>
                </a:cubicBezTo>
                <a:cubicBezTo>
                  <a:pt x="117" y="81"/>
                  <a:pt x="107" y="91"/>
                  <a:pt x="107" y="102"/>
                </a:cubicBezTo>
                <a:cubicBezTo>
                  <a:pt x="107" y="104"/>
                  <a:pt x="109" y="106"/>
                  <a:pt x="111" y="106"/>
                </a:cubicBezTo>
                <a:cubicBezTo>
                  <a:pt x="113" y="106"/>
                  <a:pt x="115" y="104"/>
                  <a:pt x="115" y="102"/>
                </a:cubicBezTo>
                <a:cubicBezTo>
                  <a:pt x="115" y="95"/>
                  <a:pt x="121" y="89"/>
                  <a:pt x="129" y="89"/>
                </a:cubicBezTo>
                <a:cubicBezTo>
                  <a:pt x="136" y="89"/>
                  <a:pt x="142" y="95"/>
                  <a:pt x="142" y="102"/>
                </a:cubicBezTo>
                <a:cubicBezTo>
                  <a:pt x="142" y="112"/>
                  <a:pt x="142" y="112"/>
                  <a:pt x="142" y="112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99" y="112"/>
                  <a:pt x="97" y="114"/>
                  <a:pt x="97" y="116"/>
                </a:cubicBezTo>
                <a:cubicBezTo>
                  <a:pt x="97" y="151"/>
                  <a:pt x="97" y="151"/>
                  <a:pt x="97" y="151"/>
                </a:cubicBezTo>
                <a:cubicBezTo>
                  <a:pt x="97" y="154"/>
                  <a:pt x="99" y="155"/>
                  <a:pt x="101" y="155"/>
                </a:cubicBezTo>
                <a:cubicBezTo>
                  <a:pt x="156" y="155"/>
                  <a:pt x="156" y="155"/>
                  <a:pt x="156" y="155"/>
                </a:cubicBezTo>
                <a:cubicBezTo>
                  <a:pt x="158" y="155"/>
                  <a:pt x="160" y="154"/>
                  <a:pt x="160" y="151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4"/>
                  <a:pt x="158" y="112"/>
                  <a:pt x="156" y="112"/>
                </a:cubicBezTo>
                <a:close/>
                <a:moveTo>
                  <a:pt x="152" y="147"/>
                </a:moveTo>
                <a:cubicBezTo>
                  <a:pt x="105" y="147"/>
                  <a:pt x="105" y="147"/>
                  <a:pt x="105" y="147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152" y="120"/>
                  <a:pt x="152" y="120"/>
                  <a:pt x="152" y="120"/>
                </a:cubicBezTo>
                <a:cubicBezTo>
                  <a:pt x="152" y="147"/>
                  <a:pt x="152" y="147"/>
                  <a:pt x="152" y="147"/>
                </a:cubicBezTo>
                <a:close/>
                <a:moveTo>
                  <a:pt x="87" y="130"/>
                </a:moveTo>
                <a:cubicBezTo>
                  <a:pt x="8" y="130"/>
                  <a:pt x="8" y="130"/>
                  <a:pt x="8" y="130"/>
                </a:cubicBezTo>
                <a:cubicBezTo>
                  <a:pt x="8" y="42"/>
                  <a:pt x="8" y="42"/>
                  <a:pt x="8" y="42"/>
                </a:cubicBezTo>
                <a:cubicBezTo>
                  <a:pt x="125" y="42"/>
                  <a:pt x="125" y="42"/>
                  <a:pt x="125" y="42"/>
                </a:cubicBezTo>
                <a:cubicBezTo>
                  <a:pt x="125" y="71"/>
                  <a:pt x="125" y="71"/>
                  <a:pt x="125" y="71"/>
                </a:cubicBezTo>
                <a:cubicBezTo>
                  <a:pt x="125" y="73"/>
                  <a:pt x="126" y="75"/>
                  <a:pt x="129" y="75"/>
                </a:cubicBezTo>
                <a:cubicBezTo>
                  <a:pt x="131" y="75"/>
                  <a:pt x="132" y="73"/>
                  <a:pt x="132" y="71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8"/>
                  <a:pt x="132" y="38"/>
                </a:cubicBezTo>
                <a:cubicBezTo>
                  <a:pt x="132" y="38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2" y="37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32" y="36"/>
                  <a:pt x="132" y="36"/>
                  <a:pt x="132" y="36"/>
                </a:cubicBezTo>
                <a:cubicBezTo>
                  <a:pt x="105" y="2"/>
                  <a:pt x="105" y="2"/>
                  <a:pt x="105" y="2"/>
                </a:cubicBezTo>
                <a:cubicBezTo>
                  <a:pt x="104" y="1"/>
                  <a:pt x="103" y="0"/>
                  <a:pt x="102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0" y="0"/>
                  <a:pt x="29" y="1"/>
                  <a:pt x="28" y="2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0" y="36"/>
                  <a:pt x="0" y="36"/>
                </a:cubicBezTo>
                <a:cubicBezTo>
                  <a:pt x="0" y="36"/>
                  <a:pt x="0" y="36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6"/>
                  <a:pt x="2" y="138"/>
                  <a:pt x="4" y="138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90" y="138"/>
                  <a:pt x="91" y="136"/>
                  <a:pt x="91" y="134"/>
                </a:cubicBezTo>
                <a:cubicBezTo>
                  <a:pt x="91" y="132"/>
                  <a:pt x="90" y="130"/>
                  <a:pt x="87" y="130"/>
                </a:cubicBezTo>
                <a:close/>
                <a:moveTo>
                  <a:pt x="120" y="34"/>
                </a:moveTo>
                <a:cubicBezTo>
                  <a:pt x="70" y="34"/>
                  <a:pt x="70" y="34"/>
                  <a:pt x="70" y="34"/>
                </a:cubicBezTo>
                <a:cubicBezTo>
                  <a:pt x="70" y="8"/>
                  <a:pt x="70" y="8"/>
                  <a:pt x="70" y="8"/>
                </a:cubicBezTo>
                <a:cubicBezTo>
                  <a:pt x="100" y="8"/>
                  <a:pt x="100" y="8"/>
                  <a:pt x="100" y="8"/>
                </a:cubicBezTo>
                <a:lnTo>
                  <a:pt x="120" y="34"/>
                </a:lnTo>
                <a:close/>
                <a:moveTo>
                  <a:pt x="33" y="8"/>
                </a:moveTo>
                <a:cubicBezTo>
                  <a:pt x="62" y="8"/>
                  <a:pt x="62" y="8"/>
                  <a:pt x="62" y="8"/>
                </a:cubicBezTo>
                <a:cubicBezTo>
                  <a:pt x="62" y="34"/>
                  <a:pt x="62" y="34"/>
                  <a:pt x="62" y="34"/>
                </a:cubicBezTo>
                <a:cubicBezTo>
                  <a:pt x="12" y="34"/>
                  <a:pt x="12" y="34"/>
                  <a:pt x="12" y="34"/>
                </a:cubicBezTo>
                <a:lnTo>
                  <a:pt x="3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5C28B849-D625-487B-AC19-A53A84EAA7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22815" y="2124671"/>
            <a:ext cx="430888" cy="454462"/>
          </a:xfrm>
          <a:custGeom>
            <a:avLst/>
            <a:gdLst>
              <a:gd name="T0" fmla="*/ 114 w 153"/>
              <a:gd name="T1" fmla="*/ 113 h 160"/>
              <a:gd name="T2" fmla="*/ 108 w 153"/>
              <a:gd name="T3" fmla="*/ 124 h 160"/>
              <a:gd name="T4" fmla="*/ 100 w 153"/>
              <a:gd name="T5" fmla="*/ 124 h 160"/>
              <a:gd name="T6" fmla="*/ 79 w 153"/>
              <a:gd name="T7" fmla="*/ 113 h 160"/>
              <a:gd name="T8" fmla="*/ 75 w 153"/>
              <a:gd name="T9" fmla="*/ 107 h 160"/>
              <a:gd name="T10" fmla="*/ 96 w 153"/>
              <a:gd name="T11" fmla="*/ 71 h 160"/>
              <a:gd name="T12" fmla="*/ 85 w 153"/>
              <a:gd name="T13" fmla="*/ 105 h 160"/>
              <a:gd name="T14" fmla="*/ 100 w 153"/>
              <a:gd name="T15" fmla="*/ 94 h 160"/>
              <a:gd name="T16" fmla="*/ 108 w 153"/>
              <a:gd name="T17" fmla="*/ 94 h 160"/>
              <a:gd name="T18" fmla="*/ 114 w 153"/>
              <a:gd name="T19" fmla="*/ 105 h 160"/>
              <a:gd name="T20" fmla="*/ 69 w 153"/>
              <a:gd name="T21" fmla="*/ 120 h 160"/>
              <a:gd name="T22" fmla="*/ 64 w 153"/>
              <a:gd name="T23" fmla="*/ 102 h 160"/>
              <a:gd name="T24" fmla="*/ 64 w 153"/>
              <a:gd name="T25" fmla="*/ 101 h 160"/>
              <a:gd name="T26" fmla="*/ 49 w 153"/>
              <a:gd name="T27" fmla="*/ 70 h 160"/>
              <a:gd name="T28" fmla="*/ 39 w 153"/>
              <a:gd name="T29" fmla="*/ 78 h 160"/>
              <a:gd name="T30" fmla="*/ 49 w 153"/>
              <a:gd name="T31" fmla="*/ 78 h 160"/>
              <a:gd name="T32" fmla="*/ 58 w 153"/>
              <a:gd name="T33" fmla="*/ 96 h 160"/>
              <a:gd name="T34" fmla="*/ 36 w 153"/>
              <a:gd name="T35" fmla="*/ 126 h 160"/>
              <a:gd name="T36" fmla="*/ 69 w 153"/>
              <a:gd name="T37" fmla="*/ 128 h 160"/>
              <a:gd name="T38" fmla="*/ 69 w 153"/>
              <a:gd name="T39" fmla="*/ 120 h 160"/>
              <a:gd name="T40" fmla="*/ 153 w 153"/>
              <a:gd name="T41" fmla="*/ 156 h 160"/>
              <a:gd name="T42" fmla="*/ 4 w 153"/>
              <a:gd name="T43" fmla="*/ 160 h 160"/>
              <a:gd name="T44" fmla="*/ 0 w 153"/>
              <a:gd name="T45" fmla="*/ 44 h 160"/>
              <a:gd name="T46" fmla="*/ 32 w 153"/>
              <a:gd name="T47" fmla="*/ 2 h 160"/>
              <a:gd name="T48" fmla="*/ 118 w 153"/>
              <a:gd name="T49" fmla="*/ 0 h 160"/>
              <a:gd name="T50" fmla="*/ 153 w 153"/>
              <a:gd name="T51" fmla="*/ 41 h 160"/>
              <a:gd name="T52" fmla="*/ 116 w 153"/>
              <a:gd name="T53" fmla="*/ 8 h 160"/>
              <a:gd name="T54" fmla="*/ 81 w 153"/>
              <a:gd name="T55" fmla="*/ 41 h 160"/>
              <a:gd name="T56" fmla="*/ 116 w 153"/>
              <a:gd name="T57" fmla="*/ 8 h 160"/>
              <a:gd name="T58" fmla="*/ 73 w 153"/>
              <a:gd name="T59" fmla="*/ 41 h 160"/>
              <a:gd name="T60" fmla="*/ 38 w 153"/>
              <a:gd name="T61" fmla="*/ 8 h 160"/>
              <a:gd name="T62" fmla="*/ 8 w 153"/>
              <a:gd name="T63" fmla="*/ 152 h 160"/>
              <a:gd name="T64" fmla="*/ 145 w 153"/>
              <a:gd name="T65" fmla="*/ 49 h 160"/>
              <a:gd name="T66" fmla="*/ 8 w 153"/>
              <a:gd name="T67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3" h="160">
                <a:moveTo>
                  <a:pt x="118" y="109"/>
                </a:moveTo>
                <a:cubicBezTo>
                  <a:pt x="118" y="111"/>
                  <a:pt x="116" y="113"/>
                  <a:pt x="114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08" y="126"/>
                  <a:pt x="106" y="128"/>
                  <a:pt x="104" y="128"/>
                </a:cubicBezTo>
                <a:cubicBezTo>
                  <a:pt x="102" y="128"/>
                  <a:pt x="100" y="126"/>
                  <a:pt x="100" y="124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79" y="113"/>
                  <a:pt x="79" y="113"/>
                  <a:pt x="79" y="113"/>
                </a:cubicBezTo>
                <a:cubicBezTo>
                  <a:pt x="78" y="113"/>
                  <a:pt x="77" y="112"/>
                  <a:pt x="76" y="111"/>
                </a:cubicBezTo>
                <a:cubicBezTo>
                  <a:pt x="75" y="110"/>
                  <a:pt x="75" y="109"/>
                  <a:pt x="75" y="107"/>
                </a:cubicBezTo>
                <a:cubicBezTo>
                  <a:pt x="90" y="73"/>
                  <a:pt x="90" y="73"/>
                  <a:pt x="90" y="73"/>
                </a:cubicBezTo>
                <a:cubicBezTo>
                  <a:pt x="91" y="71"/>
                  <a:pt x="94" y="70"/>
                  <a:pt x="96" y="71"/>
                </a:cubicBezTo>
                <a:cubicBezTo>
                  <a:pt x="98" y="71"/>
                  <a:pt x="99" y="74"/>
                  <a:pt x="98" y="76"/>
                </a:cubicBezTo>
                <a:cubicBezTo>
                  <a:pt x="85" y="105"/>
                  <a:pt x="85" y="105"/>
                  <a:pt x="85" y="105"/>
                </a:cubicBezTo>
                <a:cubicBezTo>
                  <a:pt x="100" y="105"/>
                  <a:pt x="100" y="105"/>
                  <a:pt x="100" y="105"/>
                </a:cubicBezTo>
                <a:cubicBezTo>
                  <a:pt x="100" y="94"/>
                  <a:pt x="100" y="94"/>
                  <a:pt x="100" y="94"/>
                </a:cubicBezTo>
                <a:cubicBezTo>
                  <a:pt x="100" y="92"/>
                  <a:pt x="102" y="90"/>
                  <a:pt x="104" y="90"/>
                </a:cubicBezTo>
                <a:cubicBezTo>
                  <a:pt x="106" y="90"/>
                  <a:pt x="108" y="92"/>
                  <a:pt x="108" y="94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116" y="105"/>
                  <a:pt x="118" y="107"/>
                  <a:pt x="118" y="109"/>
                </a:cubicBezTo>
                <a:close/>
                <a:moveTo>
                  <a:pt x="69" y="120"/>
                </a:moveTo>
                <a:cubicBezTo>
                  <a:pt x="48" y="120"/>
                  <a:pt x="48" y="120"/>
                  <a:pt x="48" y="120"/>
                </a:cubicBezTo>
                <a:cubicBezTo>
                  <a:pt x="64" y="102"/>
                  <a:pt x="64" y="102"/>
                  <a:pt x="64" y="102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67" y="98"/>
                  <a:pt x="68" y="94"/>
                  <a:pt x="68" y="89"/>
                </a:cubicBezTo>
                <a:cubicBezTo>
                  <a:pt x="68" y="79"/>
                  <a:pt x="60" y="70"/>
                  <a:pt x="49" y="70"/>
                </a:cubicBezTo>
                <a:cubicBezTo>
                  <a:pt x="47" y="70"/>
                  <a:pt x="44" y="71"/>
                  <a:pt x="41" y="72"/>
                </a:cubicBezTo>
                <a:cubicBezTo>
                  <a:pt x="39" y="73"/>
                  <a:pt x="38" y="76"/>
                  <a:pt x="39" y="78"/>
                </a:cubicBezTo>
                <a:cubicBezTo>
                  <a:pt x="40" y="80"/>
                  <a:pt x="43" y="81"/>
                  <a:pt x="45" y="80"/>
                </a:cubicBezTo>
                <a:cubicBezTo>
                  <a:pt x="46" y="79"/>
                  <a:pt x="48" y="78"/>
                  <a:pt x="49" y="78"/>
                </a:cubicBezTo>
                <a:cubicBezTo>
                  <a:pt x="55" y="78"/>
                  <a:pt x="60" y="83"/>
                  <a:pt x="60" y="89"/>
                </a:cubicBezTo>
                <a:cubicBezTo>
                  <a:pt x="60" y="92"/>
                  <a:pt x="59" y="94"/>
                  <a:pt x="58" y="96"/>
                </a:cubicBezTo>
                <a:cubicBezTo>
                  <a:pt x="36" y="121"/>
                  <a:pt x="36" y="121"/>
                  <a:pt x="36" y="121"/>
                </a:cubicBezTo>
                <a:cubicBezTo>
                  <a:pt x="35" y="122"/>
                  <a:pt x="35" y="124"/>
                  <a:pt x="36" y="126"/>
                </a:cubicBezTo>
                <a:cubicBezTo>
                  <a:pt x="37" y="127"/>
                  <a:pt x="38" y="128"/>
                  <a:pt x="40" y="128"/>
                </a:cubicBezTo>
                <a:cubicBezTo>
                  <a:pt x="69" y="128"/>
                  <a:pt x="69" y="128"/>
                  <a:pt x="69" y="128"/>
                </a:cubicBezTo>
                <a:cubicBezTo>
                  <a:pt x="72" y="128"/>
                  <a:pt x="73" y="126"/>
                  <a:pt x="73" y="124"/>
                </a:cubicBezTo>
                <a:cubicBezTo>
                  <a:pt x="73" y="122"/>
                  <a:pt x="72" y="120"/>
                  <a:pt x="69" y="120"/>
                </a:cubicBezTo>
                <a:close/>
                <a:moveTo>
                  <a:pt x="153" y="44"/>
                </a:moveTo>
                <a:cubicBezTo>
                  <a:pt x="153" y="156"/>
                  <a:pt x="153" y="156"/>
                  <a:pt x="153" y="156"/>
                </a:cubicBezTo>
                <a:cubicBezTo>
                  <a:pt x="153" y="158"/>
                  <a:pt x="152" y="160"/>
                  <a:pt x="149" y="160"/>
                </a:cubicBezTo>
                <a:cubicBezTo>
                  <a:pt x="4" y="160"/>
                  <a:pt x="4" y="160"/>
                  <a:pt x="4" y="160"/>
                </a:cubicBezTo>
                <a:cubicBezTo>
                  <a:pt x="2" y="160"/>
                  <a:pt x="0" y="158"/>
                  <a:pt x="0" y="156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3"/>
                  <a:pt x="0" y="42"/>
                  <a:pt x="1" y="41"/>
                </a:cubicBezTo>
                <a:cubicBezTo>
                  <a:pt x="32" y="2"/>
                  <a:pt x="32" y="2"/>
                  <a:pt x="32" y="2"/>
                </a:cubicBezTo>
                <a:cubicBezTo>
                  <a:pt x="33" y="1"/>
                  <a:pt x="34" y="0"/>
                  <a:pt x="36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1" y="2"/>
                </a:cubicBezTo>
                <a:cubicBezTo>
                  <a:pt x="153" y="41"/>
                  <a:pt x="153" y="41"/>
                  <a:pt x="153" y="41"/>
                </a:cubicBezTo>
                <a:cubicBezTo>
                  <a:pt x="153" y="42"/>
                  <a:pt x="153" y="43"/>
                  <a:pt x="153" y="44"/>
                </a:cubicBezTo>
                <a:close/>
                <a:moveTo>
                  <a:pt x="116" y="8"/>
                </a:moveTo>
                <a:cubicBezTo>
                  <a:pt x="81" y="8"/>
                  <a:pt x="81" y="8"/>
                  <a:pt x="81" y="8"/>
                </a:cubicBezTo>
                <a:cubicBezTo>
                  <a:pt x="81" y="41"/>
                  <a:pt x="81" y="41"/>
                  <a:pt x="81" y="41"/>
                </a:cubicBezTo>
                <a:cubicBezTo>
                  <a:pt x="141" y="41"/>
                  <a:pt x="141" y="41"/>
                  <a:pt x="141" y="41"/>
                </a:cubicBezTo>
                <a:lnTo>
                  <a:pt x="116" y="8"/>
                </a:lnTo>
                <a:close/>
                <a:moveTo>
                  <a:pt x="12" y="41"/>
                </a:moveTo>
                <a:cubicBezTo>
                  <a:pt x="73" y="41"/>
                  <a:pt x="73" y="41"/>
                  <a:pt x="73" y="41"/>
                </a:cubicBezTo>
                <a:cubicBezTo>
                  <a:pt x="73" y="8"/>
                  <a:pt x="73" y="8"/>
                  <a:pt x="73" y="8"/>
                </a:cubicBezTo>
                <a:cubicBezTo>
                  <a:pt x="38" y="8"/>
                  <a:pt x="38" y="8"/>
                  <a:pt x="38" y="8"/>
                </a:cubicBezTo>
                <a:lnTo>
                  <a:pt x="12" y="41"/>
                </a:lnTo>
                <a:close/>
                <a:moveTo>
                  <a:pt x="8" y="152"/>
                </a:moveTo>
                <a:cubicBezTo>
                  <a:pt x="145" y="152"/>
                  <a:pt x="145" y="152"/>
                  <a:pt x="145" y="152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152"/>
                  <a:pt x="8" y="152"/>
                  <a:pt x="8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0288C880-695D-4DE3-847F-8EA8FA62B8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33293" y="2623663"/>
            <a:ext cx="413862" cy="454462"/>
          </a:xfrm>
          <a:custGeom>
            <a:avLst/>
            <a:gdLst>
              <a:gd name="T0" fmla="*/ 147 w 147"/>
              <a:gd name="T1" fmla="*/ 38 h 160"/>
              <a:gd name="T2" fmla="*/ 147 w 147"/>
              <a:gd name="T3" fmla="*/ 36 h 160"/>
              <a:gd name="T4" fmla="*/ 144 w 147"/>
              <a:gd name="T5" fmla="*/ 34 h 160"/>
              <a:gd name="T6" fmla="*/ 75 w 147"/>
              <a:gd name="T7" fmla="*/ 0 h 160"/>
              <a:gd name="T8" fmla="*/ 72 w 147"/>
              <a:gd name="T9" fmla="*/ 0 h 160"/>
              <a:gd name="T10" fmla="*/ 2 w 147"/>
              <a:gd name="T11" fmla="*/ 34 h 160"/>
              <a:gd name="T12" fmla="*/ 0 w 147"/>
              <a:gd name="T13" fmla="*/ 38 h 160"/>
              <a:gd name="T14" fmla="*/ 0 w 147"/>
              <a:gd name="T15" fmla="*/ 38 h 160"/>
              <a:gd name="T16" fmla="*/ 0 w 147"/>
              <a:gd name="T17" fmla="*/ 38 h 160"/>
              <a:gd name="T18" fmla="*/ 0 w 147"/>
              <a:gd name="T19" fmla="*/ 122 h 160"/>
              <a:gd name="T20" fmla="*/ 2 w 147"/>
              <a:gd name="T21" fmla="*/ 126 h 160"/>
              <a:gd name="T22" fmla="*/ 72 w 147"/>
              <a:gd name="T23" fmla="*/ 160 h 160"/>
              <a:gd name="T24" fmla="*/ 72 w 147"/>
              <a:gd name="T25" fmla="*/ 160 h 160"/>
              <a:gd name="T26" fmla="*/ 72 w 147"/>
              <a:gd name="T27" fmla="*/ 160 h 160"/>
              <a:gd name="T28" fmla="*/ 72 w 147"/>
              <a:gd name="T29" fmla="*/ 160 h 160"/>
              <a:gd name="T30" fmla="*/ 73 w 147"/>
              <a:gd name="T31" fmla="*/ 160 h 160"/>
              <a:gd name="T32" fmla="*/ 73 w 147"/>
              <a:gd name="T33" fmla="*/ 160 h 160"/>
              <a:gd name="T34" fmla="*/ 73 w 147"/>
              <a:gd name="T35" fmla="*/ 160 h 160"/>
              <a:gd name="T36" fmla="*/ 73 w 147"/>
              <a:gd name="T37" fmla="*/ 160 h 160"/>
              <a:gd name="T38" fmla="*/ 74 w 147"/>
              <a:gd name="T39" fmla="*/ 160 h 160"/>
              <a:gd name="T40" fmla="*/ 74 w 147"/>
              <a:gd name="T41" fmla="*/ 160 h 160"/>
              <a:gd name="T42" fmla="*/ 74 w 147"/>
              <a:gd name="T43" fmla="*/ 160 h 160"/>
              <a:gd name="T44" fmla="*/ 74 w 147"/>
              <a:gd name="T45" fmla="*/ 160 h 160"/>
              <a:gd name="T46" fmla="*/ 75 w 147"/>
              <a:gd name="T47" fmla="*/ 160 h 160"/>
              <a:gd name="T48" fmla="*/ 75 w 147"/>
              <a:gd name="T49" fmla="*/ 160 h 160"/>
              <a:gd name="T50" fmla="*/ 75 w 147"/>
              <a:gd name="T51" fmla="*/ 160 h 160"/>
              <a:gd name="T52" fmla="*/ 75 w 147"/>
              <a:gd name="T53" fmla="*/ 160 h 160"/>
              <a:gd name="T54" fmla="*/ 75 w 147"/>
              <a:gd name="T55" fmla="*/ 160 h 160"/>
              <a:gd name="T56" fmla="*/ 145 w 147"/>
              <a:gd name="T57" fmla="*/ 126 h 160"/>
              <a:gd name="T58" fmla="*/ 147 w 147"/>
              <a:gd name="T59" fmla="*/ 122 h 160"/>
              <a:gd name="T60" fmla="*/ 147 w 147"/>
              <a:gd name="T61" fmla="*/ 38 h 160"/>
              <a:gd name="T62" fmla="*/ 147 w 147"/>
              <a:gd name="T63" fmla="*/ 38 h 160"/>
              <a:gd name="T64" fmla="*/ 74 w 147"/>
              <a:gd name="T65" fmla="*/ 9 h 160"/>
              <a:gd name="T66" fmla="*/ 134 w 147"/>
              <a:gd name="T67" fmla="*/ 38 h 160"/>
              <a:gd name="T68" fmla="*/ 112 w 147"/>
              <a:gd name="T69" fmla="*/ 49 h 160"/>
              <a:gd name="T70" fmla="*/ 51 w 147"/>
              <a:gd name="T71" fmla="*/ 19 h 160"/>
              <a:gd name="T72" fmla="*/ 74 w 147"/>
              <a:gd name="T73" fmla="*/ 9 h 160"/>
              <a:gd name="T74" fmla="*/ 74 w 147"/>
              <a:gd name="T75" fmla="*/ 67 h 160"/>
              <a:gd name="T76" fmla="*/ 13 w 147"/>
              <a:gd name="T77" fmla="*/ 38 h 160"/>
              <a:gd name="T78" fmla="*/ 42 w 147"/>
              <a:gd name="T79" fmla="*/ 24 h 160"/>
              <a:gd name="T80" fmla="*/ 102 w 147"/>
              <a:gd name="T81" fmla="*/ 53 h 160"/>
              <a:gd name="T82" fmla="*/ 74 w 147"/>
              <a:gd name="T83" fmla="*/ 67 h 160"/>
              <a:gd name="T84" fmla="*/ 8 w 147"/>
              <a:gd name="T85" fmla="*/ 44 h 160"/>
              <a:gd name="T86" fmla="*/ 69 w 147"/>
              <a:gd name="T87" fmla="*/ 74 h 160"/>
              <a:gd name="T88" fmla="*/ 69 w 147"/>
              <a:gd name="T89" fmla="*/ 149 h 160"/>
              <a:gd name="T90" fmla="*/ 8 w 147"/>
              <a:gd name="T91" fmla="*/ 120 h 160"/>
              <a:gd name="T92" fmla="*/ 8 w 147"/>
              <a:gd name="T93" fmla="*/ 44 h 160"/>
              <a:gd name="T94" fmla="*/ 78 w 147"/>
              <a:gd name="T95" fmla="*/ 149 h 160"/>
              <a:gd name="T96" fmla="*/ 78 w 147"/>
              <a:gd name="T97" fmla="*/ 74 h 160"/>
              <a:gd name="T98" fmla="*/ 106 w 147"/>
              <a:gd name="T99" fmla="*/ 60 h 160"/>
              <a:gd name="T100" fmla="*/ 106 w 147"/>
              <a:gd name="T101" fmla="*/ 80 h 160"/>
              <a:gd name="T102" fmla="*/ 110 w 147"/>
              <a:gd name="T103" fmla="*/ 84 h 160"/>
              <a:gd name="T104" fmla="*/ 114 w 147"/>
              <a:gd name="T105" fmla="*/ 80 h 160"/>
              <a:gd name="T106" fmla="*/ 114 w 147"/>
              <a:gd name="T107" fmla="*/ 56 h 160"/>
              <a:gd name="T108" fmla="*/ 139 w 147"/>
              <a:gd name="T109" fmla="*/ 44 h 160"/>
              <a:gd name="T110" fmla="*/ 139 w 147"/>
              <a:gd name="T111" fmla="*/ 120 h 160"/>
              <a:gd name="T112" fmla="*/ 78 w 147"/>
              <a:gd name="T113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47" h="160">
                <a:moveTo>
                  <a:pt x="147" y="38"/>
                </a:moveTo>
                <a:cubicBezTo>
                  <a:pt x="147" y="37"/>
                  <a:pt x="147" y="37"/>
                  <a:pt x="147" y="36"/>
                </a:cubicBezTo>
                <a:cubicBezTo>
                  <a:pt x="146" y="35"/>
                  <a:pt x="145" y="34"/>
                  <a:pt x="144" y="34"/>
                </a:cubicBezTo>
                <a:cubicBezTo>
                  <a:pt x="75" y="0"/>
                  <a:pt x="75" y="0"/>
                  <a:pt x="75" y="0"/>
                </a:cubicBezTo>
                <a:cubicBezTo>
                  <a:pt x="74" y="0"/>
                  <a:pt x="73" y="0"/>
                  <a:pt x="72" y="0"/>
                </a:cubicBezTo>
                <a:cubicBezTo>
                  <a:pt x="2" y="34"/>
                  <a:pt x="2" y="34"/>
                  <a:pt x="2" y="34"/>
                </a:cubicBezTo>
                <a:cubicBezTo>
                  <a:pt x="1" y="35"/>
                  <a:pt x="0" y="36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4"/>
                  <a:pt x="1" y="125"/>
                  <a:pt x="2" y="126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2" y="160"/>
                </a:cubicBezTo>
                <a:cubicBezTo>
                  <a:pt x="72" y="160"/>
                  <a:pt x="72" y="160"/>
                  <a:pt x="73" y="160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73" y="160"/>
                  <a:pt x="73" y="160"/>
                  <a:pt x="73" y="160"/>
                </a:cubicBezTo>
                <a:cubicBezTo>
                  <a:pt x="73" y="160"/>
                  <a:pt x="73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4" y="160"/>
                  <a:pt x="74" y="160"/>
                  <a:pt x="74" y="160"/>
                </a:cubicBezTo>
                <a:cubicBezTo>
                  <a:pt x="74" y="160"/>
                  <a:pt x="74" y="160"/>
                  <a:pt x="7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75" y="160"/>
                  <a:pt x="75" y="160"/>
                  <a:pt x="75" y="160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46" y="125"/>
                  <a:pt x="147" y="124"/>
                  <a:pt x="147" y="122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7" y="38"/>
                  <a:pt x="147" y="38"/>
                </a:cubicBezTo>
                <a:close/>
                <a:moveTo>
                  <a:pt x="74" y="9"/>
                </a:moveTo>
                <a:cubicBezTo>
                  <a:pt x="134" y="38"/>
                  <a:pt x="134" y="38"/>
                  <a:pt x="134" y="38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51" y="19"/>
                  <a:pt x="51" y="19"/>
                  <a:pt x="51" y="19"/>
                </a:cubicBezTo>
                <a:lnTo>
                  <a:pt x="74" y="9"/>
                </a:lnTo>
                <a:close/>
                <a:moveTo>
                  <a:pt x="74" y="67"/>
                </a:moveTo>
                <a:cubicBezTo>
                  <a:pt x="13" y="38"/>
                  <a:pt x="13" y="38"/>
                  <a:pt x="13" y="38"/>
                </a:cubicBezTo>
                <a:cubicBezTo>
                  <a:pt x="42" y="24"/>
                  <a:pt x="42" y="24"/>
                  <a:pt x="42" y="24"/>
                </a:cubicBezTo>
                <a:cubicBezTo>
                  <a:pt x="102" y="53"/>
                  <a:pt x="102" y="53"/>
                  <a:pt x="102" y="53"/>
                </a:cubicBezTo>
                <a:lnTo>
                  <a:pt x="74" y="67"/>
                </a:lnTo>
                <a:close/>
                <a:moveTo>
                  <a:pt x="8" y="44"/>
                </a:moveTo>
                <a:cubicBezTo>
                  <a:pt x="69" y="74"/>
                  <a:pt x="69" y="74"/>
                  <a:pt x="69" y="74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8" y="120"/>
                  <a:pt x="8" y="120"/>
                  <a:pt x="8" y="120"/>
                </a:cubicBezTo>
                <a:lnTo>
                  <a:pt x="8" y="44"/>
                </a:lnTo>
                <a:close/>
                <a:moveTo>
                  <a:pt x="78" y="149"/>
                </a:moveTo>
                <a:cubicBezTo>
                  <a:pt x="78" y="74"/>
                  <a:pt x="78" y="74"/>
                  <a:pt x="78" y="74"/>
                </a:cubicBezTo>
                <a:cubicBezTo>
                  <a:pt x="106" y="60"/>
                  <a:pt x="106" y="60"/>
                  <a:pt x="106" y="60"/>
                </a:cubicBezTo>
                <a:cubicBezTo>
                  <a:pt x="106" y="80"/>
                  <a:pt x="106" y="80"/>
                  <a:pt x="106" y="80"/>
                </a:cubicBezTo>
                <a:cubicBezTo>
                  <a:pt x="106" y="82"/>
                  <a:pt x="108" y="84"/>
                  <a:pt x="110" y="84"/>
                </a:cubicBezTo>
                <a:cubicBezTo>
                  <a:pt x="113" y="84"/>
                  <a:pt x="114" y="82"/>
                  <a:pt x="114" y="80"/>
                </a:cubicBezTo>
                <a:cubicBezTo>
                  <a:pt x="114" y="56"/>
                  <a:pt x="114" y="56"/>
                  <a:pt x="114" y="56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120"/>
                  <a:pt x="139" y="120"/>
                  <a:pt x="139" y="120"/>
                </a:cubicBezTo>
                <a:lnTo>
                  <a:pt x="78" y="1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C408CA2B-1047-4D45-AB36-17066CDAB5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22815" y="3146228"/>
            <a:ext cx="430888" cy="45446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  <a:gd name="T56" fmla="*/ 97 w 153"/>
              <a:gd name="T57" fmla="*/ 112 h 160"/>
              <a:gd name="T58" fmla="*/ 82 w 153"/>
              <a:gd name="T59" fmla="*/ 127 h 160"/>
              <a:gd name="T60" fmla="*/ 82 w 153"/>
              <a:gd name="T61" fmla="*/ 127 h 160"/>
              <a:gd name="T62" fmla="*/ 81 w 153"/>
              <a:gd name="T63" fmla="*/ 127 h 160"/>
              <a:gd name="T64" fmla="*/ 81 w 153"/>
              <a:gd name="T65" fmla="*/ 133 h 160"/>
              <a:gd name="T66" fmla="*/ 77 w 153"/>
              <a:gd name="T67" fmla="*/ 137 h 160"/>
              <a:gd name="T68" fmla="*/ 73 w 153"/>
              <a:gd name="T69" fmla="*/ 133 h 160"/>
              <a:gd name="T70" fmla="*/ 73 w 153"/>
              <a:gd name="T71" fmla="*/ 127 h 160"/>
              <a:gd name="T72" fmla="*/ 64 w 153"/>
              <a:gd name="T73" fmla="*/ 127 h 160"/>
              <a:gd name="T74" fmla="*/ 60 w 153"/>
              <a:gd name="T75" fmla="*/ 123 h 160"/>
              <a:gd name="T76" fmla="*/ 64 w 153"/>
              <a:gd name="T77" fmla="*/ 119 h 160"/>
              <a:gd name="T78" fmla="*/ 82 w 153"/>
              <a:gd name="T79" fmla="*/ 119 h 160"/>
              <a:gd name="T80" fmla="*/ 88 w 153"/>
              <a:gd name="T81" fmla="*/ 112 h 160"/>
              <a:gd name="T82" fmla="*/ 82 w 153"/>
              <a:gd name="T83" fmla="*/ 105 h 160"/>
              <a:gd name="T84" fmla="*/ 72 w 153"/>
              <a:gd name="T85" fmla="*/ 105 h 160"/>
              <a:gd name="T86" fmla="*/ 57 w 153"/>
              <a:gd name="T87" fmla="*/ 90 h 160"/>
              <a:gd name="T88" fmla="*/ 72 w 153"/>
              <a:gd name="T89" fmla="*/ 75 h 160"/>
              <a:gd name="T90" fmla="*/ 73 w 153"/>
              <a:gd name="T91" fmla="*/ 75 h 160"/>
              <a:gd name="T92" fmla="*/ 73 w 153"/>
              <a:gd name="T93" fmla="*/ 69 h 160"/>
              <a:gd name="T94" fmla="*/ 77 w 153"/>
              <a:gd name="T95" fmla="*/ 65 h 160"/>
              <a:gd name="T96" fmla="*/ 81 w 153"/>
              <a:gd name="T97" fmla="*/ 69 h 160"/>
              <a:gd name="T98" fmla="*/ 81 w 153"/>
              <a:gd name="T99" fmla="*/ 75 h 160"/>
              <a:gd name="T100" fmla="*/ 89 w 153"/>
              <a:gd name="T101" fmla="*/ 75 h 160"/>
              <a:gd name="T102" fmla="*/ 93 w 153"/>
              <a:gd name="T103" fmla="*/ 79 h 160"/>
              <a:gd name="T104" fmla="*/ 89 w 153"/>
              <a:gd name="T105" fmla="*/ 83 h 160"/>
              <a:gd name="T106" fmla="*/ 72 w 153"/>
              <a:gd name="T107" fmla="*/ 83 h 160"/>
              <a:gd name="T108" fmla="*/ 65 w 153"/>
              <a:gd name="T109" fmla="*/ 90 h 160"/>
              <a:gd name="T110" fmla="*/ 72 w 153"/>
              <a:gd name="T111" fmla="*/ 97 h 160"/>
              <a:gd name="T112" fmla="*/ 82 w 153"/>
              <a:gd name="T113" fmla="*/ 97 h 160"/>
              <a:gd name="T114" fmla="*/ 97 w 153"/>
              <a:gd name="T115" fmla="*/ 11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97" y="112"/>
                </a:moveTo>
                <a:cubicBezTo>
                  <a:pt x="97" y="120"/>
                  <a:pt x="90" y="127"/>
                  <a:pt x="82" y="127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81" y="127"/>
                  <a:pt x="81" y="127"/>
                  <a:pt x="81" y="127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81" y="135"/>
                  <a:pt x="79" y="137"/>
                  <a:pt x="77" y="137"/>
                </a:cubicBezTo>
                <a:cubicBezTo>
                  <a:pt x="74" y="137"/>
                  <a:pt x="73" y="135"/>
                  <a:pt x="73" y="133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64" y="127"/>
                  <a:pt x="64" y="127"/>
                  <a:pt x="64" y="127"/>
                </a:cubicBezTo>
                <a:cubicBezTo>
                  <a:pt x="62" y="127"/>
                  <a:pt x="60" y="125"/>
                  <a:pt x="60" y="123"/>
                </a:cubicBezTo>
                <a:cubicBezTo>
                  <a:pt x="60" y="120"/>
                  <a:pt x="62" y="119"/>
                  <a:pt x="64" y="119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85" y="119"/>
                  <a:pt x="88" y="116"/>
                  <a:pt x="88" y="112"/>
                </a:cubicBezTo>
                <a:cubicBezTo>
                  <a:pt x="88" y="108"/>
                  <a:pt x="85" y="105"/>
                  <a:pt x="82" y="105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4" y="105"/>
                  <a:pt x="57" y="98"/>
                  <a:pt x="57" y="90"/>
                </a:cubicBezTo>
                <a:cubicBezTo>
                  <a:pt x="57" y="82"/>
                  <a:pt x="64" y="75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73" y="69"/>
                  <a:pt x="73" y="69"/>
                  <a:pt x="73" y="69"/>
                </a:cubicBezTo>
                <a:cubicBezTo>
                  <a:pt x="73" y="67"/>
                  <a:pt x="74" y="65"/>
                  <a:pt x="77" y="65"/>
                </a:cubicBezTo>
                <a:cubicBezTo>
                  <a:pt x="79" y="65"/>
                  <a:pt x="81" y="67"/>
                  <a:pt x="81" y="69"/>
                </a:cubicBezTo>
                <a:cubicBezTo>
                  <a:pt x="81" y="75"/>
                  <a:pt x="81" y="75"/>
                  <a:pt x="81" y="75"/>
                </a:cubicBezTo>
                <a:cubicBezTo>
                  <a:pt x="89" y="75"/>
                  <a:pt x="89" y="75"/>
                  <a:pt x="89" y="75"/>
                </a:cubicBezTo>
                <a:cubicBezTo>
                  <a:pt x="92" y="75"/>
                  <a:pt x="93" y="77"/>
                  <a:pt x="93" y="79"/>
                </a:cubicBezTo>
                <a:cubicBezTo>
                  <a:pt x="93" y="82"/>
                  <a:pt x="92" y="83"/>
                  <a:pt x="89" y="83"/>
                </a:cubicBezTo>
                <a:cubicBezTo>
                  <a:pt x="72" y="83"/>
                  <a:pt x="72" y="83"/>
                  <a:pt x="72" y="83"/>
                </a:cubicBezTo>
                <a:cubicBezTo>
                  <a:pt x="68" y="83"/>
                  <a:pt x="65" y="87"/>
                  <a:pt x="65" y="90"/>
                </a:cubicBezTo>
                <a:cubicBezTo>
                  <a:pt x="65" y="94"/>
                  <a:pt x="68" y="97"/>
                  <a:pt x="72" y="97"/>
                </a:cubicBezTo>
                <a:cubicBezTo>
                  <a:pt x="82" y="97"/>
                  <a:pt x="82" y="97"/>
                  <a:pt x="82" y="97"/>
                </a:cubicBezTo>
                <a:cubicBezTo>
                  <a:pt x="90" y="97"/>
                  <a:pt x="97" y="104"/>
                  <a:pt x="97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540D7B38-D8A9-4C51-8D84-1556781B605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22815" y="3658316"/>
            <a:ext cx="430888" cy="453152"/>
          </a:xfrm>
          <a:custGeom>
            <a:avLst/>
            <a:gdLst>
              <a:gd name="T0" fmla="*/ 153 w 153"/>
              <a:gd name="T1" fmla="*/ 41 h 160"/>
              <a:gd name="T2" fmla="*/ 121 w 153"/>
              <a:gd name="T3" fmla="*/ 2 h 160"/>
              <a:gd name="T4" fmla="*/ 118 w 153"/>
              <a:gd name="T5" fmla="*/ 0 h 160"/>
              <a:gd name="T6" fmla="*/ 36 w 153"/>
              <a:gd name="T7" fmla="*/ 0 h 160"/>
              <a:gd name="T8" fmla="*/ 32 w 153"/>
              <a:gd name="T9" fmla="*/ 2 h 160"/>
              <a:gd name="T10" fmla="*/ 1 w 153"/>
              <a:gd name="T11" fmla="*/ 41 h 160"/>
              <a:gd name="T12" fmla="*/ 0 w 153"/>
              <a:gd name="T13" fmla="*/ 44 h 160"/>
              <a:gd name="T14" fmla="*/ 0 w 153"/>
              <a:gd name="T15" fmla="*/ 156 h 160"/>
              <a:gd name="T16" fmla="*/ 4 w 153"/>
              <a:gd name="T17" fmla="*/ 160 h 160"/>
              <a:gd name="T18" fmla="*/ 149 w 153"/>
              <a:gd name="T19" fmla="*/ 160 h 160"/>
              <a:gd name="T20" fmla="*/ 153 w 153"/>
              <a:gd name="T21" fmla="*/ 156 h 160"/>
              <a:gd name="T22" fmla="*/ 153 w 153"/>
              <a:gd name="T23" fmla="*/ 44 h 160"/>
              <a:gd name="T24" fmla="*/ 153 w 153"/>
              <a:gd name="T25" fmla="*/ 41 h 160"/>
              <a:gd name="T26" fmla="*/ 141 w 153"/>
              <a:gd name="T27" fmla="*/ 41 h 160"/>
              <a:gd name="T28" fmla="*/ 81 w 153"/>
              <a:gd name="T29" fmla="*/ 41 h 160"/>
              <a:gd name="T30" fmla="*/ 81 w 153"/>
              <a:gd name="T31" fmla="*/ 8 h 160"/>
              <a:gd name="T32" fmla="*/ 116 w 153"/>
              <a:gd name="T33" fmla="*/ 8 h 160"/>
              <a:gd name="T34" fmla="*/ 141 w 153"/>
              <a:gd name="T35" fmla="*/ 41 h 160"/>
              <a:gd name="T36" fmla="*/ 38 w 153"/>
              <a:gd name="T37" fmla="*/ 8 h 160"/>
              <a:gd name="T38" fmla="*/ 73 w 153"/>
              <a:gd name="T39" fmla="*/ 8 h 160"/>
              <a:gd name="T40" fmla="*/ 73 w 153"/>
              <a:gd name="T41" fmla="*/ 41 h 160"/>
              <a:gd name="T42" fmla="*/ 12 w 153"/>
              <a:gd name="T43" fmla="*/ 41 h 160"/>
              <a:gd name="T44" fmla="*/ 38 w 153"/>
              <a:gd name="T45" fmla="*/ 8 h 160"/>
              <a:gd name="T46" fmla="*/ 8 w 153"/>
              <a:gd name="T47" fmla="*/ 152 h 160"/>
              <a:gd name="T48" fmla="*/ 8 w 153"/>
              <a:gd name="T49" fmla="*/ 49 h 160"/>
              <a:gd name="T50" fmla="*/ 145 w 153"/>
              <a:gd name="T51" fmla="*/ 49 h 160"/>
              <a:gd name="T52" fmla="*/ 145 w 153"/>
              <a:gd name="T53" fmla="*/ 152 h 160"/>
              <a:gd name="T54" fmla="*/ 8 w 153"/>
              <a:gd name="T55" fmla="*/ 152 h 160"/>
              <a:gd name="T56" fmla="*/ 102 w 153"/>
              <a:gd name="T57" fmla="*/ 82 h 160"/>
              <a:gd name="T58" fmla="*/ 102 w 153"/>
              <a:gd name="T59" fmla="*/ 88 h 160"/>
              <a:gd name="T60" fmla="*/ 72 w 153"/>
              <a:gd name="T61" fmla="*/ 118 h 160"/>
              <a:gd name="T62" fmla="*/ 69 w 153"/>
              <a:gd name="T63" fmla="*/ 119 h 160"/>
              <a:gd name="T64" fmla="*/ 66 w 153"/>
              <a:gd name="T65" fmla="*/ 118 h 160"/>
              <a:gd name="T66" fmla="*/ 51 w 153"/>
              <a:gd name="T67" fmla="*/ 104 h 160"/>
              <a:gd name="T68" fmla="*/ 51 w 153"/>
              <a:gd name="T69" fmla="*/ 98 h 160"/>
              <a:gd name="T70" fmla="*/ 57 w 153"/>
              <a:gd name="T71" fmla="*/ 98 h 160"/>
              <a:gd name="T72" fmla="*/ 69 w 153"/>
              <a:gd name="T73" fmla="*/ 109 h 160"/>
              <a:gd name="T74" fmla="*/ 96 w 153"/>
              <a:gd name="T75" fmla="*/ 82 h 160"/>
              <a:gd name="T76" fmla="*/ 102 w 153"/>
              <a:gd name="T77" fmla="*/ 8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3" h="160">
                <a:moveTo>
                  <a:pt x="153" y="41"/>
                </a:moveTo>
                <a:cubicBezTo>
                  <a:pt x="121" y="2"/>
                  <a:pt x="121" y="2"/>
                  <a:pt x="121" y="2"/>
                </a:cubicBezTo>
                <a:cubicBezTo>
                  <a:pt x="120" y="1"/>
                  <a:pt x="119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0" y="44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2" y="160"/>
                  <a:pt x="153" y="158"/>
                  <a:pt x="153" y="156"/>
                </a:cubicBezTo>
                <a:cubicBezTo>
                  <a:pt x="153" y="44"/>
                  <a:pt x="153" y="44"/>
                  <a:pt x="153" y="44"/>
                </a:cubicBezTo>
                <a:cubicBezTo>
                  <a:pt x="153" y="43"/>
                  <a:pt x="153" y="42"/>
                  <a:pt x="153" y="41"/>
                </a:cubicBezTo>
                <a:close/>
                <a:moveTo>
                  <a:pt x="141" y="41"/>
                </a:moveTo>
                <a:cubicBezTo>
                  <a:pt x="81" y="41"/>
                  <a:pt x="81" y="41"/>
                  <a:pt x="81" y="41"/>
                </a:cubicBezTo>
                <a:cubicBezTo>
                  <a:pt x="81" y="8"/>
                  <a:pt x="81" y="8"/>
                  <a:pt x="81" y="8"/>
                </a:cubicBezTo>
                <a:cubicBezTo>
                  <a:pt x="116" y="8"/>
                  <a:pt x="116" y="8"/>
                  <a:pt x="116" y="8"/>
                </a:cubicBezTo>
                <a:lnTo>
                  <a:pt x="141" y="41"/>
                </a:lnTo>
                <a:close/>
                <a:moveTo>
                  <a:pt x="38" y="8"/>
                </a:moveTo>
                <a:cubicBezTo>
                  <a:pt x="73" y="8"/>
                  <a:pt x="73" y="8"/>
                  <a:pt x="73" y="8"/>
                </a:cubicBezTo>
                <a:cubicBezTo>
                  <a:pt x="73" y="41"/>
                  <a:pt x="73" y="41"/>
                  <a:pt x="73" y="41"/>
                </a:cubicBezTo>
                <a:cubicBezTo>
                  <a:pt x="12" y="41"/>
                  <a:pt x="12" y="41"/>
                  <a:pt x="12" y="41"/>
                </a:cubicBezTo>
                <a:lnTo>
                  <a:pt x="38" y="8"/>
                </a:lnTo>
                <a:close/>
                <a:moveTo>
                  <a:pt x="8" y="152"/>
                </a:moveTo>
                <a:cubicBezTo>
                  <a:pt x="8" y="49"/>
                  <a:pt x="8" y="49"/>
                  <a:pt x="8" y="49"/>
                </a:cubicBezTo>
                <a:cubicBezTo>
                  <a:pt x="145" y="49"/>
                  <a:pt x="145" y="49"/>
                  <a:pt x="145" y="49"/>
                </a:cubicBezTo>
                <a:cubicBezTo>
                  <a:pt x="145" y="152"/>
                  <a:pt x="145" y="152"/>
                  <a:pt x="145" y="152"/>
                </a:cubicBezTo>
                <a:cubicBezTo>
                  <a:pt x="8" y="152"/>
                  <a:pt x="8" y="152"/>
                  <a:pt x="8" y="152"/>
                </a:cubicBezTo>
                <a:close/>
                <a:moveTo>
                  <a:pt x="102" y="82"/>
                </a:moveTo>
                <a:cubicBezTo>
                  <a:pt x="104" y="83"/>
                  <a:pt x="104" y="86"/>
                  <a:pt x="102" y="88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1" y="119"/>
                  <a:pt x="70" y="119"/>
                  <a:pt x="69" y="119"/>
                </a:cubicBezTo>
                <a:cubicBezTo>
                  <a:pt x="68" y="119"/>
                  <a:pt x="67" y="119"/>
                  <a:pt x="66" y="118"/>
                </a:cubicBezTo>
                <a:cubicBezTo>
                  <a:pt x="51" y="104"/>
                  <a:pt x="51" y="104"/>
                  <a:pt x="51" y="104"/>
                </a:cubicBezTo>
                <a:cubicBezTo>
                  <a:pt x="50" y="102"/>
                  <a:pt x="50" y="100"/>
                  <a:pt x="51" y="98"/>
                </a:cubicBezTo>
                <a:cubicBezTo>
                  <a:pt x="53" y="96"/>
                  <a:pt x="56" y="96"/>
                  <a:pt x="57" y="98"/>
                </a:cubicBezTo>
                <a:cubicBezTo>
                  <a:pt x="69" y="109"/>
                  <a:pt x="69" y="109"/>
                  <a:pt x="69" y="109"/>
                </a:cubicBezTo>
                <a:cubicBezTo>
                  <a:pt x="96" y="82"/>
                  <a:pt x="96" y="82"/>
                  <a:pt x="96" y="82"/>
                </a:cubicBezTo>
                <a:cubicBezTo>
                  <a:pt x="98" y="80"/>
                  <a:pt x="100" y="80"/>
                  <a:pt x="102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CB6D178B-8BE6-43B9-ADD6-A0CA07A0C6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4179571"/>
            <a:ext cx="450533" cy="417791"/>
          </a:xfrm>
          <a:custGeom>
            <a:avLst/>
            <a:gdLst>
              <a:gd name="T0" fmla="*/ 160 w 160"/>
              <a:gd name="T1" fmla="*/ 73 h 147"/>
              <a:gd name="T2" fmla="*/ 139 w 160"/>
              <a:gd name="T3" fmla="*/ 125 h 147"/>
              <a:gd name="T4" fmla="*/ 87 w 160"/>
              <a:gd name="T5" fmla="*/ 147 h 147"/>
              <a:gd name="T6" fmla="*/ 35 w 160"/>
              <a:gd name="T7" fmla="*/ 125 h 147"/>
              <a:gd name="T8" fmla="*/ 13 w 160"/>
              <a:gd name="T9" fmla="*/ 73 h 147"/>
              <a:gd name="T10" fmla="*/ 13 w 160"/>
              <a:gd name="T11" fmla="*/ 73 h 147"/>
              <a:gd name="T12" fmla="*/ 7 w 160"/>
              <a:gd name="T13" fmla="*/ 79 h 147"/>
              <a:gd name="T14" fmla="*/ 4 w 160"/>
              <a:gd name="T15" fmla="*/ 80 h 147"/>
              <a:gd name="T16" fmla="*/ 1 w 160"/>
              <a:gd name="T17" fmla="*/ 79 h 147"/>
              <a:gd name="T18" fmla="*/ 1 w 160"/>
              <a:gd name="T19" fmla="*/ 73 h 147"/>
              <a:gd name="T20" fmla="*/ 14 w 160"/>
              <a:gd name="T21" fmla="*/ 60 h 147"/>
              <a:gd name="T22" fmla="*/ 20 w 160"/>
              <a:gd name="T23" fmla="*/ 60 h 147"/>
              <a:gd name="T24" fmla="*/ 33 w 160"/>
              <a:gd name="T25" fmla="*/ 73 h 147"/>
              <a:gd name="T26" fmla="*/ 33 w 160"/>
              <a:gd name="T27" fmla="*/ 79 h 147"/>
              <a:gd name="T28" fmla="*/ 30 w 160"/>
              <a:gd name="T29" fmla="*/ 80 h 147"/>
              <a:gd name="T30" fmla="*/ 28 w 160"/>
              <a:gd name="T31" fmla="*/ 79 h 147"/>
              <a:gd name="T32" fmla="*/ 21 w 160"/>
              <a:gd name="T33" fmla="*/ 73 h 147"/>
              <a:gd name="T34" fmla="*/ 21 w 160"/>
              <a:gd name="T35" fmla="*/ 73 h 147"/>
              <a:gd name="T36" fmla="*/ 87 w 160"/>
              <a:gd name="T37" fmla="*/ 139 h 147"/>
              <a:gd name="T38" fmla="*/ 152 w 160"/>
              <a:gd name="T39" fmla="*/ 73 h 147"/>
              <a:gd name="T40" fmla="*/ 87 w 160"/>
              <a:gd name="T41" fmla="*/ 8 h 147"/>
              <a:gd name="T42" fmla="*/ 40 w 160"/>
              <a:gd name="T43" fmla="*/ 28 h 147"/>
              <a:gd name="T44" fmla="*/ 34 w 160"/>
              <a:gd name="T45" fmla="*/ 28 h 147"/>
              <a:gd name="T46" fmla="*/ 34 w 160"/>
              <a:gd name="T47" fmla="*/ 22 h 147"/>
              <a:gd name="T48" fmla="*/ 87 w 160"/>
              <a:gd name="T49" fmla="*/ 0 h 147"/>
              <a:gd name="T50" fmla="*/ 139 w 160"/>
              <a:gd name="T51" fmla="*/ 21 h 147"/>
              <a:gd name="T52" fmla="*/ 160 w 160"/>
              <a:gd name="T53" fmla="*/ 73 h 147"/>
              <a:gd name="T54" fmla="*/ 110 w 160"/>
              <a:gd name="T55" fmla="*/ 54 h 147"/>
              <a:gd name="T56" fmla="*/ 110 w 160"/>
              <a:gd name="T57" fmla="*/ 65 h 147"/>
              <a:gd name="T58" fmla="*/ 117 w 160"/>
              <a:gd name="T59" fmla="*/ 65 h 147"/>
              <a:gd name="T60" fmla="*/ 121 w 160"/>
              <a:gd name="T61" fmla="*/ 69 h 147"/>
              <a:gd name="T62" fmla="*/ 121 w 160"/>
              <a:gd name="T63" fmla="*/ 109 h 147"/>
              <a:gd name="T64" fmla="*/ 117 w 160"/>
              <a:gd name="T65" fmla="*/ 113 h 147"/>
              <a:gd name="T66" fmla="*/ 56 w 160"/>
              <a:gd name="T67" fmla="*/ 113 h 147"/>
              <a:gd name="T68" fmla="*/ 52 w 160"/>
              <a:gd name="T69" fmla="*/ 109 h 147"/>
              <a:gd name="T70" fmla="*/ 52 w 160"/>
              <a:gd name="T71" fmla="*/ 69 h 147"/>
              <a:gd name="T72" fmla="*/ 56 w 160"/>
              <a:gd name="T73" fmla="*/ 65 h 147"/>
              <a:gd name="T74" fmla="*/ 63 w 160"/>
              <a:gd name="T75" fmla="*/ 65 h 147"/>
              <a:gd name="T76" fmla="*/ 63 w 160"/>
              <a:gd name="T77" fmla="*/ 54 h 147"/>
              <a:gd name="T78" fmla="*/ 87 w 160"/>
              <a:gd name="T79" fmla="*/ 31 h 147"/>
              <a:gd name="T80" fmla="*/ 110 w 160"/>
              <a:gd name="T81" fmla="*/ 54 h 147"/>
              <a:gd name="T82" fmla="*/ 71 w 160"/>
              <a:gd name="T83" fmla="*/ 54 h 147"/>
              <a:gd name="T84" fmla="*/ 71 w 160"/>
              <a:gd name="T85" fmla="*/ 65 h 147"/>
              <a:gd name="T86" fmla="*/ 102 w 160"/>
              <a:gd name="T87" fmla="*/ 65 h 147"/>
              <a:gd name="T88" fmla="*/ 102 w 160"/>
              <a:gd name="T89" fmla="*/ 54 h 147"/>
              <a:gd name="T90" fmla="*/ 87 w 160"/>
              <a:gd name="T91" fmla="*/ 39 h 147"/>
              <a:gd name="T92" fmla="*/ 71 w 160"/>
              <a:gd name="T93" fmla="*/ 54 h 147"/>
              <a:gd name="T94" fmla="*/ 113 w 160"/>
              <a:gd name="T95" fmla="*/ 73 h 147"/>
              <a:gd name="T96" fmla="*/ 60 w 160"/>
              <a:gd name="T97" fmla="*/ 73 h 147"/>
              <a:gd name="T98" fmla="*/ 60 w 160"/>
              <a:gd name="T99" fmla="*/ 105 h 147"/>
              <a:gd name="T100" fmla="*/ 113 w 160"/>
              <a:gd name="T101" fmla="*/ 105 h 147"/>
              <a:gd name="T102" fmla="*/ 113 w 160"/>
              <a:gd name="T103" fmla="*/ 7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60" h="147">
                <a:moveTo>
                  <a:pt x="160" y="73"/>
                </a:moveTo>
                <a:cubicBezTo>
                  <a:pt x="160" y="93"/>
                  <a:pt x="152" y="111"/>
                  <a:pt x="139" y="125"/>
                </a:cubicBezTo>
                <a:cubicBezTo>
                  <a:pt x="125" y="139"/>
                  <a:pt x="106" y="147"/>
                  <a:pt x="87" y="147"/>
                </a:cubicBezTo>
                <a:cubicBezTo>
                  <a:pt x="67" y="147"/>
                  <a:pt x="49" y="139"/>
                  <a:pt x="35" y="125"/>
                </a:cubicBezTo>
                <a:cubicBezTo>
                  <a:pt x="21" y="111"/>
                  <a:pt x="13" y="9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7" y="79"/>
                  <a:pt x="7" y="79"/>
                  <a:pt x="7" y="79"/>
                </a:cubicBezTo>
                <a:cubicBezTo>
                  <a:pt x="6" y="80"/>
                  <a:pt x="5" y="80"/>
                  <a:pt x="4" y="80"/>
                </a:cubicBezTo>
                <a:cubicBezTo>
                  <a:pt x="3" y="80"/>
                  <a:pt x="2" y="80"/>
                  <a:pt x="1" y="79"/>
                </a:cubicBezTo>
                <a:cubicBezTo>
                  <a:pt x="0" y="78"/>
                  <a:pt x="0" y="75"/>
                  <a:pt x="1" y="73"/>
                </a:cubicBezTo>
                <a:cubicBezTo>
                  <a:pt x="14" y="60"/>
                  <a:pt x="14" y="60"/>
                  <a:pt x="14" y="60"/>
                </a:cubicBezTo>
                <a:cubicBezTo>
                  <a:pt x="16" y="59"/>
                  <a:pt x="18" y="59"/>
                  <a:pt x="20" y="60"/>
                </a:cubicBezTo>
                <a:cubicBezTo>
                  <a:pt x="33" y="73"/>
                  <a:pt x="33" y="73"/>
                  <a:pt x="33" y="73"/>
                </a:cubicBezTo>
                <a:cubicBezTo>
                  <a:pt x="35" y="75"/>
                  <a:pt x="35" y="78"/>
                  <a:pt x="33" y="79"/>
                </a:cubicBezTo>
                <a:cubicBezTo>
                  <a:pt x="32" y="80"/>
                  <a:pt x="31" y="80"/>
                  <a:pt x="30" y="80"/>
                </a:cubicBezTo>
                <a:cubicBezTo>
                  <a:pt x="29" y="80"/>
                  <a:pt x="28" y="80"/>
                  <a:pt x="28" y="79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109"/>
                  <a:pt x="51" y="139"/>
                  <a:pt x="87" y="139"/>
                </a:cubicBezTo>
                <a:cubicBezTo>
                  <a:pt x="123" y="139"/>
                  <a:pt x="152" y="109"/>
                  <a:pt x="152" y="73"/>
                </a:cubicBezTo>
                <a:cubicBezTo>
                  <a:pt x="152" y="37"/>
                  <a:pt x="123" y="8"/>
                  <a:pt x="87" y="8"/>
                </a:cubicBezTo>
                <a:cubicBezTo>
                  <a:pt x="69" y="8"/>
                  <a:pt x="52" y="15"/>
                  <a:pt x="40" y="28"/>
                </a:cubicBezTo>
                <a:cubicBezTo>
                  <a:pt x="38" y="29"/>
                  <a:pt x="36" y="29"/>
                  <a:pt x="34" y="28"/>
                </a:cubicBezTo>
                <a:cubicBezTo>
                  <a:pt x="33" y="26"/>
                  <a:pt x="33" y="24"/>
                  <a:pt x="34" y="22"/>
                </a:cubicBezTo>
                <a:cubicBezTo>
                  <a:pt x="48" y="8"/>
                  <a:pt x="67" y="0"/>
                  <a:pt x="87" y="0"/>
                </a:cubicBezTo>
                <a:cubicBezTo>
                  <a:pt x="106" y="0"/>
                  <a:pt x="125" y="8"/>
                  <a:pt x="139" y="21"/>
                </a:cubicBezTo>
                <a:cubicBezTo>
                  <a:pt x="152" y="35"/>
                  <a:pt x="160" y="54"/>
                  <a:pt x="160" y="73"/>
                </a:cubicBezTo>
                <a:close/>
                <a:moveTo>
                  <a:pt x="110" y="54"/>
                </a:moveTo>
                <a:cubicBezTo>
                  <a:pt x="110" y="65"/>
                  <a:pt x="110" y="65"/>
                  <a:pt x="110" y="65"/>
                </a:cubicBezTo>
                <a:cubicBezTo>
                  <a:pt x="117" y="65"/>
                  <a:pt x="117" y="65"/>
                  <a:pt x="117" y="65"/>
                </a:cubicBezTo>
                <a:cubicBezTo>
                  <a:pt x="119" y="65"/>
                  <a:pt x="121" y="67"/>
                  <a:pt x="121" y="69"/>
                </a:cubicBezTo>
                <a:cubicBezTo>
                  <a:pt x="121" y="109"/>
                  <a:pt x="121" y="109"/>
                  <a:pt x="121" y="109"/>
                </a:cubicBezTo>
                <a:cubicBezTo>
                  <a:pt x="121" y="111"/>
                  <a:pt x="119" y="113"/>
                  <a:pt x="117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4" y="113"/>
                  <a:pt x="52" y="111"/>
                  <a:pt x="52" y="109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67"/>
                  <a:pt x="54" y="65"/>
                  <a:pt x="56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54"/>
                  <a:pt x="63" y="54"/>
                  <a:pt x="63" y="54"/>
                </a:cubicBezTo>
                <a:cubicBezTo>
                  <a:pt x="63" y="41"/>
                  <a:pt x="74" y="31"/>
                  <a:pt x="87" y="31"/>
                </a:cubicBezTo>
                <a:cubicBezTo>
                  <a:pt x="99" y="31"/>
                  <a:pt x="110" y="41"/>
                  <a:pt x="110" y="54"/>
                </a:cubicBezTo>
                <a:close/>
                <a:moveTo>
                  <a:pt x="71" y="54"/>
                </a:moveTo>
                <a:cubicBezTo>
                  <a:pt x="71" y="65"/>
                  <a:pt x="71" y="65"/>
                  <a:pt x="71" y="65"/>
                </a:cubicBezTo>
                <a:cubicBezTo>
                  <a:pt x="102" y="65"/>
                  <a:pt x="102" y="65"/>
                  <a:pt x="102" y="65"/>
                </a:cubicBezTo>
                <a:cubicBezTo>
                  <a:pt x="102" y="54"/>
                  <a:pt x="102" y="54"/>
                  <a:pt x="102" y="54"/>
                </a:cubicBezTo>
                <a:cubicBezTo>
                  <a:pt x="102" y="46"/>
                  <a:pt x="95" y="39"/>
                  <a:pt x="87" y="39"/>
                </a:cubicBezTo>
                <a:cubicBezTo>
                  <a:pt x="78" y="39"/>
                  <a:pt x="71" y="46"/>
                  <a:pt x="71" y="54"/>
                </a:cubicBezTo>
                <a:close/>
                <a:moveTo>
                  <a:pt x="113" y="73"/>
                </a:moveTo>
                <a:cubicBezTo>
                  <a:pt x="60" y="73"/>
                  <a:pt x="60" y="73"/>
                  <a:pt x="60" y="73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113" y="105"/>
                  <a:pt x="113" y="105"/>
                  <a:pt x="113" y="105"/>
                </a:cubicBezTo>
                <a:lnTo>
                  <a:pt x="113" y="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48CE9D8F-A7BA-47DE-89EF-32AEFA784BE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4679873"/>
            <a:ext cx="450533" cy="437436"/>
          </a:xfrm>
          <a:custGeom>
            <a:avLst/>
            <a:gdLst>
              <a:gd name="T0" fmla="*/ 108 w 160"/>
              <a:gd name="T1" fmla="*/ 23 h 154"/>
              <a:gd name="T2" fmla="*/ 96 w 160"/>
              <a:gd name="T3" fmla="*/ 0 h 154"/>
              <a:gd name="T4" fmla="*/ 0 w 160"/>
              <a:gd name="T5" fmla="*/ 12 h 154"/>
              <a:gd name="T6" fmla="*/ 12 w 160"/>
              <a:gd name="T7" fmla="*/ 154 h 154"/>
              <a:gd name="T8" fmla="*/ 108 w 160"/>
              <a:gd name="T9" fmla="*/ 142 h 154"/>
              <a:gd name="T10" fmla="*/ 148 w 160"/>
              <a:gd name="T11" fmla="*/ 126 h 154"/>
              <a:gd name="T12" fmla="*/ 160 w 160"/>
              <a:gd name="T13" fmla="*/ 35 h 154"/>
              <a:gd name="T14" fmla="*/ 136 w 160"/>
              <a:gd name="T15" fmla="*/ 31 h 154"/>
              <a:gd name="T16" fmla="*/ 129 w 160"/>
              <a:gd name="T17" fmla="*/ 118 h 154"/>
              <a:gd name="T18" fmla="*/ 136 w 160"/>
              <a:gd name="T19" fmla="*/ 31 h 154"/>
              <a:gd name="T20" fmla="*/ 96 w 160"/>
              <a:gd name="T21" fmla="*/ 146 h 154"/>
              <a:gd name="T22" fmla="*/ 8 w 160"/>
              <a:gd name="T23" fmla="*/ 142 h 154"/>
              <a:gd name="T24" fmla="*/ 12 w 160"/>
              <a:gd name="T25" fmla="*/ 8 h 154"/>
              <a:gd name="T26" fmla="*/ 100 w 160"/>
              <a:gd name="T27" fmla="*/ 12 h 154"/>
              <a:gd name="T28" fmla="*/ 108 w 160"/>
              <a:gd name="T29" fmla="*/ 31 h 154"/>
              <a:gd name="T30" fmla="*/ 121 w 160"/>
              <a:gd name="T31" fmla="*/ 118 h 154"/>
              <a:gd name="T32" fmla="*/ 108 w 160"/>
              <a:gd name="T33" fmla="*/ 31 h 154"/>
              <a:gd name="T34" fmla="*/ 148 w 160"/>
              <a:gd name="T35" fmla="*/ 118 h 154"/>
              <a:gd name="T36" fmla="*/ 144 w 160"/>
              <a:gd name="T37" fmla="*/ 31 h 154"/>
              <a:gd name="T38" fmla="*/ 152 w 160"/>
              <a:gd name="T39" fmla="*/ 35 h 154"/>
              <a:gd name="T40" fmla="*/ 31 w 160"/>
              <a:gd name="T41" fmla="*/ 71 h 154"/>
              <a:gd name="T42" fmla="*/ 87 w 160"/>
              <a:gd name="T43" fmla="*/ 61 h 154"/>
              <a:gd name="T44" fmla="*/ 77 w 160"/>
              <a:gd name="T45" fmla="*/ 21 h 154"/>
              <a:gd name="T46" fmla="*/ 21 w 160"/>
              <a:gd name="T47" fmla="*/ 31 h 154"/>
              <a:gd name="T48" fmla="*/ 31 w 160"/>
              <a:gd name="T49" fmla="*/ 71 h 154"/>
              <a:gd name="T50" fmla="*/ 31 w 160"/>
              <a:gd name="T51" fmla="*/ 29 h 154"/>
              <a:gd name="T52" fmla="*/ 79 w 160"/>
              <a:gd name="T53" fmla="*/ 31 h 154"/>
              <a:gd name="T54" fmla="*/ 77 w 160"/>
              <a:gd name="T55" fmla="*/ 63 h 154"/>
              <a:gd name="T56" fmla="*/ 29 w 160"/>
              <a:gd name="T57" fmla="*/ 61 h 154"/>
              <a:gd name="T58" fmla="*/ 34 w 160"/>
              <a:gd name="T59" fmla="*/ 92 h 154"/>
              <a:gd name="T60" fmla="*/ 25 w 160"/>
              <a:gd name="T61" fmla="*/ 96 h 154"/>
              <a:gd name="T62" fmla="*/ 25 w 160"/>
              <a:gd name="T63" fmla="*/ 88 h 154"/>
              <a:gd name="T64" fmla="*/ 34 w 160"/>
              <a:gd name="T65" fmla="*/ 92 h 154"/>
              <a:gd name="T66" fmla="*/ 57 w 160"/>
              <a:gd name="T67" fmla="*/ 96 h 154"/>
              <a:gd name="T68" fmla="*/ 48 w 160"/>
              <a:gd name="T69" fmla="*/ 92 h 154"/>
              <a:gd name="T70" fmla="*/ 57 w 160"/>
              <a:gd name="T71" fmla="*/ 88 h 154"/>
              <a:gd name="T72" fmla="*/ 87 w 160"/>
              <a:gd name="T73" fmla="*/ 92 h 154"/>
              <a:gd name="T74" fmla="*/ 78 w 160"/>
              <a:gd name="T75" fmla="*/ 96 h 154"/>
              <a:gd name="T76" fmla="*/ 78 w 160"/>
              <a:gd name="T77" fmla="*/ 88 h 154"/>
              <a:gd name="T78" fmla="*/ 87 w 160"/>
              <a:gd name="T79" fmla="*/ 92 h 154"/>
              <a:gd name="T80" fmla="*/ 30 w 160"/>
              <a:gd name="T81" fmla="*/ 114 h 154"/>
              <a:gd name="T82" fmla="*/ 21 w 160"/>
              <a:gd name="T83" fmla="*/ 110 h 154"/>
              <a:gd name="T84" fmla="*/ 30 w 160"/>
              <a:gd name="T85" fmla="*/ 106 h 154"/>
              <a:gd name="T86" fmla="*/ 61 w 160"/>
              <a:gd name="T87" fmla="*/ 110 h 154"/>
              <a:gd name="T88" fmla="*/ 52 w 160"/>
              <a:gd name="T89" fmla="*/ 114 h 154"/>
              <a:gd name="T90" fmla="*/ 52 w 160"/>
              <a:gd name="T91" fmla="*/ 106 h 154"/>
              <a:gd name="T92" fmla="*/ 61 w 160"/>
              <a:gd name="T93" fmla="*/ 110 h 154"/>
              <a:gd name="T94" fmla="*/ 83 w 160"/>
              <a:gd name="T95" fmla="*/ 114 h 154"/>
              <a:gd name="T96" fmla="*/ 74 w 160"/>
              <a:gd name="T97" fmla="*/ 110 h 154"/>
              <a:gd name="T98" fmla="*/ 83 w 160"/>
              <a:gd name="T99" fmla="*/ 106 h 154"/>
              <a:gd name="T100" fmla="*/ 34 w 160"/>
              <a:gd name="T101" fmla="*/ 128 h 154"/>
              <a:gd name="T102" fmla="*/ 25 w 160"/>
              <a:gd name="T103" fmla="*/ 132 h 154"/>
              <a:gd name="T104" fmla="*/ 25 w 160"/>
              <a:gd name="T105" fmla="*/ 124 h 154"/>
              <a:gd name="T106" fmla="*/ 34 w 160"/>
              <a:gd name="T107" fmla="*/ 128 h 154"/>
              <a:gd name="T108" fmla="*/ 57 w 160"/>
              <a:gd name="T109" fmla="*/ 132 h 154"/>
              <a:gd name="T110" fmla="*/ 48 w 160"/>
              <a:gd name="T111" fmla="*/ 128 h 154"/>
              <a:gd name="T112" fmla="*/ 57 w 160"/>
              <a:gd name="T113" fmla="*/ 124 h 154"/>
              <a:gd name="T114" fmla="*/ 87 w 160"/>
              <a:gd name="T115" fmla="*/ 128 h 154"/>
              <a:gd name="T116" fmla="*/ 78 w 160"/>
              <a:gd name="T117" fmla="*/ 132 h 154"/>
              <a:gd name="T118" fmla="*/ 78 w 160"/>
              <a:gd name="T119" fmla="*/ 124 h 154"/>
              <a:gd name="T120" fmla="*/ 87 w 160"/>
              <a:gd name="T121" fmla="*/ 128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4">
                <a:moveTo>
                  <a:pt x="148" y="23"/>
                </a:moveTo>
                <a:cubicBezTo>
                  <a:pt x="108" y="23"/>
                  <a:pt x="108" y="23"/>
                  <a:pt x="108" y="23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5"/>
                  <a:pt x="103" y="0"/>
                  <a:pt x="96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49"/>
                  <a:pt x="5" y="154"/>
                  <a:pt x="12" y="154"/>
                </a:cubicBezTo>
                <a:cubicBezTo>
                  <a:pt x="96" y="154"/>
                  <a:pt x="96" y="154"/>
                  <a:pt x="96" y="154"/>
                </a:cubicBezTo>
                <a:cubicBezTo>
                  <a:pt x="103" y="154"/>
                  <a:pt x="108" y="149"/>
                  <a:pt x="108" y="142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48" y="126"/>
                  <a:pt x="148" y="126"/>
                  <a:pt x="148" y="126"/>
                </a:cubicBezTo>
                <a:cubicBezTo>
                  <a:pt x="155" y="126"/>
                  <a:pt x="160" y="120"/>
                  <a:pt x="160" y="114"/>
                </a:cubicBezTo>
                <a:cubicBezTo>
                  <a:pt x="160" y="35"/>
                  <a:pt x="160" y="35"/>
                  <a:pt x="160" y="35"/>
                </a:cubicBezTo>
                <a:cubicBezTo>
                  <a:pt x="160" y="28"/>
                  <a:pt x="155" y="23"/>
                  <a:pt x="148" y="23"/>
                </a:cubicBezTo>
                <a:close/>
                <a:moveTo>
                  <a:pt x="136" y="31"/>
                </a:moveTo>
                <a:cubicBezTo>
                  <a:pt x="136" y="118"/>
                  <a:pt x="136" y="118"/>
                  <a:pt x="136" y="118"/>
                </a:cubicBezTo>
                <a:cubicBezTo>
                  <a:pt x="129" y="118"/>
                  <a:pt x="129" y="118"/>
                  <a:pt x="129" y="118"/>
                </a:cubicBezTo>
                <a:cubicBezTo>
                  <a:pt x="129" y="31"/>
                  <a:pt x="129" y="31"/>
                  <a:pt x="129" y="31"/>
                </a:cubicBezTo>
                <a:lnTo>
                  <a:pt x="136" y="31"/>
                </a:lnTo>
                <a:close/>
                <a:moveTo>
                  <a:pt x="100" y="142"/>
                </a:moveTo>
                <a:cubicBezTo>
                  <a:pt x="100" y="144"/>
                  <a:pt x="99" y="146"/>
                  <a:pt x="96" y="146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0" y="146"/>
                  <a:pt x="8" y="144"/>
                  <a:pt x="8" y="14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0"/>
                  <a:pt x="10" y="8"/>
                  <a:pt x="12" y="8"/>
                </a:cubicBezTo>
                <a:cubicBezTo>
                  <a:pt x="96" y="8"/>
                  <a:pt x="96" y="8"/>
                  <a:pt x="96" y="8"/>
                </a:cubicBezTo>
                <a:cubicBezTo>
                  <a:pt x="99" y="8"/>
                  <a:pt x="100" y="10"/>
                  <a:pt x="100" y="12"/>
                </a:cubicBezTo>
                <a:lnTo>
                  <a:pt x="100" y="142"/>
                </a:lnTo>
                <a:close/>
                <a:moveTo>
                  <a:pt x="108" y="31"/>
                </a:moveTo>
                <a:cubicBezTo>
                  <a:pt x="121" y="31"/>
                  <a:pt x="121" y="31"/>
                  <a:pt x="121" y="31"/>
                </a:cubicBezTo>
                <a:cubicBezTo>
                  <a:pt x="121" y="118"/>
                  <a:pt x="121" y="118"/>
                  <a:pt x="121" y="118"/>
                </a:cubicBezTo>
                <a:cubicBezTo>
                  <a:pt x="108" y="118"/>
                  <a:pt x="108" y="118"/>
                  <a:pt x="108" y="118"/>
                </a:cubicBezTo>
                <a:lnTo>
                  <a:pt x="108" y="31"/>
                </a:lnTo>
                <a:close/>
                <a:moveTo>
                  <a:pt x="152" y="114"/>
                </a:moveTo>
                <a:cubicBezTo>
                  <a:pt x="152" y="116"/>
                  <a:pt x="150" y="118"/>
                  <a:pt x="148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4" y="31"/>
                  <a:pt x="144" y="31"/>
                  <a:pt x="144" y="31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50" y="31"/>
                  <a:pt x="152" y="32"/>
                  <a:pt x="152" y="35"/>
                </a:cubicBezTo>
                <a:lnTo>
                  <a:pt x="152" y="114"/>
                </a:lnTo>
                <a:close/>
                <a:moveTo>
                  <a:pt x="31" y="71"/>
                </a:moveTo>
                <a:cubicBezTo>
                  <a:pt x="77" y="71"/>
                  <a:pt x="77" y="71"/>
                  <a:pt x="77" y="71"/>
                </a:cubicBezTo>
                <a:cubicBezTo>
                  <a:pt x="83" y="71"/>
                  <a:pt x="87" y="67"/>
                  <a:pt x="87" y="61"/>
                </a:cubicBezTo>
                <a:cubicBezTo>
                  <a:pt x="87" y="31"/>
                  <a:pt x="87" y="31"/>
                  <a:pt x="87" y="31"/>
                </a:cubicBezTo>
                <a:cubicBezTo>
                  <a:pt x="87" y="26"/>
                  <a:pt x="83" y="21"/>
                  <a:pt x="77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26" y="21"/>
                  <a:pt x="21" y="26"/>
                  <a:pt x="21" y="31"/>
                </a:cubicBezTo>
                <a:cubicBezTo>
                  <a:pt x="21" y="61"/>
                  <a:pt x="21" y="61"/>
                  <a:pt x="21" y="61"/>
                </a:cubicBezTo>
                <a:cubicBezTo>
                  <a:pt x="21" y="67"/>
                  <a:pt x="26" y="71"/>
                  <a:pt x="31" y="71"/>
                </a:cubicBezTo>
                <a:close/>
                <a:moveTo>
                  <a:pt x="29" y="31"/>
                </a:moveTo>
                <a:cubicBezTo>
                  <a:pt x="29" y="30"/>
                  <a:pt x="30" y="29"/>
                  <a:pt x="31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78" y="29"/>
                  <a:pt x="79" y="30"/>
                  <a:pt x="79" y="31"/>
                </a:cubicBezTo>
                <a:cubicBezTo>
                  <a:pt x="79" y="61"/>
                  <a:pt x="79" y="61"/>
                  <a:pt x="79" y="61"/>
                </a:cubicBezTo>
                <a:cubicBezTo>
                  <a:pt x="79" y="62"/>
                  <a:pt x="78" y="63"/>
                  <a:pt x="77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0" y="63"/>
                  <a:pt x="29" y="62"/>
                  <a:pt x="29" y="61"/>
                </a:cubicBezTo>
                <a:lnTo>
                  <a:pt x="29" y="31"/>
                </a:lnTo>
                <a:close/>
                <a:moveTo>
                  <a:pt x="34" y="92"/>
                </a:moveTo>
                <a:cubicBezTo>
                  <a:pt x="34" y="94"/>
                  <a:pt x="33" y="96"/>
                  <a:pt x="30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3" y="96"/>
                  <a:pt x="21" y="94"/>
                  <a:pt x="21" y="92"/>
                </a:cubicBezTo>
                <a:cubicBezTo>
                  <a:pt x="21" y="90"/>
                  <a:pt x="23" y="88"/>
                  <a:pt x="25" y="88"/>
                </a:cubicBezTo>
                <a:cubicBezTo>
                  <a:pt x="30" y="88"/>
                  <a:pt x="30" y="88"/>
                  <a:pt x="30" y="88"/>
                </a:cubicBezTo>
                <a:cubicBezTo>
                  <a:pt x="33" y="88"/>
                  <a:pt x="34" y="90"/>
                  <a:pt x="34" y="92"/>
                </a:cubicBezTo>
                <a:close/>
                <a:moveTo>
                  <a:pt x="61" y="92"/>
                </a:moveTo>
                <a:cubicBezTo>
                  <a:pt x="61" y="94"/>
                  <a:pt x="59" y="96"/>
                  <a:pt x="57" y="96"/>
                </a:cubicBezTo>
                <a:cubicBezTo>
                  <a:pt x="52" y="96"/>
                  <a:pt x="52" y="96"/>
                  <a:pt x="52" y="96"/>
                </a:cubicBezTo>
                <a:cubicBezTo>
                  <a:pt x="49" y="96"/>
                  <a:pt x="48" y="94"/>
                  <a:pt x="48" y="92"/>
                </a:cubicBezTo>
                <a:cubicBezTo>
                  <a:pt x="48" y="90"/>
                  <a:pt x="49" y="88"/>
                  <a:pt x="52" y="88"/>
                </a:cubicBezTo>
                <a:cubicBezTo>
                  <a:pt x="57" y="88"/>
                  <a:pt x="57" y="88"/>
                  <a:pt x="57" y="88"/>
                </a:cubicBezTo>
                <a:cubicBezTo>
                  <a:pt x="59" y="88"/>
                  <a:pt x="61" y="90"/>
                  <a:pt x="61" y="92"/>
                </a:cubicBezTo>
                <a:close/>
                <a:moveTo>
                  <a:pt x="87" y="92"/>
                </a:moveTo>
                <a:cubicBezTo>
                  <a:pt x="87" y="94"/>
                  <a:pt x="85" y="96"/>
                  <a:pt x="83" y="96"/>
                </a:cubicBezTo>
                <a:cubicBezTo>
                  <a:pt x="78" y="96"/>
                  <a:pt x="78" y="96"/>
                  <a:pt x="78" y="96"/>
                </a:cubicBezTo>
                <a:cubicBezTo>
                  <a:pt x="76" y="96"/>
                  <a:pt x="74" y="94"/>
                  <a:pt x="74" y="92"/>
                </a:cubicBezTo>
                <a:cubicBezTo>
                  <a:pt x="74" y="90"/>
                  <a:pt x="76" y="88"/>
                  <a:pt x="78" y="88"/>
                </a:cubicBezTo>
                <a:cubicBezTo>
                  <a:pt x="83" y="88"/>
                  <a:pt x="83" y="88"/>
                  <a:pt x="83" y="88"/>
                </a:cubicBezTo>
                <a:cubicBezTo>
                  <a:pt x="85" y="88"/>
                  <a:pt x="87" y="90"/>
                  <a:pt x="87" y="92"/>
                </a:cubicBezTo>
                <a:close/>
                <a:moveTo>
                  <a:pt x="34" y="110"/>
                </a:moveTo>
                <a:cubicBezTo>
                  <a:pt x="34" y="112"/>
                  <a:pt x="33" y="114"/>
                  <a:pt x="30" y="114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23" y="114"/>
                  <a:pt x="21" y="112"/>
                  <a:pt x="21" y="110"/>
                </a:cubicBezTo>
                <a:cubicBezTo>
                  <a:pt x="21" y="108"/>
                  <a:pt x="23" y="106"/>
                  <a:pt x="25" y="106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33" y="106"/>
                  <a:pt x="34" y="108"/>
                  <a:pt x="34" y="110"/>
                </a:cubicBezTo>
                <a:close/>
                <a:moveTo>
                  <a:pt x="61" y="110"/>
                </a:moveTo>
                <a:cubicBezTo>
                  <a:pt x="61" y="112"/>
                  <a:pt x="59" y="114"/>
                  <a:pt x="57" y="114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49" y="114"/>
                  <a:pt x="48" y="112"/>
                  <a:pt x="48" y="110"/>
                </a:cubicBezTo>
                <a:cubicBezTo>
                  <a:pt x="48" y="108"/>
                  <a:pt x="49" y="106"/>
                  <a:pt x="52" y="106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59" y="106"/>
                  <a:pt x="61" y="108"/>
                  <a:pt x="61" y="110"/>
                </a:cubicBezTo>
                <a:close/>
                <a:moveTo>
                  <a:pt x="87" y="110"/>
                </a:moveTo>
                <a:cubicBezTo>
                  <a:pt x="87" y="112"/>
                  <a:pt x="85" y="114"/>
                  <a:pt x="83" y="114"/>
                </a:cubicBezTo>
                <a:cubicBezTo>
                  <a:pt x="78" y="114"/>
                  <a:pt x="78" y="114"/>
                  <a:pt x="78" y="114"/>
                </a:cubicBezTo>
                <a:cubicBezTo>
                  <a:pt x="76" y="114"/>
                  <a:pt x="74" y="112"/>
                  <a:pt x="74" y="110"/>
                </a:cubicBezTo>
                <a:cubicBezTo>
                  <a:pt x="74" y="108"/>
                  <a:pt x="76" y="106"/>
                  <a:pt x="78" y="106"/>
                </a:cubicBezTo>
                <a:cubicBezTo>
                  <a:pt x="83" y="106"/>
                  <a:pt x="83" y="106"/>
                  <a:pt x="83" y="106"/>
                </a:cubicBezTo>
                <a:cubicBezTo>
                  <a:pt x="85" y="106"/>
                  <a:pt x="87" y="108"/>
                  <a:pt x="87" y="110"/>
                </a:cubicBezTo>
                <a:close/>
                <a:moveTo>
                  <a:pt x="34" y="128"/>
                </a:moveTo>
                <a:cubicBezTo>
                  <a:pt x="34" y="130"/>
                  <a:pt x="33" y="132"/>
                  <a:pt x="30" y="132"/>
                </a:cubicBezTo>
                <a:cubicBezTo>
                  <a:pt x="25" y="132"/>
                  <a:pt x="25" y="132"/>
                  <a:pt x="25" y="132"/>
                </a:cubicBezTo>
                <a:cubicBezTo>
                  <a:pt x="23" y="132"/>
                  <a:pt x="21" y="130"/>
                  <a:pt x="21" y="128"/>
                </a:cubicBezTo>
                <a:cubicBezTo>
                  <a:pt x="21" y="126"/>
                  <a:pt x="23" y="124"/>
                  <a:pt x="25" y="124"/>
                </a:cubicBezTo>
                <a:cubicBezTo>
                  <a:pt x="30" y="124"/>
                  <a:pt x="30" y="124"/>
                  <a:pt x="30" y="124"/>
                </a:cubicBezTo>
                <a:cubicBezTo>
                  <a:pt x="33" y="124"/>
                  <a:pt x="34" y="126"/>
                  <a:pt x="34" y="128"/>
                </a:cubicBezTo>
                <a:close/>
                <a:moveTo>
                  <a:pt x="61" y="128"/>
                </a:moveTo>
                <a:cubicBezTo>
                  <a:pt x="61" y="130"/>
                  <a:pt x="59" y="132"/>
                  <a:pt x="57" y="132"/>
                </a:cubicBezTo>
                <a:cubicBezTo>
                  <a:pt x="52" y="132"/>
                  <a:pt x="52" y="132"/>
                  <a:pt x="52" y="132"/>
                </a:cubicBezTo>
                <a:cubicBezTo>
                  <a:pt x="49" y="132"/>
                  <a:pt x="48" y="130"/>
                  <a:pt x="48" y="128"/>
                </a:cubicBezTo>
                <a:cubicBezTo>
                  <a:pt x="48" y="126"/>
                  <a:pt x="49" y="124"/>
                  <a:pt x="52" y="124"/>
                </a:cubicBezTo>
                <a:cubicBezTo>
                  <a:pt x="57" y="124"/>
                  <a:pt x="57" y="124"/>
                  <a:pt x="57" y="124"/>
                </a:cubicBezTo>
                <a:cubicBezTo>
                  <a:pt x="59" y="124"/>
                  <a:pt x="61" y="126"/>
                  <a:pt x="61" y="128"/>
                </a:cubicBezTo>
                <a:close/>
                <a:moveTo>
                  <a:pt x="87" y="128"/>
                </a:moveTo>
                <a:cubicBezTo>
                  <a:pt x="87" y="130"/>
                  <a:pt x="85" y="132"/>
                  <a:pt x="83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76" y="132"/>
                  <a:pt x="74" y="130"/>
                  <a:pt x="74" y="128"/>
                </a:cubicBezTo>
                <a:cubicBezTo>
                  <a:pt x="74" y="126"/>
                  <a:pt x="76" y="124"/>
                  <a:pt x="78" y="124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85" y="124"/>
                  <a:pt x="87" y="126"/>
                  <a:pt x="87" y="12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7" name="Freeform 48">
            <a:extLst>
              <a:ext uri="{FF2B5EF4-FFF2-40B4-BE49-F238E27FC236}">
                <a16:creationId xmlns:a16="http://schemas.microsoft.com/office/drawing/2014/main" id="{00435BAA-8BC5-4947-9256-4D6B2AB355F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33293" y="5190651"/>
            <a:ext cx="413862" cy="454462"/>
          </a:xfrm>
          <a:custGeom>
            <a:avLst/>
            <a:gdLst>
              <a:gd name="T0" fmla="*/ 122 w 147"/>
              <a:gd name="T1" fmla="*/ 0 h 160"/>
              <a:gd name="T2" fmla="*/ 106 w 147"/>
              <a:gd name="T3" fmla="*/ 12 h 160"/>
              <a:gd name="T4" fmla="*/ 122 w 147"/>
              <a:gd name="T5" fmla="*/ 8 h 160"/>
              <a:gd name="T6" fmla="*/ 132 w 147"/>
              <a:gd name="T7" fmla="*/ 33 h 160"/>
              <a:gd name="T8" fmla="*/ 132 w 147"/>
              <a:gd name="T9" fmla="*/ 34 h 160"/>
              <a:gd name="T10" fmla="*/ 92 w 147"/>
              <a:gd name="T11" fmla="*/ 6 h 160"/>
              <a:gd name="T12" fmla="*/ 34 w 147"/>
              <a:gd name="T13" fmla="*/ 58 h 160"/>
              <a:gd name="T14" fmla="*/ 37 w 147"/>
              <a:gd name="T15" fmla="*/ 65 h 160"/>
              <a:gd name="T16" fmla="*/ 89 w 147"/>
              <a:gd name="T17" fmla="*/ 14 h 160"/>
              <a:gd name="T18" fmla="*/ 14 w 147"/>
              <a:gd name="T19" fmla="*/ 98 h 160"/>
              <a:gd name="T20" fmla="*/ 14 w 147"/>
              <a:gd name="T21" fmla="*/ 104 h 160"/>
              <a:gd name="T22" fmla="*/ 6 w 147"/>
              <a:gd name="T23" fmla="*/ 118 h 160"/>
              <a:gd name="T24" fmla="*/ 6 w 147"/>
              <a:gd name="T25" fmla="*/ 123 h 160"/>
              <a:gd name="T26" fmla="*/ 1 w 147"/>
              <a:gd name="T27" fmla="*/ 138 h 160"/>
              <a:gd name="T28" fmla="*/ 4 w 147"/>
              <a:gd name="T29" fmla="*/ 145 h 160"/>
              <a:gd name="T30" fmla="*/ 17 w 147"/>
              <a:gd name="T31" fmla="*/ 134 h 160"/>
              <a:gd name="T32" fmla="*/ 24 w 147"/>
              <a:gd name="T33" fmla="*/ 140 h 160"/>
              <a:gd name="T34" fmla="*/ 38 w 147"/>
              <a:gd name="T35" fmla="*/ 128 h 160"/>
              <a:gd name="T36" fmla="*/ 44 w 147"/>
              <a:gd name="T37" fmla="*/ 132 h 160"/>
              <a:gd name="T38" fmla="*/ 138 w 147"/>
              <a:gd name="T39" fmla="*/ 40 h 160"/>
              <a:gd name="T40" fmla="*/ 138 w 147"/>
              <a:gd name="T41" fmla="*/ 39 h 160"/>
              <a:gd name="T42" fmla="*/ 24 w 147"/>
              <a:gd name="T43" fmla="*/ 131 h 160"/>
              <a:gd name="T44" fmla="*/ 23 w 147"/>
              <a:gd name="T45" fmla="*/ 112 h 160"/>
              <a:gd name="T46" fmla="*/ 33 w 147"/>
              <a:gd name="T47" fmla="*/ 122 h 160"/>
              <a:gd name="T48" fmla="*/ 44 w 147"/>
              <a:gd name="T49" fmla="*/ 122 h 160"/>
              <a:gd name="T50" fmla="*/ 41 w 147"/>
              <a:gd name="T51" fmla="*/ 119 h 160"/>
              <a:gd name="T52" fmla="*/ 23 w 147"/>
              <a:gd name="T53" fmla="*/ 101 h 160"/>
              <a:gd name="T54" fmla="*/ 120 w 147"/>
              <a:gd name="T55" fmla="*/ 46 h 160"/>
              <a:gd name="T56" fmla="*/ 138 w 147"/>
              <a:gd name="T57" fmla="*/ 156 h 160"/>
              <a:gd name="T58" fmla="*/ 4 w 147"/>
              <a:gd name="T59" fmla="*/ 160 h 160"/>
              <a:gd name="T60" fmla="*/ 4 w 147"/>
              <a:gd name="T61" fmla="*/ 152 h 160"/>
              <a:gd name="T62" fmla="*/ 138 w 147"/>
              <a:gd name="T63" fmla="*/ 1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60">
                <a:moveTo>
                  <a:pt x="138" y="7"/>
                </a:moveTo>
                <a:cubicBezTo>
                  <a:pt x="134" y="2"/>
                  <a:pt x="128" y="0"/>
                  <a:pt x="122" y="0"/>
                </a:cubicBezTo>
                <a:cubicBezTo>
                  <a:pt x="116" y="0"/>
                  <a:pt x="110" y="2"/>
                  <a:pt x="106" y="7"/>
                </a:cubicBezTo>
                <a:cubicBezTo>
                  <a:pt x="104" y="8"/>
                  <a:pt x="104" y="11"/>
                  <a:pt x="106" y="12"/>
                </a:cubicBezTo>
                <a:cubicBezTo>
                  <a:pt x="107" y="14"/>
                  <a:pt x="110" y="14"/>
                  <a:pt x="112" y="12"/>
                </a:cubicBezTo>
                <a:cubicBezTo>
                  <a:pt x="114" y="10"/>
                  <a:pt x="118" y="8"/>
                  <a:pt x="122" y="8"/>
                </a:cubicBezTo>
                <a:cubicBezTo>
                  <a:pt x="126" y="8"/>
                  <a:pt x="130" y="10"/>
                  <a:pt x="132" y="12"/>
                </a:cubicBezTo>
                <a:cubicBezTo>
                  <a:pt x="138" y="18"/>
                  <a:pt x="138" y="27"/>
                  <a:pt x="132" y="33"/>
                </a:cubicBezTo>
                <a:cubicBezTo>
                  <a:pt x="132" y="33"/>
                  <a:pt x="132" y="33"/>
                  <a:pt x="132" y="34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26" y="40"/>
                  <a:pt x="126" y="40"/>
                  <a:pt x="126" y="40"/>
                </a:cubicBezTo>
                <a:cubicBezTo>
                  <a:pt x="92" y="6"/>
                  <a:pt x="92" y="6"/>
                  <a:pt x="92" y="6"/>
                </a:cubicBezTo>
                <a:cubicBezTo>
                  <a:pt x="90" y="4"/>
                  <a:pt x="88" y="4"/>
                  <a:pt x="86" y="6"/>
                </a:cubicBezTo>
                <a:cubicBezTo>
                  <a:pt x="34" y="58"/>
                  <a:pt x="34" y="58"/>
                  <a:pt x="34" y="58"/>
                </a:cubicBezTo>
                <a:cubicBezTo>
                  <a:pt x="32" y="60"/>
                  <a:pt x="32" y="62"/>
                  <a:pt x="34" y="64"/>
                </a:cubicBezTo>
                <a:cubicBezTo>
                  <a:pt x="35" y="65"/>
                  <a:pt x="36" y="65"/>
                  <a:pt x="37" y="65"/>
                </a:cubicBezTo>
                <a:cubicBezTo>
                  <a:pt x="38" y="65"/>
                  <a:pt x="39" y="65"/>
                  <a:pt x="40" y="64"/>
                </a:cubicBezTo>
                <a:cubicBezTo>
                  <a:pt x="89" y="14"/>
                  <a:pt x="89" y="14"/>
                  <a:pt x="89" y="14"/>
                </a:cubicBezTo>
                <a:cubicBezTo>
                  <a:pt x="94" y="19"/>
                  <a:pt x="94" y="19"/>
                  <a:pt x="94" y="19"/>
                </a:cubicBezTo>
                <a:cubicBezTo>
                  <a:pt x="14" y="98"/>
                  <a:pt x="14" y="98"/>
                  <a:pt x="14" y="98"/>
                </a:cubicBezTo>
                <a:cubicBezTo>
                  <a:pt x="14" y="99"/>
                  <a:pt x="13" y="100"/>
                  <a:pt x="13" y="101"/>
                </a:cubicBezTo>
                <a:cubicBezTo>
                  <a:pt x="13" y="102"/>
                  <a:pt x="14" y="103"/>
                  <a:pt x="14" y="104"/>
                </a:cubicBezTo>
                <a:cubicBezTo>
                  <a:pt x="17" y="106"/>
                  <a:pt x="17" y="106"/>
                  <a:pt x="17" y="106"/>
                </a:cubicBezTo>
                <a:cubicBezTo>
                  <a:pt x="6" y="118"/>
                  <a:pt x="6" y="118"/>
                  <a:pt x="6" y="118"/>
                </a:cubicBezTo>
                <a:cubicBezTo>
                  <a:pt x="5" y="118"/>
                  <a:pt x="5" y="119"/>
                  <a:pt x="5" y="120"/>
                </a:cubicBezTo>
                <a:cubicBezTo>
                  <a:pt x="5" y="122"/>
                  <a:pt x="5" y="123"/>
                  <a:pt x="6" y="123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1" y="138"/>
                  <a:pt x="1" y="138"/>
                  <a:pt x="1" y="138"/>
                </a:cubicBezTo>
                <a:cubicBezTo>
                  <a:pt x="0" y="140"/>
                  <a:pt x="0" y="142"/>
                  <a:pt x="1" y="144"/>
                </a:cubicBezTo>
                <a:cubicBezTo>
                  <a:pt x="2" y="144"/>
                  <a:pt x="3" y="145"/>
                  <a:pt x="4" y="145"/>
                </a:cubicBezTo>
                <a:cubicBezTo>
                  <a:pt x="5" y="145"/>
                  <a:pt x="6" y="144"/>
                  <a:pt x="7" y="144"/>
                </a:cubicBezTo>
                <a:cubicBezTo>
                  <a:pt x="17" y="134"/>
                  <a:pt x="17" y="134"/>
                  <a:pt x="17" y="134"/>
                </a:cubicBezTo>
                <a:cubicBezTo>
                  <a:pt x="22" y="139"/>
                  <a:pt x="22" y="139"/>
                  <a:pt x="22" y="139"/>
                </a:cubicBezTo>
                <a:cubicBezTo>
                  <a:pt x="22" y="140"/>
                  <a:pt x="23" y="140"/>
                  <a:pt x="24" y="140"/>
                </a:cubicBezTo>
                <a:cubicBezTo>
                  <a:pt x="25" y="140"/>
                  <a:pt x="26" y="140"/>
                  <a:pt x="27" y="139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41" y="130"/>
                  <a:pt x="41" y="130"/>
                  <a:pt x="41" y="130"/>
                </a:cubicBezTo>
                <a:cubicBezTo>
                  <a:pt x="42" y="131"/>
                  <a:pt x="43" y="132"/>
                  <a:pt x="44" y="132"/>
                </a:cubicBezTo>
                <a:cubicBezTo>
                  <a:pt x="45" y="132"/>
                  <a:pt x="46" y="131"/>
                  <a:pt x="47" y="130"/>
                </a:cubicBezTo>
                <a:cubicBezTo>
                  <a:pt x="138" y="40"/>
                  <a:pt x="138" y="40"/>
                  <a:pt x="138" y="40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138" y="39"/>
                  <a:pt x="138" y="39"/>
                  <a:pt x="138" y="39"/>
                </a:cubicBezTo>
                <a:cubicBezTo>
                  <a:pt x="147" y="30"/>
                  <a:pt x="147" y="16"/>
                  <a:pt x="138" y="7"/>
                </a:cubicBezTo>
                <a:close/>
                <a:moveTo>
                  <a:pt x="24" y="131"/>
                </a:moveTo>
                <a:cubicBezTo>
                  <a:pt x="14" y="120"/>
                  <a:pt x="14" y="120"/>
                  <a:pt x="14" y="120"/>
                </a:cubicBezTo>
                <a:cubicBezTo>
                  <a:pt x="23" y="112"/>
                  <a:pt x="23" y="112"/>
                  <a:pt x="23" y="112"/>
                </a:cubicBezTo>
                <a:cubicBezTo>
                  <a:pt x="28" y="117"/>
                  <a:pt x="28" y="117"/>
                  <a:pt x="28" y="117"/>
                </a:cubicBezTo>
                <a:cubicBezTo>
                  <a:pt x="33" y="122"/>
                  <a:pt x="33" y="122"/>
                  <a:pt x="33" y="122"/>
                </a:cubicBezTo>
                <a:lnTo>
                  <a:pt x="24" y="131"/>
                </a:lnTo>
                <a:close/>
                <a:moveTo>
                  <a:pt x="44" y="122"/>
                </a:moveTo>
                <a:cubicBezTo>
                  <a:pt x="41" y="119"/>
                  <a:pt x="41" y="119"/>
                  <a:pt x="41" y="119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99" y="25"/>
                  <a:pt x="99" y="25"/>
                  <a:pt x="99" y="25"/>
                </a:cubicBezTo>
                <a:cubicBezTo>
                  <a:pt x="120" y="46"/>
                  <a:pt x="120" y="46"/>
                  <a:pt x="120" y="46"/>
                </a:cubicBezTo>
                <a:lnTo>
                  <a:pt x="44" y="122"/>
                </a:lnTo>
                <a:close/>
                <a:moveTo>
                  <a:pt x="138" y="156"/>
                </a:moveTo>
                <a:cubicBezTo>
                  <a:pt x="138" y="158"/>
                  <a:pt x="136" y="160"/>
                  <a:pt x="134" y="160"/>
                </a:cubicBezTo>
                <a:cubicBezTo>
                  <a:pt x="4" y="160"/>
                  <a:pt x="4" y="160"/>
                  <a:pt x="4" y="160"/>
                </a:cubicBezTo>
                <a:cubicBezTo>
                  <a:pt x="2" y="160"/>
                  <a:pt x="0" y="158"/>
                  <a:pt x="0" y="156"/>
                </a:cubicBezTo>
                <a:cubicBezTo>
                  <a:pt x="0" y="154"/>
                  <a:pt x="2" y="152"/>
                  <a:pt x="4" y="152"/>
                </a:cubicBezTo>
                <a:cubicBezTo>
                  <a:pt x="134" y="152"/>
                  <a:pt x="134" y="152"/>
                  <a:pt x="134" y="152"/>
                </a:cubicBezTo>
                <a:cubicBezTo>
                  <a:pt x="136" y="152"/>
                  <a:pt x="138" y="154"/>
                  <a:pt x="138" y="1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B1AE0B25-F1E5-4406-9F83-1195CE30BDA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5713215"/>
            <a:ext cx="450533" cy="417791"/>
          </a:xfrm>
          <a:custGeom>
            <a:avLst/>
            <a:gdLst>
              <a:gd name="T0" fmla="*/ 139 w 160"/>
              <a:gd name="T1" fmla="*/ 125 h 147"/>
              <a:gd name="T2" fmla="*/ 35 w 160"/>
              <a:gd name="T3" fmla="*/ 125 h 147"/>
              <a:gd name="T4" fmla="*/ 13 w 160"/>
              <a:gd name="T5" fmla="*/ 73 h 147"/>
              <a:gd name="T6" fmla="*/ 1 w 160"/>
              <a:gd name="T7" fmla="*/ 79 h 147"/>
              <a:gd name="T8" fmla="*/ 14 w 160"/>
              <a:gd name="T9" fmla="*/ 60 h 147"/>
              <a:gd name="T10" fmla="*/ 33 w 160"/>
              <a:gd name="T11" fmla="*/ 73 h 147"/>
              <a:gd name="T12" fmla="*/ 30 w 160"/>
              <a:gd name="T13" fmla="*/ 80 h 147"/>
              <a:gd name="T14" fmla="*/ 21 w 160"/>
              <a:gd name="T15" fmla="*/ 73 h 147"/>
              <a:gd name="T16" fmla="*/ 87 w 160"/>
              <a:gd name="T17" fmla="*/ 139 h 147"/>
              <a:gd name="T18" fmla="*/ 87 w 160"/>
              <a:gd name="T19" fmla="*/ 8 h 147"/>
              <a:gd name="T20" fmla="*/ 34 w 160"/>
              <a:gd name="T21" fmla="*/ 28 h 147"/>
              <a:gd name="T22" fmla="*/ 87 w 160"/>
              <a:gd name="T23" fmla="*/ 0 h 147"/>
              <a:gd name="T24" fmla="*/ 160 w 160"/>
              <a:gd name="T25" fmla="*/ 73 h 147"/>
              <a:gd name="T26" fmla="*/ 59 w 160"/>
              <a:gd name="T27" fmla="*/ 95 h 147"/>
              <a:gd name="T28" fmla="*/ 62 w 160"/>
              <a:gd name="T29" fmla="*/ 102 h 147"/>
              <a:gd name="T30" fmla="*/ 113 w 160"/>
              <a:gd name="T31" fmla="*/ 52 h 147"/>
              <a:gd name="T32" fmla="*/ 108 w 160"/>
              <a:gd name="T33" fmla="*/ 47 h 147"/>
              <a:gd name="T34" fmla="*/ 115 w 160"/>
              <a:gd name="T35" fmla="*/ 79 h 147"/>
              <a:gd name="T36" fmla="*/ 105 w 160"/>
              <a:gd name="T37" fmla="*/ 103 h 147"/>
              <a:gd name="T38" fmla="*/ 95 w 160"/>
              <a:gd name="T39" fmla="*/ 79 h 147"/>
              <a:gd name="T40" fmla="*/ 109 w 160"/>
              <a:gd name="T41" fmla="*/ 85 h 147"/>
              <a:gd name="T42" fmla="*/ 101 w 160"/>
              <a:gd name="T43" fmla="*/ 85 h 147"/>
              <a:gd name="T44" fmla="*/ 105 w 160"/>
              <a:gd name="T45" fmla="*/ 96 h 147"/>
              <a:gd name="T46" fmla="*/ 109 w 160"/>
              <a:gd name="T47" fmla="*/ 85 h 147"/>
              <a:gd name="T48" fmla="*/ 83 w 160"/>
              <a:gd name="T49" fmla="*/ 57 h 147"/>
              <a:gd name="T50" fmla="*/ 68 w 160"/>
              <a:gd name="T51" fmla="*/ 71 h 147"/>
              <a:gd name="T52" fmla="*/ 54 w 160"/>
              <a:gd name="T53" fmla="*/ 57 h 147"/>
              <a:gd name="T54" fmla="*/ 68 w 160"/>
              <a:gd name="T55" fmla="*/ 43 h 147"/>
              <a:gd name="T56" fmla="*/ 75 w 160"/>
              <a:gd name="T57" fmla="*/ 57 h 147"/>
              <a:gd name="T58" fmla="*/ 68 w 160"/>
              <a:gd name="T59" fmla="*/ 51 h 147"/>
              <a:gd name="T60" fmla="*/ 62 w 160"/>
              <a:gd name="T61" fmla="*/ 57 h 147"/>
              <a:gd name="T62" fmla="*/ 68 w 160"/>
              <a:gd name="T63" fmla="*/ 64 h 147"/>
              <a:gd name="T64" fmla="*/ 75 w 160"/>
              <a:gd name="T65" fmla="*/ 5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147">
                <a:moveTo>
                  <a:pt x="160" y="73"/>
                </a:moveTo>
                <a:cubicBezTo>
                  <a:pt x="160" y="93"/>
                  <a:pt x="152" y="111"/>
                  <a:pt x="139" y="125"/>
                </a:cubicBezTo>
                <a:cubicBezTo>
                  <a:pt x="125" y="139"/>
                  <a:pt x="106" y="147"/>
                  <a:pt x="87" y="147"/>
                </a:cubicBezTo>
                <a:cubicBezTo>
                  <a:pt x="67" y="147"/>
                  <a:pt x="49" y="139"/>
                  <a:pt x="35" y="125"/>
                </a:cubicBezTo>
                <a:cubicBezTo>
                  <a:pt x="21" y="111"/>
                  <a:pt x="13" y="93"/>
                  <a:pt x="1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7" y="79"/>
                  <a:pt x="7" y="79"/>
                  <a:pt x="7" y="79"/>
                </a:cubicBezTo>
                <a:cubicBezTo>
                  <a:pt x="5" y="81"/>
                  <a:pt x="3" y="81"/>
                  <a:pt x="1" y="79"/>
                </a:cubicBezTo>
                <a:cubicBezTo>
                  <a:pt x="0" y="78"/>
                  <a:pt x="0" y="75"/>
                  <a:pt x="1" y="73"/>
                </a:cubicBezTo>
                <a:cubicBezTo>
                  <a:pt x="14" y="60"/>
                  <a:pt x="14" y="60"/>
                  <a:pt x="14" y="60"/>
                </a:cubicBezTo>
                <a:cubicBezTo>
                  <a:pt x="16" y="59"/>
                  <a:pt x="18" y="59"/>
                  <a:pt x="20" y="60"/>
                </a:cubicBezTo>
                <a:cubicBezTo>
                  <a:pt x="33" y="73"/>
                  <a:pt x="33" y="73"/>
                  <a:pt x="33" y="73"/>
                </a:cubicBezTo>
                <a:cubicBezTo>
                  <a:pt x="35" y="75"/>
                  <a:pt x="35" y="78"/>
                  <a:pt x="33" y="79"/>
                </a:cubicBezTo>
                <a:cubicBezTo>
                  <a:pt x="32" y="80"/>
                  <a:pt x="31" y="80"/>
                  <a:pt x="30" y="80"/>
                </a:cubicBezTo>
                <a:cubicBezTo>
                  <a:pt x="29" y="80"/>
                  <a:pt x="28" y="80"/>
                  <a:pt x="28" y="79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73"/>
                  <a:pt x="21" y="73"/>
                  <a:pt x="21" y="73"/>
                </a:cubicBezTo>
                <a:cubicBezTo>
                  <a:pt x="21" y="109"/>
                  <a:pt x="51" y="139"/>
                  <a:pt x="87" y="139"/>
                </a:cubicBezTo>
                <a:cubicBezTo>
                  <a:pt x="123" y="139"/>
                  <a:pt x="152" y="109"/>
                  <a:pt x="152" y="73"/>
                </a:cubicBezTo>
                <a:cubicBezTo>
                  <a:pt x="152" y="37"/>
                  <a:pt x="123" y="8"/>
                  <a:pt x="87" y="8"/>
                </a:cubicBezTo>
                <a:cubicBezTo>
                  <a:pt x="69" y="8"/>
                  <a:pt x="52" y="15"/>
                  <a:pt x="40" y="28"/>
                </a:cubicBezTo>
                <a:cubicBezTo>
                  <a:pt x="38" y="29"/>
                  <a:pt x="36" y="29"/>
                  <a:pt x="34" y="28"/>
                </a:cubicBezTo>
                <a:cubicBezTo>
                  <a:pt x="33" y="26"/>
                  <a:pt x="33" y="24"/>
                  <a:pt x="34" y="22"/>
                </a:cubicBezTo>
                <a:cubicBezTo>
                  <a:pt x="48" y="8"/>
                  <a:pt x="67" y="0"/>
                  <a:pt x="87" y="0"/>
                </a:cubicBezTo>
                <a:cubicBezTo>
                  <a:pt x="106" y="0"/>
                  <a:pt x="125" y="8"/>
                  <a:pt x="139" y="21"/>
                </a:cubicBezTo>
                <a:cubicBezTo>
                  <a:pt x="152" y="35"/>
                  <a:pt x="160" y="54"/>
                  <a:pt x="160" y="73"/>
                </a:cubicBezTo>
                <a:close/>
                <a:moveTo>
                  <a:pt x="108" y="47"/>
                </a:moveTo>
                <a:cubicBezTo>
                  <a:pt x="59" y="95"/>
                  <a:pt x="59" y="95"/>
                  <a:pt x="59" y="95"/>
                </a:cubicBezTo>
                <a:cubicBezTo>
                  <a:pt x="58" y="97"/>
                  <a:pt x="58" y="99"/>
                  <a:pt x="59" y="101"/>
                </a:cubicBezTo>
                <a:cubicBezTo>
                  <a:pt x="60" y="102"/>
                  <a:pt x="61" y="102"/>
                  <a:pt x="62" y="102"/>
                </a:cubicBezTo>
                <a:cubicBezTo>
                  <a:pt x="63" y="102"/>
                  <a:pt x="64" y="102"/>
                  <a:pt x="65" y="101"/>
                </a:cubicBezTo>
                <a:cubicBezTo>
                  <a:pt x="113" y="52"/>
                  <a:pt x="113" y="52"/>
                  <a:pt x="113" y="52"/>
                </a:cubicBezTo>
                <a:cubicBezTo>
                  <a:pt x="115" y="51"/>
                  <a:pt x="115" y="48"/>
                  <a:pt x="113" y="47"/>
                </a:cubicBezTo>
                <a:cubicBezTo>
                  <a:pt x="112" y="45"/>
                  <a:pt x="109" y="45"/>
                  <a:pt x="108" y="47"/>
                </a:cubicBezTo>
                <a:close/>
                <a:moveTo>
                  <a:pt x="105" y="75"/>
                </a:moveTo>
                <a:cubicBezTo>
                  <a:pt x="109" y="75"/>
                  <a:pt x="112" y="77"/>
                  <a:pt x="115" y="79"/>
                </a:cubicBezTo>
                <a:cubicBezTo>
                  <a:pt x="120" y="85"/>
                  <a:pt x="120" y="94"/>
                  <a:pt x="115" y="99"/>
                </a:cubicBezTo>
                <a:cubicBezTo>
                  <a:pt x="112" y="102"/>
                  <a:pt x="109" y="103"/>
                  <a:pt x="105" y="103"/>
                </a:cubicBezTo>
                <a:cubicBezTo>
                  <a:pt x="101" y="103"/>
                  <a:pt x="98" y="102"/>
                  <a:pt x="95" y="99"/>
                </a:cubicBezTo>
                <a:cubicBezTo>
                  <a:pt x="89" y="94"/>
                  <a:pt x="89" y="85"/>
                  <a:pt x="95" y="79"/>
                </a:cubicBezTo>
                <a:cubicBezTo>
                  <a:pt x="98" y="77"/>
                  <a:pt x="101" y="75"/>
                  <a:pt x="105" y="75"/>
                </a:cubicBezTo>
                <a:close/>
                <a:moveTo>
                  <a:pt x="109" y="85"/>
                </a:moveTo>
                <a:cubicBezTo>
                  <a:pt x="108" y="84"/>
                  <a:pt x="107" y="83"/>
                  <a:pt x="105" y="83"/>
                </a:cubicBezTo>
                <a:cubicBezTo>
                  <a:pt x="103" y="83"/>
                  <a:pt x="102" y="84"/>
                  <a:pt x="101" y="85"/>
                </a:cubicBezTo>
                <a:cubicBezTo>
                  <a:pt x="98" y="87"/>
                  <a:pt x="98" y="91"/>
                  <a:pt x="101" y="94"/>
                </a:cubicBezTo>
                <a:cubicBezTo>
                  <a:pt x="102" y="95"/>
                  <a:pt x="103" y="96"/>
                  <a:pt x="105" y="96"/>
                </a:cubicBezTo>
                <a:cubicBezTo>
                  <a:pt x="107" y="96"/>
                  <a:pt x="108" y="95"/>
                  <a:pt x="109" y="94"/>
                </a:cubicBezTo>
                <a:cubicBezTo>
                  <a:pt x="112" y="91"/>
                  <a:pt x="112" y="87"/>
                  <a:pt x="109" y="85"/>
                </a:cubicBezTo>
                <a:close/>
                <a:moveTo>
                  <a:pt x="78" y="47"/>
                </a:moveTo>
                <a:cubicBezTo>
                  <a:pt x="81" y="50"/>
                  <a:pt x="83" y="54"/>
                  <a:pt x="83" y="57"/>
                </a:cubicBezTo>
                <a:cubicBezTo>
                  <a:pt x="83" y="61"/>
                  <a:pt x="81" y="65"/>
                  <a:pt x="78" y="67"/>
                </a:cubicBezTo>
                <a:cubicBezTo>
                  <a:pt x="76" y="70"/>
                  <a:pt x="72" y="71"/>
                  <a:pt x="68" y="71"/>
                </a:cubicBezTo>
                <a:cubicBezTo>
                  <a:pt x="65" y="71"/>
                  <a:pt x="61" y="70"/>
                  <a:pt x="58" y="67"/>
                </a:cubicBezTo>
                <a:cubicBezTo>
                  <a:pt x="56" y="65"/>
                  <a:pt x="54" y="61"/>
                  <a:pt x="54" y="57"/>
                </a:cubicBezTo>
                <a:cubicBezTo>
                  <a:pt x="54" y="54"/>
                  <a:pt x="56" y="50"/>
                  <a:pt x="58" y="47"/>
                </a:cubicBezTo>
                <a:cubicBezTo>
                  <a:pt x="61" y="45"/>
                  <a:pt x="65" y="43"/>
                  <a:pt x="68" y="43"/>
                </a:cubicBezTo>
                <a:cubicBezTo>
                  <a:pt x="72" y="43"/>
                  <a:pt x="76" y="45"/>
                  <a:pt x="78" y="47"/>
                </a:cubicBezTo>
                <a:close/>
                <a:moveTo>
                  <a:pt x="75" y="57"/>
                </a:moveTo>
                <a:cubicBezTo>
                  <a:pt x="75" y="56"/>
                  <a:pt x="74" y="54"/>
                  <a:pt x="73" y="53"/>
                </a:cubicBezTo>
                <a:cubicBezTo>
                  <a:pt x="72" y="52"/>
                  <a:pt x="70" y="51"/>
                  <a:pt x="68" y="51"/>
                </a:cubicBezTo>
                <a:cubicBezTo>
                  <a:pt x="67" y="51"/>
                  <a:pt x="65" y="52"/>
                  <a:pt x="64" y="53"/>
                </a:cubicBezTo>
                <a:cubicBezTo>
                  <a:pt x="63" y="54"/>
                  <a:pt x="62" y="56"/>
                  <a:pt x="62" y="57"/>
                </a:cubicBezTo>
                <a:cubicBezTo>
                  <a:pt x="62" y="59"/>
                  <a:pt x="63" y="61"/>
                  <a:pt x="64" y="62"/>
                </a:cubicBezTo>
                <a:cubicBezTo>
                  <a:pt x="65" y="63"/>
                  <a:pt x="67" y="64"/>
                  <a:pt x="68" y="64"/>
                </a:cubicBezTo>
                <a:cubicBezTo>
                  <a:pt x="70" y="64"/>
                  <a:pt x="72" y="63"/>
                  <a:pt x="73" y="62"/>
                </a:cubicBezTo>
                <a:cubicBezTo>
                  <a:pt x="74" y="61"/>
                  <a:pt x="75" y="59"/>
                  <a:pt x="75" y="5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000D7A14-9AE6-4740-80FA-193A60282B6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1613894"/>
            <a:ext cx="450533" cy="454462"/>
          </a:xfrm>
          <a:custGeom>
            <a:avLst/>
            <a:gdLst>
              <a:gd name="T0" fmla="*/ 140 w 160"/>
              <a:gd name="T1" fmla="*/ 70 h 160"/>
              <a:gd name="T2" fmla="*/ 70 w 160"/>
              <a:gd name="T3" fmla="*/ 0 h 160"/>
              <a:gd name="T4" fmla="*/ 0 w 160"/>
              <a:gd name="T5" fmla="*/ 70 h 160"/>
              <a:gd name="T6" fmla="*/ 70 w 160"/>
              <a:gd name="T7" fmla="*/ 140 h 160"/>
              <a:gd name="T8" fmla="*/ 70 w 160"/>
              <a:gd name="T9" fmla="*/ 140 h 160"/>
              <a:gd name="T10" fmla="*/ 73 w 160"/>
              <a:gd name="T11" fmla="*/ 139 h 160"/>
              <a:gd name="T12" fmla="*/ 74 w 160"/>
              <a:gd name="T13" fmla="*/ 136 h 160"/>
              <a:gd name="T14" fmla="*/ 74 w 160"/>
              <a:gd name="T15" fmla="*/ 74 h 160"/>
              <a:gd name="T16" fmla="*/ 136 w 160"/>
              <a:gd name="T17" fmla="*/ 74 h 160"/>
              <a:gd name="T18" fmla="*/ 140 w 160"/>
              <a:gd name="T19" fmla="*/ 70 h 160"/>
              <a:gd name="T20" fmla="*/ 70 w 160"/>
              <a:gd name="T21" fmla="*/ 66 h 160"/>
              <a:gd name="T22" fmla="*/ 66 w 160"/>
              <a:gd name="T23" fmla="*/ 70 h 160"/>
              <a:gd name="T24" fmla="*/ 66 w 160"/>
              <a:gd name="T25" fmla="*/ 132 h 160"/>
              <a:gd name="T26" fmla="*/ 8 w 160"/>
              <a:gd name="T27" fmla="*/ 70 h 160"/>
              <a:gd name="T28" fmla="*/ 70 w 160"/>
              <a:gd name="T29" fmla="*/ 8 h 160"/>
              <a:gd name="T30" fmla="*/ 132 w 160"/>
              <a:gd name="T31" fmla="*/ 66 h 160"/>
              <a:gd name="T32" fmla="*/ 70 w 160"/>
              <a:gd name="T33" fmla="*/ 66 h 160"/>
              <a:gd name="T34" fmla="*/ 156 w 160"/>
              <a:gd name="T35" fmla="*/ 86 h 160"/>
              <a:gd name="T36" fmla="*/ 90 w 160"/>
              <a:gd name="T37" fmla="*/ 86 h 160"/>
              <a:gd name="T38" fmla="*/ 86 w 160"/>
              <a:gd name="T39" fmla="*/ 90 h 160"/>
              <a:gd name="T40" fmla="*/ 86 w 160"/>
              <a:gd name="T41" fmla="*/ 156 h 160"/>
              <a:gd name="T42" fmla="*/ 90 w 160"/>
              <a:gd name="T43" fmla="*/ 160 h 160"/>
              <a:gd name="T44" fmla="*/ 90 w 160"/>
              <a:gd name="T45" fmla="*/ 160 h 160"/>
              <a:gd name="T46" fmla="*/ 140 w 160"/>
              <a:gd name="T47" fmla="*/ 140 h 160"/>
              <a:gd name="T48" fmla="*/ 160 w 160"/>
              <a:gd name="T49" fmla="*/ 90 h 160"/>
              <a:gd name="T50" fmla="*/ 156 w 160"/>
              <a:gd name="T51" fmla="*/ 86 h 160"/>
              <a:gd name="T52" fmla="*/ 94 w 160"/>
              <a:gd name="T53" fmla="*/ 152 h 160"/>
              <a:gd name="T54" fmla="*/ 94 w 160"/>
              <a:gd name="T55" fmla="*/ 94 h 160"/>
              <a:gd name="T56" fmla="*/ 152 w 160"/>
              <a:gd name="T57" fmla="*/ 94 h 160"/>
              <a:gd name="T58" fmla="*/ 94 w 160"/>
              <a:gd name="T5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60">
                <a:moveTo>
                  <a:pt x="140" y="70"/>
                </a:moveTo>
                <a:cubicBezTo>
                  <a:pt x="140" y="31"/>
                  <a:pt x="108" y="0"/>
                  <a:pt x="70" y="0"/>
                </a:cubicBezTo>
                <a:cubicBezTo>
                  <a:pt x="31" y="0"/>
                  <a:pt x="0" y="31"/>
                  <a:pt x="0" y="70"/>
                </a:cubicBezTo>
                <a:cubicBezTo>
                  <a:pt x="0" y="108"/>
                  <a:pt x="31" y="140"/>
                  <a:pt x="70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71" y="140"/>
                  <a:pt x="72" y="139"/>
                  <a:pt x="73" y="139"/>
                </a:cubicBezTo>
                <a:cubicBezTo>
                  <a:pt x="73" y="138"/>
                  <a:pt x="74" y="137"/>
                  <a:pt x="74" y="136"/>
                </a:cubicBezTo>
                <a:cubicBezTo>
                  <a:pt x="74" y="74"/>
                  <a:pt x="74" y="74"/>
                  <a:pt x="74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8" y="74"/>
                  <a:pt x="140" y="72"/>
                  <a:pt x="140" y="70"/>
                </a:cubicBezTo>
                <a:close/>
                <a:moveTo>
                  <a:pt x="70" y="66"/>
                </a:moveTo>
                <a:cubicBezTo>
                  <a:pt x="68" y="66"/>
                  <a:pt x="66" y="68"/>
                  <a:pt x="66" y="70"/>
                </a:cubicBezTo>
                <a:cubicBezTo>
                  <a:pt x="66" y="132"/>
                  <a:pt x="66" y="132"/>
                  <a:pt x="66" y="132"/>
                </a:cubicBezTo>
                <a:cubicBezTo>
                  <a:pt x="34" y="130"/>
                  <a:pt x="8" y="103"/>
                  <a:pt x="8" y="70"/>
                </a:cubicBezTo>
                <a:cubicBezTo>
                  <a:pt x="8" y="36"/>
                  <a:pt x="36" y="8"/>
                  <a:pt x="70" y="8"/>
                </a:cubicBezTo>
                <a:cubicBezTo>
                  <a:pt x="103" y="8"/>
                  <a:pt x="130" y="34"/>
                  <a:pt x="132" y="66"/>
                </a:cubicBezTo>
                <a:lnTo>
                  <a:pt x="70" y="66"/>
                </a:lnTo>
                <a:close/>
                <a:moveTo>
                  <a:pt x="156" y="86"/>
                </a:moveTo>
                <a:cubicBezTo>
                  <a:pt x="90" y="86"/>
                  <a:pt x="90" y="86"/>
                  <a:pt x="90" y="86"/>
                </a:cubicBezTo>
                <a:cubicBezTo>
                  <a:pt x="88" y="86"/>
                  <a:pt x="86" y="88"/>
                  <a:pt x="86" y="90"/>
                </a:cubicBezTo>
                <a:cubicBezTo>
                  <a:pt x="86" y="156"/>
                  <a:pt x="86" y="156"/>
                  <a:pt x="86" y="156"/>
                </a:cubicBezTo>
                <a:cubicBezTo>
                  <a:pt x="86" y="158"/>
                  <a:pt x="88" y="160"/>
                  <a:pt x="9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109" y="160"/>
                  <a:pt x="126" y="153"/>
                  <a:pt x="140" y="140"/>
                </a:cubicBezTo>
                <a:cubicBezTo>
                  <a:pt x="153" y="126"/>
                  <a:pt x="160" y="109"/>
                  <a:pt x="160" y="90"/>
                </a:cubicBezTo>
                <a:cubicBezTo>
                  <a:pt x="160" y="88"/>
                  <a:pt x="158" y="86"/>
                  <a:pt x="156" y="86"/>
                </a:cubicBezTo>
                <a:close/>
                <a:moveTo>
                  <a:pt x="94" y="152"/>
                </a:moveTo>
                <a:cubicBezTo>
                  <a:pt x="94" y="94"/>
                  <a:pt x="94" y="94"/>
                  <a:pt x="94" y="94"/>
                </a:cubicBezTo>
                <a:cubicBezTo>
                  <a:pt x="152" y="94"/>
                  <a:pt x="152" y="94"/>
                  <a:pt x="152" y="94"/>
                </a:cubicBezTo>
                <a:cubicBezTo>
                  <a:pt x="150" y="125"/>
                  <a:pt x="125" y="150"/>
                  <a:pt x="94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7DE13DF1-0A13-4099-8D02-1E88C70D909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60" y="2124671"/>
            <a:ext cx="447913" cy="454462"/>
          </a:xfrm>
          <a:custGeom>
            <a:avLst/>
            <a:gdLst>
              <a:gd name="T0" fmla="*/ 159 w 159"/>
              <a:gd name="T1" fmla="*/ 96 h 160"/>
              <a:gd name="T2" fmla="*/ 146 w 159"/>
              <a:gd name="T3" fmla="*/ 107 h 160"/>
              <a:gd name="T4" fmla="*/ 128 w 159"/>
              <a:gd name="T5" fmla="*/ 132 h 160"/>
              <a:gd name="T6" fmla="*/ 127 w 159"/>
              <a:gd name="T7" fmla="*/ 133 h 160"/>
              <a:gd name="T8" fmla="*/ 120 w 159"/>
              <a:gd name="T9" fmla="*/ 152 h 160"/>
              <a:gd name="T10" fmla="*/ 89 w 159"/>
              <a:gd name="T11" fmla="*/ 160 h 160"/>
              <a:gd name="T12" fmla="*/ 81 w 159"/>
              <a:gd name="T13" fmla="*/ 151 h 160"/>
              <a:gd name="T14" fmla="*/ 70 w 159"/>
              <a:gd name="T15" fmla="*/ 152 h 160"/>
              <a:gd name="T16" fmla="*/ 39 w 159"/>
              <a:gd name="T17" fmla="*/ 160 h 160"/>
              <a:gd name="T18" fmla="*/ 31 w 159"/>
              <a:gd name="T19" fmla="*/ 153 h 160"/>
              <a:gd name="T20" fmla="*/ 31 w 159"/>
              <a:gd name="T21" fmla="*/ 151 h 160"/>
              <a:gd name="T22" fmla="*/ 11 w 159"/>
              <a:gd name="T23" fmla="*/ 114 h 160"/>
              <a:gd name="T24" fmla="*/ 7 w 159"/>
              <a:gd name="T25" fmla="*/ 101 h 160"/>
              <a:gd name="T26" fmla="*/ 5 w 159"/>
              <a:gd name="T27" fmla="*/ 87 h 160"/>
              <a:gd name="T28" fmla="*/ 10 w 159"/>
              <a:gd name="T29" fmla="*/ 75 h 160"/>
              <a:gd name="T30" fmla="*/ 13 w 159"/>
              <a:gd name="T31" fmla="*/ 87 h 160"/>
              <a:gd name="T32" fmla="*/ 14 w 159"/>
              <a:gd name="T33" fmla="*/ 99 h 160"/>
              <a:gd name="T34" fmla="*/ 18 w 159"/>
              <a:gd name="T35" fmla="*/ 110 h 160"/>
              <a:gd name="T36" fmla="*/ 29 w 159"/>
              <a:gd name="T37" fmla="*/ 126 h 160"/>
              <a:gd name="T38" fmla="*/ 39 w 159"/>
              <a:gd name="T39" fmla="*/ 150 h 160"/>
              <a:gd name="T40" fmla="*/ 63 w 159"/>
              <a:gd name="T41" fmla="*/ 152 h 160"/>
              <a:gd name="T42" fmla="*/ 64 w 159"/>
              <a:gd name="T43" fmla="*/ 143 h 160"/>
              <a:gd name="T44" fmla="*/ 77 w 159"/>
              <a:gd name="T45" fmla="*/ 143 h 160"/>
              <a:gd name="T46" fmla="*/ 88 w 159"/>
              <a:gd name="T47" fmla="*/ 144 h 160"/>
              <a:gd name="T48" fmla="*/ 89 w 159"/>
              <a:gd name="T49" fmla="*/ 152 h 160"/>
              <a:gd name="T50" fmla="*/ 113 w 159"/>
              <a:gd name="T51" fmla="*/ 146 h 160"/>
              <a:gd name="T52" fmla="*/ 122 w 159"/>
              <a:gd name="T53" fmla="*/ 127 h 160"/>
              <a:gd name="T54" fmla="*/ 123 w 159"/>
              <a:gd name="T55" fmla="*/ 126 h 160"/>
              <a:gd name="T56" fmla="*/ 123 w 159"/>
              <a:gd name="T57" fmla="*/ 126 h 160"/>
              <a:gd name="T58" fmla="*/ 143 w 159"/>
              <a:gd name="T59" fmla="*/ 99 h 160"/>
              <a:gd name="T60" fmla="*/ 151 w 159"/>
              <a:gd name="T61" fmla="*/ 96 h 160"/>
              <a:gd name="T62" fmla="*/ 148 w 159"/>
              <a:gd name="T63" fmla="*/ 75 h 160"/>
              <a:gd name="T64" fmla="*/ 143 w 159"/>
              <a:gd name="T65" fmla="*/ 75 h 160"/>
              <a:gd name="T66" fmla="*/ 121 w 159"/>
              <a:gd name="T67" fmla="*/ 47 h 160"/>
              <a:gd name="T68" fmla="*/ 119 w 159"/>
              <a:gd name="T69" fmla="*/ 44 h 160"/>
              <a:gd name="T70" fmla="*/ 123 w 159"/>
              <a:gd name="T71" fmla="*/ 23 h 160"/>
              <a:gd name="T72" fmla="*/ 103 w 159"/>
              <a:gd name="T73" fmla="*/ 34 h 160"/>
              <a:gd name="T74" fmla="*/ 86 w 159"/>
              <a:gd name="T75" fmla="*/ 32 h 160"/>
              <a:gd name="T76" fmla="*/ 87 w 159"/>
              <a:gd name="T77" fmla="*/ 24 h 160"/>
              <a:gd name="T78" fmla="*/ 122 w 159"/>
              <a:gd name="T79" fmla="*/ 15 h 160"/>
              <a:gd name="T80" fmla="*/ 130 w 159"/>
              <a:gd name="T81" fmla="*/ 28 h 160"/>
              <a:gd name="T82" fmla="*/ 127 w 159"/>
              <a:gd name="T83" fmla="*/ 42 h 160"/>
              <a:gd name="T84" fmla="*/ 148 w 159"/>
              <a:gd name="T85" fmla="*/ 67 h 160"/>
              <a:gd name="T86" fmla="*/ 0 w 159"/>
              <a:gd name="T87" fmla="*/ 38 h 160"/>
              <a:gd name="T88" fmla="*/ 77 w 159"/>
              <a:gd name="T89" fmla="*/ 38 h 160"/>
              <a:gd name="T90" fmla="*/ 0 w 159"/>
              <a:gd name="T91" fmla="*/ 38 h 160"/>
              <a:gd name="T92" fmla="*/ 38 w 159"/>
              <a:gd name="T93" fmla="*/ 69 h 160"/>
              <a:gd name="T94" fmla="*/ 38 w 159"/>
              <a:gd name="T95" fmla="*/ 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59" h="160">
                <a:moveTo>
                  <a:pt x="159" y="78"/>
                </a:moveTo>
                <a:cubicBezTo>
                  <a:pt x="159" y="96"/>
                  <a:pt x="159" y="96"/>
                  <a:pt x="159" y="96"/>
                </a:cubicBezTo>
                <a:cubicBezTo>
                  <a:pt x="159" y="102"/>
                  <a:pt x="154" y="107"/>
                  <a:pt x="148" y="107"/>
                </a:cubicBezTo>
                <a:cubicBezTo>
                  <a:pt x="146" y="107"/>
                  <a:pt x="146" y="107"/>
                  <a:pt x="146" y="107"/>
                </a:cubicBezTo>
                <a:cubicBezTo>
                  <a:pt x="142" y="116"/>
                  <a:pt x="136" y="125"/>
                  <a:pt x="128" y="132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33"/>
                  <a:pt x="127" y="133"/>
                  <a:pt x="127" y="133"/>
                </a:cubicBezTo>
                <a:cubicBezTo>
                  <a:pt x="121" y="139"/>
                  <a:pt x="121" y="145"/>
                  <a:pt x="120" y="146"/>
                </a:cubicBezTo>
                <a:cubicBezTo>
                  <a:pt x="120" y="152"/>
                  <a:pt x="120" y="152"/>
                  <a:pt x="120" y="152"/>
                </a:cubicBezTo>
                <a:cubicBezTo>
                  <a:pt x="120" y="157"/>
                  <a:pt x="117" y="160"/>
                  <a:pt x="113" y="160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5" y="160"/>
                  <a:pt x="81" y="157"/>
                  <a:pt x="81" y="152"/>
                </a:cubicBezTo>
                <a:cubicBezTo>
                  <a:pt x="81" y="151"/>
                  <a:pt x="81" y="151"/>
                  <a:pt x="81" y="151"/>
                </a:cubicBezTo>
                <a:cubicBezTo>
                  <a:pt x="78" y="151"/>
                  <a:pt x="74" y="151"/>
                  <a:pt x="70" y="151"/>
                </a:cubicBezTo>
                <a:cubicBezTo>
                  <a:pt x="70" y="152"/>
                  <a:pt x="70" y="152"/>
                  <a:pt x="70" y="152"/>
                </a:cubicBezTo>
                <a:cubicBezTo>
                  <a:pt x="70" y="156"/>
                  <a:pt x="67" y="160"/>
                  <a:pt x="63" y="160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5" y="160"/>
                  <a:pt x="32" y="157"/>
                  <a:pt x="31" y="153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1" y="152"/>
                  <a:pt x="31" y="152"/>
                  <a:pt x="31" y="152"/>
                </a:cubicBezTo>
                <a:cubicBezTo>
                  <a:pt x="31" y="151"/>
                  <a:pt x="31" y="151"/>
                  <a:pt x="31" y="151"/>
                </a:cubicBezTo>
                <a:cubicBezTo>
                  <a:pt x="31" y="147"/>
                  <a:pt x="30" y="139"/>
                  <a:pt x="23" y="132"/>
                </a:cubicBezTo>
                <a:cubicBezTo>
                  <a:pt x="19" y="127"/>
                  <a:pt x="15" y="121"/>
                  <a:pt x="11" y="114"/>
                </a:cubicBezTo>
                <a:cubicBezTo>
                  <a:pt x="9" y="110"/>
                  <a:pt x="8" y="105"/>
                  <a:pt x="7" y="101"/>
                </a:cubicBezTo>
                <a:cubicBezTo>
                  <a:pt x="7" y="101"/>
                  <a:pt x="7" y="101"/>
                  <a:pt x="7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5" y="96"/>
                  <a:pt x="5" y="92"/>
                  <a:pt x="5" y="87"/>
                </a:cubicBezTo>
                <a:cubicBezTo>
                  <a:pt x="5" y="84"/>
                  <a:pt x="5" y="81"/>
                  <a:pt x="6" y="78"/>
                </a:cubicBezTo>
                <a:cubicBezTo>
                  <a:pt x="6" y="76"/>
                  <a:pt x="8" y="75"/>
                  <a:pt x="10" y="75"/>
                </a:cubicBezTo>
                <a:cubicBezTo>
                  <a:pt x="12" y="75"/>
                  <a:pt x="14" y="77"/>
                  <a:pt x="13" y="79"/>
                </a:cubicBezTo>
                <a:cubicBezTo>
                  <a:pt x="13" y="82"/>
                  <a:pt x="13" y="85"/>
                  <a:pt x="13" y="87"/>
                </a:cubicBezTo>
                <a:cubicBezTo>
                  <a:pt x="13" y="91"/>
                  <a:pt x="13" y="95"/>
                  <a:pt x="14" y="99"/>
                </a:cubicBezTo>
                <a:cubicBezTo>
                  <a:pt x="14" y="99"/>
                  <a:pt x="14" y="99"/>
                  <a:pt x="14" y="99"/>
                </a:cubicBezTo>
                <a:cubicBezTo>
                  <a:pt x="14" y="99"/>
                  <a:pt x="14" y="99"/>
                  <a:pt x="14" y="99"/>
                </a:cubicBezTo>
                <a:cubicBezTo>
                  <a:pt x="15" y="103"/>
                  <a:pt x="16" y="107"/>
                  <a:pt x="18" y="110"/>
                </a:cubicBezTo>
                <a:cubicBezTo>
                  <a:pt x="18" y="110"/>
                  <a:pt x="18" y="110"/>
                  <a:pt x="18" y="110"/>
                </a:cubicBezTo>
                <a:cubicBezTo>
                  <a:pt x="21" y="117"/>
                  <a:pt x="25" y="122"/>
                  <a:pt x="29" y="126"/>
                </a:cubicBezTo>
                <a:cubicBezTo>
                  <a:pt x="37" y="135"/>
                  <a:pt x="39" y="146"/>
                  <a:pt x="39" y="150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9" y="152"/>
                  <a:pt x="39" y="152"/>
                  <a:pt x="39" y="152"/>
                </a:cubicBezTo>
                <a:cubicBezTo>
                  <a:pt x="63" y="152"/>
                  <a:pt x="63" y="152"/>
                  <a:pt x="63" y="152"/>
                </a:cubicBezTo>
                <a:cubicBezTo>
                  <a:pt x="63" y="146"/>
                  <a:pt x="63" y="146"/>
                  <a:pt x="63" y="146"/>
                </a:cubicBezTo>
                <a:cubicBezTo>
                  <a:pt x="63" y="145"/>
                  <a:pt x="63" y="144"/>
                  <a:pt x="64" y="143"/>
                </a:cubicBezTo>
                <a:cubicBezTo>
                  <a:pt x="65" y="143"/>
                  <a:pt x="66" y="142"/>
                  <a:pt x="67" y="142"/>
                </a:cubicBezTo>
                <a:cubicBezTo>
                  <a:pt x="70" y="143"/>
                  <a:pt x="74" y="143"/>
                  <a:pt x="77" y="143"/>
                </a:cubicBezTo>
                <a:cubicBezTo>
                  <a:pt x="80" y="143"/>
                  <a:pt x="82" y="143"/>
                  <a:pt x="85" y="143"/>
                </a:cubicBezTo>
                <a:cubicBezTo>
                  <a:pt x="86" y="143"/>
                  <a:pt x="87" y="143"/>
                  <a:pt x="88" y="144"/>
                </a:cubicBezTo>
                <a:cubicBezTo>
                  <a:pt x="89" y="144"/>
                  <a:pt x="89" y="145"/>
                  <a:pt x="89" y="147"/>
                </a:cubicBezTo>
                <a:cubicBezTo>
                  <a:pt x="89" y="152"/>
                  <a:pt x="89" y="152"/>
                  <a:pt x="89" y="152"/>
                </a:cubicBezTo>
                <a:cubicBezTo>
                  <a:pt x="113" y="152"/>
                  <a:pt x="113" y="152"/>
                  <a:pt x="113" y="152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3" y="146"/>
                  <a:pt x="113" y="146"/>
                  <a:pt x="113" y="146"/>
                </a:cubicBezTo>
                <a:cubicBezTo>
                  <a:pt x="113" y="144"/>
                  <a:pt x="114" y="135"/>
                  <a:pt x="122" y="127"/>
                </a:cubicBezTo>
                <a:cubicBezTo>
                  <a:pt x="122" y="127"/>
                  <a:pt x="122" y="127"/>
                  <a:pt x="122" y="127"/>
                </a:cubicBezTo>
                <a:cubicBezTo>
                  <a:pt x="122" y="127"/>
                  <a:pt x="123" y="127"/>
                  <a:pt x="123" y="126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31" y="119"/>
                  <a:pt x="136" y="111"/>
                  <a:pt x="139" y="102"/>
                </a:cubicBezTo>
                <a:cubicBezTo>
                  <a:pt x="140" y="100"/>
                  <a:pt x="141" y="99"/>
                  <a:pt x="143" y="99"/>
                </a:cubicBezTo>
                <a:cubicBezTo>
                  <a:pt x="148" y="99"/>
                  <a:pt x="148" y="99"/>
                  <a:pt x="148" y="99"/>
                </a:cubicBezTo>
                <a:cubicBezTo>
                  <a:pt x="150" y="99"/>
                  <a:pt x="151" y="98"/>
                  <a:pt x="151" y="96"/>
                </a:cubicBezTo>
                <a:cubicBezTo>
                  <a:pt x="151" y="78"/>
                  <a:pt x="151" y="78"/>
                  <a:pt x="151" y="78"/>
                </a:cubicBezTo>
                <a:cubicBezTo>
                  <a:pt x="151" y="76"/>
                  <a:pt x="150" y="75"/>
                  <a:pt x="148" y="75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3" y="75"/>
                  <a:pt x="143" y="75"/>
                  <a:pt x="143" y="75"/>
                </a:cubicBezTo>
                <a:cubicBezTo>
                  <a:pt x="141" y="75"/>
                  <a:pt x="139" y="74"/>
                  <a:pt x="139" y="72"/>
                </a:cubicBezTo>
                <a:cubicBezTo>
                  <a:pt x="136" y="62"/>
                  <a:pt x="129" y="54"/>
                  <a:pt x="121" y="47"/>
                </a:cubicBezTo>
                <a:cubicBezTo>
                  <a:pt x="120" y="46"/>
                  <a:pt x="119" y="45"/>
                  <a:pt x="119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17" y="37"/>
                  <a:pt x="119" y="30"/>
                  <a:pt x="123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23" y="23"/>
                  <a:pt x="123" y="23"/>
                  <a:pt x="123" y="23"/>
                </a:cubicBezTo>
                <a:cubicBezTo>
                  <a:pt x="112" y="24"/>
                  <a:pt x="106" y="29"/>
                  <a:pt x="103" y="34"/>
                </a:cubicBezTo>
                <a:cubicBezTo>
                  <a:pt x="102" y="35"/>
                  <a:pt x="101" y="36"/>
                  <a:pt x="99" y="35"/>
                </a:cubicBezTo>
                <a:cubicBezTo>
                  <a:pt x="95" y="34"/>
                  <a:pt x="90" y="33"/>
                  <a:pt x="86" y="32"/>
                </a:cubicBezTo>
                <a:cubicBezTo>
                  <a:pt x="84" y="32"/>
                  <a:pt x="82" y="30"/>
                  <a:pt x="82" y="28"/>
                </a:cubicBezTo>
                <a:cubicBezTo>
                  <a:pt x="83" y="26"/>
                  <a:pt x="85" y="24"/>
                  <a:pt x="87" y="24"/>
                </a:cubicBezTo>
                <a:cubicBezTo>
                  <a:pt x="91" y="25"/>
                  <a:pt x="95" y="26"/>
                  <a:pt x="99" y="27"/>
                </a:cubicBezTo>
                <a:cubicBezTo>
                  <a:pt x="103" y="22"/>
                  <a:pt x="110" y="17"/>
                  <a:pt x="122" y="15"/>
                </a:cubicBezTo>
                <a:cubicBezTo>
                  <a:pt x="125" y="15"/>
                  <a:pt x="128" y="16"/>
                  <a:pt x="129" y="19"/>
                </a:cubicBezTo>
                <a:cubicBezTo>
                  <a:pt x="131" y="21"/>
                  <a:pt x="131" y="25"/>
                  <a:pt x="130" y="28"/>
                </a:cubicBezTo>
                <a:cubicBezTo>
                  <a:pt x="126" y="32"/>
                  <a:pt x="126" y="37"/>
                  <a:pt x="127" y="41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35" y="49"/>
                  <a:pt x="142" y="57"/>
                  <a:pt x="145" y="67"/>
                </a:cubicBezTo>
                <a:cubicBezTo>
                  <a:pt x="148" y="67"/>
                  <a:pt x="148" y="67"/>
                  <a:pt x="148" y="67"/>
                </a:cubicBezTo>
                <a:cubicBezTo>
                  <a:pt x="154" y="67"/>
                  <a:pt x="159" y="72"/>
                  <a:pt x="159" y="78"/>
                </a:cubicBezTo>
                <a:close/>
                <a:moveTo>
                  <a:pt x="0" y="38"/>
                </a:moveTo>
                <a:cubicBezTo>
                  <a:pt x="0" y="17"/>
                  <a:pt x="17" y="0"/>
                  <a:pt x="38" y="0"/>
                </a:cubicBezTo>
                <a:cubicBezTo>
                  <a:pt x="59" y="0"/>
                  <a:pt x="77" y="17"/>
                  <a:pt x="77" y="38"/>
                </a:cubicBezTo>
                <a:cubicBezTo>
                  <a:pt x="77" y="59"/>
                  <a:pt x="59" y="77"/>
                  <a:pt x="38" y="77"/>
                </a:cubicBezTo>
                <a:cubicBezTo>
                  <a:pt x="17" y="77"/>
                  <a:pt x="0" y="59"/>
                  <a:pt x="0" y="38"/>
                </a:cubicBezTo>
                <a:close/>
                <a:moveTo>
                  <a:pt x="8" y="38"/>
                </a:moveTo>
                <a:cubicBezTo>
                  <a:pt x="8" y="55"/>
                  <a:pt x="22" y="69"/>
                  <a:pt x="38" y="69"/>
                </a:cubicBezTo>
                <a:cubicBezTo>
                  <a:pt x="55" y="69"/>
                  <a:pt x="69" y="55"/>
                  <a:pt x="69" y="38"/>
                </a:cubicBezTo>
                <a:cubicBezTo>
                  <a:pt x="69" y="22"/>
                  <a:pt x="55" y="8"/>
                  <a:pt x="38" y="8"/>
                </a:cubicBezTo>
                <a:cubicBezTo>
                  <a:pt x="22" y="8"/>
                  <a:pt x="8" y="22"/>
                  <a:pt x="8" y="3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0B26BF39-76B7-4129-B162-9AF5A1A661E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2647237"/>
            <a:ext cx="450533" cy="428269"/>
          </a:xfrm>
          <a:custGeom>
            <a:avLst/>
            <a:gdLst>
              <a:gd name="T0" fmla="*/ 146 w 160"/>
              <a:gd name="T1" fmla="*/ 54 h 151"/>
              <a:gd name="T2" fmla="*/ 127 w 160"/>
              <a:gd name="T3" fmla="*/ 28 h 151"/>
              <a:gd name="T4" fmla="*/ 130 w 160"/>
              <a:gd name="T5" fmla="*/ 4 h 151"/>
              <a:gd name="T6" fmla="*/ 121 w 160"/>
              <a:gd name="T7" fmla="*/ 0 h 151"/>
              <a:gd name="T8" fmla="*/ 75 w 160"/>
              <a:gd name="T9" fmla="*/ 9 h 151"/>
              <a:gd name="T10" fmla="*/ 0 w 160"/>
              <a:gd name="T11" fmla="*/ 75 h 151"/>
              <a:gd name="T12" fmla="*/ 2 w 160"/>
              <a:gd name="T13" fmla="*/ 89 h 151"/>
              <a:gd name="T14" fmla="*/ 7 w 160"/>
              <a:gd name="T15" fmla="*/ 103 h 151"/>
              <a:gd name="T16" fmla="*/ 27 w 160"/>
              <a:gd name="T17" fmla="*/ 141 h 151"/>
              <a:gd name="T18" fmla="*/ 27 w 160"/>
              <a:gd name="T19" fmla="*/ 143 h 151"/>
              <a:gd name="T20" fmla="*/ 35 w 160"/>
              <a:gd name="T21" fmla="*/ 151 h 151"/>
              <a:gd name="T22" fmla="*/ 68 w 160"/>
              <a:gd name="T23" fmla="*/ 143 h 151"/>
              <a:gd name="T24" fmla="*/ 80 w 160"/>
              <a:gd name="T25" fmla="*/ 141 h 151"/>
              <a:gd name="T26" fmla="*/ 88 w 160"/>
              <a:gd name="T27" fmla="*/ 151 h 151"/>
              <a:gd name="T28" fmla="*/ 120 w 160"/>
              <a:gd name="T29" fmla="*/ 143 h 151"/>
              <a:gd name="T30" fmla="*/ 127 w 160"/>
              <a:gd name="T31" fmla="*/ 123 h 151"/>
              <a:gd name="T32" fmla="*/ 128 w 160"/>
              <a:gd name="T33" fmla="*/ 122 h 151"/>
              <a:gd name="T34" fmla="*/ 146 w 160"/>
              <a:gd name="T35" fmla="*/ 96 h 151"/>
              <a:gd name="T36" fmla="*/ 160 w 160"/>
              <a:gd name="T37" fmla="*/ 84 h 151"/>
              <a:gd name="T38" fmla="*/ 149 w 160"/>
              <a:gd name="T39" fmla="*/ 54 h 151"/>
              <a:gd name="T40" fmla="*/ 149 w 160"/>
              <a:gd name="T41" fmla="*/ 87 h 151"/>
              <a:gd name="T42" fmla="*/ 140 w 160"/>
              <a:gd name="T43" fmla="*/ 90 h 151"/>
              <a:gd name="T44" fmla="*/ 123 w 160"/>
              <a:gd name="T45" fmla="*/ 116 h 151"/>
              <a:gd name="T46" fmla="*/ 122 w 160"/>
              <a:gd name="T47" fmla="*/ 117 h 151"/>
              <a:gd name="T48" fmla="*/ 112 w 160"/>
              <a:gd name="T49" fmla="*/ 137 h 151"/>
              <a:gd name="T50" fmla="*/ 112 w 160"/>
              <a:gd name="T51" fmla="*/ 143 h 151"/>
              <a:gd name="T52" fmla="*/ 87 w 160"/>
              <a:gd name="T53" fmla="*/ 143 h 151"/>
              <a:gd name="T54" fmla="*/ 87 w 160"/>
              <a:gd name="T55" fmla="*/ 137 h 151"/>
              <a:gd name="T56" fmla="*/ 83 w 160"/>
              <a:gd name="T57" fmla="*/ 133 h 151"/>
              <a:gd name="T58" fmla="*/ 75 w 160"/>
              <a:gd name="T59" fmla="*/ 133 h 151"/>
              <a:gd name="T60" fmla="*/ 61 w 160"/>
              <a:gd name="T61" fmla="*/ 134 h 151"/>
              <a:gd name="T62" fmla="*/ 60 w 160"/>
              <a:gd name="T63" fmla="*/ 143 h 151"/>
              <a:gd name="T64" fmla="*/ 35 w 160"/>
              <a:gd name="T65" fmla="*/ 143 h 151"/>
              <a:gd name="T66" fmla="*/ 35 w 160"/>
              <a:gd name="T67" fmla="*/ 143 h 151"/>
              <a:gd name="T68" fmla="*/ 35 w 160"/>
              <a:gd name="T69" fmla="*/ 141 h 151"/>
              <a:gd name="T70" fmla="*/ 14 w 160"/>
              <a:gd name="T71" fmla="*/ 99 h 151"/>
              <a:gd name="T72" fmla="*/ 9 w 160"/>
              <a:gd name="T73" fmla="*/ 88 h 151"/>
              <a:gd name="T74" fmla="*/ 9 w 160"/>
              <a:gd name="T75" fmla="*/ 87 h 151"/>
              <a:gd name="T76" fmla="*/ 75 w 160"/>
              <a:gd name="T77" fmla="*/ 17 h 151"/>
              <a:gd name="T78" fmla="*/ 102 w 160"/>
              <a:gd name="T79" fmla="*/ 19 h 151"/>
              <a:gd name="T80" fmla="*/ 123 w 160"/>
              <a:gd name="T81" fmla="*/ 8 h 151"/>
              <a:gd name="T82" fmla="*/ 119 w 160"/>
              <a:gd name="T83" fmla="*/ 30 h 151"/>
              <a:gd name="T84" fmla="*/ 121 w 160"/>
              <a:gd name="T85" fmla="*/ 33 h 151"/>
              <a:gd name="T86" fmla="*/ 143 w 160"/>
              <a:gd name="T87" fmla="*/ 62 h 151"/>
              <a:gd name="T88" fmla="*/ 149 w 160"/>
              <a:gd name="T89" fmla="*/ 62 h 151"/>
              <a:gd name="T90" fmla="*/ 152 w 160"/>
              <a:gd name="T91" fmla="*/ 84 h 151"/>
              <a:gd name="T92" fmla="*/ 79 w 160"/>
              <a:gd name="T93" fmla="*/ 99 h 151"/>
              <a:gd name="T94" fmla="*/ 79 w 160"/>
              <a:gd name="T95" fmla="*/ 99 h 151"/>
              <a:gd name="T96" fmla="*/ 75 w 160"/>
              <a:gd name="T97" fmla="*/ 108 h 151"/>
              <a:gd name="T98" fmla="*/ 71 w 160"/>
              <a:gd name="T99" fmla="*/ 99 h 151"/>
              <a:gd name="T100" fmla="*/ 59 w 160"/>
              <a:gd name="T101" fmla="*/ 95 h 151"/>
              <a:gd name="T102" fmla="*/ 79 w 160"/>
              <a:gd name="T103" fmla="*/ 91 h 151"/>
              <a:gd name="T104" fmla="*/ 79 w 160"/>
              <a:gd name="T105" fmla="*/ 79 h 151"/>
              <a:gd name="T106" fmla="*/ 57 w 160"/>
              <a:gd name="T107" fmla="*/ 66 h 151"/>
              <a:gd name="T108" fmla="*/ 71 w 160"/>
              <a:gd name="T109" fmla="*/ 52 h 151"/>
              <a:gd name="T110" fmla="*/ 75 w 160"/>
              <a:gd name="T111" fmla="*/ 43 h 151"/>
              <a:gd name="T112" fmla="*/ 79 w 160"/>
              <a:gd name="T113" fmla="*/ 52 h 151"/>
              <a:gd name="T114" fmla="*/ 90 w 160"/>
              <a:gd name="T115" fmla="*/ 56 h 151"/>
              <a:gd name="T116" fmla="*/ 70 w 160"/>
              <a:gd name="T117" fmla="*/ 60 h 151"/>
              <a:gd name="T118" fmla="*/ 70 w 160"/>
              <a:gd name="T119" fmla="*/ 71 h 151"/>
              <a:gd name="T120" fmla="*/ 93 w 160"/>
              <a:gd name="T121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51">
                <a:moveTo>
                  <a:pt x="149" y="54"/>
                </a:moveTo>
                <a:cubicBezTo>
                  <a:pt x="146" y="54"/>
                  <a:pt x="146" y="54"/>
                  <a:pt x="146" y="54"/>
                </a:cubicBezTo>
                <a:cubicBezTo>
                  <a:pt x="142" y="44"/>
                  <a:pt x="135" y="35"/>
                  <a:pt x="127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5" y="23"/>
                  <a:pt x="126" y="18"/>
                  <a:pt x="130" y="13"/>
                </a:cubicBezTo>
                <a:cubicBezTo>
                  <a:pt x="131" y="10"/>
                  <a:pt x="131" y="7"/>
                  <a:pt x="130" y="4"/>
                </a:cubicBezTo>
                <a:cubicBezTo>
                  <a:pt x="128" y="2"/>
                  <a:pt x="125" y="0"/>
                  <a:pt x="122" y="0"/>
                </a:cubicBezTo>
                <a:cubicBezTo>
                  <a:pt x="122" y="0"/>
                  <a:pt x="122" y="0"/>
                  <a:pt x="121" y="0"/>
                </a:cubicBezTo>
                <a:cubicBezTo>
                  <a:pt x="109" y="2"/>
                  <a:pt x="102" y="7"/>
                  <a:pt x="98" y="12"/>
                </a:cubicBezTo>
                <a:cubicBezTo>
                  <a:pt x="90" y="10"/>
                  <a:pt x="83" y="9"/>
                  <a:pt x="75" y="9"/>
                </a:cubicBezTo>
                <a:cubicBezTo>
                  <a:pt x="55" y="9"/>
                  <a:pt x="36" y="16"/>
                  <a:pt x="22" y="28"/>
                </a:cubicBezTo>
                <a:cubicBezTo>
                  <a:pt x="8" y="41"/>
                  <a:pt x="0" y="58"/>
                  <a:pt x="0" y="75"/>
                </a:cubicBezTo>
                <a:cubicBezTo>
                  <a:pt x="0" y="80"/>
                  <a:pt x="1" y="85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94"/>
                  <a:pt x="5" y="98"/>
                  <a:pt x="7" y="103"/>
                </a:cubicBezTo>
                <a:cubicBezTo>
                  <a:pt x="10" y="110"/>
                  <a:pt x="14" y="117"/>
                  <a:pt x="19" y="122"/>
                </a:cubicBezTo>
                <a:cubicBezTo>
                  <a:pt x="26" y="129"/>
                  <a:pt x="27" y="137"/>
                  <a:pt x="27" y="141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7" y="143"/>
                  <a:pt x="27" y="143"/>
                  <a:pt x="27" y="143"/>
                </a:cubicBezTo>
                <a:cubicBezTo>
                  <a:pt x="27" y="143"/>
                  <a:pt x="27" y="143"/>
                  <a:pt x="27" y="144"/>
                </a:cubicBezTo>
                <a:cubicBezTo>
                  <a:pt x="28" y="148"/>
                  <a:pt x="31" y="151"/>
                  <a:pt x="35" y="151"/>
                </a:cubicBezTo>
                <a:cubicBezTo>
                  <a:pt x="60" y="151"/>
                  <a:pt x="60" y="151"/>
                  <a:pt x="60" y="151"/>
                </a:cubicBezTo>
                <a:cubicBezTo>
                  <a:pt x="64" y="151"/>
                  <a:pt x="68" y="147"/>
                  <a:pt x="68" y="143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72" y="141"/>
                  <a:pt x="76" y="142"/>
                  <a:pt x="80" y="141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80" y="147"/>
                  <a:pt x="83" y="151"/>
                  <a:pt x="88" y="151"/>
                </a:cubicBezTo>
                <a:cubicBezTo>
                  <a:pt x="112" y="151"/>
                  <a:pt x="112" y="151"/>
                  <a:pt x="112" y="151"/>
                </a:cubicBezTo>
                <a:cubicBezTo>
                  <a:pt x="117" y="151"/>
                  <a:pt x="120" y="147"/>
                  <a:pt x="120" y="143"/>
                </a:cubicBezTo>
                <a:cubicBezTo>
                  <a:pt x="120" y="137"/>
                  <a:pt x="120" y="137"/>
                  <a:pt x="120" y="137"/>
                </a:cubicBezTo>
                <a:cubicBezTo>
                  <a:pt x="120" y="135"/>
                  <a:pt x="121" y="129"/>
                  <a:pt x="127" y="123"/>
                </a:cubicBezTo>
                <a:cubicBezTo>
                  <a:pt x="127" y="123"/>
                  <a:pt x="128" y="122"/>
                  <a:pt x="128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28" y="122"/>
                  <a:pt x="128" y="122"/>
                  <a:pt x="128" y="122"/>
                </a:cubicBezTo>
                <a:cubicBezTo>
                  <a:pt x="137" y="114"/>
                  <a:pt x="143" y="105"/>
                  <a:pt x="146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55" y="96"/>
                  <a:pt x="160" y="90"/>
                  <a:pt x="160" y="84"/>
                </a:cubicBezTo>
                <a:cubicBezTo>
                  <a:pt x="160" y="66"/>
                  <a:pt x="160" y="66"/>
                  <a:pt x="160" y="66"/>
                </a:cubicBezTo>
                <a:cubicBezTo>
                  <a:pt x="160" y="59"/>
                  <a:pt x="155" y="54"/>
                  <a:pt x="149" y="54"/>
                </a:cubicBezTo>
                <a:close/>
                <a:moveTo>
                  <a:pt x="152" y="84"/>
                </a:moveTo>
                <a:cubicBezTo>
                  <a:pt x="152" y="86"/>
                  <a:pt x="150" y="87"/>
                  <a:pt x="149" y="87"/>
                </a:cubicBezTo>
                <a:cubicBezTo>
                  <a:pt x="143" y="87"/>
                  <a:pt x="143" y="87"/>
                  <a:pt x="143" y="87"/>
                </a:cubicBezTo>
                <a:cubicBezTo>
                  <a:pt x="142" y="87"/>
                  <a:pt x="140" y="89"/>
                  <a:pt x="140" y="90"/>
                </a:cubicBezTo>
                <a:cubicBezTo>
                  <a:pt x="137" y="100"/>
                  <a:pt x="131" y="109"/>
                  <a:pt x="123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3" y="116"/>
                  <a:pt x="123" y="116"/>
                  <a:pt x="123" y="116"/>
                </a:cubicBezTo>
                <a:cubicBezTo>
                  <a:pt x="122" y="116"/>
                  <a:pt x="122" y="117"/>
                  <a:pt x="122" y="117"/>
                </a:cubicBezTo>
                <a:cubicBezTo>
                  <a:pt x="122" y="117"/>
                  <a:pt x="122" y="117"/>
                  <a:pt x="122" y="117"/>
                </a:cubicBezTo>
                <a:cubicBezTo>
                  <a:pt x="113" y="125"/>
                  <a:pt x="112" y="134"/>
                  <a:pt x="112" y="137"/>
                </a:cubicBezTo>
                <a:cubicBezTo>
                  <a:pt x="112" y="137"/>
                  <a:pt x="112" y="137"/>
                  <a:pt x="112" y="137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112" y="143"/>
                  <a:pt x="112" y="143"/>
                  <a:pt x="112" y="143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7" y="143"/>
                  <a:pt x="87" y="143"/>
                  <a:pt x="87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6"/>
                  <a:pt x="87" y="135"/>
                  <a:pt x="86" y="134"/>
                </a:cubicBezTo>
                <a:cubicBezTo>
                  <a:pt x="85" y="133"/>
                  <a:pt x="84" y="133"/>
                  <a:pt x="83" y="133"/>
                </a:cubicBezTo>
                <a:cubicBezTo>
                  <a:pt x="83" y="133"/>
                  <a:pt x="83" y="133"/>
                  <a:pt x="83" y="133"/>
                </a:cubicBezTo>
                <a:cubicBezTo>
                  <a:pt x="80" y="133"/>
                  <a:pt x="78" y="133"/>
                  <a:pt x="75" y="133"/>
                </a:cubicBezTo>
                <a:cubicBezTo>
                  <a:pt x="71" y="133"/>
                  <a:pt x="68" y="133"/>
                  <a:pt x="64" y="133"/>
                </a:cubicBezTo>
                <a:cubicBezTo>
                  <a:pt x="63" y="133"/>
                  <a:pt x="62" y="133"/>
                  <a:pt x="61" y="134"/>
                </a:cubicBezTo>
                <a:cubicBezTo>
                  <a:pt x="61" y="135"/>
                  <a:pt x="60" y="136"/>
                  <a:pt x="60" y="137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60" y="143"/>
                  <a:pt x="60" y="143"/>
                  <a:pt x="60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41"/>
                  <a:pt x="35" y="141"/>
                  <a:pt x="35" y="141"/>
                </a:cubicBezTo>
                <a:cubicBezTo>
                  <a:pt x="35" y="136"/>
                  <a:pt x="34" y="125"/>
                  <a:pt x="25" y="116"/>
                </a:cubicBezTo>
                <a:cubicBezTo>
                  <a:pt x="21" y="112"/>
                  <a:pt x="17" y="106"/>
                  <a:pt x="14" y="99"/>
                </a:cubicBezTo>
                <a:cubicBezTo>
                  <a:pt x="14" y="99"/>
                  <a:pt x="14" y="99"/>
                  <a:pt x="14" y="99"/>
                </a:cubicBezTo>
                <a:cubicBezTo>
                  <a:pt x="12" y="95"/>
                  <a:pt x="10" y="91"/>
                  <a:pt x="9" y="88"/>
                </a:cubicBezTo>
                <a:cubicBezTo>
                  <a:pt x="9" y="87"/>
                  <a:pt x="9" y="87"/>
                  <a:pt x="9" y="87"/>
                </a:cubicBezTo>
                <a:cubicBezTo>
                  <a:pt x="9" y="87"/>
                  <a:pt x="9" y="87"/>
                  <a:pt x="9" y="87"/>
                </a:cubicBezTo>
                <a:cubicBezTo>
                  <a:pt x="8" y="83"/>
                  <a:pt x="8" y="79"/>
                  <a:pt x="8" y="75"/>
                </a:cubicBezTo>
                <a:cubicBezTo>
                  <a:pt x="8" y="43"/>
                  <a:pt x="38" y="17"/>
                  <a:pt x="75" y="17"/>
                </a:cubicBezTo>
                <a:cubicBezTo>
                  <a:pt x="83" y="17"/>
                  <a:pt x="90" y="18"/>
                  <a:pt x="98" y="21"/>
                </a:cubicBezTo>
                <a:cubicBezTo>
                  <a:pt x="99" y="21"/>
                  <a:pt x="101" y="21"/>
                  <a:pt x="102" y="19"/>
                </a:cubicBezTo>
                <a:cubicBezTo>
                  <a:pt x="105" y="15"/>
                  <a:pt x="111" y="9"/>
                  <a:pt x="122" y="8"/>
                </a:cubicBezTo>
                <a:cubicBezTo>
                  <a:pt x="123" y="8"/>
                  <a:pt x="123" y="8"/>
                  <a:pt x="123" y="8"/>
                </a:cubicBezTo>
                <a:cubicBezTo>
                  <a:pt x="123" y="8"/>
                  <a:pt x="123" y="9"/>
                  <a:pt x="123" y="9"/>
                </a:cubicBezTo>
                <a:cubicBezTo>
                  <a:pt x="118" y="16"/>
                  <a:pt x="117" y="23"/>
                  <a:pt x="119" y="30"/>
                </a:cubicBezTo>
                <a:cubicBezTo>
                  <a:pt x="119" y="30"/>
                  <a:pt x="119" y="30"/>
                  <a:pt x="119" y="30"/>
                </a:cubicBezTo>
                <a:cubicBezTo>
                  <a:pt x="119" y="31"/>
                  <a:pt x="120" y="32"/>
                  <a:pt x="121" y="33"/>
                </a:cubicBezTo>
                <a:cubicBezTo>
                  <a:pt x="129" y="40"/>
                  <a:pt x="136" y="49"/>
                  <a:pt x="139" y="60"/>
                </a:cubicBezTo>
                <a:cubicBezTo>
                  <a:pt x="140" y="61"/>
                  <a:pt x="141" y="62"/>
                  <a:pt x="143" y="62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9" y="62"/>
                  <a:pt x="149" y="62"/>
                  <a:pt x="149" y="62"/>
                </a:cubicBezTo>
                <a:cubicBezTo>
                  <a:pt x="150" y="62"/>
                  <a:pt x="152" y="64"/>
                  <a:pt x="152" y="66"/>
                </a:cubicBezTo>
                <a:cubicBezTo>
                  <a:pt x="152" y="84"/>
                  <a:pt x="152" y="84"/>
                  <a:pt x="152" y="84"/>
                </a:cubicBezTo>
                <a:close/>
                <a:moveTo>
                  <a:pt x="93" y="85"/>
                </a:moveTo>
                <a:cubicBezTo>
                  <a:pt x="93" y="93"/>
                  <a:pt x="87" y="99"/>
                  <a:pt x="79" y="99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99"/>
                  <a:pt x="79" y="99"/>
                  <a:pt x="79" y="99"/>
                </a:cubicBezTo>
                <a:cubicBezTo>
                  <a:pt x="79" y="104"/>
                  <a:pt x="79" y="104"/>
                  <a:pt x="79" y="104"/>
                </a:cubicBezTo>
                <a:cubicBezTo>
                  <a:pt x="79" y="106"/>
                  <a:pt x="77" y="108"/>
                  <a:pt x="75" y="108"/>
                </a:cubicBezTo>
                <a:cubicBezTo>
                  <a:pt x="73" y="108"/>
                  <a:pt x="71" y="106"/>
                  <a:pt x="71" y="104"/>
                </a:cubicBezTo>
                <a:cubicBezTo>
                  <a:pt x="71" y="99"/>
                  <a:pt x="71" y="99"/>
                  <a:pt x="71" y="99"/>
                </a:cubicBezTo>
                <a:cubicBezTo>
                  <a:pt x="63" y="99"/>
                  <a:pt x="63" y="99"/>
                  <a:pt x="63" y="99"/>
                </a:cubicBezTo>
                <a:cubicBezTo>
                  <a:pt x="61" y="99"/>
                  <a:pt x="59" y="97"/>
                  <a:pt x="59" y="95"/>
                </a:cubicBezTo>
                <a:cubicBezTo>
                  <a:pt x="59" y="93"/>
                  <a:pt x="61" y="91"/>
                  <a:pt x="63" y="91"/>
                </a:cubicBezTo>
                <a:cubicBezTo>
                  <a:pt x="79" y="91"/>
                  <a:pt x="79" y="91"/>
                  <a:pt x="79" y="91"/>
                </a:cubicBezTo>
                <a:cubicBezTo>
                  <a:pt x="82" y="91"/>
                  <a:pt x="85" y="88"/>
                  <a:pt x="85" y="85"/>
                </a:cubicBezTo>
                <a:cubicBezTo>
                  <a:pt x="85" y="82"/>
                  <a:pt x="82" y="79"/>
                  <a:pt x="79" y="79"/>
                </a:cubicBezTo>
                <a:cubicBezTo>
                  <a:pt x="70" y="79"/>
                  <a:pt x="70" y="79"/>
                  <a:pt x="70" y="79"/>
                </a:cubicBezTo>
                <a:cubicBezTo>
                  <a:pt x="63" y="79"/>
                  <a:pt x="57" y="73"/>
                  <a:pt x="57" y="66"/>
                </a:cubicBezTo>
                <a:cubicBezTo>
                  <a:pt x="57" y="58"/>
                  <a:pt x="63" y="52"/>
                  <a:pt x="70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47"/>
                  <a:pt x="71" y="47"/>
                  <a:pt x="71" y="47"/>
                </a:cubicBezTo>
                <a:cubicBezTo>
                  <a:pt x="71" y="44"/>
                  <a:pt x="73" y="43"/>
                  <a:pt x="75" y="43"/>
                </a:cubicBezTo>
                <a:cubicBezTo>
                  <a:pt x="77" y="43"/>
                  <a:pt x="79" y="44"/>
                  <a:pt x="79" y="47"/>
                </a:cubicBezTo>
                <a:cubicBezTo>
                  <a:pt x="79" y="52"/>
                  <a:pt x="79" y="52"/>
                  <a:pt x="79" y="52"/>
                </a:cubicBezTo>
                <a:cubicBezTo>
                  <a:pt x="86" y="52"/>
                  <a:pt x="86" y="52"/>
                  <a:pt x="86" y="52"/>
                </a:cubicBezTo>
                <a:cubicBezTo>
                  <a:pt x="88" y="52"/>
                  <a:pt x="90" y="54"/>
                  <a:pt x="90" y="56"/>
                </a:cubicBezTo>
                <a:cubicBezTo>
                  <a:pt x="90" y="58"/>
                  <a:pt x="88" y="60"/>
                  <a:pt x="86" y="60"/>
                </a:cubicBezTo>
                <a:cubicBezTo>
                  <a:pt x="70" y="60"/>
                  <a:pt x="70" y="60"/>
                  <a:pt x="70" y="60"/>
                </a:cubicBezTo>
                <a:cubicBezTo>
                  <a:pt x="67" y="60"/>
                  <a:pt x="65" y="62"/>
                  <a:pt x="65" y="66"/>
                </a:cubicBezTo>
                <a:cubicBezTo>
                  <a:pt x="65" y="69"/>
                  <a:pt x="67" y="71"/>
                  <a:pt x="70" y="71"/>
                </a:cubicBezTo>
                <a:cubicBezTo>
                  <a:pt x="79" y="71"/>
                  <a:pt x="79" y="71"/>
                  <a:pt x="79" y="71"/>
                </a:cubicBezTo>
                <a:cubicBezTo>
                  <a:pt x="87" y="71"/>
                  <a:pt x="93" y="78"/>
                  <a:pt x="93" y="8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F2B3A859-F24F-4347-8426-039FB0B445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3180280"/>
            <a:ext cx="450533" cy="378500"/>
          </a:xfrm>
          <a:custGeom>
            <a:avLst/>
            <a:gdLst>
              <a:gd name="T0" fmla="*/ 95 w 160"/>
              <a:gd name="T1" fmla="*/ 133 h 133"/>
              <a:gd name="T2" fmla="*/ 80 w 160"/>
              <a:gd name="T3" fmla="*/ 125 h 133"/>
              <a:gd name="T4" fmla="*/ 71 w 160"/>
              <a:gd name="T5" fmla="*/ 124 h 133"/>
              <a:gd name="T6" fmla="*/ 64 w 160"/>
              <a:gd name="T7" fmla="*/ 133 h 133"/>
              <a:gd name="T8" fmla="*/ 35 w 160"/>
              <a:gd name="T9" fmla="*/ 125 h 133"/>
              <a:gd name="T10" fmla="*/ 29 w 160"/>
              <a:gd name="T11" fmla="*/ 108 h 133"/>
              <a:gd name="T12" fmla="*/ 28 w 160"/>
              <a:gd name="T13" fmla="*/ 107 h 133"/>
              <a:gd name="T14" fmla="*/ 28 w 160"/>
              <a:gd name="T15" fmla="*/ 107 h 133"/>
              <a:gd name="T16" fmla="*/ 10 w 160"/>
              <a:gd name="T17" fmla="*/ 84 h 133"/>
              <a:gd name="T18" fmla="*/ 0 w 160"/>
              <a:gd name="T19" fmla="*/ 58 h 133"/>
              <a:gd name="T20" fmla="*/ 12 w 160"/>
              <a:gd name="T21" fmla="*/ 47 h 133"/>
              <a:gd name="T22" fmla="*/ 27 w 160"/>
              <a:gd name="T23" fmla="*/ 12 h 133"/>
              <a:gd name="T24" fmla="*/ 34 w 160"/>
              <a:gd name="T25" fmla="*/ 0 h 133"/>
              <a:gd name="T26" fmla="*/ 75 w 160"/>
              <a:gd name="T27" fmla="*/ 8 h 133"/>
              <a:gd name="T28" fmla="*/ 139 w 160"/>
              <a:gd name="T29" fmla="*/ 54 h 133"/>
              <a:gd name="T30" fmla="*/ 137 w 160"/>
              <a:gd name="T31" fmla="*/ 62 h 133"/>
              <a:gd name="T32" fmla="*/ 132 w 160"/>
              <a:gd name="T33" fmla="*/ 56 h 133"/>
              <a:gd name="T34" fmla="*/ 75 w 160"/>
              <a:gd name="T35" fmla="*/ 16 h 133"/>
              <a:gd name="T36" fmla="*/ 51 w 160"/>
              <a:gd name="T37" fmla="*/ 17 h 133"/>
              <a:gd name="T38" fmla="*/ 37 w 160"/>
              <a:gd name="T39" fmla="*/ 27 h 133"/>
              <a:gd name="T40" fmla="*/ 19 w 160"/>
              <a:gd name="T41" fmla="*/ 53 h 133"/>
              <a:gd name="T42" fmla="*/ 10 w 160"/>
              <a:gd name="T43" fmla="*/ 55 h 133"/>
              <a:gd name="T44" fmla="*/ 8 w 160"/>
              <a:gd name="T45" fmla="*/ 74 h 133"/>
              <a:gd name="T46" fmla="*/ 15 w 160"/>
              <a:gd name="T47" fmla="*/ 76 h 133"/>
              <a:gd name="T48" fmla="*/ 33 w 160"/>
              <a:gd name="T49" fmla="*/ 101 h 133"/>
              <a:gd name="T50" fmla="*/ 33 w 160"/>
              <a:gd name="T51" fmla="*/ 101 h 133"/>
              <a:gd name="T52" fmla="*/ 34 w 160"/>
              <a:gd name="T53" fmla="*/ 102 h 133"/>
              <a:gd name="T54" fmla="*/ 43 w 160"/>
              <a:gd name="T55" fmla="*/ 120 h 133"/>
              <a:gd name="T56" fmla="*/ 63 w 160"/>
              <a:gd name="T57" fmla="*/ 125 h 133"/>
              <a:gd name="T58" fmla="*/ 65 w 160"/>
              <a:gd name="T59" fmla="*/ 117 h 133"/>
              <a:gd name="T60" fmla="*/ 75 w 160"/>
              <a:gd name="T61" fmla="*/ 117 h 133"/>
              <a:gd name="T62" fmla="*/ 87 w 160"/>
              <a:gd name="T63" fmla="*/ 117 h 133"/>
              <a:gd name="T64" fmla="*/ 88 w 160"/>
              <a:gd name="T65" fmla="*/ 125 h 133"/>
              <a:gd name="T66" fmla="*/ 99 w 160"/>
              <a:gd name="T67" fmla="*/ 129 h 133"/>
              <a:gd name="T68" fmla="*/ 160 w 160"/>
              <a:gd name="T69" fmla="*/ 129 h 133"/>
              <a:gd name="T70" fmla="*/ 108 w 160"/>
              <a:gd name="T71" fmla="*/ 133 h 133"/>
              <a:gd name="T72" fmla="*/ 104 w 160"/>
              <a:gd name="T73" fmla="*/ 98 h 133"/>
              <a:gd name="T74" fmla="*/ 113 w 160"/>
              <a:gd name="T75" fmla="*/ 94 h 133"/>
              <a:gd name="T76" fmla="*/ 132 w 160"/>
              <a:gd name="T77" fmla="*/ 67 h 133"/>
              <a:gd name="T78" fmla="*/ 151 w 160"/>
              <a:gd name="T79" fmla="*/ 94 h 133"/>
              <a:gd name="T80" fmla="*/ 160 w 160"/>
              <a:gd name="T81" fmla="*/ 98 h 133"/>
              <a:gd name="T82" fmla="*/ 121 w 160"/>
              <a:gd name="T83" fmla="*/ 94 h 133"/>
              <a:gd name="T84" fmla="*/ 143 w 160"/>
              <a:gd name="T85" fmla="*/ 86 h 133"/>
              <a:gd name="T86" fmla="*/ 121 w 160"/>
              <a:gd name="T87" fmla="*/ 86 h 133"/>
              <a:gd name="T88" fmla="*/ 152 w 160"/>
              <a:gd name="T89" fmla="*/ 102 h 133"/>
              <a:gd name="T90" fmla="*/ 112 w 160"/>
              <a:gd name="T91" fmla="*/ 125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33">
                <a:moveTo>
                  <a:pt x="99" y="129"/>
                </a:moveTo>
                <a:cubicBezTo>
                  <a:pt x="99" y="131"/>
                  <a:pt x="97" y="133"/>
                  <a:pt x="95" y="13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84" y="133"/>
                  <a:pt x="80" y="129"/>
                  <a:pt x="80" y="12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77" y="124"/>
                  <a:pt x="74" y="125"/>
                  <a:pt x="71" y="124"/>
                </a:cubicBezTo>
                <a:cubicBezTo>
                  <a:pt x="71" y="125"/>
                  <a:pt x="71" y="125"/>
                  <a:pt x="71" y="125"/>
                </a:cubicBezTo>
                <a:cubicBezTo>
                  <a:pt x="71" y="129"/>
                  <a:pt x="68" y="133"/>
                  <a:pt x="64" y="133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38" y="133"/>
                  <a:pt x="35" y="129"/>
                  <a:pt x="35" y="125"/>
                </a:cubicBezTo>
                <a:cubicBezTo>
                  <a:pt x="35" y="120"/>
                  <a:pt x="35" y="120"/>
                  <a:pt x="35" y="120"/>
                </a:cubicBezTo>
                <a:cubicBezTo>
                  <a:pt x="35" y="119"/>
                  <a:pt x="34" y="113"/>
                  <a:pt x="29" y="108"/>
                </a:cubicBezTo>
                <a:cubicBezTo>
                  <a:pt x="29" y="108"/>
                  <a:pt x="28" y="108"/>
                  <a:pt x="28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8" y="107"/>
                  <a:pt x="28" y="107"/>
                  <a:pt x="28" y="107"/>
                </a:cubicBezTo>
                <a:cubicBezTo>
                  <a:pt x="21" y="101"/>
                  <a:pt x="15" y="93"/>
                  <a:pt x="12" y="84"/>
                </a:cubicBezTo>
                <a:cubicBezTo>
                  <a:pt x="10" y="84"/>
                  <a:pt x="10" y="84"/>
                  <a:pt x="10" y="84"/>
                </a:cubicBezTo>
                <a:cubicBezTo>
                  <a:pt x="5" y="84"/>
                  <a:pt x="0" y="80"/>
                  <a:pt x="0" y="74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2"/>
                  <a:pt x="5" y="47"/>
                  <a:pt x="10" y="47"/>
                </a:cubicBezTo>
                <a:cubicBezTo>
                  <a:pt x="12" y="47"/>
                  <a:pt x="12" y="47"/>
                  <a:pt x="12" y="47"/>
                </a:cubicBezTo>
                <a:cubicBezTo>
                  <a:pt x="16" y="39"/>
                  <a:pt x="22" y="31"/>
                  <a:pt x="29" y="24"/>
                </a:cubicBezTo>
                <a:cubicBezTo>
                  <a:pt x="30" y="20"/>
                  <a:pt x="29" y="16"/>
                  <a:pt x="27" y="12"/>
                </a:cubicBezTo>
                <a:cubicBezTo>
                  <a:pt x="25" y="9"/>
                  <a:pt x="25" y="6"/>
                  <a:pt x="27" y="4"/>
                </a:cubicBezTo>
                <a:cubicBezTo>
                  <a:pt x="28" y="1"/>
                  <a:pt x="31" y="0"/>
                  <a:pt x="34" y="0"/>
                </a:cubicBezTo>
                <a:cubicBezTo>
                  <a:pt x="45" y="1"/>
                  <a:pt x="52" y="6"/>
                  <a:pt x="55" y="11"/>
                </a:cubicBezTo>
                <a:cubicBezTo>
                  <a:pt x="62" y="9"/>
                  <a:pt x="68" y="8"/>
                  <a:pt x="75" y="8"/>
                </a:cubicBezTo>
                <a:cubicBezTo>
                  <a:pt x="103" y="8"/>
                  <a:pt x="128" y="24"/>
                  <a:pt x="137" y="48"/>
                </a:cubicBezTo>
                <a:cubicBezTo>
                  <a:pt x="138" y="50"/>
                  <a:pt x="139" y="52"/>
                  <a:pt x="139" y="54"/>
                </a:cubicBezTo>
                <a:cubicBezTo>
                  <a:pt x="140" y="55"/>
                  <a:pt x="140" y="56"/>
                  <a:pt x="140" y="58"/>
                </a:cubicBezTo>
                <a:cubicBezTo>
                  <a:pt x="140" y="60"/>
                  <a:pt x="139" y="62"/>
                  <a:pt x="137" y="62"/>
                </a:cubicBezTo>
                <a:cubicBezTo>
                  <a:pt x="135" y="62"/>
                  <a:pt x="133" y="61"/>
                  <a:pt x="132" y="59"/>
                </a:cubicBezTo>
                <a:cubicBezTo>
                  <a:pt x="132" y="58"/>
                  <a:pt x="132" y="57"/>
                  <a:pt x="132" y="56"/>
                </a:cubicBezTo>
                <a:cubicBezTo>
                  <a:pt x="131" y="54"/>
                  <a:pt x="131" y="52"/>
                  <a:pt x="130" y="51"/>
                </a:cubicBezTo>
                <a:cubicBezTo>
                  <a:pt x="122" y="30"/>
                  <a:pt x="100" y="16"/>
                  <a:pt x="75" y="16"/>
                </a:cubicBezTo>
                <a:cubicBezTo>
                  <a:pt x="68" y="16"/>
                  <a:pt x="61" y="17"/>
                  <a:pt x="55" y="19"/>
                </a:cubicBezTo>
                <a:cubicBezTo>
                  <a:pt x="53" y="20"/>
                  <a:pt x="52" y="19"/>
                  <a:pt x="51" y="17"/>
                </a:cubicBezTo>
                <a:cubicBezTo>
                  <a:pt x="48" y="14"/>
                  <a:pt x="43" y="9"/>
                  <a:pt x="34" y="8"/>
                </a:cubicBezTo>
                <a:cubicBezTo>
                  <a:pt x="37" y="14"/>
                  <a:pt x="38" y="21"/>
                  <a:pt x="37" y="27"/>
                </a:cubicBezTo>
                <a:cubicBezTo>
                  <a:pt x="37" y="28"/>
                  <a:pt x="36" y="29"/>
                  <a:pt x="35" y="30"/>
                </a:cubicBezTo>
                <a:cubicBezTo>
                  <a:pt x="28" y="36"/>
                  <a:pt x="22" y="44"/>
                  <a:pt x="19" y="53"/>
                </a:cubicBezTo>
                <a:cubicBezTo>
                  <a:pt x="18" y="54"/>
                  <a:pt x="17" y="55"/>
                  <a:pt x="15" y="55"/>
                </a:cubicBezTo>
                <a:cubicBezTo>
                  <a:pt x="10" y="55"/>
                  <a:pt x="10" y="55"/>
                  <a:pt x="10" y="55"/>
                </a:cubicBezTo>
                <a:cubicBezTo>
                  <a:pt x="9" y="55"/>
                  <a:pt x="8" y="56"/>
                  <a:pt x="8" y="58"/>
                </a:cubicBezTo>
                <a:cubicBezTo>
                  <a:pt x="8" y="74"/>
                  <a:pt x="8" y="74"/>
                  <a:pt x="8" y="74"/>
                </a:cubicBezTo>
                <a:cubicBezTo>
                  <a:pt x="8" y="75"/>
                  <a:pt x="9" y="76"/>
                  <a:pt x="10" y="76"/>
                </a:cubicBezTo>
                <a:cubicBezTo>
                  <a:pt x="15" y="76"/>
                  <a:pt x="15" y="76"/>
                  <a:pt x="15" y="76"/>
                </a:cubicBezTo>
                <a:cubicBezTo>
                  <a:pt x="17" y="76"/>
                  <a:pt x="18" y="78"/>
                  <a:pt x="19" y="79"/>
                </a:cubicBezTo>
                <a:cubicBezTo>
                  <a:pt x="21" y="88"/>
                  <a:pt x="26" y="95"/>
                  <a:pt x="33" y="101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3" y="101"/>
                  <a:pt x="33" y="101"/>
                  <a:pt x="33" y="101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34" y="102"/>
                  <a:pt x="34" y="102"/>
                  <a:pt x="34" y="102"/>
                </a:cubicBezTo>
                <a:cubicBezTo>
                  <a:pt x="42" y="109"/>
                  <a:pt x="43" y="117"/>
                  <a:pt x="43" y="120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63" y="125"/>
                  <a:pt x="63" y="125"/>
                  <a:pt x="63" y="125"/>
                </a:cubicBezTo>
                <a:cubicBezTo>
                  <a:pt x="63" y="120"/>
                  <a:pt x="63" y="120"/>
                  <a:pt x="63" y="120"/>
                </a:cubicBezTo>
                <a:cubicBezTo>
                  <a:pt x="63" y="119"/>
                  <a:pt x="64" y="118"/>
                  <a:pt x="65" y="117"/>
                </a:cubicBezTo>
                <a:cubicBezTo>
                  <a:pt x="66" y="116"/>
                  <a:pt x="67" y="116"/>
                  <a:pt x="68" y="116"/>
                </a:cubicBezTo>
                <a:cubicBezTo>
                  <a:pt x="70" y="116"/>
                  <a:pt x="73" y="117"/>
                  <a:pt x="75" y="117"/>
                </a:cubicBezTo>
                <a:cubicBezTo>
                  <a:pt x="78" y="117"/>
                  <a:pt x="81" y="116"/>
                  <a:pt x="84" y="116"/>
                </a:cubicBezTo>
                <a:cubicBezTo>
                  <a:pt x="85" y="116"/>
                  <a:pt x="86" y="116"/>
                  <a:pt x="87" y="117"/>
                </a:cubicBezTo>
                <a:cubicBezTo>
                  <a:pt x="88" y="118"/>
                  <a:pt x="88" y="119"/>
                  <a:pt x="88" y="120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7" y="125"/>
                  <a:pt x="99" y="127"/>
                  <a:pt x="99" y="129"/>
                </a:cubicBezTo>
                <a:close/>
                <a:moveTo>
                  <a:pt x="160" y="98"/>
                </a:moveTo>
                <a:cubicBezTo>
                  <a:pt x="160" y="129"/>
                  <a:pt x="160" y="129"/>
                  <a:pt x="160" y="129"/>
                </a:cubicBezTo>
                <a:cubicBezTo>
                  <a:pt x="160" y="131"/>
                  <a:pt x="158" y="133"/>
                  <a:pt x="156" y="133"/>
                </a:cubicBezTo>
                <a:cubicBezTo>
                  <a:pt x="108" y="133"/>
                  <a:pt x="108" y="133"/>
                  <a:pt x="108" y="133"/>
                </a:cubicBezTo>
                <a:cubicBezTo>
                  <a:pt x="106" y="133"/>
                  <a:pt x="104" y="131"/>
                  <a:pt x="104" y="129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4" y="96"/>
                  <a:pt x="106" y="94"/>
                  <a:pt x="108" y="94"/>
                </a:cubicBezTo>
                <a:cubicBezTo>
                  <a:pt x="113" y="94"/>
                  <a:pt x="113" y="94"/>
                  <a:pt x="113" y="94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13" y="75"/>
                  <a:pt x="121" y="67"/>
                  <a:pt x="132" y="67"/>
                </a:cubicBezTo>
                <a:cubicBezTo>
                  <a:pt x="143" y="67"/>
                  <a:pt x="151" y="75"/>
                  <a:pt x="151" y="86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56" y="94"/>
                  <a:pt x="156" y="94"/>
                  <a:pt x="156" y="94"/>
                </a:cubicBezTo>
                <a:cubicBezTo>
                  <a:pt x="158" y="94"/>
                  <a:pt x="160" y="96"/>
                  <a:pt x="160" y="98"/>
                </a:cubicBezTo>
                <a:close/>
                <a:moveTo>
                  <a:pt x="121" y="86"/>
                </a:moveTo>
                <a:cubicBezTo>
                  <a:pt x="121" y="94"/>
                  <a:pt x="121" y="94"/>
                  <a:pt x="121" y="94"/>
                </a:cubicBezTo>
                <a:cubicBezTo>
                  <a:pt x="143" y="94"/>
                  <a:pt x="143" y="94"/>
                  <a:pt x="143" y="94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43" y="80"/>
                  <a:pt x="138" y="75"/>
                  <a:pt x="132" y="75"/>
                </a:cubicBezTo>
                <a:cubicBezTo>
                  <a:pt x="126" y="75"/>
                  <a:pt x="121" y="80"/>
                  <a:pt x="121" y="86"/>
                </a:cubicBezTo>
                <a:close/>
                <a:moveTo>
                  <a:pt x="152" y="125"/>
                </a:moveTo>
                <a:cubicBezTo>
                  <a:pt x="152" y="102"/>
                  <a:pt x="152" y="102"/>
                  <a:pt x="152" y="102"/>
                </a:cubicBezTo>
                <a:cubicBezTo>
                  <a:pt x="112" y="102"/>
                  <a:pt x="112" y="102"/>
                  <a:pt x="112" y="102"/>
                </a:cubicBezTo>
                <a:cubicBezTo>
                  <a:pt x="112" y="125"/>
                  <a:pt x="112" y="125"/>
                  <a:pt x="112" y="125"/>
                </a:cubicBezTo>
                <a:cubicBezTo>
                  <a:pt x="152" y="125"/>
                  <a:pt x="152" y="125"/>
                  <a:pt x="152" y="12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5DB54A55-410D-48B2-9936-281AD98E82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01616" y="3658316"/>
            <a:ext cx="247532" cy="453152"/>
          </a:xfrm>
          <a:custGeom>
            <a:avLst/>
            <a:gdLst>
              <a:gd name="T0" fmla="*/ 50 w 88"/>
              <a:gd name="T1" fmla="*/ 29 h 160"/>
              <a:gd name="T2" fmla="*/ 38 w 88"/>
              <a:gd name="T3" fmla="*/ 29 h 160"/>
              <a:gd name="T4" fmla="*/ 25 w 88"/>
              <a:gd name="T5" fmla="*/ 31 h 160"/>
              <a:gd name="T6" fmla="*/ 44 w 88"/>
              <a:gd name="T7" fmla="*/ 8 h 160"/>
              <a:gd name="T8" fmla="*/ 66 w 88"/>
              <a:gd name="T9" fmla="*/ 35 h 160"/>
              <a:gd name="T10" fmla="*/ 70 w 88"/>
              <a:gd name="T11" fmla="*/ 31 h 160"/>
              <a:gd name="T12" fmla="*/ 25 w 88"/>
              <a:gd name="T13" fmla="*/ 10 h 160"/>
              <a:gd name="T14" fmla="*/ 20 w 88"/>
              <a:gd name="T15" fmla="*/ 45 h 160"/>
              <a:gd name="T16" fmla="*/ 0 w 88"/>
              <a:gd name="T17" fmla="*/ 70 h 160"/>
              <a:gd name="T18" fmla="*/ 20 w 88"/>
              <a:gd name="T19" fmla="*/ 160 h 160"/>
              <a:gd name="T20" fmla="*/ 88 w 88"/>
              <a:gd name="T21" fmla="*/ 140 h 160"/>
              <a:gd name="T22" fmla="*/ 82 w 88"/>
              <a:gd name="T23" fmla="*/ 57 h 160"/>
              <a:gd name="T24" fmla="*/ 68 w 88"/>
              <a:gd name="T25" fmla="*/ 152 h 160"/>
              <a:gd name="T26" fmla="*/ 8 w 88"/>
              <a:gd name="T27" fmla="*/ 140 h 160"/>
              <a:gd name="T28" fmla="*/ 11 w 88"/>
              <a:gd name="T29" fmla="*/ 63 h 160"/>
              <a:gd name="T30" fmla="*/ 25 w 88"/>
              <a:gd name="T31" fmla="*/ 53 h 160"/>
              <a:gd name="T32" fmla="*/ 44 w 88"/>
              <a:gd name="T33" fmla="*/ 63 h 160"/>
              <a:gd name="T34" fmla="*/ 44 w 88"/>
              <a:gd name="T35" fmla="*/ 55 h 160"/>
              <a:gd name="T36" fmla="*/ 30 w 88"/>
              <a:gd name="T37" fmla="*/ 47 h 160"/>
              <a:gd name="T38" fmla="*/ 44 w 88"/>
              <a:gd name="T39" fmla="*/ 35 h 160"/>
              <a:gd name="T40" fmla="*/ 77 w 88"/>
              <a:gd name="T41" fmla="*/ 63 h 160"/>
              <a:gd name="T42" fmla="*/ 80 w 88"/>
              <a:gd name="T43" fmla="*/ 140 h 160"/>
              <a:gd name="T44" fmla="*/ 48 w 88"/>
              <a:gd name="T45" fmla="*/ 126 h 160"/>
              <a:gd name="T46" fmla="*/ 48 w 88"/>
              <a:gd name="T47" fmla="*/ 126 h 160"/>
              <a:gd name="T48" fmla="*/ 44 w 88"/>
              <a:gd name="T49" fmla="*/ 135 h 160"/>
              <a:gd name="T50" fmla="*/ 40 w 88"/>
              <a:gd name="T51" fmla="*/ 126 h 160"/>
              <a:gd name="T52" fmla="*/ 29 w 88"/>
              <a:gd name="T53" fmla="*/ 122 h 160"/>
              <a:gd name="T54" fmla="*/ 48 w 88"/>
              <a:gd name="T55" fmla="*/ 118 h 160"/>
              <a:gd name="T56" fmla="*/ 48 w 88"/>
              <a:gd name="T57" fmla="*/ 107 h 160"/>
              <a:gd name="T58" fmla="*/ 26 w 88"/>
              <a:gd name="T59" fmla="*/ 94 h 160"/>
              <a:gd name="T60" fmla="*/ 40 w 88"/>
              <a:gd name="T61" fmla="*/ 81 h 160"/>
              <a:gd name="T62" fmla="*/ 44 w 88"/>
              <a:gd name="T63" fmla="*/ 71 h 160"/>
              <a:gd name="T64" fmla="*/ 48 w 88"/>
              <a:gd name="T65" fmla="*/ 81 h 160"/>
              <a:gd name="T66" fmla="*/ 59 w 88"/>
              <a:gd name="T67" fmla="*/ 84 h 160"/>
              <a:gd name="T68" fmla="*/ 40 w 88"/>
              <a:gd name="T69" fmla="*/ 88 h 160"/>
              <a:gd name="T70" fmla="*/ 40 w 88"/>
              <a:gd name="T71" fmla="*/ 99 h 160"/>
              <a:gd name="T72" fmla="*/ 62 w 88"/>
              <a:gd name="T73" fmla="*/ 11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8" h="160">
                <a:moveTo>
                  <a:pt x="82" y="57"/>
                </a:moveTo>
                <a:cubicBezTo>
                  <a:pt x="50" y="29"/>
                  <a:pt x="50" y="29"/>
                  <a:pt x="50" y="29"/>
                </a:cubicBezTo>
                <a:cubicBezTo>
                  <a:pt x="48" y="28"/>
                  <a:pt x="46" y="27"/>
                  <a:pt x="44" y="27"/>
                </a:cubicBezTo>
                <a:cubicBezTo>
                  <a:pt x="42" y="27"/>
                  <a:pt x="39" y="28"/>
                  <a:pt x="38" y="29"/>
                </a:cubicBezTo>
                <a:cubicBezTo>
                  <a:pt x="26" y="39"/>
                  <a:pt x="26" y="39"/>
                  <a:pt x="26" y="39"/>
                </a:cubicBezTo>
                <a:cubicBezTo>
                  <a:pt x="26" y="37"/>
                  <a:pt x="25" y="34"/>
                  <a:pt x="25" y="31"/>
                </a:cubicBezTo>
                <a:cubicBezTo>
                  <a:pt x="25" y="25"/>
                  <a:pt x="27" y="19"/>
                  <a:pt x="31" y="14"/>
                </a:cubicBezTo>
                <a:cubicBezTo>
                  <a:pt x="35" y="10"/>
                  <a:pt x="39" y="8"/>
                  <a:pt x="44" y="8"/>
                </a:cubicBezTo>
                <a:cubicBezTo>
                  <a:pt x="54" y="8"/>
                  <a:pt x="62" y="18"/>
                  <a:pt x="62" y="31"/>
                </a:cubicBezTo>
                <a:cubicBezTo>
                  <a:pt x="62" y="34"/>
                  <a:pt x="64" y="35"/>
                  <a:pt x="66" y="35"/>
                </a:cubicBezTo>
                <a:cubicBezTo>
                  <a:pt x="66" y="35"/>
                  <a:pt x="66" y="35"/>
                  <a:pt x="66" y="35"/>
                </a:cubicBezTo>
                <a:cubicBezTo>
                  <a:pt x="69" y="35"/>
                  <a:pt x="70" y="34"/>
                  <a:pt x="70" y="31"/>
                </a:cubicBezTo>
                <a:cubicBezTo>
                  <a:pt x="70" y="14"/>
                  <a:pt x="58" y="0"/>
                  <a:pt x="44" y="0"/>
                </a:cubicBezTo>
                <a:cubicBezTo>
                  <a:pt x="37" y="0"/>
                  <a:pt x="30" y="3"/>
                  <a:pt x="25" y="10"/>
                </a:cubicBezTo>
                <a:cubicBezTo>
                  <a:pt x="20" y="15"/>
                  <a:pt x="17" y="23"/>
                  <a:pt x="17" y="31"/>
                </a:cubicBezTo>
                <a:cubicBezTo>
                  <a:pt x="17" y="36"/>
                  <a:pt x="18" y="41"/>
                  <a:pt x="20" y="45"/>
                </a:cubicBezTo>
                <a:cubicBezTo>
                  <a:pt x="6" y="57"/>
                  <a:pt x="6" y="57"/>
                  <a:pt x="6" y="57"/>
                </a:cubicBezTo>
                <a:cubicBezTo>
                  <a:pt x="2" y="60"/>
                  <a:pt x="0" y="65"/>
                  <a:pt x="0" y="7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1"/>
                  <a:pt x="9" y="160"/>
                  <a:pt x="20" y="160"/>
                </a:cubicBezTo>
                <a:cubicBezTo>
                  <a:pt x="68" y="160"/>
                  <a:pt x="68" y="160"/>
                  <a:pt x="68" y="160"/>
                </a:cubicBezTo>
                <a:cubicBezTo>
                  <a:pt x="79" y="160"/>
                  <a:pt x="88" y="151"/>
                  <a:pt x="88" y="140"/>
                </a:cubicBezTo>
                <a:cubicBezTo>
                  <a:pt x="88" y="70"/>
                  <a:pt x="88" y="70"/>
                  <a:pt x="88" y="70"/>
                </a:cubicBezTo>
                <a:cubicBezTo>
                  <a:pt x="88" y="65"/>
                  <a:pt x="86" y="60"/>
                  <a:pt x="82" y="57"/>
                </a:cubicBezTo>
                <a:close/>
                <a:moveTo>
                  <a:pt x="80" y="140"/>
                </a:moveTo>
                <a:cubicBezTo>
                  <a:pt x="80" y="147"/>
                  <a:pt x="75" y="152"/>
                  <a:pt x="68" y="152"/>
                </a:cubicBezTo>
                <a:cubicBezTo>
                  <a:pt x="20" y="152"/>
                  <a:pt x="20" y="152"/>
                  <a:pt x="20" y="152"/>
                </a:cubicBezTo>
                <a:cubicBezTo>
                  <a:pt x="13" y="152"/>
                  <a:pt x="8" y="147"/>
                  <a:pt x="8" y="14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67"/>
                  <a:pt x="9" y="65"/>
                  <a:pt x="11" y="63"/>
                </a:cubicBezTo>
                <a:cubicBezTo>
                  <a:pt x="24" y="52"/>
                  <a:pt x="24" y="52"/>
                  <a:pt x="24" y="52"/>
                </a:cubicBezTo>
                <a:cubicBezTo>
                  <a:pt x="24" y="52"/>
                  <a:pt x="25" y="53"/>
                  <a:pt x="25" y="53"/>
                </a:cubicBezTo>
                <a:cubicBezTo>
                  <a:pt x="30" y="59"/>
                  <a:pt x="37" y="63"/>
                  <a:pt x="44" y="63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3"/>
                  <a:pt x="48" y="61"/>
                  <a:pt x="48" y="59"/>
                </a:cubicBezTo>
                <a:cubicBezTo>
                  <a:pt x="48" y="57"/>
                  <a:pt x="46" y="55"/>
                  <a:pt x="44" y="55"/>
                </a:cubicBezTo>
                <a:cubicBezTo>
                  <a:pt x="39" y="55"/>
                  <a:pt x="34" y="53"/>
                  <a:pt x="31" y="48"/>
                </a:cubicBezTo>
                <a:cubicBezTo>
                  <a:pt x="31" y="48"/>
                  <a:pt x="30" y="47"/>
                  <a:pt x="30" y="47"/>
                </a:cubicBezTo>
                <a:cubicBezTo>
                  <a:pt x="43" y="35"/>
                  <a:pt x="43" y="35"/>
                  <a:pt x="43" y="35"/>
                </a:cubicBezTo>
                <a:cubicBezTo>
                  <a:pt x="43" y="35"/>
                  <a:pt x="44" y="35"/>
                  <a:pt x="44" y="35"/>
                </a:cubicBezTo>
                <a:cubicBezTo>
                  <a:pt x="44" y="35"/>
                  <a:pt x="44" y="35"/>
                  <a:pt x="45" y="35"/>
                </a:cubicBezTo>
                <a:cubicBezTo>
                  <a:pt x="77" y="63"/>
                  <a:pt x="77" y="63"/>
                  <a:pt x="77" y="63"/>
                </a:cubicBezTo>
                <a:cubicBezTo>
                  <a:pt x="79" y="65"/>
                  <a:pt x="80" y="67"/>
                  <a:pt x="80" y="70"/>
                </a:cubicBezTo>
                <a:cubicBezTo>
                  <a:pt x="80" y="140"/>
                  <a:pt x="80" y="140"/>
                  <a:pt x="80" y="140"/>
                </a:cubicBezTo>
                <a:close/>
                <a:moveTo>
                  <a:pt x="62" y="113"/>
                </a:moveTo>
                <a:cubicBezTo>
                  <a:pt x="62" y="120"/>
                  <a:pt x="56" y="126"/>
                  <a:pt x="48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8" y="126"/>
                  <a:pt x="48" y="126"/>
                  <a:pt x="48" y="126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48" y="134"/>
                  <a:pt x="46" y="135"/>
                  <a:pt x="44" y="135"/>
                </a:cubicBezTo>
                <a:cubicBezTo>
                  <a:pt x="42" y="135"/>
                  <a:pt x="40" y="134"/>
                  <a:pt x="40" y="132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33" y="126"/>
                  <a:pt x="33" y="126"/>
                  <a:pt x="33" y="126"/>
                </a:cubicBezTo>
                <a:cubicBezTo>
                  <a:pt x="31" y="126"/>
                  <a:pt x="29" y="125"/>
                  <a:pt x="29" y="122"/>
                </a:cubicBezTo>
                <a:cubicBezTo>
                  <a:pt x="29" y="120"/>
                  <a:pt x="31" y="118"/>
                  <a:pt x="33" y="118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51" y="118"/>
                  <a:pt x="54" y="116"/>
                  <a:pt x="54" y="113"/>
                </a:cubicBezTo>
                <a:cubicBezTo>
                  <a:pt x="54" y="110"/>
                  <a:pt x="51" y="107"/>
                  <a:pt x="48" y="107"/>
                </a:cubicBezTo>
                <a:cubicBezTo>
                  <a:pt x="40" y="107"/>
                  <a:pt x="40" y="107"/>
                  <a:pt x="40" y="107"/>
                </a:cubicBezTo>
                <a:cubicBezTo>
                  <a:pt x="32" y="107"/>
                  <a:pt x="26" y="101"/>
                  <a:pt x="26" y="94"/>
                </a:cubicBezTo>
                <a:cubicBezTo>
                  <a:pt x="26" y="87"/>
                  <a:pt x="32" y="81"/>
                  <a:pt x="40" y="81"/>
                </a:cubicBezTo>
                <a:cubicBezTo>
                  <a:pt x="40" y="81"/>
                  <a:pt x="40" y="81"/>
                  <a:pt x="40" y="81"/>
                </a:cubicBezTo>
                <a:cubicBezTo>
                  <a:pt x="40" y="75"/>
                  <a:pt x="40" y="75"/>
                  <a:pt x="40" y="75"/>
                </a:cubicBezTo>
                <a:cubicBezTo>
                  <a:pt x="40" y="73"/>
                  <a:pt x="42" y="71"/>
                  <a:pt x="44" y="71"/>
                </a:cubicBezTo>
                <a:cubicBezTo>
                  <a:pt x="46" y="71"/>
                  <a:pt x="48" y="73"/>
                  <a:pt x="48" y="75"/>
                </a:cubicBezTo>
                <a:cubicBezTo>
                  <a:pt x="48" y="81"/>
                  <a:pt x="48" y="81"/>
                  <a:pt x="48" y="81"/>
                </a:cubicBezTo>
                <a:cubicBezTo>
                  <a:pt x="55" y="81"/>
                  <a:pt x="55" y="81"/>
                  <a:pt x="55" y="81"/>
                </a:cubicBezTo>
                <a:cubicBezTo>
                  <a:pt x="57" y="81"/>
                  <a:pt x="59" y="82"/>
                  <a:pt x="59" y="84"/>
                </a:cubicBezTo>
                <a:cubicBezTo>
                  <a:pt x="59" y="87"/>
                  <a:pt x="57" y="88"/>
                  <a:pt x="55" y="88"/>
                </a:cubicBezTo>
                <a:cubicBezTo>
                  <a:pt x="40" y="88"/>
                  <a:pt x="40" y="88"/>
                  <a:pt x="40" y="88"/>
                </a:cubicBezTo>
                <a:cubicBezTo>
                  <a:pt x="37" y="88"/>
                  <a:pt x="34" y="91"/>
                  <a:pt x="34" y="94"/>
                </a:cubicBezTo>
                <a:cubicBezTo>
                  <a:pt x="34" y="97"/>
                  <a:pt x="37" y="99"/>
                  <a:pt x="40" y="99"/>
                </a:cubicBezTo>
                <a:cubicBezTo>
                  <a:pt x="48" y="99"/>
                  <a:pt x="48" y="99"/>
                  <a:pt x="48" y="99"/>
                </a:cubicBezTo>
                <a:cubicBezTo>
                  <a:pt x="56" y="99"/>
                  <a:pt x="62" y="105"/>
                  <a:pt x="62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7CF5B550-3A64-4304-9E1D-34D39C87A7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45299" y="4169093"/>
            <a:ext cx="362784" cy="453152"/>
          </a:xfrm>
          <a:custGeom>
            <a:avLst/>
            <a:gdLst>
              <a:gd name="T0" fmla="*/ 4 w 129"/>
              <a:gd name="T1" fmla="*/ 160 h 160"/>
              <a:gd name="T2" fmla="*/ 60 w 129"/>
              <a:gd name="T3" fmla="*/ 152 h 160"/>
              <a:gd name="T4" fmla="*/ 48 w 129"/>
              <a:gd name="T5" fmla="*/ 117 h 160"/>
              <a:gd name="T6" fmla="*/ 62 w 129"/>
              <a:gd name="T7" fmla="*/ 96 h 160"/>
              <a:gd name="T8" fmla="*/ 62 w 129"/>
              <a:gd name="T9" fmla="*/ 96 h 160"/>
              <a:gd name="T10" fmla="*/ 63 w 129"/>
              <a:gd name="T11" fmla="*/ 95 h 160"/>
              <a:gd name="T12" fmla="*/ 63 w 129"/>
              <a:gd name="T13" fmla="*/ 95 h 160"/>
              <a:gd name="T14" fmla="*/ 64 w 129"/>
              <a:gd name="T15" fmla="*/ 95 h 160"/>
              <a:gd name="T16" fmla="*/ 65 w 129"/>
              <a:gd name="T17" fmla="*/ 95 h 160"/>
              <a:gd name="T18" fmla="*/ 65 w 129"/>
              <a:gd name="T19" fmla="*/ 95 h 160"/>
              <a:gd name="T20" fmla="*/ 66 w 129"/>
              <a:gd name="T21" fmla="*/ 95 h 160"/>
              <a:gd name="T22" fmla="*/ 66 w 129"/>
              <a:gd name="T23" fmla="*/ 95 h 160"/>
              <a:gd name="T24" fmla="*/ 67 w 129"/>
              <a:gd name="T25" fmla="*/ 96 h 160"/>
              <a:gd name="T26" fmla="*/ 84 w 129"/>
              <a:gd name="T27" fmla="*/ 110 h 160"/>
              <a:gd name="T28" fmla="*/ 68 w 129"/>
              <a:gd name="T29" fmla="*/ 108 h 160"/>
              <a:gd name="T30" fmla="*/ 128 w 129"/>
              <a:gd name="T31" fmla="*/ 156 h 160"/>
              <a:gd name="T32" fmla="*/ 79 w 129"/>
              <a:gd name="T33" fmla="*/ 54 h 160"/>
              <a:gd name="T34" fmla="*/ 45 w 129"/>
              <a:gd name="T35" fmla="*/ 67 h 160"/>
              <a:gd name="T36" fmla="*/ 60 w 129"/>
              <a:gd name="T37" fmla="*/ 79 h 160"/>
              <a:gd name="T38" fmla="*/ 68 w 129"/>
              <a:gd name="T39" fmla="*/ 71 h 160"/>
              <a:gd name="T40" fmla="*/ 87 w 129"/>
              <a:gd name="T41" fmla="*/ 54 h 160"/>
              <a:gd name="T42" fmla="*/ 50 w 129"/>
              <a:gd name="T43" fmla="*/ 29 h 160"/>
              <a:gd name="T44" fmla="*/ 83 w 129"/>
              <a:gd name="T45" fmla="*/ 16 h 160"/>
              <a:gd name="T46" fmla="*/ 68 w 129"/>
              <a:gd name="T47" fmla="*/ 4 h 160"/>
              <a:gd name="T48" fmla="*/ 60 w 129"/>
              <a:gd name="T49" fmla="*/ 12 h 160"/>
              <a:gd name="T50" fmla="*/ 59 w 129"/>
              <a:gd name="T51" fmla="*/ 46 h 160"/>
              <a:gd name="T52" fmla="*/ 28 w 129"/>
              <a:gd name="T53" fmla="*/ 51 h 160"/>
              <a:gd name="T54" fmla="*/ 3 w 129"/>
              <a:gd name="T55" fmla="*/ 61 h 160"/>
              <a:gd name="T56" fmla="*/ 14 w 129"/>
              <a:gd name="T57" fmla="*/ 70 h 160"/>
              <a:gd name="T58" fmla="*/ 22 w 129"/>
              <a:gd name="T59" fmla="*/ 65 h 160"/>
              <a:gd name="T60" fmla="*/ 36 w 129"/>
              <a:gd name="T61" fmla="*/ 51 h 160"/>
              <a:gd name="T62" fmla="*/ 8 w 129"/>
              <a:gd name="T63" fmla="*/ 32 h 160"/>
              <a:gd name="T64" fmla="*/ 33 w 129"/>
              <a:gd name="T65" fmla="*/ 23 h 160"/>
              <a:gd name="T66" fmla="*/ 22 w 129"/>
              <a:gd name="T67" fmla="*/ 13 h 160"/>
              <a:gd name="T68" fmla="*/ 14 w 129"/>
              <a:gd name="T69" fmla="*/ 19 h 160"/>
              <a:gd name="T70" fmla="*/ 14 w 129"/>
              <a:gd name="T71" fmla="*/ 46 h 160"/>
              <a:gd name="T72" fmla="*/ 121 w 129"/>
              <a:gd name="T73" fmla="*/ 51 h 160"/>
              <a:gd name="T74" fmla="*/ 96 w 129"/>
              <a:gd name="T75" fmla="*/ 61 h 160"/>
              <a:gd name="T76" fmla="*/ 107 w 129"/>
              <a:gd name="T77" fmla="*/ 70 h 160"/>
              <a:gd name="T78" fmla="*/ 115 w 129"/>
              <a:gd name="T79" fmla="*/ 65 h 160"/>
              <a:gd name="T80" fmla="*/ 129 w 129"/>
              <a:gd name="T81" fmla="*/ 51 h 160"/>
              <a:gd name="T82" fmla="*/ 101 w 129"/>
              <a:gd name="T83" fmla="*/ 32 h 160"/>
              <a:gd name="T84" fmla="*/ 126 w 129"/>
              <a:gd name="T85" fmla="*/ 23 h 160"/>
              <a:gd name="T86" fmla="*/ 115 w 129"/>
              <a:gd name="T87" fmla="*/ 13 h 160"/>
              <a:gd name="T88" fmla="*/ 107 w 129"/>
              <a:gd name="T89" fmla="*/ 19 h 160"/>
              <a:gd name="T90" fmla="*/ 107 w 129"/>
              <a:gd name="T91" fmla="*/ 4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9" h="160">
                <a:moveTo>
                  <a:pt x="128" y="156"/>
                </a:moveTo>
                <a:cubicBezTo>
                  <a:pt x="128" y="158"/>
                  <a:pt x="127" y="160"/>
                  <a:pt x="124" y="160"/>
                </a:cubicBezTo>
                <a:cubicBezTo>
                  <a:pt x="4" y="160"/>
                  <a:pt x="4" y="160"/>
                  <a:pt x="4" y="160"/>
                </a:cubicBezTo>
                <a:cubicBezTo>
                  <a:pt x="2" y="160"/>
                  <a:pt x="0" y="158"/>
                  <a:pt x="0" y="156"/>
                </a:cubicBezTo>
                <a:cubicBezTo>
                  <a:pt x="0" y="154"/>
                  <a:pt x="2" y="152"/>
                  <a:pt x="4" y="152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51" y="116"/>
                  <a:pt x="51" y="116"/>
                  <a:pt x="51" y="116"/>
                </a:cubicBezTo>
                <a:cubicBezTo>
                  <a:pt x="50" y="117"/>
                  <a:pt x="49" y="117"/>
                  <a:pt x="48" y="117"/>
                </a:cubicBezTo>
                <a:cubicBezTo>
                  <a:pt x="47" y="117"/>
                  <a:pt x="46" y="117"/>
                  <a:pt x="45" y="116"/>
                </a:cubicBezTo>
                <a:cubicBezTo>
                  <a:pt x="43" y="114"/>
                  <a:pt x="44" y="111"/>
                  <a:pt x="45" y="110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96"/>
                  <a:pt x="62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5"/>
                  <a:pt x="63" y="95"/>
                  <a:pt x="64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4" y="95"/>
                  <a:pt x="64" y="95"/>
                </a:cubicBezTo>
                <a:cubicBezTo>
                  <a:pt x="64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5" y="95"/>
                  <a:pt x="65" y="95"/>
                </a:cubicBezTo>
                <a:cubicBezTo>
                  <a:pt x="65" y="95"/>
                  <a:pt x="66" y="95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6" y="95"/>
                  <a:pt x="66" y="95"/>
                  <a:pt x="66" y="95"/>
                </a:cubicBezTo>
                <a:cubicBezTo>
                  <a:pt x="67" y="95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84" y="110"/>
                  <a:pt x="84" y="110"/>
                  <a:pt x="84" y="110"/>
                </a:cubicBezTo>
                <a:cubicBezTo>
                  <a:pt x="85" y="111"/>
                  <a:pt x="86" y="114"/>
                  <a:pt x="84" y="116"/>
                </a:cubicBezTo>
                <a:cubicBezTo>
                  <a:pt x="83" y="117"/>
                  <a:pt x="80" y="118"/>
                  <a:pt x="78" y="116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8" y="152"/>
                  <a:pt x="68" y="152"/>
                  <a:pt x="68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7" y="152"/>
                  <a:pt x="128" y="154"/>
                  <a:pt x="128" y="156"/>
                </a:cubicBezTo>
                <a:close/>
                <a:moveTo>
                  <a:pt x="59" y="46"/>
                </a:moveTo>
                <a:cubicBezTo>
                  <a:pt x="70" y="46"/>
                  <a:pt x="70" y="46"/>
                  <a:pt x="70" y="46"/>
                </a:cubicBezTo>
                <a:cubicBezTo>
                  <a:pt x="75" y="46"/>
                  <a:pt x="79" y="49"/>
                  <a:pt x="79" y="54"/>
                </a:cubicBezTo>
                <a:cubicBezTo>
                  <a:pt x="79" y="59"/>
                  <a:pt x="75" y="63"/>
                  <a:pt x="70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7" y="63"/>
                  <a:pt x="45" y="65"/>
                  <a:pt x="45" y="67"/>
                </a:cubicBezTo>
                <a:cubicBezTo>
                  <a:pt x="45" y="69"/>
                  <a:pt x="47" y="71"/>
                  <a:pt x="49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9"/>
                  <a:pt x="60" y="79"/>
                  <a:pt x="60" y="79"/>
                </a:cubicBezTo>
                <a:cubicBezTo>
                  <a:pt x="60" y="81"/>
                  <a:pt x="62" y="83"/>
                  <a:pt x="64" y="83"/>
                </a:cubicBezTo>
                <a:cubicBezTo>
                  <a:pt x="67" y="83"/>
                  <a:pt x="68" y="81"/>
                  <a:pt x="68" y="79"/>
                </a:cubicBezTo>
                <a:cubicBezTo>
                  <a:pt x="68" y="71"/>
                  <a:pt x="68" y="71"/>
                  <a:pt x="68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70" y="71"/>
                  <a:pt x="70" y="71"/>
                  <a:pt x="70" y="71"/>
                </a:cubicBezTo>
                <a:cubicBezTo>
                  <a:pt x="80" y="71"/>
                  <a:pt x="87" y="63"/>
                  <a:pt x="87" y="54"/>
                </a:cubicBezTo>
                <a:cubicBezTo>
                  <a:pt x="87" y="45"/>
                  <a:pt x="79" y="38"/>
                  <a:pt x="70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4" y="38"/>
                  <a:pt x="50" y="34"/>
                  <a:pt x="50" y="29"/>
                </a:cubicBezTo>
                <a:cubicBezTo>
                  <a:pt x="50" y="24"/>
                  <a:pt x="54" y="20"/>
                  <a:pt x="59" y="20"/>
                </a:cubicBezTo>
                <a:cubicBezTo>
                  <a:pt x="79" y="20"/>
                  <a:pt x="79" y="20"/>
                  <a:pt x="79" y="20"/>
                </a:cubicBezTo>
                <a:cubicBezTo>
                  <a:pt x="81" y="20"/>
                  <a:pt x="83" y="18"/>
                  <a:pt x="83" y="16"/>
                </a:cubicBezTo>
                <a:cubicBezTo>
                  <a:pt x="83" y="14"/>
                  <a:pt x="81" y="12"/>
                  <a:pt x="79" y="12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7" y="0"/>
                  <a:pt x="64" y="0"/>
                </a:cubicBezTo>
                <a:cubicBezTo>
                  <a:pt x="62" y="0"/>
                  <a:pt x="60" y="2"/>
                  <a:pt x="60" y="4"/>
                </a:cubicBezTo>
                <a:cubicBezTo>
                  <a:pt x="60" y="12"/>
                  <a:pt x="60" y="12"/>
                  <a:pt x="60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49" y="12"/>
                  <a:pt x="42" y="20"/>
                  <a:pt x="42" y="29"/>
                </a:cubicBezTo>
                <a:cubicBezTo>
                  <a:pt x="42" y="38"/>
                  <a:pt x="49" y="46"/>
                  <a:pt x="59" y="46"/>
                </a:cubicBezTo>
                <a:close/>
                <a:moveTo>
                  <a:pt x="14" y="46"/>
                </a:moveTo>
                <a:cubicBezTo>
                  <a:pt x="22" y="46"/>
                  <a:pt x="22" y="46"/>
                  <a:pt x="22" y="46"/>
                </a:cubicBezTo>
                <a:cubicBezTo>
                  <a:pt x="25" y="46"/>
                  <a:pt x="28" y="48"/>
                  <a:pt x="28" y="51"/>
                </a:cubicBezTo>
                <a:cubicBezTo>
                  <a:pt x="28" y="54"/>
                  <a:pt x="25" y="57"/>
                  <a:pt x="22" y="57"/>
                </a:cubicBezTo>
                <a:cubicBezTo>
                  <a:pt x="7" y="57"/>
                  <a:pt x="7" y="57"/>
                  <a:pt x="7" y="57"/>
                </a:cubicBezTo>
                <a:cubicBezTo>
                  <a:pt x="4" y="57"/>
                  <a:pt x="3" y="58"/>
                  <a:pt x="3" y="61"/>
                </a:cubicBezTo>
                <a:cubicBezTo>
                  <a:pt x="3" y="63"/>
                  <a:pt x="4" y="65"/>
                  <a:pt x="7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2"/>
                  <a:pt x="16" y="74"/>
                  <a:pt x="18" y="74"/>
                </a:cubicBezTo>
                <a:cubicBezTo>
                  <a:pt x="20" y="74"/>
                  <a:pt x="22" y="72"/>
                  <a:pt x="22" y="70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22" y="65"/>
                  <a:pt x="22" y="65"/>
                  <a:pt x="22" y="65"/>
                </a:cubicBezTo>
                <a:cubicBezTo>
                  <a:pt x="30" y="64"/>
                  <a:pt x="36" y="58"/>
                  <a:pt x="36" y="51"/>
                </a:cubicBezTo>
                <a:cubicBezTo>
                  <a:pt x="36" y="44"/>
                  <a:pt x="30" y="38"/>
                  <a:pt x="22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11" y="38"/>
                  <a:pt x="8" y="35"/>
                  <a:pt x="8" y="32"/>
                </a:cubicBezTo>
                <a:cubicBezTo>
                  <a:pt x="8" y="29"/>
                  <a:pt x="11" y="27"/>
                  <a:pt x="14" y="27"/>
                </a:cubicBezTo>
                <a:cubicBezTo>
                  <a:pt x="29" y="27"/>
                  <a:pt x="29" y="27"/>
                  <a:pt x="29" y="27"/>
                </a:cubicBezTo>
                <a:cubicBezTo>
                  <a:pt x="31" y="27"/>
                  <a:pt x="33" y="25"/>
                  <a:pt x="33" y="23"/>
                </a:cubicBezTo>
                <a:cubicBezTo>
                  <a:pt x="33" y="20"/>
                  <a:pt x="31" y="19"/>
                  <a:pt x="29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0" y="9"/>
                  <a:pt x="18" y="9"/>
                </a:cubicBezTo>
                <a:cubicBezTo>
                  <a:pt x="16" y="9"/>
                  <a:pt x="14" y="11"/>
                  <a:pt x="14" y="13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6" y="19"/>
                  <a:pt x="0" y="25"/>
                  <a:pt x="0" y="32"/>
                </a:cubicBezTo>
                <a:cubicBezTo>
                  <a:pt x="0" y="40"/>
                  <a:pt x="6" y="46"/>
                  <a:pt x="14" y="46"/>
                </a:cubicBezTo>
                <a:close/>
                <a:moveTo>
                  <a:pt x="107" y="46"/>
                </a:moveTo>
                <a:cubicBezTo>
                  <a:pt x="115" y="46"/>
                  <a:pt x="115" y="46"/>
                  <a:pt x="115" y="46"/>
                </a:cubicBezTo>
                <a:cubicBezTo>
                  <a:pt x="118" y="46"/>
                  <a:pt x="121" y="48"/>
                  <a:pt x="121" y="51"/>
                </a:cubicBezTo>
                <a:cubicBezTo>
                  <a:pt x="121" y="54"/>
                  <a:pt x="118" y="57"/>
                  <a:pt x="115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98" y="57"/>
                  <a:pt x="96" y="58"/>
                  <a:pt x="96" y="61"/>
                </a:cubicBezTo>
                <a:cubicBezTo>
                  <a:pt x="96" y="63"/>
                  <a:pt x="98" y="65"/>
                  <a:pt x="100" y="65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72"/>
                  <a:pt x="109" y="74"/>
                  <a:pt x="111" y="74"/>
                </a:cubicBezTo>
                <a:cubicBezTo>
                  <a:pt x="113" y="74"/>
                  <a:pt x="115" y="72"/>
                  <a:pt x="115" y="70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5" y="65"/>
                  <a:pt x="115" y="65"/>
                  <a:pt x="115" y="65"/>
                </a:cubicBezTo>
                <a:cubicBezTo>
                  <a:pt x="115" y="65"/>
                  <a:pt x="116" y="65"/>
                  <a:pt x="116" y="65"/>
                </a:cubicBezTo>
                <a:cubicBezTo>
                  <a:pt x="123" y="64"/>
                  <a:pt x="129" y="58"/>
                  <a:pt x="129" y="51"/>
                </a:cubicBezTo>
                <a:cubicBezTo>
                  <a:pt x="129" y="44"/>
                  <a:pt x="123" y="38"/>
                  <a:pt x="115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4" y="38"/>
                  <a:pt x="101" y="35"/>
                  <a:pt x="101" y="32"/>
                </a:cubicBezTo>
                <a:cubicBezTo>
                  <a:pt x="101" y="29"/>
                  <a:pt x="104" y="27"/>
                  <a:pt x="107" y="27"/>
                </a:cubicBezTo>
                <a:cubicBezTo>
                  <a:pt x="122" y="27"/>
                  <a:pt x="122" y="27"/>
                  <a:pt x="122" y="27"/>
                </a:cubicBezTo>
                <a:cubicBezTo>
                  <a:pt x="124" y="27"/>
                  <a:pt x="126" y="25"/>
                  <a:pt x="126" y="23"/>
                </a:cubicBezTo>
                <a:cubicBezTo>
                  <a:pt x="126" y="20"/>
                  <a:pt x="124" y="19"/>
                  <a:pt x="122" y="19"/>
                </a:cubicBezTo>
                <a:cubicBezTo>
                  <a:pt x="115" y="19"/>
                  <a:pt x="115" y="19"/>
                  <a:pt x="115" y="19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5" y="11"/>
                  <a:pt x="113" y="9"/>
                  <a:pt x="111" y="9"/>
                </a:cubicBezTo>
                <a:cubicBezTo>
                  <a:pt x="109" y="9"/>
                  <a:pt x="107" y="11"/>
                  <a:pt x="107" y="13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99" y="19"/>
                  <a:pt x="93" y="25"/>
                  <a:pt x="93" y="32"/>
                </a:cubicBezTo>
                <a:cubicBezTo>
                  <a:pt x="93" y="40"/>
                  <a:pt x="99" y="46"/>
                  <a:pt x="107" y="4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5" name="Freeform 56">
            <a:extLst>
              <a:ext uri="{FF2B5EF4-FFF2-40B4-BE49-F238E27FC236}">
                <a16:creationId xmlns:a16="http://schemas.microsoft.com/office/drawing/2014/main" id="{B440CF57-68D1-4A3C-8FFD-BC1AB17848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4679872"/>
            <a:ext cx="450533" cy="454462"/>
          </a:xfrm>
          <a:custGeom>
            <a:avLst/>
            <a:gdLst>
              <a:gd name="T0" fmla="*/ 136 w 160"/>
              <a:gd name="T1" fmla="*/ 50 h 160"/>
              <a:gd name="T2" fmla="*/ 132 w 160"/>
              <a:gd name="T3" fmla="*/ 18 h 160"/>
              <a:gd name="T4" fmla="*/ 110 w 160"/>
              <a:gd name="T5" fmla="*/ 24 h 160"/>
              <a:gd name="T6" fmla="*/ 87 w 160"/>
              <a:gd name="T7" fmla="*/ 0 h 160"/>
              <a:gd name="T8" fmla="*/ 61 w 160"/>
              <a:gd name="T9" fmla="*/ 20 h 160"/>
              <a:gd name="T10" fmla="*/ 35 w 160"/>
              <a:gd name="T11" fmla="*/ 16 h 160"/>
              <a:gd name="T12" fmla="*/ 17 w 160"/>
              <a:gd name="T13" fmla="*/ 41 h 160"/>
              <a:gd name="T14" fmla="*/ 8 w 160"/>
              <a:gd name="T15" fmla="*/ 64 h 160"/>
              <a:gd name="T16" fmla="*/ 8 w 160"/>
              <a:gd name="T17" fmla="*/ 97 h 160"/>
              <a:gd name="T18" fmla="*/ 18 w 160"/>
              <a:gd name="T19" fmla="*/ 120 h 160"/>
              <a:gd name="T20" fmla="*/ 35 w 160"/>
              <a:gd name="T21" fmla="*/ 145 h 160"/>
              <a:gd name="T22" fmla="*/ 62 w 160"/>
              <a:gd name="T23" fmla="*/ 141 h 160"/>
              <a:gd name="T24" fmla="*/ 87 w 160"/>
              <a:gd name="T25" fmla="*/ 160 h 160"/>
              <a:gd name="T26" fmla="*/ 110 w 160"/>
              <a:gd name="T27" fmla="*/ 136 h 160"/>
              <a:gd name="T28" fmla="*/ 125 w 160"/>
              <a:gd name="T29" fmla="*/ 144 h 160"/>
              <a:gd name="T30" fmla="*/ 143 w 160"/>
              <a:gd name="T31" fmla="*/ 119 h 160"/>
              <a:gd name="T32" fmla="*/ 152 w 160"/>
              <a:gd name="T33" fmla="*/ 96 h 160"/>
              <a:gd name="T34" fmla="*/ 152 w 160"/>
              <a:gd name="T35" fmla="*/ 64 h 160"/>
              <a:gd name="T36" fmla="*/ 137 w 160"/>
              <a:gd name="T37" fmla="*/ 91 h 160"/>
              <a:gd name="T38" fmla="*/ 128 w 160"/>
              <a:gd name="T39" fmla="*/ 112 h 160"/>
              <a:gd name="T40" fmla="*/ 126 w 160"/>
              <a:gd name="T41" fmla="*/ 136 h 160"/>
              <a:gd name="T42" fmla="*/ 112 w 160"/>
              <a:gd name="T43" fmla="*/ 128 h 160"/>
              <a:gd name="T44" fmla="*/ 91 w 160"/>
              <a:gd name="T45" fmla="*/ 137 h 160"/>
              <a:gd name="T46" fmla="*/ 73 w 160"/>
              <a:gd name="T47" fmla="*/ 152 h 160"/>
              <a:gd name="T48" fmla="*/ 66 w 160"/>
              <a:gd name="T49" fmla="*/ 133 h 160"/>
              <a:gd name="T50" fmla="*/ 48 w 160"/>
              <a:gd name="T51" fmla="*/ 128 h 160"/>
              <a:gd name="T52" fmla="*/ 34 w 160"/>
              <a:gd name="T53" fmla="*/ 136 h 160"/>
              <a:gd name="T54" fmla="*/ 33 w 160"/>
              <a:gd name="T55" fmla="*/ 113 h 160"/>
              <a:gd name="T56" fmla="*/ 23 w 160"/>
              <a:gd name="T57" fmla="*/ 91 h 160"/>
              <a:gd name="T58" fmla="*/ 8 w 160"/>
              <a:gd name="T59" fmla="*/ 73 h 160"/>
              <a:gd name="T60" fmla="*/ 27 w 160"/>
              <a:gd name="T61" fmla="*/ 67 h 160"/>
              <a:gd name="T62" fmla="*/ 24 w 160"/>
              <a:gd name="T63" fmla="*/ 36 h 160"/>
              <a:gd name="T64" fmla="*/ 35 w 160"/>
              <a:gd name="T65" fmla="*/ 24 h 160"/>
              <a:gd name="T66" fmla="*/ 52 w 160"/>
              <a:gd name="T67" fmla="*/ 33 h 160"/>
              <a:gd name="T68" fmla="*/ 71 w 160"/>
              <a:gd name="T69" fmla="*/ 9 h 160"/>
              <a:gd name="T70" fmla="*/ 88 w 160"/>
              <a:gd name="T71" fmla="*/ 9 h 160"/>
              <a:gd name="T72" fmla="*/ 108 w 160"/>
              <a:gd name="T73" fmla="*/ 33 h 160"/>
              <a:gd name="T74" fmla="*/ 125 w 160"/>
              <a:gd name="T75" fmla="*/ 24 h 160"/>
              <a:gd name="T76" fmla="*/ 136 w 160"/>
              <a:gd name="T77" fmla="*/ 36 h 160"/>
              <a:gd name="T78" fmla="*/ 133 w 160"/>
              <a:gd name="T79" fmla="*/ 66 h 160"/>
              <a:gd name="T80" fmla="*/ 152 w 160"/>
              <a:gd name="T81" fmla="*/ 73 h 160"/>
              <a:gd name="T82" fmla="*/ 86 w 160"/>
              <a:gd name="T83" fmla="*/ 109 h 160"/>
              <a:gd name="T84" fmla="*/ 84 w 160"/>
              <a:gd name="T85" fmla="*/ 117 h 160"/>
              <a:gd name="T86" fmla="*/ 76 w 160"/>
              <a:gd name="T87" fmla="*/ 109 h 160"/>
              <a:gd name="T88" fmla="*/ 65 w 160"/>
              <a:gd name="T89" fmla="*/ 101 h 160"/>
              <a:gd name="T90" fmla="*/ 86 w 160"/>
              <a:gd name="T91" fmla="*/ 84 h 160"/>
              <a:gd name="T92" fmla="*/ 74 w 160"/>
              <a:gd name="T93" fmla="*/ 51 h 160"/>
              <a:gd name="T94" fmla="*/ 80 w 160"/>
              <a:gd name="T95" fmla="*/ 39 h 160"/>
              <a:gd name="T96" fmla="*/ 94 w 160"/>
              <a:gd name="T97" fmla="*/ 51 h 160"/>
              <a:gd name="T98" fmla="*/ 74 w 160"/>
              <a:gd name="T99" fmla="*/ 59 h 160"/>
              <a:gd name="T100" fmla="*/ 86 w 160"/>
              <a:gd name="T101" fmla="*/ 7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152" y="64"/>
                </a:moveTo>
                <a:cubicBezTo>
                  <a:pt x="141" y="62"/>
                  <a:pt x="141" y="62"/>
                  <a:pt x="141" y="62"/>
                </a:cubicBezTo>
                <a:cubicBezTo>
                  <a:pt x="139" y="58"/>
                  <a:pt x="138" y="54"/>
                  <a:pt x="136" y="50"/>
                </a:cubicBezTo>
                <a:cubicBezTo>
                  <a:pt x="143" y="41"/>
                  <a:pt x="143" y="41"/>
                  <a:pt x="143" y="41"/>
                </a:cubicBezTo>
                <a:cubicBezTo>
                  <a:pt x="145" y="37"/>
                  <a:pt x="145" y="32"/>
                  <a:pt x="142" y="2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30" y="17"/>
                  <a:pt x="127" y="16"/>
                  <a:pt x="125" y="16"/>
                </a:cubicBezTo>
                <a:cubicBezTo>
                  <a:pt x="123" y="16"/>
                  <a:pt x="121" y="16"/>
                  <a:pt x="119" y="17"/>
                </a:cubicBezTo>
                <a:cubicBezTo>
                  <a:pt x="110" y="24"/>
                  <a:pt x="110" y="24"/>
                  <a:pt x="110" y="24"/>
                </a:cubicBezTo>
                <a:cubicBezTo>
                  <a:pt x="106" y="22"/>
                  <a:pt x="102" y="21"/>
                  <a:pt x="98" y="19"/>
                </a:cubicBezTo>
                <a:cubicBezTo>
                  <a:pt x="96" y="8"/>
                  <a:pt x="96" y="8"/>
                  <a:pt x="96" y="8"/>
                </a:cubicBezTo>
                <a:cubicBezTo>
                  <a:pt x="95" y="3"/>
                  <a:pt x="91" y="0"/>
                  <a:pt x="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8" y="0"/>
                  <a:pt x="64" y="3"/>
                  <a:pt x="63" y="8"/>
                </a:cubicBezTo>
                <a:cubicBezTo>
                  <a:pt x="61" y="20"/>
                  <a:pt x="61" y="20"/>
                  <a:pt x="61" y="20"/>
                </a:cubicBezTo>
                <a:cubicBezTo>
                  <a:pt x="57" y="21"/>
                  <a:pt x="53" y="22"/>
                  <a:pt x="50" y="24"/>
                </a:cubicBezTo>
                <a:cubicBezTo>
                  <a:pt x="40" y="18"/>
                  <a:pt x="40" y="18"/>
                  <a:pt x="40" y="18"/>
                </a:cubicBezTo>
                <a:cubicBezTo>
                  <a:pt x="39" y="17"/>
                  <a:pt x="37" y="16"/>
                  <a:pt x="35" y="16"/>
                </a:cubicBezTo>
                <a:cubicBezTo>
                  <a:pt x="32" y="16"/>
                  <a:pt x="30" y="17"/>
                  <a:pt x="28" y="19"/>
                </a:cubicBezTo>
                <a:cubicBezTo>
                  <a:pt x="18" y="29"/>
                  <a:pt x="18" y="29"/>
                  <a:pt x="18" y="29"/>
                </a:cubicBezTo>
                <a:cubicBezTo>
                  <a:pt x="15" y="32"/>
                  <a:pt x="14" y="37"/>
                  <a:pt x="17" y="41"/>
                </a:cubicBezTo>
                <a:cubicBezTo>
                  <a:pt x="24" y="51"/>
                  <a:pt x="24" y="51"/>
                  <a:pt x="24" y="51"/>
                </a:cubicBezTo>
                <a:cubicBezTo>
                  <a:pt x="22" y="54"/>
                  <a:pt x="21" y="58"/>
                  <a:pt x="19" y="62"/>
                </a:cubicBezTo>
                <a:cubicBezTo>
                  <a:pt x="8" y="64"/>
                  <a:pt x="8" y="64"/>
                  <a:pt x="8" y="64"/>
                </a:cubicBezTo>
                <a:cubicBezTo>
                  <a:pt x="3" y="65"/>
                  <a:pt x="0" y="69"/>
                  <a:pt x="0" y="7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2"/>
                  <a:pt x="3" y="96"/>
                  <a:pt x="8" y="97"/>
                </a:cubicBezTo>
                <a:cubicBezTo>
                  <a:pt x="20" y="99"/>
                  <a:pt x="20" y="99"/>
                  <a:pt x="20" y="99"/>
                </a:cubicBezTo>
                <a:cubicBezTo>
                  <a:pt x="21" y="103"/>
                  <a:pt x="22" y="107"/>
                  <a:pt x="24" y="110"/>
                </a:cubicBezTo>
                <a:cubicBezTo>
                  <a:pt x="18" y="120"/>
                  <a:pt x="18" y="120"/>
                  <a:pt x="18" y="120"/>
                </a:cubicBezTo>
                <a:cubicBezTo>
                  <a:pt x="15" y="123"/>
                  <a:pt x="15" y="129"/>
                  <a:pt x="19" y="132"/>
                </a:cubicBezTo>
                <a:cubicBezTo>
                  <a:pt x="29" y="142"/>
                  <a:pt x="29" y="142"/>
                  <a:pt x="29" y="142"/>
                </a:cubicBezTo>
                <a:cubicBezTo>
                  <a:pt x="30" y="144"/>
                  <a:pt x="33" y="145"/>
                  <a:pt x="35" y="145"/>
                </a:cubicBezTo>
                <a:cubicBezTo>
                  <a:pt x="37" y="145"/>
                  <a:pt x="39" y="144"/>
                  <a:pt x="41" y="143"/>
                </a:cubicBezTo>
                <a:cubicBezTo>
                  <a:pt x="51" y="136"/>
                  <a:pt x="51" y="136"/>
                  <a:pt x="51" y="136"/>
                </a:cubicBezTo>
                <a:cubicBezTo>
                  <a:pt x="54" y="138"/>
                  <a:pt x="58" y="139"/>
                  <a:pt x="62" y="141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64" y="157"/>
                  <a:pt x="68" y="160"/>
                  <a:pt x="73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92" y="160"/>
                  <a:pt x="96" y="157"/>
                  <a:pt x="96" y="152"/>
                </a:cubicBezTo>
                <a:cubicBezTo>
                  <a:pt x="98" y="140"/>
                  <a:pt x="98" y="140"/>
                  <a:pt x="98" y="140"/>
                </a:cubicBezTo>
                <a:cubicBezTo>
                  <a:pt x="102" y="139"/>
                  <a:pt x="106" y="138"/>
                  <a:pt x="110" y="136"/>
                </a:cubicBezTo>
                <a:cubicBezTo>
                  <a:pt x="119" y="143"/>
                  <a:pt x="119" y="143"/>
                  <a:pt x="119" y="143"/>
                </a:cubicBezTo>
                <a:cubicBezTo>
                  <a:pt x="121" y="144"/>
                  <a:pt x="123" y="144"/>
                  <a:pt x="125" y="144"/>
                </a:cubicBezTo>
                <a:cubicBezTo>
                  <a:pt x="125" y="144"/>
                  <a:pt x="125" y="144"/>
                  <a:pt x="125" y="144"/>
                </a:cubicBezTo>
                <a:cubicBezTo>
                  <a:pt x="127" y="144"/>
                  <a:pt x="130" y="143"/>
                  <a:pt x="132" y="14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5" y="128"/>
                  <a:pt x="145" y="123"/>
                  <a:pt x="143" y="119"/>
                </a:cubicBezTo>
                <a:cubicBezTo>
                  <a:pt x="136" y="110"/>
                  <a:pt x="136" y="110"/>
                  <a:pt x="136" y="110"/>
                </a:cubicBezTo>
                <a:cubicBezTo>
                  <a:pt x="138" y="106"/>
                  <a:pt x="139" y="102"/>
                  <a:pt x="141" y="98"/>
                </a:cubicBezTo>
                <a:cubicBezTo>
                  <a:pt x="152" y="96"/>
                  <a:pt x="152" y="96"/>
                  <a:pt x="152" y="96"/>
                </a:cubicBezTo>
                <a:cubicBezTo>
                  <a:pt x="157" y="96"/>
                  <a:pt x="160" y="92"/>
                  <a:pt x="160" y="87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68"/>
                  <a:pt x="157" y="64"/>
                  <a:pt x="152" y="64"/>
                </a:cubicBezTo>
                <a:close/>
                <a:moveTo>
                  <a:pt x="152" y="87"/>
                </a:moveTo>
                <a:cubicBezTo>
                  <a:pt x="152" y="88"/>
                  <a:pt x="151" y="88"/>
                  <a:pt x="151" y="88"/>
                </a:cubicBezTo>
                <a:cubicBezTo>
                  <a:pt x="137" y="91"/>
                  <a:pt x="137" y="91"/>
                  <a:pt x="137" y="91"/>
                </a:cubicBezTo>
                <a:cubicBezTo>
                  <a:pt x="135" y="91"/>
                  <a:pt x="134" y="92"/>
                  <a:pt x="133" y="94"/>
                </a:cubicBezTo>
                <a:cubicBezTo>
                  <a:pt x="132" y="99"/>
                  <a:pt x="130" y="104"/>
                  <a:pt x="127" y="108"/>
                </a:cubicBezTo>
                <a:cubicBezTo>
                  <a:pt x="127" y="109"/>
                  <a:pt x="127" y="111"/>
                  <a:pt x="128" y="112"/>
                </a:cubicBezTo>
                <a:cubicBezTo>
                  <a:pt x="136" y="124"/>
                  <a:pt x="136" y="124"/>
                  <a:pt x="136" y="124"/>
                </a:cubicBezTo>
                <a:cubicBezTo>
                  <a:pt x="136" y="125"/>
                  <a:pt x="136" y="125"/>
                  <a:pt x="136" y="12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5" y="136"/>
                  <a:pt x="125" y="136"/>
                  <a:pt x="125" y="136"/>
                </a:cubicBezTo>
                <a:cubicBezTo>
                  <a:pt x="125" y="136"/>
                  <a:pt x="124" y="136"/>
                  <a:pt x="124" y="136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7"/>
                  <a:pt x="109" y="127"/>
                  <a:pt x="108" y="127"/>
                </a:cubicBezTo>
                <a:cubicBezTo>
                  <a:pt x="104" y="130"/>
                  <a:pt x="99" y="132"/>
                  <a:pt x="94" y="133"/>
                </a:cubicBezTo>
                <a:cubicBezTo>
                  <a:pt x="92" y="134"/>
                  <a:pt x="91" y="135"/>
                  <a:pt x="91" y="137"/>
                </a:cubicBezTo>
                <a:cubicBezTo>
                  <a:pt x="88" y="151"/>
                  <a:pt x="88" y="151"/>
                  <a:pt x="88" y="151"/>
                </a:cubicBezTo>
                <a:cubicBezTo>
                  <a:pt x="88" y="151"/>
                  <a:pt x="88" y="152"/>
                  <a:pt x="87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2" y="152"/>
                  <a:pt x="72" y="151"/>
                  <a:pt x="72" y="151"/>
                </a:cubicBezTo>
                <a:cubicBezTo>
                  <a:pt x="69" y="137"/>
                  <a:pt x="69" y="137"/>
                  <a:pt x="69" y="137"/>
                </a:cubicBezTo>
                <a:cubicBezTo>
                  <a:pt x="69" y="135"/>
                  <a:pt x="68" y="134"/>
                  <a:pt x="66" y="133"/>
                </a:cubicBezTo>
                <a:cubicBezTo>
                  <a:pt x="61" y="132"/>
                  <a:pt x="57" y="130"/>
                  <a:pt x="52" y="128"/>
                </a:cubicBezTo>
                <a:cubicBezTo>
                  <a:pt x="52" y="127"/>
                  <a:pt x="51" y="127"/>
                  <a:pt x="50" y="127"/>
                </a:cubicBezTo>
                <a:cubicBezTo>
                  <a:pt x="49" y="127"/>
                  <a:pt x="49" y="127"/>
                  <a:pt x="48" y="128"/>
                </a:cubicBezTo>
                <a:cubicBezTo>
                  <a:pt x="36" y="136"/>
                  <a:pt x="36" y="136"/>
                  <a:pt x="36" y="136"/>
                </a:cubicBezTo>
                <a:cubicBezTo>
                  <a:pt x="36" y="136"/>
                  <a:pt x="36" y="137"/>
                  <a:pt x="35" y="137"/>
                </a:cubicBezTo>
                <a:cubicBezTo>
                  <a:pt x="35" y="137"/>
                  <a:pt x="35" y="136"/>
                  <a:pt x="34" y="136"/>
                </a:cubicBezTo>
                <a:cubicBezTo>
                  <a:pt x="24" y="126"/>
                  <a:pt x="24" y="126"/>
                  <a:pt x="24" y="126"/>
                </a:cubicBezTo>
                <a:cubicBezTo>
                  <a:pt x="24" y="126"/>
                  <a:pt x="24" y="125"/>
                  <a:pt x="24" y="124"/>
                </a:cubicBezTo>
                <a:cubicBezTo>
                  <a:pt x="33" y="113"/>
                  <a:pt x="33" y="113"/>
                  <a:pt x="33" y="113"/>
                </a:cubicBezTo>
                <a:cubicBezTo>
                  <a:pt x="33" y="111"/>
                  <a:pt x="34" y="110"/>
                  <a:pt x="33" y="108"/>
                </a:cubicBezTo>
                <a:cubicBezTo>
                  <a:pt x="30" y="104"/>
                  <a:pt x="28" y="99"/>
                  <a:pt x="27" y="94"/>
                </a:cubicBezTo>
                <a:cubicBezTo>
                  <a:pt x="26" y="93"/>
                  <a:pt x="25" y="91"/>
                  <a:pt x="23" y="91"/>
                </a:cubicBezTo>
                <a:cubicBezTo>
                  <a:pt x="9" y="89"/>
                  <a:pt x="9" y="89"/>
                  <a:pt x="9" y="89"/>
                </a:cubicBezTo>
                <a:cubicBezTo>
                  <a:pt x="9" y="89"/>
                  <a:pt x="8" y="88"/>
                  <a:pt x="8" y="87"/>
                </a:cubicBezTo>
                <a:cubicBezTo>
                  <a:pt x="8" y="73"/>
                  <a:pt x="8" y="73"/>
                  <a:pt x="8" y="73"/>
                </a:cubicBezTo>
                <a:cubicBezTo>
                  <a:pt x="8" y="73"/>
                  <a:pt x="9" y="72"/>
                  <a:pt x="9" y="72"/>
                </a:cubicBezTo>
                <a:cubicBezTo>
                  <a:pt x="23" y="70"/>
                  <a:pt x="23" y="70"/>
                  <a:pt x="23" y="70"/>
                </a:cubicBezTo>
                <a:cubicBezTo>
                  <a:pt x="25" y="69"/>
                  <a:pt x="26" y="68"/>
                  <a:pt x="27" y="67"/>
                </a:cubicBezTo>
                <a:cubicBezTo>
                  <a:pt x="28" y="62"/>
                  <a:pt x="30" y="57"/>
                  <a:pt x="32" y="52"/>
                </a:cubicBezTo>
                <a:cubicBezTo>
                  <a:pt x="33" y="51"/>
                  <a:pt x="33" y="49"/>
                  <a:pt x="32" y="48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4" y="35"/>
                  <a:pt x="24" y="3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4"/>
                  <a:pt x="35" y="24"/>
                  <a:pt x="35" y="24"/>
                </a:cubicBezTo>
                <a:cubicBezTo>
                  <a:pt x="35" y="24"/>
                  <a:pt x="35" y="24"/>
                  <a:pt x="36" y="24"/>
                </a:cubicBezTo>
                <a:cubicBezTo>
                  <a:pt x="47" y="33"/>
                  <a:pt x="47" y="33"/>
                  <a:pt x="47" y="33"/>
                </a:cubicBezTo>
                <a:cubicBezTo>
                  <a:pt x="49" y="33"/>
                  <a:pt x="50" y="34"/>
                  <a:pt x="52" y="33"/>
                </a:cubicBezTo>
                <a:cubicBezTo>
                  <a:pt x="56" y="30"/>
                  <a:pt x="61" y="28"/>
                  <a:pt x="66" y="27"/>
                </a:cubicBezTo>
                <a:cubicBezTo>
                  <a:pt x="67" y="26"/>
                  <a:pt x="69" y="25"/>
                  <a:pt x="69" y="23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9"/>
                  <a:pt x="72" y="8"/>
                  <a:pt x="73" y="8"/>
                </a:cubicBezTo>
                <a:cubicBezTo>
                  <a:pt x="87" y="8"/>
                  <a:pt x="87" y="8"/>
                  <a:pt x="87" y="8"/>
                </a:cubicBezTo>
                <a:cubicBezTo>
                  <a:pt x="87" y="8"/>
                  <a:pt x="88" y="9"/>
                  <a:pt x="88" y="9"/>
                </a:cubicBezTo>
                <a:cubicBezTo>
                  <a:pt x="90" y="23"/>
                  <a:pt x="90" y="23"/>
                  <a:pt x="90" y="23"/>
                </a:cubicBezTo>
                <a:cubicBezTo>
                  <a:pt x="91" y="25"/>
                  <a:pt x="92" y="26"/>
                  <a:pt x="93" y="27"/>
                </a:cubicBezTo>
                <a:cubicBezTo>
                  <a:pt x="99" y="28"/>
                  <a:pt x="103" y="30"/>
                  <a:pt x="108" y="33"/>
                </a:cubicBezTo>
                <a:cubicBezTo>
                  <a:pt x="109" y="33"/>
                  <a:pt x="111" y="33"/>
                  <a:pt x="112" y="32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4" y="24"/>
                  <a:pt x="125" y="24"/>
                  <a:pt x="125" y="24"/>
                </a:cubicBezTo>
                <a:cubicBezTo>
                  <a:pt x="125" y="24"/>
                  <a:pt x="125" y="24"/>
                  <a:pt x="126" y="2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6" y="35"/>
                  <a:pt x="136" y="35"/>
                  <a:pt x="136" y="36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7" y="49"/>
                  <a:pt x="127" y="51"/>
                  <a:pt x="127" y="52"/>
                </a:cubicBezTo>
                <a:cubicBezTo>
                  <a:pt x="130" y="56"/>
                  <a:pt x="132" y="61"/>
                  <a:pt x="133" y="66"/>
                </a:cubicBezTo>
                <a:cubicBezTo>
                  <a:pt x="134" y="68"/>
                  <a:pt x="135" y="69"/>
                  <a:pt x="137" y="69"/>
                </a:cubicBezTo>
                <a:cubicBezTo>
                  <a:pt x="151" y="72"/>
                  <a:pt x="151" y="72"/>
                  <a:pt x="151" y="72"/>
                </a:cubicBezTo>
                <a:cubicBezTo>
                  <a:pt x="151" y="72"/>
                  <a:pt x="152" y="72"/>
                  <a:pt x="152" y="73"/>
                </a:cubicBezTo>
                <a:cubicBezTo>
                  <a:pt x="152" y="87"/>
                  <a:pt x="152" y="87"/>
                  <a:pt x="152" y="87"/>
                </a:cubicBezTo>
                <a:close/>
                <a:moveTo>
                  <a:pt x="102" y="92"/>
                </a:moveTo>
                <a:cubicBezTo>
                  <a:pt x="102" y="101"/>
                  <a:pt x="95" y="109"/>
                  <a:pt x="86" y="109"/>
                </a:cubicBezTo>
                <a:cubicBezTo>
                  <a:pt x="86" y="109"/>
                  <a:pt x="86" y="109"/>
                  <a:pt x="86" y="109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4" y="117"/>
                  <a:pt x="84" y="117"/>
                  <a:pt x="84" y="117"/>
                </a:cubicBezTo>
                <a:cubicBezTo>
                  <a:pt x="84" y="119"/>
                  <a:pt x="82" y="121"/>
                  <a:pt x="80" y="121"/>
                </a:cubicBezTo>
                <a:cubicBezTo>
                  <a:pt x="78" y="121"/>
                  <a:pt x="76" y="119"/>
                  <a:pt x="76" y="117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65" y="109"/>
                  <a:pt x="65" y="109"/>
                  <a:pt x="65" y="109"/>
                </a:cubicBezTo>
                <a:cubicBezTo>
                  <a:pt x="63" y="109"/>
                  <a:pt x="61" y="107"/>
                  <a:pt x="61" y="105"/>
                </a:cubicBezTo>
                <a:cubicBezTo>
                  <a:pt x="61" y="103"/>
                  <a:pt x="63" y="101"/>
                  <a:pt x="65" y="101"/>
                </a:cubicBezTo>
                <a:cubicBezTo>
                  <a:pt x="86" y="101"/>
                  <a:pt x="86" y="101"/>
                  <a:pt x="86" y="101"/>
                </a:cubicBezTo>
                <a:cubicBezTo>
                  <a:pt x="90" y="101"/>
                  <a:pt x="94" y="97"/>
                  <a:pt x="94" y="92"/>
                </a:cubicBezTo>
                <a:cubicBezTo>
                  <a:pt x="94" y="88"/>
                  <a:pt x="90" y="84"/>
                  <a:pt x="86" y="84"/>
                </a:cubicBezTo>
                <a:cubicBezTo>
                  <a:pt x="74" y="84"/>
                  <a:pt x="74" y="84"/>
                  <a:pt x="74" y="84"/>
                </a:cubicBezTo>
                <a:cubicBezTo>
                  <a:pt x="65" y="84"/>
                  <a:pt x="58" y="77"/>
                  <a:pt x="58" y="67"/>
                </a:cubicBezTo>
                <a:cubicBezTo>
                  <a:pt x="58" y="58"/>
                  <a:pt x="65" y="51"/>
                  <a:pt x="74" y="51"/>
                </a:cubicBezTo>
                <a:cubicBezTo>
                  <a:pt x="76" y="51"/>
                  <a:pt x="76" y="51"/>
                  <a:pt x="76" y="51"/>
                </a:cubicBezTo>
                <a:cubicBezTo>
                  <a:pt x="76" y="43"/>
                  <a:pt x="76" y="43"/>
                  <a:pt x="76" y="43"/>
                </a:cubicBezTo>
                <a:cubicBezTo>
                  <a:pt x="76" y="41"/>
                  <a:pt x="78" y="39"/>
                  <a:pt x="80" y="39"/>
                </a:cubicBezTo>
                <a:cubicBezTo>
                  <a:pt x="82" y="39"/>
                  <a:pt x="84" y="41"/>
                  <a:pt x="84" y="43"/>
                </a:cubicBezTo>
                <a:cubicBezTo>
                  <a:pt x="84" y="51"/>
                  <a:pt x="84" y="51"/>
                  <a:pt x="84" y="51"/>
                </a:cubicBezTo>
                <a:cubicBezTo>
                  <a:pt x="94" y="51"/>
                  <a:pt x="94" y="51"/>
                  <a:pt x="94" y="51"/>
                </a:cubicBezTo>
                <a:cubicBezTo>
                  <a:pt x="97" y="51"/>
                  <a:pt x="98" y="53"/>
                  <a:pt x="98" y="55"/>
                </a:cubicBezTo>
                <a:cubicBezTo>
                  <a:pt x="98" y="57"/>
                  <a:pt x="97" y="59"/>
                  <a:pt x="94" y="59"/>
                </a:cubicBezTo>
                <a:cubicBezTo>
                  <a:pt x="74" y="59"/>
                  <a:pt x="74" y="59"/>
                  <a:pt x="74" y="59"/>
                </a:cubicBezTo>
                <a:cubicBezTo>
                  <a:pt x="70" y="59"/>
                  <a:pt x="66" y="63"/>
                  <a:pt x="66" y="67"/>
                </a:cubicBezTo>
                <a:cubicBezTo>
                  <a:pt x="66" y="72"/>
                  <a:pt x="70" y="76"/>
                  <a:pt x="74" y="76"/>
                </a:cubicBezTo>
                <a:cubicBezTo>
                  <a:pt x="86" y="76"/>
                  <a:pt x="86" y="76"/>
                  <a:pt x="86" y="76"/>
                </a:cubicBezTo>
                <a:cubicBezTo>
                  <a:pt x="95" y="76"/>
                  <a:pt x="102" y="83"/>
                  <a:pt x="102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6" name="Freeform 57">
            <a:extLst>
              <a:ext uri="{FF2B5EF4-FFF2-40B4-BE49-F238E27FC236}">
                <a16:creationId xmlns:a16="http://schemas.microsoft.com/office/drawing/2014/main" id="{4D38B5D6-E6E3-48A2-A042-F238B00D04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33511" y="5190651"/>
            <a:ext cx="394217" cy="454462"/>
          </a:xfrm>
          <a:custGeom>
            <a:avLst/>
            <a:gdLst>
              <a:gd name="T0" fmla="*/ 130 w 140"/>
              <a:gd name="T1" fmla="*/ 23 h 160"/>
              <a:gd name="T2" fmla="*/ 116 w 140"/>
              <a:gd name="T3" fmla="*/ 21 h 160"/>
              <a:gd name="T4" fmla="*/ 70 w 140"/>
              <a:gd name="T5" fmla="*/ 0 h 160"/>
              <a:gd name="T6" fmla="*/ 11 w 140"/>
              <a:gd name="T7" fmla="*/ 23 h 160"/>
              <a:gd name="T8" fmla="*/ 0 w 140"/>
              <a:gd name="T9" fmla="*/ 48 h 160"/>
              <a:gd name="T10" fmla="*/ 0 w 140"/>
              <a:gd name="T11" fmla="*/ 85 h 160"/>
              <a:gd name="T12" fmla="*/ 20 w 140"/>
              <a:gd name="T13" fmla="*/ 131 h 160"/>
              <a:gd name="T14" fmla="*/ 70 w 140"/>
              <a:gd name="T15" fmla="*/ 160 h 160"/>
              <a:gd name="T16" fmla="*/ 78 w 140"/>
              <a:gd name="T17" fmla="*/ 158 h 160"/>
              <a:gd name="T18" fmla="*/ 92 w 140"/>
              <a:gd name="T19" fmla="*/ 151 h 160"/>
              <a:gd name="T20" fmla="*/ 139 w 140"/>
              <a:gd name="T21" fmla="*/ 90 h 160"/>
              <a:gd name="T22" fmla="*/ 140 w 140"/>
              <a:gd name="T23" fmla="*/ 63 h 160"/>
              <a:gd name="T24" fmla="*/ 140 w 140"/>
              <a:gd name="T25" fmla="*/ 54 h 160"/>
              <a:gd name="T26" fmla="*/ 132 w 140"/>
              <a:gd name="T27" fmla="*/ 62 h 160"/>
              <a:gd name="T28" fmla="*/ 131 w 140"/>
              <a:gd name="T29" fmla="*/ 83 h 160"/>
              <a:gd name="T30" fmla="*/ 121 w 140"/>
              <a:gd name="T31" fmla="*/ 117 h 160"/>
              <a:gd name="T32" fmla="*/ 75 w 140"/>
              <a:gd name="T33" fmla="*/ 150 h 160"/>
              <a:gd name="T34" fmla="*/ 72 w 140"/>
              <a:gd name="T35" fmla="*/ 152 h 160"/>
              <a:gd name="T36" fmla="*/ 68 w 140"/>
              <a:gd name="T37" fmla="*/ 152 h 160"/>
              <a:gd name="T38" fmla="*/ 10 w 140"/>
              <a:gd name="T39" fmla="*/ 98 h 160"/>
              <a:gd name="T40" fmla="*/ 8 w 140"/>
              <a:gd name="T41" fmla="*/ 48 h 160"/>
              <a:gd name="T42" fmla="*/ 8 w 140"/>
              <a:gd name="T43" fmla="*/ 35 h 160"/>
              <a:gd name="T44" fmla="*/ 12 w 140"/>
              <a:gd name="T45" fmla="*/ 31 h 160"/>
              <a:gd name="T46" fmla="*/ 70 w 140"/>
              <a:gd name="T47" fmla="*/ 8 h 160"/>
              <a:gd name="T48" fmla="*/ 114 w 140"/>
              <a:gd name="T49" fmla="*/ 29 h 160"/>
              <a:gd name="T50" fmla="*/ 129 w 140"/>
              <a:gd name="T51" fmla="*/ 31 h 160"/>
              <a:gd name="T52" fmla="*/ 132 w 140"/>
              <a:gd name="T53" fmla="*/ 54 h 160"/>
              <a:gd name="T54" fmla="*/ 92 w 140"/>
              <a:gd name="T55" fmla="*/ 92 h 160"/>
              <a:gd name="T56" fmla="*/ 76 w 140"/>
              <a:gd name="T57" fmla="*/ 108 h 160"/>
              <a:gd name="T58" fmla="*/ 74 w 140"/>
              <a:gd name="T59" fmla="*/ 116 h 160"/>
              <a:gd name="T60" fmla="*/ 66 w 140"/>
              <a:gd name="T61" fmla="*/ 116 h 160"/>
              <a:gd name="T62" fmla="*/ 55 w 140"/>
              <a:gd name="T63" fmla="*/ 108 h 160"/>
              <a:gd name="T64" fmla="*/ 55 w 140"/>
              <a:gd name="T65" fmla="*/ 100 h 160"/>
              <a:gd name="T66" fmla="*/ 84 w 140"/>
              <a:gd name="T67" fmla="*/ 92 h 160"/>
              <a:gd name="T68" fmla="*/ 64 w 140"/>
              <a:gd name="T69" fmla="*/ 84 h 160"/>
              <a:gd name="T70" fmla="*/ 64 w 140"/>
              <a:gd name="T71" fmla="*/ 52 h 160"/>
              <a:gd name="T72" fmla="*/ 66 w 140"/>
              <a:gd name="T73" fmla="*/ 44 h 160"/>
              <a:gd name="T74" fmla="*/ 74 w 140"/>
              <a:gd name="T75" fmla="*/ 44 h 160"/>
              <a:gd name="T76" fmla="*/ 84 w 140"/>
              <a:gd name="T77" fmla="*/ 52 h 160"/>
              <a:gd name="T78" fmla="*/ 84 w 140"/>
              <a:gd name="T79" fmla="*/ 59 h 160"/>
              <a:gd name="T80" fmla="*/ 56 w 140"/>
              <a:gd name="T81" fmla="*/ 68 h 160"/>
              <a:gd name="T82" fmla="*/ 75 w 140"/>
              <a:gd name="T83" fmla="*/ 7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40" h="160">
                <a:moveTo>
                  <a:pt x="140" y="34"/>
                </a:moveTo>
                <a:cubicBezTo>
                  <a:pt x="140" y="28"/>
                  <a:pt x="136" y="24"/>
                  <a:pt x="130" y="23"/>
                </a:cubicBezTo>
                <a:cubicBezTo>
                  <a:pt x="128" y="23"/>
                  <a:pt x="127" y="23"/>
                  <a:pt x="126" y="22"/>
                </a:cubicBezTo>
                <a:cubicBezTo>
                  <a:pt x="122" y="22"/>
                  <a:pt x="119" y="22"/>
                  <a:pt x="116" y="21"/>
                </a:cubicBezTo>
                <a:cubicBezTo>
                  <a:pt x="103" y="18"/>
                  <a:pt x="91" y="12"/>
                  <a:pt x="77" y="3"/>
                </a:cubicBezTo>
                <a:cubicBezTo>
                  <a:pt x="75" y="1"/>
                  <a:pt x="73" y="0"/>
                  <a:pt x="70" y="0"/>
                </a:cubicBezTo>
                <a:cubicBezTo>
                  <a:pt x="67" y="0"/>
                  <a:pt x="65" y="1"/>
                  <a:pt x="62" y="3"/>
                </a:cubicBezTo>
                <a:cubicBezTo>
                  <a:pt x="44" y="15"/>
                  <a:pt x="28" y="22"/>
                  <a:pt x="11" y="23"/>
                </a:cubicBezTo>
                <a:cubicBezTo>
                  <a:pt x="4" y="23"/>
                  <a:pt x="0" y="27"/>
                  <a:pt x="0" y="35"/>
                </a:cubicBezTo>
                <a:cubicBezTo>
                  <a:pt x="0" y="39"/>
                  <a:pt x="0" y="43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60"/>
                  <a:pt x="0" y="73"/>
                  <a:pt x="0" y="85"/>
                </a:cubicBezTo>
                <a:cubicBezTo>
                  <a:pt x="0" y="90"/>
                  <a:pt x="1" y="95"/>
                  <a:pt x="2" y="99"/>
                </a:cubicBezTo>
                <a:cubicBezTo>
                  <a:pt x="4" y="111"/>
                  <a:pt x="10" y="121"/>
                  <a:pt x="20" y="131"/>
                </a:cubicBezTo>
                <a:cubicBezTo>
                  <a:pt x="32" y="143"/>
                  <a:pt x="47" y="152"/>
                  <a:pt x="66" y="159"/>
                </a:cubicBezTo>
                <a:cubicBezTo>
                  <a:pt x="67" y="160"/>
                  <a:pt x="68" y="160"/>
                  <a:pt x="70" y="160"/>
                </a:cubicBezTo>
                <a:cubicBezTo>
                  <a:pt x="71" y="160"/>
                  <a:pt x="73" y="160"/>
                  <a:pt x="75" y="159"/>
                </a:cubicBezTo>
                <a:cubicBezTo>
                  <a:pt x="76" y="159"/>
                  <a:pt x="77" y="158"/>
                  <a:pt x="78" y="158"/>
                </a:cubicBezTo>
                <a:cubicBezTo>
                  <a:pt x="78" y="158"/>
                  <a:pt x="78" y="158"/>
                  <a:pt x="78" y="158"/>
                </a:cubicBezTo>
                <a:cubicBezTo>
                  <a:pt x="83" y="156"/>
                  <a:pt x="87" y="154"/>
                  <a:pt x="92" y="151"/>
                </a:cubicBezTo>
                <a:cubicBezTo>
                  <a:pt x="107" y="143"/>
                  <a:pt x="119" y="134"/>
                  <a:pt x="127" y="122"/>
                </a:cubicBezTo>
                <a:cubicBezTo>
                  <a:pt x="135" y="112"/>
                  <a:pt x="139" y="101"/>
                  <a:pt x="139" y="90"/>
                </a:cubicBezTo>
                <a:cubicBezTo>
                  <a:pt x="139" y="88"/>
                  <a:pt x="139" y="86"/>
                  <a:pt x="139" y="83"/>
                </a:cubicBezTo>
                <a:cubicBezTo>
                  <a:pt x="140" y="63"/>
                  <a:pt x="140" y="63"/>
                  <a:pt x="140" y="63"/>
                </a:cubicBezTo>
                <a:cubicBezTo>
                  <a:pt x="140" y="62"/>
                  <a:pt x="140" y="62"/>
                  <a:pt x="140" y="6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0" y="47"/>
                  <a:pt x="140" y="41"/>
                  <a:pt x="140" y="34"/>
                </a:cubicBezTo>
                <a:close/>
                <a:moveTo>
                  <a:pt x="132" y="62"/>
                </a:moveTo>
                <a:cubicBezTo>
                  <a:pt x="132" y="62"/>
                  <a:pt x="132" y="62"/>
                  <a:pt x="132" y="62"/>
                </a:cubicBezTo>
                <a:cubicBezTo>
                  <a:pt x="131" y="83"/>
                  <a:pt x="131" y="83"/>
                  <a:pt x="131" y="83"/>
                </a:cubicBezTo>
                <a:cubicBezTo>
                  <a:pt x="131" y="85"/>
                  <a:pt x="131" y="88"/>
                  <a:pt x="131" y="90"/>
                </a:cubicBezTo>
                <a:cubicBezTo>
                  <a:pt x="131" y="99"/>
                  <a:pt x="127" y="108"/>
                  <a:pt x="121" y="117"/>
                </a:cubicBezTo>
                <a:cubicBezTo>
                  <a:pt x="113" y="128"/>
                  <a:pt x="102" y="137"/>
                  <a:pt x="88" y="144"/>
                </a:cubicBezTo>
                <a:cubicBezTo>
                  <a:pt x="84" y="146"/>
                  <a:pt x="79" y="148"/>
                  <a:pt x="75" y="150"/>
                </a:cubicBezTo>
                <a:cubicBezTo>
                  <a:pt x="75" y="150"/>
                  <a:pt x="75" y="150"/>
                  <a:pt x="75" y="150"/>
                </a:cubicBezTo>
                <a:cubicBezTo>
                  <a:pt x="74" y="151"/>
                  <a:pt x="73" y="151"/>
                  <a:pt x="72" y="152"/>
                </a:cubicBezTo>
                <a:cubicBezTo>
                  <a:pt x="71" y="152"/>
                  <a:pt x="70" y="152"/>
                  <a:pt x="70" y="152"/>
                </a:cubicBezTo>
                <a:cubicBezTo>
                  <a:pt x="69" y="152"/>
                  <a:pt x="69" y="152"/>
                  <a:pt x="68" y="152"/>
                </a:cubicBezTo>
                <a:cubicBezTo>
                  <a:pt x="51" y="145"/>
                  <a:pt x="37" y="136"/>
                  <a:pt x="26" y="125"/>
                </a:cubicBezTo>
                <a:cubicBezTo>
                  <a:pt x="17" y="117"/>
                  <a:pt x="12" y="108"/>
                  <a:pt x="10" y="98"/>
                </a:cubicBezTo>
                <a:cubicBezTo>
                  <a:pt x="9" y="93"/>
                  <a:pt x="8" y="89"/>
                  <a:pt x="8" y="85"/>
                </a:cubicBezTo>
                <a:cubicBezTo>
                  <a:pt x="8" y="73"/>
                  <a:pt x="8" y="60"/>
                  <a:pt x="8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4"/>
                  <a:pt x="8" y="39"/>
                  <a:pt x="8" y="35"/>
                </a:cubicBezTo>
                <a:cubicBezTo>
                  <a:pt x="8" y="33"/>
                  <a:pt x="8" y="32"/>
                  <a:pt x="9" y="32"/>
                </a:cubicBezTo>
                <a:cubicBezTo>
                  <a:pt x="9" y="31"/>
                  <a:pt x="10" y="31"/>
                  <a:pt x="12" y="31"/>
                </a:cubicBezTo>
                <a:cubicBezTo>
                  <a:pt x="30" y="30"/>
                  <a:pt x="48" y="23"/>
                  <a:pt x="67" y="10"/>
                </a:cubicBezTo>
                <a:cubicBezTo>
                  <a:pt x="68" y="8"/>
                  <a:pt x="69" y="8"/>
                  <a:pt x="70" y="8"/>
                </a:cubicBezTo>
                <a:cubicBezTo>
                  <a:pt x="70" y="8"/>
                  <a:pt x="71" y="9"/>
                  <a:pt x="73" y="10"/>
                </a:cubicBezTo>
                <a:cubicBezTo>
                  <a:pt x="87" y="20"/>
                  <a:pt x="100" y="26"/>
                  <a:pt x="114" y="29"/>
                </a:cubicBezTo>
                <a:cubicBezTo>
                  <a:pt x="118" y="29"/>
                  <a:pt x="121" y="30"/>
                  <a:pt x="125" y="30"/>
                </a:cubicBezTo>
                <a:cubicBezTo>
                  <a:pt x="126" y="30"/>
                  <a:pt x="127" y="31"/>
                  <a:pt x="129" y="31"/>
                </a:cubicBezTo>
                <a:cubicBezTo>
                  <a:pt x="131" y="31"/>
                  <a:pt x="132" y="32"/>
                  <a:pt x="132" y="34"/>
                </a:cubicBezTo>
                <a:cubicBezTo>
                  <a:pt x="132" y="41"/>
                  <a:pt x="132" y="47"/>
                  <a:pt x="132" y="54"/>
                </a:cubicBezTo>
                <a:lnTo>
                  <a:pt x="132" y="62"/>
                </a:lnTo>
                <a:close/>
                <a:moveTo>
                  <a:pt x="92" y="92"/>
                </a:moveTo>
                <a:cubicBezTo>
                  <a:pt x="92" y="101"/>
                  <a:pt x="84" y="108"/>
                  <a:pt x="76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16"/>
                  <a:pt x="74" y="116"/>
                  <a:pt x="74" y="116"/>
                </a:cubicBezTo>
                <a:cubicBezTo>
                  <a:pt x="74" y="118"/>
                  <a:pt x="72" y="120"/>
                  <a:pt x="70" y="120"/>
                </a:cubicBezTo>
                <a:cubicBezTo>
                  <a:pt x="68" y="120"/>
                  <a:pt x="66" y="118"/>
                  <a:pt x="66" y="116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55" y="108"/>
                  <a:pt x="55" y="108"/>
                  <a:pt x="55" y="108"/>
                </a:cubicBezTo>
                <a:cubicBezTo>
                  <a:pt x="53" y="108"/>
                  <a:pt x="51" y="107"/>
                  <a:pt x="51" y="104"/>
                </a:cubicBezTo>
                <a:cubicBezTo>
                  <a:pt x="51" y="102"/>
                  <a:pt x="53" y="100"/>
                  <a:pt x="55" y="100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80" y="100"/>
                  <a:pt x="84" y="97"/>
                  <a:pt x="84" y="92"/>
                </a:cubicBezTo>
                <a:cubicBezTo>
                  <a:pt x="84" y="88"/>
                  <a:pt x="80" y="84"/>
                  <a:pt x="75" y="84"/>
                </a:cubicBezTo>
                <a:cubicBezTo>
                  <a:pt x="64" y="84"/>
                  <a:pt x="64" y="84"/>
                  <a:pt x="64" y="84"/>
                </a:cubicBezTo>
                <a:cubicBezTo>
                  <a:pt x="55" y="84"/>
                  <a:pt x="48" y="77"/>
                  <a:pt x="48" y="68"/>
                </a:cubicBezTo>
                <a:cubicBezTo>
                  <a:pt x="48" y="59"/>
                  <a:pt x="55" y="52"/>
                  <a:pt x="64" y="52"/>
                </a:cubicBezTo>
                <a:cubicBezTo>
                  <a:pt x="66" y="52"/>
                  <a:pt x="66" y="52"/>
                  <a:pt x="66" y="52"/>
                </a:cubicBezTo>
                <a:cubicBezTo>
                  <a:pt x="66" y="44"/>
                  <a:pt x="66" y="44"/>
                  <a:pt x="66" y="44"/>
                </a:cubicBezTo>
                <a:cubicBezTo>
                  <a:pt x="66" y="42"/>
                  <a:pt x="68" y="40"/>
                  <a:pt x="70" y="40"/>
                </a:cubicBezTo>
                <a:cubicBezTo>
                  <a:pt x="72" y="40"/>
                  <a:pt x="74" y="42"/>
                  <a:pt x="74" y="44"/>
                </a:cubicBezTo>
                <a:cubicBezTo>
                  <a:pt x="74" y="52"/>
                  <a:pt x="74" y="52"/>
                  <a:pt x="74" y="52"/>
                </a:cubicBezTo>
                <a:cubicBezTo>
                  <a:pt x="84" y="52"/>
                  <a:pt x="84" y="52"/>
                  <a:pt x="84" y="52"/>
                </a:cubicBezTo>
                <a:cubicBezTo>
                  <a:pt x="86" y="52"/>
                  <a:pt x="88" y="53"/>
                  <a:pt x="88" y="55"/>
                </a:cubicBezTo>
                <a:cubicBezTo>
                  <a:pt x="88" y="58"/>
                  <a:pt x="86" y="59"/>
                  <a:pt x="8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0" y="59"/>
                  <a:pt x="56" y="63"/>
                  <a:pt x="56" y="68"/>
                </a:cubicBezTo>
                <a:cubicBezTo>
                  <a:pt x="56" y="72"/>
                  <a:pt x="60" y="76"/>
                  <a:pt x="64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84" y="76"/>
                  <a:pt x="92" y="83"/>
                  <a:pt x="92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7" name="Freeform 58">
            <a:extLst>
              <a:ext uri="{FF2B5EF4-FFF2-40B4-BE49-F238E27FC236}">
                <a16:creationId xmlns:a16="http://schemas.microsoft.com/office/drawing/2014/main" id="{9200F660-C521-4A55-B28A-E9D16A5BBA3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5725003"/>
            <a:ext cx="450533" cy="396836"/>
          </a:xfrm>
          <a:custGeom>
            <a:avLst/>
            <a:gdLst>
              <a:gd name="T0" fmla="*/ 92 w 160"/>
              <a:gd name="T1" fmla="*/ 76 h 140"/>
              <a:gd name="T2" fmla="*/ 81 w 160"/>
              <a:gd name="T3" fmla="*/ 104 h 140"/>
              <a:gd name="T4" fmla="*/ 114 w 160"/>
              <a:gd name="T5" fmla="*/ 114 h 140"/>
              <a:gd name="T6" fmla="*/ 124 w 160"/>
              <a:gd name="T7" fmla="*/ 87 h 140"/>
              <a:gd name="T8" fmla="*/ 117 w 160"/>
              <a:gd name="T9" fmla="*/ 104 h 140"/>
              <a:gd name="T10" fmla="*/ 92 w 160"/>
              <a:gd name="T11" fmla="*/ 106 h 140"/>
              <a:gd name="T12" fmla="*/ 89 w 160"/>
              <a:gd name="T13" fmla="*/ 87 h 140"/>
              <a:gd name="T14" fmla="*/ 114 w 160"/>
              <a:gd name="T15" fmla="*/ 84 h 140"/>
              <a:gd name="T16" fmla="*/ 117 w 160"/>
              <a:gd name="T17" fmla="*/ 104 h 140"/>
              <a:gd name="T18" fmla="*/ 159 w 160"/>
              <a:gd name="T19" fmla="*/ 44 h 140"/>
              <a:gd name="T20" fmla="*/ 132 w 160"/>
              <a:gd name="T21" fmla="*/ 0 h 140"/>
              <a:gd name="T22" fmla="*/ 24 w 160"/>
              <a:gd name="T23" fmla="*/ 2 h 140"/>
              <a:gd name="T24" fmla="*/ 0 w 160"/>
              <a:gd name="T25" fmla="*/ 46 h 140"/>
              <a:gd name="T26" fmla="*/ 14 w 160"/>
              <a:gd name="T27" fmla="*/ 136 h 140"/>
              <a:gd name="T28" fmla="*/ 39 w 160"/>
              <a:gd name="T29" fmla="*/ 140 h 140"/>
              <a:gd name="T30" fmla="*/ 70 w 160"/>
              <a:gd name="T31" fmla="*/ 140 h 140"/>
              <a:gd name="T32" fmla="*/ 142 w 160"/>
              <a:gd name="T33" fmla="*/ 140 h 140"/>
              <a:gd name="T34" fmla="*/ 146 w 160"/>
              <a:gd name="T35" fmla="*/ 67 h 140"/>
              <a:gd name="T36" fmla="*/ 160 w 160"/>
              <a:gd name="T37" fmla="*/ 46 h 140"/>
              <a:gd name="T38" fmla="*/ 130 w 160"/>
              <a:gd name="T39" fmla="*/ 8 h 140"/>
              <a:gd name="T40" fmla="*/ 11 w 160"/>
              <a:gd name="T41" fmla="*/ 41 h 140"/>
              <a:gd name="T42" fmla="*/ 114 w 160"/>
              <a:gd name="T43" fmla="*/ 48 h 140"/>
              <a:gd name="T44" fmla="*/ 84 w 160"/>
              <a:gd name="T45" fmla="*/ 48 h 140"/>
              <a:gd name="T46" fmla="*/ 76 w 160"/>
              <a:gd name="T47" fmla="*/ 48 h 140"/>
              <a:gd name="T48" fmla="*/ 46 w 160"/>
              <a:gd name="T49" fmla="*/ 48 h 140"/>
              <a:gd name="T50" fmla="*/ 8 w 160"/>
              <a:gd name="T51" fmla="*/ 48 h 140"/>
              <a:gd name="T52" fmla="*/ 23 w 160"/>
              <a:gd name="T53" fmla="*/ 61 h 140"/>
              <a:gd name="T54" fmla="*/ 66 w 160"/>
              <a:gd name="T55" fmla="*/ 132 h 140"/>
              <a:gd name="T56" fmla="*/ 43 w 160"/>
              <a:gd name="T57" fmla="*/ 90 h 140"/>
              <a:gd name="T58" fmla="*/ 60 w 160"/>
              <a:gd name="T59" fmla="*/ 84 h 140"/>
              <a:gd name="T60" fmla="*/ 66 w 160"/>
              <a:gd name="T61" fmla="*/ 132 h 140"/>
              <a:gd name="T62" fmla="*/ 74 w 160"/>
              <a:gd name="T63" fmla="*/ 132 h 140"/>
              <a:gd name="T64" fmla="*/ 60 w 160"/>
              <a:gd name="T65" fmla="*/ 76 h 140"/>
              <a:gd name="T66" fmla="*/ 35 w 160"/>
              <a:gd name="T67" fmla="*/ 90 h 140"/>
              <a:gd name="T68" fmla="*/ 22 w 160"/>
              <a:gd name="T69" fmla="*/ 132 h 140"/>
              <a:gd name="T70" fmla="*/ 23 w 160"/>
              <a:gd name="T71" fmla="*/ 69 h 140"/>
              <a:gd name="T72" fmla="*/ 61 w 160"/>
              <a:gd name="T73" fmla="*/ 69 h 140"/>
              <a:gd name="T74" fmla="*/ 99 w 160"/>
              <a:gd name="T75" fmla="*/ 69 h 140"/>
              <a:gd name="T76" fmla="*/ 137 w 160"/>
              <a:gd name="T77" fmla="*/ 69 h 140"/>
              <a:gd name="T78" fmla="*/ 138 w 160"/>
              <a:gd name="T79" fmla="*/ 132 h 140"/>
              <a:gd name="T80" fmla="*/ 122 w 160"/>
              <a:gd name="T81" fmla="*/ 48 h 140"/>
              <a:gd name="T82" fmla="*/ 137 w 160"/>
              <a:gd name="T83" fmla="*/ 61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40">
                <a:moveTo>
                  <a:pt x="114" y="76"/>
                </a:moveTo>
                <a:cubicBezTo>
                  <a:pt x="92" y="76"/>
                  <a:pt x="92" y="76"/>
                  <a:pt x="92" y="76"/>
                </a:cubicBezTo>
                <a:cubicBezTo>
                  <a:pt x="86" y="76"/>
                  <a:pt x="81" y="81"/>
                  <a:pt x="81" y="87"/>
                </a:cubicBezTo>
                <a:cubicBezTo>
                  <a:pt x="81" y="104"/>
                  <a:pt x="81" y="104"/>
                  <a:pt x="81" y="104"/>
                </a:cubicBezTo>
                <a:cubicBezTo>
                  <a:pt x="81" y="109"/>
                  <a:pt x="86" y="114"/>
                  <a:pt x="92" y="114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20" y="114"/>
                  <a:pt x="124" y="109"/>
                  <a:pt x="124" y="104"/>
                </a:cubicBezTo>
                <a:cubicBezTo>
                  <a:pt x="124" y="87"/>
                  <a:pt x="124" y="87"/>
                  <a:pt x="124" y="87"/>
                </a:cubicBezTo>
                <a:cubicBezTo>
                  <a:pt x="124" y="81"/>
                  <a:pt x="120" y="76"/>
                  <a:pt x="114" y="76"/>
                </a:cubicBezTo>
                <a:close/>
                <a:moveTo>
                  <a:pt x="117" y="104"/>
                </a:moveTo>
                <a:cubicBezTo>
                  <a:pt x="117" y="105"/>
                  <a:pt x="115" y="106"/>
                  <a:pt x="114" y="106"/>
                </a:cubicBezTo>
                <a:cubicBezTo>
                  <a:pt x="92" y="106"/>
                  <a:pt x="92" y="106"/>
                  <a:pt x="92" y="106"/>
                </a:cubicBezTo>
                <a:cubicBezTo>
                  <a:pt x="90" y="106"/>
                  <a:pt x="89" y="105"/>
                  <a:pt x="89" y="104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5"/>
                  <a:pt x="90" y="84"/>
                  <a:pt x="92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5" y="84"/>
                  <a:pt x="117" y="85"/>
                  <a:pt x="117" y="87"/>
                </a:cubicBezTo>
                <a:lnTo>
                  <a:pt x="117" y="104"/>
                </a:lnTo>
                <a:close/>
                <a:moveTo>
                  <a:pt x="160" y="46"/>
                </a:moveTo>
                <a:cubicBezTo>
                  <a:pt x="160" y="45"/>
                  <a:pt x="160" y="44"/>
                  <a:pt x="159" y="44"/>
                </a:cubicBezTo>
                <a:cubicBezTo>
                  <a:pt x="136" y="2"/>
                  <a:pt x="136" y="2"/>
                  <a:pt x="136" y="2"/>
                </a:cubicBezTo>
                <a:cubicBezTo>
                  <a:pt x="135" y="1"/>
                  <a:pt x="134" y="0"/>
                  <a:pt x="1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0"/>
                  <a:pt x="25" y="1"/>
                  <a:pt x="24" y="2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5"/>
                  <a:pt x="0" y="46"/>
                </a:cubicBezTo>
                <a:cubicBezTo>
                  <a:pt x="0" y="55"/>
                  <a:pt x="6" y="63"/>
                  <a:pt x="14" y="6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4" y="138"/>
                  <a:pt x="15" y="140"/>
                  <a:pt x="18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39" y="140"/>
                  <a:pt x="39" y="140"/>
                  <a:pt x="39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70" y="140"/>
                  <a:pt x="70" y="140"/>
                  <a:pt x="70" y="140"/>
                </a:cubicBezTo>
                <a:cubicBezTo>
                  <a:pt x="142" y="140"/>
                  <a:pt x="142" y="140"/>
                  <a:pt x="142" y="140"/>
                </a:cubicBezTo>
                <a:cubicBezTo>
                  <a:pt x="144" y="140"/>
                  <a:pt x="146" y="138"/>
                  <a:pt x="146" y="136"/>
                </a:cubicBezTo>
                <a:cubicBezTo>
                  <a:pt x="146" y="67"/>
                  <a:pt x="146" y="67"/>
                  <a:pt x="146" y="67"/>
                </a:cubicBezTo>
                <a:cubicBezTo>
                  <a:pt x="146" y="67"/>
                  <a:pt x="146" y="67"/>
                  <a:pt x="146" y="67"/>
                </a:cubicBezTo>
                <a:cubicBezTo>
                  <a:pt x="154" y="63"/>
                  <a:pt x="160" y="55"/>
                  <a:pt x="160" y="46"/>
                </a:cubicBezTo>
                <a:close/>
                <a:moveTo>
                  <a:pt x="30" y="8"/>
                </a:moveTo>
                <a:cubicBezTo>
                  <a:pt x="130" y="8"/>
                  <a:pt x="130" y="8"/>
                  <a:pt x="130" y="8"/>
                </a:cubicBezTo>
                <a:cubicBezTo>
                  <a:pt x="149" y="41"/>
                  <a:pt x="149" y="41"/>
                  <a:pt x="149" y="41"/>
                </a:cubicBezTo>
                <a:cubicBezTo>
                  <a:pt x="11" y="41"/>
                  <a:pt x="11" y="41"/>
                  <a:pt x="11" y="41"/>
                </a:cubicBezTo>
                <a:lnTo>
                  <a:pt x="30" y="8"/>
                </a:lnTo>
                <a:close/>
                <a:moveTo>
                  <a:pt x="114" y="48"/>
                </a:moveTo>
                <a:cubicBezTo>
                  <a:pt x="113" y="55"/>
                  <a:pt x="106" y="61"/>
                  <a:pt x="99" y="61"/>
                </a:cubicBezTo>
                <a:cubicBezTo>
                  <a:pt x="92" y="61"/>
                  <a:pt x="85" y="55"/>
                  <a:pt x="84" y="48"/>
                </a:cubicBezTo>
                <a:lnTo>
                  <a:pt x="114" y="48"/>
                </a:lnTo>
                <a:close/>
                <a:moveTo>
                  <a:pt x="76" y="48"/>
                </a:moveTo>
                <a:cubicBezTo>
                  <a:pt x="75" y="55"/>
                  <a:pt x="68" y="61"/>
                  <a:pt x="61" y="61"/>
                </a:cubicBezTo>
                <a:cubicBezTo>
                  <a:pt x="54" y="61"/>
                  <a:pt x="47" y="55"/>
                  <a:pt x="46" y="48"/>
                </a:cubicBezTo>
                <a:lnTo>
                  <a:pt x="76" y="48"/>
                </a:lnTo>
                <a:close/>
                <a:moveTo>
                  <a:pt x="8" y="48"/>
                </a:moveTo>
                <a:cubicBezTo>
                  <a:pt x="38" y="48"/>
                  <a:pt x="38" y="48"/>
                  <a:pt x="38" y="48"/>
                </a:cubicBezTo>
                <a:cubicBezTo>
                  <a:pt x="37" y="55"/>
                  <a:pt x="30" y="61"/>
                  <a:pt x="23" y="61"/>
                </a:cubicBezTo>
                <a:cubicBezTo>
                  <a:pt x="16" y="61"/>
                  <a:pt x="9" y="55"/>
                  <a:pt x="8" y="48"/>
                </a:cubicBezTo>
                <a:close/>
                <a:moveTo>
                  <a:pt x="66" y="132"/>
                </a:moveTo>
                <a:cubicBezTo>
                  <a:pt x="43" y="132"/>
                  <a:pt x="43" y="132"/>
                  <a:pt x="43" y="132"/>
                </a:cubicBezTo>
                <a:cubicBezTo>
                  <a:pt x="43" y="90"/>
                  <a:pt x="43" y="90"/>
                  <a:pt x="43" y="90"/>
                </a:cubicBezTo>
                <a:cubicBezTo>
                  <a:pt x="43" y="86"/>
                  <a:pt x="46" y="84"/>
                  <a:pt x="49" y="84"/>
                </a:cubicBezTo>
                <a:cubicBezTo>
                  <a:pt x="60" y="84"/>
                  <a:pt x="60" y="84"/>
                  <a:pt x="60" y="84"/>
                </a:cubicBezTo>
                <a:cubicBezTo>
                  <a:pt x="63" y="84"/>
                  <a:pt x="66" y="86"/>
                  <a:pt x="66" y="90"/>
                </a:cubicBezTo>
                <a:cubicBezTo>
                  <a:pt x="66" y="132"/>
                  <a:pt x="66" y="132"/>
                  <a:pt x="66" y="132"/>
                </a:cubicBezTo>
                <a:close/>
                <a:moveTo>
                  <a:pt x="138" y="132"/>
                </a:moveTo>
                <a:cubicBezTo>
                  <a:pt x="74" y="132"/>
                  <a:pt x="74" y="132"/>
                  <a:pt x="74" y="132"/>
                </a:cubicBezTo>
                <a:cubicBezTo>
                  <a:pt x="74" y="90"/>
                  <a:pt x="74" y="90"/>
                  <a:pt x="74" y="90"/>
                </a:cubicBezTo>
                <a:cubicBezTo>
                  <a:pt x="74" y="82"/>
                  <a:pt x="68" y="76"/>
                  <a:pt x="60" y="76"/>
                </a:cubicBezTo>
                <a:cubicBezTo>
                  <a:pt x="49" y="76"/>
                  <a:pt x="49" y="76"/>
                  <a:pt x="49" y="76"/>
                </a:cubicBezTo>
                <a:cubicBezTo>
                  <a:pt x="42" y="76"/>
                  <a:pt x="35" y="82"/>
                  <a:pt x="35" y="90"/>
                </a:cubicBezTo>
                <a:cubicBezTo>
                  <a:pt x="35" y="132"/>
                  <a:pt x="35" y="132"/>
                  <a:pt x="35" y="132"/>
                </a:cubicBezTo>
                <a:cubicBezTo>
                  <a:pt x="22" y="132"/>
                  <a:pt x="22" y="132"/>
                  <a:pt x="22" y="132"/>
                </a:cubicBezTo>
                <a:cubicBezTo>
                  <a:pt x="22" y="69"/>
                  <a:pt x="22" y="69"/>
                  <a:pt x="22" y="69"/>
                </a:cubicBezTo>
                <a:cubicBezTo>
                  <a:pt x="22" y="69"/>
                  <a:pt x="22" y="69"/>
                  <a:pt x="23" y="69"/>
                </a:cubicBezTo>
                <a:cubicBezTo>
                  <a:pt x="31" y="69"/>
                  <a:pt x="38" y="65"/>
                  <a:pt x="42" y="59"/>
                </a:cubicBezTo>
                <a:cubicBezTo>
                  <a:pt x="46" y="65"/>
                  <a:pt x="53" y="69"/>
                  <a:pt x="61" y="69"/>
                </a:cubicBezTo>
                <a:cubicBezTo>
                  <a:pt x="69" y="69"/>
                  <a:pt x="76" y="65"/>
                  <a:pt x="80" y="59"/>
                </a:cubicBezTo>
                <a:cubicBezTo>
                  <a:pt x="84" y="65"/>
                  <a:pt x="91" y="69"/>
                  <a:pt x="99" y="69"/>
                </a:cubicBezTo>
                <a:cubicBezTo>
                  <a:pt x="107" y="69"/>
                  <a:pt x="114" y="65"/>
                  <a:pt x="118" y="59"/>
                </a:cubicBezTo>
                <a:cubicBezTo>
                  <a:pt x="122" y="65"/>
                  <a:pt x="129" y="69"/>
                  <a:pt x="137" y="69"/>
                </a:cubicBezTo>
                <a:cubicBezTo>
                  <a:pt x="138" y="69"/>
                  <a:pt x="138" y="69"/>
                  <a:pt x="138" y="69"/>
                </a:cubicBezTo>
                <a:cubicBezTo>
                  <a:pt x="138" y="132"/>
                  <a:pt x="138" y="132"/>
                  <a:pt x="138" y="132"/>
                </a:cubicBezTo>
                <a:close/>
                <a:moveTo>
                  <a:pt x="137" y="61"/>
                </a:moveTo>
                <a:cubicBezTo>
                  <a:pt x="130" y="61"/>
                  <a:pt x="123" y="56"/>
                  <a:pt x="122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1" y="55"/>
                  <a:pt x="144" y="61"/>
                  <a:pt x="137" y="6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8" name="Freeform 59">
            <a:extLst>
              <a:ext uri="{FF2B5EF4-FFF2-40B4-BE49-F238E27FC236}">
                <a16:creationId xmlns:a16="http://schemas.microsoft.com/office/drawing/2014/main" id="{9A396D01-CBAD-401A-A584-9304EF64A8C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3731" y="1613894"/>
            <a:ext cx="360164" cy="454462"/>
          </a:xfrm>
          <a:custGeom>
            <a:avLst/>
            <a:gdLst>
              <a:gd name="T0" fmla="*/ 128 w 128"/>
              <a:gd name="T1" fmla="*/ 139 h 160"/>
              <a:gd name="T2" fmla="*/ 119 w 128"/>
              <a:gd name="T3" fmla="*/ 35 h 160"/>
              <a:gd name="T4" fmla="*/ 115 w 128"/>
              <a:gd name="T5" fmla="*/ 31 h 160"/>
              <a:gd name="T6" fmla="*/ 95 w 128"/>
              <a:gd name="T7" fmla="*/ 31 h 160"/>
              <a:gd name="T8" fmla="*/ 64 w 128"/>
              <a:gd name="T9" fmla="*/ 0 h 160"/>
              <a:gd name="T10" fmla="*/ 33 w 128"/>
              <a:gd name="T11" fmla="*/ 31 h 160"/>
              <a:gd name="T12" fmla="*/ 13 w 128"/>
              <a:gd name="T13" fmla="*/ 31 h 160"/>
              <a:gd name="T14" fmla="*/ 9 w 128"/>
              <a:gd name="T15" fmla="*/ 35 h 160"/>
              <a:gd name="T16" fmla="*/ 0 w 128"/>
              <a:gd name="T17" fmla="*/ 139 h 160"/>
              <a:gd name="T18" fmla="*/ 0 w 128"/>
              <a:gd name="T19" fmla="*/ 139 h 160"/>
              <a:gd name="T20" fmla="*/ 24 w 128"/>
              <a:gd name="T21" fmla="*/ 160 h 160"/>
              <a:gd name="T22" fmla="*/ 104 w 128"/>
              <a:gd name="T23" fmla="*/ 160 h 160"/>
              <a:gd name="T24" fmla="*/ 128 w 128"/>
              <a:gd name="T25" fmla="*/ 139 h 160"/>
              <a:gd name="T26" fmla="*/ 128 w 128"/>
              <a:gd name="T27" fmla="*/ 139 h 160"/>
              <a:gd name="T28" fmla="*/ 64 w 128"/>
              <a:gd name="T29" fmla="*/ 8 h 160"/>
              <a:gd name="T30" fmla="*/ 87 w 128"/>
              <a:gd name="T31" fmla="*/ 31 h 160"/>
              <a:gd name="T32" fmla="*/ 41 w 128"/>
              <a:gd name="T33" fmla="*/ 31 h 160"/>
              <a:gd name="T34" fmla="*/ 64 w 128"/>
              <a:gd name="T35" fmla="*/ 8 h 160"/>
              <a:gd name="T36" fmla="*/ 104 w 128"/>
              <a:gd name="T37" fmla="*/ 152 h 160"/>
              <a:gd name="T38" fmla="*/ 24 w 128"/>
              <a:gd name="T39" fmla="*/ 152 h 160"/>
              <a:gd name="T40" fmla="*/ 8 w 128"/>
              <a:gd name="T41" fmla="*/ 139 h 160"/>
              <a:gd name="T42" fmla="*/ 17 w 128"/>
              <a:gd name="T43" fmla="*/ 39 h 160"/>
              <a:gd name="T44" fmla="*/ 33 w 128"/>
              <a:gd name="T45" fmla="*/ 39 h 160"/>
              <a:gd name="T46" fmla="*/ 33 w 128"/>
              <a:gd name="T47" fmla="*/ 53 h 160"/>
              <a:gd name="T48" fmla="*/ 37 w 128"/>
              <a:gd name="T49" fmla="*/ 57 h 160"/>
              <a:gd name="T50" fmla="*/ 41 w 128"/>
              <a:gd name="T51" fmla="*/ 53 h 160"/>
              <a:gd name="T52" fmla="*/ 41 w 128"/>
              <a:gd name="T53" fmla="*/ 39 h 160"/>
              <a:gd name="T54" fmla="*/ 87 w 128"/>
              <a:gd name="T55" fmla="*/ 39 h 160"/>
              <a:gd name="T56" fmla="*/ 87 w 128"/>
              <a:gd name="T57" fmla="*/ 53 h 160"/>
              <a:gd name="T58" fmla="*/ 91 w 128"/>
              <a:gd name="T59" fmla="*/ 57 h 160"/>
              <a:gd name="T60" fmla="*/ 95 w 128"/>
              <a:gd name="T61" fmla="*/ 53 h 160"/>
              <a:gd name="T62" fmla="*/ 95 w 128"/>
              <a:gd name="T63" fmla="*/ 39 h 160"/>
              <a:gd name="T64" fmla="*/ 111 w 128"/>
              <a:gd name="T65" fmla="*/ 39 h 160"/>
              <a:gd name="T66" fmla="*/ 120 w 128"/>
              <a:gd name="T67" fmla="*/ 139 h 160"/>
              <a:gd name="T68" fmla="*/ 104 w 128"/>
              <a:gd name="T69" fmla="*/ 152 h 160"/>
              <a:gd name="T70" fmla="*/ 86 w 128"/>
              <a:gd name="T71" fmla="*/ 83 h 160"/>
              <a:gd name="T72" fmla="*/ 86 w 128"/>
              <a:gd name="T73" fmla="*/ 88 h 160"/>
              <a:gd name="T74" fmla="*/ 60 w 128"/>
              <a:gd name="T75" fmla="*/ 115 h 160"/>
              <a:gd name="T76" fmla="*/ 57 w 128"/>
              <a:gd name="T77" fmla="*/ 116 h 160"/>
              <a:gd name="T78" fmla="*/ 54 w 128"/>
              <a:gd name="T79" fmla="*/ 115 h 160"/>
              <a:gd name="T80" fmla="*/ 42 w 128"/>
              <a:gd name="T81" fmla="*/ 102 h 160"/>
              <a:gd name="T82" fmla="*/ 42 w 128"/>
              <a:gd name="T83" fmla="*/ 97 h 160"/>
              <a:gd name="T84" fmla="*/ 47 w 128"/>
              <a:gd name="T85" fmla="*/ 97 h 160"/>
              <a:gd name="T86" fmla="*/ 57 w 128"/>
              <a:gd name="T87" fmla="*/ 106 h 160"/>
              <a:gd name="T88" fmla="*/ 80 w 128"/>
              <a:gd name="T89" fmla="*/ 83 h 160"/>
              <a:gd name="T90" fmla="*/ 86 w 128"/>
              <a:gd name="T91" fmla="*/ 8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28" h="160">
                <a:moveTo>
                  <a:pt x="128" y="139"/>
                </a:moveTo>
                <a:cubicBezTo>
                  <a:pt x="119" y="35"/>
                  <a:pt x="119" y="35"/>
                  <a:pt x="119" y="35"/>
                </a:cubicBezTo>
                <a:cubicBezTo>
                  <a:pt x="118" y="33"/>
                  <a:pt x="117" y="31"/>
                  <a:pt x="11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5" y="14"/>
                  <a:pt x="81" y="0"/>
                  <a:pt x="64" y="0"/>
                </a:cubicBezTo>
                <a:cubicBezTo>
                  <a:pt x="47" y="0"/>
                  <a:pt x="33" y="14"/>
                  <a:pt x="3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9" y="33"/>
                  <a:pt x="9" y="3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11" y="160"/>
                  <a:pt x="2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7" y="160"/>
                  <a:pt x="128" y="151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64" y="8"/>
                </a:moveTo>
                <a:cubicBezTo>
                  <a:pt x="77" y="8"/>
                  <a:pt x="87" y="18"/>
                  <a:pt x="87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8"/>
                  <a:pt x="51" y="8"/>
                  <a:pt x="64" y="8"/>
                </a:cubicBezTo>
                <a:close/>
                <a:moveTo>
                  <a:pt x="104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6"/>
                  <a:pt x="8" y="1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4" y="57"/>
                  <a:pt x="37" y="57"/>
                </a:cubicBezTo>
                <a:cubicBezTo>
                  <a:pt x="39" y="57"/>
                  <a:pt x="41" y="55"/>
                  <a:pt x="41" y="53"/>
                </a:cubicBezTo>
                <a:cubicBezTo>
                  <a:pt x="41" y="39"/>
                  <a:pt x="41" y="39"/>
                  <a:pt x="4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5"/>
                  <a:pt x="89" y="57"/>
                  <a:pt x="91" y="57"/>
                </a:cubicBezTo>
                <a:cubicBezTo>
                  <a:pt x="93" y="57"/>
                  <a:pt x="95" y="55"/>
                  <a:pt x="95" y="53"/>
                </a:cubicBezTo>
                <a:cubicBezTo>
                  <a:pt x="95" y="39"/>
                  <a:pt x="95" y="39"/>
                  <a:pt x="95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46"/>
                  <a:pt x="113" y="152"/>
                  <a:pt x="104" y="152"/>
                </a:cubicBezTo>
                <a:close/>
                <a:moveTo>
                  <a:pt x="86" y="83"/>
                </a:moveTo>
                <a:cubicBezTo>
                  <a:pt x="88" y="84"/>
                  <a:pt x="88" y="87"/>
                  <a:pt x="86" y="88"/>
                </a:cubicBezTo>
                <a:cubicBezTo>
                  <a:pt x="60" y="115"/>
                  <a:pt x="60" y="115"/>
                  <a:pt x="60" y="115"/>
                </a:cubicBezTo>
                <a:cubicBezTo>
                  <a:pt x="59" y="115"/>
                  <a:pt x="58" y="116"/>
                  <a:pt x="57" y="116"/>
                </a:cubicBezTo>
                <a:cubicBezTo>
                  <a:pt x="56" y="116"/>
                  <a:pt x="55" y="115"/>
                  <a:pt x="54" y="115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40" y="101"/>
                  <a:pt x="40" y="98"/>
                  <a:pt x="42" y="97"/>
                </a:cubicBezTo>
                <a:cubicBezTo>
                  <a:pt x="43" y="95"/>
                  <a:pt x="46" y="95"/>
                  <a:pt x="47" y="97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80" y="83"/>
                  <a:pt x="80" y="83"/>
                  <a:pt x="80" y="83"/>
                </a:cubicBezTo>
                <a:cubicBezTo>
                  <a:pt x="82" y="81"/>
                  <a:pt x="85" y="81"/>
                  <a:pt x="86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9" name="Freeform 60">
            <a:extLst>
              <a:ext uri="{FF2B5EF4-FFF2-40B4-BE49-F238E27FC236}">
                <a16:creationId xmlns:a16="http://schemas.microsoft.com/office/drawing/2014/main" id="{7F7775A6-1E3F-4964-8C33-4839E4E0AB4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99679" y="2124671"/>
            <a:ext cx="419100" cy="454462"/>
          </a:xfrm>
          <a:custGeom>
            <a:avLst/>
            <a:gdLst>
              <a:gd name="T0" fmla="*/ 23 w 149"/>
              <a:gd name="T1" fmla="*/ 145 h 160"/>
              <a:gd name="T2" fmla="*/ 16 w 149"/>
              <a:gd name="T3" fmla="*/ 38 h 160"/>
              <a:gd name="T4" fmla="*/ 31 w 149"/>
              <a:gd name="T5" fmla="*/ 51 h 160"/>
              <a:gd name="T6" fmla="*/ 39 w 149"/>
              <a:gd name="T7" fmla="*/ 51 h 160"/>
              <a:gd name="T8" fmla="*/ 83 w 149"/>
              <a:gd name="T9" fmla="*/ 38 h 160"/>
              <a:gd name="T10" fmla="*/ 87 w 149"/>
              <a:gd name="T11" fmla="*/ 55 h 160"/>
              <a:gd name="T12" fmla="*/ 91 w 149"/>
              <a:gd name="T13" fmla="*/ 38 h 160"/>
              <a:gd name="T14" fmla="*/ 108 w 149"/>
              <a:gd name="T15" fmla="*/ 64 h 160"/>
              <a:gd name="T16" fmla="*/ 116 w 149"/>
              <a:gd name="T17" fmla="*/ 63 h 160"/>
              <a:gd name="T18" fmla="*/ 110 w 149"/>
              <a:gd name="T19" fmla="*/ 30 h 160"/>
              <a:gd name="T20" fmla="*/ 61 w 149"/>
              <a:gd name="T21" fmla="*/ 0 h 160"/>
              <a:gd name="T22" fmla="*/ 13 w 149"/>
              <a:gd name="T23" fmla="*/ 30 h 160"/>
              <a:gd name="T24" fmla="*/ 0 w 149"/>
              <a:gd name="T25" fmla="*/ 132 h 160"/>
              <a:gd name="T26" fmla="*/ 23 w 149"/>
              <a:gd name="T27" fmla="*/ 153 h 160"/>
              <a:gd name="T28" fmla="*/ 90 w 149"/>
              <a:gd name="T29" fmla="*/ 149 h 160"/>
              <a:gd name="T30" fmla="*/ 61 w 149"/>
              <a:gd name="T31" fmla="*/ 8 h 160"/>
              <a:gd name="T32" fmla="*/ 39 w 149"/>
              <a:gd name="T33" fmla="*/ 30 h 160"/>
              <a:gd name="T34" fmla="*/ 115 w 149"/>
              <a:gd name="T35" fmla="*/ 92 h 160"/>
              <a:gd name="T36" fmla="*/ 115 w 149"/>
              <a:gd name="T37" fmla="*/ 129 h 160"/>
              <a:gd name="T38" fmla="*/ 115 w 149"/>
              <a:gd name="T39" fmla="*/ 92 h 160"/>
              <a:gd name="T40" fmla="*/ 104 w 149"/>
              <a:gd name="T41" fmla="*/ 111 h 160"/>
              <a:gd name="T42" fmla="*/ 125 w 149"/>
              <a:gd name="T43" fmla="*/ 111 h 160"/>
              <a:gd name="T44" fmla="*/ 113 w 149"/>
              <a:gd name="T45" fmla="*/ 76 h 160"/>
              <a:gd name="T46" fmla="*/ 81 w 149"/>
              <a:gd name="T47" fmla="*/ 117 h 160"/>
              <a:gd name="T48" fmla="*/ 83 w 149"/>
              <a:gd name="T49" fmla="*/ 125 h 160"/>
              <a:gd name="T50" fmla="*/ 115 w 149"/>
              <a:gd name="T51" fmla="*/ 160 h 160"/>
              <a:gd name="T52" fmla="*/ 146 w 149"/>
              <a:gd name="T53" fmla="*/ 125 h 160"/>
              <a:gd name="T54" fmla="*/ 148 w 149"/>
              <a:gd name="T55" fmla="*/ 117 h 160"/>
              <a:gd name="T56" fmla="*/ 113 w 149"/>
              <a:gd name="T57" fmla="*/ 76 h 160"/>
              <a:gd name="T58" fmla="*/ 89 w 149"/>
              <a:gd name="T59" fmla="*/ 115 h 160"/>
              <a:gd name="T60" fmla="*/ 140 w 149"/>
              <a:gd name="T61" fmla="*/ 115 h 160"/>
              <a:gd name="T62" fmla="*/ 140 w 149"/>
              <a:gd name="T63" fmla="*/ 116 h 160"/>
              <a:gd name="T64" fmla="*/ 138 w 149"/>
              <a:gd name="T65" fmla="*/ 121 h 160"/>
              <a:gd name="T66" fmla="*/ 115 w 149"/>
              <a:gd name="T67" fmla="*/ 152 h 160"/>
              <a:gd name="T68" fmla="*/ 91 w 149"/>
              <a:gd name="T69" fmla="*/ 121 h 160"/>
              <a:gd name="T70" fmla="*/ 89 w 149"/>
              <a:gd name="T71" fmla="*/ 116 h 160"/>
              <a:gd name="T72" fmla="*/ 89 w 149"/>
              <a:gd name="T73" fmla="*/ 115 h 160"/>
              <a:gd name="T74" fmla="*/ 114 w 149"/>
              <a:gd name="T75" fmla="*/ 84 h 160"/>
              <a:gd name="T76" fmla="*/ 140 w 149"/>
              <a:gd name="T77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9" h="160">
                <a:moveTo>
                  <a:pt x="86" y="145"/>
                </a:moveTo>
                <a:cubicBezTo>
                  <a:pt x="23" y="145"/>
                  <a:pt x="23" y="145"/>
                  <a:pt x="23" y="145"/>
                </a:cubicBezTo>
                <a:cubicBezTo>
                  <a:pt x="15" y="145"/>
                  <a:pt x="8" y="140"/>
                  <a:pt x="8" y="133"/>
                </a:cubicBezTo>
                <a:cubicBezTo>
                  <a:pt x="16" y="38"/>
                  <a:pt x="16" y="38"/>
                  <a:pt x="16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53"/>
                  <a:pt x="33" y="55"/>
                  <a:pt x="35" y="55"/>
                </a:cubicBezTo>
                <a:cubicBezTo>
                  <a:pt x="37" y="55"/>
                  <a:pt x="39" y="53"/>
                  <a:pt x="39" y="51"/>
                </a:cubicBezTo>
                <a:cubicBezTo>
                  <a:pt x="39" y="38"/>
                  <a:pt x="39" y="38"/>
                  <a:pt x="39" y="38"/>
                </a:cubicBezTo>
                <a:cubicBezTo>
                  <a:pt x="83" y="38"/>
                  <a:pt x="83" y="38"/>
                  <a:pt x="83" y="38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3"/>
                  <a:pt x="85" y="55"/>
                  <a:pt x="87" y="55"/>
                </a:cubicBezTo>
                <a:cubicBezTo>
                  <a:pt x="89" y="55"/>
                  <a:pt x="91" y="53"/>
                  <a:pt x="91" y="51"/>
                </a:cubicBezTo>
                <a:cubicBezTo>
                  <a:pt x="91" y="38"/>
                  <a:pt x="91" y="38"/>
                  <a:pt x="91" y="38"/>
                </a:cubicBezTo>
                <a:cubicBezTo>
                  <a:pt x="106" y="38"/>
                  <a:pt x="106" y="38"/>
                  <a:pt x="106" y="38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09" y="66"/>
                  <a:pt x="111" y="68"/>
                  <a:pt x="113" y="67"/>
                </a:cubicBezTo>
                <a:cubicBezTo>
                  <a:pt x="115" y="67"/>
                  <a:pt x="117" y="65"/>
                  <a:pt x="116" y="63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3" y="31"/>
                  <a:pt x="112" y="30"/>
                  <a:pt x="110" y="30"/>
                </a:cubicBezTo>
                <a:cubicBezTo>
                  <a:pt x="91" y="30"/>
                  <a:pt x="91" y="30"/>
                  <a:pt x="91" y="30"/>
                </a:cubicBezTo>
                <a:cubicBezTo>
                  <a:pt x="91" y="13"/>
                  <a:pt x="78" y="0"/>
                  <a:pt x="61" y="0"/>
                </a:cubicBezTo>
                <a:cubicBezTo>
                  <a:pt x="45" y="0"/>
                  <a:pt x="31" y="13"/>
                  <a:pt x="31" y="30"/>
                </a:cubicBezTo>
                <a:cubicBezTo>
                  <a:pt x="13" y="30"/>
                  <a:pt x="13" y="30"/>
                  <a:pt x="13" y="30"/>
                </a:cubicBezTo>
                <a:cubicBezTo>
                  <a:pt x="11" y="30"/>
                  <a:pt x="9" y="31"/>
                  <a:pt x="9" y="33"/>
                </a:cubicBezTo>
                <a:cubicBezTo>
                  <a:pt x="0" y="132"/>
                  <a:pt x="0" y="132"/>
                  <a:pt x="0" y="132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44"/>
                  <a:pt x="10" y="153"/>
                  <a:pt x="23" y="153"/>
                </a:cubicBezTo>
                <a:cubicBezTo>
                  <a:pt x="86" y="153"/>
                  <a:pt x="86" y="153"/>
                  <a:pt x="86" y="153"/>
                </a:cubicBezTo>
                <a:cubicBezTo>
                  <a:pt x="88" y="153"/>
                  <a:pt x="90" y="151"/>
                  <a:pt x="90" y="149"/>
                </a:cubicBezTo>
                <a:cubicBezTo>
                  <a:pt x="90" y="147"/>
                  <a:pt x="88" y="145"/>
                  <a:pt x="86" y="145"/>
                </a:cubicBezTo>
                <a:close/>
                <a:moveTo>
                  <a:pt x="61" y="8"/>
                </a:moveTo>
                <a:cubicBezTo>
                  <a:pt x="73" y="8"/>
                  <a:pt x="83" y="18"/>
                  <a:pt x="83" y="30"/>
                </a:cubicBezTo>
                <a:cubicBezTo>
                  <a:pt x="39" y="30"/>
                  <a:pt x="39" y="30"/>
                  <a:pt x="39" y="30"/>
                </a:cubicBezTo>
                <a:cubicBezTo>
                  <a:pt x="39" y="18"/>
                  <a:pt x="49" y="8"/>
                  <a:pt x="61" y="8"/>
                </a:cubicBezTo>
                <a:close/>
                <a:moveTo>
                  <a:pt x="115" y="92"/>
                </a:moveTo>
                <a:cubicBezTo>
                  <a:pt x="104" y="92"/>
                  <a:pt x="96" y="100"/>
                  <a:pt x="96" y="111"/>
                </a:cubicBezTo>
                <a:cubicBezTo>
                  <a:pt x="96" y="121"/>
                  <a:pt x="104" y="129"/>
                  <a:pt x="115" y="129"/>
                </a:cubicBezTo>
                <a:cubicBezTo>
                  <a:pt x="125" y="129"/>
                  <a:pt x="133" y="121"/>
                  <a:pt x="133" y="111"/>
                </a:cubicBezTo>
                <a:cubicBezTo>
                  <a:pt x="133" y="100"/>
                  <a:pt x="125" y="92"/>
                  <a:pt x="115" y="92"/>
                </a:cubicBezTo>
                <a:close/>
                <a:moveTo>
                  <a:pt x="115" y="121"/>
                </a:moveTo>
                <a:cubicBezTo>
                  <a:pt x="109" y="121"/>
                  <a:pt x="104" y="117"/>
                  <a:pt x="104" y="111"/>
                </a:cubicBezTo>
                <a:cubicBezTo>
                  <a:pt x="104" y="105"/>
                  <a:pt x="109" y="100"/>
                  <a:pt x="115" y="100"/>
                </a:cubicBezTo>
                <a:cubicBezTo>
                  <a:pt x="120" y="100"/>
                  <a:pt x="125" y="105"/>
                  <a:pt x="125" y="111"/>
                </a:cubicBezTo>
                <a:cubicBezTo>
                  <a:pt x="125" y="117"/>
                  <a:pt x="120" y="121"/>
                  <a:pt x="115" y="121"/>
                </a:cubicBezTo>
                <a:close/>
                <a:moveTo>
                  <a:pt x="113" y="76"/>
                </a:moveTo>
                <a:cubicBezTo>
                  <a:pt x="96" y="77"/>
                  <a:pt x="82" y="90"/>
                  <a:pt x="80" y="107"/>
                </a:cubicBezTo>
                <a:cubicBezTo>
                  <a:pt x="80" y="110"/>
                  <a:pt x="80" y="114"/>
                  <a:pt x="81" y="117"/>
                </a:cubicBezTo>
                <a:cubicBezTo>
                  <a:pt x="81" y="117"/>
                  <a:pt x="81" y="117"/>
                  <a:pt x="81" y="118"/>
                </a:cubicBezTo>
                <a:cubicBezTo>
                  <a:pt x="82" y="120"/>
                  <a:pt x="82" y="123"/>
                  <a:pt x="83" y="125"/>
                </a:cubicBezTo>
                <a:cubicBezTo>
                  <a:pt x="87" y="133"/>
                  <a:pt x="94" y="145"/>
                  <a:pt x="110" y="158"/>
                </a:cubicBezTo>
                <a:cubicBezTo>
                  <a:pt x="112" y="159"/>
                  <a:pt x="113" y="160"/>
                  <a:pt x="115" y="160"/>
                </a:cubicBezTo>
                <a:cubicBezTo>
                  <a:pt x="116" y="160"/>
                  <a:pt x="118" y="159"/>
                  <a:pt x="119" y="158"/>
                </a:cubicBezTo>
                <a:cubicBezTo>
                  <a:pt x="135" y="145"/>
                  <a:pt x="142" y="133"/>
                  <a:pt x="146" y="125"/>
                </a:cubicBezTo>
                <a:cubicBezTo>
                  <a:pt x="147" y="123"/>
                  <a:pt x="147" y="120"/>
                  <a:pt x="148" y="118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9" y="115"/>
                  <a:pt x="149" y="113"/>
                  <a:pt x="149" y="110"/>
                </a:cubicBezTo>
                <a:cubicBezTo>
                  <a:pt x="149" y="91"/>
                  <a:pt x="133" y="75"/>
                  <a:pt x="113" y="76"/>
                </a:cubicBezTo>
                <a:close/>
                <a:moveTo>
                  <a:pt x="89" y="117"/>
                </a:moveTo>
                <a:cubicBezTo>
                  <a:pt x="89" y="116"/>
                  <a:pt x="89" y="116"/>
                  <a:pt x="89" y="115"/>
                </a:cubicBezTo>
                <a:cubicBezTo>
                  <a:pt x="89" y="116"/>
                  <a:pt x="89" y="116"/>
                  <a:pt x="89" y="117"/>
                </a:cubicBezTo>
                <a:close/>
                <a:moveTo>
                  <a:pt x="140" y="115"/>
                </a:moveTo>
                <a:cubicBezTo>
                  <a:pt x="140" y="115"/>
                  <a:pt x="140" y="115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40" y="118"/>
                  <a:pt x="139" y="120"/>
                  <a:pt x="138" y="121"/>
                </a:cubicBezTo>
                <a:cubicBezTo>
                  <a:pt x="138" y="121"/>
                  <a:pt x="138" y="121"/>
                  <a:pt x="138" y="121"/>
                </a:cubicBezTo>
                <a:cubicBezTo>
                  <a:pt x="135" y="129"/>
                  <a:pt x="129" y="140"/>
                  <a:pt x="115" y="152"/>
                </a:cubicBezTo>
                <a:cubicBezTo>
                  <a:pt x="100" y="139"/>
                  <a:pt x="94" y="129"/>
                  <a:pt x="91" y="121"/>
                </a:cubicBezTo>
                <a:cubicBezTo>
                  <a:pt x="91" y="121"/>
                  <a:pt x="91" y="121"/>
                  <a:pt x="91" y="121"/>
                </a:cubicBezTo>
                <a:cubicBezTo>
                  <a:pt x="90" y="120"/>
                  <a:pt x="89" y="118"/>
                  <a:pt x="89" y="116"/>
                </a:cubicBezTo>
                <a:cubicBezTo>
                  <a:pt x="89" y="116"/>
                  <a:pt x="89" y="116"/>
                  <a:pt x="89" y="116"/>
                </a:cubicBezTo>
                <a:cubicBezTo>
                  <a:pt x="89" y="116"/>
                  <a:pt x="89" y="116"/>
                  <a:pt x="89" y="115"/>
                </a:cubicBezTo>
                <a:cubicBezTo>
                  <a:pt x="89" y="115"/>
                  <a:pt x="89" y="115"/>
                  <a:pt x="89" y="115"/>
                </a:cubicBezTo>
                <a:cubicBezTo>
                  <a:pt x="88" y="113"/>
                  <a:pt x="88" y="110"/>
                  <a:pt x="88" y="108"/>
                </a:cubicBezTo>
                <a:cubicBezTo>
                  <a:pt x="90" y="95"/>
                  <a:pt x="100" y="85"/>
                  <a:pt x="114" y="84"/>
                </a:cubicBezTo>
                <a:cubicBezTo>
                  <a:pt x="129" y="84"/>
                  <a:pt x="141" y="96"/>
                  <a:pt x="141" y="110"/>
                </a:cubicBezTo>
                <a:cubicBezTo>
                  <a:pt x="141" y="112"/>
                  <a:pt x="141" y="114"/>
                  <a:pt x="140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0" name="Freeform 61">
            <a:extLst>
              <a:ext uri="{FF2B5EF4-FFF2-40B4-BE49-F238E27FC236}">
                <a16:creationId xmlns:a16="http://schemas.microsoft.com/office/drawing/2014/main" id="{645A5E97-4262-4197-B160-1FD9AA792D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3731" y="2635450"/>
            <a:ext cx="360164" cy="454462"/>
          </a:xfrm>
          <a:custGeom>
            <a:avLst/>
            <a:gdLst>
              <a:gd name="T0" fmla="*/ 128 w 128"/>
              <a:gd name="T1" fmla="*/ 139 h 160"/>
              <a:gd name="T2" fmla="*/ 119 w 128"/>
              <a:gd name="T3" fmla="*/ 35 h 160"/>
              <a:gd name="T4" fmla="*/ 115 w 128"/>
              <a:gd name="T5" fmla="*/ 31 h 160"/>
              <a:gd name="T6" fmla="*/ 95 w 128"/>
              <a:gd name="T7" fmla="*/ 31 h 160"/>
              <a:gd name="T8" fmla="*/ 64 w 128"/>
              <a:gd name="T9" fmla="*/ 0 h 160"/>
              <a:gd name="T10" fmla="*/ 33 w 128"/>
              <a:gd name="T11" fmla="*/ 31 h 160"/>
              <a:gd name="T12" fmla="*/ 13 w 128"/>
              <a:gd name="T13" fmla="*/ 31 h 160"/>
              <a:gd name="T14" fmla="*/ 9 w 128"/>
              <a:gd name="T15" fmla="*/ 35 h 160"/>
              <a:gd name="T16" fmla="*/ 0 w 128"/>
              <a:gd name="T17" fmla="*/ 139 h 160"/>
              <a:gd name="T18" fmla="*/ 0 w 128"/>
              <a:gd name="T19" fmla="*/ 139 h 160"/>
              <a:gd name="T20" fmla="*/ 24 w 128"/>
              <a:gd name="T21" fmla="*/ 160 h 160"/>
              <a:gd name="T22" fmla="*/ 104 w 128"/>
              <a:gd name="T23" fmla="*/ 160 h 160"/>
              <a:gd name="T24" fmla="*/ 128 w 128"/>
              <a:gd name="T25" fmla="*/ 139 h 160"/>
              <a:gd name="T26" fmla="*/ 128 w 128"/>
              <a:gd name="T27" fmla="*/ 139 h 160"/>
              <a:gd name="T28" fmla="*/ 64 w 128"/>
              <a:gd name="T29" fmla="*/ 8 h 160"/>
              <a:gd name="T30" fmla="*/ 87 w 128"/>
              <a:gd name="T31" fmla="*/ 31 h 160"/>
              <a:gd name="T32" fmla="*/ 41 w 128"/>
              <a:gd name="T33" fmla="*/ 31 h 160"/>
              <a:gd name="T34" fmla="*/ 64 w 128"/>
              <a:gd name="T35" fmla="*/ 8 h 160"/>
              <a:gd name="T36" fmla="*/ 104 w 128"/>
              <a:gd name="T37" fmla="*/ 152 h 160"/>
              <a:gd name="T38" fmla="*/ 24 w 128"/>
              <a:gd name="T39" fmla="*/ 152 h 160"/>
              <a:gd name="T40" fmla="*/ 8 w 128"/>
              <a:gd name="T41" fmla="*/ 139 h 160"/>
              <a:gd name="T42" fmla="*/ 17 w 128"/>
              <a:gd name="T43" fmla="*/ 39 h 160"/>
              <a:gd name="T44" fmla="*/ 33 w 128"/>
              <a:gd name="T45" fmla="*/ 39 h 160"/>
              <a:gd name="T46" fmla="*/ 33 w 128"/>
              <a:gd name="T47" fmla="*/ 53 h 160"/>
              <a:gd name="T48" fmla="*/ 37 w 128"/>
              <a:gd name="T49" fmla="*/ 57 h 160"/>
              <a:gd name="T50" fmla="*/ 41 w 128"/>
              <a:gd name="T51" fmla="*/ 53 h 160"/>
              <a:gd name="T52" fmla="*/ 41 w 128"/>
              <a:gd name="T53" fmla="*/ 39 h 160"/>
              <a:gd name="T54" fmla="*/ 87 w 128"/>
              <a:gd name="T55" fmla="*/ 39 h 160"/>
              <a:gd name="T56" fmla="*/ 87 w 128"/>
              <a:gd name="T57" fmla="*/ 53 h 160"/>
              <a:gd name="T58" fmla="*/ 91 w 128"/>
              <a:gd name="T59" fmla="*/ 57 h 160"/>
              <a:gd name="T60" fmla="*/ 95 w 128"/>
              <a:gd name="T61" fmla="*/ 53 h 160"/>
              <a:gd name="T62" fmla="*/ 95 w 128"/>
              <a:gd name="T63" fmla="*/ 39 h 160"/>
              <a:gd name="T64" fmla="*/ 111 w 128"/>
              <a:gd name="T65" fmla="*/ 39 h 160"/>
              <a:gd name="T66" fmla="*/ 120 w 128"/>
              <a:gd name="T67" fmla="*/ 139 h 160"/>
              <a:gd name="T68" fmla="*/ 104 w 128"/>
              <a:gd name="T69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8" h="160">
                <a:moveTo>
                  <a:pt x="128" y="139"/>
                </a:moveTo>
                <a:cubicBezTo>
                  <a:pt x="119" y="35"/>
                  <a:pt x="119" y="35"/>
                  <a:pt x="119" y="35"/>
                </a:cubicBezTo>
                <a:cubicBezTo>
                  <a:pt x="118" y="33"/>
                  <a:pt x="117" y="31"/>
                  <a:pt x="11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5" y="14"/>
                  <a:pt x="81" y="0"/>
                  <a:pt x="64" y="0"/>
                </a:cubicBezTo>
                <a:cubicBezTo>
                  <a:pt x="47" y="0"/>
                  <a:pt x="33" y="14"/>
                  <a:pt x="3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9" y="33"/>
                  <a:pt x="9" y="3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11" y="160"/>
                  <a:pt x="2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7" y="160"/>
                  <a:pt x="128" y="151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64" y="8"/>
                </a:moveTo>
                <a:cubicBezTo>
                  <a:pt x="77" y="8"/>
                  <a:pt x="87" y="18"/>
                  <a:pt x="87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8"/>
                  <a:pt x="51" y="8"/>
                  <a:pt x="64" y="8"/>
                </a:cubicBezTo>
                <a:close/>
                <a:moveTo>
                  <a:pt x="104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6"/>
                  <a:pt x="8" y="1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4" y="57"/>
                  <a:pt x="37" y="57"/>
                </a:cubicBezTo>
                <a:cubicBezTo>
                  <a:pt x="39" y="57"/>
                  <a:pt x="41" y="55"/>
                  <a:pt x="41" y="53"/>
                </a:cubicBezTo>
                <a:cubicBezTo>
                  <a:pt x="41" y="39"/>
                  <a:pt x="41" y="39"/>
                  <a:pt x="4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5"/>
                  <a:pt x="89" y="57"/>
                  <a:pt x="91" y="57"/>
                </a:cubicBezTo>
                <a:cubicBezTo>
                  <a:pt x="93" y="57"/>
                  <a:pt x="95" y="55"/>
                  <a:pt x="95" y="53"/>
                </a:cubicBezTo>
                <a:cubicBezTo>
                  <a:pt x="95" y="39"/>
                  <a:pt x="95" y="39"/>
                  <a:pt x="95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46"/>
                  <a:pt x="113" y="152"/>
                  <a:pt x="104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1" name="Freeform 62">
            <a:extLst>
              <a:ext uri="{FF2B5EF4-FFF2-40B4-BE49-F238E27FC236}">
                <a16:creationId xmlns:a16="http://schemas.microsoft.com/office/drawing/2014/main" id="{CC4D369B-3323-4B47-A37B-ADE3670340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3731" y="3146228"/>
            <a:ext cx="360164" cy="454462"/>
          </a:xfrm>
          <a:custGeom>
            <a:avLst/>
            <a:gdLst>
              <a:gd name="T0" fmla="*/ 82 w 128"/>
              <a:gd name="T1" fmla="*/ 106 h 160"/>
              <a:gd name="T2" fmla="*/ 82 w 128"/>
              <a:gd name="T3" fmla="*/ 111 h 160"/>
              <a:gd name="T4" fmla="*/ 67 w 128"/>
              <a:gd name="T5" fmla="*/ 127 h 160"/>
              <a:gd name="T6" fmla="*/ 64 w 128"/>
              <a:gd name="T7" fmla="*/ 128 h 160"/>
              <a:gd name="T8" fmla="*/ 61 w 128"/>
              <a:gd name="T9" fmla="*/ 127 h 160"/>
              <a:gd name="T10" fmla="*/ 45 w 128"/>
              <a:gd name="T11" fmla="*/ 111 h 160"/>
              <a:gd name="T12" fmla="*/ 45 w 128"/>
              <a:gd name="T13" fmla="*/ 106 h 160"/>
              <a:gd name="T14" fmla="*/ 51 w 128"/>
              <a:gd name="T15" fmla="*/ 106 h 160"/>
              <a:gd name="T16" fmla="*/ 60 w 128"/>
              <a:gd name="T17" fmla="*/ 114 h 160"/>
              <a:gd name="T18" fmla="*/ 60 w 128"/>
              <a:gd name="T19" fmla="*/ 77 h 160"/>
              <a:gd name="T20" fmla="*/ 64 w 128"/>
              <a:gd name="T21" fmla="*/ 73 h 160"/>
              <a:gd name="T22" fmla="*/ 68 w 128"/>
              <a:gd name="T23" fmla="*/ 77 h 160"/>
              <a:gd name="T24" fmla="*/ 68 w 128"/>
              <a:gd name="T25" fmla="*/ 114 h 160"/>
              <a:gd name="T26" fmla="*/ 77 w 128"/>
              <a:gd name="T27" fmla="*/ 106 h 160"/>
              <a:gd name="T28" fmla="*/ 82 w 128"/>
              <a:gd name="T29" fmla="*/ 106 h 160"/>
              <a:gd name="T30" fmla="*/ 128 w 128"/>
              <a:gd name="T31" fmla="*/ 139 h 160"/>
              <a:gd name="T32" fmla="*/ 104 w 128"/>
              <a:gd name="T33" fmla="*/ 160 h 160"/>
              <a:gd name="T34" fmla="*/ 24 w 128"/>
              <a:gd name="T35" fmla="*/ 160 h 160"/>
              <a:gd name="T36" fmla="*/ 0 w 128"/>
              <a:gd name="T37" fmla="*/ 139 h 160"/>
              <a:gd name="T38" fmla="*/ 0 w 128"/>
              <a:gd name="T39" fmla="*/ 139 h 160"/>
              <a:gd name="T40" fmla="*/ 9 w 128"/>
              <a:gd name="T41" fmla="*/ 35 h 160"/>
              <a:gd name="T42" fmla="*/ 13 w 128"/>
              <a:gd name="T43" fmla="*/ 31 h 160"/>
              <a:gd name="T44" fmla="*/ 33 w 128"/>
              <a:gd name="T45" fmla="*/ 31 h 160"/>
              <a:gd name="T46" fmla="*/ 64 w 128"/>
              <a:gd name="T47" fmla="*/ 0 h 160"/>
              <a:gd name="T48" fmla="*/ 95 w 128"/>
              <a:gd name="T49" fmla="*/ 31 h 160"/>
              <a:gd name="T50" fmla="*/ 115 w 128"/>
              <a:gd name="T51" fmla="*/ 31 h 160"/>
              <a:gd name="T52" fmla="*/ 119 w 128"/>
              <a:gd name="T53" fmla="*/ 35 h 160"/>
              <a:gd name="T54" fmla="*/ 128 w 128"/>
              <a:gd name="T55" fmla="*/ 139 h 160"/>
              <a:gd name="T56" fmla="*/ 128 w 128"/>
              <a:gd name="T57" fmla="*/ 139 h 160"/>
              <a:gd name="T58" fmla="*/ 41 w 128"/>
              <a:gd name="T59" fmla="*/ 31 h 160"/>
              <a:gd name="T60" fmla="*/ 87 w 128"/>
              <a:gd name="T61" fmla="*/ 31 h 160"/>
              <a:gd name="T62" fmla="*/ 64 w 128"/>
              <a:gd name="T63" fmla="*/ 8 h 160"/>
              <a:gd name="T64" fmla="*/ 41 w 128"/>
              <a:gd name="T65" fmla="*/ 31 h 160"/>
              <a:gd name="T66" fmla="*/ 120 w 128"/>
              <a:gd name="T67" fmla="*/ 139 h 160"/>
              <a:gd name="T68" fmla="*/ 111 w 128"/>
              <a:gd name="T69" fmla="*/ 39 h 160"/>
              <a:gd name="T70" fmla="*/ 95 w 128"/>
              <a:gd name="T71" fmla="*/ 39 h 160"/>
              <a:gd name="T72" fmla="*/ 95 w 128"/>
              <a:gd name="T73" fmla="*/ 53 h 160"/>
              <a:gd name="T74" fmla="*/ 91 w 128"/>
              <a:gd name="T75" fmla="*/ 57 h 160"/>
              <a:gd name="T76" fmla="*/ 87 w 128"/>
              <a:gd name="T77" fmla="*/ 53 h 160"/>
              <a:gd name="T78" fmla="*/ 87 w 128"/>
              <a:gd name="T79" fmla="*/ 39 h 160"/>
              <a:gd name="T80" fmla="*/ 41 w 128"/>
              <a:gd name="T81" fmla="*/ 39 h 160"/>
              <a:gd name="T82" fmla="*/ 41 w 128"/>
              <a:gd name="T83" fmla="*/ 53 h 160"/>
              <a:gd name="T84" fmla="*/ 37 w 128"/>
              <a:gd name="T85" fmla="*/ 57 h 160"/>
              <a:gd name="T86" fmla="*/ 33 w 128"/>
              <a:gd name="T87" fmla="*/ 53 h 160"/>
              <a:gd name="T88" fmla="*/ 33 w 128"/>
              <a:gd name="T89" fmla="*/ 39 h 160"/>
              <a:gd name="T90" fmla="*/ 17 w 128"/>
              <a:gd name="T91" fmla="*/ 39 h 160"/>
              <a:gd name="T92" fmla="*/ 8 w 128"/>
              <a:gd name="T93" fmla="*/ 139 h 160"/>
              <a:gd name="T94" fmla="*/ 24 w 128"/>
              <a:gd name="T95" fmla="*/ 152 h 160"/>
              <a:gd name="T96" fmla="*/ 104 w 128"/>
              <a:gd name="T97" fmla="*/ 152 h 160"/>
              <a:gd name="T98" fmla="*/ 120 w 128"/>
              <a:gd name="T99" fmla="*/ 13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8" h="160">
                <a:moveTo>
                  <a:pt x="82" y="106"/>
                </a:moveTo>
                <a:cubicBezTo>
                  <a:pt x="84" y="107"/>
                  <a:pt x="84" y="110"/>
                  <a:pt x="82" y="111"/>
                </a:cubicBezTo>
                <a:cubicBezTo>
                  <a:pt x="67" y="127"/>
                  <a:pt x="67" y="127"/>
                  <a:pt x="67" y="127"/>
                </a:cubicBezTo>
                <a:cubicBezTo>
                  <a:pt x="66" y="128"/>
                  <a:pt x="65" y="128"/>
                  <a:pt x="64" y="128"/>
                </a:cubicBezTo>
                <a:cubicBezTo>
                  <a:pt x="63" y="128"/>
                  <a:pt x="62" y="128"/>
                  <a:pt x="61" y="127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4" y="110"/>
                  <a:pt x="44" y="107"/>
                  <a:pt x="45" y="106"/>
                </a:cubicBezTo>
                <a:cubicBezTo>
                  <a:pt x="47" y="104"/>
                  <a:pt x="50" y="104"/>
                  <a:pt x="51" y="106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5"/>
                  <a:pt x="62" y="73"/>
                  <a:pt x="64" y="73"/>
                </a:cubicBezTo>
                <a:cubicBezTo>
                  <a:pt x="66" y="73"/>
                  <a:pt x="68" y="75"/>
                  <a:pt x="68" y="77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78" y="104"/>
                  <a:pt x="81" y="104"/>
                  <a:pt x="82" y="106"/>
                </a:cubicBezTo>
                <a:close/>
                <a:moveTo>
                  <a:pt x="128" y="139"/>
                </a:moveTo>
                <a:cubicBezTo>
                  <a:pt x="128" y="151"/>
                  <a:pt x="117" y="160"/>
                  <a:pt x="10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1" y="160"/>
                  <a:pt x="0" y="151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3"/>
                  <a:pt x="11" y="31"/>
                  <a:pt x="1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14"/>
                  <a:pt x="47" y="0"/>
                  <a:pt x="64" y="0"/>
                </a:cubicBezTo>
                <a:cubicBezTo>
                  <a:pt x="81" y="0"/>
                  <a:pt x="95" y="14"/>
                  <a:pt x="95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7" y="31"/>
                  <a:pt x="118" y="33"/>
                  <a:pt x="119" y="35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41" y="31"/>
                </a:moveTo>
                <a:cubicBezTo>
                  <a:pt x="87" y="31"/>
                  <a:pt x="87" y="31"/>
                  <a:pt x="87" y="31"/>
                </a:cubicBezTo>
                <a:cubicBezTo>
                  <a:pt x="87" y="18"/>
                  <a:pt x="77" y="8"/>
                  <a:pt x="64" y="8"/>
                </a:cubicBezTo>
                <a:cubicBezTo>
                  <a:pt x="51" y="8"/>
                  <a:pt x="41" y="18"/>
                  <a:pt x="41" y="31"/>
                </a:cubicBezTo>
                <a:close/>
                <a:moveTo>
                  <a:pt x="120" y="139"/>
                </a:moveTo>
                <a:cubicBezTo>
                  <a:pt x="111" y="39"/>
                  <a:pt x="111" y="39"/>
                  <a:pt x="111" y="39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5"/>
                  <a:pt x="93" y="57"/>
                  <a:pt x="91" y="57"/>
                </a:cubicBezTo>
                <a:cubicBezTo>
                  <a:pt x="89" y="57"/>
                  <a:pt x="87" y="55"/>
                  <a:pt x="87" y="53"/>
                </a:cubicBezTo>
                <a:cubicBezTo>
                  <a:pt x="87" y="39"/>
                  <a:pt x="87" y="39"/>
                  <a:pt x="87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5"/>
                  <a:pt x="39" y="57"/>
                  <a:pt x="37" y="57"/>
                </a:cubicBezTo>
                <a:cubicBezTo>
                  <a:pt x="34" y="57"/>
                  <a:pt x="33" y="55"/>
                  <a:pt x="33" y="53"/>
                </a:cubicBezTo>
                <a:cubicBezTo>
                  <a:pt x="33" y="39"/>
                  <a:pt x="33" y="39"/>
                  <a:pt x="33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46"/>
                  <a:pt x="15" y="152"/>
                  <a:pt x="24" y="152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13" y="152"/>
                  <a:pt x="120" y="146"/>
                  <a:pt x="120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2" name="Freeform 63">
            <a:extLst>
              <a:ext uri="{FF2B5EF4-FFF2-40B4-BE49-F238E27FC236}">
                <a16:creationId xmlns:a16="http://schemas.microsoft.com/office/drawing/2014/main" id="{C9BCC2FF-3CD9-4142-BBA0-8815F00F93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7892" y="3680579"/>
            <a:ext cx="450533" cy="388978"/>
          </a:xfrm>
          <a:custGeom>
            <a:avLst/>
            <a:gdLst>
              <a:gd name="T0" fmla="*/ 160 w 160"/>
              <a:gd name="T1" fmla="*/ 119 h 137"/>
              <a:gd name="T2" fmla="*/ 152 w 160"/>
              <a:gd name="T3" fmla="*/ 30 h 137"/>
              <a:gd name="T4" fmla="*/ 148 w 160"/>
              <a:gd name="T5" fmla="*/ 27 h 137"/>
              <a:gd name="T6" fmla="*/ 132 w 160"/>
              <a:gd name="T7" fmla="*/ 27 h 137"/>
              <a:gd name="T8" fmla="*/ 105 w 160"/>
              <a:gd name="T9" fmla="*/ 0 h 137"/>
              <a:gd name="T10" fmla="*/ 78 w 160"/>
              <a:gd name="T11" fmla="*/ 27 h 137"/>
              <a:gd name="T12" fmla="*/ 62 w 160"/>
              <a:gd name="T13" fmla="*/ 27 h 137"/>
              <a:gd name="T14" fmla="*/ 58 w 160"/>
              <a:gd name="T15" fmla="*/ 30 h 137"/>
              <a:gd name="T16" fmla="*/ 50 w 160"/>
              <a:gd name="T17" fmla="*/ 119 h 137"/>
              <a:gd name="T18" fmla="*/ 50 w 160"/>
              <a:gd name="T19" fmla="*/ 119 h 137"/>
              <a:gd name="T20" fmla="*/ 71 w 160"/>
              <a:gd name="T21" fmla="*/ 137 h 137"/>
              <a:gd name="T22" fmla="*/ 140 w 160"/>
              <a:gd name="T23" fmla="*/ 137 h 137"/>
              <a:gd name="T24" fmla="*/ 160 w 160"/>
              <a:gd name="T25" fmla="*/ 119 h 137"/>
              <a:gd name="T26" fmla="*/ 160 w 160"/>
              <a:gd name="T27" fmla="*/ 119 h 137"/>
              <a:gd name="T28" fmla="*/ 105 w 160"/>
              <a:gd name="T29" fmla="*/ 7 h 137"/>
              <a:gd name="T30" fmla="*/ 125 w 160"/>
              <a:gd name="T31" fmla="*/ 27 h 137"/>
              <a:gd name="T32" fmla="*/ 86 w 160"/>
              <a:gd name="T33" fmla="*/ 27 h 137"/>
              <a:gd name="T34" fmla="*/ 105 w 160"/>
              <a:gd name="T35" fmla="*/ 7 h 137"/>
              <a:gd name="T36" fmla="*/ 140 w 160"/>
              <a:gd name="T37" fmla="*/ 130 h 137"/>
              <a:gd name="T38" fmla="*/ 71 w 160"/>
              <a:gd name="T39" fmla="*/ 130 h 137"/>
              <a:gd name="T40" fmla="*/ 58 w 160"/>
              <a:gd name="T41" fmla="*/ 119 h 137"/>
              <a:gd name="T42" fmla="*/ 65 w 160"/>
              <a:gd name="T43" fmla="*/ 34 h 137"/>
              <a:gd name="T44" fmla="*/ 78 w 160"/>
              <a:gd name="T45" fmla="*/ 34 h 137"/>
              <a:gd name="T46" fmla="*/ 78 w 160"/>
              <a:gd name="T47" fmla="*/ 46 h 137"/>
              <a:gd name="T48" fmla="*/ 82 w 160"/>
              <a:gd name="T49" fmla="*/ 49 h 137"/>
              <a:gd name="T50" fmla="*/ 85 w 160"/>
              <a:gd name="T51" fmla="*/ 46 h 137"/>
              <a:gd name="T52" fmla="*/ 85 w 160"/>
              <a:gd name="T53" fmla="*/ 34 h 137"/>
              <a:gd name="T54" fmla="*/ 125 w 160"/>
              <a:gd name="T55" fmla="*/ 34 h 137"/>
              <a:gd name="T56" fmla="*/ 125 w 160"/>
              <a:gd name="T57" fmla="*/ 46 h 137"/>
              <a:gd name="T58" fmla="*/ 129 w 160"/>
              <a:gd name="T59" fmla="*/ 49 h 137"/>
              <a:gd name="T60" fmla="*/ 132 w 160"/>
              <a:gd name="T61" fmla="*/ 46 h 137"/>
              <a:gd name="T62" fmla="*/ 132 w 160"/>
              <a:gd name="T63" fmla="*/ 34 h 137"/>
              <a:gd name="T64" fmla="*/ 145 w 160"/>
              <a:gd name="T65" fmla="*/ 34 h 137"/>
              <a:gd name="T66" fmla="*/ 153 w 160"/>
              <a:gd name="T67" fmla="*/ 119 h 137"/>
              <a:gd name="T68" fmla="*/ 140 w 160"/>
              <a:gd name="T69" fmla="*/ 130 h 137"/>
              <a:gd name="T70" fmla="*/ 46 w 160"/>
              <a:gd name="T71" fmla="*/ 61 h 137"/>
              <a:gd name="T72" fmla="*/ 42 w 160"/>
              <a:gd name="T73" fmla="*/ 65 h 137"/>
              <a:gd name="T74" fmla="*/ 17 w 160"/>
              <a:gd name="T75" fmla="*/ 65 h 137"/>
              <a:gd name="T76" fmla="*/ 14 w 160"/>
              <a:gd name="T77" fmla="*/ 61 h 137"/>
              <a:gd name="T78" fmla="*/ 17 w 160"/>
              <a:gd name="T79" fmla="*/ 58 h 137"/>
              <a:gd name="T80" fmla="*/ 42 w 160"/>
              <a:gd name="T81" fmla="*/ 58 h 137"/>
              <a:gd name="T82" fmla="*/ 46 w 160"/>
              <a:gd name="T83" fmla="*/ 61 h 137"/>
              <a:gd name="T84" fmla="*/ 46 w 160"/>
              <a:gd name="T85" fmla="*/ 79 h 137"/>
              <a:gd name="T86" fmla="*/ 42 w 160"/>
              <a:gd name="T87" fmla="*/ 83 h 137"/>
              <a:gd name="T88" fmla="*/ 4 w 160"/>
              <a:gd name="T89" fmla="*/ 83 h 137"/>
              <a:gd name="T90" fmla="*/ 0 w 160"/>
              <a:gd name="T91" fmla="*/ 79 h 137"/>
              <a:gd name="T92" fmla="*/ 4 w 160"/>
              <a:gd name="T93" fmla="*/ 75 h 137"/>
              <a:gd name="T94" fmla="*/ 42 w 160"/>
              <a:gd name="T95" fmla="*/ 75 h 137"/>
              <a:gd name="T96" fmla="*/ 46 w 160"/>
              <a:gd name="T97" fmla="*/ 79 h 137"/>
              <a:gd name="T98" fmla="*/ 46 w 160"/>
              <a:gd name="T99" fmla="*/ 97 h 137"/>
              <a:gd name="T100" fmla="*/ 42 w 160"/>
              <a:gd name="T101" fmla="*/ 100 h 137"/>
              <a:gd name="T102" fmla="*/ 17 w 160"/>
              <a:gd name="T103" fmla="*/ 100 h 137"/>
              <a:gd name="T104" fmla="*/ 14 w 160"/>
              <a:gd name="T105" fmla="*/ 97 h 137"/>
              <a:gd name="T106" fmla="*/ 17 w 160"/>
              <a:gd name="T107" fmla="*/ 93 h 137"/>
              <a:gd name="T108" fmla="*/ 42 w 160"/>
              <a:gd name="T109" fmla="*/ 93 h 137"/>
              <a:gd name="T110" fmla="*/ 46 w 160"/>
              <a:gd name="T111" fmla="*/ 9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" h="137">
                <a:moveTo>
                  <a:pt x="160" y="119"/>
                </a:moveTo>
                <a:cubicBezTo>
                  <a:pt x="152" y="30"/>
                  <a:pt x="152" y="30"/>
                  <a:pt x="152" y="30"/>
                </a:cubicBezTo>
                <a:cubicBezTo>
                  <a:pt x="152" y="28"/>
                  <a:pt x="150" y="27"/>
                  <a:pt x="148" y="27"/>
                </a:cubicBezTo>
                <a:cubicBezTo>
                  <a:pt x="132" y="27"/>
                  <a:pt x="132" y="27"/>
                  <a:pt x="132" y="27"/>
                </a:cubicBezTo>
                <a:cubicBezTo>
                  <a:pt x="132" y="12"/>
                  <a:pt x="120" y="0"/>
                  <a:pt x="105" y="0"/>
                </a:cubicBezTo>
                <a:cubicBezTo>
                  <a:pt x="90" y="0"/>
                  <a:pt x="78" y="12"/>
                  <a:pt x="78" y="27"/>
                </a:cubicBezTo>
                <a:cubicBezTo>
                  <a:pt x="62" y="27"/>
                  <a:pt x="62" y="27"/>
                  <a:pt x="62" y="27"/>
                </a:cubicBezTo>
                <a:cubicBezTo>
                  <a:pt x="60" y="27"/>
                  <a:pt x="59" y="28"/>
                  <a:pt x="58" y="30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19"/>
                  <a:pt x="50" y="119"/>
                  <a:pt x="50" y="119"/>
                </a:cubicBezTo>
                <a:cubicBezTo>
                  <a:pt x="50" y="129"/>
                  <a:pt x="60" y="137"/>
                  <a:pt x="71" y="137"/>
                </a:cubicBezTo>
                <a:cubicBezTo>
                  <a:pt x="140" y="137"/>
                  <a:pt x="140" y="137"/>
                  <a:pt x="140" y="137"/>
                </a:cubicBezTo>
                <a:cubicBezTo>
                  <a:pt x="151" y="137"/>
                  <a:pt x="160" y="129"/>
                  <a:pt x="160" y="119"/>
                </a:cubicBezTo>
                <a:cubicBezTo>
                  <a:pt x="160" y="119"/>
                  <a:pt x="160" y="119"/>
                  <a:pt x="160" y="119"/>
                </a:cubicBezTo>
                <a:close/>
                <a:moveTo>
                  <a:pt x="105" y="7"/>
                </a:moveTo>
                <a:cubicBezTo>
                  <a:pt x="116" y="7"/>
                  <a:pt x="125" y="16"/>
                  <a:pt x="125" y="27"/>
                </a:cubicBezTo>
                <a:cubicBezTo>
                  <a:pt x="86" y="27"/>
                  <a:pt x="86" y="27"/>
                  <a:pt x="86" y="27"/>
                </a:cubicBezTo>
                <a:cubicBezTo>
                  <a:pt x="86" y="16"/>
                  <a:pt x="94" y="7"/>
                  <a:pt x="105" y="7"/>
                </a:cubicBezTo>
                <a:close/>
                <a:moveTo>
                  <a:pt x="140" y="130"/>
                </a:moveTo>
                <a:cubicBezTo>
                  <a:pt x="71" y="130"/>
                  <a:pt x="71" y="130"/>
                  <a:pt x="71" y="130"/>
                </a:cubicBezTo>
                <a:cubicBezTo>
                  <a:pt x="64" y="130"/>
                  <a:pt x="58" y="125"/>
                  <a:pt x="58" y="119"/>
                </a:cubicBezTo>
                <a:cubicBezTo>
                  <a:pt x="65" y="34"/>
                  <a:pt x="65" y="34"/>
                  <a:pt x="65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8" y="46"/>
                  <a:pt x="78" y="46"/>
                  <a:pt x="78" y="46"/>
                </a:cubicBezTo>
                <a:cubicBezTo>
                  <a:pt x="78" y="48"/>
                  <a:pt x="80" y="49"/>
                  <a:pt x="82" y="49"/>
                </a:cubicBezTo>
                <a:cubicBezTo>
                  <a:pt x="84" y="49"/>
                  <a:pt x="85" y="48"/>
                  <a:pt x="85" y="46"/>
                </a:cubicBezTo>
                <a:cubicBezTo>
                  <a:pt x="85" y="34"/>
                  <a:pt x="85" y="34"/>
                  <a:pt x="85" y="34"/>
                </a:cubicBezTo>
                <a:cubicBezTo>
                  <a:pt x="125" y="34"/>
                  <a:pt x="125" y="34"/>
                  <a:pt x="125" y="34"/>
                </a:cubicBezTo>
                <a:cubicBezTo>
                  <a:pt x="125" y="46"/>
                  <a:pt x="125" y="46"/>
                  <a:pt x="125" y="46"/>
                </a:cubicBezTo>
                <a:cubicBezTo>
                  <a:pt x="125" y="48"/>
                  <a:pt x="127" y="49"/>
                  <a:pt x="129" y="49"/>
                </a:cubicBezTo>
                <a:cubicBezTo>
                  <a:pt x="131" y="49"/>
                  <a:pt x="132" y="48"/>
                  <a:pt x="132" y="46"/>
                </a:cubicBezTo>
                <a:cubicBezTo>
                  <a:pt x="132" y="34"/>
                  <a:pt x="132" y="34"/>
                  <a:pt x="132" y="34"/>
                </a:cubicBezTo>
                <a:cubicBezTo>
                  <a:pt x="145" y="34"/>
                  <a:pt x="145" y="34"/>
                  <a:pt x="145" y="34"/>
                </a:cubicBezTo>
                <a:cubicBezTo>
                  <a:pt x="153" y="119"/>
                  <a:pt x="153" y="119"/>
                  <a:pt x="153" y="119"/>
                </a:cubicBezTo>
                <a:cubicBezTo>
                  <a:pt x="153" y="125"/>
                  <a:pt x="147" y="130"/>
                  <a:pt x="140" y="130"/>
                </a:cubicBezTo>
                <a:close/>
                <a:moveTo>
                  <a:pt x="46" y="61"/>
                </a:moveTo>
                <a:cubicBezTo>
                  <a:pt x="46" y="63"/>
                  <a:pt x="44" y="65"/>
                  <a:pt x="42" y="65"/>
                </a:cubicBezTo>
                <a:cubicBezTo>
                  <a:pt x="17" y="65"/>
                  <a:pt x="17" y="65"/>
                  <a:pt x="17" y="65"/>
                </a:cubicBezTo>
                <a:cubicBezTo>
                  <a:pt x="15" y="65"/>
                  <a:pt x="14" y="63"/>
                  <a:pt x="14" y="61"/>
                </a:cubicBezTo>
                <a:cubicBezTo>
                  <a:pt x="14" y="59"/>
                  <a:pt x="15" y="58"/>
                  <a:pt x="17" y="58"/>
                </a:cubicBezTo>
                <a:cubicBezTo>
                  <a:pt x="42" y="58"/>
                  <a:pt x="42" y="58"/>
                  <a:pt x="42" y="58"/>
                </a:cubicBezTo>
                <a:cubicBezTo>
                  <a:pt x="44" y="58"/>
                  <a:pt x="46" y="59"/>
                  <a:pt x="46" y="61"/>
                </a:cubicBezTo>
                <a:close/>
                <a:moveTo>
                  <a:pt x="46" y="79"/>
                </a:moveTo>
                <a:cubicBezTo>
                  <a:pt x="46" y="81"/>
                  <a:pt x="44" y="83"/>
                  <a:pt x="42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2" y="83"/>
                  <a:pt x="0" y="81"/>
                  <a:pt x="0" y="79"/>
                </a:cubicBezTo>
                <a:cubicBezTo>
                  <a:pt x="0" y="77"/>
                  <a:pt x="2" y="75"/>
                  <a:pt x="4" y="75"/>
                </a:cubicBezTo>
                <a:cubicBezTo>
                  <a:pt x="42" y="75"/>
                  <a:pt x="42" y="75"/>
                  <a:pt x="42" y="75"/>
                </a:cubicBezTo>
                <a:cubicBezTo>
                  <a:pt x="44" y="75"/>
                  <a:pt x="46" y="77"/>
                  <a:pt x="46" y="79"/>
                </a:cubicBezTo>
                <a:close/>
                <a:moveTo>
                  <a:pt x="46" y="97"/>
                </a:moveTo>
                <a:cubicBezTo>
                  <a:pt x="46" y="99"/>
                  <a:pt x="44" y="100"/>
                  <a:pt x="42" y="100"/>
                </a:cubicBezTo>
                <a:cubicBezTo>
                  <a:pt x="17" y="100"/>
                  <a:pt x="17" y="100"/>
                  <a:pt x="17" y="100"/>
                </a:cubicBezTo>
                <a:cubicBezTo>
                  <a:pt x="15" y="100"/>
                  <a:pt x="14" y="99"/>
                  <a:pt x="14" y="97"/>
                </a:cubicBezTo>
                <a:cubicBezTo>
                  <a:pt x="14" y="95"/>
                  <a:pt x="15" y="93"/>
                  <a:pt x="17" y="93"/>
                </a:cubicBezTo>
                <a:cubicBezTo>
                  <a:pt x="42" y="93"/>
                  <a:pt x="42" y="93"/>
                  <a:pt x="42" y="93"/>
                </a:cubicBezTo>
                <a:cubicBezTo>
                  <a:pt x="44" y="93"/>
                  <a:pt x="46" y="95"/>
                  <a:pt x="46" y="9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9FA6BE26-3835-4725-ACB4-B69945D4DE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3731" y="4169093"/>
            <a:ext cx="360164" cy="453152"/>
          </a:xfrm>
          <a:custGeom>
            <a:avLst/>
            <a:gdLst>
              <a:gd name="T0" fmla="*/ 128 w 128"/>
              <a:gd name="T1" fmla="*/ 139 h 160"/>
              <a:gd name="T2" fmla="*/ 119 w 128"/>
              <a:gd name="T3" fmla="*/ 35 h 160"/>
              <a:gd name="T4" fmla="*/ 115 w 128"/>
              <a:gd name="T5" fmla="*/ 31 h 160"/>
              <a:gd name="T6" fmla="*/ 95 w 128"/>
              <a:gd name="T7" fmla="*/ 31 h 160"/>
              <a:gd name="T8" fmla="*/ 64 w 128"/>
              <a:gd name="T9" fmla="*/ 0 h 160"/>
              <a:gd name="T10" fmla="*/ 33 w 128"/>
              <a:gd name="T11" fmla="*/ 31 h 160"/>
              <a:gd name="T12" fmla="*/ 13 w 128"/>
              <a:gd name="T13" fmla="*/ 31 h 160"/>
              <a:gd name="T14" fmla="*/ 9 w 128"/>
              <a:gd name="T15" fmla="*/ 35 h 160"/>
              <a:gd name="T16" fmla="*/ 0 w 128"/>
              <a:gd name="T17" fmla="*/ 139 h 160"/>
              <a:gd name="T18" fmla="*/ 0 w 128"/>
              <a:gd name="T19" fmla="*/ 139 h 160"/>
              <a:gd name="T20" fmla="*/ 24 w 128"/>
              <a:gd name="T21" fmla="*/ 160 h 160"/>
              <a:gd name="T22" fmla="*/ 104 w 128"/>
              <a:gd name="T23" fmla="*/ 160 h 160"/>
              <a:gd name="T24" fmla="*/ 128 w 128"/>
              <a:gd name="T25" fmla="*/ 139 h 160"/>
              <a:gd name="T26" fmla="*/ 128 w 128"/>
              <a:gd name="T27" fmla="*/ 139 h 160"/>
              <a:gd name="T28" fmla="*/ 64 w 128"/>
              <a:gd name="T29" fmla="*/ 8 h 160"/>
              <a:gd name="T30" fmla="*/ 87 w 128"/>
              <a:gd name="T31" fmla="*/ 31 h 160"/>
              <a:gd name="T32" fmla="*/ 41 w 128"/>
              <a:gd name="T33" fmla="*/ 31 h 160"/>
              <a:gd name="T34" fmla="*/ 64 w 128"/>
              <a:gd name="T35" fmla="*/ 8 h 160"/>
              <a:gd name="T36" fmla="*/ 104 w 128"/>
              <a:gd name="T37" fmla="*/ 152 h 160"/>
              <a:gd name="T38" fmla="*/ 24 w 128"/>
              <a:gd name="T39" fmla="*/ 152 h 160"/>
              <a:gd name="T40" fmla="*/ 8 w 128"/>
              <a:gd name="T41" fmla="*/ 139 h 160"/>
              <a:gd name="T42" fmla="*/ 17 w 128"/>
              <a:gd name="T43" fmla="*/ 39 h 160"/>
              <a:gd name="T44" fmla="*/ 33 w 128"/>
              <a:gd name="T45" fmla="*/ 39 h 160"/>
              <a:gd name="T46" fmla="*/ 33 w 128"/>
              <a:gd name="T47" fmla="*/ 53 h 160"/>
              <a:gd name="T48" fmla="*/ 37 w 128"/>
              <a:gd name="T49" fmla="*/ 57 h 160"/>
              <a:gd name="T50" fmla="*/ 41 w 128"/>
              <a:gd name="T51" fmla="*/ 53 h 160"/>
              <a:gd name="T52" fmla="*/ 41 w 128"/>
              <a:gd name="T53" fmla="*/ 39 h 160"/>
              <a:gd name="T54" fmla="*/ 87 w 128"/>
              <a:gd name="T55" fmla="*/ 39 h 160"/>
              <a:gd name="T56" fmla="*/ 87 w 128"/>
              <a:gd name="T57" fmla="*/ 53 h 160"/>
              <a:gd name="T58" fmla="*/ 91 w 128"/>
              <a:gd name="T59" fmla="*/ 57 h 160"/>
              <a:gd name="T60" fmla="*/ 95 w 128"/>
              <a:gd name="T61" fmla="*/ 53 h 160"/>
              <a:gd name="T62" fmla="*/ 95 w 128"/>
              <a:gd name="T63" fmla="*/ 39 h 160"/>
              <a:gd name="T64" fmla="*/ 111 w 128"/>
              <a:gd name="T65" fmla="*/ 39 h 160"/>
              <a:gd name="T66" fmla="*/ 120 w 128"/>
              <a:gd name="T67" fmla="*/ 139 h 160"/>
              <a:gd name="T68" fmla="*/ 104 w 128"/>
              <a:gd name="T69" fmla="*/ 152 h 160"/>
              <a:gd name="T70" fmla="*/ 81 w 128"/>
              <a:gd name="T71" fmla="*/ 89 h 160"/>
              <a:gd name="T72" fmla="*/ 70 w 128"/>
              <a:gd name="T73" fmla="*/ 100 h 160"/>
              <a:gd name="T74" fmla="*/ 81 w 128"/>
              <a:gd name="T75" fmla="*/ 111 h 160"/>
              <a:gd name="T76" fmla="*/ 81 w 128"/>
              <a:gd name="T77" fmla="*/ 117 h 160"/>
              <a:gd name="T78" fmla="*/ 78 w 128"/>
              <a:gd name="T79" fmla="*/ 118 h 160"/>
              <a:gd name="T80" fmla="*/ 75 w 128"/>
              <a:gd name="T81" fmla="*/ 117 h 160"/>
              <a:gd name="T82" fmla="*/ 64 w 128"/>
              <a:gd name="T83" fmla="*/ 106 h 160"/>
              <a:gd name="T84" fmla="*/ 53 w 128"/>
              <a:gd name="T85" fmla="*/ 117 h 160"/>
              <a:gd name="T86" fmla="*/ 50 w 128"/>
              <a:gd name="T87" fmla="*/ 118 h 160"/>
              <a:gd name="T88" fmla="*/ 47 w 128"/>
              <a:gd name="T89" fmla="*/ 117 h 160"/>
              <a:gd name="T90" fmla="*/ 47 w 128"/>
              <a:gd name="T91" fmla="*/ 111 h 160"/>
              <a:gd name="T92" fmla="*/ 58 w 128"/>
              <a:gd name="T93" fmla="*/ 100 h 160"/>
              <a:gd name="T94" fmla="*/ 47 w 128"/>
              <a:gd name="T95" fmla="*/ 89 h 160"/>
              <a:gd name="T96" fmla="*/ 47 w 128"/>
              <a:gd name="T97" fmla="*/ 83 h 160"/>
              <a:gd name="T98" fmla="*/ 53 w 128"/>
              <a:gd name="T99" fmla="*/ 83 h 160"/>
              <a:gd name="T100" fmla="*/ 64 w 128"/>
              <a:gd name="T101" fmla="*/ 94 h 160"/>
              <a:gd name="T102" fmla="*/ 75 w 128"/>
              <a:gd name="T103" fmla="*/ 83 h 160"/>
              <a:gd name="T104" fmla="*/ 81 w 128"/>
              <a:gd name="T105" fmla="*/ 83 h 160"/>
              <a:gd name="T106" fmla="*/ 81 w 128"/>
              <a:gd name="T107" fmla="*/ 8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8" h="160">
                <a:moveTo>
                  <a:pt x="128" y="139"/>
                </a:moveTo>
                <a:cubicBezTo>
                  <a:pt x="119" y="35"/>
                  <a:pt x="119" y="35"/>
                  <a:pt x="119" y="35"/>
                </a:cubicBezTo>
                <a:cubicBezTo>
                  <a:pt x="118" y="33"/>
                  <a:pt x="117" y="31"/>
                  <a:pt x="11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5" y="14"/>
                  <a:pt x="81" y="0"/>
                  <a:pt x="64" y="0"/>
                </a:cubicBezTo>
                <a:cubicBezTo>
                  <a:pt x="47" y="0"/>
                  <a:pt x="33" y="14"/>
                  <a:pt x="3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9" y="33"/>
                  <a:pt x="9" y="3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11" y="160"/>
                  <a:pt x="2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7" y="160"/>
                  <a:pt x="128" y="151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64" y="8"/>
                </a:moveTo>
                <a:cubicBezTo>
                  <a:pt x="77" y="8"/>
                  <a:pt x="87" y="18"/>
                  <a:pt x="87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8"/>
                  <a:pt x="51" y="8"/>
                  <a:pt x="64" y="8"/>
                </a:cubicBezTo>
                <a:close/>
                <a:moveTo>
                  <a:pt x="104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6"/>
                  <a:pt x="8" y="1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4" y="57"/>
                  <a:pt x="37" y="57"/>
                </a:cubicBezTo>
                <a:cubicBezTo>
                  <a:pt x="39" y="57"/>
                  <a:pt x="41" y="55"/>
                  <a:pt x="41" y="53"/>
                </a:cubicBezTo>
                <a:cubicBezTo>
                  <a:pt x="41" y="39"/>
                  <a:pt x="41" y="39"/>
                  <a:pt x="4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5"/>
                  <a:pt x="89" y="57"/>
                  <a:pt x="91" y="57"/>
                </a:cubicBezTo>
                <a:cubicBezTo>
                  <a:pt x="93" y="57"/>
                  <a:pt x="95" y="55"/>
                  <a:pt x="95" y="53"/>
                </a:cubicBezTo>
                <a:cubicBezTo>
                  <a:pt x="95" y="39"/>
                  <a:pt x="95" y="39"/>
                  <a:pt x="95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46"/>
                  <a:pt x="113" y="152"/>
                  <a:pt x="104" y="152"/>
                </a:cubicBezTo>
                <a:close/>
                <a:moveTo>
                  <a:pt x="81" y="89"/>
                </a:moveTo>
                <a:cubicBezTo>
                  <a:pt x="70" y="100"/>
                  <a:pt x="70" y="100"/>
                  <a:pt x="70" y="100"/>
                </a:cubicBezTo>
                <a:cubicBezTo>
                  <a:pt x="81" y="111"/>
                  <a:pt x="81" y="111"/>
                  <a:pt x="81" y="111"/>
                </a:cubicBezTo>
                <a:cubicBezTo>
                  <a:pt x="82" y="113"/>
                  <a:pt x="82" y="115"/>
                  <a:pt x="81" y="117"/>
                </a:cubicBezTo>
                <a:cubicBezTo>
                  <a:pt x="80" y="118"/>
                  <a:pt x="79" y="118"/>
                  <a:pt x="78" y="118"/>
                </a:cubicBezTo>
                <a:cubicBezTo>
                  <a:pt x="77" y="118"/>
                  <a:pt x="76" y="118"/>
                  <a:pt x="75" y="117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53" y="117"/>
                  <a:pt x="53" y="117"/>
                  <a:pt x="53" y="117"/>
                </a:cubicBezTo>
                <a:cubicBezTo>
                  <a:pt x="52" y="118"/>
                  <a:pt x="51" y="118"/>
                  <a:pt x="50" y="118"/>
                </a:cubicBezTo>
                <a:cubicBezTo>
                  <a:pt x="49" y="118"/>
                  <a:pt x="48" y="118"/>
                  <a:pt x="47" y="117"/>
                </a:cubicBezTo>
                <a:cubicBezTo>
                  <a:pt x="46" y="115"/>
                  <a:pt x="46" y="113"/>
                  <a:pt x="47" y="111"/>
                </a:cubicBezTo>
                <a:cubicBezTo>
                  <a:pt x="58" y="100"/>
                  <a:pt x="58" y="100"/>
                  <a:pt x="58" y="100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7"/>
                  <a:pt x="46" y="85"/>
                  <a:pt x="47" y="83"/>
                </a:cubicBezTo>
                <a:cubicBezTo>
                  <a:pt x="49" y="82"/>
                  <a:pt x="51" y="82"/>
                  <a:pt x="53" y="83"/>
                </a:cubicBezTo>
                <a:cubicBezTo>
                  <a:pt x="64" y="94"/>
                  <a:pt x="64" y="94"/>
                  <a:pt x="64" y="94"/>
                </a:cubicBezTo>
                <a:cubicBezTo>
                  <a:pt x="75" y="83"/>
                  <a:pt x="75" y="83"/>
                  <a:pt x="75" y="83"/>
                </a:cubicBezTo>
                <a:cubicBezTo>
                  <a:pt x="77" y="82"/>
                  <a:pt x="79" y="82"/>
                  <a:pt x="81" y="83"/>
                </a:cubicBezTo>
                <a:cubicBezTo>
                  <a:pt x="82" y="85"/>
                  <a:pt x="82" y="87"/>
                  <a:pt x="81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4" name="Freeform 65">
            <a:extLst>
              <a:ext uri="{FF2B5EF4-FFF2-40B4-BE49-F238E27FC236}">
                <a16:creationId xmlns:a16="http://schemas.microsoft.com/office/drawing/2014/main" id="{8119D24F-297F-4D78-8A84-878DBEA83E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33731" y="4679872"/>
            <a:ext cx="360164" cy="454462"/>
          </a:xfrm>
          <a:custGeom>
            <a:avLst/>
            <a:gdLst>
              <a:gd name="T0" fmla="*/ 128 w 128"/>
              <a:gd name="T1" fmla="*/ 139 h 160"/>
              <a:gd name="T2" fmla="*/ 119 w 128"/>
              <a:gd name="T3" fmla="*/ 35 h 160"/>
              <a:gd name="T4" fmla="*/ 115 w 128"/>
              <a:gd name="T5" fmla="*/ 31 h 160"/>
              <a:gd name="T6" fmla="*/ 95 w 128"/>
              <a:gd name="T7" fmla="*/ 31 h 160"/>
              <a:gd name="T8" fmla="*/ 64 w 128"/>
              <a:gd name="T9" fmla="*/ 0 h 160"/>
              <a:gd name="T10" fmla="*/ 33 w 128"/>
              <a:gd name="T11" fmla="*/ 31 h 160"/>
              <a:gd name="T12" fmla="*/ 13 w 128"/>
              <a:gd name="T13" fmla="*/ 31 h 160"/>
              <a:gd name="T14" fmla="*/ 9 w 128"/>
              <a:gd name="T15" fmla="*/ 35 h 160"/>
              <a:gd name="T16" fmla="*/ 0 w 128"/>
              <a:gd name="T17" fmla="*/ 139 h 160"/>
              <a:gd name="T18" fmla="*/ 0 w 128"/>
              <a:gd name="T19" fmla="*/ 139 h 160"/>
              <a:gd name="T20" fmla="*/ 24 w 128"/>
              <a:gd name="T21" fmla="*/ 160 h 160"/>
              <a:gd name="T22" fmla="*/ 104 w 128"/>
              <a:gd name="T23" fmla="*/ 160 h 160"/>
              <a:gd name="T24" fmla="*/ 128 w 128"/>
              <a:gd name="T25" fmla="*/ 139 h 160"/>
              <a:gd name="T26" fmla="*/ 128 w 128"/>
              <a:gd name="T27" fmla="*/ 139 h 160"/>
              <a:gd name="T28" fmla="*/ 64 w 128"/>
              <a:gd name="T29" fmla="*/ 8 h 160"/>
              <a:gd name="T30" fmla="*/ 87 w 128"/>
              <a:gd name="T31" fmla="*/ 31 h 160"/>
              <a:gd name="T32" fmla="*/ 41 w 128"/>
              <a:gd name="T33" fmla="*/ 31 h 160"/>
              <a:gd name="T34" fmla="*/ 64 w 128"/>
              <a:gd name="T35" fmla="*/ 8 h 160"/>
              <a:gd name="T36" fmla="*/ 104 w 128"/>
              <a:gd name="T37" fmla="*/ 152 h 160"/>
              <a:gd name="T38" fmla="*/ 24 w 128"/>
              <a:gd name="T39" fmla="*/ 152 h 160"/>
              <a:gd name="T40" fmla="*/ 8 w 128"/>
              <a:gd name="T41" fmla="*/ 139 h 160"/>
              <a:gd name="T42" fmla="*/ 17 w 128"/>
              <a:gd name="T43" fmla="*/ 39 h 160"/>
              <a:gd name="T44" fmla="*/ 33 w 128"/>
              <a:gd name="T45" fmla="*/ 39 h 160"/>
              <a:gd name="T46" fmla="*/ 33 w 128"/>
              <a:gd name="T47" fmla="*/ 53 h 160"/>
              <a:gd name="T48" fmla="*/ 37 w 128"/>
              <a:gd name="T49" fmla="*/ 57 h 160"/>
              <a:gd name="T50" fmla="*/ 41 w 128"/>
              <a:gd name="T51" fmla="*/ 53 h 160"/>
              <a:gd name="T52" fmla="*/ 41 w 128"/>
              <a:gd name="T53" fmla="*/ 39 h 160"/>
              <a:gd name="T54" fmla="*/ 87 w 128"/>
              <a:gd name="T55" fmla="*/ 39 h 160"/>
              <a:gd name="T56" fmla="*/ 87 w 128"/>
              <a:gd name="T57" fmla="*/ 53 h 160"/>
              <a:gd name="T58" fmla="*/ 91 w 128"/>
              <a:gd name="T59" fmla="*/ 57 h 160"/>
              <a:gd name="T60" fmla="*/ 95 w 128"/>
              <a:gd name="T61" fmla="*/ 53 h 160"/>
              <a:gd name="T62" fmla="*/ 95 w 128"/>
              <a:gd name="T63" fmla="*/ 39 h 160"/>
              <a:gd name="T64" fmla="*/ 111 w 128"/>
              <a:gd name="T65" fmla="*/ 39 h 160"/>
              <a:gd name="T66" fmla="*/ 120 w 128"/>
              <a:gd name="T67" fmla="*/ 139 h 160"/>
              <a:gd name="T68" fmla="*/ 104 w 128"/>
              <a:gd name="T69" fmla="*/ 152 h 160"/>
              <a:gd name="T70" fmla="*/ 88 w 128"/>
              <a:gd name="T71" fmla="*/ 100 h 160"/>
              <a:gd name="T72" fmla="*/ 84 w 128"/>
              <a:gd name="T73" fmla="*/ 104 h 160"/>
              <a:gd name="T74" fmla="*/ 68 w 128"/>
              <a:gd name="T75" fmla="*/ 104 h 160"/>
              <a:gd name="T76" fmla="*/ 68 w 128"/>
              <a:gd name="T77" fmla="*/ 120 h 160"/>
              <a:gd name="T78" fmla="*/ 64 w 128"/>
              <a:gd name="T79" fmla="*/ 124 h 160"/>
              <a:gd name="T80" fmla="*/ 60 w 128"/>
              <a:gd name="T81" fmla="*/ 120 h 160"/>
              <a:gd name="T82" fmla="*/ 60 w 128"/>
              <a:gd name="T83" fmla="*/ 104 h 160"/>
              <a:gd name="T84" fmla="*/ 44 w 128"/>
              <a:gd name="T85" fmla="*/ 104 h 160"/>
              <a:gd name="T86" fmla="*/ 40 w 128"/>
              <a:gd name="T87" fmla="*/ 100 h 160"/>
              <a:gd name="T88" fmla="*/ 44 w 128"/>
              <a:gd name="T89" fmla="*/ 96 h 160"/>
              <a:gd name="T90" fmla="*/ 60 w 128"/>
              <a:gd name="T91" fmla="*/ 96 h 160"/>
              <a:gd name="T92" fmla="*/ 60 w 128"/>
              <a:gd name="T93" fmla="*/ 80 h 160"/>
              <a:gd name="T94" fmla="*/ 64 w 128"/>
              <a:gd name="T95" fmla="*/ 76 h 160"/>
              <a:gd name="T96" fmla="*/ 68 w 128"/>
              <a:gd name="T97" fmla="*/ 80 h 160"/>
              <a:gd name="T98" fmla="*/ 68 w 128"/>
              <a:gd name="T99" fmla="*/ 96 h 160"/>
              <a:gd name="T100" fmla="*/ 84 w 128"/>
              <a:gd name="T101" fmla="*/ 96 h 160"/>
              <a:gd name="T102" fmla="*/ 88 w 128"/>
              <a:gd name="T103" fmla="*/ 10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60">
                <a:moveTo>
                  <a:pt x="128" y="139"/>
                </a:moveTo>
                <a:cubicBezTo>
                  <a:pt x="119" y="35"/>
                  <a:pt x="119" y="35"/>
                  <a:pt x="119" y="35"/>
                </a:cubicBezTo>
                <a:cubicBezTo>
                  <a:pt x="118" y="33"/>
                  <a:pt x="117" y="31"/>
                  <a:pt x="11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5" y="14"/>
                  <a:pt x="81" y="0"/>
                  <a:pt x="64" y="0"/>
                </a:cubicBezTo>
                <a:cubicBezTo>
                  <a:pt x="47" y="0"/>
                  <a:pt x="33" y="14"/>
                  <a:pt x="3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9" y="33"/>
                  <a:pt x="9" y="3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11" y="160"/>
                  <a:pt x="2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7" y="160"/>
                  <a:pt x="128" y="151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64" y="8"/>
                </a:moveTo>
                <a:cubicBezTo>
                  <a:pt x="77" y="8"/>
                  <a:pt x="87" y="18"/>
                  <a:pt x="87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8"/>
                  <a:pt x="51" y="8"/>
                  <a:pt x="64" y="8"/>
                </a:cubicBezTo>
                <a:close/>
                <a:moveTo>
                  <a:pt x="104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6"/>
                  <a:pt x="8" y="1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4" y="57"/>
                  <a:pt x="37" y="57"/>
                </a:cubicBezTo>
                <a:cubicBezTo>
                  <a:pt x="39" y="57"/>
                  <a:pt x="41" y="55"/>
                  <a:pt x="41" y="53"/>
                </a:cubicBezTo>
                <a:cubicBezTo>
                  <a:pt x="41" y="39"/>
                  <a:pt x="41" y="39"/>
                  <a:pt x="4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5"/>
                  <a:pt x="89" y="57"/>
                  <a:pt x="91" y="57"/>
                </a:cubicBezTo>
                <a:cubicBezTo>
                  <a:pt x="93" y="57"/>
                  <a:pt x="95" y="55"/>
                  <a:pt x="95" y="53"/>
                </a:cubicBezTo>
                <a:cubicBezTo>
                  <a:pt x="95" y="39"/>
                  <a:pt x="95" y="39"/>
                  <a:pt x="95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46"/>
                  <a:pt x="113" y="152"/>
                  <a:pt x="104" y="152"/>
                </a:cubicBezTo>
                <a:close/>
                <a:moveTo>
                  <a:pt x="88" y="100"/>
                </a:moveTo>
                <a:cubicBezTo>
                  <a:pt x="88" y="102"/>
                  <a:pt x="86" y="104"/>
                  <a:pt x="84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8" y="120"/>
                  <a:pt x="68" y="120"/>
                  <a:pt x="68" y="120"/>
                </a:cubicBezTo>
                <a:cubicBezTo>
                  <a:pt x="68" y="122"/>
                  <a:pt x="66" y="124"/>
                  <a:pt x="64" y="124"/>
                </a:cubicBezTo>
                <a:cubicBezTo>
                  <a:pt x="62" y="124"/>
                  <a:pt x="60" y="122"/>
                  <a:pt x="60" y="120"/>
                </a:cubicBezTo>
                <a:cubicBezTo>
                  <a:pt x="60" y="104"/>
                  <a:pt x="60" y="104"/>
                  <a:pt x="60" y="104"/>
                </a:cubicBezTo>
                <a:cubicBezTo>
                  <a:pt x="44" y="104"/>
                  <a:pt x="44" y="104"/>
                  <a:pt x="44" y="104"/>
                </a:cubicBezTo>
                <a:cubicBezTo>
                  <a:pt x="42" y="104"/>
                  <a:pt x="40" y="102"/>
                  <a:pt x="40" y="100"/>
                </a:cubicBezTo>
                <a:cubicBezTo>
                  <a:pt x="40" y="98"/>
                  <a:pt x="42" y="96"/>
                  <a:pt x="44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0"/>
                  <a:pt x="60" y="80"/>
                  <a:pt x="60" y="80"/>
                </a:cubicBezTo>
                <a:cubicBezTo>
                  <a:pt x="60" y="78"/>
                  <a:pt x="62" y="76"/>
                  <a:pt x="64" y="76"/>
                </a:cubicBezTo>
                <a:cubicBezTo>
                  <a:pt x="66" y="76"/>
                  <a:pt x="68" y="78"/>
                  <a:pt x="68" y="80"/>
                </a:cubicBezTo>
                <a:cubicBezTo>
                  <a:pt x="68" y="96"/>
                  <a:pt x="68" y="96"/>
                  <a:pt x="68" y="96"/>
                </a:cubicBezTo>
                <a:cubicBezTo>
                  <a:pt x="84" y="96"/>
                  <a:pt x="84" y="96"/>
                  <a:pt x="84" y="96"/>
                </a:cubicBezTo>
                <a:cubicBezTo>
                  <a:pt x="86" y="96"/>
                  <a:pt x="88" y="98"/>
                  <a:pt x="88" y="1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5" name="Freeform 66">
            <a:extLst>
              <a:ext uri="{FF2B5EF4-FFF2-40B4-BE49-F238E27FC236}">
                <a16:creationId xmlns:a16="http://schemas.microsoft.com/office/drawing/2014/main" id="{74E23D59-4A7D-4A92-9BE9-58A0335347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0157" y="5190651"/>
            <a:ext cx="406003" cy="454462"/>
          </a:xfrm>
          <a:custGeom>
            <a:avLst/>
            <a:gdLst>
              <a:gd name="T0" fmla="*/ 140 w 144"/>
              <a:gd name="T1" fmla="*/ 118 h 160"/>
              <a:gd name="T2" fmla="*/ 134 w 144"/>
              <a:gd name="T3" fmla="*/ 118 h 160"/>
              <a:gd name="T4" fmla="*/ 134 w 144"/>
              <a:gd name="T5" fmla="*/ 109 h 160"/>
              <a:gd name="T6" fmla="*/ 113 w 144"/>
              <a:gd name="T7" fmla="*/ 88 h 160"/>
              <a:gd name="T8" fmla="*/ 93 w 144"/>
              <a:gd name="T9" fmla="*/ 109 h 160"/>
              <a:gd name="T10" fmla="*/ 93 w 144"/>
              <a:gd name="T11" fmla="*/ 118 h 160"/>
              <a:gd name="T12" fmla="*/ 87 w 144"/>
              <a:gd name="T13" fmla="*/ 118 h 160"/>
              <a:gd name="T14" fmla="*/ 83 w 144"/>
              <a:gd name="T15" fmla="*/ 122 h 160"/>
              <a:gd name="T16" fmla="*/ 83 w 144"/>
              <a:gd name="T17" fmla="*/ 156 h 160"/>
              <a:gd name="T18" fmla="*/ 87 w 144"/>
              <a:gd name="T19" fmla="*/ 160 h 160"/>
              <a:gd name="T20" fmla="*/ 140 w 144"/>
              <a:gd name="T21" fmla="*/ 160 h 160"/>
              <a:gd name="T22" fmla="*/ 143 w 144"/>
              <a:gd name="T23" fmla="*/ 156 h 160"/>
              <a:gd name="T24" fmla="*/ 143 w 144"/>
              <a:gd name="T25" fmla="*/ 122 h 160"/>
              <a:gd name="T26" fmla="*/ 140 w 144"/>
              <a:gd name="T27" fmla="*/ 118 h 160"/>
              <a:gd name="T28" fmla="*/ 100 w 144"/>
              <a:gd name="T29" fmla="*/ 109 h 160"/>
              <a:gd name="T30" fmla="*/ 113 w 144"/>
              <a:gd name="T31" fmla="*/ 96 h 160"/>
              <a:gd name="T32" fmla="*/ 126 w 144"/>
              <a:gd name="T33" fmla="*/ 109 h 160"/>
              <a:gd name="T34" fmla="*/ 126 w 144"/>
              <a:gd name="T35" fmla="*/ 118 h 160"/>
              <a:gd name="T36" fmla="*/ 100 w 144"/>
              <a:gd name="T37" fmla="*/ 118 h 160"/>
              <a:gd name="T38" fmla="*/ 100 w 144"/>
              <a:gd name="T39" fmla="*/ 109 h 160"/>
              <a:gd name="T40" fmla="*/ 136 w 144"/>
              <a:gd name="T41" fmla="*/ 152 h 160"/>
              <a:gd name="T42" fmla="*/ 91 w 144"/>
              <a:gd name="T43" fmla="*/ 152 h 160"/>
              <a:gd name="T44" fmla="*/ 91 w 144"/>
              <a:gd name="T45" fmla="*/ 126 h 160"/>
              <a:gd name="T46" fmla="*/ 136 w 144"/>
              <a:gd name="T47" fmla="*/ 126 h 160"/>
              <a:gd name="T48" fmla="*/ 136 w 144"/>
              <a:gd name="T49" fmla="*/ 152 h 160"/>
              <a:gd name="T50" fmla="*/ 86 w 144"/>
              <a:gd name="T51" fmla="*/ 54 h 160"/>
              <a:gd name="T52" fmla="*/ 90 w 144"/>
              <a:gd name="T53" fmla="*/ 50 h 160"/>
              <a:gd name="T54" fmla="*/ 90 w 144"/>
              <a:gd name="T55" fmla="*/ 37 h 160"/>
              <a:gd name="T56" fmla="*/ 105 w 144"/>
              <a:gd name="T57" fmla="*/ 37 h 160"/>
              <a:gd name="T58" fmla="*/ 108 w 144"/>
              <a:gd name="T59" fmla="*/ 76 h 160"/>
              <a:gd name="T60" fmla="*/ 112 w 144"/>
              <a:gd name="T61" fmla="*/ 80 h 160"/>
              <a:gd name="T62" fmla="*/ 116 w 144"/>
              <a:gd name="T63" fmla="*/ 76 h 160"/>
              <a:gd name="T64" fmla="*/ 112 w 144"/>
              <a:gd name="T65" fmla="*/ 33 h 160"/>
              <a:gd name="T66" fmla="*/ 108 w 144"/>
              <a:gd name="T67" fmla="*/ 29 h 160"/>
              <a:gd name="T68" fmla="*/ 90 w 144"/>
              <a:gd name="T69" fmla="*/ 29 h 160"/>
              <a:gd name="T70" fmla="*/ 60 w 144"/>
              <a:gd name="T71" fmla="*/ 0 h 160"/>
              <a:gd name="T72" fmla="*/ 31 w 144"/>
              <a:gd name="T73" fmla="*/ 29 h 160"/>
              <a:gd name="T74" fmla="*/ 13 w 144"/>
              <a:gd name="T75" fmla="*/ 29 h 160"/>
              <a:gd name="T76" fmla="*/ 9 w 144"/>
              <a:gd name="T77" fmla="*/ 33 h 160"/>
              <a:gd name="T78" fmla="*/ 0 w 144"/>
              <a:gd name="T79" fmla="*/ 131 h 160"/>
              <a:gd name="T80" fmla="*/ 0 w 144"/>
              <a:gd name="T81" fmla="*/ 131 h 160"/>
              <a:gd name="T82" fmla="*/ 22 w 144"/>
              <a:gd name="T83" fmla="*/ 151 h 160"/>
              <a:gd name="T84" fmla="*/ 72 w 144"/>
              <a:gd name="T85" fmla="*/ 151 h 160"/>
              <a:gd name="T86" fmla="*/ 76 w 144"/>
              <a:gd name="T87" fmla="*/ 147 h 160"/>
              <a:gd name="T88" fmla="*/ 72 w 144"/>
              <a:gd name="T89" fmla="*/ 143 h 160"/>
              <a:gd name="T90" fmla="*/ 22 w 144"/>
              <a:gd name="T91" fmla="*/ 143 h 160"/>
              <a:gd name="T92" fmla="*/ 8 w 144"/>
              <a:gd name="T93" fmla="*/ 131 h 160"/>
              <a:gd name="T94" fmla="*/ 16 w 144"/>
              <a:gd name="T95" fmla="*/ 37 h 160"/>
              <a:gd name="T96" fmla="*/ 31 w 144"/>
              <a:gd name="T97" fmla="*/ 37 h 160"/>
              <a:gd name="T98" fmla="*/ 31 w 144"/>
              <a:gd name="T99" fmla="*/ 50 h 160"/>
              <a:gd name="T100" fmla="*/ 35 w 144"/>
              <a:gd name="T101" fmla="*/ 54 h 160"/>
              <a:gd name="T102" fmla="*/ 39 w 144"/>
              <a:gd name="T103" fmla="*/ 50 h 160"/>
              <a:gd name="T104" fmla="*/ 39 w 144"/>
              <a:gd name="T105" fmla="*/ 37 h 160"/>
              <a:gd name="T106" fmla="*/ 82 w 144"/>
              <a:gd name="T107" fmla="*/ 37 h 160"/>
              <a:gd name="T108" fmla="*/ 82 w 144"/>
              <a:gd name="T109" fmla="*/ 50 h 160"/>
              <a:gd name="T110" fmla="*/ 86 w 144"/>
              <a:gd name="T111" fmla="*/ 54 h 160"/>
              <a:gd name="T112" fmla="*/ 60 w 144"/>
              <a:gd name="T113" fmla="*/ 8 h 160"/>
              <a:gd name="T114" fmla="*/ 82 w 144"/>
              <a:gd name="T115" fmla="*/ 29 h 160"/>
              <a:gd name="T116" fmla="*/ 39 w 144"/>
              <a:gd name="T117" fmla="*/ 29 h 160"/>
              <a:gd name="T118" fmla="*/ 60 w 144"/>
              <a:gd name="T119" fmla="*/ 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4" h="160">
                <a:moveTo>
                  <a:pt x="140" y="118"/>
                </a:moveTo>
                <a:cubicBezTo>
                  <a:pt x="134" y="118"/>
                  <a:pt x="134" y="118"/>
                  <a:pt x="134" y="118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97"/>
                  <a:pt x="125" y="88"/>
                  <a:pt x="113" y="88"/>
                </a:cubicBezTo>
                <a:cubicBezTo>
                  <a:pt x="102" y="88"/>
                  <a:pt x="93" y="97"/>
                  <a:pt x="93" y="109"/>
                </a:cubicBezTo>
                <a:cubicBezTo>
                  <a:pt x="93" y="118"/>
                  <a:pt x="93" y="118"/>
                  <a:pt x="93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5" y="118"/>
                  <a:pt x="83" y="120"/>
                  <a:pt x="83" y="122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83" y="158"/>
                  <a:pt x="85" y="160"/>
                  <a:pt x="87" y="160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42" y="160"/>
                  <a:pt x="143" y="158"/>
                  <a:pt x="143" y="156"/>
                </a:cubicBezTo>
                <a:cubicBezTo>
                  <a:pt x="143" y="122"/>
                  <a:pt x="143" y="122"/>
                  <a:pt x="143" y="122"/>
                </a:cubicBezTo>
                <a:cubicBezTo>
                  <a:pt x="144" y="120"/>
                  <a:pt x="142" y="118"/>
                  <a:pt x="140" y="118"/>
                </a:cubicBezTo>
                <a:close/>
                <a:moveTo>
                  <a:pt x="100" y="109"/>
                </a:moveTo>
                <a:cubicBezTo>
                  <a:pt x="100" y="102"/>
                  <a:pt x="106" y="96"/>
                  <a:pt x="113" y="96"/>
                </a:cubicBezTo>
                <a:cubicBezTo>
                  <a:pt x="120" y="96"/>
                  <a:pt x="126" y="102"/>
                  <a:pt x="126" y="109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100" y="118"/>
                  <a:pt x="100" y="118"/>
                  <a:pt x="100" y="118"/>
                </a:cubicBezTo>
                <a:cubicBezTo>
                  <a:pt x="100" y="109"/>
                  <a:pt x="100" y="109"/>
                  <a:pt x="100" y="109"/>
                </a:cubicBezTo>
                <a:close/>
                <a:moveTo>
                  <a:pt x="136" y="152"/>
                </a:moveTo>
                <a:cubicBezTo>
                  <a:pt x="91" y="152"/>
                  <a:pt x="91" y="152"/>
                  <a:pt x="91" y="152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136" y="126"/>
                  <a:pt x="136" y="126"/>
                  <a:pt x="136" y="126"/>
                </a:cubicBezTo>
                <a:cubicBezTo>
                  <a:pt x="136" y="152"/>
                  <a:pt x="136" y="152"/>
                  <a:pt x="136" y="152"/>
                </a:cubicBezTo>
                <a:close/>
                <a:moveTo>
                  <a:pt x="86" y="54"/>
                </a:moveTo>
                <a:cubicBezTo>
                  <a:pt x="88" y="54"/>
                  <a:pt x="90" y="52"/>
                  <a:pt x="90" y="50"/>
                </a:cubicBezTo>
                <a:cubicBezTo>
                  <a:pt x="90" y="37"/>
                  <a:pt x="90" y="37"/>
                  <a:pt x="90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8"/>
                  <a:pt x="110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8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13"/>
                  <a:pt x="77" y="0"/>
                  <a:pt x="60" y="0"/>
                </a:cubicBezTo>
                <a:cubicBezTo>
                  <a:pt x="44" y="0"/>
                  <a:pt x="31" y="13"/>
                  <a:pt x="31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1" y="29"/>
                  <a:pt x="9" y="31"/>
                  <a:pt x="9" y="33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2"/>
                  <a:pt x="10" y="151"/>
                  <a:pt x="22" y="151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4" y="151"/>
                  <a:pt x="76" y="149"/>
                  <a:pt x="76" y="147"/>
                </a:cubicBezTo>
                <a:cubicBezTo>
                  <a:pt x="76" y="145"/>
                  <a:pt x="74" y="143"/>
                  <a:pt x="72" y="143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14" y="143"/>
                  <a:pt x="8" y="138"/>
                  <a:pt x="8" y="131"/>
                </a:cubicBezTo>
                <a:cubicBezTo>
                  <a:pt x="16" y="37"/>
                  <a:pt x="16" y="37"/>
                  <a:pt x="16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2"/>
                  <a:pt x="32" y="54"/>
                  <a:pt x="35" y="54"/>
                </a:cubicBezTo>
                <a:cubicBezTo>
                  <a:pt x="37" y="54"/>
                  <a:pt x="39" y="52"/>
                  <a:pt x="39" y="50"/>
                </a:cubicBezTo>
                <a:cubicBezTo>
                  <a:pt x="39" y="37"/>
                  <a:pt x="39" y="37"/>
                  <a:pt x="39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2"/>
                  <a:pt x="84" y="54"/>
                  <a:pt x="86" y="54"/>
                </a:cubicBezTo>
                <a:close/>
                <a:moveTo>
                  <a:pt x="60" y="8"/>
                </a:moveTo>
                <a:cubicBezTo>
                  <a:pt x="72" y="8"/>
                  <a:pt x="82" y="18"/>
                  <a:pt x="8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18"/>
                  <a:pt x="48" y="8"/>
                  <a:pt x="6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6" name="Freeform 67">
            <a:extLst>
              <a:ext uri="{FF2B5EF4-FFF2-40B4-BE49-F238E27FC236}">
                <a16:creationId xmlns:a16="http://schemas.microsoft.com/office/drawing/2014/main" id="{838861B3-BEC2-4948-86B4-BBACF260DBD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0157" y="5701429"/>
            <a:ext cx="406003" cy="454462"/>
          </a:xfrm>
          <a:custGeom>
            <a:avLst/>
            <a:gdLst>
              <a:gd name="T0" fmla="*/ 140 w 144"/>
              <a:gd name="T1" fmla="*/ 118 h 160"/>
              <a:gd name="T2" fmla="*/ 134 w 144"/>
              <a:gd name="T3" fmla="*/ 118 h 160"/>
              <a:gd name="T4" fmla="*/ 134 w 144"/>
              <a:gd name="T5" fmla="*/ 109 h 160"/>
              <a:gd name="T6" fmla="*/ 113 w 144"/>
              <a:gd name="T7" fmla="*/ 88 h 160"/>
              <a:gd name="T8" fmla="*/ 92 w 144"/>
              <a:gd name="T9" fmla="*/ 109 h 160"/>
              <a:gd name="T10" fmla="*/ 96 w 144"/>
              <a:gd name="T11" fmla="*/ 113 h 160"/>
              <a:gd name="T12" fmla="*/ 100 w 144"/>
              <a:gd name="T13" fmla="*/ 109 h 160"/>
              <a:gd name="T14" fmla="*/ 113 w 144"/>
              <a:gd name="T15" fmla="*/ 96 h 160"/>
              <a:gd name="T16" fmla="*/ 126 w 144"/>
              <a:gd name="T17" fmla="*/ 109 h 160"/>
              <a:gd name="T18" fmla="*/ 126 w 144"/>
              <a:gd name="T19" fmla="*/ 118 h 160"/>
              <a:gd name="T20" fmla="*/ 87 w 144"/>
              <a:gd name="T21" fmla="*/ 118 h 160"/>
              <a:gd name="T22" fmla="*/ 83 w 144"/>
              <a:gd name="T23" fmla="*/ 122 h 160"/>
              <a:gd name="T24" fmla="*/ 83 w 144"/>
              <a:gd name="T25" fmla="*/ 156 h 160"/>
              <a:gd name="T26" fmla="*/ 87 w 144"/>
              <a:gd name="T27" fmla="*/ 160 h 160"/>
              <a:gd name="T28" fmla="*/ 140 w 144"/>
              <a:gd name="T29" fmla="*/ 160 h 160"/>
              <a:gd name="T30" fmla="*/ 144 w 144"/>
              <a:gd name="T31" fmla="*/ 156 h 160"/>
              <a:gd name="T32" fmla="*/ 144 w 144"/>
              <a:gd name="T33" fmla="*/ 122 h 160"/>
              <a:gd name="T34" fmla="*/ 140 w 144"/>
              <a:gd name="T35" fmla="*/ 118 h 160"/>
              <a:gd name="T36" fmla="*/ 136 w 144"/>
              <a:gd name="T37" fmla="*/ 152 h 160"/>
              <a:gd name="T38" fmla="*/ 91 w 144"/>
              <a:gd name="T39" fmla="*/ 152 h 160"/>
              <a:gd name="T40" fmla="*/ 91 w 144"/>
              <a:gd name="T41" fmla="*/ 126 h 160"/>
              <a:gd name="T42" fmla="*/ 136 w 144"/>
              <a:gd name="T43" fmla="*/ 126 h 160"/>
              <a:gd name="T44" fmla="*/ 136 w 144"/>
              <a:gd name="T45" fmla="*/ 152 h 160"/>
              <a:gd name="T46" fmla="*/ 86 w 144"/>
              <a:gd name="T47" fmla="*/ 54 h 160"/>
              <a:gd name="T48" fmla="*/ 90 w 144"/>
              <a:gd name="T49" fmla="*/ 50 h 160"/>
              <a:gd name="T50" fmla="*/ 90 w 144"/>
              <a:gd name="T51" fmla="*/ 37 h 160"/>
              <a:gd name="T52" fmla="*/ 105 w 144"/>
              <a:gd name="T53" fmla="*/ 37 h 160"/>
              <a:gd name="T54" fmla="*/ 108 w 144"/>
              <a:gd name="T55" fmla="*/ 76 h 160"/>
              <a:gd name="T56" fmla="*/ 112 w 144"/>
              <a:gd name="T57" fmla="*/ 80 h 160"/>
              <a:gd name="T58" fmla="*/ 116 w 144"/>
              <a:gd name="T59" fmla="*/ 76 h 160"/>
              <a:gd name="T60" fmla="*/ 112 w 144"/>
              <a:gd name="T61" fmla="*/ 33 h 160"/>
              <a:gd name="T62" fmla="*/ 108 w 144"/>
              <a:gd name="T63" fmla="*/ 29 h 160"/>
              <a:gd name="T64" fmla="*/ 90 w 144"/>
              <a:gd name="T65" fmla="*/ 29 h 160"/>
              <a:gd name="T66" fmla="*/ 60 w 144"/>
              <a:gd name="T67" fmla="*/ 0 h 160"/>
              <a:gd name="T68" fmla="*/ 31 w 144"/>
              <a:gd name="T69" fmla="*/ 29 h 160"/>
              <a:gd name="T70" fmla="*/ 13 w 144"/>
              <a:gd name="T71" fmla="*/ 29 h 160"/>
              <a:gd name="T72" fmla="*/ 9 w 144"/>
              <a:gd name="T73" fmla="*/ 33 h 160"/>
              <a:gd name="T74" fmla="*/ 0 w 144"/>
              <a:gd name="T75" fmla="*/ 131 h 160"/>
              <a:gd name="T76" fmla="*/ 0 w 144"/>
              <a:gd name="T77" fmla="*/ 131 h 160"/>
              <a:gd name="T78" fmla="*/ 23 w 144"/>
              <a:gd name="T79" fmla="*/ 151 h 160"/>
              <a:gd name="T80" fmla="*/ 72 w 144"/>
              <a:gd name="T81" fmla="*/ 151 h 160"/>
              <a:gd name="T82" fmla="*/ 76 w 144"/>
              <a:gd name="T83" fmla="*/ 147 h 160"/>
              <a:gd name="T84" fmla="*/ 72 w 144"/>
              <a:gd name="T85" fmla="*/ 143 h 160"/>
              <a:gd name="T86" fmla="*/ 22 w 144"/>
              <a:gd name="T87" fmla="*/ 143 h 160"/>
              <a:gd name="T88" fmla="*/ 8 w 144"/>
              <a:gd name="T89" fmla="*/ 131 h 160"/>
              <a:gd name="T90" fmla="*/ 16 w 144"/>
              <a:gd name="T91" fmla="*/ 37 h 160"/>
              <a:gd name="T92" fmla="*/ 31 w 144"/>
              <a:gd name="T93" fmla="*/ 37 h 160"/>
              <a:gd name="T94" fmla="*/ 31 w 144"/>
              <a:gd name="T95" fmla="*/ 50 h 160"/>
              <a:gd name="T96" fmla="*/ 35 w 144"/>
              <a:gd name="T97" fmla="*/ 54 h 160"/>
              <a:gd name="T98" fmla="*/ 39 w 144"/>
              <a:gd name="T99" fmla="*/ 50 h 160"/>
              <a:gd name="T100" fmla="*/ 39 w 144"/>
              <a:gd name="T101" fmla="*/ 37 h 160"/>
              <a:gd name="T102" fmla="*/ 82 w 144"/>
              <a:gd name="T103" fmla="*/ 37 h 160"/>
              <a:gd name="T104" fmla="*/ 82 w 144"/>
              <a:gd name="T105" fmla="*/ 50 h 160"/>
              <a:gd name="T106" fmla="*/ 86 w 144"/>
              <a:gd name="T107" fmla="*/ 54 h 160"/>
              <a:gd name="T108" fmla="*/ 60 w 144"/>
              <a:gd name="T109" fmla="*/ 8 h 160"/>
              <a:gd name="T110" fmla="*/ 82 w 144"/>
              <a:gd name="T111" fmla="*/ 29 h 160"/>
              <a:gd name="T112" fmla="*/ 39 w 144"/>
              <a:gd name="T113" fmla="*/ 29 h 160"/>
              <a:gd name="T114" fmla="*/ 60 w 144"/>
              <a:gd name="T115" fmla="*/ 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44" h="160">
                <a:moveTo>
                  <a:pt x="140" y="118"/>
                </a:moveTo>
                <a:cubicBezTo>
                  <a:pt x="134" y="118"/>
                  <a:pt x="134" y="118"/>
                  <a:pt x="134" y="118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34" y="97"/>
                  <a:pt x="125" y="88"/>
                  <a:pt x="113" y="88"/>
                </a:cubicBezTo>
                <a:cubicBezTo>
                  <a:pt x="102" y="88"/>
                  <a:pt x="92" y="97"/>
                  <a:pt x="92" y="109"/>
                </a:cubicBezTo>
                <a:cubicBezTo>
                  <a:pt x="92" y="111"/>
                  <a:pt x="94" y="113"/>
                  <a:pt x="96" y="113"/>
                </a:cubicBezTo>
                <a:cubicBezTo>
                  <a:pt x="99" y="113"/>
                  <a:pt x="100" y="111"/>
                  <a:pt x="100" y="109"/>
                </a:cubicBezTo>
                <a:cubicBezTo>
                  <a:pt x="100" y="102"/>
                  <a:pt x="106" y="96"/>
                  <a:pt x="113" y="96"/>
                </a:cubicBezTo>
                <a:cubicBezTo>
                  <a:pt x="120" y="96"/>
                  <a:pt x="126" y="102"/>
                  <a:pt x="126" y="109"/>
                </a:cubicBezTo>
                <a:cubicBezTo>
                  <a:pt x="126" y="118"/>
                  <a:pt x="126" y="118"/>
                  <a:pt x="126" y="118"/>
                </a:cubicBezTo>
                <a:cubicBezTo>
                  <a:pt x="87" y="118"/>
                  <a:pt x="87" y="118"/>
                  <a:pt x="87" y="118"/>
                </a:cubicBezTo>
                <a:cubicBezTo>
                  <a:pt x="85" y="118"/>
                  <a:pt x="83" y="120"/>
                  <a:pt x="83" y="122"/>
                </a:cubicBezTo>
                <a:cubicBezTo>
                  <a:pt x="83" y="156"/>
                  <a:pt x="83" y="156"/>
                  <a:pt x="83" y="156"/>
                </a:cubicBezTo>
                <a:cubicBezTo>
                  <a:pt x="83" y="158"/>
                  <a:pt x="85" y="160"/>
                  <a:pt x="87" y="160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42" y="160"/>
                  <a:pt x="144" y="158"/>
                  <a:pt x="144" y="156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44" y="120"/>
                  <a:pt x="142" y="118"/>
                  <a:pt x="140" y="118"/>
                </a:cubicBezTo>
                <a:close/>
                <a:moveTo>
                  <a:pt x="136" y="152"/>
                </a:moveTo>
                <a:cubicBezTo>
                  <a:pt x="91" y="152"/>
                  <a:pt x="91" y="152"/>
                  <a:pt x="91" y="152"/>
                </a:cubicBezTo>
                <a:cubicBezTo>
                  <a:pt x="91" y="126"/>
                  <a:pt x="91" y="126"/>
                  <a:pt x="91" y="126"/>
                </a:cubicBezTo>
                <a:cubicBezTo>
                  <a:pt x="136" y="126"/>
                  <a:pt x="136" y="126"/>
                  <a:pt x="136" y="126"/>
                </a:cubicBezTo>
                <a:lnTo>
                  <a:pt x="136" y="152"/>
                </a:lnTo>
                <a:close/>
                <a:moveTo>
                  <a:pt x="86" y="54"/>
                </a:moveTo>
                <a:cubicBezTo>
                  <a:pt x="88" y="54"/>
                  <a:pt x="90" y="52"/>
                  <a:pt x="90" y="50"/>
                </a:cubicBezTo>
                <a:cubicBezTo>
                  <a:pt x="90" y="37"/>
                  <a:pt x="90" y="37"/>
                  <a:pt x="90" y="37"/>
                </a:cubicBezTo>
                <a:cubicBezTo>
                  <a:pt x="105" y="37"/>
                  <a:pt x="105" y="37"/>
                  <a:pt x="105" y="37"/>
                </a:cubicBezTo>
                <a:cubicBezTo>
                  <a:pt x="108" y="76"/>
                  <a:pt x="108" y="76"/>
                  <a:pt x="108" y="76"/>
                </a:cubicBezTo>
                <a:cubicBezTo>
                  <a:pt x="108" y="78"/>
                  <a:pt x="110" y="80"/>
                  <a:pt x="112" y="80"/>
                </a:cubicBezTo>
                <a:cubicBezTo>
                  <a:pt x="115" y="80"/>
                  <a:pt x="116" y="78"/>
                  <a:pt x="116" y="7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8" y="29"/>
                </a:cubicBezTo>
                <a:cubicBezTo>
                  <a:pt x="90" y="29"/>
                  <a:pt x="90" y="29"/>
                  <a:pt x="90" y="29"/>
                </a:cubicBezTo>
                <a:cubicBezTo>
                  <a:pt x="90" y="13"/>
                  <a:pt x="77" y="0"/>
                  <a:pt x="60" y="0"/>
                </a:cubicBezTo>
                <a:cubicBezTo>
                  <a:pt x="44" y="0"/>
                  <a:pt x="31" y="13"/>
                  <a:pt x="31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1" y="29"/>
                  <a:pt x="9" y="31"/>
                  <a:pt x="9" y="33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31"/>
                  <a:pt x="0" y="131"/>
                  <a:pt x="0" y="131"/>
                </a:cubicBezTo>
                <a:cubicBezTo>
                  <a:pt x="0" y="142"/>
                  <a:pt x="10" y="151"/>
                  <a:pt x="23" y="151"/>
                </a:cubicBezTo>
                <a:cubicBezTo>
                  <a:pt x="72" y="151"/>
                  <a:pt x="72" y="151"/>
                  <a:pt x="72" y="151"/>
                </a:cubicBezTo>
                <a:cubicBezTo>
                  <a:pt x="74" y="151"/>
                  <a:pt x="76" y="149"/>
                  <a:pt x="76" y="147"/>
                </a:cubicBezTo>
                <a:cubicBezTo>
                  <a:pt x="76" y="145"/>
                  <a:pt x="74" y="143"/>
                  <a:pt x="72" y="143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14" y="143"/>
                  <a:pt x="8" y="138"/>
                  <a:pt x="8" y="131"/>
                </a:cubicBezTo>
                <a:cubicBezTo>
                  <a:pt x="16" y="37"/>
                  <a:pt x="16" y="37"/>
                  <a:pt x="16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50"/>
                  <a:pt x="31" y="50"/>
                  <a:pt x="31" y="50"/>
                </a:cubicBezTo>
                <a:cubicBezTo>
                  <a:pt x="31" y="52"/>
                  <a:pt x="32" y="54"/>
                  <a:pt x="35" y="54"/>
                </a:cubicBezTo>
                <a:cubicBezTo>
                  <a:pt x="37" y="54"/>
                  <a:pt x="39" y="52"/>
                  <a:pt x="39" y="50"/>
                </a:cubicBezTo>
                <a:cubicBezTo>
                  <a:pt x="39" y="37"/>
                  <a:pt x="39" y="37"/>
                  <a:pt x="39" y="37"/>
                </a:cubicBezTo>
                <a:cubicBezTo>
                  <a:pt x="82" y="37"/>
                  <a:pt x="82" y="37"/>
                  <a:pt x="82" y="37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2"/>
                  <a:pt x="84" y="54"/>
                  <a:pt x="86" y="54"/>
                </a:cubicBezTo>
                <a:close/>
                <a:moveTo>
                  <a:pt x="60" y="8"/>
                </a:moveTo>
                <a:cubicBezTo>
                  <a:pt x="72" y="8"/>
                  <a:pt x="82" y="18"/>
                  <a:pt x="82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18"/>
                  <a:pt x="48" y="8"/>
                  <a:pt x="60" y="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7" name="Freeform 68">
            <a:extLst>
              <a:ext uri="{FF2B5EF4-FFF2-40B4-BE49-F238E27FC236}">
                <a16:creationId xmlns:a16="http://schemas.microsoft.com/office/drawing/2014/main" id="{E1719EDD-BCBD-4C12-9432-95D02623746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22164" y="1613894"/>
            <a:ext cx="360164" cy="454462"/>
          </a:xfrm>
          <a:custGeom>
            <a:avLst/>
            <a:gdLst>
              <a:gd name="T0" fmla="*/ 119 w 128"/>
              <a:gd name="T1" fmla="*/ 35 h 160"/>
              <a:gd name="T2" fmla="*/ 95 w 128"/>
              <a:gd name="T3" fmla="*/ 31 h 160"/>
              <a:gd name="T4" fmla="*/ 33 w 128"/>
              <a:gd name="T5" fmla="*/ 31 h 160"/>
              <a:gd name="T6" fmla="*/ 9 w 128"/>
              <a:gd name="T7" fmla="*/ 35 h 160"/>
              <a:gd name="T8" fmla="*/ 0 w 128"/>
              <a:gd name="T9" fmla="*/ 139 h 160"/>
              <a:gd name="T10" fmla="*/ 104 w 128"/>
              <a:gd name="T11" fmla="*/ 160 h 160"/>
              <a:gd name="T12" fmla="*/ 128 w 128"/>
              <a:gd name="T13" fmla="*/ 139 h 160"/>
              <a:gd name="T14" fmla="*/ 87 w 128"/>
              <a:gd name="T15" fmla="*/ 31 h 160"/>
              <a:gd name="T16" fmla="*/ 64 w 128"/>
              <a:gd name="T17" fmla="*/ 8 h 160"/>
              <a:gd name="T18" fmla="*/ 24 w 128"/>
              <a:gd name="T19" fmla="*/ 152 h 160"/>
              <a:gd name="T20" fmla="*/ 17 w 128"/>
              <a:gd name="T21" fmla="*/ 39 h 160"/>
              <a:gd name="T22" fmla="*/ 33 w 128"/>
              <a:gd name="T23" fmla="*/ 53 h 160"/>
              <a:gd name="T24" fmla="*/ 41 w 128"/>
              <a:gd name="T25" fmla="*/ 53 h 160"/>
              <a:gd name="T26" fmla="*/ 87 w 128"/>
              <a:gd name="T27" fmla="*/ 39 h 160"/>
              <a:gd name="T28" fmla="*/ 91 w 128"/>
              <a:gd name="T29" fmla="*/ 57 h 160"/>
              <a:gd name="T30" fmla="*/ 95 w 128"/>
              <a:gd name="T31" fmla="*/ 39 h 160"/>
              <a:gd name="T32" fmla="*/ 120 w 128"/>
              <a:gd name="T33" fmla="*/ 139 h 160"/>
              <a:gd name="T34" fmla="*/ 82 w 128"/>
              <a:gd name="T35" fmla="*/ 111 h 160"/>
              <a:gd name="T36" fmla="*/ 69 w 128"/>
              <a:gd name="T37" fmla="*/ 125 h 160"/>
              <a:gd name="T38" fmla="*/ 68 w 128"/>
              <a:gd name="T39" fmla="*/ 131 h 160"/>
              <a:gd name="T40" fmla="*/ 60 w 128"/>
              <a:gd name="T41" fmla="*/ 131 h 160"/>
              <a:gd name="T42" fmla="*/ 52 w 128"/>
              <a:gd name="T43" fmla="*/ 125 h 160"/>
              <a:gd name="T44" fmla="*/ 52 w 128"/>
              <a:gd name="T45" fmla="*/ 117 h 160"/>
              <a:gd name="T46" fmla="*/ 74 w 128"/>
              <a:gd name="T47" fmla="*/ 111 h 160"/>
              <a:gd name="T48" fmla="*/ 59 w 128"/>
              <a:gd name="T49" fmla="*/ 105 h 160"/>
              <a:gd name="T50" fmla="*/ 59 w 128"/>
              <a:gd name="T51" fmla="*/ 77 h 160"/>
              <a:gd name="T52" fmla="*/ 60 w 128"/>
              <a:gd name="T53" fmla="*/ 72 h 160"/>
              <a:gd name="T54" fmla="*/ 68 w 128"/>
              <a:gd name="T55" fmla="*/ 72 h 160"/>
              <a:gd name="T56" fmla="*/ 75 w 128"/>
              <a:gd name="T57" fmla="*/ 77 h 160"/>
              <a:gd name="T58" fmla="*/ 75 w 128"/>
              <a:gd name="T59" fmla="*/ 85 h 160"/>
              <a:gd name="T60" fmla="*/ 53 w 128"/>
              <a:gd name="T61" fmla="*/ 91 h 160"/>
              <a:gd name="T62" fmla="*/ 68 w 128"/>
              <a:gd name="T63" fmla="*/ 9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8" h="160">
                <a:moveTo>
                  <a:pt x="128" y="139"/>
                </a:moveTo>
                <a:cubicBezTo>
                  <a:pt x="119" y="35"/>
                  <a:pt x="119" y="35"/>
                  <a:pt x="119" y="35"/>
                </a:cubicBezTo>
                <a:cubicBezTo>
                  <a:pt x="118" y="33"/>
                  <a:pt x="117" y="31"/>
                  <a:pt x="115" y="31"/>
                </a:cubicBezTo>
                <a:cubicBezTo>
                  <a:pt x="95" y="31"/>
                  <a:pt x="95" y="31"/>
                  <a:pt x="95" y="31"/>
                </a:cubicBezTo>
                <a:cubicBezTo>
                  <a:pt x="95" y="14"/>
                  <a:pt x="81" y="0"/>
                  <a:pt x="64" y="0"/>
                </a:cubicBezTo>
                <a:cubicBezTo>
                  <a:pt x="47" y="0"/>
                  <a:pt x="33" y="14"/>
                  <a:pt x="33" y="31"/>
                </a:cubicBezTo>
                <a:cubicBezTo>
                  <a:pt x="13" y="31"/>
                  <a:pt x="13" y="31"/>
                  <a:pt x="13" y="31"/>
                </a:cubicBezTo>
                <a:cubicBezTo>
                  <a:pt x="11" y="31"/>
                  <a:pt x="9" y="33"/>
                  <a:pt x="9" y="35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0" y="151"/>
                  <a:pt x="11" y="160"/>
                  <a:pt x="24" y="160"/>
                </a:cubicBezTo>
                <a:cubicBezTo>
                  <a:pt x="104" y="160"/>
                  <a:pt x="104" y="160"/>
                  <a:pt x="104" y="160"/>
                </a:cubicBezTo>
                <a:cubicBezTo>
                  <a:pt x="117" y="160"/>
                  <a:pt x="128" y="151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64" y="8"/>
                </a:moveTo>
                <a:cubicBezTo>
                  <a:pt x="77" y="8"/>
                  <a:pt x="87" y="18"/>
                  <a:pt x="87" y="31"/>
                </a:cubicBezTo>
                <a:cubicBezTo>
                  <a:pt x="41" y="31"/>
                  <a:pt x="41" y="31"/>
                  <a:pt x="41" y="31"/>
                </a:cubicBezTo>
                <a:cubicBezTo>
                  <a:pt x="41" y="18"/>
                  <a:pt x="51" y="8"/>
                  <a:pt x="64" y="8"/>
                </a:cubicBezTo>
                <a:close/>
                <a:moveTo>
                  <a:pt x="104" y="152"/>
                </a:moveTo>
                <a:cubicBezTo>
                  <a:pt x="24" y="152"/>
                  <a:pt x="24" y="152"/>
                  <a:pt x="24" y="152"/>
                </a:cubicBezTo>
                <a:cubicBezTo>
                  <a:pt x="15" y="152"/>
                  <a:pt x="8" y="146"/>
                  <a:pt x="8" y="139"/>
                </a:cubicBezTo>
                <a:cubicBezTo>
                  <a:pt x="17" y="39"/>
                  <a:pt x="17" y="39"/>
                  <a:pt x="17" y="39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53"/>
                  <a:pt x="33" y="53"/>
                  <a:pt x="33" y="53"/>
                </a:cubicBezTo>
                <a:cubicBezTo>
                  <a:pt x="33" y="55"/>
                  <a:pt x="34" y="57"/>
                  <a:pt x="37" y="57"/>
                </a:cubicBezTo>
                <a:cubicBezTo>
                  <a:pt x="39" y="57"/>
                  <a:pt x="41" y="55"/>
                  <a:pt x="41" y="53"/>
                </a:cubicBezTo>
                <a:cubicBezTo>
                  <a:pt x="41" y="39"/>
                  <a:pt x="41" y="39"/>
                  <a:pt x="41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7" y="53"/>
                  <a:pt x="87" y="53"/>
                  <a:pt x="87" y="53"/>
                </a:cubicBezTo>
                <a:cubicBezTo>
                  <a:pt x="87" y="55"/>
                  <a:pt x="89" y="57"/>
                  <a:pt x="91" y="57"/>
                </a:cubicBezTo>
                <a:cubicBezTo>
                  <a:pt x="93" y="57"/>
                  <a:pt x="95" y="55"/>
                  <a:pt x="95" y="53"/>
                </a:cubicBezTo>
                <a:cubicBezTo>
                  <a:pt x="95" y="39"/>
                  <a:pt x="95" y="39"/>
                  <a:pt x="95" y="39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20" y="139"/>
                  <a:pt x="120" y="139"/>
                  <a:pt x="120" y="139"/>
                </a:cubicBezTo>
                <a:cubicBezTo>
                  <a:pt x="120" y="146"/>
                  <a:pt x="113" y="152"/>
                  <a:pt x="104" y="152"/>
                </a:cubicBezTo>
                <a:close/>
                <a:moveTo>
                  <a:pt x="82" y="111"/>
                </a:moveTo>
                <a:cubicBezTo>
                  <a:pt x="82" y="119"/>
                  <a:pt x="76" y="125"/>
                  <a:pt x="69" y="125"/>
                </a:cubicBezTo>
                <a:cubicBezTo>
                  <a:pt x="69" y="125"/>
                  <a:pt x="69" y="125"/>
                  <a:pt x="69" y="125"/>
                </a:cubicBezTo>
                <a:cubicBezTo>
                  <a:pt x="68" y="125"/>
                  <a:pt x="68" y="125"/>
                  <a:pt x="68" y="125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68" y="133"/>
                  <a:pt x="66" y="135"/>
                  <a:pt x="64" y="135"/>
                </a:cubicBezTo>
                <a:cubicBezTo>
                  <a:pt x="62" y="135"/>
                  <a:pt x="60" y="133"/>
                  <a:pt x="60" y="131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2" y="125"/>
                  <a:pt x="52" y="125"/>
                  <a:pt x="52" y="125"/>
                </a:cubicBezTo>
                <a:cubicBezTo>
                  <a:pt x="50" y="125"/>
                  <a:pt x="48" y="123"/>
                  <a:pt x="48" y="121"/>
                </a:cubicBezTo>
                <a:cubicBezTo>
                  <a:pt x="48" y="119"/>
                  <a:pt x="50" y="117"/>
                  <a:pt x="52" y="117"/>
                </a:cubicBezTo>
                <a:cubicBezTo>
                  <a:pt x="68" y="117"/>
                  <a:pt x="68" y="117"/>
                  <a:pt x="68" y="117"/>
                </a:cubicBezTo>
                <a:cubicBezTo>
                  <a:pt x="72" y="117"/>
                  <a:pt x="74" y="114"/>
                  <a:pt x="74" y="111"/>
                </a:cubicBezTo>
                <a:cubicBezTo>
                  <a:pt x="74" y="108"/>
                  <a:pt x="72" y="105"/>
                  <a:pt x="68" y="105"/>
                </a:cubicBezTo>
                <a:cubicBezTo>
                  <a:pt x="59" y="105"/>
                  <a:pt x="59" y="105"/>
                  <a:pt x="59" y="105"/>
                </a:cubicBezTo>
                <a:cubicBezTo>
                  <a:pt x="52" y="105"/>
                  <a:pt x="45" y="99"/>
                  <a:pt x="45" y="91"/>
                </a:cubicBezTo>
                <a:cubicBezTo>
                  <a:pt x="45" y="83"/>
                  <a:pt x="52" y="77"/>
                  <a:pt x="59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2"/>
                  <a:pt x="60" y="72"/>
                  <a:pt x="60" y="72"/>
                </a:cubicBezTo>
                <a:cubicBezTo>
                  <a:pt x="60" y="70"/>
                  <a:pt x="62" y="68"/>
                  <a:pt x="64" y="68"/>
                </a:cubicBezTo>
                <a:cubicBezTo>
                  <a:pt x="66" y="68"/>
                  <a:pt x="68" y="70"/>
                  <a:pt x="68" y="72"/>
                </a:cubicBezTo>
                <a:cubicBezTo>
                  <a:pt x="68" y="77"/>
                  <a:pt x="68" y="77"/>
                  <a:pt x="6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78" y="77"/>
                  <a:pt x="79" y="79"/>
                  <a:pt x="79" y="81"/>
                </a:cubicBezTo>
                <a:cubicBezTo>
                  <a:pt x="79" y="83"/>
                  <a:pt x="78" y="85"/>
                  <a:pt x="75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56" y="85"/>
                  <a:pt x="53" y="88"/>
                  <a:pt x="53" y="91"/>
                </a:cubicBezTo>
                <a:cubicBezTo>
                  <a:pt x="53" y="94"/>
                  <a:pt x="56" y="97"/>
                  <a:pt x="59" y="97"/>
                </a:cubicBezTo>
                <a:cubicBezTo>
                  <a:pt x="68" y="97"/>
                  <a:pt x="68" y="97"/>
                  <a:pt x="68" y="97"/>
                </a:cubicBezTo>
                <a:cubicBezTo>
                  <a:pt x="76" y="97"/>
                  <a:pt x="82" y="103"/>
                  <a:pt x="82" y="11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8" name="Freeform 69">
            <a:extLst>
              <a:ext uri="{FF2B5EF4-FFF2-40B4-BE49-F238E27FC236}">
                <a16:creationId xmlns:a16="http://schemas.microsoft.com/office/drawing/2014/main" id="{82601A09-B1F2-45AD-A3BE-D68945F29A5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22164" y="2124671"/>
            <a:ext cx="360164" cy="454462"/>
          </a:xfrm>
          <a:custGeom>
            <a:avLst/>
            <a:gdLst>
              <a:gd name="T0" fmla="*/ 44 w 128"/>
              <a:gd name="T1" fmla="*/ 124 h 160"/>
              <a:gd name="T2" fmla="*/ 38 w 128"/>
              <a:gd name="T3" fmla="*/ 124 h 160"/>
              <a:gd name="T4" fmla="*/ 84 w 128"/>
              <a:gd name="T5" fmla="*/ 72 h 160"/>
              <a:gd name="T6" fmla="*/ 90 w 128"/>
              <a:gd name="T7" fmla="*/ 78 h 160"/>
              <a:gd name="T8" fmla="*/ 95 w 128"/>
              <a:gd name="T9" fmla="*/ 114 h 160"/>
              <a:gd name="T10" fmla="*/ 81 w 128"/>
              <a:gd name="T11" fmla="*/ 128 h 160"/>
              <a:gd name="T12" fmla="*/ 72 w 128"/>
              <a:gd name="T13" fmla="*/ 104 h 160"/>
              <a:gd name="T14" fmla="*/ 91 w 128"/>
              <a:gd name="T15" fmla="*/ 104 h 160"/>
              <a:gd name="T16" fmla="*/ 85 w 128"/>
              <a:gd name="T17" fmla="*/ 110 h 160"/>
              <a:gd name="T18" fmla="*/ 77 w 128"/>
              <a:gd name="T19" fmla="*/ 110 h 160"/>
              <a:gd name="T20" fmla="*/ 81 w 128"/>
              <a:gd name="T21" fmla="*/ 120 h 160"/>
              <a:gd name="T22" fmla="*/ 87 w 128"/>
              <a:gd name="T23" fmla="*/ 114 h 160"/>
              <a:gd name="T24" fmla="*/ 37 w 128"/>
              <a:gd name="T25" fmla="*/ 93 h 160"/>
              <a:gd name="T26" fmla="*/ 47 w 128"/>
              <a:gd name="T27" fmla="*/ 70 h 160"/>
              <a:gd name="T28" fmla="*/ 56 w 128"/>
              <a:gd name="T29" fmla="*/ 93 h 160"/>
              <a:gd name="T30" fmla="*/ 42 w 128"/>
              <a:gd name="T31" fmla="*/ 87 h 160"/>
              <a:gd name="T32" fmla="*/ 51 w 128"/>
              <a:gd name="T33" fmla="*/ 87 h 160"/>
              <a:gd name="T34" fmla="*/ 47 w 128"/>
              <a:gd name="T35" fmla="*/ 78 h 160"/>
              <a:gd name="T36" fmla="*/ 42 w 128"/>
              <a:gd name="T37" fmla="*/ 87 h 160"/>
              <a:gd name="T38" fmla="*/ 104 w 128"/>
              <a:gd name="T39" fmla="*/ 160 h 160"/>
              <a:gd name="T40" fmla="*/ 0 w 128"/>
              <a:gd name="T41" fmla="*/ 139 h 160"/>
              <a:gd name="T42" fmla="*/ 9 w 128"/>
              <a:gd name="T43" fmla="*/ 35 h 160"/>
              <a:gd name="T44" fmla="*/ 33 w 128"/>
              <a:gd name="T45" fmla="*/ 31 h 160"/>
              <a:gd name="T46" fmla="*/ 95 w 128"/>
              <a:gd name="T47" fmla="*/ 31 h 160"/>
              <a:gd name="T48" fmla="*/ 119 w 128"/>
              <a:gd name="T49" fmla="*/ 35 h 160"/>
              <a:gd name="T50" fmla="*/ 128 w 128"/>
              <a:gd name="T51" fmla="*/ 139 h 160"/>
              <a:gd name="T52" fmla="*/ 87 w 128"/>
              <a:gd name="T53" fmla="*/ 31 h 160"/>
              <a:gd name="T54" fmla="*/ 41 w 128"/>
              <a:gd name="T55" fmla="*/ 31 h 160"/>
              <a:gd name="T56" fmla="*/ 111 w 128"/>
              <a:gd name="T57" fmla="*/ 39 h 160"/>
              <a:gd name="T58" fmla="*/ 95 w 128"/>
              <a:gd name="T59" fmla="*/ 53 h 160"/>
              <a:gd name="T60" fmla="*/ 87 w 128"/>
              <a:gd name="T61" fmla="*/ 53 h 160"/>
              <a:gd name="T62" fmla="*/ 41 w 128"/>
              <a:gd name="T63" fmla="*/ 39 h 160"/>
              <a:gd name="T64" fmla="*/ 37 w 128"/>
              <a:gd name="T65" fmla="*/ 57 h 160"/>
              <a:gd name="T66" fmla="*/ 33 w 128"/>
              <a:gd name="T67" fmla="*/ 39 h 160"/>
              <a:gd name="T68" fmla="*/ 8 w 128"/>
              <a:gd name="T69" fmla="*/ 139 h 160"/>
              <a:gd name="T70" fmla="*/ 104 w 128"/>
              <a:gd name="T71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8" h="160">
                <a:moveTo>
                  <a:pt x="90" y="78"/>
                </a:moveTo>
                <a:cubicBezTo>
                  <a:pt x="44" y="124"/>
                  <a:pt x="44" y="124"/>
                  <a:pt x="44" y="124"/>
                </a:cubicBezTo>
                <a:cubicBezTo>
                  <a:pt x="43" y="125"/>
                  <a:pt x="42" y="126"/>
                  <a:pt x="41" y="126"/>
                </a:cubicBezTo>
                <a:cubicBezTo>
                  <a:pt x="40" y="126"/>
                  <a:pt x="39" y="125"/>
                  <a:pt x="38" y="124"/>
                </a:cubicBezTo>
                <a:cubicBezTo>
                  <a:pt x="36" y="123"/>
                  <a:pt x="36" y="120"/>
                  <a:pt x="38" y="119"/>
                </a:cubicBezTo>
                <a:cubicBezTo>
                  <a:pt x="84" y="72"/>
                  <a:pt x="84" y="72"/>
                  <a:pt x="84" y="72"/>
                </a:cubicBezTo>
                <a:cubicBezTo>
                  <a:pt x="86" y="71"/>
                  <a:pt x="88" y="71"/>
                  <a:pt x="90" y="72"/>
                </a:cubicBezTo>
                <a:cubicBezTo>
                  <a:pt x="91" y="74"/>
                  <a:pt x="91" y="77"/>
                  <a:pt x="90" y="78"/>
                </a:cubicBezTo>
                <a:close/>
                <a:moveTo>
                  <a:pt x="91" y="104"/>
                </a:moveTo>
                <a:cubicBezTo>
                  <a:pt x="94" y="107"/>
                  <a:pt x="95" y="110"/>
                  <a:pt x="95" y="114"/>
                </a:cubicBezTo>
                <a:cubicBezTo>
                  <a:pt x="95" y="117"/>
                  <a:pt x="94" y="121"/>
                  <a:pt x="91" y="124"/>
                </a:cubicBezTo>
                <a:cubicBezTo>
                  <a:pt x="88" y="126"/>
                  <a:pt x="85" y="128"/>
                  <a:pt x="81" y="128"/>
                </a:cubicBezTo>
                <a:cubicBezTo>
                  <a:pt x="78" y="128"/>
                  <a:pt x="74" y="126"/>
                  <a:pt x="72" y="124"/>
                </a:cubicBezTo>
                <a:cubicBezTo>
                  <a:pt x="66" y="118"/>
                  <a:pt x="66" y="109"/>
                  <a:pt x="72" y="104"/>
                </a:cubicBezTo>
                <a:cubicBezTo>
                  <a:pt x="74" y="102"/>
                  <a:pt x="78" y="100"/>
                  <a:pt x="81" y="100"/>
                </a:cubicBezTo>
                <a:cubicBezTo>
                  <a:pt x="85" y="100"/>
                  <a:pt x="88" y="101"/>
                  <a:pt x="91" y="104"/>
                </a:cubicBezTo>
                <a:close/>
                <a:moveTo>
                  <a:pt x="87" y="114"/>
                </a:moveTo>
                <a:cubicBezTo>
                  <a:pt x="87" y="112"/>
                  <a:pt x="87" y="111"/>
                  <a:pt x="85" y="110"/>
                </a:cubicBezTo>
                <a:cubicBezTo>
                  <a:pt x="84" y="109"/>
                  <a:pt x="83" y="108"/>
                  <a:pt x="81" y="108"/>
                </a:cubicBezTo>
                <a:cubicBezTo>
                  <a:pt x="80" y="108"/>
                  <a:pt x="78" y="109"/>
                  <a:pt x="77" y="110"/>
                </a:cubicBezTo>
                <a:cubicBezTo>
                  <a:pt x="75" y="112"/>
                  <a:pt x="75" y="116"/>
                  <a:pt x="77" y="118"/>
                </a:cubicBezTo>
                <a:cubicBezTo>
                  <a:pt x="78" y="119"/>
                  <a:pt x="80" y="120"/>
                  <a:pt x="81" y="120"/>
                </a:cubicBezTo>
                <a:cubicBezTo>
                  <a:pt x="83" y="120"/>
                  <a:pt x="84" y="119"/>
                  <a:pt x="85" y="118"/>
                </a:cubicBezTo>
                <a:cubicBezTo>
                  <a:pt x="86" y="117"/>
                  <a:pt x="87" y="115"/>
                  <a:pt x="87" y="114"/>
                </a:cubicBezTo>
                <a:close/>
                <a:moveTo>
                  <a:pt x="47" y="97"/>
                </a:moveTo>
                <a:cubicBezTo>
                  <a:pt x="43" y="97"/>
                  <a:pt x="39" y="96"/>
                  <a:pt x="37" y="93"/>
                </a:cubicBezTo>
                <a:cubicBezTo>
                  <a:pt x="31" y="88"/>
                  <a:pt x="31" y="79"/>
                  <a:pt x="37" y="74"/>
                </a:cubicBezTo>
                <a:cubicBezTo>
                  <a:pt x="39" y="71"/>
                  <a:pt x="43" y="70"/>
                  <a:pt x="47" y="70"/>
                </a:cubicBezTo>
                <a:cubicBezTo>
                  <a:pt x="50" y="70"/>
                  <a:pt x="54" y="71"/>
                  <a:pt x="56" y="74"/>
                </a:cubicBezTo>
                <a:cubicBezTo>
                  <a:pt x="62" y="79"/>
                  <a:pt x="62" y="88"/>
                  <a:pt x="56" y="93"/>
                </a:cubicBezTo>
                <a:cubicBezTo>
                  <a:pt x="54" y="96"/>
                  <a:pt x="50" y="97"/>
                  <a:pt x="47" y="97"/>
                </a:cubicBezTo>
                <a:close/>
                <a:moveTo>
                  <a:pt x="42" y="87"/>
                </a:moveTo>
                <a:cubicBezTo>
                  <a:pt x="44" y="88"/>
                  <a:pt x="45" y="89"/>
                  <a:pt x="47" y="89"/>
                </a:cubicBezTo>
                <a:cubicBezTo>
                  <a:pt x="48" y="89"/>
                  <a:pt x="49" y="88"/>
                  <a:pt x="51" y="87"/>
                </a:cubicBezTo>
                <a:cubicBezTo>
                  <a:pt x="53" y="85"/>
                  <a:pt x="53" y="81"/>
                  <a:pt x="51" y="79"/>
                </a:cubicBezTo>
                <a:cubicBezTo>
                  <a:pt x="49" y="78"/>
                  <a:pt x="48" y="78"/>
                  <a:pt x="47" y="78"/>
                </a:cubicBezTo>
                <a:cubicBezTo>
                  <a:pt x="45" y="78"/>
                  <a:pt x="44" y="78"/>
                  <a:pt x="42" y="79"/>
                </a:cubicBezTo>
                <a:cubicBezTo>
                  <a:pt x="40" y="81"/>
                  <a:pt x="40" y="85"/>
                  <a:pt x="42" y="87"/>
                </a:cubicBezTo>
                <a:close/>
                <a:moveTo>
                  <a:pt x="128" y="139"/>
                </a:moveTo>
                <a:cubicBezTo>
                  <a:pt x="128" y="151"/>
                  <a:pt x="117" y="160"/>
                  <a:pt x="104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1" y="160"/>
                  <a:pt x="0" y="151"/>
                  <a:pt x="0" y="139"/>
                </a:cubicBezTo>
                <a:cubicBezTo>
                  <a:pt x="0" y="139"/>
                  <a:pt x="0" y="139"/>
                  <a:pt x="0" y="139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3"/>
                  <a:pt x="11" y="31"/>
                  <a:pt x="1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14"/>
                  <a:pt x="47" y="0"/>
                  <a:pt x="64" y="0"/>
                </a:cubicBezTo>
                <a:cubicBezTo>
                  <a:pt x="81" y="0"/>
                  <a:pt x="95" y="14"/>
                  <a:pt x="95" y="31"/>
                </a:cubicBezTo>
                <a:cubicBezTo>
                  <a:pt x="115" y="31"/>
                  <a:pt x="115" y="31"/>
                  <a:pt x="115" y="31"/>
                </a:cubicBezTo>
                <a:cubicBezTo>
                  <a:pt x="117" y="31"/>
                  <a:pt x="118" y="33"/>
                  <a:pt x="119" y="35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28" y="139"/>
                  <a:pt x="128" y="139"/>
                  <a:pt x="128" y="139"/>
                </a:cubicBezTo>
                <a:close/>
                <a:moveTo>
                  <a:pt x="41" y="31"/>
                </a:moveTo>
                <a:cubicBezTo>
                  <a:pt x="87" y="31"/>
                  <a:pt x="87" y="31"/>
                  <a:pt x="87" y="31"/>
                </a:cubicBezTo>
                <a:cubicBezTo>
                  <a:pt x="87" y="18"/>
                  <a:pt x="77" y="8"/>
                  <a:pt x="64" y="8"/>
                </a:cubicBezTo>
                <a:cubicBezTo>
                  <a:pt x="51" y="8"/>
                  <a:pt x="41" y="18"/>
                  <a:pt x="41" y="31"/>
                </a:cubicBezTo>
                <a:close/>
                <a:moveTo>
                  <a:pt x="120" y="139"/>
                </a:moveTo>
                <a:cubicBezTo>
                  <a:pt x="111" y="39"/>
                  <a:pt x="111" y="39"/>
                  <a:pt x="111" y="39"/>
                </a:cubicBezTo>
                <a:cubicBezTo>
                  <a:pt x="95" y="39"/>
                  <a:pt x="95" y="39"/>
                  <a:pt x="95" y="39"/>
                </a:cubicBezTo>
                <a:cubicBezTo>
                  <a:pt x="95" y="53"/>
                  <a:pt x="95" y="53"/>
                  <a:pt x="95" y="53"/>
                </a:cubicBezTo>
                <a:cubicBezTo>
                  <a:pt x="95" y="55"/>
                  <a:pt x="93" y="57"/>
                  <a:pt x="91" y="57"/>
                </a:cubicBezTo>
                <a:cubicBezTo>
                  <a:pt x="89" y="57"/>
                  <a:pt x="87" y="55"/>
                  <a:pt x="87" y="53"/>
                </a:cubicBezTo>
                <a:cubicBezTo>
                  <a:pt x="87" y="39"/>
                  <a:pt x="87" y="39"/>
                  <a:pt x="87" y="39"/>
                </a:cubicBezTo>
                <a:cubicBezTo>
                  <a:pt x="41" y="39"/>
                  <a:pt x="41" y="39"/>
                  <a:pt x="41" y="39"/>
                </a:cubicBezTo>
                <a:cubicBezTo>
                  <a:pt x="41" y="53"/>
                  <a:pt x="41" y="53"/>
                  <a:pt x="41" y="53"/>
                </a:cubicBezTo>
                <a:cubicBezTo>
                  <a:pt x="41" y="55"/>
                  <a:pt x="39" y="57"/>
                  <a:pt x="37" y="57"/>
                </a:cubicBezTo>
                <a:cubicBezTo>
                  <a:pt x="34" y="57"/>
                  <a:pt x="33" y="55"/>
                  <a:pt x="33" y="53"/>
                </a:cubicBezTo>
                <a:cubicBezTo>
                  <a:pt x="33" y="39"/>
                  <a:pt x="33" y="39"/>
                  <a:pt x="33" y="39"/>
                </a:cubicBezTo>
                <a:cubicBezTo>
                  <a:pt x="17" y="39"/>
                  <a:pt x="17" y="39"/>
                  <a:pt x="17" y="39"/>
                </a:cubicBezTo>
                <a:cubicBezTo>
                  <a:pt x="8" y="139"/>
                  <a:pt x="8" y="139"/>
                  <a:pt x="8" y="139"/>
                </a:cubicBezTo>
                <a:cubicBezTo>
                  <a:pt x="8" y="146"/>
                  <a:pt x="15" y="152"/>
                  <a:pt x="24" y="152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13" y="152"/>
                  <a:pt x="120" y="146"/>
                  <a:pt x="120" y="1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9" name="Freeform 70">
            <a:extLst>
              <a:ext uri="{FF2B5EF4-FFF2-40B4-BE49-F238E27FC236}">
                <a16:creationId xmlns:a16="http://schemas.microsoft.com/office/drawing/2014/main" id="{E23A5886-77A6-4FA6-B6FD-06ABAF96AB3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10376" y="2635450"/>
            <a:ext cx="394217" cy="454462"/>
          </a:xfrm>
          <a:custGeom>
            <a:avLst/>
            <a:gdLst>
              <a:gd name="T0" fmla="*/ 136 w 140"/>
              <a:gd name="T1" fmla="*/ 57 h 160"/>
              <a:gd name="T2" fmla="*/ 127 w 140"/>
              <a:gd name="T3" fmla="*/ 81 h 160"/>
              <a:gd name="T4" fmla="*/ 122 w 140"/>
              <a:gd name="T5" fmla="*/ 84 h 160"/>
              <a:gd name="T6" fmla="*/ 124 w 140"/>
              <a:gd name="T7" fmla="*/ 57 h 160"/>
              <a:gd name="T8" fmla="*/ 27 w 140"/>
              <a:gd name="T9" fmla="*/ 109 h 160"/>
              <a:gd name="T10" fmla="*/ 39 w 140"/>
              <a:gd name="T11" fmla="*/ 119 h 160"/>
              <a:gd name="T12" fmla="*/ 86 w 140"/>
              <a:gd name="T13" fmla="*/ 123 h 160"/>
              <a:gd name="T14" fmla="*/ 39 w 140"/>
              <a:gd name="T15" fmla="*/ 127 h 160"/>
              <a:gd name="T16" fmla="*/ 8 w 140"/>
              <a:gd name="T17" fmla="*/ 57 h 160"/>
              <a:gd name="T18" fmla="*/ 0 w 140"/>
              <a:gd name="T19" fmla="*/ 53 h 160"/>
              <a:gd name="T20" fmla="*/ 11 w 140"/>
              <a:gd name="T21" fmla="*/ 49 h 160"/>
              <a:gd name="T22" fmla="*/ 14 w 140"/>
              <a:gd name="T23" fmla="*/ 49 h 160"/>
              <a:gd name="T24" fmla="*/ 63 w 140"/>
              <a:gd name="T25" fmla="*/ 1 h 160"/>
              <a:gd name="T26" fmla="*/ 25 w 140"/>
              <a:gd name="T27" fmla="*/ 49 h 160"/>
              <a:gd name="T28" fmla="*/ 76 w 140"/>
              <a:gd name="T29" fmla="*/ 7 h 160"/>
              <a:gd name="T30" fmla="*/ 82 w 140"/>
              <a:gd name="T31" fmla="*/ 1 h 160"/>
              <a:gd name="T32" fmla="*/ 128 w 140"/>
              <a:gd name="T33" fmla="*/ 49 h 160"/>
              <a:gd name="T34" fmla="*/ 136 w 140"/>
              <a:gd name="T35" fmla="*/ 49 h 160"/>
              <a:gd name="T36" fmla="*/ 116 w 140"/>
              <a:gd name="T37" fmla="*/ 118 h 160"/>
              <a:gd name="T38" fmla="*/ 98 w 140"/>
              <a:gd name="T39" fmla="*/ 111 h 160"/>
              <a:gd name="T40" fmla="*/ 124 w 140"/>
              <a:gd name="T41" fmla="*/ 104 h 160"/>
              <a:gd name="T42" fmla="*/ 124 w 140"/>
              <a:gd name="T43" fmla="*/ 96 h 160"/>
              <a:gd name="T44" fmla="*/ 115 w 140"/>
              <a:gd name="T45" fmla="*/ 89 h 160"/>
              <a:gd name="T46" fmla="*/ 107 w 140"/>
              <a:gd name="T47" fmla="*/ 89 h 160"/>
              <a:gd name="T48" fmla="*/ 105 w 140"/>
              <a:gd name="T49" fmla="*/ 96 h 160"/>
              <a:gd name="T50" fmla="*/ 105 w 140"/>
              <a:gd name="T51" fmla="*/ 126 h 160"/>
              <a:gd name="T52" fmla="*/ 123 w 140"/>
              <a:gd name="T53" fmla="*/ 134 h 160"/>
              <a:gd name="T54" fmla="*/ 97 w 140"/>
              <a:gd name="T55" fmla="*/ 141 h 160"/>
              <a:gd name="T56" fmla="*/ 97 w 140"/>
              <a:gd name="T57" fmla="*/ 149 h 160"/>
              <a:gd name="T58" fmla="*/ 107 w 140"/>
              <a:gd name="T59" fmla="*/ 156 h 160"/>
              <a:gd name="T60" fmla="*/ 115 w 140"/>
              <a:gd name="T61" fmla="*/ 156 h 160"/>
              <a:gd name="T62" fmla="*/ 116 w 140"/>
              <a:gd name="T63" fmla="*/ 149 h 160"/>
              <a:gd name="T64" fmla="*/ 131 w 140"/>
              <a:gd name="T65" fmla="*/ 13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60">
                <a:moveTo>
                  <a:pt x="140" y="53"/>
                </a:moveTo>
                <a:cubicBezTo>
                  <a:pt x="140" y="55"/>
                  <a:pt x="138" y="57"/>
                  <a:pt x="136" y="57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27" y="81"/>
                  <a:pt x="127" y="81"/>
                  <a:pt x="127" y="81"/>
                </a:cubicBezTo>
                <a:cubicBezTo>
                  <a:pt x="126" y="83"/>
                  <a:pt x="125" y="84"/>
                  <a:pt x="123" y="84"/>
                </a:cubicBezTo>
                <a:cubicBezTo>
                  <a:pt x="123" y="84"/>
                  <a:pt x="122" y="84"/>
                  <a:pt x="122" y="84"/>
                </a:cubicBezTo>
                <a:cubicBezTo>
                  <a:pt x="120" y="84"/>
                  <a:pt x="119" y="82"/>
                  <a:pt x="119" y="80"/>
                </a:cubicBezTo>
                <a:cubicBezTo>
                  <a:pt x="124" y="57"/>
                  <a:pt x="124" y="57"/>
                  <a:pt x="124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28" y="115"/>
                  <a:pt x="33" y="119"/>
                  <a:pt x="39" y="119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84" y="119"/>
                  <a:pt x="86" y="120"/>
                  <a:pt x="86" y="123"/>
                </a:cubicBezTo>
                <a:cubicBezTo>
                  <a:pt x="86" y="125"/>
                  <a:pt x="84" y="127"/>
                  <a:pt x="82" y="127"/>
                </a:cubicBezTo>
                <a:cubicBezTo>
                  <a:pt x="39" y="127"/>
                  <a:pt x="39" y="127"/>
                  <a:pt x="39" y="127"/>
                </a:cubicBezTo>
                <a:cubicBezTo>
                  <a:pt x="29" y="127"/>
                  <a:pt x="21" y="120"/>
                  <a:pt x="20" y="111"/>
                </a:cubicBezTo>
                <a:cubicBezTo>
                  <a:pt x="8" y="57"/>
                  <a:pt x="8" y="57"/>
                  <a:pt x="8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51"/>
                  <a:pt x="2" y="49"/>
                  <a:pt x="4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57" y="1"/>
                  <a:pt x="57" y="1"/>
                  <a:pt x="57" y="1"/>
                </a:cubicBezTo>
                <a:cubicBezTo>
                  <a:pt x="59" y="0"/>
                  <a:pt x="61" y="0"/>
                  <a:pt x="63" y="1"/>
                </a:cubicBezTo>
                <a:cubicBezTo>
                  <a:pt x="65" y="2"/>
                  <a:pt x="65" y="5"/>
                  <a:pt x="63" y="7"/>
                </a:cubicBezTo>
                <a:cubicBezTo>
                  <a:pt x="25" y="49"/>
                  <a:pt x="25" y="49"/>
                  <a:pt x="25" y="49"/>
                </a:cubicBezTo>
                <a:cubicBezTo>
                  <a:pt x="115" y="49"/>
                  <a:pt x="115" y="49"/>
                  <a:pt x="115" y="49"/>
                </a:cubicBezTo>
                <a:cubicBezTo>
                  <a:pt x="76" y="7"/>
                  <a:pt x="76" y="7"/>
                  <a:pt x="76" y="7"/>
                </a:cubicBezTo>
                <a:cubicBezTo>
                  <a:pt x="75" y="5"/>
                  <a:pt x="75" y="2"/>
                  <a:pt x="76" y="1"/>
                </a:cubicBezTo>
                <a:cubicBezTo>
                  <a:pt x="78" y="0"/>
                  <a:pt x="81" y="0"/>
                  <a:pt x="82" y="1"/>
                </a:cubicBezTo>
                <a:cubicBezTo>
                  <a:pt x="125" y="49"/>
                  <a:pt x="125" y="49"/>
                  <a:pt x="125" y="49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28" y="49"/>
                  <a:pt x="128" y="49"/>
                  <a:pt x="128" y="49"/>
                </a:cubicBezTo>
                <a:cubicBezTo>
                  <a:pt x="136" y="49"/>
                  <a:pt x="136" y="49"/>
                  <a:pt x="136" y="49"/>
                </a:cubicBezTo>
                <a:cubicBezTo>
                  <a:pt x="138" y="49"/>
                  <a:pt x="140" y="51"/>
                  <a:pt x="140" y="53"/>
                </a:cubicBezTo>
                <a:close/>
                <a:moveTo>
                  <a:pt x="116" y="118"/>
                </a:moveTo>
                <a:cubicBezTo>
                  <a:pt x="105" y="118"/>
                  <a:pt x="105" y="118"/>
                  <a:pt x="105" y="118"/>
                </a:cubicBezTo>
                <a:cubicBezTo>
                  <a:pt x="101" y="118"/>
                  <a:pt x="98" y="115"/>
                  <a:pt x="98" y="111"/>
                </a:cubicBezTo>
                <a:cubicBezTo>
                  <a:pt x="98" y="107"/>
                  <a:pt x="101" y="104"/>
                  <a:pt x="105" y="104"/>
                </a:cubicBezTo>
                <a:cubicBezTo>
                  <a:pt x="124" y="104"/>
                  <a:pt x="124" y="104"/>
                  <a:pt x="124" y="104"/>
                </a:cubicBezTo>
                <a:cubicBezTo>
                  <a:pt x="126" y="104"/>
                  <a:pt x="128" y="102"/>
                  <a:pt x="128" y="100"/>
                </a:cubicBezTo>
                <a:cubicBezTo>
                  <a:pt x="128" y="97"/>
                  <a:pt x="126" y="96"/>
                  <a:pt x="124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87"/>
                  <a:pt x="113" y="85"/>
                  <a:pt x="111" y="85"/>
                </a:cubicBezTo>
                <a:cubicBezTo>
                  <a:pt x="108" y="85"/>
                  <a:pt x="107" y="87"/>
                  <a:pt x="107" y="89"/>
                </a:cubicBezTo>
                <a:cubicBezTo>
                  <a:pt x="107" y="96"/>
                  <a:pt x="107" y="96"/>
                  <a:pt x="107" y="96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97" y="96"/>
                  <a:pt x="90" y="103"/>
                  <a:pt x="90" y="111"/>
                </a:cubicBezTo>
                <a:cubicBezTo>
                  <a:pt x="90" y="119"/>
                  <a:pt x="97" y="126"/>
                  <a:pt x="105" y="126"/>
                </a:cubicBezTo>
                <a:cubicBezTo>
                  <a:pt x="116" y="126"/>
                  <a:pt x="116" y="126"/>
                  <a:pt x="116" y="126"/>
                </a:cubicBezTo>
                <a:cubicBezTo>
                  <a:pt x="120" y="126"/>
                  <a:pt x="123" y="130"/>
                  <a:pt x="123" y="134"/>
                </a:cubicBezTo>
                <a:cubicBezTo>
                  <a:pt x="123" y="138"/>
                  <a:pt x="120" y="141"/>
                  <a:pt x="116" y="141"/>
                </a:cubicBezTo>
                <a:cubicBezTo>
                  <a:pt x="97" y="141"/>
                  <a:pt x="97" y="141"/>
                  <a:pt x="97" y="141"/>
                </a:cubicBezTo>
                <a:cubicBezTo>
                  <a:pt x="95" y="141"/>
                  <a:pt x="93" y="143"/>
                  <a:pt x="93" y="145"/>
                </a:cubicBezTo>
                <a:cubicBezTo>
                  <a:pt x="93" y="147"/>
                  <a:pt x="95" y="149"/>
                  <a:pt x="97" y="149"/>
                </a:cubicBezTo>
                <a:cubicBezTo>
                  <a:pt x="107" y="149"/>
                  <a:pt x="107" y="149"/>
                  <a:pt x="107" y="149"/>
                </a:cubicBezTo>
                <a:cubicBezTo>
                  <a:pt x="107" y="156"/>
                  <a:pt x="107" y="156"/>
                  <a:pt x="107" y="156"/>
                </a:cubicBezTo>
                <a:cubicBezTo>
                  <a:pt x="107" y="158"/>
                  <a:pt x="108" y="160"/>
                  <a:pt x="111" y="160"/>
                </a:cubicBezTo>
                <a:cubicBezTo>
                  <a:pt x="113" y="160"/>
                  <a:pt x="115" y="158"/>
                  <a:pt x="115" y="156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6" y="149"/>
                  <a:pt x="116" y="149"/>
                  <a:pt x="116" y="149"/>
                </a:cubicBezTo>
                <a:cubicBezTo>
                  <a:pt x="116" y="149"/>
                  <a:pt x="116" y="149"/>
                  <a:pt x="116" y="149"/>
                </a:cubicBezTo>
                <a:cubicBezTo>
                  <a:pt x="124" y="149"/>
                  <a:pt x="131" y="142"/>
                  <a:pt x="131" y="134"/>
                </a:cubicBezTo>
                <a:cubicBezTo>
                  <a:pt x="131" y="125"/>
                  <a:pt x="124" y="118"/>
                  <a:pt x="116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FDF5B03A-6007-44B2-BE9B-68AE2AB8D21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95968" y="3146228"/>
            <a:ext cx="413862" cy="454462"/>
          </a:xfrm>
          <a:custGeom>
            <a:avLst/>
            <a:gdLst>
              <a:gd name="T0" fmla="*/ 114 w 147"/>
              <a:gd name="T1" fmla="*/ 74 h 160"/>
              <a:gd name="T2" fmla="*/ 118 w 147"/>
              <a:gd name="T3" fmla="*/ 35 h 160"/>
              <a:gd name="T4" fmla="*/ 108 w 147"/>
              <a:gd name="T5" fmla="*/ 31 h 160"/>
              <a:gd name="T6" fmla="*/ 87 w 147"/>
              <a:gd name="T7" fmla="*/ 0 h 160"/>
              <a:gd name="T8" fmla="*/ 69 w 147"/>
              <a:gd name="T9" fmla="*/ 25 h 160"/>
              <a:gd name="T10" fmla="*/ 87 w 147"/>
              <a:gd name="T11" fmla="*/ 8 h 160"/>
              <a:gd name="T12" fmla="*/ 100 w 147"/>
              <a:gd name="T13" fmla="*/ 31 h 160"/>
              <a:gd name="T14" fmla="*/ 55 w 147"/>
              <a:gd name="T15" fmla="*/ 35 h 160"/>
              <a:gd name="T16" fmla="*/ 59 w 147"/>
              <a:gd name="T17" fmla="*/ 74 h 160"/>
              <a:gd name="T18" fmla="*/ 110 w 147"/>
              <a:gd name="T19" fmla="*/ 39 h 160"/>
              <a:gd name="T20" fmla="*/ 63 w 147"/>
              <a:gd name="T21" fmla="*/ 67 h 160"/>
              <a:gd name="T22" fmla="*/ 43 w 147"/>
              <a:gd name="T23" fmla="*/ 106 h 160"/>
              <a:gd name="T24" fmla="*/ 147 w 147"/>
              <a:gd name="T25" fmla="*/ 88 h 160"/>
              <a:gd name="T26" fmla="*/ 144 w 147"/>
              <a:gd name="T27" fmla="*/ 48 h 160"/>
              <a:gd name="T28" fmla="*/ 140 w 147"/>
              <a:gd name="T29" fmla="*/ 88 h 160"/>
              <a:gd name="T30" fmla="*/ 43 w 147"/>
              <a:gd name="T31" fmla="*/ 98 h 160"/>
              <a:gd name="T32" fmla="*/ 33 w 147"/>
              <a:gd name="T33" fmla="*/ 67 h 160"/>
              <a:gd name="T34" fmla="*/ 33 w 147"/>
              <a:gd name="T35" fmla="*/ 39 h 160"/>
              <a:gd name="T36" fmla="*/ 33 w 147"/>
              <a:gd name="T37" fmla="*/ 16 h 160"/>
              <a:gd name="T38" fmla="*/ 33 w 147"/>
              <a:gd name="T39" fmla="*/ 16 h 160"/>
              <a:gd name="T40" fmla="*/ 33 w 147"/>
              <a:gd name="T41" fmla="*/ 15 h 160"/>
              <a:gd name="T42" fmla="*/ 33 w 147"/>
              <a:gd name="T43" fmla="*/ 15 h 160"/>
              <a:gd name="T44" fmla="*/ 32 w 147"/>
              <a:gd name="T45" fmla="*/ 15 h 160"/>
              <a:gd name="T46" fmla="*/ 32 w 147"/>
              <a:gd name="T47" fmla="*/ 14 h 160"/>
              <a:gd name="T48" fmla="*/ 32 w 147"/>
              <a:gd name="T49" fmla="*/ 14 h 160"/>
              <a:gd name="T50" fmla="*/ 32 w 147"/>
              <a:gd name="T51" fmla="*/ 14 h 160"/>
              <a:gd name="T52" fmla="*/ 31 w 147"/>
              <a:gd name="T53" fmla="*/ 13 h 160"/>
              <a:gd name="T54" fmla="*/ 31 w 147"/>
              <a:gd name="T55" fmla="*/ 13 h 160"/>
              <a:gd name="T56" fmla="*/ 31 w 147"/>
              <a:gd name="T57" fmla="*/ 13 h 160"/>
              <a:gd name="T58" fmla="*/ 6 w 147"/>
              <a:gd name="T59" fmla="*/ 3 h 160"/>
              <a:gd name="T60" fmla="*/ 3 w 147"/>
              <a:gd name="T61" fmla="*/ 10 h 160"/>
              <a:gd name="T62" fmla="*/ 25 w 147"/>
              <a:gd name="T63" fmla="*/ 39 h 160"/>
              <a:gd name="T64" fmla="*/ 25 w 147"/>
              <a:gd name="T65" fmla="*/ 67 h 160"/>
              <a:gd name="T66" fmla="*/ 25 w 147"/>
              <a:gd name="T67" fmla="*/ 116 h 160"/>
              <a:gd name="T68" fmla="*/ 38 w 147"/>
              <a:gd name="T69" fmla="*/ 143 h 160"/>
              <a:gd name="T70" fmla="*/ 73 w 147"/>
              <a:gd name="T71" fmla="*/ 143 h 160"/>
              <a:gd name="T72" fmla="*/ 111 w 147"/>
              <a:gd name="T73" fmla="*/ 133 h 160"/>
              <a:gd name="T74" fmla="*/ 126 w 147"/>
              <a:gd name="T75" fmla="*/ 160 h 160"/>
              <a:gd name="T76" fmla="*/ 126 w 147"/>
              <a:gd name="T77" fmla="*/ 125 h 160"/>
              <a:gd name="T78" fmla="*/ 33 w 147"/>
              <a:gd name="T79" fmla="*/ 116 h 160"/>
              <a:gd name="T80" fmla="*/ 43 w 147"/>
              <a:gd name="T81" fmla="*/ 106 h 160"/>
              <a:gd name="T82" fmla="*/ 55 w 147"/>
              <a:gd name="T83" fmla="*/ 152 h 160"/>
              <a:gd name="T84" fmla="*/ 55 w 147"/>
              <a:gd name="T85" fmla="*/ 133 h 160"/>
              <a:gd name="T86" fmla="*/ 135 w 147"/>
              <a:gd name="T87" fmla="*/ 143 h 160"/>
              <a:gd name="T88" fmla="*/ 116 w 147"/>
              <a:gd name="T89" fmla="*/ 143 h 160"/>
              <a:gd name="T90" fmla="*/ 135 w 147"/>
              <a:gd name="T91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47" h="160">
                <a:moveTo>
                  <a:pt x="59" y="74"/>
                </a:moveTo>
                <a:cubicBezTo>
                  <a:pt x="114" y="74"/>
                  <a:pt x="114" y="74"/>
                  <a:pt x="114" y="74"/>
                </a:cubicBezTo>
                <a:cubicBezTo>
                  <a:pt x="116" y="74"/>
                  <a:pt x="118" y="73"/>
                  <a:pt x="118" y="71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8" y="33"/>
                  <a:pt x="116" y="31"/>
                  <a:pt x="114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10"/>
                  <a:pt x="98" y="0"/>
                  <a:pt x="87" y="0"/>
                </a:cubicBezTo>
                <a:cubicBezTo>
                  <a:pt x="75" y="0"/>
                  <a:pt x="65" y="10"/>
                  <a:pt x="65" y="21"/>
                </a:cubicBezTo>
                <a:cubicBezTo>
                  <a:pt x="65" y="23"/>
                  <a:pt x="67" y="25"/>
                  <a:pt x="69" y="25"/>
                </a:cubicBezTo>
                <a:cubicBezTo>
                  <a:pt x="71" y="25"/>
                  <a:pt x="73" y="23"/>
                  <a:pt x="73" y="21"/>
                </a:cubicBezTo>
                <a:cubicBezTo>
                  <a:pt x="73" y="14"/>
                  <a:pt x="79" y="8"/>
                  <a:pt x="87" y="8"/>
                </a:cubicBezTo>
                <a:cubicBezTo>
                  <a:pt x="94" y="8"/>
                  <a:pt x="100" y="14"/>
                  <a:pt x="100" y="21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7" y="31"/>
                  <a:pt x="55" y="33"/>
                  <a:pt x="55" y="35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3"/>
                  <a:pt x="57" y="74"/>
                  <a:pt x="59" y="74"/>
                </a:cubicBezTo>
                <a:close/>
                <a:moveTo>
                  <a:pt x="63" y="39"/>
                </a:moveTo>
                <a:cubicBezTo>
                  <a:pt x="110" y="39"/>
                  <a:pt x="110" y="39"/>
                  <a:pt x="110" y="39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63" y="67"/>
                  <a:pt x="63" y="67"/>
                  <a:pt x="63" y="67"/>
                </a:cubicBezTo>
                <a:lnTo>
                  <a:pt x="63" y="39"/>
                </a:lnTo>
                <a:close/>
                <a:moveTo>
                  <a:pt x="43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40" y="106"/>
                  <a:pt x="147" y="98"/>
                  <a:pt x="147" y="88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49"/>
                  <a:pt x="146" y="48"/>
                  <a:pt x="144" y="48"/>
                </a:cubicBezTo>
                <a:cubicBezTo>
                  <a:pt x="141" y="48"/>
                  <a:pt x="140" y="49"/>
                  <a:pt x="140" y="52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0" y="94"/>
                  <a:pt x="135" y="98"/>
                  <a:pt x="13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7" y="98"/>
                  <a:pt x="33" y="94"/>
                  <a:pt x="33" y="88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3"/>
                </a:cubicBezTo>
                <a:cubicBezTo>
                  <a:pt x="32" y="13"/>
                  <a:pt x="32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6" y="3"/>
                  <a:pt x="6" y="3"/>
                  <a:pt x="6" y="3"/>
                </a:cubicBezTo>
                <a:cubicBezTo>
                  <a:pt x="4" y="2"/>
                  <a:pt x="2" y="3"/>
                  <a:pt x="1" y="5"/>
                </a:cubicBezTo>
                <a:cubicBezTo>
                  <a:pt x="0" y="7"/>
                  <a:pt x="1" y="9"/>
                  <a:pt x="3" y="10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2" y="132"/>
                  <a:pt x="41" y="133"/>
                </a:cubicBezTo>
                <a:cubicBezTo>
                  <a:pt x="39" y="136"/>
                  <a:pt x="38" y="139"/>
                  <a:pt x="38" y="143"/>
                </a:cubicBezTo>
                <a:cubicBezTo>
                  <a:pt x="38" y="152"/>
                  <a:pt x="46" y="160"/>
                  <a:pt x="55" y="160"/>
                </a:cubicBezTo>
                <a:cubicBezTo>
                  <a:pt x="65" y="160"/>
                  <a:pt x="73" y="152"/>
                  <a:pt x="73" y="143"/>
                </a:cubicBezTo>
                <a:cubicBezTo>
                  <a:pt x="73" y="139"/>
                  <a:pt x="72" y="136"/>
                  <a:pt x="70" y="133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0" y="136"/>
                  <a:pt x="108" y="139"/>
                  <a:pt x="108" y="143"/>
                </a:cubicBezTo>
                <a:cubicBezTo>
                  <a:pt x="108" y="152"/>
                  <a:pt x="116" y="160"/>
                  <a:pt x="126" y="160"/>
                </a:cubicBezTo>
                <a:cubicBezTo>
                  <a:pt x="135" y="160"/>
                  <a:pt x="143" y="152"/>
                  <a:pt x="143" y="143"/>
                </a:cubicBezTo>
                <a:cubicBezTo>
                  <a:pt x="143" y="133"/>
                  <a:pt x="135" y="125"/>
                  <a:pt x="126" y="125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37" y="125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39" y="106"/>
                  <a:pt x="43" y="106"/>
                </a:cubicBezTo>
                <a:close/>
                <a:moveTo>
                  <a:pt x="65" y="143"/>
                </a:moveTo>
                <a:cubicBezTo>
                  <a:pt x="65" y="148"/>
                  <a:pt x="61" y="152"/>
                  <a:pt x="55" y="152"/>
                </a:cubicBezTo>
                <a:cubicBezTo>
                  <a:pt x="50" y="152"/>
                  <a:pt x="46" y="148"/>
                  <a:pt x="46" y="143"/>
                </a:cubicBezTo>
                <a:cubicBezTo>
                  <a:pt x="46" y="137"/>
                  <a:pt x="50" y="133"/>
                  <a:pt x="55" y="133"/>
                </a:cubicBezTo>
                <a:cubicBezTo>
                  <a:pt x="61" y="133"/>
                  <a:pt x="65" y="137"/>
                  <a:pt x="65" y="143"/>
                </a:cubicBezTo>
                <a:close/>
                <a:moveTo>
                  <a:pt x="135" y="143"/>
                </a:moveTo>
                <a:cubicBezTo>
                  <a:pt x="135" y="148"/>
                  <a:pt x="131" y="152"/>
                  <a:pt x="126" y="152"/>
                </a:cubicBezTo>
                <a:cubicBezTo>
                  <a:pt x="121" y="152"/>
                  <a:pt x="116" y="148"/>
                  <a:pt x="116" y="143"/>
                </a:cubicBezTo>
                <a:cubicBezTo>
                  <a:pt x="116" y="137"/>
                  <a:pt x="121" y="133"/>
                  <a:pt x="126" y="133"/>
                </a:cubicBezTo>
                <a:cubicBezTo>
                  <a:pt x="131" y="133"/>
                  <a:pt x="135" y="137"/>
                  <a:pt x="135" y="1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1" name="Freeform 72">
            <a:extLst>
              <a:ext uri="{FF2B5EF4-FFF2-40B4-BE49-F238E27FC236}">
                <a16:creationId xmlns:a16="http://schemas.microsoft.com/office/drawing/2014/main" id="{7F004C48-B2F1-4343-A340-DB86FB41719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85493" y="3654387"/>
            <a:ext cx="421719" cy="457082"/>
          </a:xfrm>
          <a:custGeom>
            <a:avLst/>
            <a:gdLst>
              <a:gd name="T0" fmla="*/ 69 w 150"/>
              <a:gd name="T1" fmla="*/ 56 h 161"/>
              <a:gd name="T2" fmla="*/ 83 w 150"/>
              <a:gd name="T3" fmla="*/ 65 h 161"/>
              <a:gd name="T4" fmla="*/ 110 w 150"/>
              <a:gd name="T5" fmla="*/ 43 h 161"/>
              <a:gd name="T6" fmla="*/ 86 w 150"/>
              <a:gd name="T7" fmla="*/ 73 h 161"/>
              <a:gd name="T8" fmla="*/ 80 w 150"/>
              <a:gd name="T9" fmla="*/ 73 h 161"/>
              <a:gd name="T10" fmla="*/ 33 w 150"/>
              <a:gd name="T11" fmla="*/ 103 h 161"/>
              <a:gd name="T12" fmla="*/ 43 w 150"/>
              <a:gd name="T13" fmla="*/ 126 h 161"/>
              <a:gd name="T14" fmla="*/ 145 w 150"/>
              <a:gd name="T15" fmla="*/ 143 h 161"/>
              <a:gd name="T16" fmla="*/ 110 w 150"/>
              <a:gd name="T17" fmla="*/ 143 h 161"/>
              <a:gd name="T18" fmla="*/ 71 w 150"/>
              <a:gd name="T19" fmla="*/ 134 h 161"/>
              <a:gd name="T20" fmla="*/ 56 w 150"/>
              <a:gd name="T21" fmla="*/ 161 h 161"/>
              <a:gd name="T22" fmla="*/ 42 w 150"/>
              <a:gd name="T23" fmla="*/ 134 h 161"/>
              <a:gd name="T24" fmla="*/ 25 w 150"/>
              <a:gd name="T25" fmla="*/ 88 h 161"/>
              <a:gd name="T26" fmla="*/ 25 w 150"/>
              <a:gd name="T27" fmla="*/ 42 h 161"/>
              <a:gd name="T28" fmla="*/ 25 w 150"/>
              <a:gd name="T29" fmla="*/ 18 h 161"/>
              <a:gd name="T30" fmla="*/ 1 w 150"/>
              <a:gd name="T31" fmla="*/ 3 h 161"/>
              <a:gd name="T32" fmla="*/ 31 w 150"/>
              <a:gd name="T33" fmla="*/ 12 h 161"/>
              <a:gd name="T34" fmla="*/ 31 w 150"/>
              <a:gd name="T35" fmla="*/ 12 h 161"/>
              <a:gd name="T36" fmla="*/ 32 w 150"/>
              <a:gd name="T37" fmla="*/ 12 h 161"/>
              <a:gd name="T38" fmla="*/ 32 w 150"/>
              <a:gd name="T39" fmla="*/ 12 h 161"/>
              <a:gd name="T40" fmla="*/ 32 w 150"/>
              <a:gd name="T41" fmla="*/ 13 h 161"/>
              <a:gd name="T42" fmla="*/ 33 w 150"/>
              <a:gd name="T43" fmla="*/ 13 h 161"/>
              <a:gd name="T44" fmla="*/ 33 w 150"/>
              <a:gd name="T45" fmla="*/ 13 h 161"/>
              <a:gd name="T46" fmla="*/ 33 w 150"/>
              <a:gd name="T47" fmla="*/ 14 h 161"/>
              <a:gd name="T48" fmla="*/ 33 w 150"/>
              <a:gd name="T49" fmla="*/ 14 h 161"/>
              <a:gd name="T50" fmla="*/ 33 w 150"/>
              <a:gd name="T51" fmla="*/ 14 h 161"/>
              <a:gd name="T52" fmla="*/ 33 w 150"/>
              <a:gd name="T53" fmla="*/ 15 h 161"/>
              <a:gd name="T54" fmla="*/ 33 w 150"/>
              <a:gd name="T55" fmla="*/ 15 h 161"/>
              <a:gd name="T56" fmla="*/ 33 w 150"/>
              <a:gd name="T57" fmla="*/ 42 h 161"/>
              <a:gd name="T58" fmla="*/ 33 w 150"/>
              <a:gd name="T59" fmla="*/ 88 h 161"/>
              <a:gd name="T60" fmla="*/ 132 w 150"/>
              <a:gd name="T61" fmla="*/ 98 h 161"/>
              <a:gd name="T62" fmla="*/ 142 w 150"/>
              <a:gd name="T63" fmla="*/ 51 h 161"/>
              <a:gd name="T64" fmla="*/ 150 w 150"/>
              <a:gd name="T65" fmla="*/ 51 h 161"/>
              <a:gd name="T66" fmla="*/ 132 w 150"/>
              <a:gd name="T67" fmla="*/ 106 h 161"/>
              <a:gd name="T68" fmla="*/ 33 w 150"/>
              <a:gd name="T69" fmla="*/ 103 h 161"/>
              <a:gd name="T70" fmla="*/ 47 w 150"/>
              <a:gd name="T71" fmla="*/ 143 h 161"/>
              <a:gd name="T72" fmla="*/ 66 w 150"/>
              <a:gd name="T73" fmla="*/ 143 h 161"/>
              <a:gd name="T74" fmla="*/ 128 w 150"/>
              <a:gd name="T75" fmla="*/ 134 h 161"/>
              <a:gd name="T76" fmla="*/ 128 w 150"/>
              <a:gd name="T77" fmla="*/ 153 h 161"/>
              <a:gd name="T78" fmla="*/ 128 w 150"/>
              <a:gd name="T79" fmla="*/ 13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0" h="161">
                <a:moveTo>
                  <a:pt x="69" y="62"/>
                </a:moveTo>
                <a:cubicBezTo>
                  <a:pt x="67" y="60"/>
                  <a:pt x="67" y="58"/>
                  <a:pt x="69" y="56"/>
                </a:cubicBezTo>
                <a:cubicBezTo>
                  <a:pt x="70" y="54"/>
                  <a:pt x="73" y="54"/>
                  <a:pt x="75" y="56"/>
                </a:cubicBezTo>
                <a:cubicBezTo>
                  <a:pt x="83" y="65"/>
                  <a:pt x="83" y="65"/>
                  <a:pt x="83" y="65"/>
                </a:cubicBezTo>
                <a:cubicBezTo>
                  <a:pt x="105" y="43"/>
                  <a:pt x="105" y="43"/>
                  <a:pt x="105" y="43"/>
                </a:cubicBezTo>
                <a:cubicBezTo>
                  <a:pt x="106" y="42"/>
                  <a:pt x="109" y="42"/>
                  <a:pt x="110" y="43"/>
                </a:cubicBezTo>
                <a:cubicBezTo>
                  <a:pt x="112" y="45"/>
                  <a:pt x="112" y="47"/>
                  <a:pt x="110" y="49"/>
                </a:cubicBezTo>
                <a:cubicBezTo>
                  <a:pt x="86" y="73"/>
                  <a:pt x="86" y="73"/>
                  <a:pt x="86" y="73"/>
                </a:cubicBezTo>
                <a:cubicBezTo>
                  <a:pt x="85" y="74"/>
                  <a:pt x="84" y="74"/>
                  <a:pt x="83" y="74"/>
                </a:cubicBezTo>
                <a:cubicBezTo>
                  <a:pt x="82" y="74"/>
                  <a:pt x="81" y="74"/>
                  <a:pt x="80" y="73"/>
                </a:cubicBezTo>
                <a:lnTo>
                  <a:pt x="69" y="62"/>
                </a:lnTo>
                <a:close/>
                <a:moveTo>
                  <a:pt x="33" y="103"/>
                </a:moveTo>
                <a:cubicBezTo>
                  <a:pt x="33" y="116"/>
                  <a:pt x="33" y="116"/>
                  <a:pt x="33" y="116"/>
                </a:cubicBezTo>
                <a:cubicBezTo>
                  <a:pt x="33" y="121"/>
                  <a:pt x="38" y="126"/>
                  <a:pt x="43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37" y="126"/>
                  <a:pt x="145" y="134"/>
                  <a:pt x="145" y="143"/>
                </a:cubicBezTo>
                <a:cubicBezTo>
                  <a:pt x="145" y="153"/>
                  <a:pt x="137" y="161"/>
                  <a:pt x="128" y="161"/>
                </a:cubicBezTo>
                <a:cubicBezTo>
                  <a:pt x="118" y="161"/>
                  <a:pt x="110" y="153"/>
                  <a:pt x="110" y="143"/>
                </a:cubicBezTo>
                <a:cubicBezTo>
                  <a:pt x="110" y="140"/>
                  <a:pt x="111" y="137"/>
                  <a:pt x="113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3" y="137"/>
                  <a:pt x="74" y="140"/>
                  <a:pt x="74" y="143"/>
                </a:cubicBezTo>
                <a:cubicBezTo>
                  <a:pt x="74" y="153"/>
                  <a:pt x="66" y="161"/>
                  <a:pt x="56" y="161"/>
                </a:cubicBezTo>
                <a:cubicBezTo>
                  <a:pt x="47" y="161"/>
                  <a:pt x="39" y="153"/>
                  <a:pt x="39" y="143"/>
                </a:cubicBezTo>
                <a:cubicBezTo>
                  <a:pt x="39" y="140"/>
                  <a:pt x="40" y="137"/>
                  <a:pt x="42" y="134"/>
                </a:cubicBezTo>
                <a:cubicBezTo>
                  <a:pt x="33" y="133"/>
                  <a:pt x="25" y="125"/>
                  <a:pt x="25" y="11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18"/>
                  <a:pt x="25" y="18"/>
                  <a:pt x="25" y="18"/>
                </a:cubicBezTo>
                <a:cubicBezTo>
                  <a:pt x="3" y="9"/>
                  <a:pt x="3" y="9"/>
                  <a:pt x="3" y="9"/>
                </a:cubicBezTo>
                <a:cubicBezTo>
                  <a:pt x="1" y="8"/>
                  <a:pt x="0" y="5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94"/>
                  <a:pt x="38" y="98"/>
                  <a:pt x="43" y="98"/>
                </a:cubicBezTo>
                <a:cubicBezTo>
                  <a:pt x="132" y="98"/>
                  <a:pt x="132" y="98"/>
                  <a:pt x="132" y="98"/>
                </a:cubicBezTo>
                <a:cubicBezTo>
                  <a:pt x="137" y="98"/>
                  <a:pt x="142" y="94"/>
                  <a:pt x="142" y="88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49"/>
                  <a:pt x="143" y="47"/>
                  <a:pt x="146" y="47"/>
                </a:cubicBezTo>
                <a:cubicBezTo>
                  <a:pt x="148" y="47"/>
                  <a:pt x="150" y="49"/>
                  <a:pt x="150" y="51"/>
                </a:cubicBezTo>
                <a:cubicBezTo>
                  <a:pt x="150" y="88"/>
                  <a:pt x="150" y="88"/>
                  <a:pt x="150" y="88"/>
                </a:cubicBezTo>
                <a:cubicBezTo>
                  <a:pt x="150" y="98"/>
                  <a:pt x="142" y="106"/>
                  <a:pt x="132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6"/>
                  <a:pt x="36" y="105"/>
                  <a:pt x="33" y="103"/>
                </a:cubicBezTo>
                <a:close/>
                <a:moveTo>
                  <a:pt x="56" y="134"/>
                </a:moveTo>
                <a:cubicBezTo>
                  <a:pt x="51" y="134"/>
                  <a:pt x="47" y="138"/>
                  <a:pt x="47" y="143"/>
                </a:cubicBezTo>
                <a:cubicBezTo>
                  <a:pt x="47" y="149"/>
                  <a:pt x="51" y="153"/>
                  <a:pt x="56" y="153"/>
                </a:cubicBezTo>
                <a:cubicBezTo>
                  <a:pt x="62" y="153"/>
                  <a:pt x="66" y="149"/>
                  <a:pt x="66" y="143"/>
                </a:cubicBezTo>
                <a:cubicBezTo>
                  <a:pt x="66" y="138"/>
                  <a:pt x="62" y="134"/>
                  <a:pt x="56" y="134"/>
                </a:cubicBezTo>
                <a:close/>
                <a:moveTo>
                  <a:pt x="128" y="134"/>
                </a:moveTo>
                <a:cubicBezTo>
                  <a:pt x="122" y="134"/>
                  <a:pt x="118" y="138"/>
                  <a:pt x="118" y="143"/>
                </a:cubicBezTo>
                <a:cubicBezTo>
                  <a:pt x="118" y="149"/>
                  <a:pt x="122" y="153"/>
                  <a:pt x="128" y="153"/>
                </a:cubicBezTo>
                <a:cubicBezTo>
                  <a:pt x="133" y="153"/>
                  <a:pt x="137" y="149"/>
                  <a:pt x="137" y="143"/>
                </a:cubicBezTo>
                <a:cubicBezTo>
                  <a:pt x="137" y="138"/>
                  <a:pt x="133" y="134"/>
                  <a:pt x="128" y="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5D825FE2-03C3-4597-968B-1B61C22851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85493" y="4166473"/>
            <a:ext cx="421719" cy="455772"/>
          </a:xfrm>
          <a:custGeom>
            <a:avLst/>
            <a:gdLst>
              <a:gd name="T0" fmla="*/ 132 w 150"/>
              <a:gd name="T1" fmla="*/ 106 h 161"/>
              <a:gd name="T2" fmla="*/ 150 w 150"/>
              <a:gd name="T3" fmla="*/ 51 h 161"/>
              <a:gd name="T4" fmla="*/ 142 w 150"/>
              <a:gd name="T5" fmla="*/ 51 h 161"/>
              <a:gd name="T6" fmla="*/ 132 w 150"/>
              <a:gd name="T7" fmla="*/ 98 h 161"/>
              <a:gd name="T8" fmla="*/ 33 w 150"/>
              <a:gd name="T9" fmla="*/ 88 h 161"/>
              <a:gd name="T10" fmla="*/ 33 w 150"/>
              <a:gd name="T11" fmla="*/ 42 h 161"/>
              <a:gd name="T12" fmla="*/ 33 w 150"/>
              <a:gd name="T13" fmla="*/ 15 h 161"/>
              <a:gd name="T14" fmla="*/ 33 w 150"/>
              <a:gd name="T15" fmla="*/ 15 h 161"/>
              <a:gd name="T16" fmla="*/ 33 w 150"/>
              <a:gd name="T17" fmla="*/ 14 h 161"/>
              <a:gd name="T18" fmla="*/ 33 w 150"/>
              <a:gd name="T19" fmla="*/ 14 h 161"/>
              <a:gd name="T20" fmla="*/ 33 w 150"/>
              <a:gd name="T21" fmla="*/ 14 h 161"/>
              <a:gd name="T22" fmla="*/ 33 w 150"/>
              <a:gd name="T23" fmla="*/ 13 h 161"/>
              <a:gd name="T24" fmla="*/ 33 w 150"/>
              <a:gd name="T25" fmla="*/ 13 h 161"/>
              <a:gd name="T26" fmla="*/ 32 w 150"/>
              <a:gd name="T27" fmla="*/ 13 h 161"/>
              <a:gd name="T28" fmla="*/ 32 w 150"/>
              <a:gd name="T29" fmla="*/ 12 h 161"/>
              <a:gd name="T30" fmla="*/ 32 w 150"/>
              <a:gd name="T31" fmla="*/ 12 h 161"/>
              <a:gd name="T32" fmla="*/ 31 w 150"/>
              <a:gd name="T33" fmla="*/ 12 h 161"/>
              <a:gd name="T34" fmla="*/ 31 w 150"/>
              <a:gd name="T35" fmla="*/ 12 h 161"/>
              <a:gd name="T36" fmla="*/ 1 w 150"/>
              <a:gd name="T37" fmla="*/ 3 h 161"/>
              <a:gd name="T38" fmla="*/ 25 w 150"/>
              <a:gd name="T39" fmla="*/ 18 h 161"/>
              <a:gd name="T40" fmla="*/ 25 w 150"/>
              <a:gd name="T41" fmla="*/ 42 h 161"/>
              <a:gd name="T42" fmla="*/ 25 w 150"/>
              <a:gd name="T43" fmla="*/ 88 h 161"/>
              <a:gd name="T44" fmla="*/ 42 w 150"/>
              <a:gd name="T45" fmla="*/ 134 h 161"/>
              <a:gd name="T46" fmla="*/ 56 w 150"/>
              <a:gd name="T47" fmla="*/ 161 h 161"/>
              <a:gd name="T48" fmla="*/ 71 w 150"/>
              <a:gd name="T49" fmla="*/ 134 h 161"/>
              <a:gd name="T50" fmla="*/ 110 w 150"/>
              <a:gd name="T51" fmla="*/ 143 h 161"/>
              <a:gd name="T52" fmla="*/ 145 w 150"/>
              <a:gd name="T53" fmla="*/ 143 h 161"/>
              <a:gd name="T54" fmla="*/ 43 w 150"/>
              <a:gd name="T55" fmla="*/ 126 h 161"/>
              <a:gd name="T56" fmla="*/ 33 w 150"/>
              <a:gd name="T57" fmla="*/ 103 h 161"/>
              <a:gd name="T58" fmla="*/ 66 w 150"/>
              <a:gd name="T59" fmla="*/ 143 h 161"/>
              <a:gd name="T60" fmla="*/ 47 w 150"/>
              <a:gd name="T61" fmla="*/ 143 h 161"/>
              <a:gd name="T62" fmla="*/ 66 w 150"/>
              <a:gd name="T63" fmla="*/ 143 h 161"/>
              <a:gd name="T64" fmla="*/ 128 w 150"/>
              <a:gd name="T65" fmla="*/ 153 h 161"/>
              <a:gd name="T66" fmla="*/ 128 w 150"/>
              <a:gd name="T67" fmla="*/ 134 h 161"/>
              <a:gd name="T68" fmla="*/ 61 w 150"/>
              <a:gd name="T69" fmla="*/ 72 h 161"/>
              <a:gd name="T70" fmla="*/ 113 w 150"/>
              <a:gd name="T71" fmla="*/ 26 h 161"/>
              <a:gd name="T72" fmla="*/ 67 w 150"/>
              <a:gd name="T73" fmla="*/ 78 h 161"/>
              <a:gd name="T74" fmla="*/ 61 w 150"/>
              <a:gd name="T75" fmla="*/ 78 h 161"/>
              <a:gd name="T76" fmla="*/ 95 w 150"/>
              <a:gd name="T77" fmla="*/ 57 h 161"/>
              <a:gd name="T78" fmla="*/ 105 w 150"/>
              <a:gd name="T79" fmla="*/ 80 h 161"/>
              <a:gd name="T80" fmla="*/ 115 w 150"/>
              <a:gd name="T81" fmla="*/ 57 h 161"/>
              <a:gd name="T82" fmla="*/ 95 w 150"/>
              <a:gd name="T83" fmla="*/ 57 h 161"/>
              <a:gd name="T84" fmla="*/ 105 w 150"/>
              <a:gd name="T85" fmla="*/ 72 h 161"/>
              <a:gd name="T86" fmla="*/ 101 w 150"/>
              <a:gd name="T87" fmla="*/ 62 h 161"/>
              <a:gd name="T88" fmla="*/ 109 w 150"/>
              <a:gd name="T89" fmla="*/ 62 h 161"/>
              <a:gd name="T90" fmla="*/ 70 w 150"/>
              <a:gd name="T91" fmla="*/ 50 h 161"/>
              <a:gd name="T92" fmla="*/ 84 w 150"/>
              <a:gd name="T93" fmla="*/ 36 h 161"/>
              <a:gd name="T94" fmla="*/ 70 w 150"/>
              <a:gd name="T95" fmla="*/ 22 h 161"/>
              <a:gd name="T96" fmla="*/ 56 w 150"/>
              <a:gd name="T97" fmla="*/ 36 h 161"/>
              <a:gd name="T98" fmla="*/ 70 w 150"/>
              <a:gd name="T99" fmla="*/ 50 h 161"/>
              <a:gd name="T100" fmla="*/ 70 w 150"/>
              <a:gd name="T101" fmla="*/ 30 h 161"/>
              <a:gd name="T102" fmla="*/ 76 w 150"/>
              <a:gd name="T103" fmla="*/ 36 h 161"/>
              <a:gd name="T104" fmla="*/ 70 w 150"/>
              <a:gd name="T105" fmla="*/ 42 h 161"/>
              <a:gd name="T106" fmla="*/ 64 w 150"/>
              <a:gd name="T107" fmla="*/ 36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0" h="161">
                <a:moveTo>
                  <a:pt x="43" y="106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42" y="106"/>
                  <a:pt x="150" y="98"/>
                  <a:pt x="150" y="8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49"/>
                  <a:pt x="148" y="47"/>
                  <a:pt x="146" y="47"/>
                </a:cubicBezTo>
                <a:cubicBezTo>
                  <a:pt x="143" y="47"/>
                  <a:pt x="142" y="49"/>
                  <a:pt x="142" y="51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2" y="94"/>
                  <a:pt x="137" y="98"/>
                  <a:pt x="13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8" y="98"/>
                  <a:pt x="33" y="94"/>
                  <a:pt x="33" y="88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3" y="133"/>
                  <a:pt x="42" y="134"/>
                </a:cubicBezTo>
                <a:cubicBezTo>
                  <a:pt x="40" y="137"/>
                  <a:pt x="39" y="140"/>
                  <a:pt x="39" y="143"/>
                </a:cubicBezTo>
                <a:cubicBezTo>
                  <a:pt x="39" y="153"/>
                  <a:pt x="47" y="161"/>
                  <a:pt x="56" y="161"/>
                </a:cubicBezTo>
                <a:cubicBezTo>
                  <a:pt x="66" y="161"/>
                  <a:pt x="74" y="153"/>
                  <a:pt x="74" y="143"/>
                </a:cubicBezTo>
                <a:cubicBezTo>
                  <a:pt x="74" y="140"/>
                  <a:pt x="73" y="137"/>
                  <a:pt x="71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1" y="137"/>
                  <a:pt x="110" y="140"/>
                  <a:pt x="110" y="143"/>
                </a:cubicBezTo>
                <a:cubicBezTo>
                  <a:pt x="110" y="153"/>
                  <a:pt x="118" y="161"/>
                  <a:pt x="128" y="161"/>
                </a:cubicBezTo>
                <a:cubicBezTo>
                  <a:pt x="137" y="161"/>
                  <a:pt x="145" y="153"/>
                  <a:pt x="145" y="143"/>
                </a:cubicBezTo>
                <a:cubicBezTo>
                  <a:pt x="145" y="134"/>
                  <a:pt x="137" y="126"/>
                  <a:pt x="128" y="12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38" y="126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40" y="106"/>
                  <a:pt x="43" y="106"/>
                </a:cubicBezTo>
                <a:close/>
                <a:moveTo>
                  <a:pt x="66" y="143"/>
                </a:moveTo>
                <a:cubicBezTo>
                  <a:pt x="66" y="149"/>
                  <a:pt x="62" y="153"/>
                  <a:pt x="56" y="153"/>
                </a:cubicBezTo>
                <a:cubicBezTo>
                  <a:pt x="51" y="153"/>
                  <a:pt x="47" y="149"/>
                  <a:pt x="47" y="143"/>
                </a:cubicBezTo>
                <a:cubicBezTo>
                  <a:pt x="47" y="138"/>
                  <a:pt x="51" y="134"/>
                  <a:pt x="56" y="134"/>
                </a:cubicBezTo>
                <a:cubicBezTo>
                  <a:pt x="62" y="134"/>
                  <a:pt x="66" y="138"/>
                  <a:pt x="66" y="143"/>
                </a:cubicBezTo>
                <a:close/>
                <a:moveTo>
                  <a:pt x="137" y="143"/>
                </a:moveTo>
                <a:cubicBezTo>
                  <a:pt x="137" y="149"/>
                  <a:pt x="133" y="153"/>
                  <a:pt x="128" y="153"/>
                </a:cubicBezTo>
                <a:cubicBezTo>
                  <a:pt x="122" y="153"/>
                  <a:pt x="118" y="149"/>
                  <a:pt x="118" y="143"/>
                </a:cubicBezTo>
                <a:cubicBezTo>
                  <a:pt x="118" y="138"/>
                  <a:pt x="122" y="134"/>
                  <a:pt x="128" y="134"/>
                </a:cubicBezTo>
                <a:cubicBezTo>
                  <a:pt x="133" y="134"/>
                  <a:pt x="137" y="138"/>
                  <a:pt x="137" y="143"/>
                </a:cubicBezTo>
                <a:close/>
                <a:moveTo>
                  <a:pt x="61" y="72"/>
                </a:moveTo>
                <a:cubicBezTo>
                  <a:pt x="107" y="26"/>
                  <a:pt x="107" y="26"/>
                  <a:pt x="107" y="26"/>
                </a:cubicBezTo>
                <a:cubicBezTo>
                  <a:pt x="109" y="24"/>
                  <a:pt x="111" y="24"/>
                  <a:pt x="113" y="26"/>
                </a:cubicBezTo>
                <a:cubicBezTo>
                  <a:pt x="114" y="27"/>
                  <a:pt x="114" y="30"/>
                  <a:pt x="113" y="31"/>
                </a:cubicBezTo>
                <a:cubicBezTo>
                  <a:pt x="67" y="78"/>
                  <a:pt x="67" y="78"/>
                  <a:pt x="67" y="78"/>
                </a:cubicBezTo>
                <a:cubicBezTo>
                  <a:pt x="66" y="78"/>
                  <a:pt x="65" y="79"/>
                  <a:pt x="64" y="79"/>
                </a:cubicBezTo>
                <a:cubicBezTo>
                  <a:pt x="63" y="79"/>
                  <a:pt x="62" y="78"/>
                  <a:pt x="61" y="78"/>
                </a:cubicBezTo>
                <a:cubicBezTo>
                  <a:pt x="60" y="76"/>
                  <a:pt x="60" y="74"/>
                  <a:pt x="61" y="72"/>
                </a:cubicBezTo>
                <a:close/>
                <a:moveTo>
                  <a:pt x="95" y="57"/>
                </a:moveTo>
                <a:cubicBezTo>
                  <a:pt x="90" y="62"/>
                  <a:pt x="90" y="71"/>
                  <a:pt x="95" y="76"/>
                </a:cubicBezTo>
                <a:cubicBezTo>
                  <a:pt x="98" y="79"/>
                  <a:pt x="101" y="80"/>
                  <a:pt x="105" y="80"/>
                </a:cubicBezTo>
                <a:cubicBezTo>
                  <a:pt x="109" y="80"/>
                  <a:pt x="112" y="79"/>
                  <a:pt x="115" y="76"/>
                </a:cubicBezTo>
                <a:cubicBezTo>
                  <a:pt x="120" y="71"/>
                  <a:pt x="120" y="62"/>
                  <a:pt x="115" y="57"/>
                </a:cubicBezTo>
                <a:cubicBezTo>
                  <a:pt x="112" y="54"/>
                  <a:pt x="109" y="53"/>
                  <a:pt x="105" y="53"/>
                </a:cubicBezTo>
                <a:cubicBezTo>
                  <a:pt x="101" y="53"/>
                  <a:pt x="98" y="54"/>
                  <a:pt x="95" y="57"/>
                </a:cubicBezTo>
                <a:close/>
                <a:moveTo>
                  <a:pt x="109" y="71"/>
                </a:moveTo>
                <a:cubicBezTo>
                  <a:pt x="108" y="72"/>
                  <a:pt x="106" y="72"/>
                  <a:pt x="105" y="72"/>
                </a:cubicBezTo>
                <a:cubicBezTo>
                  <a:pt x="103" y="72"/>
                  <a:pt x="102" y="72"/>
                  <a:pt x="101" y="71"/>
                </a:cubicBezTo>
                <a:cubicBezTo>
                  <a:pt x="99" y="68"/>
                  <a:pt x="99" y="65"/>
                  <a:pt x="101" y="62"/>
                </a:cubicBezTo>
                <a:cubicBezTo>
                  <a:pt x="102" y="61"/>
                  <a:pt x="103" y="61"/>
                  <a:pt x="105" y="61"/>
                </a:cubicBezTo>
                <a:cubicBezTo>
                  <a:pt x="106" y="61"/>
                  <a:pt x="108" y="61"/>
                  <a:pt x="109" y="62"/>
                </a:cubicBezTo>
                <a:cubicBezTo>
                  <a:pt x="111" y="65"/>
                  <a:pt x="111" y="68"/>
                  <a:pt x="109" y="71"/>
                </a:cubicBezTo>
                <a:close/>
                <a:moveTo>
                  <a:pt x="70" y="50"/>
                </a:moveTo>
                <a:cubicBezTo>
                  <a:pt x="74" y="50"/>
                  <a:pt x="77" y="48"/>
                  <a:pt x="80" y="46"/>
                </a:cubicBezTo>
                <a:cubicBezTo>
                  <a:pt x="82" y="43"/>
                  <a:pt x="84" y="40"/>
                  <a:pt x="84" y="36"/>
                </a:cubicBezTo>
                <a:cubicBezTo>
                  <a:pt x="84" y="32"/>
                  <a:pt x="82" y="29"/>
                  <a:pt x="80" y="26"/>
                </a:cubicBezTo>
                <a:cubicBezTo>
                  <a:pt x="77" y="24"/>
                  <a:pt x="74" y="22"/>
                  <a:pt x="70" y="22"/>
                </a:cubicBezTo>
                <a:cubicBezTo>
                  <a:pt x="66" y="22"/>
                  <a:pt x="63" y="24"/>
                  <a:pt x="60" y="26"/>
                </a:cubicBezTo>
                <a:cubicBezTo>
                  <a:pt x="58" y="29"/>
                  <a:pt x="56" y="32"/>
                  <a:pt x="56" y="36"/>
                </a:cubicBezTo>
                <a:cubicBezTo>
                  <a:pt x="56" y="40"/>
                  <a:pt x="58" y="43"/>
                  <a:pt x="60" y="46"/>
                </a:cubicBezTo>
                <a:cubicBezTo>
                  <a:pt x="63" y="48"/>
                  <a:pt x="66" y="50"/>
                  <a:pt x="70" y="50"/>
                </a:cubicBezTo>
                <a:close/>
                <a:moveTo>
                  <a:pt x="66" y="32"/>
                </a:moveTo>
                <a:cubicBezTo>
                  <a:pt x="67" y="31"/>
                  <a:pt x="69" y="30"/>
                  <a:pt x="70" y="30"/>
                </a:cubicBezTo>
                <a:cubicBezTo>
                  <a:pt x="72" y="30"/>
                  <a:pt x="73" y="31"/>
                  <a:pt x="74" y="32"/>
                </a:cubicBezTo>
                <a:cubicBezTo>
                  <a:pt x="75" y="33"/>
                  <a:pt x="76" y="34"/>
                  <a:pt x="76" y="36"/>
                </a:cubicBezTo>
                <a:cubicBezTo>
                  <a:pt x="76" y="38"/>
                  <a:pt x="75" y="39"/>
                  <a:pt x="74" y="40"/>
                </a:cubicBezTo>
                <a:cubicBezTo>
                  <a:pt x="73" y="41"/>
                  <a:pt x="72" y="42"/>
                  <a:pt x="70" y="42"/>
                </a:cubicBezTo>
                <a:cubicBezTo>
                  <a:pt x="69" y="42"/>
                  <a:pt x="67" y="41"/>
                  <a:pt x="66" y="40"/>
                </a:cubicBezTo>
                <a:cubicBezTo>
                  <a:pt x="65" y="39"/>
                  <a:pt x="64" y="38"/>
                  <a:pt x="64" y="36"/>
                </a:cubicBezTo>
                <a:cubicBezTo>
                  <a:pt x="64" y="34"/>
                  <a:pt x="65" y="33"/>
                  <a:pt x="66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3" name="Freeform 74">
            <a:extLst>
              <a:ext uri="{FF2B5EF4-FFF2-40B4-BE49-F238E27FC236}">
                <a16:creationId xmlns:a16="http://schemas.microsoft.com/office/drawing/2014/main" id="{4D8A6E8C-3F65-41A0-AAD9-C51C6FD6A27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85493" y="4665465"/>
            <a:ext cx="421719" cy="457082"/>
          </a:xfrm>
          <a:custGeom>
            <a:avLst/>
            <a:gdLst>
              <a:gd name="T0" fmla="*/ 132 w 150"/>
              <a:gd name="T1" fmla="*/ 106 h 161"/>
              <a:gd name="T2" fmla="*/ 150 w 150"/>
              <a:gd name="T3" fmla="*/ 51 h 161"/>
              <a:gd name="T4" fmla="*/ 142 w 150"/>
              <a:gd name="T5" fmla="*/ 51 h 161"/>
              <a:gd name="T6" fmla="*/ 132 w 150"/>
              <a:gd name="T7" fmla="*/ 98 h 161"/>
              <a:gd name="T8" fmla="*/ 33 w 150"/>
              <a:gd name="T9" fmla="*/ 88 h 161"/>
              <a:gd name="T10" fmla="*/ 33 w 150"/>
              <a:gd name="T11" fmla="*/ 42 h 161"/>
              <a:gd name="T12" fmla="*/ 33 w 150"/>
              <a:gd name="T13" fmla="*/ 15 h 161"/>
              <a:gd name="T14" fmla="*/ 33 w 150"/>
              <a:gd name="T15" fmla="*/ 15 h 161"/>
              <a:gd name="T16" fmla="*/ 33 w 150"/>
              <a:gd name="T17" fmla="*/ 14 h 161"/>
              <a:gd name="T18" fmla="*/ 33 w 150"/>
              <a:gd name="T19" fmla="*/ 14 h 161"/>
              <a:gd name="T20" fmla="*/ 33 w 150"/>
              <a:gd name="T21" fmla="*/ 14 h 161"/>
              <a:gd name="T22" fmla="*/ 33 w 150"/>
              <a:gd name="T23" fmla="*/ 13 h 161"/>
              <a:gd name="T24" fmla="*/ 33 w 150"/>
              <a:gd name="T25" fmla="*/ 13 h 161"/>
              <a:gd name="T26" fmla="*/ 32 w 150"/>
              <a:gd name="T27" fmla="*/ 13 h 161"/>
              <a:gd name="T28" fmla="*/ 32 w 150"/>
              <a:gd name="T29" fmla="*/ 12 h 161"/>
              <a:gd name="T30" fmla="*/ 32 w 150"/>
              <a:gd name="T31" fmla="*/ 12 h 161"/>
              <a:gd name="T32" fmla="*/ 31 w 150"/>
              <a:gd name="T33" fmla="*/ 12 h 161"/>
              <a:gd name="T34" fmla="*/ 31 w 150"/>
              <a:gd name="T35" fmla="*/ 12 h 161"/>
              <a:gd name="T36" fmla="*/ 1 w 150"/>
              <a:gd name="T37" fmla="*/ 3 h 161"/>
              <a:gd name="T38" fmla="*/ 25 w 150"/>
              <a:gd name="T39" fmla="*/ 18 h 161"/>
              <a:gd name="T40" fmla="*/ 25 w 150"/>
              <a:gd name="T41" fmla="*/ 42 h 161"/>
              <a:gd name="T42" fmla="*/ 25 w 150"/>
              <a:gd name="T43" fmla="*/ 88 h 161"/>
              <a:gd name="T44" fmla="*/ 42 w 150"/>
              <a:gd name="T45" fmla="*/ 134 h 161"/>
              <a:gd name="T46" fmla="*/ 56 w 150"/>
              <a:gd name="T47" fmla="*/ 161 h 161"/>
              <a:gd name="T48" fmla="*/ 71 w 150"/>
              <a:gd name="T49" fmla="*/ 134 h 161"/>
              <a:gd name="T50" fmla="*/ 110 w 150"/>
              <a:gd name="T51" fmla="*/ 143 h 161"/>
              <a:gd name="T52" fmla="*/ 145 w 150"/>
              <a:gd name="T53" fmla="*/ 143 h 161"/>
              <a:gd name="T54" fmla="*/ 43 w 150"/>
              <a:gd name="T55" fmla="*/ 126 h 161"/>
              <a:gd name="T56" fmla="*/ 33 w 150"/>
              <a:gd name="T57" fmla="*/ 103 h 161"/>
              <a:gd name="T58" fmla="*/ 66 w 150"/>
              <a:gd name="T59" fmla="*/ 143 h 161"/>
              <a:gd name="T60" fmla="*/ 47 w 150"/>
              <a:gd name="T61" fmla="*/ 143 h 161"/>
              <a:gd name="T62" fmla="*/ 66 w 150"/>
              <a:gd name="T63" fmla="*/ 143 h 161"/>
              <a:gd name="T64" fmla="*/ 128 w 150"/>
              <a:gd name="T65" fmla="*/ 153 h 161"/>
              <a:gd name="T66" fmla="*/ 128 w 150"/>
              <a:gd name="T67" fmla="*/ 134 h 161"/>
              <a:gd name="T68" fmla="*/ 55 w 150"/>
              <a:gd name="T69" fmla="*/ 83 h 161"/>
              <a:gd name="T70" fmla="*/ 124 w 150"/>
              <a:gd name="T71" fmla="*/ 79 h 161"/>
              <a:gd name="T72" fmla="*/ 120 w 150"/>
              <a:gd name="T73" fmla="*/ 17 h 161"/>
              <a:gd name="T74" fmla="*/ 51 w 150"/>
              <a:gd name="T75" fmla="*/ 21 h 161"/>
              <a:gd name="T76" fmla="*/ 55 w 150"/>
              <a:gd name="T77" fmla="*/ 83 h 161"/>
              <a:gd name="T78" fmla="*/ 109 w 150"/>
              <a:gd name="T79" fmla="*/ 75 h 161"/>
              <a:gd name="T80" fmla="*/ 59 w 150"/>
              <a:gd name="T81" fmla="*/ 30 h 161"/>
              <a:gd name="T82" fmla="*/ 66 w 150"/>
              <a:gd name="T83" fmla="*/ 25 h 161"/>
              <a:gd name="T84" fmla="*/ 116 w 150"/>
              <a:gd name="T85" fmla="*/ 7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0" h="161">
                <a:moveTo>
                  <a:pt x="43" y="106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42" y="106"/>
                  <a:pt x="150" y="98"/>
                  <a:pt x="150" y="8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49"/>
                  <a:pt x="148" y="47"/>
                  <a:pt x="146" y="47"/>
                </a:cubicBezTo>
                <a:cubicBezTo>
                  <a:pt x="143" y="47"/>
                  <a:pt x="142" y="49"/>
                  <a:pt x="142" y="51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2" y="94"/>
                  <a:pt x="137" y="98"/>
                  <a:pt x="13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8" y="98"/>
                  <a:pt x="33" y="94"/>
                  <a:pt x="33" y="88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3" y="133"/>
                  <a:pt x="42" y="134"/>
                </a:cubicBezTo>
                <a:cubicBezTo>
                  <a:pt x="40" y="137"/>
                  <a:pt x="39" y="140"/>
                  <a:pt x="39" y="143"/>
                </a:cubicBezTo>
                <a:cubicBezTo>
                  <a:pt x="39" y="153"/>
                  <a:pt x="47" y="161"/>
                  <a:pt x="56" y="161"/>
                </a:cubicBezTo>
                <a:cubicBezTo>
                  <a:pt x="66" y="161"/>
                  <a:pt x="74" y="153"/>
                  <a:pt x="74" y="143"/>
                </a:cubicBezTo>
                <a:cubicBezTo>
                  <a:pt x="74" y="140"/>
                  <a:pt x="73" y="137"/>
                  <a:pt x="71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1" y="137"/>
                  <a:pt x="110" y="140"/>
                  <a:pt x="110" y="143"/>
                </a:cubicBezTo>
                <a:cubicBezTo>
                  <a:pt x="110" y="153"/>
                  <a:pt x="118" y="161"/>
                  <a:pt x="128" y="161"/>
                </a:cubicBezTo>
                <a:cubicBezTo>
                  <a:pt x="137" y="161"/>
                  <a:pt x="145" y="153"/>
                  <a:pt x="145" y="143"/>
                </a:cubicBezTo>
                <a:cubicBezTo>
                  <a:pt x="145" y="134"/>
                  <a:pt x="137" y="126"/>
                  <a:pt x="128" y="12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38" y="126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40" y="106"/>
                  <a:pt x="43" y="106"/>
                </a:cubicBezTo>
                <a:close/>
                <a:moveTo>
                  <a:pt x="66" y="143"/>
                </a:moveTo>
                <a:cubicBezTo>
                  <a:pt x="66" y="149"/>
                  <a:pt x="62" y="153"/>
                  <a:pt x="56" y="153"/>
                </a:cubicBezTo>
                <a:cubicBezTo>
                  <a:pt x="51" y="153"/>
                  <a:pt x="47" y="149"/>
                  <a:pt x="47" y="143"/>
                </a:cubicBezTo>
                <a:cubicBezTo>
                  <a:pt x="47" y="138"/>
                  <a:pt x="51" y="134"/>
                  <a:pt x="56" y="134"/>
                </a:cubicBezTo>
                <a:cubicBezTo>
                  <a:pt x="62" y="134"/>
                  <a:pt x="66" y="138"/>
                  <a:pt x="66" y="143"/>
                </a:cubicBezTo>
                <a:close/>
                <a:moveTo>
                  <a:pt x="137" y="143"/>
                </a:moveTo>
                <a:cubicBezTo>
                  <a:pt x="137" y="149"/>
                  <a:pt x="133" y="153"/>
                  <a:pt x="128" y="153"/>
                </a:cubicBezTo>
                <a:cubicBezTo>
                  <a:pt x="122" y="153"/>
                  <a:pt x="118" y="149"/>
                  <a:pt x="118" y="143"/>
                </a:cubicBezTo>
                <a:cubicBezTo>
                  <a:pt x="118" y="138"/>
                  <a:pt x="122" y="134"/>
                  <a:pt x="128" y="134"/>
                </a:cubicBezTo>
                <a:cubicBezTo>
                  <a:pt x="133" y="134"/>
                  <a:pt x="137" y="138"/>
                  <a:pt x="137" y="143"/>
                </a:cubicBezTo>
                <a:close/>
                <a:moveTo>
                  <a:pt x="55" y="83"/>
                </a:moveTo>
                <a:cubicBezTo>
                  <a:pt x="120" y="83"/>
                  <a:pt x="120" y="83"/>
                  <a:pt x="120" y="83"/>
                </a:cubicBezTo>
                <a:cubicBezTo>
                  <a:pt x="122" y="83"/>
                  <a:pt x="124" y="81"/>
                  <a:pt x="124" y="79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24" y="19"/>
                  <a:pt x="122" y="17"/>
                  <a:pt x="120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3" y="17"/>
                  <a:pt x="51" y="19"/>
                  <a:pt x="51" y="21"/>
                </a:cubicBezTo>
                <a:cubicBezTo>
                  <a:pt x="51" y="79"/>
                  <a:pt x="51" y="79"/>
                  <a:pt x="51" y="79"/>
                </a:cubicBezTo>
                <a:cubicBezTo>
                  <a:pt x="51" y="81"/>
                  <a:pt x="53" y="83"/>
                  <a:pt x="55" y="83"/>
                </a:cubicBezTo>
                <a:close/>
                <a:moveTo>
                  <a:pt x="59" y="30"/>
                </a:moveTo>
                <a:cubicBezTo>
                  <a:pt x="109" y="75"/>
                  <a:pt x="109" y="75"/>
                  <a:pt x="109" y="75"/>
                </a:cubicBezTo>
                <a:cubicBezTo>
                  <a:pt x="59" y="75"/>
                  <a:pt x="59" y="75"/>
                  <a:pt x="59" y="75"/>
                </a:cubicBezTo>
                <a:lnTo>
                  <a:pt x="59" y="30"/>
                </a:lnTo>
                <a:close/>
                <a:moveTo>
                  <a:pt x="116" y="70"/>
                </a:moveTo>
                <a:cubicBezTo>
                  <a:pt x="66" y="25"/>
                  <a:pt x="66" y="25"/>
                  <a:pt x="66" y="25"/>
                </a:cubicBezTo>
                <a:cubicBezTo>
                  <a:pt x="116" y="25"/>
                  <a:pt x="116" y="25"/>
                  <a:pt x="116" y="25"/>
                </a:cubicBezTo>
                <a:lnTo>
                  <a:pt x="116" y="7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4" name="Freeform 75">
            <a:extLst>
              <a:ext uri="{FF2B5EF4-FFF2-40B4-BE49-F238E27FC236}">
                <a16:creationId xmlns:a16="http://schemas.microsoft.com/office/drawing/2014/main" id="{655EAE61-0396-42BE-8AFF-39C0E5B7DAC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85493" y="5176243"/>
            <a:ext cx="421719" cy="457082"/>
          </a:xfrm>
          <a:custGeom>
            <a:avLst/>
            <a:gdLst>
              <a:gd name="T0" fmla="*/ 132 w 150"/>
              <a:gd name="T1" fmla="*/ 106 h 161"/>
              <a:gd name="T2" fmla="*/ 150 w 150"/>
              <a:gd name="T3" fmla="*/ 51 h 161"/>
              <a:gd name="T4" fmla="*/ 142 w 150"/>
              <a:gd name="T5" fmla="*/ 51 h 161"/>
              <a:gd name="T6" fmla="*/ 132 w 150"/>
              <a:gd name="T7" fmla="*/ 98 h 161"/>
              <a:gd name="T8" fmla="*/ 33 w 150"/>
              <a:gd name="T9" fmla="*/ 88 h 161"/>
              <a:gd name="T10" fmla="*/ 33 w 150"/>
              <a:gd name="T11" fmla="*/ 42 h 161"/>
              <a:gd name="T12" fmla="*/ 33 w 150"/>
              <a:gd name="T13" fmla="*/ 15 h 161"/>
              <a:gd name="T14" fmla="*/ 33 w 150"/>
              <a:gd name="T15" fmla="*/ 15 h 161"/>
              <a:gd name="T16" fmla="*/ 33 w 150"/>
              <a:gd name="T17" fmla="*/ 14 h 161"/>
              <a:gd name="T18" fmla="*/ 33 w 150"/>
              <a:gd name="T19" fmla="*/ 14 h 161"/>
              <a:gd name="T20" fmla="*/ 33 w 150"/>
              <a:gd name="T21" fmla="*/ 14 h 161"/>
              <a:gd name="T22" fmla="*/ 33 w 150"/>
              <a:gd name="T23" fmla="*/ 13 h 161"/>
              <a:gd name="T24" fmla="*/ 33 w 150"/>
              <a:gd name="T25" fmla="*/ 13 h 161"/>
              <a:gd name="T26" fmla="*/ 32 w 150"/>
              <a:gd name="T27" fmla="*/ 13 h 161"/>
              <a:gd name="T28" fmla="*/ 32 w 150"/>
              <a:gd name="T29" fmla="*/ 12 h 161"/>
              <a:gd name="T30" fmla="*/ 32 w 150"/>
              <a:gd name="T31" fmla="*/ 12 h 161"/>
              <a:gd name="T32" fmla="*/ 31 w 150"/>
              <a:gd name="T33" fmla="*/ 12 h 161"/>
              <a:gd name="T34" fmla="*/ 31 w 150"/>
              <a:gd name="T35" fmla="*/ 12 h 161"/>
              <a:gd name="T36" fmla="*/ 1 w 150"/>
              <a:gd name="T37" fmla="*/ 3 h 161"/>
              <a:gd name="T38" fmla="*/ 25 w 150"/>
              <a:gd name="T39" fmla="*/ 18 h 161"/>
              <a:gd name="T40" fmla="*/ 25 w 150"/>
              <a:gd name="T41" fmla="*/ 42 h 161"/>
              <a:gd name="T42" fmla="*/ 25 w 150"/>
              <a:gd name="T43" fmla="*/ 88 h 161"/>
              <a:gd name="T44" fmla="*/ 42 w 150"/>
              <a:gd name="T45" fmla="*/ 134 h 161"/>
              <a:gd name="T46" fmla="*/ 56 w 150"/>
              <a:gd name="T47" fmla="*/ 161 h 161"/>
              <a:gd name="T48" fmla="*/ 71 w 150"/>
              <a:gd name="T49" fmla="*/ 134 h 161"/>
              <a:gd name="T50" fmla="*/ 110 w 150"/>
              <a:gd name="T51" fmla="*/ 143 h 161"/>
              <a:gd name="T52" fmla="*/ 145 w 150"/>
              <a:gd name="T53" fmla="*/ 143 h 161"/>
              <a:gd name="T54" fmla="*/ 43 w 150"/>
              <a:gd name="T55" fmla="*/ 126 h 161"/>
              <a:gd name="T56" fmla="*/ 33 w 150"/>
              <a:gd name="T57" fmla="*/ 103 h 161"/>
              <a:gd name="T58" fmla="*/ 66 w 150"/>
              <a:gd name="T59" fmla="*/ 143 h 161"/>
              <a:gd name="T60" fmla="*/ 47 w 150"/>
              <a:gd name="T61" fmla="*/ 143 h 161"/>
              <a:gd name="T62" fmla="*/ 66 w 150"/>
              <a:gd name="T63" fmla="*/ 143 h 161"/>
              <a:gd name="T64" fmla="*/ 128 w 150"/>
              <a:gd name="T65" fmla="*/ 153 h 161"/>
              <a:gd name="T66" fmla="*/ 128 w 150"/>
              <a:gd name="T67" fmla="*/ 134 h 161"/>
              <a:gd name="T68" fmla="*/ 69 w 150"/>
              <a:gd name="T69" fmla="*/ 65 h 161"/>
              <a:gd name="T70" fmla="*/ 75 w 150"/>
              <a:gd name="T71" fmla="*/ 59 h 161"/>
              <a:gd name="T72" fmla="*/ 83 w 150"/>
              <a:gd name="T73" fmla="*/ 14 h 161"/>
              <a:gd name="T74" fmla="*/ 91 w 150"/>
              <a:gd name="T75" fmla="*/ 14 h 161"/>
              <a:gd name="T76" fmla="*/ 100 w 150"/>
              <a:gd name="T77" fmla="*/ 59 h 161"/>
              <a:gd name="T78" fmla="*/ 106 w 150"/>
              <a:gd name="T79" fmla="*/ 65 h 161"/>
              <a:gd name="T80" fmla="*/ 90 w 150"/>
              <a:gd name="T81" fmla="*/ 81 h 161"/>
              <a:gd name="T82" fmla="*/ 90 w 150"/>
              <a:gd name="T83" fmla="*/ 81 h 161"/>
              <a:gd name="T84" fmla="*/ 89 w 150"/>
              <a:gd name="T85" fmla="*/ 81 h 161"/>
              <a:gd name="T86" fmla="*/ 89 w 150"/>
              <a:gd name="T87" fmla="*/ 82 h 161"/>
              <a:gd name="T88" fmla="*/ 89 w 150"/>
              <a:gd name="T89" fmla="*/ 82 h 161"/>
              <a:gd name="T90" fmla="*/ 88 w 150"/>
              <a:gd name="T91" fmla="*/ 82 h 161"/>
              <a:gd name="T92" fmla="*/ 88 w 150"/>
              <a:gd name="T93" fmla="*/ 82 h 161"/>
              <a:gd name="T94" fmla="*/ 87 w 150"/>
              <a:gd name="T95" fmla="*/ 82 h 161"/>
              <a:gd name="T96" fmla="*/ 87 w 150"/>
              <a:gd name="T97" fmla="*/ 82 h 161"/>
              <a:gd name="T98" fmla="*/ 86 w 150"/>
              <a:gd name="T99" fmla="*/ 82 h 161"/>
              <a:gd name="T100" fmla="*/ 86 w 150"/>
              <a:gd name="T101" fmla="*/ 82 h 161"/>
              <a:gd name="T102" fmla="*/ 86 w 150"/>
              <a:gd name="T103" fmla="*/ 82 h 161"/>
              <a:gd name="T104" fmla="*/ 85 w 150"/>
              <a:gd name="T105" fmla="*/ 81 h 161"/>
              <a:gd name="T106" fmla="*/ 85 w 150"/>
              <a:gd name="T107" fmla="*/ 81 h 161"/>
              <a:gd name="T108" fmla="*/ 85 w 150"/>
              <a:gd name="T109" fmla="*/ 81 h 161"/>
              <a:gd name="T110" fmla="*/ 69 w 150"/>
              <a:gd name="T111" fmla="*/ 65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0" h="161">
                <a:moveTo>
                  <a:pt x="43" y="106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42" y="106"/>
                  <a:pt x="150" y="98"/>
                  <a:pt x="150" y="8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49"/>
                  <a:pt x="148" y="47"/>
                  <a:pt x="146" y="47"/>
                </a:cubicBezTo>
                <a:cubicBezTo>
                  <a:pt x="143" y="47"/>
                  <a:pt x="142" y="49"/>
                  <a:pt x="142" y="51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2" y="94"/>
                  <a:pt x="137" y="98"/>
                  <a:pt x="13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8" y="98"/>
                  <a:pt x="33" y="94"/>
                  <a:pt x="33" y="88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3" y="133"/>
                  <a:pt x="42" y="134"/>
                </a:cubicBezTo>
                <a:cubicBezTo>
                  <a:pt x="40" y="137"/>
                  <a:pt x="39" y="140"/>
                  <a:pt x="39" y="143"/>
                </a:cubicBezTo>
                <a:cubicBezTo>
                  <a:pt x="39" y="153"/>
                  <a:pt x="47" y="161"/>
                  <a:pt x="56" y="161"/>
                </a:cubicBezTo>
                <a:cubicBezTo>
                  <a:pt x="66" y="161"/>
                  <a:pt x="74" y="153"/>
                  <a:pt x="74" y="143"/>
                </a:cubicBezTo>
                <a:cubicBezTo>
                  <a:pt x="74" y="140"/>
                  <a:pt x="73" y="137"/>
                  <a:pt x="71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1" y="137"/>
                  <a:pt x="110" y="140"/>
                  <a:pt x="110" y="143"/>
                </a:cubicBezTo>
                <a:cubicBezTo>
                  <a:pt x="110" y="153"/>
                  <a:pt x="118" y="161"/>
                  <a:pt x="128" y="161"/>
                </a:cubicBezTo>
                <a:cubicBezTo>
                  <a:pt x="137" y="161"/>
                  <a:pt x="145" y="153"/>
                  <a:pt x="145" y="143"/>
                </a:cubicBezTo>
                <a:cubicBezTo>
                  <a:pt x="145" y="134"/>
                  <a:pt x="137" y="126"/>
                  <a:pt x="128" y="12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38" y="126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40" y="106"/>
                  <a:pt x="43" y="106"/>
                </a:cubicBezTo>
                <a:close/>
                <a:moveTo>
                  <a:pt x="66" y="143"/>
                </a:moveTo>
                <a:cubicBezTo>
                  <a:pt x="66" y="149"/>
                  <a:pt x="62" y="153"/>
                  <a:pt x="56" y="153"/>
                </a:cubicBezTo>
                <a:cubicBezTo>
                  <a:pt x="51" y="153"/>
                  <a:pt x="47" y="149"/>
                  <a:pt x="47" y="143"/>
                </a:cubicBezTo>
                <a:cubicBezTo>
                  <a:pt x="47" y="138"/>
                  <a:pt x="51" y="134"/>
                  <a:pt x="56" y="134"/>
                </a:cubicBezTo>
                <a:cubicBezTo>
                  <a:pt x="62" y="134"/>
                  <a:pt x="66" y="138"/>
                  <a:pt x="66" y="143"/>
                </a:cubicBezTo>
                <a:close/>
                <a:moveTo>
                  <a:pt x="137" y="143"/>
                </a:moveTo>
                <a:cubicBezTo>
                  <a:pt x="137" y="149"/>
                  <a:pt x="133" y="153"/>
                  <a:pt x="128" y="153"/>
                </a:cubicBezTo>
                <a:cubicBezTo>
                  <a:pt x="122" y="153"/>
                  <a:pt x="118" y="149"/>
                  <a:pt x="118" y="143"/>
                </a:cubicBezTo>
                <a:cubicBezTo>
                  <a:pt x="118" y="138"/>
                  <a:pt x="122" y="134"/>
                  <a:pt x="128" y="134"/>
                </a:cubicBezTo>
                <a:cubicBezTo>
                  <a:pt x="133" y="134"/>
                  <a:pt x="137" y="138"/>
                  <a:pt x="137" y="143"/>
                </a:cubicBezTo>
                <a:close/>
                <a:moveTo>
                  <a:pt x="69" y="65"/>
                </a:moveTo>
                <a:cubicBezTo>
                  <a:pt x="67" y="64"/>
                  <a:pt x="67" y="61"/>
                  <a:pt x="69" y="59"/>
                </a:cubicBezTo>
                <a:cubicBezTo>
                  <a:pt x="71" y="58"/>
                  <a:pt x="73" y="58"/>
                  <a:pt x="75" y="59"/>
                </a:cubicBezTo>
                <a:cubicBezTo>
                  <a:pt x="83" y="68"/>
                  <a:pt x="83" y="68"/>
                  <a:pt x="83" y="68"/>
                </a:cubicBezTo>
                <a:cubicBezTo>
                  <a:pt x="83" y="14"/>
                  <a:pt x="83" y="14"/>
                  <a:pt x="83" y="14"/>
                </a:cubicBezTo>
                <a:cubicBezTo>
                  <a:pt x="83" y="11"/>
                  <a:pt x="85" y="10"/>
                  <a:pt x="87" y="10"/>
                </a:cubicBezTo>
                <a:cubicBezTo>
                  <a:pt x="90" y="10"/>
                  <a:pt x="91" y="11"/>
                  <a:pt x="91" y="14"/>
                </a:cubicBezTo>
                <a:cubicBezTo>
                  <a:pt x="91" y="68"/>
                  <a:pt x="91" y="68"/>
                  <a:pt x="91" y="68"/>
                </a:cubicBezTo>
                <a:cubicBezTo>
                  <a:pt x="100" y="59"/>
                  <a:pt x="100" y="59"/>
                  <a:pt x="100" y="59"/>
                </a:cubicBezTo>
                <a:cubicBezTo>
                  <a:pt x="102" y="58"/>
                  <a:pt x="104" y="58"/>
                  <a:pt x="106" y="59"/>
                </a:cubicBezTo>
                <a:cubicBezTo>
                  <a:pt x="107" y="61"/>
                  <a:pt x="107" y="63"/>
                  <a:pt x="106" y="65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90" y="81"/>
                </a:cubicBezTo>
                <a:cubicBezTo>
                  <a:pt x="90" y="81"/>
                  <a:pt x="90" y="81"/>
                  <a:pt x="89" y="81"/>
                </a:cubicBezTo>
                <a:cubicBezTo>
                  <a:pt x="89" y="81"/>
                  <a:pt x="89" y="81"/>
                  <a:pt x="89" y="81"/>
                </a:cubicBezTo>
                <a:cubicBezTo>
                  <a:pt x="89" y="81"/>
                  <a:pt x="89" y="81"/>
                  <a:pt x="8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9" y="82"/>
                  <a:pt x="89" y="82"/>
                  <a:pt x="89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8" y="82"/>
                  <a:pt x="87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7" y="82"/>
                  <a:pt x="87" y="82"/>
                  <a:pt x="87" y="82"/>
                </a:cubicBezTo>
                <a:cubicBezTo>
                  <a:pt x="87" y="82"/>
                  <a:pt x="87" y="82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82"/>
                  <a:pt x="86" y="82"/>
                  <a:pt x="86" y="82"/>
                </a:cubicBezTo>
                <a:cubicBezTo>
                  <a:pt x="86" y="81"/>
                  <a:pt x="86" y="81"/>
                  <a:pt x="86" y="81"/>
                </a:cubicBezTo>
                <a:cubicBezTo>
                  <a:pt x="86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cubicBezTo>
                  <a:pt x="85" y="81"/>
                  <a:pt x="85" y="81"/>
                  <a:pt x="85" y="81"/>
                </a:cubicBezTo>
                <a:lnTo>
                  <a:pt x="69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5" name="Freeform 76">
            <a:extLst>
              <a:ext uri="{FF2B5EF4-FFF2-40B4-BE49-F238E27FC236}">
                <a16:creationId xmlns:a16="http://schemas.microsoft.com/office/drawing/2014/main" id="{AB0E603C-22EE-4004-99D9-BA12F94A7E9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807756" y="5701429"/>
            <a:ext cx="396836" cy="454462"/>
          </a:xfrm>
          <a:custGeom>
            <a:avLst/>
            <a:gdLst>
              <a:gd name="T0" fmla="*/ 100 w 141"/>
              <a:gd name="T1" fmla="*/ 18 h 160"/>
              <a:gd name="T2" fmla="*/ 64 w 141"/>
              <a:gd name="T3" fmla="*/ 18 h 160"/>
              <a:gd name="T4" fmla="*/ 82 w 141"/>
              <a:gd name="T5" fmla="*/ 8 h 160"/>
              <a:gd name="T6" fmla="*/ 82 w 141"/>
              <a:gd name="T7" fmla="*/ 28 h 160"/>
              <a:gd name="T8" fmla="*/ 82 w 141"/>
              <a:gd name="T9" fmla="*/ 8 h 160"/>
              <a:gd name="T10" fmla="*/ 57 w 141"/>
              <a:gd name="T11" fmla="*/ 56 h 160"/>
              <a:gd name="T12" fmla="*/ 107 w 141"/>
              <a:gd name="T13" fmla="*/ 56 h 160"/>
              <a:gd name="T14" fmla="*/ 111 w 141"/>
              <a:gd name="T15" fmla="*/ 88 h 160"/>
              <a:gd name="T16" fmla="*/ 107 w 141"/>
              <a:gd name="T17" fmla="*/ 85 h 160"/>
              <a:gd name="T18" fmla="*/ 57 w 141"/>
              <a:gd name="T19" fmla="*/ 85 h 160"/>
              <a:gd name="T20" fmla="*/ 49 w 141"/>
              <a:gd name="T21" fmla="*/ 84 h 160"/>
              <a:gd name="T22" fmla="*/ 124 w 141"/>
              <a:gd name="T23" fmla="*/ 108 h 160"/>
              <a:gd name="T24" fmla="*/ 141 w 141"/>
              <a:gd name="T25" fmla="*/ 57 h 160"/>
              <a:gd name="T26" fmla="*/ 133 w 141"/>
              <a:gd name="T27" fmla="*/ 57 h 160"/>
              <a:gd name="T28" fmla="*/ 124 w 141"/>
              <a:gd name="T29" fmla="*/ 101 h 160"/>
              <a:gd name="T30" fmla="*/ 32 w 141"/>
              <a:gd name="T31" fmla="*/ 92 h 160"/>
              <a:gd name="T32" fmla="*/ 32 w 141"/>
              <a:gd name="T33" fmla="*/ 48 h 160"/>
              <a:gd name="T34" fmla="*/ 32 w 141"/>
              <a:gd name="T35" fmla="*/ 23 h 160"/>
              <a:gd name="T36" fmla="*/ 32 w 141"/>
              <a:gd name="T37" fmla="*/ 23 h 160"/>
              <a:gd name="T38" fmla="*/ 32 w 141"/>
              <a:gd name="T39" fmla="*/ 22 h 160"/>
              <a:gd name="T40" fmla="*/ 31 w 141"/>
              <a:gd name="T41" fmla="*/ 22 h 160"/>
              <a:gd name="T42" fmla="*/ 31 w 141"/>
              <a:gd name="T43" fmla="*/ 22 h 160"/>
              <a:gd name="T44" fmla="*/ 31 w 141"/>
              <a:gd name="T45" fmla="*/ 21 h 160"/>
              <a:gd name="T46" fmla="*/ 31 w 141"/>
              <a:gd name="T47" fmla="*/ 21 h 160"/>
              <a:gd name="T48" fmla="*/ 31 w 141"/>
              <a:gd name="T49" fmla="*/ 21 h 160"/>
              <a:gd name="T50" fmla="*/ 30 w 141"/>
              <a:gd name="T51" fmla="*/ 20 h 160"/>
              <a:gd name="T52" fmla="*/ 30 w 141"/>
              <a:gd name="T53" fmla="*/ 20 h 160"/>
              <a:gd name="T54" fmla="*/ 30 w 141"/>
              <a:gd name="T55" fmla="*/ 20 h 160"/>
              <a:gd name="T56" fmla="*/ 29 w 141"/>
              <a:gd name="T57" fmla="*/ 20 h 160"/>
              <a:gd name="T58" fmla="*/ 1 w 141"/>
              <a:gd name="T59" fmla="*/ 12 h 160"/>
              <a:gd name="T60" fmla="*/ 24 w 141"/>
              <a:gd name="T61" fmla="*/ 26 h 160"/>
              <a:gd name="T62" fmla="*/ 24 w 141"/>
              <a:gd name="T63" fmla="*/ 48 h 160"/>
              <a:gd name="T64" fmla="*/ 24 w 141"/>
              <a:gd name="T65" fmla="*/ 92 h 160"/>
              <a:gd name="T66" fmla="*/ 39 w 141"/>
              <a:gd name="T67" fmla="*/ 134 h 160"/>
              <a:gd name="T68" fmla="*/ 53 w 141"/>
              <a:gd name="T69" fmla="*/ 160 h 160"/>
              <a:gd name="T70" fmla="*/ 67 w 141"/>
              <a:gd name="T71" fmla="*/ 135 h 160"/>
              <a:gd name="T72" fmla="*/ 103 w 141"/>
              <a:gd name="T73" fmla="*/ 143 h 160"/>
              <a:gd name="T74" fmla="*/ 136 w 141"/>
              <a:gd name="T75" fmla="*/ 143 h 160"/>
              <a:gd name="T76" fmla="*/ 41 w 141"/>
              <a:gd name="T77" fmla="*/ 127 h 160"/>
              <a:gd name="T78" fmla="*/ 32 w 141"/>
              <a:gd name="T79" fmla="*/ 106 h 160"/>
              <a:gd name="T80" fmla="*/ 62 w 141"/>
              <a:gd name="T81" fmla="*/ 143 h 160"/>
              <a:gd name="T82" fmla="*/ 44 w 141"/>
              <a:gd name="T83" fmla="*/ 143 h 160"/>
              <a:gd name="T84" fmla="*/ 62 w 141"/>
              <a:gd name="T85" fmla="*/ 143 h 160"/>
              <a:gd name="T86" fmla="*/ 120 w 141"/>
              <a:gd name="T87" fmla="*/ 152 h 160"/>
              <a:gd name="T88" fmla="*/ 120 w 141"/>
              <a:gd name="T89" fmla="*/ 13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41" h="160">
                <a:moveTo>
                  <a:pt x="82" y="36"/>
                </a:moveTo>
                <a:cubicBezTo>
                  <a:pt x="92" y="36"/>
                  <a:pt x="100" y="28"/>
                  <a:pt x="100" y="18"/>
                </a:cubicBezTo>
                <a:cubicBezTo>
                  <a:pt x="100" y="8"/>
                  <a:pt x="92" y="0"/>
                  <a:pt x="82" y="0"/>
                </a:cubicBezTo>
                <a:cubicBezTo>
                  <a:pt x="72" y="0"/>
                  <a:pt x="64" y="8"/>
                  <a:pt x="64" y="18"/>
                </a:cubicBezTo>
                <a:cubicBezTo>
                  <a:pt x="64" y="28"/>
                  <a:pt x="72" y="36"/>
                  <a:pt x="82" y="36"/>
                </a:cubicBezTo>
                <a:close/>
                <a:moveTo>
                  <a:pt x="82" y="8"/>
                </a:moveTo>
                <a:cubicBezTo>
                  <a:pt x="88" y="8"/>
                  <a:pt x="92" y="12"/>
                  <a:pt x="92" y="18"/>
                </a:cubicBezTo>
                <a:cubicBezTo>
                  <a:pt x="92" y="24"/>
                  <a:pt x="88" y="28"/>
                  <a:pt x="82" y="28"/>
                </a:cubicBezTo>
                <a:cubicBezTo>
                  <a:pt x="77" y="28"/>
                  <a:pt x="72" y="24"/>
                  <a:pt x="72" y="18"/>
                </a:cubicBezTo>
                <a:cubicBezTo>
                  <a:pt x="72" y="12"/>
                  <a:pt x="77" y="8"/>
                  <a:pt x="82" y="8"/>
                </a:cubicBezTo>
                <a:close/>
                <a:moveTo>
                  <a:pt x="49" y="84"/>
                </a:moveTo>
                <a:cubicBezTo>
                  <a:pt x="51" y="72"/>
                  <a:pt x="53" y="63"/>
                  <a:pt x="57" y="56"/>
                </a:cubicBezTo>
                <a:cubicBezTo>
                  <a:pt x="63" y="47"/>
                  <a:pt x="71" y="42"/>
                  <a:pt x="82" y="42"/>
                </a:cubicBezTo>
                <a:cubicBezTo>
                  <a:pt x="93" y="42"/>
                  <a:pt x="101" y="47"/>
                  <a:pt x="107" y="56"/>
                </a:cubicBezTo>
                <a:cubicBezTo>
                  <a:pt x="111" y="63"/>
                  <a:pt x="114" y="72"/>
                  <a:pt x="115" y="84"/>
                </a:cubicBezTo>
                <a:cubicBezTo>
                  <a:pt x="115" y="86"/>
                  <a:pt x="113" y="88"/>
                  <a:pt x="111" y="88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09" y="88"/>
                  <a:pt x="107" y="87"/>
                  <a:pt x="107" y="85"/>
                </a:cubicBezTo>
                <a:cubicBezTo>
                  <a:pt x="105" y="61"/>
                  <a:pt x="96" y="50"/>
                  <a:pt x="82" y="50"/>
                </a:cubicBezTo>
                <a:cubicBezTo>
                  <a:pt x="68" y="50"/>
                  <a:pt x="59" y="61"/>
                  <a:pt x="57" y="85"/>
                </a:cubicBezTo>
                <a:cubicBezTo>
                  <a:pt x="57" y="87"/>
                  <a:pt x="55" y="88"/>
                  <a:pt x="53" y="88"/>
                </a:cubicBezTo>
                <a:cubicBezTo>
                  <a:pt x="51" y="88"/>
                  <a:pt x="49" y="86"/>
                  <a:pt x="49" y="84"/>
                </a:cubicBezTo>
                <a:close/>
                <a:moveTo>
                  <a:pt x="41" y="108"/>
                </a:moveTo>
                <a:cubicBezTo>
                  <a:pt x="124" y="108"/>
                  <a:pt x="124" y="108"/>
                  <a:pt x="124" y="108"/>
                </a:cubicBezTo>
                <a:cubicBezTo>
                  <a:pt x="133" y="108"/>
                  <a:pt x="141" y="101"/>
                  <a:pt x="141" y="92"/>
                </a:cubicBezTo>
                <a:cubicBezTo>
                  <a:pt x="141" y="57"/>
                  <a:pt x="141" y="57"/>
                  <a:pt x="141" y="57"/>
                </a:cubicBezTo>
                <a:cubicBezTo>
                  <a:pt x="141" y="55"/>
                  <a:pt x="139" y="53"/>
                  <a:pt x="137" y="53"/>
                </a:cubicBezTo>
                <a:cubicBezTo>
                  <a:pt x="134" y="53"/>
                  <a:pt x="133" y="55"/>
                  <a:pt x="133" y="57"/>
                </a:cubicBezTo>
                <a:cubicBezTo>
                  <a:pt x="133" y="92"/>
                  <a:pt x="133" y="92"/>
                  <a:pt x="133" y="92"/>
                </a:cubicBezTo>
                <a:cubicBezTo>
                  <a:pt x="133" y="97"/>
                  <a:pt x="129" y="101"/>
                  <a:pt x="124" y="101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36" y="101"/>
                  <a:pt x="32" y="97"/>
                  <a:pt x="32" y="92"/>
                </a:cubicBezTo>
                <a:cubicBezTo>
                  <a:pt x="32" y="71"/>
                  <a:pt x="32" y="71"/>
                  <a:pt x="32" y="71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5"/>
                  <a:pt x="32" y="45"/>
                  <a:pt x="32" y="45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2"/>
                  <a:pt x="31" y="22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1" y="21"/>
                  <a:pt x="31" y="21"/>
                </a:cubicBezTo>
                <a:cubicBezTo>
                  <a:pt x="31" y="21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0"/>
                  <a:pt x="30" y="20"/>
                  <a:pt x="30" y="20"/>
                </a:cubicBezTo>
                <a:cubicBezTo>
                  <a:pt x="29" y="20"/>
                  <a:pt x="29" y="20"/>
                  <a:pt x="29" y="20"/>
                </a:cubicBezTo>
                <a:cubicBezTo>
                  <a:pt x="6" y="10"/>
                  <a:pt x="6" y="10"/>
                  <a:pt x="6" y="10"/>
                </a:cubicBezTo>
                <a:cubicBezTo>
                  <a:pt x="4" y="9"/>
                  <a:pt x="2" y="10"/>
                  <a:pt x="1" y="12"/>
                </a:cubicBezTo>
                <a:cubicBezTo>
                  <a:pt x="0" y="14"/>
                  <a:pt x="1" y="17"/>
                  <a:pt x="3" y="17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8"/>
                  <a:pt x="24" y="48"/>
                  <a:pt x="24" y="48"/>
                </a:cubicBezTo>
                <a:cubicBezTo>
                  <a:pt x="24" y="71"/>
                  <a:pt x="24" y="71"/>
                  <a:pt x="24" y="71"/>
                </a:cubicBezTo>
                <a:cubicBezTo>
                  <a:pt x="24" y="92"/>
                  <a:pt x="24" y="92"/>
                  <a:pt x="24" y="92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4" y="126"/>
                  <a:pt x="30" y="134"/>
                  <a:pt x="39" y="134"/>
                </a:cubicBezTo>
                <a:cubicBezTo>
                  <a:pt x="37" y="137"/>
                  <a:pt x="36" y="140"/>
                  <a:pt x="36" y="143"/>
                </a:cubicBezTo>
                <a:cubicBezTo>
                  <a:pt x="36" y="153"/>
                  <a:pt x="44" y="160"/>
                  <a:pt x="53" y="160"/>
                </a:cubicBezTo>
                <a:cubicBezTo>
                  <a:pt x="62" y="160"/>
                  <a:pt x="70" y="153"/>
                  <a:pt x="70" y="143"/>
                </a:cubicBezTo>
                <a:cubicBezTo>
                  <a:pt x="70" y="140"/>
                  <a:pt x="69" y="137"/>
                  <a:pt x="67" y="135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4" y="137"/>
                  <a:pt x="103" y="140"/>
                  <a:pt x="103" y="143"/>
                </a:cubicBezTo>
                <a:cubicBezTo>
                  <a:pt x="103" y="153"/>
                  <a:pt x="111" y="160"/>
                  <a:pt x="120" y="160"/>
                </a:cubicBezTo>
                <a:cubicBezTo>
                  <a:pt x="129" y="160"/>
                  <a:pt x="136" y="153"/>
                  <a:pt x="136" y="143"/>
                </a:cubicBezTo>
                <a:cubicBezTo>
                  <a:pt x="136" y="134"/>
                  <a:pt x="129" y="127"/>
                  <a:pt x="120" y="127"/>
                </a:cubicBezTo>
                <a:cubicBezTo>
                  <a:pt x="41" y="127"/>
                  <a:pt x="41" y="127"/>
                  <a:pt x="41" y="127"/>
                </a:cubicBezTo>
                <a:cubicBezTo>
                  <a:pt x="36" y="127"/>
                  <a:pt x="32" y="123"/>
                  <a:pt x="32" y="118"/>
                </a:cubicBezTo>
                <a:cubicBezTo>
                  <a:pt x="32" y="106"/>
                  <a:pt x="32" y="106"/>
                  <a:pt x="32" y="106"/>
                </a:cubicBezTo>
                <a:cubicBezTo>
                  <a:pt x="34" y="108"/>
                  <a:pt x="37" y="108"/>
                  <a:pt x="41" y="108"/>
                </a:cubicBezTo>
                <a:close/>
                <a:moveTo>
                  <a:pt x="62" y="143"/>
                </a:moveTo>
                <a:cubicBezTo>
                  <a:pt x="62" y="148"/>
                  <a:pt x="58" y="152"/>
                  <a:pt x="53" y="152"/>
                </a:cubicBezTo>
                <a:cubicBezTo>
                  <a:pt x="48" y="152"/>
                  <a:pt x="44" y="148"/>
                  <a:pt x="44" y="143"/>
                </a:cubicBezTo>
                <a:cubicBezTo>
                  <a:pt x="44" y="138"/>
                  <a:pt x="48" y="135"/>
                  <a:pt x="53" y="135"/>
                </a:cubicBezTo>
                <a:cubicBezTo>
                  <a:pt x="58" y="135"/>
                  <a:pt x="62" y="138"/>
                  <a:pt x="62" y="143"/>
                </a:cubicBezTo>
                <a:close/>
                <a:moveTo>
                  <a:pt x="128" y="143"/>
                </a:moveTo>
                <a:cubicBezTo>
                  <a:pt x="128" y="148"/>
                  <a:pt x="124" y="152"/>
                  <a:pt x="120" y="152"/>
                </a:cubicBezTo>
                <a:cubicBezTo>
                  <a:pt x="115" y="152"/>
                  <a:pt x="111" y="148"/>
                  <a:pt x="111" y="143"/>
                </a:cubicBezTo>
                <a:cubicBezTo>
                  <a:pt x="111" y="138"/>
                  <a:pt x="115" y="135"/>
                  <a:pt x="120" y="135"/>
                </a:cubicBezTo>
                <a:cubicBezTo>
                  <a:pt x="124" y="135"/>
                  <a:pt x="128" y="138"/>
                  <a:pt x="128" y="1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6" name="Freeform 77">
            <a:extLst>
              <a:ext uri="{FF2B5EF4-FFF2-40B4-BE49-F238E27FC236}">
                <a16:creationId xmlns:a16="http://schemas.microsoft.com/office/drawing/2014/main" id="{F33F2D6B-3E13-4A9F-818D-9BE2D2366DF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73924" y="1611274"/>
            <a:ext cx="421719" cy="457082"/>
          </a:xfrm>
          <a:custGeom>
            <a:avLst/>
            <a:gdLst>
              <a:gd name="T0" fmla="*/ 132 w 150"/>
              <a:gd name="T1" fmla="*/ 106 h 161"/>
              <a:gd name="T2" fmla="*/ 150 w 150"/>
              <a:gd name="T3" fmla="*/ 51 h 161"/>
              <a:gd name="T4" fmla="*/ 142 w 150"/>
              <a:gd name="T5" fmla="*/ 51 h 161"/>
              <a:gd name="T6" fmla="*/ 132 w 150"/>
              <a:gd name="T7" fmla="*/ 98 h 161"/>
              <a:gd name="T8" fmla="*/ 33 w 150"/>
              <a:gd name="T9" fmla="*/ 88 h 161"/>
              <a:gd name="T10" fmla="*/ 33 w 150"/>
              <a:gd name="T11" fmla="*/ 42 h 161"/>
              <a:gd name="T12" fmla="*/ 33 w 150"/>
              <a:gd name="T13" fmla="*/ 15 h 161"/>
              <a:gd name="T14" fmla="*/ 33 w 150"/>
              <a:gd name="T15" fmla="*/ 15 h 161"/>
              <a:gd name="T16" fmla="*/ 33 w 150"/>
              <a:gd name="T17" fmla="*/ 14 h 161"/>
              <a:gd name="T18" fmla="*/ 33 w 150"/>
              <a:gd name="T19" fmla="*/ 14 h 161"/>
              <a:gd name="T20" fmla="*/ 33 w 150"/>
              <a:gd name="T21" fmla="*/ 14 h 161"/>
              <a:gd name="T22" fmla="*/ 33 w 150"/>
              <a:gd name="T23" fmla="*/ 13 h 161"/>
              <a:gd name="T24" fmla="*/ 33 w 150"/>
              <a:gd name="T25" fmla="*/ 13 h 161"/>
              <a:gd name="T26" fmla="*/ 32 w 150"/>
              <a:gd name="T27" fmla="*/ 13 h 161"/>
              <a:gd name="T28" fmla="*/ 32 w 150"/>
              <a:gd name="T29" fmla="*/ 12 h 161"/>
              <a:gd name="T30" fmla="*/ 32 w 150"/>
              <a:gd name="T31" fmla="*/ 12 h 161"/>
              <a:gd name="T32" fmla="*/ 31 w 150"/>
              <a:gd name="T33" fmla="*/ 12 h 161"/>
              <a:gd name="T34" fmla="*/ 31 w 150"/>
              <a:gd name="T35" fmla="*/ 12 h 161"/>
              <a:gd name="T36" fmla="*/ 1 w 150"/>
              <a:gd name="T37" fmla="*/ 3 h 161"/>
              <a:gd name="T38" fmla="*/ 25 w 150"/>
              <a:gd name="T39" fmla="*/ 18 h 161"/>
              <a:gd name="T40" fmla="*/ 25 w 150"/>
              <a:gd name="T41" fmla="*/ 42 h 161"/>
              <a:gd name="T42" fmla="*/ 25 w 150"/>
              <a:gd name="T43" fmla="*/ 88 h 161"/>
              <a:gd name="T44" fmla="*/ 42 w 150"/>
              <a:gd name="T45" fmla="*/ 134 h 161"/>
              <a:gd name="T46" fmla="*/ 56 w 150"/>
              <a:gd name="T47" fmla="*/ 161 h 161"/>
              <a:gd name="T48" fmla="*/ 71 w 150"/>
              <a:gd name="T49" fmla="*/ 134 h 161"/>
              <a:gd name="T50" fmla="*/ 110 w 150"/>
              <a:gd name="T51" fmla="*/ 143 h 161"/>
              <a:gd name="T52" fmla="*/ 145 w 150"/>
              <a:gd name="T53" fmla="*/ 143 h 161"/>
              <a:gd name="T54" fmla="*/ 43 w 150"/>
              <a:gd name="T55" fmla="*/ 126 h 161"/>
              <a:gd name="T56" fmla="*/ 33 w 150"/>
              <a:gd name="T57" fmla="*/ 103 h 161"/>
              <a:gd name="T58" fmla="*/ 66 w 150"/>
              <a:gd name="T59" fmla="*/ 143 h 161"/>
              <a:gd name="T60" fmla="*/ 47 w 150"/>
              <a:gd name="T61" fmla="*/ 143 h 161"/>
              <a:gd name="T62" fmla="*/ 66 w 150"/>
              <a:gd name="T63" fmla="*/ 143 h 161"/>
              <a:gd name="T64" fmla="*/ 128 w 150"/>
              <a:gd name="T65" fmla="*/ 153 h 161"/>
              <a:gd name="T66" fmla="*/ 128 w 150"/>
              <a:gd name="T67" fmla="*/ 134 h 161"/>
              <a:gd name="T68" fmla="*/ 70 w 150"/>
              <a:gd name="T69" fmla="*/ 72 h 161"/>
              <a:gd name="T70" fmla="*/ 70 w 150"/>
              <a:gd name="T71" fmla="*/ 49 h 161"/>
              <a:gd name="T72" fmla="*/ 76 w 150"/>
              <a:gd name="T73" fmla="*/ 43 h 161"/>
              <a:gd name="T74" fmla="*/ 99 w 150"/>
              <a:gd name="T75" fmla="*/ 43 h 161"/>
              <a:gd name="T76" fmla="*/ 105 w 150"/>
              <a:gd name="T77" fmla="*/ 49 h 161"/>
              <a:gd name="T78" fmla="*/ 105 w 150"/>
              <a:gd name="T79" fmla="*/ 72 h 161"/>
              <a:gd name="T80" fmla="*/ 102 w 150"/>
              <a:gd name="T81" fmla="*/ 79 h 161"/>
              <a:gd name="T82" fmla="*/ 88 w 150"/>
              <a:gd name="T83" fmla="*/ 66 h 161"/>
              <a:gd name="T84" fmla="*/ 73 w 150"/>
              <a:gd name="T85" fmla="*/ 79 h 161"/>
              <a:gd name="T86" fmla="*/ 70 w 150"/>
              <a:gd name="T87" fmla="*/ 7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0" h="161">
                <a:moveTo>
                  <a:pt x="43" y="106"/>
                </a:moveTo>
                <a:cubicBezTo>
                  <a:pt x="132" y="106"/>
                  <a:pt x="132" y="106"/>
                  <a:pt x="132" y="106"/>
                </a:cubicBezTo>
                <a:cubicBezTo>
                  <a:pt x="142" y="106"/>
                  <a:pt x="150" y="98"/>
                  <a:pt x="150" y="88"/>
                </a:cubicBezTo>
                <a:cubicBezTo>
                  <a:pt x="150" y="51"/>
                  <a:pt x="150" y="51"/>
                  <a:pt x="150" y="51"/>
                </a:cubicBezTo>
                <a:cubicBezTo>
                  <a:pt x="150" y="49"/>
                  <a:pt x="148" y="47"/>
                  <a:pt x="146" y="47"/>
                </a:cubicBezTo>
                <a:cubicBezTo>
                  <a:pt x="143" y="47"/>
                  <a:pt x="142" y="49"/>
                  <a:pt x="142" y="51"/>
                </a:cubicBezTo>
                <a:cubicBezTo>
                  <a:pt x="142" y="88"/>
                  <a:pt x="142" y="88"/>
                  <a:pt x="142" y="88"/>
                </a:cubicBezTo>
                <a:cubicBezTo>
                  <a:pt x="142" y="94"/>
                  <a:pt x="137" y="98"/>
                  <a:pt x="132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8" y="98"/>
                  <a:pt x="33" y="94"/>
                  <a:pt x="33" y="88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6" y="1"/>
                  <a:pt x="6" y="1"/>
                  <a:pt x="6" y="1"/>
                </a:cubicBezTo>
                <a:cubicBezTo>
                  <a:pt x="4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3" y="133"/>
                  <a:pt x="42" y="134"/>
                </a:cubicBezTo>
                <a:cubicBezTo>
                  <a:pt x="40" y="137"/>
                  <a:pt x="39" y="140"/>
                  <a:pt x="39" y="143"/>
                </a:cubicBezTo>
                <a:cubicBezTo>
                  <a:pt x="39" y="153"/>
                  <a:pt x="47" y="161"/>
                  <a:pt x="56" y="161"/>
                </a:cubicBezTo>
                <a:cubicBezTo>
                  <a:pt x="66" y="161"/>
                  <a:pt x="74" y="153"/>
                  <a:pt x="74" y="143"/>
                </a:cubicBezTo>
                <a:cubicBezTo>
                  <a:pt x="74" y="140"/>
                  <a:pt x="73" y="137"/>
                  <a:pt x="71" y="134"/>
                </a:cubicBezTo>
                <a:cubicBezTo>
                  <a:pt x="113" y="134"/>
                  <a:pt x="113" y="134"/>
                  <a:pt x="113" y="134"/>
                </a:cubicBezTo>
                <a:cubicBezTo>
                  <a:pt x="111" y="137"/>
                  <a:pt x="110" y="140"/>
                  <a:pt x="110" y="143"/>
                </a:cubicBezTo>
                <a:cubicBezTo>
                  <a:pt x="110" y="153"/>
                  <a:pt x="118" y="161"/>
                  <a:pt x="128" y="161"/>
                </a:cubicBezTo>
                <a:cubicBezTo>
                  <a:pt x="137" y="161"/>
                  <a:pt x="145" y="153"/>
                  <a:pt x="145" y="143"/>
                </a:cubicBezTo>
                <a:cubicBezTo>
                  <a:pt x="145" y="134"/>
                  <a:pt x="137" y="126"/>
                  <a:pt x="128" y="126"/>
                </a:cubicBezTo>
                <a:cubicBezTo>
                  <a:pt x="43" y="126"/>
                  <a:pt x="43" y="126"/>
                  <a:pt x="43" y="126"/>
                </a:cubicBezTo>
                <a:cubicBezTo>
                  <a:pt x="38" y="126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40" y="106"/>
                  <a:pt x="43" y="106"/>
                </a:cubicBezTo>
                <a:close/>
                <a:moveTo>
                  <a:pt x="66" y="143"/>
                </a:moveTo>
                <a:cubicBezTo>
                  <a:pt x="66" y="149"/>
                  <a:pt x="62" y="153"/>
                  <a:pt x="56" y="153"/>
                </a:cubicBezTo>
                <a:cubicBezTo>
                  <a:pt x="51" y="153"/>
                  <a:pt x="47" y="149"/>
                  <a:pt x="47" y="143"/>
                </a:cubicBezTo>
                <a:cubicBezTo>
                  <a:pt x="47" y="138"/>
                  <a:pt x="51" y="134"/>
                  <a:pt x="56" y="134"/>
                </a:cubicBezTo>
                <a:cubicBezTo>
                  <a:pt x="62" y="134"/>
                  <a:pt x="66" y="138"/>
                  <a:pt x="66" y="143"/>
                </a:cubicBezTo>
                <a:close/>
                <a:moveTo>
                  <a:pt x="137" y="143"/>
                </a:moveTo>
                <a:cubicBezTo>
                  <a:pt x="137" y="149"/>
                  <a:pt x="133" y="153"/>
                  <a:pt x="128" y="153"/>
                </a:cubicBezTo>
                <a:cubicBezTo>
                  <a:pt x="122" y="153"/>
                  <a:pt x="118" y="149"/>
                  <a:pt x="118" y="143"/>
                </a:cubicBezTo>
                <a:cubicBezTo>
                  <a:pt x="118" y="138"/>
                  <a:pt x="122" y="134"/>
                  <a:pt x="128" y="134"/>
                </a:cubicBezTo>
                <a:cubicBezTo>
                  <a:pt x="133" y="134"/>
                  <a:pt x="137" y="138"/>
                  <a:pt x="137" y="143"/>
                </a:cubicBezTo>
                <a:close/>
                <a:moveTo>
                  <a:pt x="70" y="72"/>
                </a:moveTo>
                <a:cubicBezTo>
                  <a:pt x="82" y="60"/>
                  <a:pt x="82" y="60"/>
                  <a:pt x="82" y="60"/>
                </a:cubicBezTo>
                <a:cubicBezTo>
                  <a:pt x="70" y="49"/>
                  <a:pt x="70" y="49"/>
                  <a:pt x="70" y="49"/>
                </a:cubicBezTo>
                <a:cubicBezTo>
                  <a:pt x="69" y="47"/>
                  <a:pt x="69" y="45"/>
                  <a:pt x="70" y="43"/>
                </a:cubicBezTo>
                <a:cubicBezTo>
                  <a:pt x="72" y="42"/>
                  <a:pt x="74" y="42"/>
                  <a:pt x="76" y="43"/>
                </a:cubicBezTo>
                <a:cubicBezTo>
                  <a:pt x="88" y="55"/>
                  <a:pt x="88" y="55"/>
                  <a:pt x="88" y="55"/>
                </a:cubicBezTo>
                <a:cubicBezTo>
                  <a:pt x="99" y="43"/>
                  <a:pt x="99" y="43"/>
                  <a:pt x="99" y="43"/>
                </a:cubicBezTo>
                <a:cubicBezTo>
                  <a:pt x="101" y="42"/>
                  <a:pt x="103" y="42"/>
                  <a:pt x="105" y="43"/>
                </a:cubicBezTo>
                <a:cubicBezTo>
                  <a:pt x="106" y="45"/>
                  <a:pt x="106" y="47"/>
                  <a:pt x="105" y="49"/>
                </a:cubicBezTo>
                <a:cubicBezTo>
                  <a:pt x="93" y="60"/>
                  <a:pt x="93" y="60"/>
                  <a:pt x="93" y="60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6" y="74"/>
                  <a:pt x="106" y="76"/>
                  <a:pt x="105" y="78"/>
                </a:cubicBezTo>
                <a:cubicBezTo>
                  <a:pt x="104" y="78"/>
                  <a:pt x="103" y="79"/>
                  <a:pt x="102" y="79"/>
                </a:cubicBezTo>
                <a:cubicBezTo>
                  <a:pt x="101" y="79"/>
                  <a:pt x="100" y="78"/>
                  <a:pt x="99" y="78"/>
                </a:cubicBezTo>
                <a:cubicBezTo>
                  <a:pt x="88" y="66"/>
                  <a:pt x="88" y="66"/>
                  <a:pt x="88" y="66"/>
                </a:cubicBezTo>
                <a:cubicBezTo>
                  <a:pt x="76" y="78"/>
                  <a:pt x="76" y="78"/>
                  <a:pt x="76" y="78"/>
                </a:cubicBezTo>
                <a:cubicBezTo>
                  <a:pt x="75" y="78"/>
                  <a:pt x="74" y="79"/>
                  <a:pt x="73" y="79"/>
                </a:cubicBezTo>
                <a:cubicBezTo>
                  <a:pt x="72" y="79"/>
                  <a:pt x="71" y="78"/>
                  <a:pt x="70" y="78"/>
                </a:cubicBezTo>
                <a:cubicBezTo>
                  <a:pt x="69" y="76"/>
                  <a:pt x="69" y="74"/>
                  <a:pt x="70" y="7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7" name="Freeform 78">
            <a:extLst>
              <a:ext uri="{FF2B5EF4-FFF2-40B4-BE49-F238E27FC236}">
                <a16:creationId xmlns:a16="http://schemas.microsoft.com/office/drawing/2014/main" id="{04A6D466-FAAE-4B31-90D3-7FCC15FA45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73924" y="2122051"/>
            <a:ext cx="421719" cy="457082"/>
          </a:xfrm>
          <a:custGeom>
            <a:avLst/>
            <a:gdLst>
              <a:gd name="T0" fmla="*/ 82 w 150"/>
              <a:gd name="T1" fmla="*/ 22 h 161"/>
              <a:gd name="T2" fmla="*/ 83 w 150"/>
              <a:gd name="T3" fmla="*/ 15 h 161"/>
              <a:gd name="T4" fmla="*/ 91 w 150"/>
              <a:gd name="T5" fmla="*/ 15 h 161"/>
              <a:gd name="T6" fmla="*/ 100 w 150"/>
              <a:gd name="T7" fmla="*/ 22 h 161"/>
              <a:gd name="T8" fmla="*/ 100 w 150"/>
              <a:gd name="T9" fmla="*/ 30 h 161"/>
              <a:gd name="T10" fmla="*/ 74 w 150"/>
              <a:gd name="T11" fmla="*/ 38 h 161"/>
              <a:gd name="T12" fmla="*/ 92 w 150"/>
              <a:gd name="T13" fmla="*/ 45 h 161"/>
              <a:gd name="T14" fmla="*/ 92 w 150"/>
              <a:gd name="T15" fmla="*/ 77 h 161"/>
              <a:gd name="T16" fmla="*/ 92 w 150"/>
              <a:gd name="T17" fmla="*/ 77 h 161"/>
              <a:gd name="T18" fmla="*/ 91 w 150"/>
              <a:gd name="T19" fmla="*/ 84 h 161"/>
              <a:gd name="T20" fmla="*/ 83 w 150"/>
              <a:gd name="T21" fmla="*/ 84 h 161"/>
              <a:gd name="T22" fmla="*/ 73 w 150"/>
              <a:gd name="T23" fmla="*/ 77 h 161"/>
              <a:gd name="T24" fmla="*/ 73 w 150"/>
              <a:gd name="T25" fmla="*/ 69 h 161"/>
              <a:gd name="T26" fmla="*/ 92 w 150"/>
              <a:gd name="T27" fmla="*/ 69 h 161"/>
              <a:gd name="T28" fmla="*/ 100 w 150"/>
              <a:gd name="T29" fmla="*/ 61 h 161"/>
              <a:gd name="T30" fmla="*/ 82 w 150"/>
              <a:gd name="T31" fmla="*/ 53 h 161"/>
              <a:gd name="T32" fmla="*/ 33 w 150"/>
              <a:gd name="T33" fmla="*/ 103 h 161"/>
              <a:gd name="T34" fmla="*/ 43 w 150"/>
              <a:gd name="T35" fmla="*/ 126 h 161"/>
              <a:gd name="T36" fmla="*/ 145 w 150"/>
              <a:gd name="T37" fmla="*/ 143 h 161"/>
              <a:gd name="T38" fmla="*/ 110 w 150"/>
              <a:gd name="T39" fmla="*/ 143 h 161"/>
              <a:gd name="T40" fmla="*/ 71 w 150"/>
              <a:gd name="T41" fmla="*/ 134 h 161"/>
              <a:gd name="T42" fmla="*/ 56 w 150"/>
              <a:gd name="T43" fmla="*/ 161 h 161"/>
              <a:gd name="T44" fmla="*/ 42 w 150"/>
              <a:gd name="T45" fmla="*/ 134 h 161"/>
              <a:gd name="T46" fmla="*/ 25 w 150"/>
              <a:gd name="T47" fmla="*/ 88 h 161"/>
              <a:gd name="T48" fmla="*/ 25 w 150"/>
              <a:gd name="T49" fmla="*/ 42 h 161"/>
              <a:gd name="T50" fmla="*/ 25 w 150"/>
              <a:gd name="T51" fmla="*/ 18 h 161"/>
              <a:gd name="T52" fmla="*/ 1 w 150"/>
              <a:gd name="T53" fmla="*/ 3 h 161"/>
              <a:gd name="T54" fmla="*/ 31 w 150"/>
              <a:gd name="T55" fmla="*/ 12 h 161"/>
              <a:gd name="T56" fmla="*/ 31 w 150"/>
              <a:gd name="T57" fmla="*/ 12 h 161"/>
              <a:gd name="T58" fmla="*/ 32 w 150"/>
              <a:gd name="T59" fmla="*/ 12 h 161"/>
              <a:gd name="T60" fmla="*/ 32 w 150"/>
              <a:gd name="T61" fmla="*/ 12 h 161"/>
              <a:gd name="T62" fmla="*/ 32 w 150"/>
              <a:gd name="T63" fmla="*/ 13 h 161"/>
              <a:gd name="T64" fmla="*/ 33 w 150"/>
              <a:gd name="T65" fmla="*/ 13 h 161"/>
              <a:gd name="T66" fmla="*/ 33 w 150"/>
              <a:gd name="T67" fmla="*/ 13 h 161"/>
              <a:gd name="T68" fmla="*/ 33 w 150"/>
              <a:gd name="T69" fmla="*/ 14 h 161"/>
              <a:gd name="T70" fmla="*/ 33 w 150"/>
              <a:gd name="T71" fmla="*/ 14 h 161"/>
              <a:gd name="T72" fmla="*/ 33 w 150"/>
              <a:gd name="T73" fmla="*/ 14 h 161"/>
              <a:gd name="T74" fmla="*/ 33 w 150"/>
              <a:gd name="T75" fmla="*/ 15 h 161"/>
              <a:gd name="T76" fmla="*/ 33 w 150"/>
              <a:gd name="T77" fmla="*/ 15 h 161"/>
              <a:gd name="T78" fmla="*/ 33 w 150"/>
              <a:gd name="T79" fmla="*/ 42 h 161"/>
              <a:gd name="T80" fmla="*/ 33 w 150"/>
              <a:gd name="T81" fmla="*/ 88 h 161"/>
              <a:gd name="T82" fmla="*/ 132 w 150"/>
              <a:gd name="T83" fmla="*/ 98 h 161"/>
              <a:gd name="T84" fmla="*/ 142 w 150"/>
              <a:gd name="T85" fmla="*/ 51 h 161"/>
              <a:gd name="T86" fmla="*/ 150 w 150"/>
              <a:gd name="T87" fmla="*/ 51 h 161"/>
              <a:gd name="T88" fmla="*/ 132 w 150"/>
              <a:gd name="T89" fmla="*/ 106 h 161"/>
              <a:gd name="T90" fmla="*/ 33 w 150"/>
              <a:gd name="T91" fmla="*/ 103 h 161"/>
              <a:gd name="T92" fmla="*/ 47 w 150"/>
              <a:gd name="T93" fmla="*/ 143 h 161"/>
              <a:gd name="T94" fmla="*/ 66 w 150"/>
              <a:gd name="T95" fmla="*/ 143 h 161"/>
              <a:gd name="T96" fmla="*/ 128 w 150"/>
              <a:gd name="T97" fmla="*/ 134 h 161"/>
              <a:gd name="T98" fmla="*/ 128 w 150"/>
              <a:gd name="T99" fmla="*/ 153 h 161"/>
              <a:gd name="T100" fmla="*/ 128 w 150"/>
              <a:gd name="T101" fmla="*/ 13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0" h="161">
                <a:moveTo>
                  <a:pt x="66" y="38"/>
                </a:moveTo>
                <a:cubicBezTo>
                  <a:pt x="66" y="29"/>
                  <a:pt x="73" y="22"/>
                  <a:pt x="82" y="22"/>
                </a:cubicBezTo>
                <a:cubicBezTo>
                  <a:pt x="83" y="22"/>
                  <a:pt x="83" y="22"/>
                  <a:pt x="83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3" y="13"/>
                  <a:pt x="85" y="11"/>
                  <a:pt x="87" y="11"/>
                </a:cubicBezTo>
                <a:cubicBezTo>
                  <a:pt x="89" y="11"/>
                  <a:pt x="91" y="13"/>
                  <a:pt x="91" y="15"/>
                </a:cubicBezTo>
                <a:cubicBezTo>
                  <a:pt x="91" y="22"/>
                  <a:pt x="91" y="22"/>
                  <a:pt x="91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3" y="22"/>
                  <a:pt x="104" y="24"/>
                  <a:pt x="104" y="26"/>
                </a:cubicBezTo>
                <a:cubicBezTo>
                  <a:pt x="104" y="28"/>
                  <a:pt x="103" y="30"/>
                  <a:pt x="100" y="30"/>
                </a:cubicBezTo>
                <a:cubicBezTo>
                  <a:pt x="82" y="30"/>
                  <a:pt x="82" y="30"/>
                  <a:pt x="82" y="30"/>
                </a:cubicBezTo>
                <a:cubicBezTo>
                  <a:pt x="77" y="30"/>
                  <a:pt x="74" y="34"/>
                  <a:pt x="74" y="38"/>
                </a:cubicBezTo>
                <a:cubicBezTo>
                  <a:pt x="74" y="42"/>
                  <a:pt x="78" y="45"/>
                  <a:pt x="82" y="45"/>
                </a:cubicBezTo>
                <a:cubicBezTo>
                  <a:pt x="92" y="45"/>
                  <a:pt x="92" y="45"/>
                  <a:pt x="92" y="45"/>
                </a:cubicBezTo>
                <a:cubicBezTo>
                  <a:pt x="101" y="45"/>
                  <a:pt x="108" y="52"/>
                  <a:pt x="108" y="61"/>
                </a:cubicBezTo>
                <a:cubicBezTo>
                  <a:pt x="108" y="70"/>
                  <a:pt x="101" y="77"/>
                  <a:pt x="92" y="77"/>
                </a:cubicBezTo>
                <a:cubicBezTo>
                  <a:pt x="92" y="77"/>
                  <a:pt x="92" y="77"/>
                  <a:pt x="92" y="77"/>
                </a:cubicBezTo>
                <a:cubicBezTo>
                  <a:pt x="92" y="77"/>
                  <a:pt x="92" y="77"/>
                  <a:pt x="92" y="77"/>
                </a:cubicBezTo>
                <a:cubicBezTo>
                  <a:pt x="91" y="77"/>
                  <a:pt x="91" y="77"/>
                  <a:pt x="91" y="77"/>
                </a:cubicBezTo>
                <a:cubicBezTo>
                  <a:pt x="91" y="84"/>
                  <a:pt x="91" y="84"/>
                  <a:pt x="91" y="84"/>
                </a:cubicBezTo>
                <a:cubicBezTo>
                  <a:pt x="91" y="86"/>
                  <a:pt x="89" y="88"/>
                  <a:pt x="87" y="88"/>
                </a:cubicBezTo>
                <a:cubicBezTo>
                  <a:pt x="85" y="88"/>
                  <a:pt x="83" y="86"/>
                  <a:pt x="83" y="84"/>
                </a:cubicBezTo>
                <a:cubicBezTo>
                  <a:pt x="83" y="77"/>
                  <a:pt x="83" y="77"/>
                  <a:pt x="83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1" y="77"/>
                  <a:pt x="69" y="75"/>
                  <a:pt x="69" y="73"/>
                </a:cubicBezTo>
                <a:cubicBezTo>
                  <a:pt x="69" y="70"/>
                  <a:pt x="71" y="69"/>
                  <a:pt x="73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2" y="69"/>
                  <a:pt x="92" y="69"/>
                  <a:pt x="92" y="69"/>
                </a:cubicBezTo>
                <a:cubicBezTo>
                  <a:pt x="97" y="69"/>
                  <a:pt x="100" y="65"/>
                  <a:pt x="100" y="61"/>
                </a:cubicBezTo>
                <a:cubicBezTo>
                  <a:pt x="100" y="57"/>
                  <a:pt x="96" y="53"/>
                  <a:pt x="92" y="53"/>
                </a:cubicBezTo>
                <a:cubicBezTo>
                  <a:pt x="82" y="53"/>
                  <a:pt x="82" y="53"/>
                  <a:pt x="82" y="53"/>
                </a:cubicBezTo>
                <a:cubicBezTo>
                  <a:pt x="73" y="53"/>
                  <a:pt x="66" y="46"/>
                  <a:pt x="66" y="38"/>
                </a:cubicBezTo>
                <a:close/>
                <a:moveTo>
                  <a:pt x="33" y="103"/>
                </a:moveTo>
                <a:cubicBezTo>
                  <a:pt x="33" y="116"/>
                  <a:pt x="33" y="116"/>
                  <a:pt x="33" y="116"/>
                </a:cubicBezTo>
                <a:cubicBezTo>
                  <a:pt x="33" y="121"/>
                  <a:pt x="38" y="126"/>
                  <a:pt x="43" y="126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37" y="126"/>
                  <a:pt x="145" y="134"/>
                  <a:pt x="145" y="143"/>
                </a:cubicBezTo>
                <a:cubicBezTo>
                  <a:pt x="145" y="153"/>
                  <a:pt x="137" y="161"/>
                  <a:pt x="128" y="161"/>
                </a:cubicBezTo>
                <a:cubicBezTo>
                  <a:pt x="118" y="161"/>
                  <a:pt x="110" y="153"/>
                  <a:pt x="110" y="143"/>
                </a:cubicBezTo>
                <a:cubicBezTo>
                  <a:pt x="110" y="140"/>
                  <a:pt x="111" y="137"/>
                  <a:pt x="113" y="134"/>
                </a:cubicBezTo>
                <a:cubicBezTo>
                  <a:pt x="71" y="134"/>
                  <a:pt x="71" y="134"/>
                  <a:pt x="71" y="134"/>
                </a:cubicBezTo>
                <a:cubicBezTo>
                  <a:pt x="73" y="137"/>
                  <a:pt x="74" y="140"/>
                  <a:pt x="74" y="143"/>
                </a:cubicBezTo>
                <a:cubicBezTo>
                  <a:pt x="74" y="153"/>
                  <a:pt x="66" y="161"/>
                  <a:pt x="56" y="161"/>
                </a:cubicBezTo>
                <a:cubicBezTo>
                  <a:pt x="47" y="161"/>
                  <a:pt x="39" y="153"/>
                  <a:pt x="39" y="143"/>
                </a:cubicBezTo>
                <a:cubicBezTo>
                  <a:pt x="39" y="140"/>
                  <a:pt x="40" y="137"/>
                  <a:pt x="42" y="134"/>
                </a:cubicBezTo>
                <a:cubicBezTo>
                  <a:pt x="33" y="133"/>
                  <a:pt x="25" y="125"/>
                  <a:pt x="25" y="116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66"/>
                  <a:pt x="25" y="66"/>
                  <a:pt x="25" y="66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38"/>
                  <a:pt x="25" y="38"/>
                  <a:pt x="25" y="38"/>
                </a:cubicBezTo>
                <a:cubicBezTo>
                  <a:pt x="25" y="18"/>
                  <a:pt x="25" y="18"/>
                  <a:pt x="25" y="18"/>
                </a:cubicBezTo>
                <a:cubicBezTo>
                  <a:pt x="3" y="9"/>
                  <a:pt x="3" y="9"/>
                  <a:pt x="3" y="9"/>
                </a:cubicBezTo>
                <a:cubicBezTo>
                  <a:pt x="1" y="8"/>
                  <a:pt x="0" y="5"/>
                  <a:pt x="1" y="3"/>
                </a:cubicBezTo>
                <a:cubicBezTo>
                  <a:pt x="2" y="1"/>
                  <a:pt x="4" y="0"/>
                  <a:pt x="6" y="1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1" y="12"/>
                  <a:pt x="31" y="12"/>
                </a:cubicBezTo>
                <a:cubicBezTo>
                  <a:pt x="31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3"/>
                </a:cubicBezTo>
                <a:cubicBezTo>
                  <a:pt x="33" y="13"/>
                  <a:pt x="33" y="13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4"/>
                  <a:pt x="33" y="14"/>
                  <a:pt x="33" y="14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38"/>
                  <a:pt x="33" y="38"/>
                  <a:pt x="33" y="38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94"/>
                  <a:pt x="38" y="98"/>
                  <a:pt x="43" y="98"/>
                </a:cubicBezTo>
                <a:cubicBezTo>
                  <a:pt x="132" y="98"/>
                  <a:pt x="132" y="98"/>
                  <a:pt x="132" y="98"/>
                </a:cubicBezTo>
                <a:cubicBezTo>
                  <a:pt x="137" y="98"/>
                  <a:pt x="142" y="94"/>
                  <a:pt x="142" y="88"/>
                </a:cubicBezTo>
                <a:cubicBezTo>
                  <a:pt x="142" y="51"/>
                  <a:pt x="142" y="51"/>
                  <a:pt x="142" y="51"/>
                </a:cubicBezTo>
                <a:cubicBezTo>
                  <a:pt x="142" y="49"/>
                  <a:pt x="143" y="47"/>
                  <a:pt x="146" y="47"/>
                </a:cubicBezTo>
                <a:cubicBezTo>
                  <a:pt x="148" y="47"/>
                  <a:pt x="150" y="49"/>
                  <a:pt x="150" y="51"/>
                </a:cubicBezTo>
                <a:cubicBezTo>
                  <a:pt x="150" y="88"/>
                  <a:pt x="150" y="88"/>
                  <a:pt x="150" y="88"/>
                </a:cubicBezTo>
                <a:cubicBezTo>
                  <a:pt x="150" y="98"/>
                  <a:pt x="142" y="106"/>
                  <a:pt x="132" y="106"/>
                </a:cubicBezTo>
                <a:cubicBezTo>
                  <a:pt x="43" y="106"/>
                  <a:pt x="43" y="106"/>
                  <a:pt x="43" y="106"/>
                </a:cubicBezTo>
                <a:cubicBezTo>
                  <a:pt x="40" y="106"/>
                  <a:pt x="36" y="105"/>
                  <a:pt x="33" y="103"/>
                </a:cubicBezTo>
                <a:close/>
                <a:moveTo>
                  <a:pt x="56" y="134"/>
                </a:moveTo>
                <a:cubicBezTo>
                  <a:pt x="51" y="134"/>
                  <a:pt x="47" y="138"/>
                  <a:pt x="47" y="143"/>
                </a:cubicBezTo>
                <a:cubicBezTo>
                  <a:pt x="47" y="149"/>
                  <a:pt x="51" y="153"/>
                  <a:pt x="56" y="153"/>
                </a:cubicBezTo>
                <a:cubicBezTo>
                  <a:pt x="62" y="153"/>
                  <a:pt x="66" y="149"/>
                  <a:pt x="66" y="143"/>
                </a:cubicBezTo>
                <a:cubicBezTo>
                  <a:pt x="66" y="138"/>
                  <a:pt x="62" y="134"/>
                  <a:pt x="56" y="134"/>
                </a:cubicBezTo>
                <a:close/>
                <a:moveTo>
                  <a:pt x="128" y="134"/>
                </a:moveTo>
                <a:cubicBezTo>
                  <a:pt x="122" y="134"/>
                  <a:pt x="118" y="138"/>
                  <a:pt x="118" y="143"/>
                </a:cubicBezTo>
                <a:cubicBezTo>
                  <a:pt x="118" y="149"/>
                  <a:pt x="122" y="153"/>
                  <a:pt x="128" y="153"/>
                </a:cubicBezTo>
                <a:cubicBezTo>
                  <a:pt x="133" y="153"/>
                  <a:pt x="137" y="149"/>
                  <a:pt x="137" y="143"/>
                </a:cubicBezTo>
                <a:cubicBezTo>
                  <a:pt x="137" y="138"/>
                  <a:pt x="133" y="134"/>
                  <a:pt x="128" y="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8" name="Freeform 79">
            <a:extLst>
              <a:ext uri="{FF2B5EF4-FFF2-40B4-BE49-F238E27FC236}">
                <a16:creationId xmlns:a16="http://schemas.microsoft.com/office/drawing/2014/main" id="{D54C0A91-91A4-4D79-B608-47278B632C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84401" y="2635450"/>
            <a:ext cx="411242" cy="454462"/>
          </a:xfrm>
          <a:custGeom>
            <a:avLst/>
            <a:gdLst>
              <a:gd name="T0" fmla="*/ 128 w 146"/>
              <a:gd name="T1" fmla="*/ 107 h 160"/>
              <a:gd name="T2" fmla="*/ 146 w 146"/>
              <a:gd name="T3" fmla="*/ 53 h 160"/>
              <a:gd name="T4" fmla="*/ 138 w 146"/>
              <a:gd name="T5" fmla="*/ 53 h 160"/>
              <a:gd name="T6" fmla="*/ 128 w 146"/>
              <a:gd name="T7" fmla="*/ 99 h 160"/>
              <a:gd name="T8" fmla="*/ 32 w 146"/>
              <a:gd name="T9" fmla="*/ 89 h 160"/>
              <a:gd name="T10" fmla="*/ 32 w 146"/>
              <a:gd name="T11" fmla="*/ 44 h 160"/>
              <a:gd name="T12" fmla="*/ 32 w 146"/>
              <a:gd name="T13" fmla="*/ 18 h 160"/>
              <a:gd name="T14" fmla="*/ 32 w 146"/>
              <a:gd name="T15" fmla="*/ 18 h 160"/>
              <a:gd name="T16" fmla="*/ 32 w 146"/>
              <a:gd name="T17" fmla="*/ 17 h 160"/>
              <a:gd name="T18" fmla="*/ 32 w 146"/>
              <a:gd name="T19" fmla="*/ 17 h 160"/>
              <a:gd name="T20" fmla="*/ 32 w 146"/>
              <a:gd name="T21" fmla="*/ 17 h 160"/>
              <a:gd name="T22" fmla="*/ 32 w 146"/>
              <a:gd name="T23" fmla="*/ 16 h 160"/>
              <a:gd name="T24" fmla="*/ 32 w 146"/>
              <a:gd name="T25" fmla="*/ 16 h 160"/>
              <a:gd name="T26" fmla="*/ 31 w 146"/>
              <a:gd name="T27" fmla="*/ 16 h 160"/>
              <a:gd name="T28" fmla="*/ 31 w 146"/>
              <a:gd name="T29" fmla="*/ 15 h 160"/>
              <a:gd name="T30" fmla="*/ 31 w 146"/>
              <a:gd name="T31" fmla="*/ 15 h 160"/>
              <a:gd name="T32" fmla="*/ 31 w 146"/>
              <a:gd name="T33" fmla="*/ 15 h 160"/>
              <a:gd name="T34" fmla="*/ 30 w 146"/>
              <a:gd name="T35" fmla="*/ 15 h 160"/>
              <a:gd name="T36" fmla="*/ 1 w 146"/>
              <a:gd name="T37" fmla="*/ 7 h 160"/>
              <a:gd name="T38" fmla="*/ 25 w 146"/>
              <a:gd name="T39" fmla="*/ 21 h 160"/>
              <a:gd name="T40" fmla="*/ 25 w 146"/>
              <a:gd name="T41" fmla="*/ 44 h 160"/>
              <a:gd name="T42" fmla="*/ 25 w 146"/>
              <a:gd name="T43" fmla="*/ 89 h 160"/>
              <a:gd name="T44" fmla="*/ 41 w 146"/>
              <a:gd name="T45" fmla="*/ 133 h 160"/>
              <a:gd name="T46" fmla="*/ 55 w 146"/>
              <a:gd name="T47" fmla="*/ 160 h 160"/>
              <a:gd name="T48" fmla="*/ 69 w 146"/>
              <a:gd name="T49" fmla="*/ 134 h 160"/>
              <a:gd name="T50" fmla="*/ 107 w 146"/>
              <a:gd name="T51" fmla="*/ 143 h 160"/>
              <a:gd name="T52" fmla="*/ 141 w 146"/>
              <a:gd name="T53" fmla="*/ 143 h 160"/>
              <a:gd name="T54" fmla="*/ 42 w 146"/>
              <a:gd name="T55" fmla="*/ 126 h 160"/>
              <a:gd name="T56" fmla="*/ 32 w 146"/>
              <a:gd name="T57" fmla="*/ 104 h 160"/>
              <a:gd name="T58" fmla="*/ 64 w 146"/>
              <a:gd name="T59" fmla="*/ 143 h 160"/>
              <a:gd name="T60" fmla="*/ 45 w 146"/>
              <a:gd name="T61" fmla="*/ 143 h 160"/>
              <a:gd name="T62" fmla="*/ 64 w 146"/>
              <a:gd name="T63" fmla="*/ 143 h 160"/>
              <a:gd name="T64" fmla="*/ 124 w 146"/>
              <a:gd name="T65" fmla="*/ 152 h 160"/>
              <a:gd name="T66" fmla="*/ 124 w 146"/>
              <a:gd name="T67" fmla="*/ 134 h 160"/>
              <a:gd name="T68" fmla="*/ 67 w 146"/>
              <a:gd name="T69" fmla="*/ 54 h 160"/>
              <a:gd name="T70" fmla="*/ 73 w 146"/>
              <a:gd name="T71" fmla="*/ 49 h 160"/>
              <a:gd name="T72" fmla="*/ 81 w 146"/>
              <a:gd name="T73" fmla="*/ 4 h 160"/>
              <a:gd name="T74" fmla="*/ 89 w 146"/>
              <a:gd name="T75" fmla="*/ 4 h 160"/>
              <a:gd name="T76" fmla="*/ 98 w 146"/>
              <a:gd name="T77" fmla="*/ 48 h 160"/>
              <a:gd name="T78" fmla="*/ 103 w 146"/>
              <a:gd name="T79" fmla="*/ 54 h 160"/>
              <a:gd name="T80" fmla="*/ 88 w 146"/>
              <a:gd name="T81" fmla="*/ 69 h 160"/>
              <a:gd name="T82" fmla="*/ 88 w 146"/>
              <a:gd name="T83" fmla="*/ 70 h 160"/>
              <a:gd name="T84" fmla="*/ 87 w 146"/>
              <a:gd name="T85" fmla="*/ 70 h 160"/>
              <a:gd name="T86" fmla="*/ 87 w 146"/>
              <a:gd name="T87" fmla="*/ 70 h 160"/>
              <a:gd name="T88" fmla="*/ 87 w 146"/>
              <a:gd name="T89" fmla="*/ 70 h 160"/>
              <a:gd name="T90" fmla="*/ 86 w 146"/>
              <a:gd name="T91" fmla="*/ 70 h 160"/>
              <a:gd name="T92" fmla="*/ 86 w 146"/>
              <a:gd name="T93" fmla="*/ 70 h 160"/>
              <a:gd name="T94" fmla="*/ 85 w 146"/>
              <a:gd name="T95" fmla="*/ 70 h 160"/>
              <a:gd name="T96" fmla="*/ 85 w 146"/>
              <a:gd name="T97" fmla="*/ 70 h 160"/>
              <a:gd name="T98" fmla="*/ 84 w 146"/>
              <a:gd name="T99" fmla="*/ 70 h 160"/>
              <a:gd name="T100" fmla="*/ 84 w 146"/>
              <a:gd name="T101" fmla="*/ 70 h 160"/>
              <a:gd name="T102" fmla="*/ 84 w 146"/>
              <a:gd name="T103" fmla="*/ 70 h 160"/>
              <a:gd name="T104" fmla="*/ 83 w 146"/>
              <a:gd name="T105" fmla="*/ 70 h 160"/>
              <a:gd name="T106" fmla="*/ 83 w 146"/>
              <a:gd name="T107" fmla="*/ 70 h 160"/>
              <a:gd name="T108" fmla="*/ 82 w 146"/>
              <a:gd name="T109" fmla="*/ 69 h 160"/>
              <a:gd name="T110" fmla="*/ 67 w 146"/>
              <a:gd name="T111" fmla="*/ 54 h 160"/>
              <a:gd name="T112" fmla="*/ 55 w 146"/>
              <a:gd name="T113" fmla="*/ 79 h 160"/>
              <a:gd name="T114" fmla="*/ 119 w 146"/>
              <a:gd name="T115" fmla="*/ 83 h 160"/>
              <a:gd name="T116" fmla="*/ 55 w 146"/>
              <a:gd name="T117" fmla="*/ 8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6" h="160">
                <a:moveTo>
                  <a:pt x="42" y="107"/>
                </a:moveTo>
                <a:cubicBezTo>
                  <a:pt x="128" y="107"/>
                  <a:pt x="128" y="107"/>
                  <a:pt x="128" y="107"/>
                </a:cubicBezTo>
                <a:cubicBezTo>
                  <a:pt x="138" y="107"/>
                  <a:pt x="146" y="99"/>
                  <a:pt x="146" y="89"/>
                </a:cubicBezTo>
                <a:cubicBezTo>
                  <a:pt x="146" y="53"/>
                  <a:pt x="146" y="53"/>
                  <a:pt x="146" y="53"/>
                </a:cubicBezTo>
                <a:cubicBezTo>
                  <a:pt x="146" y="51"/>
                  <a:pt x="144" y="49"/>
                  <a:pt x="142" y="49"/>
                </a:cubicBezTo>
                <a:cubicBezTo>
                  <a:pt x="140" y="49"/>
                  <a:pt x="138" y="51"/>
                  <a:pt x="138" y="53"/>
                </a:cubicBezTo>
                <a:cubicBezTo>
                  <a:pt x="138" y="89"/>
                  <a:pt x="138" y="89"/>
                  <a:pt x="138" y="89"/>
                </a:cubicBezTo>
                <a:cubicBezTo>
                  <a:pt x="138" y="95"/>
                  <a:pt x="134" y="99"/>
                  <a:pt x="128" y="99"/>
                </a:cubicBezTo>
                <a:cubicBezTo>
                  <a:pt x="42" y="99"/>
                  <a:pt x="42" y="99"/>
                  <a:pt x="42" y="99"/>
                </a:cubicBezTo>
                <a:cubicBezTo>
                  <a:pt x="37" y="99"/>
                  <a:pt x="32" y="95"/>
                  <a:pt x="32" y="89"/>
                </a:cubicBezTo>
                <a:cubicBezTo>
                  <a:pt x="32" y="68"/>
                  <a:pt x="32" y="68"/>
                  <a:pt x="32" y="68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1"/>
                  <a:pt x="32" y="41"/>
                  <a:pt x="32" y="41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6" y="5"/>
                  <a:pt x="6" y="5"/>
                  <a:pt x="6" y="5"/>
                </a:cubicBezTo>
                <a:cubicBezTo>
                  <a:pt x="4" y="4"/>
                  <a:pt x="2" y="5"/>
                  <a:pt x="1" y="7"/>
                </a:cubicBezTo>
                <a:cubicBezTo>
                  <a:pt x="0" y="9"/>
                  <a:pt x="1" y="11"/>
                  <a:pt x="3" y="1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41"/>
                  <a:pt x="25" y="41"/>
                  <a:pt x="25" y="41"/>
                </a:cubicBezTo>
                <a:cubicBezTo>
                  <a:pt x="25" y="44"/>
                  <a:pt x="25" y="44"/>
                  <a:pt x="25" y="44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89"/>
                  <a:pt x="25" y="89"/>
                  <a:pt x="25" y="89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2" y="133"/>
                  <a:pt x="41" y="133"/>
                </a:cubicBezTo>
                <a:cubicBezTo>
                  <a:pt x="39" y="136"/>
                  <a:pt x="38" y="139"/>
                  <a:pt x="38" y="143"/>
                </a:cubicBezTo>
                <a:cubicBezTo>
                  <a:pt x="38" y="152"/>
                  <a:pt x="45" y="160"/>
                  <a:pt x="55" y="160"/>
                </a:cubicBezTo>
                <a:cubicBezTo>
                  <a:pt x="64" y="160"/>
                  <a:pt x="72" y="152"/>
                  <a:pt x="72" y="143"/>
                </a:cubicBezTo>
                <a:cubicBezTo>
                  <a:pt x="72" y="139"/>
                  <a:pt x="71" y="136"/>
                  <a:pt x="69" y="134"/>
                </a:cubicBezTo>
                <a:cubicBezTo>
                  <a:pt x="110" y="134"/>
                  <a:pt x="110" y="134"/>
                  <a:pt x="110" y="134"/>
                </a:cubicBezTo>
                <a:cubicBezTo>
                  <a:pt x="108" y="136"/>
                  <a:pt x="107" y="139"/>
                  <a:pt x="107" y="143"/>
                </a:cubicBezTo>
                <a:cubicBezTo>
                  <a:pt x="107" y="152"/>
                  <a:pt x="115" y="160"/>
                  <a:pt x="124" y="160"/>
                </a:cubicBezTo>
                <a:cubicBezTo>
                  <a:pt x="134" y="160"/>
                  <a:pt x="141" y="152"/>
                  <a:pt x="141" y="143"/>
                </a:cubicBezTo>
                <a:cubicBezTo>
                  <a:pt x="141" y="134"/>
                  <a:pt x="134" y="126"/>
                  <a:pt x="124" y="126"/>
                </a:cubicBezTo>
                <a:cubicBezTo>
                  <a:pt x="42" y="126"/>
                  <a:pt x="42" y="126"/>
                  <a:pt x="42" y="126"/>
                </a:cubicBezTo>
                <a:cubicBezTo>
                  <a:pt x="37" y="126"/>
                  <a:pt x="32" y="122"/>
                  <a:pt x="32" y="116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35" y="105"/>
                  <a:pt x="38" y="107"/>
                  <a:pt x="42" y="107"/>
                </a:cubicBezTo>
                <a:close/>
                <a:moveTo>
                  <a:pt x="64" y="143"/>
                </a:moveTo>
                <a:cubicBezTo>
                  <a:pt x="64" y="148"/>
                  <a:pt x="60" y="152"/>
                  <a:pt x="55" y="152"/>
                </a:cubicBezTo>
                <a:cubicBezTo>
                  <a:pt x="50" y="152"/>
                  <a:pt x="45" y="148"/>
                  <a:pt x="45" y="143"/>
                </a:cubicBezTo>
                <a:cubicBezTo>
                  <a:pt x="45" y="138"/>
                  <a:pt x="50" y="134"/>
                  <a:pt x="55" y="134"/>
                </a:cubicBezTo>
                <a:cubicBezTo>
                  <a:pt x="60" y="134"/>
                  <a:pt x="64" y="138"/>
                  <a:pt x="64" y="143"/>
                </a:cubicBezTo>
                <a:close/>
                <a:moveTo>
                  <a:pt x="133" y="143"/>
                </a:moveTo>
                <a:cubicBezTo>
                  <a:pt x="133" y="148"/>
                  <a:pt x="129" y="152"/>
                  <a:pt x="124" y="152"/>
                </a:cubicBezTo>
                <a:cubicBezTo>
                  <a:pt x="119" y="152"/>
                  <a:pt x="115" y="148"/>
                  <a:pt x="115" y="143"/>
                </a:cubicBezTo>
                <a:cubicBezTo>
                  <a:pt x="115" y="138"/>
                  <a:pt x="119" y="134"/>
                  <a:pt x="124" y="134"/>
                </a:cubicBezTo>
                <a:cubicBezTo>
                  <a:pt x="129" y="134"/>
                  <a:pt x="133" y="138"/>
                  <a:pt x="133" y="143"/>
                </a:cubicBezTo>
                <a:close/>
                <a:moveTo>
                  <a:pt x="67" y="54"/>
                </a:moveTo>
                <a:cubicBezTo>
                  <a:pt x="66" y="53"/>
                  <a:pt x="66" y="50"/>
                  <a:pt x="67" y="49"/>
                </a:cubicBezTo>
                <a:cubicBezTo>
                  <a:pt x="69" y="47"/>
                  <a:pt x="71" y="47"/>
                  <a:pt x="73" y="49"/>
                </a:cubicBezTo>
                <a:cubicBezTo>
                  <a:pt x="81" y="57"/>
                  <a:pt x="81" y="57"/>
                  <a:pt x="81" y="5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83" y="0"/>
                  <a:pt x="85" y="0"/>
                </a:cubicBezTo>
                <a:cubicBezTo>
                  <a:pt x="87" y="0"/>
                  <a:pt x="89" y="2"/>
                  <a:pt x="89" y="4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48"/>
                  <a:pt x="98" y="48"/>
                  <a:pt x="98" y="48"/>
                </a:cubicBezTo>
                <a:cubicBezTo>
                  <a:pt x="99" y="47"/>
                  <a:pt x="102" y="47"/>
                  <a:pt x="103" y="48"/>
                </a:cubicBezTo>
                <a:cubicBezTo>
                  <a:pt x="105" y="50"/>
                  <a:pt x="105" y="52"/>
                  <a:pt x="103" y="54"/>
                </a:cubicBezTo>
                <a:cubicBezTo>
                  <a:pt x="88" y="69"/>
                  <a:pt x="88" y="69"/>
                  <a:pt x="88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88" y="69"/>
                  <a:pt x="88" y="69"/>
                  <a:pt x="88" y="69"/>
                </a:cubicBezTo>
                <a:cubicBezTo>
                  <a:pt x="88" y="70"/>
                  <a:pt x="88" y="70"/>
                  <a:pt x="88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7" y="70"/>
                  <a:pt x="87" y="70"/>
                  <a:pt x="87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5" y="70"/>
                  <a:pt x="85" y="70"/>
                </a:cubicBezTo>
                <a:cubicBezTo>
                  <a:pt x="85" y="70"/>
                  <a:pt x="85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4" y="70"/>
                  <a:pt x="84" y="70"/>
                  <a:pt x="84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70"/>
                  <a:pt x="83" y="70"/>
                  <a:pt x="83" y="69"/>
                </a:cubicBezTo>
                <a:cubicBezTo>
                  <a:pt x="83" y="69"/>
                  <a:pt x="82" y="69"/>
                  <a:pt x="82" y="69"/>
                </a:cubicBezTo>
                <a:cubicBezTo>
                  <a:pt x="82" y="69"/>
                  <a:pt x="82" y="69"/>
                  <a:pt x="82" y="69"/>
                </a:cubicBezTo>
                <a:lnTo>
                  <a:pt x="67" y="54"/>
                </a:lnTo>
                <a:close/>
                <a:moveTo>
                  <a:pt x="51" y="83"/>
                </a:moveTo>
                <a:cubicBezTo>
                  <a:pt x="51" y="80"/>
                  <a:pt x="53" y="79"/>
                  <a:pt x="55" y="79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18" y="79"/>
                  <a:pt x="119" y="80"/>
                  <a:pt x="119" y="83"/>
                </a:cubicBezTo>
                <a:cubicBezTo>
                  <a:pt x="119" y="85"/>
                  <a:pt x="118" y="86"/>
                  <a:pt x="115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3" y="86"/>
                  <a:pt x="51" y="85"/>
                  <a:pt x="51" y="8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9" name="Freeform 80">
            <a:extLst>
              <a:ext uri="{FF2B5EF4-FFF2-40B4-BE49-F238E27FC236}">
                <a16:creationId xmlns:a16="http://schemas.microsoft.com/office/drawing/2014/main" id="{6042735A-5794-435C-AD9F-8331B4582B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84401" y="3146228"/>
            <a:ext cx="413862" cy="454462"/>
          </a:xfrm>
          <a:custGeom>
            <a:avLst/>
            <a:gdLst>
              <a:gd name="T0" fmla="*/ 114 w 147"/>
              <a:gd name="T1" fmla="*/ 74 h 160"/>
              <a:gd name="T2" fmla="*/ 118 w 147"/>
              <a:gd name="T3" fmla="*/ 35 h 160"/>
              <a:gd name="T4" fmla="*/ 108 w 147"/>
              <a:gd name="T5" fmla="*/ 31 h 160"/>
              <a:gd name="T6" fmla="*/ 87 w 147"/>
              <a:gd name="T7" fmla="*/ 0 h 160"/>
              <a:gd name="T8" fmla="*/ 65 w 147"/>
              <a:gd name="T9" fmla="*/ 31 h 160"/>
              <a:gd name="T10" fmla="*/ 55 w 147"/>
              <a:gd name="T11" fmla="*/ 35 h 160"/>
              <a:gd name="T12" fmla="*/ 59 w 147"/>
              <a:gd name="T13" fmla="*/ 74 h 160"/>
              <a:gd name="T14" fmla="*/ 87 w 147"/>
              <a:gd name="T15" fmla="*/ 8 h 160"/>
              <a:gd name="T16" fmla="*/ 100 w 147"/>
              <a:gd name="T17" fmla="*/ 31 h 160"/>
              <a:gd name="T18" fmla="*/ 73 w 147"/>
              <a:gd name="T19" fmla="*/ 21 h 160"/>
              <a:gd name="T20" fmla="*/ 110 w 147"/>
              <a:gd name="T21" fmla="*/ 39 h 160"/>
              <a:gd name="T22" fmla="*/ 63 w 147"/>
              <a:gd name="T23" fmla="*/ 67 h 160"/>
              <a:gd name="T24" fmla="*/ 43 w 147"/>
              <a:gd name="T25" fmla="*/ 106 h 160"/>
              <a:gd name="T26" fmla="*/ 147 w 147"/>
              <a:gd name="T27" fmla="*/ 88 h 160"/>
              <a:gd name="T28" fmla="*/ 144 w 147"/>
              <a:gd name="T29" fmla="*/ 48 h 160"/>
              <a:gd name="T30" fmla="*/ 140 w 147"/>
              <a:gd name="T31" fmla="*/ 88 h 160"/>
              <a:gd name="T32" fmla="*/ 43 w 147"/>
              <a:gd name="T33" fmla="*/ 98 h 160"/>
              <a:gd name="T34" fmla="*/ 33 w 147"/>
              <a:gd name="T35" fmla="*/ 67 h 160"/>
              <a:gd name="T36" fmla="*/ 33 w 147"/>
              <a:gd name="T37" fmla="*/ 39 h 160"/>
              <a:gd name="T38" fmla="*/ 33 w 147"/>
              <a:gd name="T39" fmla="*/ 16 h 160"/>
              <a:gd name="T40" fmla="*/ 33 w 147"/>
              <a:gd name="T41" fmla="*/ 16 h 160"/>
              <a:gd name="T42" fmla="*/ 33 w 147"/>
              <a:gd name="T43" fmla="*/ 15 h 160"/>
              <a:gd name="T44" fmla="*/ 33 w 147"/>
              <a:gd name="T45" fmla="*/ 15 h 160"/>
              <a:gd name="T46" fmla="*/ 32 w 147"/>
              <a:gd name="T47" fmla="*/ 15 h 160"/>
              <a:gd name="T48" fmla="*/ 32 w 147"/>
              <a:gd name="T49" fmla="*/ 14 h 160"/>
              <a:gd name="T50" fmla="*/ 32 w 147"/>
              <a:gd name="T51" fmla="*/ 14 h 160"/>
              <a:gd name="T52" fmla="*/ 32 w 147"/>
              <a:gd name="T53" fmla="*/ 14 h 160"/>
              <a:gd name="T54" fmla="*/ 31 w 147"/>
              <a:gd name="T55" fmla="*/ 13 h 160"/>
              <a:gd name="T56" fmla="*/ 31 w 147"/>
              <a:gd name="T57" fmla="*/ 13 h 160"/>
              <a:gd name="T58" fmla="*/ 31 w 147"/>
              <a:gd name="T59" fmla="*/ 13 h 160"/>
              <a:gd name="T60" fmla="*/ 6 w 147"/>
              <a:gd name="T61" fmla="*/ 3 h 160"/>
              <a:gd name="T62" fmla="*/ 3 w 147"/>
              <a:gd name="T63" fmla="*/ 10 h 160"/>
              <a:gd name="T64" fmla="*/ 25 w 147"/>
              <a:gd name="T65" fmla="*/ 39 h 160"/>
              <a:gd name="T66" fmla="*/ 25 w 147"/>
              <a:gd name="T67" fmla="*/ 67 h 160"/>
              <a:gd name="T68" fmla="*/ 25 w 147"/>
              <a:gd name="T69" fmla="*/ 116 h 160"/>
              <a:gd name="T70" fmla="*/ 38 w 147"/>
              <a:gd name="T71" fmla="*/ 143 h 160"/>
              <a:gd name="T72" fmla="*/ 73 w 147"/>
              <a:gd name="T73" fmla="*/ 143 h 160"/>
              <a:gd name="T74" fmla="*/ 111 w 147"/>
              <a:gd name="T75" fmla="*/ 133 h 160"/>
              <a:gd name="T76" fmla="*/ 126 w 147"/>
              <a:gd name="T77" fmla="*/ 160 h 160"/>
              <a:gd name="T78" fmla="*/ 126 w 147"/>
              <a:gd name="T79" fmla="*/ 125 h 160"/>
              <a:gd name="T80" fmla="*/ 33 w 147"/>
              <a:gd name="T81" fmla="*/ 116 h 160"/>
              <a:gd name="T82" fmla="*/ 43 w 147"/>
              <a:gd name="T83" fmla="*/ 106 h 160"/>
              <a:gd name="T84" fmla="*/ 55 w 147"/>
              <a:gd name="T85" fmla="*/ 152 h 160"/>
              <a:gd name="T86" fmla="*/ 55 w 147"/>
              <a:gd name="T87" fmla="*/ 133 h 160"/>
              <a:gd name="T88" fmla="*/ 135 w 147"/>
              <a:gd name="T89" fmla="*/ 143 h 160"/>
              <a:gd name="T90" fmla="*/ 116 w 147"/>
              <a:gd name="T91" fmla="*/ 143 h 160"/>
              <a:gd name="T92" fmla="*/ 135 w 147"/>
              <a:gd name="T93" fmla="*/ 14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47" h="160">
                <a:moveTo>
                  <a:pt x="59" y="74"/>
                </a:moveTo>
                <a:cubicBezTo>
                  <a:pt x="114" y="74"/>
                  <a:pt x="114" y="74"/>
                  <a:pt x="114" y="74"/>
                </a:cubicBezTo>
                <a:cubicBezTo>
                  <a:pt x="116" y="74"/>
                  <a:pt x="118" y="73"/>
                  <a:pt x="118" y="71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8" y="33"/>
                  <a:pt x="116" y="31"/>
                  <a:pt x="114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08" y="21"/>
                  <a:pt x="108" y="21"/>
                  <a:pt x="108" y="21"/>
                </a:cubicBezTo>
                <a:cubicBezTo>
                  <a:pt x="108" y="10"/>
                  <a:pt x="98" y="0"/>
                  <a:pt x="87" y="0"/>
                </a:cubicBezTo>
                <a:cubicBezTo>
                  <a:pt x="75" y="0"/>
                  <a:pt x="65" y="10"/>
                  <a:pt x="65" y="21"/>
                </a:cubicBezTo>
                <a:cubicBezTo>
                  <a:pt x="65" y="31"/>
                  <a:pt x="65" y="31"/>
                  <a:pt x="65" y="31"/>
                </a:cubicBezTo>
                <a:cubicBezTo>
                  <a:pt x="59" y="31"/>
                  <a:pt x="59" y="31"/>
                  <a:pt x="59" y="31"/>
                </a:cubicBezTo>
                <a:cubicBezTo>
                  <a:pt x="57" y="31"/>
                  <a:pt x="55" y="33"/>
                  <a:pt x="55" y="35"/>
                </a:cubicBezTo>
                <a:cubicBezTo>
                  <a:pt x="55" y="71"/>
                  <a:pt x="55" y="71"/>
                  <a:pt x="55" y="71"/>
                </a:cubicBezTo>
                <a:cubicBezTo>
                  <a:pt x="55" y="73"/>
                  <a:pt x="57" y="74"/>
                  <a:pt x="59" y="74"/>
                </a:cubicBezTo>
                <a:close/>
                <a:moveTo>
                  <a:pt x="73" y="21"/>
                </a:moveTo>
                <a:cubicBezTo>
                  <a:pt x="73" y="14"/>
                  <a:pt x="79" y="8"/>
                  <a:pt x="87" y="8"/>
                </a:cubicBezTo>
                <a:cubicBezTo>
                  <a:pt x="94" y="8"/>
                  <a:pt x="100" y="14"/>
                  <a:pt x="100" y="21"/>
                </a:cubicBezTo>
                <a:cubicBezTo>
                  <a:pt x="100" y="31"/>
                  <a:pt x="100" y="31"/>
                  <a:pt x="100" y="31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1"/>
                  <a:pt x="73" y="21"/>
                  <a:pt x="73" y="21"/>
                </a:cubicBezTo>
                <a:close/>
                <a:moveTo>
                  <a:pt x="63" y="39"/>
                </a:moveTo>
                <a:cubicBezTo>
                  <a:pt x="110" y="39"/>
                  <a:pt x="110" y="39"/>
                  <a:pt x="110" y="39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63" y="67"/>
                  <a:pt x="63" y="67"/>
                  <a:pt x="63" y="67"/>
                </a:cubicBezTo>
                <a:lnTo>
                  <a:pt x="63" y="39"/>
                </a:lnTo>
                <a:close/>
                <a:moveTo>
                  <a:pt x="43" y="106"/>
                </a:moveTo>
                <a:cubicBezTo>
                  <a:pt x="130" y="106"/>
                  <a:pt x="130" y="106"/>
                  <a:pt x="130" y="106"/>
                </a:cubicBezTo>
                <a:cubicBezTo>
                  <a:pt x="140" y="106"/>
                  <a:pt x="147" y="98"/>
                  <a:pt x="147" y="88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47" y="49"/>
                  <a:pt x="146" y="48"/>
                  <a:pt x="144" y="48"/>
                </a:cubicBezTo>
                <a:cubicBezTo>
                  <a:pt x="141" y="48"/>
                  <a:pt x="140" y="49"/>
                  <a:pt x="140" y="52"/>
                </a:cubicBezTo>
                <a:cubicBezTo>
                  <a:pt x="140" y="88"/>
                  <a:pt x="140" y="88"/>
                  <a:pt x="140" y="88"/>
                </a:cubicBezTo>
                <a:cubicBezTo>
                  <a:pt x="140" y="94"/>
                  <a:pt x="135" y="98"/>
                  <a:pt x="130" y="98"/>
                </a:cubicBezTo>
                <a:cubicBezTo>
                  <a:pt x="43" y="98"/>
                  <a:pt x="43" y="98"/>
                  <a:pt x="43" y="98"/>
                </a:cubicBezTo>
                <a:cubicBezTo>
                  <a:pt x="37" y="98"/>
                  <a:pt x="33" y="94"/>
                  <a:pt x="33" y="88"/>
                </a:cubicBezTo>
                <a:cubicBezTo>
                  <a:pt x="33" y="67"/>
                  <a:pt x="33" y="67"/>
                  <a:pt x="33" y="67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39"/>
                  <a:pt x="33" y="39"/>
                  <a:pt x="33" y="39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33" y="16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2" y="15"/>
                  <a:pt x="32" y="15"/>
                </a:cubicBezTo>
                <a:cubicBezTo>
                  <a:pt x="32" y="15"/>
                  <a:pt x="32" y="15"/>
                  <a:pt x="32" y="15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4"/>
                  <a:pt x="32" y="14"/>
                  <a:pt x="32" y="13"/>
                </a:cubicBezTo>
                <a:cubicBezTo>
                  <a:pt x="32" y="13"/>
                  <a:pt x="32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6" y="3"/>
                  <a:pt x="6" y="3"/>
                  <a:pt x="6" y="3"/>
                </a:cubicBezTo>
                <a:cubicBezTo>
                  <a:pt x="4" y="2"/>
                  <a:pt x="2" y="3"/>
                  <a:pt x="1" y="5"/>
                </a:cubicBezTo>
                <a:cubicBezTo>
                  <a:pt x="0" y="7"/>
                  <a:pt x="1" y="9"/>
                  <a:pt x="3" y="10"/>
                </a:cubicBezTo>
                <a:cubicBezTo>
                  <a:pt x="25" y="19"/>
                  <a:pt x="25" y="19"/>
                  <a:pt x="25" y="19"/>
                </a:cubicBezTo>
                <a:cubicBezTo>
                  <a:pt x="25" y="39"/>
                  <a:pt x="25" y="39"/>
                  <a:pt x="25" y="39"/>
                </a:cubicBezTo>
                <a:cubicBezTo>
                  <a:pt x="25" y="42"/>
                  <a:pt x="25" y="42"/>
                  <a:pt x="25" y="42"/>
                </a:cubicBezTo>
                <a:cubicBezTo>
                  <a:pt x="25" y="67"/>
                  <a:pt x="25" y="67"/>
                  <a:pt x="25" y="67"/>
                </a:cubicBezTo>
                <a:cubicBezTo>
                  <a:pt x="25" y="88"/>
                  <a:pt x="25" y="88"/>
                  <a:pt x="25" y="88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5" y="125"/>
                  <a:pt x="32" y="132"/>
                  <a:pt x="41" y="133"/>
                </a:cubicBezTo>
                <a:cubicBezTo>
                  <a:pt x="39" y="136"/>
                  <a:pt x="38" y="139"/>
                  <a:pt x="38" y="143"/>
                </a:cubicBezTo>
                <a:cubicBezTo>
                  <a:pt x="38" y="152"/>
                  <a:pt x="46" y="160"/>
                  <a:pt x="55" y="160"/>
                </a:cubicBezTo>
                <a:cubicBezTo>
                  <a:pt x="65" y="160"/>
                  <a:pt x="73" y="152"/>
                  <a:pt x="73" y="143"/>
                </a:cubicBezTo>
                <a:cubicBezTo>
                  <a:pt x="73" y="139"/>
                  <a:pt x="72" y="136"/>
                  <a:pt x="70" y="133"/>
                </a:cubicBezTo>
                <a:cubicBezTo>
                  <a:pt x="111" y="133"/>
                  <a:pt x="111" y="133"/>
                  <a:pt x="111" y="133"/>
                </a:cubicBezTo>
                <a:cubicBezTo>
                  <a:pt x="110" y="136"/>
                  <a:pt x="108" y="139"/>
                  <a:pt x="108" y="143"/>
                </a:cubicBezTo>
                <a:cubicBezTo>
                  <a:pt x="108" y="152"/>
                  <a:pt x="116" y="160"/>
                  <a:pt x="126" y="160"/>
                </a:cubicBezTo>
                <a:cubicBezTo>
                  <a:pt x="135" y="160"/>
                  <a:pt x="143" y="152"/>
                  <a:pt x="143" y="143"/>
                </a:cubicBezTo>
                <a:cubicBezTo>
                  <a:pt x="143" y="133"/>
                  <a:pt x="135" y="125"/>
                  <a:pt x="126" y="125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37" y="125"/>
                  <a:pt x="33" y="121"/>
                  <a:pt x="33" y="116"/>
                </a:cubicBezTo>
                <a:cubicBezTo>
                  <a:pt x="33" y="103"/>
                  <a:pt x="33" y="103"/>
                  <a:pt x="33" y="103"/>
                </a:cubicBezTo>
                <a:cubicBezTo>
                  <a:pt x="36" y="105"/>
                  <a:pt x="39" y="106"/>
                  <a:pt x="43" y="106"/>
                </a:cubicBezTo>
                <a:close/>
                <a:moveTo>
                  <a:pt x="65" y="143"/>
                </a:moveTo>
                <a:cubicBezTo>
                  <a:pt x="65" y="148"/>
                  <a:pt x="61" y="152"/>
                  <a:pt x="55" y="152"/>
                </a:cubicBezTo>
                <a:cubicBezTo>
                  <a:pt x="50" y="152"/>
                  <a:pt x="46" y="148"/>
                  <a:pt x="46" y="143"/>
                </a:cubicBezTo>
                <a:cubicBezTo>
                  <a:pt x="46" y="137"/>
                  <a:pt x="50" y="133"/>
                  <a:pt x="55" y="133"/>
                </a:cubicBezTo>
                <a:cubicBezTo>
                  <a:pt x="61" y="133"/>
                  <a:pt x="65" y="137"/>
                  <a:pt x="65" y="143"/>
                </a:cubicBezTo>
                <a:close/>
                <a:moveTo>
                  <a:pt x="135" y="143"/>
                </a:moveTo>
                <a:cubicBezTo>
                  <a:pt x="135" y="148"/>
                  <a:pt x="131" y="152"/>
                  <a:pt x="126" y="152"/>
                </a:cubicBezTo>
                <a:cubicBezTo>
                  <a:pt x="121" y="152"/>
                  <a:pt x="116" y="148"/>
                  <a:pt x="116" y="143"/>
                </a:cubicBezTo>
                <a:cubicBezTo>
                  <a:pt x="116" y="137"/>
                  <a:pt x="121" y="133"/>
                  <a:pt x="126" y="133"/>
                </a:cubicBezTo>
                <a:cubicBezTo>
                  <a:pt x="131" y="133"/>
                  <a:pt x="135" y="137"/>
                  <a:pt x="135" y="1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0" name="Freeform 81">
            <a:extLst>
              <a:ext uri="{FF2B5EF4-FFF2-40B4-BE49-F238E27FC236}">
                <a16:creationId xmlns:a16="http://schemas.microsoft.com/office/drawing/2014/main" id="{2C32301B-60DB-4E30-8A8C-430E4F3004D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4755" y="3680580"/>
            <a:ext cx="450533" cy="399455"/>
          </a:xfrm>
          <a:custGeom>
            <a:avLst/>
            <a:gdLst>
              <a:gd name="T0" fmla="*/ 136 w 160"/>
              <a:gd name="T1" fmla="*/ 21 h 141"/>
              <a:gd name="T2" fmla="*/ 80 w 160"/>
              <a:gd name="T3" fmla="*/ 0 h 141"/>
              <a:gd name="T4" fmla="*/ 24 w 160"/>
              <a:gd name="T5" fmla="*/ 21 h 141"/>
              <a:gd name="T6" fmla="*/ 0 w 160"/>
              <a:gd name="T7" fmla="*/ 71 h 141"/>
              <a:gd name="T8" fmla="*/ 16 w 160"/>
              <a:gd name="T9" fmla="*/ 113 h 141"/>
              <a:gd name="T10" fmla="*/ 7 w 160"/>
              <a:gd name="T11" fmla="*/ 125 h 141"/>
              <a:gd name="T12" fmla="*/ 4 w 160"/>
              <a:gd name="T13" fmla="*/ 131 h 141"/>
              <a:gd name="T14" fmla="*/ 9 w 160"/>
              <a:gd name="T15" fmla="*/ 136 h 141"/>
              <a:gd name="T16" fmla="*/ 17 w 160"/>
              <a:gd name="T17" fmla="*/ 136 h 141"/>
              <a:gd name="T18" fmla="*/ 39 w 160"/>
              <a:gd name="T19" fmla="*/ 131 h 141"/>
              <a:gd name="T20" fmla="*/ 80 w 160"/>
              <a:gd name="T21" fmla="*/ 141 h 141"/>
              <a:gd name="T22" fmla="*/ 136 w 160"/>
              <a:gd name="T23" fmla="*/ 121 h 141"/>
              <a:gd name="T24" fmla="*/ 160 w 160"/>
              <a:gd name="T25" fmla="*/ 71 h 141"/>
              <a:gd name="T26" fmla="*/ 136 w 160"/>
              <a:gd name="T27" fmla="*/ 21 h 141"/>
              <a:gd name="T28" fmla="*/ 80 w 160"/>
              <a:gd name="T29" fmla="*/ 133 h 141"/>
              <a:gd name="T30" fmla="*/ 41 w 160"/>
              <a:gd name="T31" fmla="*/ 123 h 141"/>
              <a:gd name="T32" fmla="*/ 39 w 160"/>
              <a:gd name="T33" fmla="*/ 123 h 141"/>
              <a:gd name="T34" fmla="*/ 37 w 160"/>
              <a:gd name="T35" fmla="*/ 123 h 141"/>
              <a:gd name="T36" fmla="*/ 17 w 160"/>
              <a:gd name="T37" fmla="*/ 128 h 141"/>
              <a:gd name="T38" fmla="*/ 15 w 160"/>
              <a:gd name="T39" fmla="*/ 128 h 141"/>
              <a:gd name="T40" fmla="*/ 25 w 160"/>
              <a:gd name="T41" fmla="*/ 114 h 141"/>
              <a:gd name="T42" fmla="*/ 24 w 160"/>
              <a:gd name="T43" fmla="*/ 110 h 141"/>
              <a:gd name="T44" fmla="*/ 8 w 160"/>
              <a:gd name="T45" fmla="*/ 71 h 141"/>
              <a:gd name="T46" fmla="*/ 80 w 160"/>
              <a:gd name="T47" fmla="*/ 8 h 141"/>
              <a:gd name="T48" fmla="*/ 152 w 160"/>
              <a:gd name="T49" fmla="*/ 71 h 141"/>
              <a:gd name="T50" fmla="*/ 80 w 160"/>
              <a:gd name="T51" fmla="*/ 133 h 141"/>
              <a:gd name="T52" fmla="*/ 95 w 160"/>
              <a:gd name="T53" fmla="*/ 41 h 141"/>
              <a:gd name="T54" fmla="*/ 80 w 160"/>
              <a:gd name="T55" fmla="*/ 46 h 141"/>
              <a:gd name="T56" fmla="*/ 65 w 160"/>
              <a:gd name="T57" fmla="*/ 41 h 141"/>
              <a:gd name="T58" fmla="*/ 49 w 160"/>
              <a:gd name="T59" fmla="*/ 48 h 141"/>
              <a:gd name="T60" fmla="*/ 42 w 160"/>
              <a:gd name="T61" fmla="*/ 64 h 141"/>
              <a:gd name="T62" fmla="*/ 49 w 160"/>
              <a:gd name="T63" fmla="*/ 80 h 141"/>
              <a:gd name="T64" fmla="*/ 75 w 160"/>
              <a:gd name="T65" fmla="*/ 106 h 141"/>
              <a:gd name="T66" fmla="*/ 80 w 160"/>
              <a:gd name="T67" fmla="*/ 108 h 141"/>
              <a:gd name="T68" fmla="*/ 85 w 160"/>
              <a:gd name="T69" fmla="*/ 106 h 141"/>
              <a:gd name="T70" fmla="*/ 111 w 160"/>
              <a:gd name="T71" fmla="*/ 80 h 141"/>
              <a:gd name="T72" fmla="*/ 118 w 160"/>
              <a:gd name="T73" fmla="*/ 64 h 141"/>
              <a:gd name="T74" fmla="*/ 111 w 160"/>
              <a:gd name="T75" fmla="*/ 48 h 141"/>
              <a:gd name="T76" fmla="*/ 95 w 160"/>
              <a:gd name="T77" fmla="*/ 41 h 141"/>
              <a:gd name="T78" fmla="*/ 105 w 160"/>
              <a:gd name="T79" fmla="*/ 75 h 141"/>
              <a:gd name="T80" fmla="*/ 80 w 160"/>
              <a:gd name="T81" fmla="*/ 100 h 141"/>
              <a:gd name="T82" fmla="*/ 55 w 160"/>
              <a:gd name="T83" fmla="*/ 75 h 141"/>
              <a:gd name="T84" fmla="*/ 50 w 160"/>
              <a:gd name="T85" fmla="*/ 64 h 141"/>
              <a:gd name="T86" fmla="*/ 55 w 160"/>
              <a:gd name="T87" fmla="*/ 53 h 141"/>
              <a:gd name="T88" fmla="*/ 65 w 160"/>
              <a:gd name="T89" fmla="*/ 49 h 141"/>
              <a:gd name="T90" fmla="*/ 76 w 160"/>
              <a:gd name="T91" fmla="*/ 53 h 141"/>
              <a:gd name="T92" fmla="*/ 77 w 160"/>
              <a:gd name="T93" fmla="*/ 54 h 141"/>
              <a:gd name="T94" fmla="*/ 80 w 160"/>
              <a:gd name="T95" fmla="*/ 55 h 141"/>
              <a:gd name="T96" fmla="*/ 83 w 160"/>
              <a:gd name="T97" fmla="*/ 54 h 141"/>
              <a:gd name="T98" fmla="*/ 84 w 160"/>
              <a:gd name="T99" fmla="*/ 53 h 141"/>
              <a:gd name="T100" fmla="*/ 95 w 160"/>
              <a:gd name="T101" fmla="*/ 49 h 141"/>
              <a:gd name="T102" fmla="*/ 105 w 160"/>
              <a:gd name="T103" fmla="*/ 53 h 141"/>
              <a:gd name="T104" fmla="*/ 110 w 160"/>
              <a:gd name="T105" fmla="*/ 64 h 141"/>
              <a:gd name="T106" fmla="*/ 105 w 160"/>
              <a:gd name="T107" fmla="*/ 7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41">
                <a:moveTo>
                  <a:pt x="136" y="21"/>
                </a:moveTo>
                <a:cubicBezTo>
                  <a:pt x="121" y="7"/>
                  <a:pt x="101" y="0"/>
                  <a:pt x="80" y="0"/>
                </a:cubicBezTo>
                <a:cubicBezTo>
                  <a:pt x="59" y="0"/>
                  <a:pt x="39" y="7"/>
                  <a:pt x="24" y="21"/>
                </a:cubicBezTo>
                <a:cubicBezTo>
                  <a:pt x="8" y="34"/>
                  <a:pt x="0" y="52"/>
                  <a:pt x="0" y="71"/>
                </a:cubicBezTo>
                <a:cubicBezTo>
                  <a:pt x="0" y="86"/>
                  <a:pt x="6" y="101"/>
                  <a:pt x="16" y="113"/>
                </a:cubicBezTo>
                <a:cubicBezTo>
                  <a:pt x="14" y="118"/>
                  <a:pt x="11" y="122"/>
                  <a:pt x="7" y="125"/>
                </a:cubicBezTo>
                <a:cubicBezTo>
                  <a:pt x="5" y="126"/>
                  <a:pt x="3" y="129"/>
                  <a:pt x="4" y="131"/>
                </a:cubicBezTo>
                <a:cubicBezTo>
                  <a:pt x="5" y="134"/>
                  <a:pt x="7" y="135"/>
                  <a:pt x="9" y="136"/>
                </a:cubicBezTo>
                <a:cubicBezTo>
                  <a:pt x="12" y="136"/>
                  <a:pt x="14" y="136"/>
                  <a:pt x="17" y="136"/>
                </a:cubicBezTo>
                <a:cubicBezTo>
                  <a:pt x="25" y="136"/>
                  <a:pt x="32" y="135"/>
                  <a:pt x="39" y="131"/>
                </a:cubicBezTo>
                <a:cubicBezTo>
                  <a:pt x="51" y="138"/>
                  <a:pt x="65" y="141"/>
                  <a:pt x="80" y="141"/>
                </a:cubicBezTo>
                <a:cubicBezTo>
                  <a:pt x="101" y="141"/>
                  <a:pt x="121" y="134"/>
                  <a:pt x="136" y="121"/>
                </a:cubicBezTo>
                <a:cubicBezTo>
                  <a:pt x="152" y="107"/>
                  <a:pt x="160" y="90"/>
                  <a:pt x="160" y="71"/>
                </a:cubicBezTo>
                <a:cubicBezTo>
                  <a:pt x="160" y="52"/>
                  <a:pt x="152" y="34"/>
                  <a:pt x="136" y="21"/>
                </a:cubicBezTo>
                <a:close/>
                <a:moveTo>
                  <a:pt x="80" y="133"/>
                </a:moveTo>
                <a:cubicBezTo>
                  <a:pt x="66" y="133"/>
                  <a:pt x="52" y="130"/>
                  <a:pt x="41" y="123"/>
                </a:cubicBezTo>
                <a:cubicBezTo>
                  <a:pt x="40" y="123"/>
                  <a:pt x="39" y="123"/>
                  <a:pt x="39" y="123"/>
                </a:cubicBezTo>
                <a:cubicBezTo>
                  <a:pt x="38" y="123"/>
                  <a:pt x="37" y="123"/>
                  <a:pt x="37" y="123"/>
                </a:cubicBezTo>
                <a:cubicBezTo>
                  <a:pt x="31" y="127"/>
                  <a:pt x="24" y="128"/>
                  <a:pt x="17" y="128"/>
                </a:cubicBezTo>
                <a:cubicBezTo>
                  <a:pt x="16" y="128"/>
                  <a:pt x="15" y="128"/>
                  <a:pt x="15" y="128"/>
                </a:cubicBezTo>
                <a:cubicBezTo>
                  <a:pt x="19" y="125"/>
                  <a:pt x="22" y="120"/>
                  <a:pt x="25" y="114"/>
                </a:cubicBezTo>
                <a:cubicBezTo>
                  <a:pt x="25" y="112"/>
                  <a:pt x="25" y="111"/>
                  <a:pt x="24" y="110"/>
                </a:cubicBezTo>
                <a:cubicBezTo>
                  <a:pt x="13" y="99"/>
                  <a:pt x="8" y="85"/>
                  <a:pt x="8" y="71"/>
                </a:cubicBezTo>
                <a:cubicBezTo>
                  <a:pt x="8" y="36"/>
                  <a:pt x="40" y="8"/>
                  <a:pt x="80" y="8"/>
                </a:cubicBezTo>
                <a:cubicBezTo>
                  <a:pt x="120" y="8"/>
                  <a:pt x="152" y="36"/>
                  <a:pt x="152" y="71"/>
                </a:cubicBezTo>
                <a:cubicBezTo>
                  <a:pt x="152" y="105"/>
                  <a:pt x="120" y="133"/>
                  <a:pt x="80" y="133"/>
                </a:cubicBezTo>
                <a:close/>
                <a:moveTo>
                  <a:pt x="95" y="41"/>
                </a:moveTo>
                <a:cubicBezTo>
                  <a:pt x="89" y="41"/>
                  <a:pt x="84" y="43"/>
                  <a:pt x="80" y="46"/>
                </a:cubicBezTo>
                <a:cubicBezTo>
                  <a:pt x="76" y="43"/>
                  <a:pt x="71" y="41"/>
                  <a:pt x="65" y="41"/>
                </a:cubicBezTo>
                <a:cubicBezTo>
                  <a:pt x="59" y="41"/>
                  <a:pt x="53" y="43"/>
                  <a:pt x="49" y="48"/>
                </a:cubicBezTo>
                <a:cubicBezTo>
                  <a:pt x="45" y="52"/>
                  <a:pt x="42" y="58"/>
                  <a:pt x="42" y="64"/>
                </a:cubicBezTo>
                <a:cubicBezTo>
                  <a:pt x="42" y="70"/>
                  <a:pt x="45" y="76"/>
                  <a:pt x="49" y="80"/>
                </a:cubicBezTo>
                <a:cubicBezTo>
                  <a:pt x="75" y="106"/>
                  <a:pt x="75" y="106"/>
                  <a:pt x="75" y="106"/>
                </a:cubicBezTo>
                <a:cubicBezTo>
                  <a:pt x="76" y="108"/>
                  <a:pt x="78" y="108"/>
                  <a:pt x="80" y="108"/>
                </a:cubicBezTo>
                <a:cubicBezTo>
                  <a:pt x="82" y="108"/>
                  <a:pt x="84" y="108"/>
                  <a:pt x="85" y="106"/>
                </a:cubicBezTo>
                <a:cubicBezTo>
                  <a:pt x="111" y="80"/>
                  <a:pt x="111" y="80"/>
                  <a:pt x="111" y="80"/>
                </a:cubicBezTo>
                <a:cubicBezTo>
                  <a:pt x="115" y="76"/>
                  <a:pt x="118" y="70"/>
                  <a:pt x="118" y="64"/>
                </a:cubicBezTo>
                <a:cubicBezTo>
                  <a:pt x="118" y="58"/>
                  <a:pt x="115" y="52"/>
                  <a:pt x="111" y="48"/>
                </a:cubicBezTo>
                <a:cubicBezTo>
                  <a:pt x="107" y="43"/>
                  <a:pt x="101" y="41"/>
                  <a:pt x="95" y="41"/>
                </a:cubicBezTo>
                <a:close/>
                <a:moveTo>
                  <a:pt x="105" y="75"/>
                </a:moveTo>
                <a:cubicBezTo>
                  <a:pt x="80" y="100"/>
                  <a:pt x="80" y="100"/>
                  <a:pt x="80" y="100"/>
                </a:cubicBezTo>
                <a:cubicBezTo>
                  <a:pt x="55" y="75"/>
                  <a:pt x="55" y="75"/>
                  <a:pt x="55" y="75"/>
                </a:cubicBezTo>
                <a:cubicBezTo>
                  <a:pt x="52" y="72"/>
                  <a:pt x="50" y="68"/>
                  <a:pt x="50" y="64"/>
                </a:cubicBezTo>
                <a:cubicBezTo>
                  <a:pt x="50" y="60"/>
                  <a:pt x="52" y="56"/>
                  <a:pt x="55" y="53"/>
                </a:cubicBezTo>
                <a:cubicBezTo>
                  <a:pt x="57" y="50"/>
                  <a:pt x="61" y="49"/>
                  <a:pt x="65" y="49"/>
                </a:cubicBezTo>
                <a:cubicBezTo>
                  <a:pt x="69" y="49"/>
                  <a:pt x="73" y="50"/>
                  <a:pt x="76" y="53"/>
                </a:cubicBezTo>
                <a:cubicBezTo>
                  <a:pt x="77" y="54"/>
                  <a:pt x="77" y="54"/>
                  <a:pt x="77" y="54"/>
                </a:cubicBezTo>
                <a:cubicBezTo>
                  <a:pt x="78" y="55"/>
                  <a:pt x="79" y="55"/>
                  <a:pt x="80" y="55"/>
                </a:cubicBezTo>
                <a:cubicBezTo>
                  <a:pt x="81" y="55"/>
                  <a:pt x="82" y="55"/>
                  <a:pt x="83" y="54"/>
                </a:cubicBezTo>
                <a:cubicBezTo>
                  <a:pt x="84" y="53"/>
                  <a:pt x="84" y="53"/>
                  <a:pt x="84" y="53"/>
                </a:cubicBezTo>
                <a:cubicBezTo>
                  <a:pt x="87" y="50"/>
                  <a:pt x="91" y="49"/>
                  <a:pt x="95" y="49"/>
                </a:cubicBezTo>
                <a:cubicBezTo>
                  <a:pt x="99" y="49"/>
                  <a:pt x="102" y="50"/>
                  <a:pt x="105" y="53"/>
                </a:cubicBezTo>
                <a:cubicBezTo>
                  <a:pt x="108" y="56"/>
                  <a:pt x="110" y="60"/>
                  <a:pt x="110" y="64"/>
                </a:cubicBezTo>
                <a:cubicBezTo>
                  <a:pt x="110" y="68"/>
                  <a:pt x="108" y="72"/>
                  <a:pt x="105" y="7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71833D03-0274-41CD-BFA2-B025A2845B9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42491" y="4169093"/>
            <a:ext cx="472798" cy="453152"/>
          </a:xfrm>
          <a:custGeom>
            <a:avLst/>
            <a:gdLst>
              <a:gd name="T0" fmla="*/ 145 w 168"/>
              <a:gd name="T1" fmla="*/ 23 h 160"/>
              <a:gd name="T2" fmla="*/ 88 w 168"/>
              <a:gd name="T3" fmla="*/ 0 h 160"/>
              <a:gd name="T4" fmla="*/ 31 w 168"/>
              <a:gd name="T5" fmla="*/ 23 h 160"/>
              <a:gd name="T6" fmla="*/ 26 w 168"/>
              <a:gd name="T7" fmla="*/ 131 h 160"/>
              <a:gd name="T8" fmla="*/ 13 w 168"/>
              <a:gd name="T9" fmla="*/ 146 h 160"/>
              <a:gd name="T10" fmla="*/ 9 w 168"/>
              <a:gd name="T11" fmla="*/ 153 h 160"/>
              <a:gd name="T12" fmla="*/ 15 w 168"/>
              <a:gd name="T13" fmla="*/ 159 h 160"/>
              <a:gd name="T14" fmla="*/ 21 w 168"/>
              <a:gd name="T15" fmla="*/ 160 h 160"/>
              <a:gd name="T16" fmla="*/ 21 w 168"/>
              <a:gd name="T17" fmla="*/ 160 h 160"/>
              <a:gd name="T18" fmla="*/ 50 w 168"/>
              <a:gd name="T19" fmla="*/ 150 h 160"/>
              <a:gd name="T20" fmla="*/ 88 w 168"/>
              <a:gd name="T21" fmla="*/ 160 h 160"/>
              <a:gd name="T22" fmla="*/ 145 w 168"/>
              <a:gd name="T23" fmla="*/ 137 h 160"/>
              <a:gd name="T24" fmla="*/ 168 w 168"/>
              <a:gd name="T25" fmla="*/ 80 h 160"/>
              <a:gd name="T26" fmla="*/ 145 w 168"/>
              <a:gd name="T27" fmla="*/ 23 h 160"/>
              <a:gd name="T28" fmla="*/ 139 w 168"/>
              <a:gd name="T29" fmla="*/ 131 h 160"/>
              <a:gd name="T30" fmla="*/ 88 w 168"/>
              <a:gd name="T31" fmla="*/ 152 h 160"/>
              <a:gd name="T32" fmla="*/ 52 w 168"/>
              <a:gd name="T33" fmla="*/ 142 h 160"/>
              <a:gd name="T34" fmla="*/ 50 w 168"/>
              <a:gd name="T35" fmla="*/ 141 h 160"/>
              <a:gd name="T36" fmla="*/ 47 w 168"/>
              <a:gd name="T37" fmla="*/ 143 h 160"/>
              <a:gd name="T38" fmla="*/ 21 w 168"/>
              <a:gd name="T39" fmla="*/ 152 h 160"/>
              <a:gd name="T40" fmla="*/ 20 w 168"/>
              <a:gd name="T41" fmla="*/ 152 h 160"/>
              <a:gd name="T42" fmla="*/ 35 w 168"/>
              <a:gd name="T43" fmla="*/ 132 h 160"/>
              <a:gd name="T44" fmla="*/ 34 w 168"/>
              <a:gd name="T45" fmla="*/ 128 h 160"/>
              <a:gd name="T46" fmla="*/ 37 w 168"/>
              <a:gd name="T47" fmla="*/ 29 h 160"/>
              <a:gd name="T48" fmla="*/ 88 w 168"/>
              <a:gd name="T49" fmla="*/ 8 h 160"/>
              <a:gd name="T50" fmla="*/ 139 w 168"/>
              <a:gd name="T51" fmla="*/ 29 h 160"/>
              <a:gd name="T52" fmla="*/ 160 w 168"/>
              <a:gd name="T53" fmla="*/ 80 h 160"/>
              <a:gd name="T54" fmla="*/ 139 w 168"/>
              <a:gd name="T55" fmla="*/ 131 h 160"/>
              <a:gd name="T56" fmla="*/ 110 w 168"/>
              <a:gd name="T57" fmla="*/ 92 h 160"/>
              <a:gd name="T58" fmla="*/ 94 w 168"/>
              <a:gd name="T59" fmla="*/ 109 h 160"/>
              <a:gd name="T60" fmla="*/ 94 w 168"/>
              <a:gd name="T61" fmla="*/ 109 h 160"/>
              <a:gd name="T62" fmla="*/ 92 w 168"/>
              <a:gd name="T63" fmla="*/ 109 h 160"/>
              <a:gd name="T64" fmla="*/ 92 w 168"/>
              <a:gd name="T65" fmla="*/ 117 h 160"/>
              <a:gd name="T66" fmla="*/ 88 w 168"/>
              <a:gd name="T67" fmla="*/ 121 h 160"/>
              <a:gd name="T68" fmla="*/ 84 w 168"/>
              <a:gd name="T69" fmla="*/ 117 h 160"/>
              <a:gd name="T70" fmla="*/ 84 w 168"/>
              <a:gd name="T71" fmla="*/ 109 h 160"/>
              <a:gd name="T72" fmla="*/ 73 w 168"/>
              <a:gd name="T73" fmla="*/ 109 h 160"/>
              <a:gd name="T74" fmla="*/ 69 w 168"/>
              <a:gd name="T75" fmla="*/ 105 h 160"/>
              <a:gd name="T76" fmla="*/ 73 w 168"/>
              <a:gd name="T77" fmla="*/ 101 h 160"/>
              <a:gd name="T78" fmla="*/ 94 w 168"/>
              <a:gd name="T79" fmla="*/ 101 h 160"/>
              <a:gd name="T80" fmla="*/ 102 w 168"/>
              <a:gd name="T81" fmla="*/ 92 h 160"/>
              <a:gd name="T82" fmla="*/ 94 w 168"/>
              <a:gd name="T83" fmla="*/ 84 h 160"/>
              <a:gd name="T84" fmla="*/ 82 w 168"/>
              <a:gd name="T85" fmla="*/ 84 h 160"/>
              <a:gd name="T86" fmla="*/ 66 w 168"/>
              <a:gd name="T87" fmla="*/ 67 h 160"/>
              <a:gd name="T88" fmla="*/ 82 w 168"/>
              <a:gd name="T89" fmla="*/ 51 h 160"/>
              <a:gd name="T90" fmla="*/ 84 w 168"/>
              <a:gd name="T91" fmla="*/ 51 h 160"/>
              <a:gd name="T92" fmla="*/ 84 w 168"/>
              <a:gd name="T93" fmla="*/ 43 h 160"/>
              <a:gd name="T94" fmla="*/ 88 w 168"/>
              <a:gd name="T95" fmla="*/ 39 h 160"/>
              <a:gd name="T96" fmla="*/ 92 w 168"/>
              <a:gd name="T97" fmla="*/ 43 h 160"/>
              <a:gd name="T98" fmla="*/ 92 w 168"/>
              <a:gd name="T99" fmla="*/ 51 h 160"/>
              <a:gd name="T100" fmla="*/ 102 w 168"/>
              <a:gd name="T101" fmla="*/ 51 h 160"/>
              <a:gd name="T102" fmla="*/ 106 w 168"/>
              <a:gd name="T103" fmla="*/ 55 h 160"/>
              <a:gd name="T104" fmla="*/ 102 w 168"/>
              <a:gd name="T105" fmla="*/ 59 h 160"/>
              <a:gd name="T106" fmla="*/ 82 w 168"/>
              <a:gd name="T107" fmla="*/ 59 h 160"/>
              <a:gd name="T108" fmla="*/ 74 w 168"/>
              <a:gd name="T109" fmla="*/ 67 h 160"/>
              <a:gd name="T110" fmla="*/ 82 w 168"/>
              <a:gd name="T111" fmla="*/ 76 h 160"/>
              <a:gd name="T112" fmla="*/ 94 w 168"/>
              <a:gd name="T113" fmla="*/ 76 h 160"/>
              <a:gd name="T114" fmla="*/ 110 w 168"/>
              <a:gd name="T115" fmla="*/ 9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8" h="160">
                <a:moveTo>
                  <a:pt x="145" y="23"/>
                </a:moveTo>
                <a:cubicBezTo>
                  <a:pt x="129" y="8"/>
                  <a:pt x="109" y="0"/>
                  <a:pt x="88" y="0"/>
                </a:cubicBezTo>
                <a:cubicBezTo>
                  <a:pt x="67" y="0"/>
                  <a:pt x="47" y="8"/>
                  <a:pt x="31" y="23"/>
                </a:cubicBezTo>
                <a:cubicBezTo>
                  <a:pt x="2" y="53"/>
                  <a:pt x="0" y="99"/>
                  <a:pt x="26" y="131"/>
                </a:cubicBezTo>
                <a:cubicBezTo>
                  <a:pt x="23" y="139"/>
                  <a:pt x="18" y="144"/>
                  <a:pt x="13" y="146"/>
                </a:cubicBezTo>
                <a:cubicBezTo>
                  <a:pt x="10" y="148"/>
                  <a:pt x="9" y="150"/>
                  <a:pt x="9" y="153"/>
                </a:cubicBezTo>
                <a:cubicBezTo>
                  <a:pt x="10" y="157"/>
                  <a:pt x="12" y="159"/>
                  <a:pt x="15" y="159"/>
                </a:cubicBezTo>
                <a:cubicBezTo>
                  <a:pt x="17" y="160"/>
                  <a:pt x="19" y="160"/>
                  <a:pt x="21" y="160"/>
                </a:cubicBezTo>
                <a:cubicBezTo>
                  <a:pt x="21" y="160"/>
                  <a:pt x="21" y="160"/>
                  <a:pt x="21" y="160"/>
                </a:cubicBezTo>
                <a:cubicBezTo>
                  <a:pt x="31" y="160"/>
                  <a:pt x="41" y="156"/>
                  <a:pt x="50" y="150"/>
                </a:cubicBezTo>
                <a:cubicBezTo>
                  <a:pt x="61" y="157"/>
                  <a:pt x="75" y="160"/>
                  <a:pt x="88" y="160"/>
                </a:cubicBezTo>
                <a:cubicBezTo>
                  <a:pt x="109" y="160"/>
                  <a:pt x="129" y="152"/>
                  <a:pt x="145" y="137"/>
                </a:cubicBezTo>
                <a:cubicBezTo>
                  <a:pt x="160" y="121"/>
                  <a:pt x="168" y="101"/>
                  <a:pt x="168" y="80"/>
                </a:cubicBezTo>
                <a:cubicBezTo>
                  <a:pt x="168" y="59"/>
                  <a:pt x="160" y="39"/>
                  <a:pt x="145" y="23"/>
                </a:cubicBezTo>
                <a:close/>
                <a:moveTo>
                  <a:pt x="139" y="131"/>
                </a:moveTo>
                <a:cubicBezTo>
                  <a:pt x="125" y="144"/>
                  <a:pt x="107" y="152"/>
                  <a:pt x="88" y="152"/>
                </a:cubicBezTo>
                <a:cubicBezTo>
                  <a:pt x="75" y="152"/>
                  <a:pt x="63" y="148"/>
                  <a:pt x="52" y="142"/>
                </a:cubicBezTo>
                <a:cubicBezTo>
                  <a:pt x="51" y="142"/>
                  <a:pt x="50" y="141"/>
                  <a:pt x="50" y="141"/>
                </a:cubicBezTo>
                <a:cubicBezTo>
                  <a:pt x="48" y="141"/>
                  <a:pt x="47" y="142"/>
                  <a:pt x="47" y="143"/>
                </a:cubicBezTo>
                <a:cubicBezTo>
                  <a:pt x="39" y="148"/>
                  <a:pt x="30" y="152"/>
                  <a:pt x="21" y="152"/>
                </a:cubicBezTo>
                <a:cubicBezTo>
                  <a:pt x="21" y="152"/>
                  <a:pt x="20" y="152"/>
                  <a:pt x="20" y="152"/>
                </a:cubicBezTo>
                <a:cubicBezTo>
                  <a:pt x="26" y="148"/>
                  <a:pt x="31" y="141"/>
                  <a:pt x="35" y="132"/>
                </a:cubicBezTo>
                <a:cubicBezTo>
                  <a:pt x="35" y="130"/>
                  <a:pt x="35" y="129"/>
                  <a:pt x="34" y="128"/>
                </a:cubicBezTo>
                <a:cubicBezTo>
                  <a:pt x="9" y="99"/>
                  <a:pt x="10" y="56"/>
                  <a:pt x="37" y="29"/>
                </a:cubicBezTo>
                <a:cubicBezTo>
                  <a:pt x="51" y="16"/>
                  <a:pt x="69" y="8"/>
                  <a:pt x="88" y="8"/>
                </a:cubicBezTo>
                <a:cubicBezTo>
                  <a:pt x="107" y="8"/>
                  <a:pt x="125" y="16"/>
                  <a:pt x="139" y="29"/>
                </a:cubicBezTo>
                <a:cubicBezTo>
                  <a:pt x="152" y="43"/>
                  <a:pt x="160" y="61"/>
                  <a:pt x="160" y="80"/>
                </a:cubicBezTo>
                <a:cubicBezTo>
                  <a:pt x="160" y="99"/>
                  <a:pt x="152" y="117"/>
                  <a:pt x="139" y="131"/>
                </a:cubicBezTo>
                <a:close/>
                <a:moveTo>
                  <a:pt x="110" y="92"/>
                </a:moveTo>
                <a:cubicBezTo>
                  <a:pt x="110" y="101"/>
                  <a:pt x="103" y="109"/>
                  <a:pt x="94" y="109"/>
                </a:cubicBezTo>
                <a:cubicBezTo>
                  <a:pt x="94" y="109"/>
                  <a:pt x="94" y="109"/>
                  <a:pt x="94" y="109"/>
                </a:cubicBezTo>
                <a:cubicBezTo>
                  <a:pt x="92" y="109"/>
                  <a:pt x="92" y="109"/>
                  <a:pt x="92" y="109"/>
                </a:cubicBezTo>
                <a:cubicBezTo>
                  <a:pt x="92" y="117"/>
                  <a:pt x="92" y="117"/>
                  <a:pt x="92" y="117"/>
                </a:cubicBezTo>
                <a:cubicBezTo>
                  <a:pt x="92" y="119"/>
                  <a:pt x="90" y="121"/>
                  <a:pt x="88" y="121"/>
                </a:cubicBezTo>
                <a:cubicBezTo>
                  <a:pt x="86" y="121"/>
                  <a:pt x="84" y="119"/>
                  <a:pt x="84" y="11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73" y="109"/>
                  <a:pt x="73" y="109"/>
                  <a:pt x="73" y="109"/>
                </a:cubicBezTo>
                <a:cubicBezTo>
                  <a:pt x="71" y="109"/>
                  <a:pt x="69" y="107"/>
                  <a:pt x="69" y="105"/>
                </a:cubicBezTo>
                <a:cubicBezTo>
                  <a:pt x="69" y="103"/>
                  <a:pt x="71" y="101"/>
                  <a:pt x="73" y="101"/>
                </a:cubicBezTo>
                <a:cubicBezTo>
                  <a:pt x="94" y="101"/>
                  <a:pt x="94" y="101"/>
                  <a:pt x="94" y="101"/>
                </a:cubicBezTo>
                <a:cubicBezTo>
                  <a:pt x="98" y="101"/>
                  <a:pt x="102" y="97"/>
                  <a:pt x="102" y="92"/>
                </a:cubicBezTo>
                <a:cubicBezTo>
                  <a:pt x="102" y="88"/>
                  <a:pt x="98" y="84"/>
                  <a:pt x="94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73" y="84"/>
                  <a:pt x="66" y="77"/>
                  <a:pt x="66" y="67"/>
                </a:cubicBezTo>
                <a:cubicBezTo>
                  <a:pt x="66" y="58"/>
                  <a:pt x="73" y="51"/>
                  <a:pt x="82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43"/>
                  <a:pt x="84" y="43"/>
                  <a:pt x="84" y="43"/>
                </a:cubicBezTo>
                <a:cubicBezTo>
                  <a:pt x="84" y="41"/>
                  <a:pt x="86" y="39"/>
                  <a:pt x="88" y="39"/>
                </a:cubicBezTo>
                <a:cubicBezTo>
                  <a:pt x="90" y="39"/>
                  <a:pt x="92" y="41"/>
                  <a:pt x="92" y="43"/>
                </a:cubicBezTo>
                <a:cubicBezTo>
                  <a:pt x="92" y="51"/>
                  <a:pt x="92" y="51"/>
                  <a:pt x="92" y="51"/>
                </a:cubicBezTo>
                <a:cubicBezTo>
                  <a:pt x="102" y="51"/>
                  <a:pt x="102" y="51"/>
                  <a:pt x="102" y="51"/>
                </a:cubicBezTo>
                <a:cubicBezTo>
                  <a:pt x="105" y="51"/>
                  <a:pt x="106" y="53"/>
                  <a:pt x="106" y="55"/>
                </a:cubicBezTo>
                <a:cubicBezTo>
                  <a:pt x="106" y="57"/>
                  <a:pt x="105" y="59"/>
                  <a:pt x="102" y="59"/>
                </a:cubicBezTo>
                <a:cubicBezTo>
                  <a:pt x="82" y="59"/>
                  <a:pt x="82" y="59"/>
                  <a:pt x="82" y="59"/>
                </a:cubicBezTo>
                <a:cubicBezTo>
                  <a:pt x="78" y="59"/>
                  <a:pt x="74" y="63"/>
                  <a:pt x="74" y="67"/>
                </a:cubicBezTo>
                <a:cubicBezTo>
                  <a:pt x="74" y="72"/>
                  <a:pt x="78" y="76"/>
                  <a:pt x="82" y="76"/>
                </a:cubicBezTo>
                <a:cubicBezTo>
                  <a:pt x="94" y="76"/>
                  <a:pt x="94" y="76"/>
                  <a:pt x="94" y="76"/>
                </a:cubicBezTo>
                <a:cubicBezTo>
                  <a:pt x="103" y="76"/>
                  <a:pt x="110" y="83"/>
                  <a:pt x="110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2" name="Freeform 83">
            <a:extLst>
              <a:ext uri="{FF2B5EF4-FFF2-40B4-BE49-F238E27FC236}">
                <a16:creationId xmlns:a16="http://schemas.microsoft.com/office/drawing/2014/main" id="{4C40EEA9-254C-45BA-A9C1-31535F0EA3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2136" y="4668084"/>
            <a:ext cx="453152" cy="466249"/>
          </a:xfrm>
          <a:custGeom>
            <a:avLst/>
            <a:gdLst>
              <a:gd name="T0" fmla="*/ 155 w 161"/>
              <a:gd name="T1" fmla="*/ 92 h 164"/>
              <a:gd name="T2" fmla="*/ 93 w 161"/>
              <a:gd name="T3" fmla="*/ 30 h 164"/>
              <a:gd name="T4" fmla="*/ 80 w 161"/>
              <a:gd name="T5" fmla="*/ 25 h 164"/>
              <a:gd name="T6" fmla="*/ 79 w 161"/>
              <a:gd name="T7" fmla="*/ 25 h 164"/>
              <a:gd name="T8" fmla="*/ 34 w 161"/>
              <a:gd name="T9" fmla="*/ 28 h 164"/>
              <a:gd name="T10" fmla="*/ 25 w 161"/>
              <a:gd name="T11" fmla="*/ 37 h 164"/>
              <a:gd name="T12" fmla="*/ 24 w 161"/>
              <a:gd name="T13" fmla="*/ 53 h 164"/>
              <a:gd name="T14" fmla="*/ 18 w 161"/>
              <a:gd name="T15" fmla="*/ 48 h 164"/>
              <a:gd name="T16" fmla="*/ 9 w 161"/>
              <a:gd name="T17" fmla="*/ 31 h 164"/>
              <a:gd name="T18" fmla="*/ 14 w 161"/>
              <a:gd name="T19" fmla="*/ 17 h 164"/>
              <a:gd name="T20" fmla="*/ 45 w 161"/>
              <a:gd name="T21" fmla="*/ 21 h 164"/>
              <a:gd name="T22" fmla="*/ 51 w 161"/>
              <a:gd name="T23" fmla="*/ 21 h 164"/>
              <a:gd name="T24" fmla="*/ 51 w 161"/>
              <a:gd name="T25" fmla="*/ 15 h 164"/>
              <a:gd name="T26" fmla="*/ 8 w 161"/>
              <a:gd name="T27" fmla="*/ 11 h 164"/>
              <a:gd name="T28" fmla="*/ 1 w 161"/>
              <a:gd name="T29" fmla="*/ 32 h 164"/>
              <a:gd name="T30" fmla="*/ 12 w 161"/>
              <a:gd name="T31" fmla="*/ 54 h 164"/>
              <a:gd name="T32" fmla="*/ 24 w 161"/>
              <a:gd name="T33" fmla="*/ 62 h 164"/>
              <a:gd name="T34" fmla="*/ 22 w 161"/>
              <a:gd name="T35" fmla="*/ 82 h 164"/>
              <a:gd name="T36" fmla="*/ 27 w 161"/>
              <a:gd name="T37" fmla="*/ 96 h 164"/>
              <a:gd name="T38" fmla="*/ 90 w 161"/>
              <a:gd name="T39" fmla="*/ 158 h 164"/>
              <a:gd name="T40" fmla="*/ 104 w 161"/>
              <a:gd name="T41" fmla="*/ 164 h 164"/>
              <a:gd name="T42" fmla="*/ 104 w 161"/>
              <a:gd name="T43" fmla="*/ 164 h 164"/>
              <a:gd name="T44" fmla="*/ 119 w 161"/>
              <a:gd name="T45" fmla="*/ 158 h 164"/>
              <a:gd name="T46" fmla="*/ 155 w 161"/>
              <a:gd name="T47" fmla="*/ 122 h 164"/>
              <a:gd name="T48" fmla="*/ 161 w 161"/>
              <a:gd name="T49" fmla="*/ 107 h 164"/>
              <a:gd name="T50" fmla="*/ 155 w 161"/>
              <a:gd name="T51" fmla="*/ 92 h 164"/>
              <a:gd name="T52" fmla="*/ 149 w 161"/>
              <a:gd name="T53" fmla="*/ 116 h 164"/>
              <a:gd name="T54" fmla="*/ 113 w 161"/>
              <a:gd name="T55" fmla="*/ 152 h 164"/>
              <a:gd name="T56" fmla="*/ 104 w 161"/>
              <a:gd name="T57" fmla="*/ 156 h 164"/>
              <a:gd name="T58" fmla="*/ 104 w 161"/>
              <a:gd name="T59" fmla="*/ 156 h 164"/>
              <a:gd name="T60" fmla="*/ 95 w 161"/>
              <a:gd name="T61" fmla="*/ 152 h 164"/>
              <a:gd name="T62" fmla="*/ 33 w 161"/>
              <a:gd name="T63" fmla="*/ 90 h 164"/>
              <a:gd name="T64" fmla="*/ 31 w 161"/>
              <a:gd name="T65" fmla="*/ 83 h 164"/>
              <a:gd name="T66" fmla="*/ 32 w 161"/>
              <a:gd name="T67" fmla="*/ 65 h 164"/>
              <a:gd name="T68" fmla="*/ 34 w 161"/>
              <a:gd name="T69" fmla="*/ 65 h 164"/>
              <a:gd name="T70" fmla="*/ 37 w 161"/>
              <a:gd name="T71" fmla="*/ 65 h 164"/>
              <a:gd name="T72" fmla="*/ 55 w 161"/>
              <a:gd name="T73" fmla="*/ 58 h 164"/>
              <a:gd name="T74" fmla="*/ 55 w 161"/>
              <a:gd name="T75" fmla="*/ 52 h 164"/>
              <a:gd name="T76" fmla="*/ 49 w 161"/>
              <a:gd name="T77" fmla="*/ 52 h 164"/>
              <a:gd name="T78" fmla="*/ 35 w 161"/>
              <a:gd name="T79" fmla="*/ 57 h 164"/>
              <a:gd name="T80" fmla="*/ 32 w 161"/>
              <a:gd name="T81" fmla="*/ 56 h 164"/>
              <a:gd name="T82" fmla="*/ 34 w 161"/>
              <a:gd name="T83" fmla="*/ 38 h 164"/>
              <a:gd name="T84" fmla="*/ 35 w 161"/>
              <a:gd name="T85" fmla="*/ 37 h 164"/>
              <a:gd name="T86" fmla="*/ 80 w 161"/>
              <a:gd name="T87" fmla="*/ 34 h 164"/>
              <a:gd name="T88" fmla="*/ 80 w 161"/>
              <a:gd name="T89" fmla="*/ 34 h 164"/>
              <a:gd name="T90" fmla="*/ 87 w 161"/>
              <a:gd name="T91" fmla="*/ 36 h 164"/>
              <a:gd name="T92" fmla="*/ 149 w 161"/>
              <a:gd name="T93" fmla="*/ 98 h 164"/>
              <a:gd name="T94" fmla="*/ 153 w 161"/>
              <a:gd name="T95" fmla="*/ 107 h 164"/>
              <a:gd name="T96" fmla="*/ 149 w 161"/>
              <a:gd name="T97" fmla="*/ 11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1" h="164">
                <a:moveTo>
                  <a:pt x="155" y="92"/>
                </a:moveTo>
                <a:cubicBezTo>
                  <a:pt x="93" y="30"/>
                  <a:pt x="93" y="30"/>
                  <a:pt x="93" y="30"/>
                </a:cubicBezTo>
                <a:cubicBezTo>
                  <a:pt x="89" y="27"/>
                  <a:pt x="85" y="25"/>
                  <a:pt x="80" y="25"/>
                </a:cubicBezTo>
                <a:cubicBezTo>
                  <a:pt x="80" y="25"/>
                  <a:pt x="80" y="25"/>
                  <a:pt x="79" y="25"/>
                </a:cubicBezTo>
                <a:cubicBezTo>
                  <a:pt x="34" y="28"/>
                  <a:pt x="34" y="28"/>
                  <a:pt x="34" y="28"/>
                </a:cubicBezTo>
                <a:cubicBezTo>
                  <a:pt x="30" y="29"/>
                  <a:pt x="26" y="32"/>
                  <a:pt x="25" y="37"/>
                </a:cubicBezTo>
                <a:cubicBezTo>
                  <a:pt x="24" y="53"/>
                  <a:pt x="24" y="53"/>
                  <a:pt x="24" y="53"/>
                </a:cubicBezTo>
                <a:cubicBezTo>
                  <a:pt x="22" y="52"/>
                  <a:pt x="20" y="50"/>
                  <a:pt x="18" y="48"/>
                </a:cubicBezTo>
                <a:cubicBezTo>
                  <a:pt x="13" y="44"/>
                  <a:pt x="10" y="38"/>
                  <a:pt x="9" y="31"/>
                </a:cubicBezTo>
                <a:cubicBezTo>
                  <a:pt x="9" y="26"/>
                  <a:pt x="11" y="21"/>
                  <a:pt x="14" y="17"/>
                </a:cubicBezTo>
                <a:cubicBezTo>
                  <a:pt x="22" y="9"/>
                  <a:pt x="36" y="11"/>
                  <a:pt x="45" y="21"/>
                </a:cubicBezTo>
                <a:cubicBezTo>
                  <a:pt x="47" y="22"/>
                  <a:pt x="50" y="22"/>
                  <a:pt x="51" y="21"/>
                </a:cubicBezTo>
                <a:cubicBezTo>
                  <a:pt x="53" y="19"/>
                  <a:pt x="53" y="16"/>
                  <a:pt x="51" y="15"/>
                </a:cubicBezTo>
                <a:cubicBezTo>
                  <a:pt x="38" y="2"/>
                  <a:pt x="19" y="0"/>
                  <a:pt x="8" y="11"/>
                </a:cubicBezTo>
                <a:cubicBezTo>
                  <a:pt x="3" y="17"/>
                  <a:pt x="0" y="24"/>
                  <a:pt x="1" y="32"/>
                </a:cubicBezTo>
                <a:cubicBezTo>
                  <a:pt x="2" y="40"/>
                  <a:pt x="6" y="48"/>
                  <a:pt x="12" y="54"/>
                </a:cubicBezTo>
                <a:cubicBezTo>
                  <a:pt x="15" y="58"/>
                  <a:pt x="19" y="60"/>
                  <a:pt x="24" y="62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7"/>
                  <a:pt x="24" y="92"/>
                  <a:pt x="27" y="96"/>
                </a:cubicBezTo>
                <a:cubicBezTo>
                  <a:pt x="90" y="158"/>
                  <a:pt x="90" y="158"/>
                  <a:pt x="90" y="158"/>
                </a:cubicBezTo>
                <a:cubicBezTo>
                  <a:pt x="93" y="162"/>
                  <a:pt x="99" y="164"/>
                  <a:pt x="104" y="164"/>
                </a:cubicBezTo>
                <a:cubicBezTo>
                  <a:pt x="104" y="164"/>
                  <a:pt x="104" y="164"/>
                  <a:pt x="104" y="164"/>
                </a:cubicBezTo>
                <a:cubicBezTo>
                  <a:pt x="110" y="164"/>
                  <a:pt x="115" y="162"/>
                  <a:pt x="119" y="158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9" y="118"/>
                  <a:pt x="161" y="113"/>
                  <a:pt x="161" y="107"/>
                </a:cubicBezTo>
                <a:cubicBezTo>
                  <a:pt x="161" y="102"/>
                  <a:pt x="159" y="96"/>
                  <a:pt x="155" y="92"/>
                </a:cubicBezTo>
                <a:close/>
                <a:moveTo>
                  <a:pt x="149" y="116"/>
                </a:moveTo>
                <a:cubicBezTo>
                  <a:pt x="113" y="152"/>
                  <a:pt x="113" y="152"/>
                  <a:pt x="113" y="152"/>
                </a:cubicBezTo>
                <a:cubicBezTo>
                  <a:pt x="111" y="154"/>
                  <a:pt x="108" y="156"/>
                  <a:pt x="104" y="15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1" y="156"/>
                  <a:pt x="98" y="154"/>
                  <a:pt x="95" y="152"/>
                </a:cubicBezTo>
                <a:cubicBezTo>
                  <a:pt x="33" y="90"/>
                  <a:pt x="33" y="90"/>
                  <a:pt x="33" y="90"/>
                </a:cubicBezTo>
                <a:cubicBezTo>
                  <a:pt x="31" y="88"/>
                  <a:pt x="30" y="85"/>
                  <a:pt x="31" y="83"/>
                </a:cubicBezTo>
                <a:cubicBezTo>
                  <a:pt x="32" y="65"/>
                  <a:pt x="32" y="65"/>
                  <a:pt x="32" y="65"/>
                </a:cubicBezTo>
                <a:cubicBezTo>
                  <a:pt x="32" y="65"/>
                  <a:pt x="33" y="65"/>
                  <a:pt x="34" y="65"/>
                </a:cubicBezTo>
                <a:cubicBezTo>
                  <a:pt x="35" y="65"/>
                  <a:pt x="36" y="65"/>
                  <a:pt x="37" y="65"/>
                </a:cubicBezTo>
                <a:cubicBezTo>
                  <a:pt x="44" y="65"/>
                  <a:pt x="50" y="63"/>
                  <a:pt x="55" y="58"/>
                </a:cubicBezTo>
                <a:cubicBezTo>
                  <a:pt x="57" y="56"/>
                  <a:pt x="57" y="54"/>
                  <a:pt x="55" y="52"/>
                </a:cubicBezTo>
                <a:cubicBezTo>
                  <a:pt x="53" y="51"/>
                  <a:pt x="51" y="51"/>
                  <a:pt x="49" y="52"/>
                </a:cubicBezTo>
                <a:cubicBezTo>
                  <a:pt x="46" y="56"/>
                  <a:pt x="40" y="57"/>
                  <a:pt x="35" y="57"/>
                </a:cubicBezTo>
                <a:cubicBezTo>
                  <a:pt x="34" y="57"/>
                  <a:pt x="33" y="57"/>
                  <a:pt x="32" y="56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37"/>
                  <a:pt x="34" y="37"/>
                  <a:pt x="35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3" y="34"/>
                  <a:pt x="85" y="34"/>
                  <a:pt x="87" y="36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51" y="101"/>
                  <a:pt x="153" y="104"/>
                  <a:pt x="153" y="107"/>
                </a:cubicBezTo>
                <a:cubicBezTo>
                  <a:pt x="153" y="110"/>
                  <a:pt x="151" y="114"/>
                  <a:pt x="149" y="11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3" name="Freeform 84">
            <a:extLst>
              <a:ext uri="{FF2B5EF4-FFF2-40B4-BE49-F238E27FC236}">
                <a16:creationId xmlns:a16="http://schemas.microsoft.com/office/drawing/2014/main" id="{4D3EB262-4159-4DED-8C9F-A4727A59159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87021" y="5190651"/>
            <a:ext cx="411242" cy="454462"/>
          </a:xfrm>
          <a:custGeom>
            <a:avLst/>
            <a:gdLst>
              <a:gd name="T0" fmla="*/ 84 w 146"/>
              <a:gd name="T1" fmla="*/ 1 h 160"/>
              <a:gd name="T2" fmla="*/ 8 w 146"/>
              <a:gd name="T3" fmla="*/ 19 h 160"/>
              <a:gd name="T4" fmla="*/ 0 w 146"/>
              <a:gd name="T5" fmla="*/ 44 h 160"/>
              <a:gd name="T6" fmla="*/ 35 w 146"/>
              <a:gd name="T7" fmla="*/ 62 h 160"/>
              <a:gd name="T8" fmla="*/ 49 w 146"/>
              <a:gd name="T9" fmla="*/ 37 h 160"/>
              <a:gd name="T10" fmla="*/ 73 w 146"/>
              <a:gd name="T11" fmla="*/ 33 h 160"/>
              <a:gd name="T12" fmla="*/ 97 w 146"/>
              <a:gd name="T13" fmla="*/ 46 h 160"/>
              <a:gd name="T14" fmla="*/ 122 w 146"/>
              <a:gd name="T15" fmla="*/ 63 h 160"/>
              <a:gd name="T16" fmla="*/ 133 w 146"/>
              <a:gd name="T17" fmla="*/ 63 h 160"/>
              <a:gd name="T18" fmla="*/ 146 w 146"/>
              <a:gd name="T19" fmla="*/ 36 h 160"/>
              <a:gd name="T20" fmla="*/ 132 w 146"/>
              <a:gd name="T21" fmla="*/ 55 h 160"/>
              <a:gd name="T22" fmla="*/ 125 w 146"/>
              <a:gd name="T23" fmla="*/ 55 h 160"/>
              <a:gd name="T24" fmla="*/ 105 w 146"/>
              <a:gd name="T25" fmla="*/ 49 h 160"/>
              <a:gd name="T26" fmla="*/ 106 w 146"/>
              <a:gd name="T27" fmla="*/ 36 h 160"/>
              <a:gd name="T28" fmla="*/ 85 w 146"/>
              <a:gd name="T29" fmla="*/ 26 h 160"/>
              <a:gd name="T30" fmla="*/ 52 w 146"/>
              <a:gd name="T31" fmla="*/ 28 h 160"/>
              <a:gd name="T32" fmla="*/ 45 w 146"/>
              <a:gd name="T33" fmla="*/ 30 h 160"/>
              <a:gd name="T34" fmla="*/ 36 w 146"/>
              <a:gd name="T35" fmla="*/ 54 h 160"/>
              <a:gd name="T36" fmla="*/ 14 w 146"/>
              <a:gd name="T37" fmla="*/ 54 h 160"/>
              <a:gd name="T38" fmla="*/ 8 w 146"/>
              <a:gd name="T39" fmla="*/ 44 h 160"/>
              <a:gd name="T40" fmla="*/ 33 w 146"/>
              <a:gd name="T41" fmla="*/ 15 h 160"/>
              <a:gd name="T42" fmla="*/ 121 w 146"/>
              <a:gd name="T43" fmla="*/ 18 h 160"/>
              <a:gd name="T44" fmla="*/ 138 w 146"/>
              <a:gd name="T45" fmla="*/ 49 h 160"/>
              <a:gd name="T46" fmla="*/ 74 w 146"/>
              <a:gd name="T47" fmla="*/ 96 h 160"/>
              <a:gd name="T48" fmla="*/ 74 w 146"/>
              <a:gd name="T49" fmla="*/ 88 h 160"/>
              <a:gd name="T50" fmla="*/ 78 w 146"/>
              <a:gd name="T51" fmla="*/ 84 h 160"/>
              <a:gd name="T52" fmla="*/ 94 w 146"/>
              <a:gd name="T53" fmla="*/ 84 h 160"/>
              <a:gd name="T54" fmla="*/ 107 w 146"/>
              <a:gd name="T55" fmla="*/ 71 h 160"/>
              <a:gd name="T56" fmla="*/ 107 w 146"/>
              <a:gd name="T57" fmla="*/ 79 h 160"/>
              <a:gd name="T58" fmla="*/ 40 w 146"/>
              <a:gd name="T59" fmla="*/ 71 h 160"/>
              <a:gd name="T60" fmla="*/ 53 w 146"/>
              <a:gd name="T61" fmla="*/ 84 h 160"/>
              <a:gd name="T62" fmla="*/ 36 w 146"/>
              <a:gd name="T63" fmla="*/ 84 h 160"/>
              <a:gd name="T64" fmla="*/ 40 w 146"/>
              <a:gd name="T65" fmla="*/ 88 h 160"/>
              <a:gd name="T66" fmla="*/ 74 w 146"/>
              <a:gd name="T67" fmla="*/ 128 h 160"/>
              <a:gd name="T68" fmla="*/ 74 w 146"/>
              <a:gd name="T69" fmla="*/ 120 h 160"/>
              <a:gd name="T70" fmla="*/ 78 w 146"/>
              <a:gd name="T71" fmla="*/ 116 h 160"/>
              <a:gd name="T72" fmla="*/ 94 w 146"/>
              <a:gd name="T73" fmla="*/ 116 h 160"/>
              <a:gd name="T74" fmla="*/ 107 w 146"/>
              <a:gd name="T75" fmla="*/ 103 h 160"/>
              <a:gd name="T76" fmla="*/ 107 w 146"/>
              <a:gd name="T77" fmla="*/ 111 h 160"/>
              <a:gd name="T78" fmla="*/ 40 w 146"/>
              <a:gd name="T79" fmla="*/ 103 h 160"/>
              <a:gd name="T80" fmla="*/ 53 w 146"/>
              <a:gd name="T81" fmla="*/ 116 h 160"/>
              <a:gd name="T82" fmla="*/ 36 w 146"/>
              <a:gd name="T83" fmla="*/ 116 h 160"/>
              <a:gd name="T84" fmla="*/ 40 w 146"/>
              <a:gd name="T85" fmla="*/ 120 h 160"/>
              <a:gd name="T86" fmla="*/ 74 w 146"/>
              <a:gd name="T87" fmla="*/ 160 h 160"/>
              <a:gd name="T88" fmla="*/ 74 w 146"/>
              <a:gd name="T89" fmla="*/ 152 h 160"/>
              <a:gd name="T90" fmla="*/ 78 w 146"/>
              <a:gd name="T91" fmla="*/ 147 h 160"/>
              <a:gd name="T92" fmla="*/ 94 w 146"/>
              <a:gd name="T93" fmla="*/ 147 h 160"/>
              <a:gd name="T94" fmla="*/ 107 w 146"/>
              <a:gd name="T95" fmla="*/ 135 h 160"/>
              <a:gd name="T96" fmla="*/ 107 w 146"/>
              <a:gd name="T97" fmla="*/ 143 h 160"/>
              <a:gd name="T98" fmla="*/ 40 w 146"/>
              <a:gd name="T99" fmla="*/ 135 h 160"/>
              <a:gd name="T100" fmla="*/ 53 w 146"/>
              <a:gd name="T101" fmla="*/ 147 h 160"/>
              <a:gd name="T102" fmla="*/ 36 w 146"/>
              <a:gd name="T103" fmla="*/ 147 h 160"/>
              <a:gd name="T104" fmla="*/ 40 w 146"/>
              <a:gd name="T105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46" h="160">
                <a:moveTo>
                  <a:pt x="141" y="22"/>
                </a:moveTo>
                <a:cubicBezTo>
                  <a:pt x="136" y="16"/>
                  <a:pt x="129" y="13"/>
                  <a:pt x="124" y="10"/>
                </a:cubicBezTo>
                <a:cubicBezTo>
                  <a:pt x="112" y="5"/>
                  <a:pt x="100" y="2"/>
                  <a:pt x="84" y="1"/>
                </a:cubicBezTo>
                <a:cubicBezTo>
                  <a:pt x="80" y="0"/>
                  <a:pt x="76" y="0"/>
                  <a:pt x="72" y="0"/>
                </a:cubicBezTo>
                <a:cubicBezTo>
                  <a:pt x="58" y="0"/>
                  <a:pt x="44" y="2"/>
                  <a:pt x="30" y="7"/>
                </a:cubicBezTo>
                <a:cubicBezTo>
                  <a:pt x="23" y="9"/>
                  <a:pt x="15" y="13"/>
                  <a:pt x="8" y="19"/>
                </a:cubicBezTo>
                <a:cubicBezTo>
                  <a:pt x="2" y="24"/>
                  <a:pt x="0" y="30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9"/>
                  <a:pt x="0" y="41"/>
                  <a:pt x="0" y="44"/>
                </a:cubicBezTo>
                <a:cubicBezTo>
                  <a:pt x="0" y="45"/>
                  <a:pt x="0" y="47"/>
                  <a:pt x="0" y="49"/>
                </a:cubicBezTo>
                <a:cubicBezTo>
                  <a:pt x="0" y="57"/>
                  <a:pt x="6" y="62"/>
                  <a:pt x="14" y="62"/>
                </a:cubicBezTo>
                <a:cubicBezTo>
                  <a:pt x="35" y="62"/>
                  <a:pt x="35" y="62"/>
                  <a:pt x="35" y="62"/>
                </a:cubicBezTo>
                <a:cubicBezTo>
                  <a:pt x="35" y="62"/>
                  <a:pt x="35" y="62"/>
                  <a:pt x="36" y="62"/>
                </a:cubicBezTo>
                <a:cubicBezTo>
                  <a:pt x="43" y="62"/>
                  <a:pt x="49" y="57"/>
                  <a:pt x="49" y="49"/>
                </a:cubicBezTo>
                <a:cubicBezTo>
                  <a:pt x="49" y="37"/>
                  <a:pt x="49" y="37"/>
                  <a:pt x="49" y="37"/>
                </a:cubicBezTo>
                <a:cubicBezTo>
                  <a:pt x="49" y="37"/>
                  <a:pt x="50" y="37"/>
                  <a:pt x="51" y="36"/>
                </a:cubicBezTo>
                <a:cubicBezTo>
                  <a:pt x="52" y="36"/>
                  <a:pt x="53" y="36"/>
                  <a:pt x="54" y="35"/>
                </a:cubicBezTo>
                <a:cubicBezTo>
                  <a:pt x="60" y="34"/>
                  <a:pt x="66" y="33"/>
                  <a:pt x="73" y="33"/>
                </a:cubicBezTo>
                <a:cubicBezTo>
                  <a:pt x="76" y="33"/>
                  <a:pt x="80" y="34"/>
                  <a:pt x="84" y="34"/>
                </a:cubicBezTo>
                <a:cubicBezTo>
                  <a:pt x="89" y="35"/>
                  <a:pt x="94" y="36"/>
                  <a:pt x="97" y="37"/>
                </a:cubicBezTo>
                <a:cubicBezTo>
                  <a:pt x="97" y="40"/>
                  <a:pt x="97" y="43"/>
                  <a:pt x="97" y="46"/>
                </a:cubicBezTo>
                <a:cubicBezTo>
                  <a:pt x="97" y="47"/>
                  <a:pt x="97" y="48"/>
                  <a:pt x="97" y="49"/>
                </a:cubicBezTo>
                <a:cubicBezTo>
                  <a:pt x="97" y="57"/>
                  <a:pt x="103" y="63"/>
                  <a:pt x="111" y="63"/>
                </a:cubicBezTo>
                <a:cubicBezTo>
                  <a:pt x="122" y="63"/>
                  <a:pt x="122" y="63"/>
                  <a:pt x="122" y="63"/>
                </a:cubicBezTo>
                <a:cubicBezTo>
                  <a:pt x="123" y="63"/>
                  <a:pt x="124" y="63"/>
                  <a:pt x="125" y="63"/>
                </a:cubicBezTo>
                <a:cubicBezTo>
                  <a:pt x="126" y="63"/>
                  <a:pt x="128" y="63"/>
                  <a:pt x="129" y="63"/>
                </a:cubicBezTo>
                <a:cubicBezTo>
                  <a:pt x="130" y="63"/>
                  <a:pt x="131" y="63"/>
                  <a:pt x="133" y="63"/>
                </a:cubicBezTo>
                <a:cubicBezTo>
                  <a:pt x="140" y="63"/>
                  <a:pt x="146" y="57"/>
                  <a:pt x="146" y="49"/>
                </a:cubicBezTo>
                <a:cubicBezTo>
                  <a:pt x="146" y="49"/>
                  <a:pt x="146" y="49"/>
                  <a:pt x="146" y="49"/>
                </a:cubicBezTo>
                <a:cubicBezTo>
                  <a:pt x="146" y="36"/>
                  <a:pt x="146" y="36"/>
                  <a:pt x="146" y="36"/>
                </a:cubicBezTo>
                <a:cubicBezTo>
                  <a:pt x="146" y="31"/>
                  <a:pt x="144" y="26"/>
                  <a:pt x="141" y="22"/>
                </a:cubicBezTo>
                <a:close/>
                <a:moveTo>
                  <a:pt x="138" y="49"/>
                </a:moveTo>
                <a:cubicBezTo>
                  <a:pt x="138" y="52"/>
                  <a:pt x="137" y="55"/>
                  <a:pt x="132" y="55"/>
                </a:cubicBezTo>
                <a:cubicBezTo>
                  <a:pt x="132" y="55"/>
                  <a:pt x="132" y="55"/>
                  <a:pt x="132" y="55"/>
                </a:cubicBezTo>
                <a:cubicBezTo>
                  <a:pt x="131" y="55"/>
                  <a:pt x="130" y="55"/>
                  <a:pt x="129" y="55"/>
                </a:cubicBezTo>
                <a:cubicBezTo>
                  <a:pt x="128" y="55"/>
                  <a:pt x="127" y="55"/>
                  <a:pt x="125" y="55"/>
                </a:cubicBezTo>
                <a:cubicBezTo>
                  <a:pt x="124" y="55"/>
                  <a:pt x="123" y="55"/>
                  <a:pt x="122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07" y="55"/>
                  <a:pt x="105" y="53"/>
                  <a:pt x="105" y="49"/>
                </a:cubicBezTo>
                <a:cubicBezTo>
                  <a:pt x="105" y="48"/>
                  <a:pt x="105" y="47"/>
                  <a:pt x="105" y="46"/>
                </a:cubicBezTo>
                <a:cubicBezTo>
                  <a:pt x="105" y="42"/>
                  <a:pt x="105" y="39"/>
                  <a:pt x="106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32"/>
                  <a:pt x="104" y="31"/>
                  <a:pt x="102" y="30"/>
                </a:cubicBezTo>
                <a:cubicBezTo>
                  <a:pt x="102" y="30"/>
                  <a:pt x="102" y="30"/>
                  <a:pt x="102" y="30"/>
                </a:cubicBezTo>
                <a:cubicBezTo>
                  <a:pt x="97" y="28"/>
                  <a:pt x="92" y="27"/>
                  <a:pt x="85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81" y="26"/>
                  <a:pt x="77" y="25"/>
                  <a:pt x="73" y="25"/>
                </a:cubicBezTo>
                <a:cubicBezTo>
                  <a:pt x="66" y="25"/>
                  <a:pt x="59" y="26"/>
                  <a:pt x="52" y="28"/>
                </a:cubicBezTo>
                <a:cubicBezTo>
                  <a:pt x="51" y="28"/>
                  <a:pt x="50" y="28"/>
                  <a:pt x="48" y="29"/>
                </a:cubicBezTo>
                <a:cubicBezTo>
                  <a:pt x="47" y="29"/>
                  <a:pt x="46" y="29"/>
                  <a:pt x="45" y="29"/>
                </a:cubicBezTo>
                <a:cubicBezTo>
                  <a:pt x="45" y="30"/>
                  <a:pt x="45" y="30"/>
                  <a:pt x="45" y="30"/>
                </a:cubicBezTo>
                <a:cubicBezTo>
                  <a:pt x="43" y="30"/>
                  <a:pt x="41" y="32"/>
                  <a:pt x="41" y="36"/>
                </a:cubicBezTo>
                <a:cubicBezTo>
                  <a:pt x="41" y="49"/>
                  <a:pt x="41" y="49"/>
                  <a:pt x="41" y="49"/>
                </a:cubicBezTo>
                <a:cubicBezTo>
                  <a:pt x="41" y="51"/>
                  <a:pt x="40" y="54"/>
                  <a:pt x="36" y="54"/>
                </a:cubicBezTo>
                <a:cubicBezTo>
                  <a:pt x="36" y="54"/>
                  <a:pt x="36" y="54"/>
                  <a:pt x="35" y="54"/>
                </a:cubicBezTo>
                <a:cubicBezTo>
                  <a:pt x="35" y="54"/>
                  <a:pt x="35" y="54"/>
                  <a:pt x="35" y="54"/>
                </a:cubicBezTo>
                <a:cubicBezTo>
                  <a:pt x="14" y="54"/>
                  <a:pt x="14" y="54"/>
                  <a:pt x="14" y="54"/>
                </a:cubicBezTo>
                <a:cubicBezTo>
                  <a:pt x="10" y="54"/>
                  <a:pt x="8" y="52"/>
                  <a:pt x="8" y="49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7"/>
                  <a:pt x="8" y="46"/>
                  <a:pt x="8" y="44"/>
                </a:cubicBezTo>
                <a:cubicBezTo>
                  <a:pt x="8" y="41"/>
                  <a:pt x="8" y="39"/>
                  <a:pt x="8" y="36"/>
                </a:cubicBezTo>
                <a:cubicBezTo>
                  <a:pt x="8" y="32"/>
                  <a:pt x="10" y="29"/>
                  <a:pt x="13" y="25"/>
                </a:cubicBezTo>
                <a:cubicBezTo>
                  <a:pt x="19" y="20"/>
                  <a:pt x="27" y="17"/>
                  <a:pt x="33" y="15"/>
                </a:cubicBezTo>
                <a:cubicBezTo>
                  <a:pt x="45" y="10"/>
                  <a:pt x="59" y="8"/>
                  <a:pt x="72" y="8"/>
                </a:cubicBezTo>
                <a:cubicBezTo>
                  <a:pt x="76" y="8"/>
                  <a:pt x="80" y="8"/>
                  <a:pt x="84" y="9"/>
                </a:cubicBezTo>
                <a:cubicBezTo>
                  <a:pt x="98" y="10"/>
                  <a:pt x="110" y="13"/>
                  <a:pt x="121" y="18"/>
                </a:cubicBezTo>
                <a:cubicBezTo>
                  <a:pt x="127" y="21"/>
                  <a:pt x="132" y="24"/>
                  <a:pt x="135" y="28"/>
                </a:cubicBezTo>
                <a:cubicBezTo>
                  <a:pt x="137" y="30"/>
                  <a:pt x="138" y="33"/>
                  <a:pt x="138" y="36"/>
                </a:cubicBezTo>
                <a:lnTo>
                  <a:pt x="138" y="49"/>
                </a:lnTo>
                <a:close/>
                <a:moveTo>
                  <a:pt x="74" y="71"/>
                </a:moveTo>
                <a:cubicBezTo>
                  <a:pt x="67" y="71"/>
                  <a:pt x="61" y="77"/>
                  <a:pt x="61" y="84"/>
                </a:cubicBezTo>
                <a:cubicBezTo>
                  <a:pt x="61" y="91"/>
                  <a:pt x="67" y="96"/>
                  <a:pt x="74" y="96"/>
                </a:cubicBezTo>
                <a:cubicBezTo>
                  <a:pt x="80" y="96"/>
                  <a:pt x="86" y="91"/>
                  <a:pt x="86" y="84"/>
                </a:cubicBezTo>
                <a:cubicBezTo>
                  <a:pt x="86" y="77"/>
                  <a:pt x="81" y="71"/>
                  <a:pt x="74" y="71"/>
                </a:cubicBezTo>
                <a:close/>
                <a:moveTo>
                  <a:pt x="74" y="88"/>
                </a:moveTo>
                <a:cubicBezTo>
                  <a:pt x="71" y="88"/>
                  <a:pt x="69" y="86"/>
                  <a:pt x="69" y="84"/>
                </a:cubicBezTo>
                <a:cubicBezTo>
                  <a:pt x="69" y="81"/>
                  <a:pt x="71" y="79"/>
                  <a:pt x="74" y="79"/>
                </a:cubicBezTo>
                <a:cubicBezTo>
                  <a:pt x="76" y="79"/>
                  <a:pt x="78" y="81"/>
                  <a:pt x="78" y="84"/>
                </a:cubicBezTo>
                <a:cubicBezTo>
                  <a:pt x="78" y="86"/>
                  <a:pt x="76" y="88"/>
                  <a:pt x="74" y="88"/>
                </a:cubicBezTo>
                <a:close/>
                <a:moveTo>
                  <a:pt x="107" y="71"/>
                </a:moveTo>
                <a:cubicBezTo>
                  <a:pt x="100" y="71"/>
                  <a:pt x="94" y="77"/>
                  <a:pt x="94" y="84"/>
                </a:cubicBezTo>
                <a:cubicBezTo>
                  <a:pt x="94" y="91"/>
                  <a:pt x="100" y="96"/>
                  <a:pt x="107" y="96"/>
                </a:cubicBezTo>
                <a:cubicBezTo>
                  <a:pt x="114" y="96"/>
                  <a:pt x="119" y="91"/>
                  <a:pt x="119" y="84"/>
                </a:cubicBezTo>
                <a:cubicBezTo>
                  <a:pt x="119" y="77"/>
                  <a:pt x="114" y="71"/>
                  <a:pt x="107" y="71"/>
                </a:cubicBezTo>
                <a:close/>
                <a:moveTo>
                  <a:pt x="107" y="88"/>
                </a:moveTo>
                <a:cubicBezTo>
                  <a:pt x="104" y="88"/>
                  <a:pt x="102" y="86"/>
                  <a:pt x="102" y="84"/>
                </a:cubicBezTo>
                <a:cubicBezTo>
                  <a:pt x="102" y="81"/>
                  <a:pt x="104" y="79"/>
                  <a:pt x="107" y="79"/>
                </a:cubicBezTo>
                <a:cubicBezTo>
                  <a:pt x="109" y="79"/>
                  <a:pt x="111" y="81"/>
                  <a:pt x="111" y="84"/>
                </a:cubicBezTo>
                <a:cubicBezTo>
                  <a:pt x="111" y="86"/>
                  <a:pt x="109" y="88"/>
                  <a:pt x="107" y="88"/>
                </a:cubicBezTo>
                <a:close/>
                <a:moveTo>
                  <a:pt x="40" y="71"/>
                </a:moveTo>
                <a:cubicBezTo>
                  <a:pt x="33" y="71"/>
                  <a:pt x="28" y="77"/>
                  <a:pt x="28" y="84"/>
                </a:cubicBezTo>
                <a:cubicBezTo>
                  <a:pt x="28" y="91"/>
                  <a:pt x="33" y="96"/>
                  <a:pt x="40" y="96"/>
                </a:cubicBezTo>
                <a:cubicBezTo>
                  <a:pt x="47" y="96"/>
                  <a:pt x="53" y="91"/>
                  <a:pt x="53" y="84"/>
                </a:cubicBezTo>
                <a:cubicBezTo>
                  <a:pt x="53" y="77"/>
                  <a:pt x="47" y="71"/>
                  <a:pt x="40" y="71"/>
                </a:cubicBezTo>
                <a:close/>
                <a:moveTo>
                  <a:pt x="40" y="88"/>
                </a:moveTo>
                <a:cubicBezTo>
                  <a:pt x="38" y="88"/>
                  <a:pt x="36" y="86"/>
                  <a:pt x="36" y="84"/>
                </a:cubicBezTo>
                <a:cubicBezTo>
                  <a:pt x="36" y="81"/>
                  <a:pt x="38" y="79"/>
                  <a:pt x="40" y="79"/>
                </a:cubicBezTo>
                <a:cubicBezTo>
                  <a:pt x="43" y="79"/>
                  <a:pt x="45" y="81"/>
                  <a:pt x="45" y="84"/>
                </a:cubicBezTo>
                <a:cubicBezTo>
                  <a:pt x="45" y="86"/>
                  <a:pt x="43" y="88"/>
                  <a:pt x="40" y="88"/>
                </a:cubicBezTo>
                <a:close/>
                <a:moveTo>
                  <a:pt x="74" y="103"/>
                </a:moveTo>
                <a:cubicBezTo>
                  <a:pt x="67" y="103"/>
                  <a:pt x="61" y="109"/>
                  <a:pt x="61" y="116"/>
                </a:cubicBezTo>
                <a:cubicBezTo>
                  <a:pt x="61" y="122"/>
                  <a:pt x="67" y="128"/>
                  <a:pt x="74" y="128"/>
                </a:cubicBezTo>
                <a:cubicBezTo>
                  <a:pt x="80" y="128"/>
                  <a:pt x="86" y="122"/>
                  <a:pt x="86" y="116"/>
                </a:cubicBezTo>
                <a:cubicBezTo>
                  <a:pt x="86" y="109"/>
                  <a:pt x="81" y="103"/>
                  <a:pt x="74" y="103"/>
                </a:cubicBezTo>
                <a:close/>
                <a:moveTo>
                  <a:pt x="74" y="120"/>
                </a:moveTo>
                <a:cubicBezTo>
                  <a:pt x="71" y="120"/>
                  <a:pt x="69" y="118"/>
                  <a:pt x="69" y="116"/>
                </a:cubicBezTo>
                <a:cubicBezTo>
                  <a:pt x="69" y="113"/>
                  <a:pt x="71" y="111"/>
                  <a:pt x="74" y="111"/>
                </a:cubicBezTo>
                <a:cubicBezTo>
                  <a:pt x="76" y="111"/>
                  <a:pt x="78" y="113"/>
                  <a:pt x="78" y="116"/>
                </a:cubicBezTo>
                <a:cubicBezTo>
                  <a:pt x="78" y="118"/>
                  <a:pt x="76" y="120"/>
                  <a:pt x="74" y="120"/>
                </a:cubicBezTo>
                <a:close/>
                <a:moveTo>
                  <a:pt x="107" y="103"/>
                </a:moveTo>
                <a:cubicBezTo>
                  <a:pt x="100" y="103"/>
                  <a:pt x="94" y="109"/>
                  <a:pt x="94" y="116"/>
                </a:cubicBezTo>
                <a:cubicBezTo>
                  <a:pt x="94" y="122"/>
                  <a:pt x="100" y="128"/>
                  <a:pt x="107" y="128"/>
                </a:cubicBezTo>
                <a:cubicBezTo>
                  <a:pt x="114" y="128"/>
                  <a:pt x="119" y="122"/>
                  <a:pt x="119" y="116"/>
                </a:cubicBezTo>
                <a:cubicBezTo>
                  <a:pt x="119" y="109"/>
                  <a:pt x="114" y="103"/>
                  <a:pt x="107" y="103"/>
                </a:cubicBezTo>
                <a:close/>
                <a:moveTo>
                  <a:pt x="107" y="120"/>
                </a:moveTo>
                <a:cubicBezTo>
                  <a:pt x="104" y="120"/>
                  <a:pt x="102" y="118"/>
                  <a:pt x="102" y="116"/>
                </a:cubicBezTo>
                <a:cubicBezTo>
                  <a:pt x="102" y="113"/>
                  <a:pt x="104" y="111"/>
                  <a:pt x="107" y="111"/>
                </a:cubicBezTo>
                <a:cubicBezTo>
                  <a:pt x="109" y="111"/>
                  <a:pt x="111" y="113"/>
                  <a:pt x="111" y="116"/>
                </a:cubicBezTo>
                <a:cubicBezTo>
                  <a:pt x="111" y="118"/>
                  <a:pt x="109" y="120"/>
                  <a:pt x="107" y="120"/>
                </a:cubicBezTo>
                <a:close/>
                <a:moveTo>
                  <a:pt x="40" y="103"/>
                </a:moveTo>
                <a:cubicBezTo>
                  <a:pt x="33" y="103"/>
                  <a:pt x="28" y="109"/>
                  <a:pt x="28" y="116"/>
                </a:cubicBezTo>
                <a:cubicBezTo>
                  <a:pt x="28" y="122"/>
                  <a:pt x="33" y="128"/>
                  <a:pt x="40" y="128"/>
                </a:cubicBezTo>
                <a:cubicBezTo>
                  <a:pt x="47" y="128"/>
                  <a:pt x="53" y="122"/>
                  <a:pt x="53" y="116"/>
                </a:cubicBezTo>
                <a:cubicBezTo>
                  <a:pt x="53" y="109"/>
                  <a:pt x="47" y="103"/>
                  <a:pt x="40" y="103"/>
                </a:cubicBezTo>
                <a:close/>
                <a:moveTo>
                  <a:pt x="40" y="120"/>
                </a:moveTo>
                <a:cubicBezTo>
                  <a:pt x="38" y="120"/>
                  <a:pt x="36" y="118"/>
                  <a:pt x="36" y="116"/>
                </a:cubicBezTo>
                <a:cubicBezTo>
                  <a:pt x="36" y="113"/>
                  <a:pt x="38" y="111"/>
                  <a:pt x="40" y="111"/>
                </a:cubicBezTo>
                <a:cubicBezTo>
                  <a:pt x="43" y="111"/>
                  <a:pt x="45" y="113"/>
                  <a:pt x="45" y="116"/>
                </a:cubicBezTo>
                <a:cubicBezTo>
                  <a:pt x="45" y="118"/>
                  <a:pt x="43" y="120"/>
                  <a:pt x="40" y="120"/>
                </a:cubicBezTo>
                <a:close/>
                <a:moveTo>
                  <a:pt x="74" y="135"/>
                </a:moveTo>
                <a:cubicBezTo>
                  <a:pt x="67" y="135"/>
                  <a:pt x="61" y="141"/>
                  <a:pt x="61" y="147"/>
                </a:cubicBezTo>
                <a:cubicBezTo>
                  <a:pt x="61" y="154"/>
                  <a:pt x="67" y="160"/>
                  <a:pt x="74" y="160"/>
                </a:cubicBezTo>
                <a:cubicBezTo>
                  <a:pt x="80" y="160"/>
                  <a:pt x="86" y="154"/>
                  <a:pt x="86" y="147"/>
                </a:cubicBezTo>
                <a:cubicBezTo>
                  <a:pt x="86" y="141"/>
                  <a:pt x="81" y="135"/>
                  <a:pt x="74" y="135"/>
                </a:cubicBezTo>
                <a:close/>
                <a:moveTo>
                  <a:pt x="74" y="152"/>
                </a:moveTo>
                <a:cubicBezTo>
                  <a:pt x="71" y="152"/>
                  <a:pt x="69" y="150"/>
                  <a:pt x="69" y="147"/>
                </a:cubicBezTo>
                <a:cubicBezTo>
                  <a:pt x="69" y="145"/>
                  <a:pt x="71" y="143"/>
                  <a:pt x="74" y="143"/>
                </a:cubicBezTo>
                <a:cubicBezTo>
                  <a:pt x="76" y="143"/>
                  <a:pt x="78" y="145"/>
                  <a:pt x="78" y="147"/>
                </a:cubicBezTo>
                <a:cubicBezTo>
                  <a:pt x="78" y="150"/>
                  <a:pt x="76" y="152"/>
                  <a:pt x="74" y="152"/>
                </a:cubicBezTo>
                <a:close/>
                <a:moveTo>
                  <a:pt x="107" y="135"/>
                </a:moveTo>
                <a:cubicBezTo>
                  <a:pt x="100" y="135"/>
                  <a:pt x="94" y="141"/>
                  <a:pt x="94" y="147"/>
                </a:cubicBezTo>
                <a:cubicBezTo>
                  <a:pt x="94" y="154"/>
                  <a:pt x="100" y="160"/>
                  <a:pt x="107" y="160"/>
                </a:cubicBezTo>
                <a:cubicBezTo>
                  <a:pt x="114" y="160"/>
                  <a:pt x="119" y="154"/>
                  <a:pt x="119" y="147"/>
                </a:cubicBezTo>
                <a:cubicBezTo>
                  <a:pt x="119" y="141"/>
                  <a:pt x="114" y="135"/>
                  <a:pt x="107" y="135"/>
                </a:cubicBezTo>
                <a:close/>
                <a:moveTo>
                  <a:pt x="107" y="152"/>
                </a:moveTo>
                <a:cubicBezTo>
                  <a:pt x="104" y="152"/>
                  <a:pt x="102" y="150"/>
                  <a:pt x="102" y="147"/>
                </a:cubicBezTo>
                <a:cubicBezTo>
                  <a:pt x="102" y="145"/>
                  <a:pt x="104" y="143"/>
                  <a:pt x="107" y="143"/>
                </a:cubicBezTo>
                <a:cubicBezTo>
                  <a:pt x="109" y="143"/>
                  <a:pt x="111" y="145"/>
                  <a:pt x="111" y="147"/>
                </a:cubicBezTo>
                <a:cubicBezTo>
                  <a:pt x="111" y="150"/>
                  <a:pt x="109" y="152"/>
                  <a:pt x="107" y="152"/>
                </a:cubicBezTo>
                <a:close/>
                <a:moveTo>
                  <a:pt x="40" y="135"/>
                </a:moveTo>
                <a:cubicBezTo>
                  <a:pt x="33" y="135"/>
                  <a:pt x="28" y="141"/>
                  <a:pt x="28" y="147"/>
                </a:cubicBezTo>
                <a:cubicBezTo>
                  <a:pt x="28" y="154"/>
                  <a:pt x="33" y="160"/>
                  <a:pt x="40" y="160"/>
                </a:cubicBezTo>
                <a:cubicBezTo>
                  <a:pt x="47" y="160"/>
                  <a:pt x="53" y="154"/>
                  <a:pt x="53" y="147"/>
                </a:cubicBezTo>
                <a:cubicBezTo>
                  <a:pt x="53" y="141"/>
                  <a:pt x="47" y="135"/>
                  <a:pt x="40" y="135"/>
                </a:cubicBezTo>
                <a:close/>
                <a:moveTo>
                  <a:pt x="40" y="152"/>
                </a:moveTo>
                <a:cubicBezTo>
                  <a:pt x="38" y="152"/>
                  <a:pt x="36" y="150"/>
                  <a:pt x="36" y="147"/>
                </a:cubicBezTo>
                <a:cubicBezTo>
                  <a:pt x="36" y="145"/>
                  <a:pt x="38" y="143"/>
                  <a:pt x="40" y="143"/>
                </a:cubicBezTo>
                <a:cubicBezTo>
                  <a:pt x="43" y="143"/>
                  <a:pt x="45" y="145"/>
                  <a:pt x="45" y="147"/>
                </a:cubicBezTo>
                <a:cubicBezTo>
                  <a:pt x="45" y="150"/>
                  <a:pt x="43" y="152"/>
                  <a:pt x="40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4" name="Freeform 85">
            <a:extLst>
              <a:ext uri="{FF2B5EF4-FFF2-40B4-BE49-F238E27FC236}">
                <a16:creationId xmlns:a16="http://schemas.microsoft.com/office/drawing/2014/main" id="{F8443A89-E2AE-4D54-AD56-11F1E0C0711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4755" y="570142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30 w 160"/>
              <a:gd name="T7" fmla="*/ 137 h 160"/>
              <a:gd name="T8" fmla="*/ 125 w 160"/>
              <a:gd name="T9" fmla="*/ 114 h 160"/>
              <a:gd name="T10" fmla="*/ 125 w 160"/>
              <a:gd name="T11" fmla="*/ 98 h 160"/>
              <a:gd name="T12" fmla="*/ 106 w 160"/>
              <a:gd name="T13" fmla="*/ 83 h 160"/>
              <a:gd name="T14" fmla="*/ 92 w 160"/>
              <a:gd name="T15" fmla="*/ 92 h 160"/>
              <a:gd name="T16" fmla="*/ 89 w 160"/>
              <a:gd name="T17" fmla="*/ 91 h 160"/>
              <a:gd name="T18" fmla="*/ 68 w 160"/>
              <a:gd name="T19" fmla="*/ 68 h 160"/>
              <a:gd name="T20" fmla="*/ 74 w 160"/>
              <a:gd name="T21" fmla="*/ 62 h 160"/>
              <a:gd name="T22" fmla="*/ 68 w 160"/>
              <a:gd name="T23" fmla="*/ 40 h 160"/>
              <a:gd name="T24" fmla="*/ 62 w 160"/>
              <a:gd name="T25" fmla="*/ 35 h 160"/>
              <a:gd name="T26" fmla="*/ 46 w 160"/>
              <a:gd name="T27" fmla="*/ 35 h 160"/>
              <a:gd name="T28" fmla="*/ 39 w 160"/>
              <a:gd name="T29" fmla="*/ 42 h 160"/>
              <a:gd name="T30" fmla="*/ 37 w 160"/>
              <a:gd name="T31" fmla="*/ 68 h 160"/>
              <a:gd name="T32" fmla="*/ 86 w 160"/>
              <a:gd name="T33" fmla="*/ 120 h 160"/>
              <a:gd name="T34" fmla="*/ 106 w 160"/>
              <a:gd name="T35" fmla="*/ 126 h 160"/>
              <a:gd name="T36" fmla="*/ 119 w 160"/>
              <a:gd name="T37" fmla="*/ 120 h 160"/>
              <a:gd name="T38" fmla="*/ 120 w 160"/>
              <a:gd name="T39" fmla="*/ 120 h 160"/>
              <a:gd name="T40" fmla="*/ 80 w 160"/>
              <a:gd name="T41" fmla="*/ 152 h 160"/>
              <a:gd name="T42" fmla="*/ 80 w 160"/>
              <a:gd name="T43" fmla="*/ 8 h 160"/>
              <a:gd name="T44" fmla="*/ 149 w 160"/>
              <a:gd name="T45" fmla="*/ 99 h 160"/>
              <a:gd name="T46" fmla="*/ 157 w 160"/>
              <a:gd name="T47" fmla="*/ 101 h 160"/>
              <a:gd name="T48" fmla="*/ 137 w 160"/>
              <a:gd name="T49" fmla="*/ 23 h 160"/>
              <a:gd name="T50" fmla="*/ 106 w 160"/>
              <a:gd name="T51" fmla="*/ 118 h 160"/>
              <a:gd name="T52" fmla="*/ 89 w 160"/>
              <a:gd name="T53" fmla="*/ 113 h 160"/>
              <a:gd name="T54" fmla="*/ 45 w 160"/>
              <a:gd name="T55" fmla="*/ 65 h 160"/>
              <a:gd name="T56" fmla="*/ 45 w 160"/>
              <a:gd name="T57" fmla="*/ 47 h 160"/>
              <a:gd name="T58" fmla="*/ 54 w 160"/>
              <a:gd name="T59" fmla="*/ 39 h 160"/>
              <a:gd name="T60" fmla="*/ 57 w 160"/>
              <a:gd name="T61" fmla="*/ 40 h 160"/>
              <a:gd name="T62" fmla="*/ 62 w 160"/>
              <a:gd name="T63" fmla="*/ 46 h 160"/>
              <a:gd name="T64" fmla="*/ 68 w 160"/>
              <a:gd name="T65" fmla="*/ 56 h 160"/>
              <a:gd name="T66" fmla="*/ 61 w 160"/>
              <a:gd name="T67" fmla="*/ 63 h 160"/>
              <a:gd name="T68" fmla="*/ 60 w 160"/>
              <a:gd name="T69" fmla="*/ 69 h 160"/>
              <a:gd name="T70" fmla="*/ 66 w 160"/>
              <a:gd name="T71" fmla="*/ 81 h 160"/>
              <a:gd name="T72" fmla="*/ 85 w 160"/>
              <a:gd name="T73" fmla="*/ 98 h 160"/>
              <a:gd name="T74" fmla="*/ 90 w 160"/>
              <a:gd name="T75" fmla="*/ 100 h 160"/>
              <a:gd name="T76" fmla="*/ 93 w 160"/>
              <a:gd name="T77" fmla="*/ 101 h 160"/>
              <a:gd name="T78" fmla="*/ 104 w 160"/>
              <a:gd name="T79" fmla="*/ 92 h 160"/>
              <a:gd name="T80" fmla="*/ 108 w 160"/>
              <a:gd name="T81" fmla="*/ 92 h 160"/>
              <a:gd name="T82" fmla="*/ 120 w 160"/>
              <a:gd name="T83" fmla="*/ 103 h 160"/>
              <a:gd name="T84" fmla="*/ 119 w 160"/>
              <a:gd name="T85" fmla="*/ 108 h 160"/>
              <a:gd name="T86" fmla="*/ 113 w 160"/>
              <a:gd name="T87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92" y="160"/>
                  <a:pt x="104" y="158"/>
                  <a:pt x="113" y="153"/>
                </a:cubicBezTo>
                <a:cubicBezTo>
                  <a:pt x="121" y="149"/>
                  <a:pt x="127" y="143"/>
                  <a:pt x="130" y="137"/>
                </a:cubicBezTo>
                <a:cubicBezTo>
                  <a:pt x="133" y="129"/>
                  <a:pt x="132" y="121"/>
                  <a:pt x="125" y="114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25" y="114"/>
                  <a:pt x="125" y="114"/>
                  <a:pt x="125" y="114"/>
                </a:cubicBezTo>
                <a:cubicBezTo>
                  <a:pt x="130" y="109"/>
                  <a:pt x="130" y="103"/>
                  <a:pt x="125" y="98"/>
                </a:cubicBezTo>
                <a:cubicBezTo>
                  <a:pt x="114" y="86"/>
                  <a:pt x="114" y="86"/>
                  <a:pt x="114" y="86"/>
                </a:cubicBezTo>
                <a:cubicBezTo>
                  <a:pt x="112" y="84"/>
                  <a:pt x="109" y="83"/>
                  <a:pt x="106" y="83"/>
                </a:cubicBezTo>
                <a:cubicBezTo>
                  <a:pt x="103" y="83"/>
                  <a:pt x="100" y="84"/>
                  <a:pt x="98" y="86"/>
                </a:cubicBezTo>
                <a:cubicBezTo>
                  <a:pt x="92" y="92"/>
                  <a:pt x="92" y="92"/>
                  <a:pt x="92" y="92"/>
                </a:cubicBezTo>
                <a:cubicBezTo>
                  <a:pt x="92" y="92"/>
                  <a:pt x="92" y="92"/>
                  <a:pt x="91" y="92"/>
                </a:cubicBezTo>
                <a:cubicBezTo>
                  <a:pt x="91" y="92"/>
                  <a:pt x="90" y="91"/>
                  <a:pt x="89" y="91"/>
                </a:cubicBezTo>
                <a:cubicBezTo>
                  <a:pt x="83" y="87"/>
                  <a:pt x="78" y="82"/>
                  <a:pt x="73" y="76"/>
                </a:cubicBezTo>
                <a:cubicBezTo>
                  <a:pt x="70" y="73"/>
                  <a:pt x="69" y="70"/>
                  <a:pt x="68" y="68"/>
                </a:cubicBezTo>
                <a:cubicBezTo>
                  <a:pt x="69" y="66"/>
                  <a:pt x="70" y="65"/>
                  <a:pt x="72" y="64"/>
                </a:cubicBezTo>
                <a:cubicBezTo>
                  <a:pt x="72" y="63"/>
                  <a:pt x="73" y="63"/>
                  <a:pt x="74" y="62"/>
                </a:cubicBezTo>
                <a:cubicBezTo>
                  <a:pt x="78" y="57"/>
                  <a:pt x="78" y="51"/>
                  <a:pt x="74" y="46"/>
                </a:cubicBezTo>
                <a:cubicBezTo>
                  <a:pt x="68" y="40"/>
                  <a:pt x="68" y="40"/>
                  <a:pt x="68" y="40"/>
                </a:cubicBezTo>
                <a:cubicBezTo>
                  <a:pt x="67" y="40"/>
                  <a:pt x="67" y="39"/>
                  <a:pt x="66" y="38"/>
                </a:cubicBezTo>
                <a:cubicBezTo>
                  <a:pt x="65" y="37"/>
                  <a:pt x="63" y="36"/>
                  <a:pt x="62" y="35"/>
                </a:cubicBezTo>
                <a:cubicBezTo>
                  <a:pt x="60" y="32"/>
                  <a:pt x="57" y="31"/>
                  <a:pt x="54" y="31"/>
                </a:cubicBezTo>
                <a:cubicBezTo>
                  <a:pt x="51" y="31"/>
                  <a:pt x="49" y="32"/>
                  <a:pt x="46" y="35"/>
                </a:cubicBezTo>
                <a:cubicBezTo>
                  <a:pt x="46" y="35"/>
                  <a:pt x="46" y="35"/>
                  <a:pt x="46" y="35"/>
                </a:cubicBezTo>
                <a:cubicBezTo>
                  <a:pt x="39" y="42"/>
                  <a:pt x="39" y="42"/>
                  <a:pt x="39" y="42"/>
                </a:cubicBezTo>
                <a:cubicBezTo>
                  <a:pt x="37" y="45"/>
                  <a:pt x="35" y="48"/>
                  <a:pt x="35" y="52"/>
                </a:cubicBezTo>
                <a:cubicBezTo>
                  <a:pt x="34" y="58"/>
                  <a:pt x="36" y="64"/>
                  <a:pt x="37" y="68"/>
                </a:cubicBezTo>
                <a:cubicBezTo>
                  <a:pt x="41" y="77"/>
                  <a:pt x="46" y="85"/>
                  <a:pt x="53" y="95"/>
                </a:cubicBezTo>
                <a:cubicBezTo>
                  <a:pt x="62" y="105"/>
                  <a:pt x="73" y="114"/>
                  <a:pt x="86" y="120"/>
                </a:cubicBezTo>
                <a:cubicBezTo>
                  <a:pt x="91" y="123"/>
                  <a:pt x="97" y="125"/>
                  <a:pt x="105" y="126"/>
                </a:cubicBezTo>
                <a:cubicBezTo>
                  <a:pt x="105" y="126"/>
                  <a:pt x="106" y="126"/>
                  <a:pt x="106" y="126"/>
                </a:cubicBezTo>
                <a:cubicBezTo>
                  <a:pt x="111" y="126"/>
                  <a:pt x="115" y="124"/>
                  <a:pt x="119" y="120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19" y="120"/>
                  <a:pt x="119" y="120"/>
                  <a:pt x="119" y="120"/>
                </a:cubicBezTo>
                <a:cubicBezTo>
                  <a:pt x="120" y="120"/>
                  <a:pt x="120" y="120"/>
                  <a:pt x="120" y="120"/>
                </a:cubicBezTo>
                <a:cubicBezTo>
                  <a:pt x="124" y="124"/>
                  <a:pt x="125" y="129"/>
                  <a:pt x="123" y="134"/>
                </a:cubicBezTo>
                <a:cubicBezTo>
                  <a:pt x="119" y="143"/>
                  <a:pt x="104" y="152"/>
                  <a:pt x="80" y="152"/>
                </a:cubicBezTo>
                <a:cubicBezTo>
                  <a:pt x="40" y="152"/>
                  <a:pt x="8" y="120"/>
                  <a:pt x="8" y="80"/>
                </a:cubicBez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87"/>
                  <a:pt x="151" y="93"/>
                  <a:pt x="149" y="99"/>
                </a:cubicBezTo>
                <a:cubicBezTo>
                  <a:pt x="149" y="101"/>
                  <a:pt x="150" y="103"/>
                  <a:pt x="152" y="104"/>
                </a:cubicBezTo>
                <a:cubicBezTo>
                  <a:pt x="154" y="105"/>
                  <a:pt x="157" y="103"/>
                  <a:pt x="157" y="101"/>
                </a:cubicBezTo>
                <a:cubicBezTo>
                  <a:pt x="159" y="94"/>
                  <a:pt x="160" y="87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13" y="115"/>
                </a:moveTo>
                <a:cubicBezTo>
                  <a:pt x="111" y="117"/>
                  <a:pt x="109" y="118"/>
                  <a:pt x="106" y="118"/>
                </a:cubicBezTo>
                <a:cubicBezTo>
                  <a:pt x="106" y="118"/>
                  <a:pt x="105" y="118"/>
                  <a:pt x="105" y="118"/>
                </a:cubicBezTo>
                <a:cubicBezTo>
                  <a:pt x="99" y="117"/>
                  <a:pt x="94" y="115"/>
                  <a:pt x="89" y="113"/>
                </a:cubicBezTo>
                <a:cubicBezTo>
                  <a:pt x="78" y="107"/>
                  <a:pt x="68" y="100"/>
                  <a:pt x="59" y="89"/>
                </a:cubicBezTo>
                <a:cubicBezTo>
                  <a:pt x="52" y="81"/>
                  <a:pt x="48" y="73"/>
                  <a:pt x="45" y="65"/>
                </a:cubicBezTo>
                <a:cubicBezTo>
                  <a:pt x="43" y="60"/>
                  <a:pt x="42" y="56"/>
                  <a:pt x="42" y="53"/>
                </a:cubicBezTo>
                <a:cubicBezTo>
                  <a:pt x="43" y="50"/>
                  <a:pt x="43" y="49"/>
                  <a:pt x="45" y="47"/>
                </a:cubicBezTo>
                <a:cubicBezTo>
                  <a:pt x="52" y="40"/>
                  <a:pt x="52" y="40"/>
                  <a:pt x="52" y="40"/>
                </a:cubicBezTo>
                <a:cubicBezTo>
                  <a:pt x="53" y="40"/>
                  <a:pt x="53" y="39"/>
                  <a:pt x="54" y="39"/>
                </a:cubicBezTo>
                <a:cubicBezTo>
                  <a:pt x="55" y="39"/>
                  <a:pt x="56" y="40"/>
                  <a:pt x="57" y="40"/>
                </a:cubicBezTo>
                <a:cubicBezTo>
                  <a:pt x="57" y="40"/>
                  <a:pt x="57" y="40"/>
                  <a:pt x="57" y="40"/>
                </a:cubicBezTo>
                <a:cubicBezTo>
                  <a:pt x="58" y="41"/>
                  <a:pt x="59" y="43"/>
                  <a:pt x="60" y="44"/>
                </a:cubicBezTo>
                <a:cubicBezTo>
                  <a:pt x="61" y="45"/>
                  <a:pt x="62" y="45"/>
                  <a:pt x="62" y="46"/>
                </a:cubicBezTo>
                <a:cubicBezTo>
                  <a:pt x="68" y="52"/>
                  <a:pt x="68" y="52"/>
                  <a:pt x="68" y="52"/>
                </a:cubicBezTo>
                <a:cubicBezTo>
                  <a:pt x="70" y="53"/>
                  <a:pt x="70" y="55"/>
                  <a:pt x="68" y="56"/>
                </a:cubicBezTo>
                <a:cubicBezTo>
                  <a:pt x="67" y="57"/>
                  <a:pt x="67" y="57"/>
                  <a:pt x="66" y="58"/>
                </a:cubicBezTo>
                <a:cubicBezTo>
                  <a:pt x="64" y="60"/>
                  <a:pt x="63" y="61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6"/>
                  <a:pt x="59" y="68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1" y="73"/>
                  <a:pt x="63" y="76"/>
                  <a:pt x="66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72" y="88"/>
                  <a:pt x="78" y="93"/>
                  <a:pt x="85" y="98"/>
                </a:cubicBezTo>
                <a:cubicBezTo>
                  <a:pt x="86" y="98"/>
                  <a:pt x="87" y="99"/>
                  <a:pt x="88" y="99"/>
                </a:cubicBezTo>
                <a:cubicBezTo>
                  <a:pt x="88" y="99"/>
                  <a:pt x="89" y="100"/>
                  <a:pt x="90" y="100"/>
                </a:cubicBezTo>
                <a:cubicBezTo>
                  <a:pt x="90" y="100"/>
                  <a:pt x="90" y="100"/>
                  <a:pt x="90" y="100"/>
                </a:cubicBezTo>
                <a:cubicBezTo>
                  <a:pt x="91" y="101"/>
                  <a:pt x="92" y="101"/>
                  <a:pt x="93" y="101"/>
                </a:cubicBezTo>
                <a:cubicBezTo>
                  <a:pt x="94" y="101"/>
                  <a:pt x="95" y="100"/>
                  <a:pt x="97" y="99"/>
                </a:cubicBezTo>
                <a:cubicBezTo>
                  <a:pt x="104" y="92"/>
                  <a:pt x="104" y="92"/>
                  <a:pt x="104" y="92"/>
                </a:cubicBezTo>
                <a:cubicBezTo>
                  <a:pt x="104" y="91"/>
                  <a:pt x="105" y="91"/>
                  <a:pt x="106" y="91"/>
                </a:cubicBezTo>
                <a:cubicBezTo>
                  <a:pt x="107" y="91"/>
                  <a:pt x="108" y="91"/>
                  <a:pt x="108" y="92"/>
                </a:cubicBezTo>
                <a:cubicBezTo>
                  <a:pt x="108" y="92"/>
                  <a:pt x="108" y="92"/>
                  <a:pt x="108" y="92"/>
                </a:cubicBezTo>
                <a:cubicBezTo>
                  <a:pt x="120" y="103"/>
                  <a:pt x="120" y="103"/>
                  <a:pt x="120" y="103"/>
                </a:cubicBezTo>
                <a:cubicBezTo>
                  <a:pt x="121" y="105"/>
                  <a:pt x="121" y="106"/>
                  <a:pt x="119" y="108"/>
                </a:cubicBezTo>
                <a:cubicBezTo>
                  <a:pt x="119" y="108"/>
                  <a:pt x="119" y="108"/>
                  <a:pt x="119" y="108"/>
                </a:cubicBezTo>
                <a:cubicBezTo>
                  <a:pt x="119" y="109"/>
                  <a:pt x="118" y="110"/>
                  <a:pt x="117" y="111"/>
                </a:cubicBezTo>
                <a:cubicBezTo>
                  <a:pt x="116" y="112"/>
                  <a:pt x="114" y="113"/>
                  <a:pt x="113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5" name="Freeform 86">
            <a:extLst>
              <a:ext uri="{FF2B5EF4-FFF2-40B4-BE49-F238E27FC236}">
                <a16:creationId xmlns:a16="http://schemas.microsoft.com/office/drawing/2014/main" id="{837656B0-A424-4A1C-BE98-681FB95372E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0567" y="1633539"/>
            <a:ext cx="455772" cy="400764"/>
          </a:xfrm>
          <a:custGeom>
            <a:avLst/>
            <a:gdLst>
              <a:gd name="T0" fmla="*/ 161 w 162"/>
              <a:gd name="T1" fmla="*/ 91 h 141"/>
              <a:gd name="T2" fmla="*/ 155 w 162"/>
              <a:gd name="T3" fmla="*/ 89 h 141"/>
              <a:gd name="T4" fmla="*/ 84 w 162"/>
              <a:gd name="T5" fmla="*/ 112 h 141"/>
              <a:gd name="T6" fmla="*/ 68 w 162"/>
              <a:gd name="T7" fmla="*/ 103 h 141"/>
              <a:gd name="T8" fmla="*/ 67 w 162"/>
              <a:gd name="T9" fmla="*/ 103 h 141"/>
              <a:gd name="T10" fmla="*/ 66 w 162"/>
              <a:gd name="T11" fmla="*/ 103 h 141"/>
              <a:gd name="T12" fmla="*/ 38 w 162"/>
              <a:gd name="T13" fmla="*/ 18 h 141"/>
              <a:gd name="T14" fmla="*/ 36 w 162"/>
              <a:gd name="T15" fmla="*/ 16 h 141"/>
              <a:gd name="T16" fmla="*/ 7 w 162"/>
              <a:gd name="T17" fmla="*/ 1 h 141"/>
              <a:gd name="T18" fmla="*/ 1 w 162"/>
              <a:gd name="T19" fmla="*/ 3 h 141"/>
              <a:gd name="T20" fmla="*/ 3 w 162"/>
              <a:gd name="T21" fmla="*/ 9 h 141"/>
              <a:gd name="T22" fmla="*/ 30 w 162"/>
              <a:gd name="T23" fmla="*/ 23 h 141"/>
              <a:gd name="T24" fmla="*/ 58 w 162"/>
              <a:gd name="T25" fmla="*/ 106 h 141"/>
              <a:gd name="T26" fmla="*/ 54 w 162"/>
              <a:gd name="T27" fmla="*/ 109 h 141"/>
              <a:gd name="T28" fmla="*/ 49 w 162"/>
              <a:gd name="T29" fmla="*/ 123 h 141"/>
              <a:gd name="T30" fmla="*/ 68 w 162"/>
              <a:gd name="T31" fmla="*/ 141 h 141"/>
              <a:gd name="T32" fmla="*/ 69 w 162"/>
              <a:gd name="T33" fmla="*/ 141 h 141"/>
              <a:gd name="T34" fmla="*/ 87 w 162"/>
              <a:gd name="T35" fmla="*/ 121 h 141"/>
              <a:gd name="T36" fmla="*/ 87 w 162"/>
              <a:gd name="T37" fmla="*/ 120 h 141"/>
              <a:gd name="T38" fmla="*/ 158 w 162"/>
              <a:gd name="T39" fmla="*/ 97 h 141"/>
              <a:gd name="T40" fmla="*/ 161 w 162"/>
              <a:gd name="T41" fmla="*/ 91 h 141"/>
              <a:gd name="T42" fmla="*/ 69 w 162"/>
              <a:gd name="T43" fmla="*/ 132 h 141"/>
              <a:gd name="T44" fmla="*/ 58 w 162"/>
              <a:gd name="T45" fmla="*/ 122 h 141"/>
              <a:gd name="T46" fmla="*/ 61 w 162"/>
              <a:gd name="T47" fmla="*/ 115 h 141"/>
              <a:gd name="T48" fmla="*/ 68 w 162"/>
              <a:gd name="T49" fmla="*/ 112 h 141"/>
              <a:gd name="T50" fmla="*/ 68 w 162"/>
              <a:gd name="T51" fmla="*/ 112 h 141"/>
              <a:gd name="T52" fmla="*/ 78 w 162"/>
              <a:gd name="T53" fmla="*/ 122 h 141"/>
              <a:gd name="T54" fmla="*/ 69 w 162"/>
              <a:gd name="T55" fmla="*/ 132 h 141"/>
              <a:gd name="T56" fmla="*/ 76 w 162"/>
              <a:gd name="T57" fmla="*/ 99 h 141"/>
              <a:gd name="T58" fmla="*/ 80 w 162"/>
              <a:gd name="T59" fmla="*/ 102 h 141"/>
              <a:gd name="T60" fmla="*/ 82 w 162"/>
              <a:gd name="T61" fmla="*/ 102 h 141"/>
              <a:gd name="T62" fmla="*/ 150 w 162"/>
              <a:gd name="T63" fmla="*/ 79 h 141"/>
              <a:gd name="T64" fmla="*/ 153 w 162"/>
              <a:gd name="T65" fmla="*/ 77 h 141"/>
              <a:gd name="T66" fmla="*/ 153 w 162"/>
              <a:gd name="T67" fmla="*/ 73 h 141"/>
              <a:gd name="T68" fmla="*/ 131 w 162"/>
              <a:gd name="T69" fmla="*/ 5 h 141"/>
              <a:gd name="T70" fmla="*/ 128 w 162"/>
              <a:gd name="T71" fmla="*/ 3 h 141"/>
              <a:gd name="T72" fmla="*/ 125 w 162"/>
              <a:gd name="T73" fmla="*/ 3 h 141"/>
              <a:gd name="T74" fmla="*/ 91 w 162"/>
              <a:gd name="T75" fmla="*/ 14 h 141"/>
              <a:gd name="T76" fmla="*/ 91 w 162"/>
              <a:gd name="T77" fmla="*/ 14 h 141"/>
              <a:gd name="T78" fmla="*/ 91 w 162"/>
              <a:gd name="T79" fmla="*/ 14 h 141"/>
              <a:gd name="T80" fmla="*/ 57 w 162"/>
              <a:gd name="T81" fmla="*/ 25 h 141"/>
              <a:gd name="T82" fmla="*/ 54 w 162"/>
              <a:gd name="T83" fmla="*/ 31 h 141"/>
              <a:gd name="T84" fmla="*/ 76 w 162"/>
              <a:gd name="T85" fmla="*/ 99 h 141"/>
              <a:gd name="T86" fmla="*/ 89 w 162"/>
              <a:gd name="T87" fmla="*/ 24 h 141"/>
              <a:gd name="T88" fmla="*/ 95 w 162"/>
              <a:gd name="T89" fmla="*/ 40 h 141"/>
              <a:gd name="T90" fmla="*/ 99 w 162"/>
              <a:gd name="T91" fmla="*/ 43 h 141"/>
              <a:gd name="T92" fmla="*/ 100 w 162"/>
              <a:gd name="T93" fmla="*/ 43 h 141"/>
              <a:gd name="T94" fmla="*/ 103 w 162"/>
              <a:gd name="T95" fmla="*/ 37 h 141"/>
              <a:gd name="T96" fmla="*/ 98 w 162"/>
              <a:gd name="T97" fmla="*/ 21 h 141"/>
              <a:gd name="T98" fmla="*/ 124 w 162"/>
              <a:gd name="T99" fmla="*/ 12 h 141"/>
              <a:gd name="T100" fmla="*/ 143 w 162"/>
              <a:gd name="T101" fmla="*/ 72 h 141"/>
              <a:gd name="T102" fmla="*/ 83 w 162"/>
              <a:gd name="T103" fmla="*/ 92 h 141"/>
              <a:gd name="T104" fmla="*/ 64 w 162"/>
              <a:gd name="T105" fmla="*/ 32 h 141"/>
              <a:gd name="T106" fmla="*/ 89 w 162"/>
              <a:gd name="T107" fmla="*/ 24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2" h="141">
                <a:moveTo>
                  <a:pt x="161" y="91"/>
                </a:moveTo>
                <a:cubicBezTo>
                  <a:pt x="160" y="89"/>
                  <a:pt x="157" y="88"/>
                  <a:pt x="155" y="89"/>
                </a:cubicBezTo>
                <a:cubicBezTo>
                  <a:pt x="84" y="112"/>
                  <a:pt x="84" y="112"/>
                  <a:pt x="84" y="112"/>
                </a:cubicBezTo>
                <a:cubicBezTo>
                  <a:pt x="81" y="107"/>
                  <a:pt x="75" y="103"/>
                  <a:pt x="68" y="103"/>
                </a:cubicBezTo>
                <a:cubicBezTo>
                  <a:pt x="68" y="103"/>
                  <a:pt x="68" y="103"/>
                  <a:pt x="67" y="103"/>
                </a:cubicBezTo>
                <a:cubicBezTo>
                  <a:pt x="67" y="103"/>
                  <a:pt x="67" y="103"/>
                  <a:pt x="66" y="103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7"/>
                  <a:pt x="37" y="16"/>
                  <a:pt x="36" y="16"/>
                </a:cubicBezTo>
                <a:cubicBezTo>
                  <a:pt x="7" y="1"/>
                  <a:pt x="7" y="1"/>
                  <a:pt x="7" y="1"/>
                </a:cubicBezTo>
                <a:cubicBezTo>
                  <a:pt x="5" y="0"/>
                  <a:pt x="3" y="1"/>
                  <a:pt x="1" y="3"/>
                </a:cubicBezTo>
                <a:cubicBezTo>
                  <a:pt x="0" y="6"/>
                  <a:pt x="1" y="8"/>
                  <a:pt x="3" y="9"/>
                </a:cubicBezTo>
                <a:cubicBezTo>
                  <a:pt x="30" y="23"/>
                  <a:pt x="30" y="23"/>
                  <a:pt x="30" y="23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7" y="107"/>
                  <a:pt x="55" y="108"/>
                  <a:pt x="54" y="109"/>
                </a:cubicBezTo>
                <a:cubicBezTo>
                  <a:pt x="51" y="113"/>
                  <a:pt x="49" y="118"/>
                  <a:pt x="49" y="123"/>
                </a:cubicBezTo>
                <a:cubicBezTo>
                  <a:pt x="49" y="133"/>
                  <a:pt x="58" y="141"/>
                  <a:pt x="68" y="141"/>
                </a:cubicBezTo>
                <a:cubicBezTo>
                  <a:pt x="68" y="141"/>
                  <a:pt x="69" y="141"/>
                  <a:pt x="69" y="141"/>
                </a:cubicBezTo>
                <a:cubicBezTo>
                  <a:pt x="79" y="141"/>
                  <a:pt x="88" y="132"/>
                  <a:pt x="87" y="121"/>
                </a:cubicBezTo>
                <a:cubicBezTo>
                  <a:pt x="87" y="121"/>
                  <a:pt x="87" y="121"/>
                  <a:pt x="87" y="120"/>
                </a:cubicBezTo>
                <a:cubicBezTo>
                  <a:pt x="158" y="97"/>
                  <a:pt x="158" y="97"/>
                  <a:pt x="158" y="97"/>
                </a:cubicBezTo>
                <a:cubicBezTo>
                  <a:pt x="160" y="96"/>
                  <a:pt x="162" y="94"/>
                  <a:pt x="161" y="91"/>
                </a:cubicBezTo>
                <a:close/>
                <a:moveTo>
                  <a:pt x="69" y="132"/>
                </a:moveTo>
                <a:cubicBezTo>
                  <a:pt x="63" y="132"/>
                  <a:pt x="58" y="128"/>
                  <a:pt x="58" y="122"/>
                </a:cubicBezTo>
                <a:cubicBezTo>
                  <a:pt x="58" y="120"/>
                  <a:pt x="59" y="117"/>
                  <a:pt x="61" y="115"/>
                </a:cubicBezTo>
                <a:cubicBezTo>
                  <a:pt x="62" y="113"/>
                  <a:pt x="65" y="112"/>
                  <a:pt x="68" y="112"/>
                </a:cubicBezTo>
                <a:cubicBezTo>
                  <a:pt x="68" y="112"/>
                  <a:pt x="68" y="112"/>
                  <a:pt x="68" y="112"/>
                </a:cubicBezTo>
                <a:cubicBezTo>
                  <a:pt x="74" y="112"/>
                  <a:pt x="78" y="116"/>
                  <a:pt x="78" y="122"/>
                </a:cubicBezTo>
                <a:cubicBezTo>
                  <a:pt x="79" y="127"/>
                  <a:pt x="74" y="132"/>
                  <a:pt x="69" y="132"/>
                </a:cubicBezTo>
                <a:close/>
                <a:moveTo>
                  <a:pt x="76" y="99"/>
                </a:moveTo>
                <a:cubicBezTo>
                  <a:pt x="77" y="101"/>
                  <a:pt x="79" y="102"/>
                  <a:pt x="80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150" y="79"/>
                  <a:pt x="150" y="79"/>
                  <a:pt x="150" y="79"/>
                </a:cubicBezTo>
                <a:cubicBezTo>
                  <a:pt x="151" y="79"/>
                  <a:pt x="152" y="78"/>
                  <a:pt x="153" y="77"/>
                </a:cubicBezTo>
                <a:cubicBezTo>
                  <a:pt x="153" y="76"/>
                  <a:pt x="153" y="74"/>
                  <a:pt x="153" y="73"/>
                </a:cubicBezTo>
                <a:cubicBezTo>
                  <a:pt x="131" y="5"/>
                  <a:pt x="131" y="5"/>
                  <a:pt x="131" y="5"/>
                </a:cubicBezTo>
                <a:cubicBezTo>
                  <a:pt x="130" y="4"/>
                  <a:pt x="129" y="3"/>
                  <a:pt x="128" y="3"/>
                </a:cubicBezTo>
                <a:cubicBezTo>
                  <a:pt x="127" y="2"/>
                  <a:pt x="126" y="2"/>
                  <a:pt x="125" y="3"/>
                </a:cubicBezTo>
                <a:cubicBezTo>
                  <a:pt x="91" y="14"/>
                  <a:pt x="91" y="14"/>
                  <a:pt x="91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91" y="14"/>
                  <a:pt x="91" y="14"/>
                  <a:pt x="91" y="14"/>
                </a:cubicBezTo>
                <a:cubicBezTo>
                  <a:pt x="57" y="25"/>
                  <a:pt x="57" y="25"/>
                  <a:pt x="57" y="25"/>
                </a:cubicBezTo>
                <a:cubicBezTo>
                  <a:pt x="54" y="26"/>
                  <a:pt x="53" y="29"/>
                  <a:pt x="54" y="31"/>
                </a:cubicBezTo>
                <a:lnTo>
                  <a:pt x="76" y="99"/>
                </a:lnTo>
                <a:close/>
                <a:moveTo>
                  <a:pt x="89" y="24"/>
                </a:moveTo>
                <a:cubicBezTo>
                  <a:pt x="95" y="40"/>
                  <a:pt x="95" y="40"/>
                  <a:pt x="95" y="40"/>
                </a:cubicBezTo>
                <a:cubicBezTo>
                  <a:pt x="95" y="42"/>
                  <a:pt x="97" y="43"/>
                  <a:pt x="99" y="43"/>
                </a:cubicBezTo>
                <a:cubicBezTo>
                  <a:pt x="100" y="43"/>
                  <a:pt x="100" y="43"/>
                  <a:pt x="100" y="43"/>
                </a:cubicBezTo>
                <a:cubicBezTo>
                  <a:pt x="103" y="42"/>
                  <a:pt x="104" y="40"/>
                  <a:pt x="103" y="37"/>
                </a:cubicBezTo>
                <a:cubicBezTo>
                  <a:pt x="98" y="21"/>
                  <a:pt x="98" y="21"/>
                  <a:pt x="98" y="21"/>
                </a:cubicBezTo>
                <a:cubicBezTo>
                  <a:pt x="124" y="12"/>
                  <a:pt x="124" y="12"/>
                  <a:pt x="124" y="12"/>
                </a:cubicBezTo>
                <a:cubicBezTo>
                  <a:pt x="143" y="72"/>
                  <a:pt x="143" y="72"/>
                  <a:pt x="143" y="72"/>
                </a:cubicBezTo>
                <a:cubicBezTo>
                  <a:pt x="83" y="92"/>
                  <a:pt x="83" y="92"/>
                  <a:pt x="83" y="92"/>
                </a:cubicBezTo>
                <a:cubicBezTo>
                  <a:pt x="64" y="32"/>
                  <a:pt x="64" y="32"/>
                  <a:pt x="64" y="32"/>
                </a:cubicBezTo>
                <a:lnTo>
                  <a:pt x="89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6" name="Freeform 87">
            <a:extLst>
              <a:ext uri="{FF2B5EF4-FFF2-40B4-BE49-F238E27FC236}">
                <a16:creationId xmlns:a16="http://schemas.microsoft.com/office/drawing/2014/main" id="{2D9624F5-769E-48A0-9A47-25A2FBEF4E8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2215039"/>
            <a:ext cx="450533" cy="267177"/>
          </a:xfrm>
          <a:custGeom>
            <a:avLst/>
            <a:gdLst>
              <a:gd name="T0" fmla="*/ 138 w 160"/>
              <a:gd name="T1" fmla="*/ 26 h 94"/>
              <a:gd name="T2" fmla="*/ 123 w 160"/>
              <a:gd name="T3" fmla="*/ 19 h 94"/>
              <a:gd name="T4" fmla="*/ 123 w 160"/>
              <a:gd name="T5" fmla="*/ 19 h 94"/>
              <a:gd name="T6" fmla="*/ 123 w 160"/>
              <a:gd name="T7" fmla="*/ 18 h 94"/>
              <a:gd name="T8" fmla="*/ 123 w 160"/>
              <a:gd name="T9" fmla="*/ 18 h 94"/>
              <a:gd name="T10" fmla="*/ 123 w 160"/>
              <a:gd name="T11" fmla="*/ 17 h 94"/>
              <a:gd name="T12" fmla="*/ 123 w 160"/>
              <a:gd name="T13" fmla="*/ 17 h 94"/>
              <a:gd name="T14" fmla="*/ 123 w 160"/>
              <a:gd name="T15" fmla="*/ 17 h 94"/>
              <a:gd name="T16" fmla="*/ 122 w 160"/>
              <a:gd name="T17" fmla="*/ 16 h 94"/>
              <a:gd name="T18" fmla="*/ 122 w 160"/>
              <a:gd name="T19" fmla="*/ 16 h 94"/>
              <a:gd name="T20" fmla="*/ 104 w 160"/>
              <a:gd name="T21" fmla="*/ 0 h 94"/>
              <a:gd name="T22" fmla="*/ 64 w 160"/>
              <a:gd name="T23" fmla="*/ 0 h 94"/>
              <a:gd name="T24" fmla="*/ 46 w 160"/>
              <a:gd name="T25" fmla="*/ 16 h 94"/>
              <a:gd name="T26" fmla="*/ 46 w 160"/>
              <a:gd name="T27" fmla="*/ 16 h 94"/>
              <a:gd name="T28" fmla="*/ 45 w 160"/>
              <a:gd name="T29" fmla="*/ 17 h 94"/>
              <a:gd name="T30" fmla="*/ 45 w 160"/>
              <a:gd name="T31" fmla="*/ 17 h 94"/>
              <a:gd name="T32" fmla="*/ 45 w 160"/>
              <a:gd name="T33" fmla="*/ 17 h 94"/>
              <a:gd name="T34" fmla="*/ 45 w 160"/>
              <a:gd name="T35" fmla="*/ 18 h 94"/>
              <a:gd name="T36" fmla="*/ 45 w 160"/>
              <a:gd name="T37" fmla="*/ 18 h 94"/>
              <a:gd name="T38" fmla="*/ 45 w 160"/>
              <a:gd name="T39" fmla="*/ 18 h 94"/>
              <a:gd name="T40" fmla="*/ 45 w 160"/>
              <a:gd name="T41" fmla="*/ 19 h 94"/>
              <a:gd name="T42" fmla="*/ 49 w 160"/>
              <a:gd name="T43" fmla="*/ 85 h 94"/>
              <a:gd name="T44" fmla="*/ 71 w 160"/>
              <a:gd name="T45" fmla="*/ 94 h 94"/>
              <a:gd name="T46" fmla="*/ 119 w 160"/>
              <a:gd name="T47" fmla="*/ 85 h 94"/>
              <a:gd name="T48" fmla="*/ 137 w 160"/>
              <a:gd name="T49" fmla="*/ 94 h 94"/>
              <a:gd name="T50" fmla="*/ 156 w 160"/>
              <a:gd name="T51" fmla="*/ 85 h 94"/>
              <a:gd name="T52" fmla="*/ 160 w 160"/>
              <a:gd name="T53" fmla="*/ 52 h 94"/>
              <a:gd name="T54" fmla="*/ 110 w 160"/>
              <a:gd name="T55" fmla="*/ 15 h 94"/>
              <a:gd name="T56" fmla="*/ 88 w 160"/>
              <a:gd name="T57" fmla="*/ 8 h 94"/>
              <a:gd name="T58" fmla="*/ 110 w 160"/>
              <a:gd name="T59" fmla="*/ 15 h 94"/>
              <a:gd name="T60" fmla="*/ 80 w 160"/>
              <a:gd name="T61" fmla="*/ 8 h 94"/>
              <a:gd name="T62" fmla="*/ 58 w 160"/>
              <a:gd name="T63" fmla="*/ 15 h 94"/>
              <a:gd name="T64" fmla="*/ 53 w 160"/>
              <a:gd name="T65" fmla="*/ 23 h 94"/>
              <a:gd name="T66" fmla="*/ 115 w 160"/>
              <a:gd name="T67" fmla="*/ 30 h 94"/>
              <a:gd name="T68" fmla="*/ 83 w 160"/>
              <a:gd name="T69" fmla="*/ 77 h 94"/>
              <a:gd name="T70" fmla="*/ 71 w 160"/>
              <a:gd name="T71" fmla="*/ 70 h 94"/>
              <a:gd name="T72" fmla="*/ 59 w 160"/>
              <a:gd name="T73" fmla="*/ 77 h 94"/>
              <a:gd name="T74" fmla="*/ 53 w 160"/>
              <a:gd name="T75" fmla="*/ 23 h 94"/>
              <a:gd name="T76" fmla="*/ 67 w 160"/>
              <a:gd name="T77" fmla="*/ 82 h 94"/>
              <a:gd name="T78" fmla="*/ 75 w 160"/>
              <a:gd name="T79" fmla="*/ 82 h 94"/>
              <a:gd name="T80" fmla="*/ 137 w 160"/>
              <a:gd name="T81" fmla="*/ 87 h 94"/>
              <a:gd name="T82" fmla="*/ 137 w 160"/>
              <a:gd name="T83" fmla="*/ 78 h 94"/>
              <a:gd name="T84" fmla="*/ 137 w 160"/>
              <a:gd name="T85" fmla="*/ 87 h 94"/>
              <a:gd name="T86" fmla="*/ 148 w 160"/>
              <a:gd name="T87" fmla="*/ 77 h 94"/>
              <a:gd name="T88" fmla="*/ 125 w 160"/>
              <a:gd name="T89" fmla="*/ 77 h 94"/>
              <a:gd name="T90" fmla="*/ 123 w 160"/>
              <a:gd name="T91" fmla="*/ 34 h 94"/>
              <a:gd name="T92" fmla="*/ 152 w 160"/>
              <a:gd name="T93" fmla="*/ 52 h 94"/>
              <a:gd name="T94" fmla="*/ 42 w 160"/>
              <a:gd name="T95" fmla="*/ 35 h 94"/>
              <a:gd name="T96" fmla="*/ 16 w 160"/>
              <a:gd name="T97" fmla="*/ 39 h 94"/>
              <a:gd name="T98" fmla="*/ 16 w 160"/>
              <a:gd name="T99" fmla="*/ 31 h 94"/>
              <a:gd name="T100" fmla="*/ 42 w 160"/>
              <a:gd name="T101" fmla="*/ 35 h 94"/>
              <a:gd name="T102" fmla="*/ 38 w 160"/>
              <a:gd name="T103" fmla="*/ 54 h 94"/>
              <a:gd name="T104" fmla="*/ 0 w 160"/>
              <a:gd name="T105" fmla="*/ 50 h 94"/>
              <a:gd name="T106" fmla="*/ 38 w 160"/>
              <a:gd name="T107" fmla="*/ 46 h 94"/>
              <a:gd name="T108" fmla="*/ 42 w 160"/>
              <a:gd name="T109" fmla="*/ 66 h 94"/>
              <a:gd name="T110" fmla="*/ 16 w 160"/>
              <a:gd name="T111" fmla="*/ 69 h 94"/>
              <a:gd name="T112" fmla="*/ 16 w 160"/>
              <a:gd name="T113" fmla="*/ 62 h 94"/>
              <a:gd name="T114" fmla="*/ 42 w 160"/>
              <a:gd name="T115" fmla="*/ 6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94">
                <a:moveTo>
                  <a:pt x="154" y="33"/>
                </a:moveTo>
                <a:cubicBezTo>
                  <a:pt x="150" y="29"/>
                  <a:pt x="144" y="26"/>
                  <a:pt x="138" y="26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2" y="17"/>
                  <a:pt x="122" y="17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6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63" y="0"/>
                  <a:pt x="62" y="0"/>
                  <a:pt x="61" y="1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6"/>
                  <a:pt x="46" y="16"/>
                  <a:pt x="46" y="16"/>
                </a:cubicBezTo>
                <a:cubicBezTo>
                  <a:pt x="46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7"/>
                  <a:pt x="45" y="17"/>
                  <a:pt x="45" y="17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19"/>
                  <a:pt x="45" y="19"/>
                  <a:pt x="45" y="19"/>
                </a:cubicBezTo>
                <a:cubicBezTo>
                  <a:pt x="45" y="81"/>
                  <a:pt x="45" y="81"/>
                  <a:pt x="45" y="81"/>
                </a:cubicBezTo>
                <a:cubicBezTo>
                  <a:pt x="45" y="83"/>
                  <a:pt x="47" y="85"/>
                  <a:pt x="49" y="85"/>
                </a:cubicBezTo>
                <a:cubicBezTo>
                  <a:pt x="59" y="85"/>
                  <a:pt x="59" y="85"/>
                  <a:pt x="59" y="85"/>
                </a:cubicBezTo>
                <a:cubicBezTo>
                  <a:pt x="61" y="91"/>
                  <a:pt x="65" y="94"/>
                  <a:pt x="71" y="94"/>
                </a:cubicBezTo>
                <a:cubicBezTo>
                  <a:pt x="77" y="94"/>
                  <a:pt x="82" y="91"/>
                  <a:pt x="83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6" y="91"/>
                  <a:pt x="131" y="94"/>
                  <a:pt x="137" y="94"/>
                </a:cubicBezTo>
                <a:cubicBezTo>
                  <a:pt x="142" y="94"/>
                  <a:pt x="147" y="91"/>
                  <a:pt x="148" y="85"/>
                </a:cubicBezTo>
                <a:cubicBezTo>
                  <a:pt x="156" y="85"/>
                  <a:pt x="156" y="85"/>
                  <a:pt x="156" y="85"/>
                </a:cubicBezTo>
                <a:cubicBezTo>
                  <a:pt x="158" y="85"/>
                  <a:pt x="160" y="83"/>
                  <a:pt x="160" y="81"/>
                </a:cubicBezTo>
                <a:cubicBezTo>
                  <a:pt x="160" y="52"/>
                  <a:pt x="160" y="52"/>
                  <a:pt x="160" y="52"/>
                </a:cubicBezTo>
                <a:cubicBezTo>
                  <a:pt x="160" y="44"/>
                  <a:pt x="158" y="38"/>
                  <a:pt x="154" y="33"/>
                </a:cubicBezTo>
                <a:close/>
                <a:moveTo>
                  <a:pt x="110" y="15"/>
                </a:moveTo>
                <a:cubicBezTo>
                  <a:pt x="88" y="15"/>
                  <a:pt x="88" y="15"/>
                  <a:pt x="88" y="15"/>
                </a:cubicBezTo>
                <a:cubicBezTo>
                  <a:pt x="88" y="8"/>
                  <a:pt x="88" y="8"/>
                  <a:pt x="88" y="8"/>
                </a:cubicBezTo>
                <a:cubicBezTo>
                  <a:pt x="103" y="8"/>
                  <a:pt x="103" y="8"/>
                  <a:pt x="103" y="8"/>
                </a:cubicBezTo>
                <a:lnTo>
                  <a:pt x="110" y="15"/>
                </a:lnTo>
                <a:close/>
                <a:moveTo>
                  <a:pt x="65" y="8"/>
                </a:moveTo>
                <a:cubicBezTo>
                  <a:pt x="80" y="8"/>
                  <a:pt x="80" y="8"/>
                  <a:pt x="80" y="8"/>
                </a:cubicBezTo>
                <a:cubicBezTo>
                  <a:pt x="80" y="15"/>
                  <a:pt x="80" y="15"/>
                  <a:pt x="80" y="15"/>
                </a:cubicBezTo>
                <a:cubicBezTo>
                  <a:pt x="58" y="15"/>
                  <a:pt x="58" y="15"/>
                  <a:pt x="58" y="15"/>
                </a:cubicBezTo>
                <a:lnTo>
                  <a:pt x="65" y="8"/>
                </a:lnTo>
                <a:close/>
                <a:moveTo>
                  <a:pt x="53" y="23"/>
                </a:moveTo>
                <a:cubicBezTo>
                  <a:pt x="115" y="23"/>
                  <a:pt x="115" y="23"/>
                  <a:pt x="115" y="23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83" y="77"/>
                  <a:pt x="83" y="77"/>
                  <a:pt x="83" y="77"/>
                </a:cubicBezTo>
                <a:cubicBezTo>
                  <a:pt x="82" y="77"/>
                  <a:pt x="82" y="77"/>
                  <a:pt x="82" y="77"/>
                </a:cubicBezTo>
                <a:cubicBezTo>
                  <a:pt x="80" y="73"/>
                  <a:pt x="76" y="70"/>
                  <a:pt x="71" y="70"/>
                </a:cubicBezTo>
                <a:cubicBezTo>
                  <a:pt x="66" y="70"/>
                  <a:pt x="62" y="73"/>
                  <a:pt x="60" y="77"/>
                </a:cubicBezTo>
                <a:cubicBezTo>
                  <a:pt x="60" y="77"/>
                  <a:pt x="59" y="77"/>
                  <a:pt x="59" y="77"/>
                </a:cubicBezTo>
                <a:cubicBezTo>
                  <a:pt x="53" y="77"/>
                  <a:pt x="53" y="77"/>
                  <a:pt x="53" y="77"/>
                </a:cubicBezTo>
                <a:cubicBezTo>
                  <a:pt x="53" y="23"/>
                  <a:pt x="53" y="23"/>
                  <a:pt x="53" y="23"/>
                </a:cubicBezTo>
                <a:close/>
                <a:moveTo>
                  <a:pt x="71" y="87"/>
                </a:moveTo>
                <a:cubicBezTo>
                  <a:pt x="69" y="87"/>
                  <a:pt x="67" y="85"/>
                  <a:pt x="67" y="82"/>
                </a:cubicBezTo>
                <a:cubicBezTo>
                  <a:pt x="67" y="80"/>
                  <a:pt x="69" y="78"/>
                  <a:pt x="71" y="78"/>
                </a:cubicBezTo>
                <a:cubicBezTo>
                  <a:pt x="73" y="78"/>
                  <a:pt x="75" y="80"/>
                  <a:pt x="75" y="82"/>
                </a:cubicBezTo>
                <a:cubicBezTo>
                  <a:pt x="75" y="85"/>
                  <a:pt x="73" y="87"/>
                  <a:pt x="71" y="87"/>
                </a:cubicBezTo>
                <a:close/>
                <a:moveTo>
                  <a:pt x="137" y="87"/>
                </a:moveTo>
                <a:cubicBezTo>
                  <a:pt x="134" y="87"/>
                  <a:pt x="132" y="85"/>
                  <a:pt x="132" y="82"/>
                </a:cubicBezTo>
                <a:cubicBezTo>
                  <a:pt x="132" y="80"/>
                  <a:pt x="134" y="78"/>
                  <a:pt x="137" y="78"/>
                </a:cubicBezTo>
                <a:cubicBezTo>
                  <a:pt x="139" y="78"/>
                  <a:pt x="141" y="80"/>
                  <a:pt x="141" y="82"/>
                </a:cubicBezTo>
                <a:cubicBezTo>
                  <a:pt x="141" y="85"/>
                  <a:pt x="139" y="87"/>
                  <a:pt x="137" y="87"/>
                </a:cubicBezTo>
                <a:close/>
                <a:moveTo>
                  <a:pt x="152" y="77"/>
                </a:moveTo>
                <a:cubicBezTo>
                  <a:pt x="148" y="77"/>
                  <a:pt x="148" y="77"/>
                  <a:pt x="148" y="77"/>
                </a:cubicBezTo>
                <a:cubicBezTo>
                  <a:pt x="146" y="73"/>
                  <a:pt x="142" y="70"/>
                  <a:pt x="137" y="70"/>
                </a:cubicBezTo>
                <a:cubicBezTo>
                  <a:pt x="132" y="70"/>
                  <a:pt x="127" y="73"/>
                  <a:pt x="125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38" y="34"/>
                  <a:pt x="138" y="34"/>
                  <a:pt x="138" y="34"/>
                </a:cubicBezTo>
                <a:cubicBezTo>
                  <a:pt x="147" y="34"/>
                  <a:pt x="152" y="41"/>
                  <a:pt x="152" y="52"/>
                </a:cubicBezTo>
                <a:cubicBezTo>
                  <a:pt x="152" y="77"/>
                  <a:pt x="152" y="77"/>
                  <a:pt x="152" y="77"/>
                </a:cubicBezTo>
                <a:close/>
                <a:moveTo>
                  <a:pt x="42" y="35"/>
                </a:moveTo>
                <a:cubicBezTo>
                  <a:pt x="42" y="37"/>
                  <a:pt x="40" y="39"/>
                  <a:pt x="38" y="39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39"/>
                  <a:pt x="12" y="37"/>
                  <a:pt x="12" y="35"/>
                </a:cubicBezTo>
                <a:cubicBezTo>
                  <a:pt x="12" y="33"/>
                  <a:pt x="14" y="31"/>
                  <a:pt x="16" y="31"/>
                </a:cubicBezTo>
                <a:cubicBezTo>
                  <a:pt x="38" y="31"/>
                  <a:pt x="38" y="31"/>
                  <a:pt x="38" y="31"/>
                </a:cubicBezTo>
                <a:cubicBezTo>
                  <a:pt x="40" y="31"/>
                  <a:pt x="42" y="33"/>
                  <a:pt x="42" y="35"/>
                </a:cubicBezTo>
                <a:close/>
                <a:moveTo>
                  <a:pt x="42" y="50"/>
                </a:moveTo>
                <a:cubicBezTo>
                  <a:pt x="42" y="52"/>
                  <a:pt x="40" y="54"/>
                  <a:pt x="38" y="54"/>
                </a:cubicBezTo>
                <a:cubicBezTo>
                  <a:pt x="4" y="54"/>
                  <a:pt x="4" y="54"/>
                  <a:pt x="4" y="54"/>
                </a:cubicBezTo>
                <a:cubicBezTo>
                  <a:pt x="2" y="54"/>
                  <a:pt x="0" y="52"/>
                  <a:pt x="0" y="50"/>
                </a:cubicBezTo>
                <a:cubicBezTo>
                  <a:pt x="0" y="48"/>
                  <a:pt x="2" y="46"/>
                  <a:pt x="4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40" y="46"/>
                  <a:pt x="42" y="48"/>
                  <a:pt x="42" y="50"/>
                </a:cubicBezTo>
                <a:close/>
                <a:moveTo>
                  <a:pt x="42" y="66"/>
                </a:moveTo>
                <a:cubicBezTo>
                  <a:pt x="42" y="68"/>
                  <a:pt x="40" y="69"/>
                  <a:pt x="38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4" y="69"/>
                  <a:pt x="12" y="68"/>
                  <a:pt x="12" y="66"/>
                </a:cubicBezTo>
                <a:cubicBezTo>
                  <a:pt x="12" y="63"/>
                  <a:pt x="14" y="62"/>
                  <a:pt x="16" y="62"/>
                </a:cubicBezTo>
                <a:cubicBezTo>
                  <a:pt x="38" y="62"/>
                  <a:pt x="38" y="62"/>
                  <a:pt x="38" y="62"/>
                </a:cubicBezTo>
                <a:cubicBezTo>
                  <a:pt x="40" y="62"/>
                  <a:pt x="42" y="63"/>
                  <a:pt x="42" y="6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7" name="Freeform 88">
            <a:extLst>
              <a:ext uri="{FF2B5EF4-FFF2-40B4-BE49-F238E27FC236}">
                <a16:creationId xmlns:a16="http://schemas.microsoft.com/office/drawing/2014/main" id="{6787BD8E-E019-4AB3-9787-1B7505A2A9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2703553"/>
            <a:ext cx="450533" cy="313016"/>
          </a:xfrm>
          <a:custGeom>
            <a:avLst/>
            <a:gdLst>
              <a:gd name="T0" fmla="*/ 151 w 160"/>
              <a:gd name="T1" fmla="*/ 25 h 110"/>
              <a:gd name="T2" fmla="*/ 130 w 160"/>
              <a:gd name="T3" fmla="*/ 16 h 110"/>
              <a:gd name="T4" fmla="*/ 108 w 160"/>
              <a:gd name="T5" fmla="*/ 16 h 110"/>
              <a:gd name="T6" fmla="*/ 108 w 160"/>
              <a:gd name="T7" fmla="*/ 4 h 110"/>
              <a:gd name="T8" fmla="*/ 104 w 160"/>
              <a:gd name="T9" fmla="*/ 0 h 110"/>
              <a:gd name="T10" fmla="*/ 4 w 160"/>
              <a:gd name="T11" fmla="*/ 0 h 110"/>
              <a:gd name="T12" fmla="*/ 0 w 160"/>
              <a:gd name="T13" fmla="*/ 4 h 110"/>
              <a:gd name="T14" fmla="*/ 0 w 160"/>
              <a:gd name="T15" fmla="*/ 92 h 110"/>
              <a:gd name="T16" fmla="*/ 4 w 160"/>
              <a:gd name="T17" fmla="*/ 97 h 110"/>
              <a:gd name="T18" fmla="*/ 20 w 160"/>
              <a:gd name="T19" fmla="*/ 97 h 110"/>
              <a:gd name="T20" fmla="*/ 36 w 160"/>
              <a:gd name="T21" fmla="*/ 110 h 110"/>
              <a:gd name="T22" fmla="*/ 51 w 160"/>
              <a:gd name="T23" fmla="*/ 97 h 110"/>
              <a:gd name="T24" fmla="*/ 104 w 160"/>
              <a:gd name="T25" fmla="*/ 97 h 110"/>
              <a:gd name="T26" fmla="*/ 113 w 160"/>
              <a:gd name="T27" fmla="*/ 97 h 110"/>
              <a:gd name="T28" fmla="*/ 128 w 160"/>
              <a:gd name="T29" fmla="*/ 110 h 110"/>
              <a:gd name="T30" fmla="*/ 144 w 160"/>
              <a:gd name="T31" fmla="*/ 97 h 110"/>
              <a:gd name="T32" fmla="*/ 156 w 160"/>
              <a:gd name="T33" fmla="*/ 97 h 110"/>
              <a:gd name="T34" fmla="*/ 160 w 160"/>
              <a:gd name="T35" fmla="*/ 92 h 110"/>
              <a:gd name="T36" fmla="*/ 160 w 160"/>
              <a:gd name="T37" fmla="*/ 51 h 110"/>
              <a:gd name="T38" fmla="*/ 151 w 160"/>
              <a:gd name="T39" fmla="*/ 25 h 110"/>
              <a:gd name="T40" fmla="*/ 8 w 160"/>
              <a:gd name="T41" fmla="*/ 8 h 110"/>
              <a:gd name="T42" fmla="*/ 100 w 160"/>
              <a:gd name="T43" fmla="*/ 8 h 110"/>
              <a:gd name="T44" fmla="*/ 100 w 160"/>
              <a:gd name="T45" fmla="*/ 20 h 110"/>
              <a:gd name="T46" fmla="*/ 100 w 160"/>
              <a:gd name="T47" fmla="*/ 89 h 110"/>
              <a:gd name="T48" fmla="*/ 51 w 160"/>
              <a:gd name="T49" fmla="*/ 89 h 110"/>
              <a:gd name="T50" fmla="*/ 36 w 160"/>
              <a:gd name="T51" fmla="*/ 78 h 110"/>
              <a:gd name="T52" fmla="*/ 21 w 160"/>
              <a:gd name="T53" fmla="*/ 89 h 110"/>
              <a:gd name="T54" fmla="*/ 8 w 160"/>
              <a:gd name="T55" fmla="*/ 89 h 110"/>
              <a:gd name="T56" fmla="*/ 8 w 160"/>
              <a:gd name="T57" fmla="*/ 8 h 110"/>
              <a:gd name="T58" fmla="*/ 36 w 160"/>
              <a:gd name="T59" fmla="*/ 102 h 110"/>
              <a:gd name="T60" fmla="*/ 28 w 160"/>
              <a:gd name="T61" fmla="*/ 94 h 110"/>
              <a:gd name="T62" fmla="*/ 36 w 160"/>
              <a:gd name="T63" fmla="*/ 86 h 110"/>
              <a:gd name="T64" fmla="*/ 43 w 160"/>
              <a:gd name="T65" fmla="*/ 94 h 110"/>
              <a:gd name="T66" fmla="*/ 36 w 160"/>
              <a:gd name="T67" fmla="*/ 102 h 110"/>
              <a:gd name="T68" fmla="*/ 128 w 160"/>
              <a:gd name="T69" fmla="*/ 102 h 110"/>
              <a:gd name="T70" fmla="*/ 121 w 160"/>
              <a:gd name="T71" fmla="*/ 94 h 110"/>
              <a:gd name="T72" fmla="*/ 128 w 160"/>
              <a:gd name="T73" fmla="*/ 86 h 110"/>
              <a:gd name="T74" fmla="*/ 136 w 160"/>
              <a:gd name="T75" fmla="*/ 94 h 110"/>
              <a:gd name="T76" fmla="*/ 128 w 160"/>
              <a:gd name="T77" fmla="*/ 102 h 110"/>
              <a:gd name="T78" fmla="*/ 152 w 160"/>
              <a:gd name="T79" fmla="*/ 88 h 110"/>
              <a:gd name="T80" fmla="*/ 143 w 160"/>
              <a:gd name="T81" fmla="*/ 88 h 110"/>
              <a:gd name="T82" fmla="*/ 128 w 160"/>
              <a:gd name="T83" fmla="*/ 78 h 110"/>
              <a:gd name="T84" fmla="*/ 114 w 160"/>
              <a:gd name="T85" fmla="*/ 88 h 110"/>
              <a:gd name="T86" fmla="*/ 108 w 160"/>
              <a:gd name="T87" fmla="*/ 88 h 110"/>
              <a:gd name="T88" fmla="*/ 108 w 160"/>
              <a:gd name="T89" fmla="*/ 24 h 110"/>
              <a:gd name="T90" fmla="*/ 130 w 160"/>
              <a:gd name="T91" fmla="*/ 24 h 110"/>
              <a:gd name="T92" fmla="*/ 152 w 160"/>
              <a:gd name="T93" fmla="*/ 51 h 110"/>
              <a:gd name="T94" fmla="*/ 152 w 160"/>
              <a:gd name="T95" fmla="*/ 88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10">
                <a:moveTo>
                  <a:pt x="151" y="25"/>
                </a:moveTo>
                <a:cubicBezTo>
                  <a:pt x="146" y="20"/>
                  <a:pt x="138" y="16"/>
                  <a:pt x="130" y="16"/>
                </a:cubicBezTo>
                <a:cubicBezTo>
                  <a:pt x="108" y="16"/>
                  <a:pt x="108" y="16"/>
                  <a:pt x="108" y="16"/>
                </a:cubicBezTo>
                <a:cubicBezTo>
                  <a:pt x="108" y="4"/>
                  <a:pt x="108" y="4"/>
                  <a:pt x="108" y="4"/>
                </a:cubicBezTo>
                <a:cubicBezTo>
                  <a:pt x="108" y="2"/>
                  <a:pt x="106" y="0"/>
                  <a:pt x="104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5"/>
                  <a:pt x="2" y="97"/>
                  <a:pt x="4" y="97"/>
                </a:cubicBezTo>
                <a:cubicBezTo>
                  <a:pt x="20" y="97"/>
                  <a:pt x="20" y="97"/>
                  <a:pt x="20" y="97"/>
                </a:cubicBezTo>
                <a:cubicBezTo>
                  <a:pt x="21" y="104"/>
                  <a:pt x="28" y="110"/>
                  <a:pt x="36" y="110"/>
                </a:cubicBezTo>
                <a:cubicBezTo>
                  <a:pt x="43" y="110"/>
                  <a:pt x="50" y="104"/>
                  <a:pt x="51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4" y="104"/>
                  <a:pt x="121" y="110"/>
                  <a:pt x="128" y="110"/>
                </a:cubicBezTo>
                <a:cubicBezTo>
                  <a:pt x="136" y="110"/>
                  <a:pt x="143" y="104"/>
                  <a:pt x="144" y="97"/>
                </a:cubicBezTo>
                <a:cubicBezTo>
                  <a:pt x="156" y="97"/>
                  <a:pt x="156" y="97"/>
                  <a:pt x="156" y="97"/>
                </a:cubicBezTo>
                <a:cubicBezTo>
                  <a:pt x="158" y="97"/>
                  <a:pt x="160" y="95"/>
                  <a:pt x="160" y="92"/>
                </a:cubicBezTo>
                <a:cubicBezTo>
                  <a:pt x="160" y="51"/>
                  <a:pt x="160" y="51"/>
                  <a:pt x="160" y="51"/>
                </a:cubicBezTo>
                <a:cubicBezTo>
                  <a:pt x="160" y="40"/>
                  <a:pt x="157" y="31"/>
                  <a:pt x="151" y="25"/>
                </a:cubicBezTo>
                <a:close/>
                <a:moveTo>
                  <a:pt x="8" y="8"/>
                </a:moveTo>
                <a:cubicBezTo>
                  <a:pt x="100" y="8"/>
                  <a:pt x="100" y="8"/>
                  <a:pt x="100" y="8"/>
                </a:cubicBezTo>
                <a:cubicBezTo>
                  <a:pt x="100" y="20"/>
                  <a:pt x="100" y="20"/>
                  <a:pt x="100" y="20"/>
                </a:cubicBezTo>
                <a:cubicBezTo>
                  <a:pt x="100" y="89"/>
                  <a:pt x="100" y="89"/>
                  <a:pt x="100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48" y="82"/>
                  <a:pt x="42" y="78"/>
                  <a:pt x="36" y="78"/>
                </a:cubicBezTo>
                <a:cubicBezTo>
                  <a:pt x="29" y="78"/>
                  <a:pt x="23" y="82"/>
                  <a:pt x="21" y="89"/>
                </a:cubicBezTo>
                <a:cubicBezTo>
                  <a:pt x="8" y="89"/>
                  <a:pt x="8" y="89"/>
                  <a:pt x="8" y="89"/>
                </a:cubicBezTo>
                <a:lnTo>
                  <a:pt x="8" y="8"/>
                </a:lnTo>
                <a:close/>
                <a:moveTo>
                  <a:pt x="36" y="102"/>
                </a:moveTo>
                <a:cubicBezTo>
                  <a:pt x="31" y="102"/>
                  <a:pt x="28" y="98"/>
                  <a:pt x="28" y="94"/>
                </a:cubicBezTo>
                <a:cubicBezTo>
                  <a:pt x="28" y="90"/>
                  <a:pt x="31" y="86"/>
                  <a:pt x="36" y="86"/>
                </a:cubicBezTo>
                <a:cubicBezTo>
                  <a:pt x="40" y="86"/>
                  <a:pt x="43" y="90"/>
                  <a:pt x="43" y="94"/>
                </a:cubicBezTo>
                <a:cubicBezTo>
                  <a:pt x="43" y="98"/>
                  <a:pt x="40" y="102"/>
                  <a:pt x="36" y="102"/>
                </a:cubicBezTo>
                <a:close/>
                <a:moveTo>
                  <a:pt x="128" y="102"/>
                </a:moveTo>
                <a:cubicBezTo>
                  <a:pt x="124" y="102"/>
                  <a:pt x="121" y="98"/>
                  <a:pt x="121" y="94"/>
                </a:cubicBezTo>
                <a:cubicBezTo>
                  <a:pt x="121" y="90"/>
                  <a:pt x="124" y="86"/>
                  <a:pt x="128" y="86"/>
                </a:cubicBezTo>
                <a:cubicBezTo>
                  <a:pt x="133" y="86"/>
                  <a:pt x="136" y="90"/>
                  <a:pt x="136" y="94"/>
                </a:cubicBezTo>
                <a:cubicBezTo>
                  <a:pt x="136" y="98"/>
                  <a:pt x="133" y="102"/>
                  <a:pt x="128" y="102"/>
                </a:cubicBezTo>
                <a:close/>
                <a:moveTo>
                  <a:pt x="152" y="88"/>
                </a:moveTo>
                <a:cubicBezTo>
                  <a:pt x="143" y="88"/>
                  <a:pt x="143" y="88"/>
                  <a:pt x="143" y="88"/>
                </a:cubicBezTo>
                <a:cubicBezTo>
                  <a:pt x="141" y="82"/>
                  <a:pt x="135" y="78"/>
                  <a:pt x="128" y="78"/>
                </a:cubicBezTo>
                <a:cubicBezTo>
                  <a:pt x="122" y="78"/>
                  <a:pt x="116" y="82"/>
                  <a:pt x="114" y="88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130" y="24"/>
                  <a:pt x="130" y="24"/>
                  <a:pt x="130" y="24"/>
                </a:cubicBezTo>
                <a:cubicBezTo>
                  <a:pt x="144" y="24"/>
                  <a:pt x="152" y="35"/>
                  <a:pt x="152" y="51"/>
                </a:cubicBezTo>
                <a:cubicBezTo>
                  <a:pt x="152" y="88"/>
                  <a:pt x="152" y="88"/>
                  <a:pt x="152" y="8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8" name="Freeform 89">
            <a:extLst>
              <a:ext uri="{FF2B5EF4-FFF2-40B4-BE49-F238E27FC236}">
                <a16:creationId xmlns:a16="http://schemas.microsoft.com/office/drawing/2014/main" id="{67FC1036-C9EF-4FE5-B26E-B107378E69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3169802"/>
            <a:ext cx="450533" cy="388978"/>
          </a:xfrm>
          <a:custGeom>
            <a:avLst/>
            <a:gdLst>
              <a:gd name="T0" fmla="*/ 151 w 160"/>
              <a:gd name="T1" fmla="*/ 60 h 137"/>
              <a:gd name="T2" fmla="*/ 147 w 160"/>
              <a:gd name="T3" fmla="*/ 60 h 137"/>
              <a:gd name="T4" fmla="*/ 147 w 160"/>
              <a:gd name="T5" fmla="*/ 37 h 137"/>
              <a:gd name="T6" fmla="*/ 130 w 160"/>
              <a:gd name="T7" fmla="*/ 20 h 137"/>
              <a:gd name="T8" fmla="*/ 127 w 160"/>
              <a:gd name="T9" fmla="*/ 20 h 137"/>
              <a:gd name="T10" fmla="*/ 127 w 160"/>
              <a:gd name="T11" fmla="*/ 11 h 137"/>
              <a:gd name="T12" fmla="*/ 115 w 160"/>
              <a:gd name="T13" fmla="*/ 0 h 137"/>
              <a:gd name="T14" fmla="*/ 14 w 160"/>
              <a:gd name="T15" fmla="*/ 0 h 137"/>
              <a:gd name="T16" fmla="*/ 0 w 160"/>
              <a:gd name="T17" fmla="*/ 14 h 137"/>
              <a:gd name="T18" fmla="*/ 0 w 160"/>
              <a:gd name="T19" fmla="*/ 14 h 137"/>
              <a:gd name="T20" fmla="*/ 0 w 160"/>
              <a:gd name="T21" fmla="*/ 126 h 137"/>
              <a:gd name="T22" fmla="*/ 11 w 160"/>
              <a:gd name="T23" fmla="*/ 137 h 137"/>
              <a:gd name="T24" fmla="*/ 130 w 160"/>
              <a:gd name="T25" fmla="*/ 137 h 137"/>
              <a:gd name="T26" fmla="*/ 147 w 160"/>
              <a:gd name="T27" fmla="*/ 120 h 137"/>
              <a:gd name="T28" fmla="*/ 147 w 160"/>
              <a:gd name="T29" fmla="*/ 97 h 137"/>
              <a:gd name="T30" fmla="*/ 151 w 160"/>
              <a:gd name="T31" fmla="*/ 97 h 137"/>
              <a:gd name="T32" fmla="*/ 160 w 160"/>
              <a:gd name="T33" fmla="*/ 89 h 137"/>
              <a:gd name="T34" fmla="*/ 160 w 160"/>
              <a:gd name="T35" fmla="*/ 69 h 137"/>
              <a:gd name="T36" fmla="*/ 151 w 160"/>
              <a:gd name="T37" fmla="*/ 60 h 137"/>
              <a:gd name="T38" fmla="*/ 14 w 160"/>
              <a:gd name="T39" fmla="*/ 8 h 137"/>
              <a:gd name="T40" fmla="*/ 115 w 160"/>
              <a:gd name="T41" fmla="*/ 8 h 137"/>
              <a:gd name="T42" fmla="*/ 119 w 160"/>
              <a:gd name="T43" fmla="*/ 11 h 137"/>
              <a:gd name="T44" fmla="*/ 119 w 160"/>
              <a:gd name="T45" fmla="*/ 20 h 137"/>
              <a:gd name="T46" fmla="*/ 14 w 160"/>
              <a:gd name="T47" fmla="*/ 20 h 137"/>
              <a:gd name="T48" fmla="*/ 8 w 160"/>
              <a:gd name="T49" fmla="*/ 14 h 137"/>
              <a:gd name="T50" fmla="*/ 14 w 160"/>
              <a:gd name="T51" fmla="*/ 8 h 137"/>
              <a:gd name="T52" fmla="*/ 139 w 160"/>
              <a:gd name="T53" fmla="*/ 120 h 137"/>
              <a:gd name="T54" fmla="*/ 130 w 160"/>
              <a:gd name="T55" fmla="*/ 129 h 137"/>
              <a:gd name="T56" fmla="*/ 11 w 160"/>
              <a:gd name="T57" fmla="*/ 129 h 137"/>
              <a:gd name="T58" fmla="*/ 8 w 160"/>
              <a:gd name="T59" fmla="*/ 126 h 137"/>
              <a:gd name="T60" fmla="*/ 8 w 160"/>
              <a:gd name="T61" fmla="*/ 26 h 137"/>
              <a:gd name="T62" fmla="*/ 14 w 160"/>
              <a:gd name="T63" fmla="*/ 28 h 137"/>
              <a:gd name="T64" fmla="*/ 130 w 160"/>
              <a:gd name="T65" fmla="*/ 28 h 137"/>
              <a:gd name="T66" fmla="*/ 139 w 160"/>
              <a:gd name="T67" fmla="*/ 37 h 137"/>
              <a:gd name="T68" fmla="*/ 139 w 160"/>
              <a:gd name="T69" fmla="*/ 60 h 137"/>
              <a:gd name="T70" fmla="*/ 112 w 160"/>
              <a:gd name="T71" fmla="*/ 60 h 137"/>
              <a:gd name="T72" fmla="*/ 104 w 160"/>
              <a:gd name="T73" fmla="*/ 69 h 137"/>
              <a:gd name="T74" fmla="*/ 104 w 160"/>
              <a:gd name="T75" fmla="*/ 89 h 137"/>
              <a:gd name="T76" fmla="*/ 112 w 160"/>
              <a:gd name="T77" fmla="*/ 97 h 137"/>
              <a:gd name="T78" fmla="*/ 139 w 160"/>
              <a:gd name="T79" fmla="*/ 97 h 137"/>
              <a:gd name="T80" fmla="*/ 139 w 160"/>
              <a:gd name="T81" fmla="*/ 120 h 137"/>
              <a:gd name="T82" fmla="*/ 152 w 160"/>
              <a:gd name="T83" fmla="*/ 89 h 137"/>
              <a:gd name="T84" fmla="*/ 151 w 160"/>
              <a:gd name="T85" fmla="*/ 90 h 137"/>
              <a:gd name="T86" fmla="*/ 113 w 160"/>
              <a:gd name="T87" fmla="*/ 90 h 137"/>
              <a:gd name="T88" fmla="*/ 111 w 160"/>
              <a:gd name="T89" fmla="*/ 89 h 137"/>
              <a:gd name="T90" fmla="*/ 111 w 160"/>
              <a:gd name="T91" fmla="*/ 69 h 137"/>
              <a:gd name="T92" fmla="*/ 113 w 160"/>
              <a:gd name="T93" fmla="*/ 68 h 137"/>
              <a:gd name="T94" fmla="*/ 151 w 160"/>
              <a:gd name="T95" fmla="*/ 68 h 137"/>
              <a:gd name="T96" fmla="*/ 152 w 160"/>
              <a:gd name="T97" fmla="*/ 69 h 137"/>
              <a:gd name="T98" fmla="*/ 152 w 160"/>
              <a:gd name="T99" fmla="*/ 8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7">
                <a:moveTo>
                  <a:pt x="151" y="60"/>
                </a:moveTo>
                <a:cubicBezTo>
                  <a:pt x="147" y="60"/>
                  <a:pt x="147" y="60"/>
                  <a:pt x="147" y="60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7" y="27"/>
                  <a:pt x="140" y="20"/>
                  <a:pt x="130" y="20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7" y="11"/>
                  <a:pt x="127" y="11"/>
                  <a:pt x="127" y="11"/>
                </a:cubicBezTo>
                <a:cubicBezTo>
                  <a:pt x="127" y="5"/>
                  <a:pt x="122" y="0"/>
                  <a:pt x="11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2"/>
                  <a:pt x="5" y="137"/>
                  <a:pt x="11" y="137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40" y="137"/>
                  <a:pt x="147" y="130"/>
                  <a:pt x="147" y="120"/>
                </a:cubicBezTo>
                <a:cubicBezTo>
                  <a:pt x="147" y="97"/>
                  <a:pt x="147" y="97"/>
                  <a:pt x="147" y="97"/>
                </a:cubicBezTo>
                <a:cubicBezTo>
                  <a:pt x="151" y="97"/>
                  <a:pt x="151" y="97"/>
                  <a:pt x="151" y="97"/>
                </a:cubicBezTo>
                <a:cubicBezTo>
                  <a:pt x="156" y="97"/>
                  <a:pt x="160" y="93"/>
                  <a:pt x="160" y="8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60" y="64"/>
                  <a:pt x="156" y="60"/>
                  <a:pt x="151" y="60"/>
                </a:cubicBezTo>
                <a:close/>
                <a:moveTo>
                  <a:pt x="14" y="8"/>
                </a:moveTo>
                <a:cubicBezTo>
                  <a:pt x="115" y="8"/>
                  <a:pt x="115" y="8"/>
                  <a:pt x="115" y="8"/>
                </a:cubicBezTo>
                <a:cubicBezTo>
                  <a:pt x="117" y="8"/>
                  <a:pt x="119" y="9"/>
                  <a:pt x="119" y="11"/>
                </a:cubicBezTo>
                <a:cubicBezTo>
                  <a:pt x="119" y="20"/>
                  <a:pt x="119" y="20"/>
                  <a:pt x="119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1" y="20"/>
                  <a:pt x="8" y="17"/>
                  <a:pt x="8" y="14"/>
                </a:cubicBezTo>
                <a:cubicBezTo>
                  <a:pt x="8" y="11"/>
                  <a:pt x="11" y="8"/>
                  <a:pt x="14" y="8"/>
                </a:cubicBezTo>
                <a:close/>
                <a:moveTo>
                  <a:pt x="139" y="120"/>
                </a:moveTo>
                <a:cubicBezTo>
                  <a:pt x="139" y="125"/>
                  <a:pt x="135" y="129"/>
                  <a:pt x="130" y="129"/>
                </a:cubicBezTo>
                <a:cubicBezTo>
                  <a:pt x="11" y="129"/>
                  <a:pt x="11" y="129"/>
                  <a:pt x="11" y="129"/>
                </a:cubicBezTo>
                <a:cubicBezTo>
                  <a:pt x="9" y="129"/>
                  <a:pt x="8" y="128"/>
                  <a:pt x="8" y="126"/>
                </a:cubicBezTo>
                <a:cubicBezTo>
                  <a:pt x="8" y="26"/>
                  <a:pt x="8" y="26"/>
                  <a:pt x="8" y="26"/>
                </a:cubicBezTo>
                <a:cubicBezTo>
                  <a:pt x="10" y="27"/>
                  <a:pt x="12" y="28"/>
                  <a:pt x="14" y="28"/>
                </a:cubicBezTo>
                <a:cubicBezTo>
                  <a:pt x="130" y="28"/>
                  <a:pt x="130" y="28"/>
                  <a:pt x="130" y="28"/>
                </a:cubicBezTo>
                <a:cubicBezTo>
                  <a:pt x="135" y="28"/>
                  <a:pt x="139" y="32"/>
                  <a:pt x="139" y="37"/>
                </a:cubicBezTo>
                <a:cubicBezTo>
                  <a:pt x="139" y="60"/>
                  <a:pt x="139" y="60"/>
                  <a:pt x="139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08" y="60"/>
                  <a:pt x="104" y="64"/>
                  <a:pt x="104" y="6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4" y="93"/>
                  <a:pt x="108" y="97"/>
                  <a:pt x="112" y="97"/>
                </a:cubicBezTo>
                <a:cubicBezTo>
                  <a:pt x="139" y="97"/>
                  <a:pt x="139" y="97"/>
                  <a:pt x="139" y="97"/>
                </a:cubicBezTo>
                <a:lnTo>
                  <a:pt x="139" y="120"/>
                </a:lnTo>
                <a:close/>
                <a:moveTo>
                  <a:pt x="152" y="89"/>
                </a:moveTo>
                <a:cubicBezTo>
                  <a:pt x="152" y="89"/>
                  <a:pt x="152" y="90"/>
                  <a:pt x="151" y="90"/>
                </a:cubicBezTo>
                <a:cubicBezTo>
                  <a:pt x="113" y="90"/>
                  <a:pt x="113" y="90"/>
                  <a:pt x="113" y="90"/>
                </a:cubicBezTo>
                <a:cubicBezTo>
                  <a:pt x="112" y="90"/>
                  <a:pt x="111" y="89"/>
                  <a:pt x="111" y="89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11" y="68"/>
                  <a:pt x="112" y="68"/>
                  <a:pt x="113" y="68"/>
                </a:cubicBezTo>
                <a:cubicBezTo>
                  <a:pt x="151" y="68"/>
                  <a:pt x="151" y="68"/>
                  <a:pt x="151" y="68"/>
                </a:cubicBezTo>
                <a:cubicBezTo>
                  <a:pt x="152" y="68"/>
                  <a:pt x="152" y="68"/>
                  <a:pt x="152" y="69"/>
                </a:cubicBezTo>
                <a:cubicBezTo>
                  <a:pt x="152" y="89"/>
                  <a:pt x="152" y="89"/>
                  <a:pt x="152" y="8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154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FA35D8F-0A63-4DBC-9A86-34BC2BC362C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71708" y="1348027"/>
            <a:ext cx="421719" cy="462320"/>
          </a:xfrm>
          <a:custGeom>
            <a:avLst/>
            <a:gdLst>
              <a:gd name="T0" fmla="*/ 84 w 150"/>
              <a:gd name="T1" fmla="*/ 78 h 163"/>
              <a:gd name="T2" fmla="*/ 75 w 150"/>
              <a:gd name="T3" fmla="*/ 84 h 163"/>
              <a:gd name="T4" fmla="*/ 58 w 150"/>
              <a:gd name="T5" fmla="*/ 71 h 163"/>
              <a:gd name="T6" fmla="*/ 53 w 150"/>
              <a:gd name="T7" fmla="*/ 76 h 163"/>
              <a:gd name="T8" fmla="*/ 66 w 150"/>
              <a:gd name="T9" fmla="*/ 93 h 163"/>
              <a:gd name="T10" fmla="*/ 83 w 150"/>
              <a:gd name="T11" fmla="*/ 93 h 163"/>
              <a:gd name="T12" fmla="*/ 89 w 150"/>
              <a:gd name="T13" fmla="*/ 83 h 163"/>
              <a:gd name="T14" fmla="*/ 75 w 150"/>
              <a:gd name="T15" fmla="*/ 95 h 163"/>
              <a:gd name="T16" fmla="*/ 75 w 150"/>
              <a:gd name="T17" fmla="*/ 90 h 163"/>
              <a:gd name="T18" fmla="*/ 75 w 150"/>
              <a:gd name="T19" fmla="*/ 95 h 163"/>
              <a:gd name="T20" fmla="*/ 120 w 150"/>
              <a:gd name="T21" fmla="*/ 33 h 163"/>
              <a:gd name="T22" fmla="*/ 139 w 150"/>
              <a:gd name="T23" fmla="*/ 45 h 163"/>
              <a:gd name="T24" fmla="*/ 141 w 150"/>
              <a:gd name="T25" fmla="*/ 43 h 163"/>
              <a:gd name="T26" fmla="*/ 99 w 150"/>
              <a:gd name="T27" fmla="*/ 14 h 163"/>
              <a:gd name="T28" fmla="*/ 115 w 150"/>
              <a:gd name="T29" fmla="*/ 29 h 163"/>
              <a:gd name="T30" fmla="*/ 75 w 150"/>
              <a:gd name="T31" fmla="*/ 24 h 163"/>
              <a:gd name="T32" fmla="*/ 34 w 150"/>
              <a:gd name="T33" fmla="*/ 29 h 163"/>
              <a:gd name="T34" fmla="*/ 50 w 150"/>
              <a:gd name="T35" fmla="*/ 14 h 163"/>
              <a:gd name="T36" fmla="*/ 8 w 150"/>
              <a:gd name="T37" fmla="*/ 43 h 163"/>
              <a:gd name="T38" fmla="*/ 11 w 150"/>
              <a:gd name="T39" fmla="*/ 45 h 163"/>
              <a:gd name="T40" fmla="*/ 29 w 150"/>
              <a:gd name="T41" fmla="*/ 33 h 163"/>
              <a:gd name="T42" fmla="*/ 6 w 150"/>
              <a:gd name="T43" fmla="*/ 93 h 163"/>
              <a:gd name="T44" fmla="*/ 31 w 150"/>
              <a:gd name="T45" fmla="*/ 157 h 163"/>
              <a:gd name="T46" fmla="*/ 34 w 150"/>
              <a:gd name="T47" fmla="*/ 163 h 163"/>
              <a:gd name="T48" fmla="*/ 43 w 150"/>
              <a:gd name="T49" fmla="*/ 153 h 163"/>
              <a:gd name="T50" fmla="*/ 106 w 150"/>
              <a:gd name="T51" fmla="*/ 153 h 163"/>
              <a:gd name="T52" fmla="*/ 115 w 150"/>
              <a:gd name="T53" fmla="*/ 163 h 163"/>
              <a:gd name="T54" fmla="*/ 118 w 150"/>
              <a:gd name="T55" fmla="*/ 157 h 163"/>
              <a:gd name="T56" fmla="*/ 143 w 150"/>
              <a:gd name="T57" fmla="*/ 93 h 163"/>
              <a:gd name="T58" fmla="*/ 107 w 150"/>
              <a:gd name="T59" fmla="*/ 15 h 163"/>
              <a:gd name="T60" fmla="*/ 137 w 150"/>
              <a:gd name="T61" fmla="*/ 36 h 163"/>
              <a:gd name="T62" fmla="*/ 12 w 150"/>
              <a:gd name="T63" fmla="*/ 36 h 163"/>
              <a:gd name="T64" fmla="*/ 29 w 150"/>
              <a:gd name="T65" fmla="*/ 10 h 163"/>
              <a:gd name="T66" fmla="*/ 12 w 150"/>
              <a:gd name="T67" fmla="*/ 36 h 163"/>
              <a:gd name="T68" fmla="*/ 13 w 150"/>
              <a:gd name="T69" fmla="*/ 93 h 163"/>
              <a:gd name="T70" fmla="*/ 136 w 150"/>
              <a:gd name="T71" fmla="*/ 93 h 163"/>
              <a:gd name="T72" fmla="*/ 75 w 150"/>
              <a:gd name="T73" fmla="*/ 42 h 163"/>
              <a:gd name="T74" fmla="*/ 75 w 150"/>
              <a:gd name="T75" fmla="*/ 143 h 163"/>
              <a:gd name="T76" fmla="*/ 75 w 150"/>
              <a:gd name="T77" fmla="*/ 42 h 163"/>
              <a:gd name="T78" fmla="*/ 105 w 150"/>
              <a:gd name="T79" fmla="*/ 118 h 163"/>
              <a:gd name="T80" fmla="*/ 100 w 150"/>
              <a:gd name="T81" fmla="*/ 123 h 163"/>
              <a:gd name="T82" fmla="*/ 78 w 150"/>
              <a:gd name="T83" fmla="*/ 136 h 163"/>
              <a:gd name="T84" fmla="*/ 75 w 150"/>
              <a:gd name="T85" fmla="*/ 129 h 163"/>
              <a:gd name="T86" fmla="*/ 71 w 150"/>
              <a:gd name="T87" fmla="*/ 136 h 163"/>
              <a:gd name="T88" fmla="*/ 49 w 150"/>
              <a:gd name="T89" fmla="*/ 123 h 163"/>
              <a:gd name="T90" fmla="*/ 44 w 150"/>
              <a:gd name="T91" fmla="*/ 118 h 163"/>
              <a:gd name="T92" fmla="*/ 31 w 150"/>
              <a:gd name="T93" fmla="*/ 96 h 163"/>
              <a:gd name="T94" fmla="*/ 38 w 150"/>
              <a:gd name="T95" fmla="*/ 93 h 163"/>
              <a:gd name="T96" fmla="*/ 31 w 150"/>
              <a:gd name="T97" fmla="*/ 89 h 163"/>
              <a:gd name="T98" fmla="*/ 44 w 150"/>
              <a:gd name="T99" fmla="*/ 67 h 163"/>
              <a:gd name="T100" fmla="*/ 49 w 150"/>
              <a:gd name="T101" fmla="*/ 67 h 163"/>
              <a:gd name="T102" fmla="*/ 46 w 150"/>
              <a:gd name="T103" fmla="*/ 59 h 163"/>
              <a:gd name="T104" fmla="*/ 71 w 150"/>
              <a:gd name="T105" fmla="*/ 52 h 163"/>
              <a:gd name="T106" fmla="*/ 78 w 150"/>
              <a:gd name="T107" fmla="*/ 52 h 163"/>
              <a:gd name="T108" fmla="*/ 103 w 150"/>
              <a:gd name="T109" fmla="*/ 59 h 163"/>
              <a:gd name="T110" fmla="*/ 100 w 150"/>
              <a:gd name="T111" fmla="*/ 67 h 163"/>
              <a:gd name="T112" fmla="*/ 105 w 150"/>
              <a:gd name="T113" fmla="*/ 67 h 163"/>
              <a:gd name="T114" fmla="*/ 118 w 150"/>
              <a:gd name="T115" fmla="*/ 89 h 163"/>
              <a:gd name="T116" fmla="*/ 111 w 150"/>
              <a:gd name="T117" fmla="*/ 93 h 163"/>
              <a:gd name="T118" fmla="*/ 118 w 150"/>
              <a:gd name="T119" fmla="*/ 96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50" h="163">
                <a:moveTo>
                  <a:pt x="89" y="78"/>
                </a:moveTo>
                <a:cubicBezTo>
                  <a:pt x="88" y="77"/>
                  <a:pt x="86" y="77"/>
                  <a:pt x="84" y="78"/>
                </a:cubicBezTo>
                <a:cubicBezTo>
                  <a:pt x="78" y="85"/>
                  <a:pt x="78" y="85"/>
                  <a:pt x="78" y="85"/>
                </a:cubicBezTo>
                <a:cubicBezTo>
                  <a:pt x="77" y="84"/>
                  <a:pt x="76" y="84"/>
                  <a:pt x="75" y="84"/>
                </a:cubicBezTo>
                <a:cubicBezTo>
                  <a:pt x="74" y="84"/>
                  <a:pt x="73" y="84"/>
                  <a:pt x="72" y="85"/>
                </a:cubicBezTo>
                <a:cubicBezTo>
                  <a:pt x="58" y="71"/>
                  <a:pt x="58" y="71"/>
                  <a:pt x="58" y="71"/>
                </a:cubicBezTo>
                <a:cubicBezTo>
                  <a:pt x="57" y="69"/>
                  <a:pt x="54" y="69"/>
                  <a:pt x="53" y="71"/>
                </a:cubicBezTo>
                <a:cubicBezTo>
                  <a:pt x="52" y="72"/>
                  <a:pt x="52" y="75"/>
                  <a:pt x="53" y="76"/>
                </a:cubicBezTo>
                <a:cubicBezTo>
                  <a:pt x="67" y="90"/>
                  <a:pt x="67" y="90"/>
                  <a:pt x="67" y="90"/>
                </a:cubicBezTo>
                <a:cubicBezTo>
                  <a:pt x="66" y="91"/>
                  <a:pt x="66" y="91"/>
                  <a:pt x="66" y="93"/>
                </a:cubicBezTo>
                <a:cubicBezTo>
                  <a:pt x="66" y="97"/>
                  <a:pt x="70" y="101"/>
                  <a:pt x="75" y="101"/>
                </a:cubicBezTo>
                <a:cubicBezTo>
                  <a:pt x="79" y="101"/>
                  <a:pt x="83" y="97"/>
                  <a:pt x="83" y="93"/>
                </a:cubicBezTo>
                <a:cubicBezTo>
                  <a:pt x="83" y="91"/>
                  <a:pt x="83" y="91"/>
                  <a:pt x="83" y="90"/>
                </a:cubicBezTo>
                <a:cubicBezTo>
                  <a:pt x="89" y="83"/>
                  <a:pt x="89" y="83"/>
                  <a:pt x="89" y="83"/>
                </a:cubicBezTo>
                <a:cubicBezTo>
                  <a:pt x="91" y="82"/>
                  <a:pt x="91" y="79"/>
                  <a:pt x="89" y="78"/>
                </a:cubicBezTo>
                <a:close/>
                <a:moveTo>
                  <a:pt x="75" y="95"/>
                </a:moveTo>
                <a:cubicBezTo>
                  <a:pt x="73" y="95"/>
                  <a:pt x="72" y="94"/>
                  <a:pt x="72" y="93"/>
                </a:cubicBezTo>
                <a:cubicBezTo>
                  <a:pt x="72" y="91"/>
                  <a:pt x="73" y="90"/>
                  <a:pt x="75" y="90"/>
                </a:cubicBezTo>
                <a:cubicBezTo>
                  <a:pt x="76" y="90"/>
                  <a:pt x="77" y="91"/>
                  <a:pt x="77" y="93"/>
                </a:cubicBezTo>
                <a:cubicBezTo>
                  <a:pt x="77" y="94"/>
                  <a:pt x="76" y="95"/>
                  <a:pt x="75" y="95"/>
                </a:cubicBezTo>
                <a:close/>
                <a:moveTo>
                  <a:pt x="116" y="39"/>
                </a:moveTo>
                <a:cubicBezTo>
                  <a:pt x="120" y="33"/>
                  <a:pt x="120" y="33"/>
                  <a:pt x="120" y="33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5"/>
                  <a:pt x="138" y="45"/>
                  <a:pt x="139" y="45"/>
                </a:cubicBezTo>
                <a:cubicBezTo>
                  <a:pt x="139" y="45"/>
                  <a:pt x="139" y="45"/>
                  <a:pt x="139" y="45"/>
                </a:cubicBezTo>
                <a:cubicBezTo>
                  <a:pt x="140" y="45"/>
                  <a:pt x="141" y="44"/>
                  <a:pt x="141" y="43"/>
                </a:cubicBezTo>
                <a:cubicBezTo>
                  <a:pt x="150" y="32"/>
                  <a:pt x="147" y="16"/>
                  <a:pt x="135" y="8"/>
                </a:cubicBezTo>
                <a:cubicBezTo>
                  <a:pt x="124" y="0"/>
                  <a:pt x="108" y="2"/>
                  <a:pt x="99" y="14"/>
                </a:cubicBezTo>
                <a:cubicBezTo>
                  <a:pt x="98" y="16"/>
                  <a:pt x="99" y="18"/>
                  <a:pt x="100" y="19"/>
                </a:cubicBezTo>
                <a:cubicBezTo>
                  <a:pt x="115" y="29"/>
                  <a:pt x="115" y="29"/>
                  <a:pt x="115" y="29"/>
                </a:cubicBezTo>
                <a:cubicBezTo>
                  <a:pt x="111" y="35"/>
                  <a:pt x="111" y="35"/>
                  <a:pt x="111" y="35"/>
                </a:cubicBezTo>
                <a:cubicBezTo>
                  <a:pt x="100" y="28"/>
                  <a:pt x="88" y="24"/>
                  <a:pt x="75" y="24"/>
                </a:cubicBezTo>
                <a:cubicBezTo>
                  <a:pt x="61" y="24"/>
                  <a:pt x="49" y="28"/>
                  <a:pt x="39" y="35"/>
                </a:cubicBezTo>
                <a:cubicBezTo>
                  <a:pt x="34" y="29"/>
                  <a:pt x="34" y="29"/>
                  <a:pt x="34" y="29"/>
                </a:cubicBezTo>
                <a:cubicBezTo>
                  <a:pt x="49" y="19"/>
                  <a:pt x="49" y="19"/>
                  <a:pt x="49" y="19"/>
                </a:cubicBezTo>
                <a:cubicBezTo>
                  <a:pt x="50" y="18"/>
                  <a:pt x="51" y="16"/>
                  <a:pt x="50" y="14"/>
                </a:cubicBezTo>
                <a:cubicBezTo>
                  <a:pt x="42" y="2"/>
                  <a:pt x="26" y="0"/>
                  <a:pt x="14" y="8"/>
                </a:cubicBezTo>
                <a:cubicBezTo>
                  <a:pt x="2" y="16"/>
                  <a:pt x="0" y="32"/>
                  <a:pt x="8" y="43"/>
                </a:cubicBezTo>
                <a:cubicBezTo>
                  <a:pt x="8" y="44"/>
                  <a:pt x="9" y="45"/>
                  <a:pt x="10" y="45"/>
                </a:cubicBezTo>
                <a:cubicBezTo>
                  <a:pt x="10" y="45"/>
                  <a:pt x="10" y="45"/>
                  <a:pt x="11" y="45"/>
                </a:cubicBezTo>
                <a:cubicBezTo>
                  <a:pt x="11" y="45"/>
                  <a:pt x="12" y="45"/>
                  <a:pt x="13" y="44"/>
                </a:cubicBezTo>
                <a:cubicBezTo>
                  <a:pt x="29" y="33"/>
                  <a:pt x="29" y="33"/>
                  <a:pt x="29" y="33"/>
                </a:cubicBezTo>
                <a:cubicBezTo>
                  <a:pt x="33" y="39"/>
                  <a:pt x="33" y="39"/>
                  <a:pt x="33" y="39"/>
                </a:cubicBezTo>
                <a:cubicBezTo>
                  <a:pt x="17" y="51"/>
                  <a:pt x="6" y="71"/>
                  <a:pt x="6" y="93"/>
                </a:cubicBezTo>
                <a:cubicBezTo>
                  <a:pt x="6" y="116"/>
                  <a:pt x="19" y="137"/>
                  <a:pt x="37" y="149"/>
                </a:cubicBezTo>
                <a:cubicBezTo>
                  <a:pt x="31" y="157"/>
                  <a:pt x="31" y="157"/>
                  <a:pt x="31" y="157"/>
                </a:cubicBezTo>
                <a:cubicBezTo>
                  <a:pt x="30" y="159"/>
                  <a:pt x="31" y="161"/>
                  <a:pt x="32" y="162"/>
                </a:cubicBezTo>
                <a:cubicBezTo>
                  <a:pt x="33" y="163"/>
                  <a:pt x="34" y="163"/>
                  <a:pt x="34" y="163"/>
                </a:cubicBezTo>
                <a:cubicBezTo>
                  <a:pt x="35" y="163"/>
                  <a:pt x="37" y="162"/>
                  <a:pt x="37" y="161"/>
                </a:cubicBezTo>
                <a:cubicBezTo>
                  <a:pt x="43" y="153"/>
                  <a:pt x="43" y="153"/>
                  <a:pt x="43" y="153"/>
                </a:cubicBezTo>
                <a:cubicBezTo>
                  <a:pt x="53" y="158"/>
                  <a:pt x="63" y="161"/>
                  <a:pt x="75" y="161"/>
                </a:cubicBezTo>
                <a:cubicBezTo>
                  <a:pt x="86" y="161"/>
                  <a:pt x="97" y="158"/>
                  <a:pt x="106" y="153"/>
                </a:cubicBezTo>
                <a:cubicBezTo>
                  <a:pt x="112" y="161"/>
                  <a:pt x="112" y="161"/>
                  <a:pt x="112" y="161"/>
                </a:cubicBezTo>
                <a:cubicBezTo>
                  <a:pt x="113" y="162"/>
                  <a:pt x="114" y="163"/>
                  <a:pt x="115" y="163"/>
                </a:cubicBezTo>
                <a:cubicBezTo>
                  <a:pt x="116" y="163"/>
                  <a:pt x="116" y="163"/>
                  <a:pt x="117" y="162"/>
                </a:cubicBezTo>
                <a:cubicBezTo>
                  <a:pt x="118" y="161"/>
                  <a:pt x="119" y="159"/>
                  <a:pt x="118" y="157"/>
                </a:cubicBezTo>
                <a:cubicBezTo>
                  <a:pt x="112" y="149"/>
                  <a:pt x="112" y="149"/>
                  <a:pt x="112" y="149"/>
                </a:cubicBezTo>
                <a:cubicBezTo>
                  <a:pt x="131" y="137"/>
                  <a:pt x="143" y="116"/>
                  <a:pt x="143" y="93"/>
                </a:cubicBezTo>
                <a:cubicBezTo>
                  <a:pt x="143" y="71"/>
                  <a:pt x="132" y="51"/>
                  <a:pt x="116" y="39"/>
                </a:cubicBezTo>
                <a:close/>
                <a:moveTo>
                  <a:pt x="107" y="15"/>
                </a:moveTo>
                <a:cubicBezTo>
                  <a:pt x="114" y="9"/>
                  <a:pt x="124" y="8"/>
                  <a:pt x="131" y="13"/>
                </a:cubicBezTo>
                <a:cubicBezTo>
                  <a:pt x="139" y="19"/>
                  <a:pt x="141" y="28"/>
                  <a:pt x="137" y="36"/>
                </a:cubicBezTo>
                <a:lnTo>
                  <a:pt x="107" y="15"/>
                </a:lnTo>
                <a:close/>
                <a:moveTo>
                  <a:pt x="12" y="36"/>
                </a:moveTo>
                <a:cubicBezTo>
                  <a:pt x="8" y="28"/>
                  <a:pt x="11" y="19"/>
                  <a:pt x="18" y="13"/>
                </a:cubicBezTo>
                <a:cubicBezTo>
                  <a:pt x="21" y="11"/>
                  <a:pt x="25" y="10"/>
                  <a:pt x="29" y="10"/>
                </a:cubicBezTo>
                <a:cubicBezTo>
                  <a:pt x="33" y="10"/>
                  <a:pt x="38" y="12"/>
                  <a:pt x="42" y="15"/>
                </a:cubicBezTo>
                <a:lnTo>
                  <a:pt x="12" y="36"/>
                </a:lnTo>
                <a:close/>
                <a:moveTo>
                  <a:pt x="75" y="154"/>
                </a:moveTo>
                <a:cubicBezTo>
                  <a:pt x="41" y="154"/>
                  <a:pt x="13" y="126"/>
                  <a:pt x="13" y="93"/>
                </a:cubicBezTo>
                <a:cubicBezTo>
                  <a:pt x="13" y="59"/>
                  <a:pt x="41" y="31"/>
                  <a:pt x="75" y="31"/>
                </a:cubicBezTo>
                <a:cubicBezTo>
                  <a:pt x="108" y="31"/>
                  <a:pt x="136" y="59"/>
                  <a:pt x="136" y="93"/>
                </a:cubicBezTo>
                <a:cubicBezTo>
                  <a:pt x="136" y="126"/>
                  <a:pt x="108" y="154"/>
                  <a:pt x="75" y="154"/>
                </a:cubicBezTo>
                <a:close/>
                <a:moveTo>
                  <a:pt x="75" y="42"/>
                </a:moveTo>
                <a:cubicBezTo>
                  <a:pt x="47" y="42"/>
                  <a:pt x="24" y="65"/>
                  <a:pt x="24" y="93"/>
                </a:cubicBezTo>
                <a:cubicBezTo>
                  <a:pt x="24" y="120"/>
                  <a:pt x="47" y="143"/>
                  <a:pt x="75" y="143"/>
                </a:cubicBezTo>
                <a:cubicBezTo>
                  <a:pt x="102" y="143"/>
                  <a:pt x="125" y="120"/>
                  <a:pt x="125" y="93"/>
                </a:cubicBezTo>
                <a:cubicBezTo>
                  <a:pt x="125" y="65"/>
                  <a:pt x="102" y="42"/>
                  <a:pt x="75" y="42"/>
                </a:cubicBezTo>
                <a:close/>
                <a:moveTo>
                  <a:pt x="108" y="121"/>
                </a:moveTo>
                <a:cubicBezTo>
                  <a:pt x="105" y="118"/>
                  <a:pt x="105" y="118"/>
                  <a:pt x="105" y="118"/>
                </a:cubicBezTo>
                <a:cubicBezTo>
                  <a:pt x="104" y="117"/>
                  <a:pt x="102" y="117"/>
                  <a:pt x="100" y="118"/>
                </a:cubicBezTo>
                <a:cubicBezTo>
                  <a:pt x="99" y="120"/>
                  <a:pt x="99" y="122"/>
                  <a:pt x="100" y="123"/>
                </a:cubicBezTo>
                <a:cubicBezTo>
                  <a:pt x="103" y="126"/>
                  <a:pt x="103" y="126"/>
                  <a:pt x="103" y="126"/>
                </a:cubicBezTo>
                <a:cubicBezTo>
                  <a:pt x="96" y="132"/>
                  <a:pt x="88" y="135"/>
                  <a:pt x="78" y="136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1"/>
                  <a:pt x="77" y="129"/>
                  <a:pt x="75" y="129"/>
                </a:cubicBezTo>
                <a:cubicBezTo>
                  <a:pt x="73" y="129"/>
                  <a:pt x="71" y="131"/>
                  <a:pt x="71" y="133"/>
                </a:cubicBezTo>
                <a:cubicBezTo>
                  <a:pt x="71" y="136"/>
                  <a:pt x="71" y="136"/>
                  <a:pt x="71" y="136"/>
                </a:cubicBezTo>
                <a:cubicBezTo>
                  <a:pt x="62" y="135"/>
                  <a:pt x="53" y="132"/>
                  <a:pt x="46" y="126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50" y="122"/>
                  <a:pt x="50" y="120"/>
                  <a:pt x="49" y="118"/>
                </a:cubicBezTo>
                <a:cubicBezTo>
                  <a:pt x="47" y="117"/>
                  <a:pt x="45" y="117"/>
                  <a:pt x="44" y="118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5" y="114"/>
                  <a:pt x="32" y="105"/>
                  <a:pt x="31" y="96"/>
                </a:cubicBezTo>
                <a:cubicBezTo>
                  <a:pt x="34" y="96"/>
                  <a:pt x="34" y="96"/>
                  <a:pt x="34" y="96"/>
                </a:cubicBezTo>
                <a:cubicBezTo>
                  <a:pt x="36" y="96"/>
                  <a:pt x="38" y="94"/>
                  <a:pt x="38" y="93"/>
                </a:cubicBezTo>
                <a:cubicBezTo>
                  <a:pt x="38" y="91"/>
                  <a:pt x="36" y="89"/>
                  <a:pt x="34" y="89"/>
                </a:cubicBezTo>
                <a:cubicBezTo>
                  <a:pt x="31" y="89"/>
                  <a:pt x="31" y="89"/>
                  <a:pt x="31" y="89"/>
                </a:cubicBezTo>
                <a:cubicBezTo>
                  <a:pt x="32" y="80"/>
                  <a:pt x="35" y="71"/>
                  <a:pt x="41" y="64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67"/>
                  <a:pt x="45" y="68"/>
                  <a:pt x="46" y="68"/>
                </a:cubicBezTo>
                <a:cubicBezTo>
                  <a:pt x="47" y="68"/>
                  <a:pt x="48" y="67"/>
                  <a:pt x="49" y="67"/>
                </a:cubicBezTo>
                <a:cubicBezTo>
                  <a:pt x="50" y="65"/>
                  <a:pt x="50" y="63"/>
                  <a:pt x="49" y="62"/>
                </a:cubicBezTo>
                <a:cubicBezTo>
                  <a:pt x="46" y="59"/>
                  <a:pt x="46" y="59"/>
                  <a:pt x="46" y="59"/>
                </a:cubicBezTo>
                <a:cubicBezTo>
                  <a:pt x="53" y="53"/>
                  <a:pt x="62" y="50"/>
                  <a:pt x="71" y="49"/>
                </a:cubicBezTo>
                <a:cubicBezTo>
                  <a:pt x="71" y="52"/>
                  <a:pt x="71" y="52"/>
                  <a:pt x="71" y="52"/>
                </a:cubicBezTo>
                <a:cubicBezTo>
                  <a:pt x="71" y="54"/>
                  <a:pt x="73" y="56"/>
                  <a:pt x="75" y="56"/>
                </a:cubicBezTo>
                <a:cubicBezTo>
                  <a:pt x="77" y="56"/>
                  <a:pt x="78" y="54"/>
                  <a:pt x="78" y="52"/>
                </a:cubicBezTo>
                <a:cubicBezTo>
                  <a:pt x="78" y="49"/>
                  <a:pt x="78" y="49"/>
                  <a:pt x="78" y="49"/>
                </a:cubicBezTo>
                <a:cubicBezTo>
                  <a:pt x="88" y="50"/>
                  <a:pt x="96" y="53"/>
                  <a:pt x="103" y="59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99" y="63"/>
                  <a:pt x="99" y="65"/>
                  <a:pt x="100" y="67"/>
                </a:cubicBezTo>
                <a:cubicBezTo>
                  <a:pt x="101" y="67"/>
                  <a:pt x="102" y="68"/>
                  <a:pt x="103" y="68"/>
                </a:cubicBezTo>
                <a:cubicBezTo>
                  <a:pt x="104" y="68"/>
                  <a:pt x="105" y="67"/>
                  <a:pt x="105" y="67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114" y="71"/>
                  <a:pt x="117" y="80"/>
                  <a:pt x="118" y="89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3" y="89"/>
                  <a:pt x="111" y="91"/>
                  <a:pt x="111" y="93"/>
                </a:cubicBezTo>
                <a:cubicBezTo>
                  <a:pt x="111" y="94"/>
                  <a:pt x="113" y="96"/>
                  <a:pt x="115" y="96"/>
                </a:cubicBezTo>
                <a:cubicBezTo>
                  <a:pt x="118" y="96"/>
                  <a:pt x="118" y="96"/>
                  <a:pt x="118" y="96"/>
                </a:cubicBezTo>
                <a:cubicBezTo>
                  <a:pt x="117" y="105"/>
                  <a:pt x="114" y="114"/>
                  <a:pt x="108" y="1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3569C090-16F8-4A7F-A6E5-C3253B367E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8037" y="2053947"/>
            <a:ext cx="115253" cy="116563"/>
          </a:xfrm>
          <a:custGeom>
            <a:avLst/>
            <a:gdLst>
              <a:gd name="T0" fmla="*/ 20 w 41"/>
              <a:gd name="T1" fmla="*/ 0 h 41"/>
              <a:gd name="T2" fmla="*/ 0 w 41"/>
              <a:gd name="T3" fmla="*/ 21 h 41"/>
              <a:gd name="T4" fmla="*/ 20 w 41"/>
              <a:gd name="T5" fmla="*/ 41 h 41"/>
              <a:gd name="T6" fmla="*/ 41 w 41"/>
              <a:gd name="T7" fmla="*/ 21 h 41"/>
              <a:gd name="T8" fmla="*/ 20 w 41"/>
              <a:gd name="T9" fmla="*/ 0 h 41"/>
              <a:gd name="T10" fmla="*/ 20 w 41"/>
              <a:gd name="T11" fmla="*/ 34 h 41"/>
              <a:gd name="T12" fmla="*/ 7 w 41"/>
              <a:gd name="T13" fmla="*/ 21 h 41"/>
              <a:gd name="T14" fmla="*/ 20 w 41"/>
              <a:gd name="T15" fmla="*/ 8 h 41"/>
              <a:gd name="T16" fmla="*/ 33 w 41"/>
              <a:gd name="T17" fmla="*/ 21 h 41"/>
              <a:gd name="T18" fmla="*/ 20 w 41"/>
              <a:gd name="T19" fmla="*/ 34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1" h="41">
                <a:moveTo>
                  <a:pt x="20" y="0"/>
                </a:moveTo>
                <a:cubicBezTo>
                  <a:pt x="9" y="0"/>
                  <a:pt x="0" y="9"/>
                  <a:pt x="0" y="21"/>
                </a:cubicBezTo>
                <a:cubicBezTo>
                  <a:pt x="0" y="32"/>
                  <a:pt x="9" y="41"/>
                  <a:pt x="20" y="41"/>
                </a:cubicBezTo>
                <a:cubicBezTo>
                  <a:pt x="32" y="41"/>
                  <a:pt x="41" y="32"/>
                  <a:pt x="41" y="21"/>
                </a:cubicBezTo>
                <a:cubicBezTo>
                  <a:pt x="41" y="9"/>
                  <a:pt x="32" y="0"/>
                  <a:pt x="20" y="0"/>
                </a:cubicBezTo>
                <a:close/>
                <a:moveTo>
                  <a:pt x="20" y="34"/>
                </a:moveTo>
                <a:cubicBezTo>
                  <a:pt x="13" y="34"/>
                  <a:pt x="7" y="28"/>
                  <a:pt x="7" y="21"/>
                </a:cubicBezTo>
                <a:cubicBezTo>
                  <a:pt x="7" y="14"/>
                  <a:pt x="13" y="8"/>
                  <a:pt x="20" y="8"/>
                </a:cubicBezTo>
                <a:cubicBezTo>
                  <a:pt x="27" y="8"/>
                  <a:pt x="33" y="14"/>
                  <a:pt x="33" y="21"/>
                </a:cubicBezTo>
                <a:cubicBezTo>
                  <a:pt x="33" y="28"/>
                  <a:pt x="27" y="34"/>
                  <a:pt x="20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4D16BC3C-4524-48DD-AF74-7EE80949DE3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1" y="1878450"/>
            <a:ext cx="464939" cy="450533"/>
          </a:xfrm>
          <a:custGeom>
            <a:avLst/>
            <a:gdLst>
              <a:gd name="T0" fmla="*/ 154 w 165"/>
              <a:gd name="T1" fmla="*/ 20 h 159"/>
              <a:gd name="T2" fmla="*/ 142 w 165"/>
              <a:gd name="T3" fmla="*/ 0 h 159"/>
              <a:gd name="T4" fmla="*/ 84 w 165"/>
              <a:gd name="T5" fmla="*/ 21 h 159"/>
              <a:gd name="T6" fmla="*/ 8 w 165"/>
              <a:gd name="T7" fmla="*/ 40 h 159"/>
              <a:gd name="T8" fmla="*/ 14 w 165"/>
              <a:gd name="T9" fmla="*/ 66 h 159"/>
              <a:gd name="T10" fmla="*/ 22 w 165"/>
              <a:gd name="T11" fmla="*/ 83 h 159"/>
              <a:gd name="T12" fmla="*/ 41 w 165"/>
              <a:gd name="T13" fmla="*/ 159 h 159"/>
              <a:gd name="T14" fmla="*/ 127 w 165"/>
              <a:gd name="T15" fmla="*/ 159 h 159"/>
              <a:gd name="T16" fmla="*/ 146 w 165"/>
              <a:gd name="T17" fmla="*/ 83 h 159"/>
              <a:gd name="T18" fmla="*/ 142 w 165"/>
              <a:gd name="T19" fmla="*/ 8 h 159"/>
              <a:gd name="T20" fmla="*/ 142 w 165"/>
              <a:gd name="T21" fmla="*/ 20 h 159"/>
              <a:gd name="T22" fmla="*/ 142 w 165"/>
              <a:gd name="T23" fmla="*/ 8 h 159"/>
              <a:gd name="T24" fmla="*/ 142 w 165"/>
              <a:gd name="T25" fmla="*/ 28 h 159"/>
              <a:gd name="T26" fmla="*/ 152 w 165"/>
              <a:gd name="T27" fmla="*/ 46 h 159"/>
              <a:gd name="T28" fmla="*/ 119 w 165"/>
              <a:gd name="T29" fmla="*/ 48 h 159"/>
              <a:gd name="T30" fmla="*/ 128 w 165"/>
              <a:gd name="T31" fmla="*/ 15 h 159"/>
              <a:gd name="T32" fmla="*/ 8 w 165"/>
              <a:gd name="T33" fmla="*/ 52 h 159"/>
              <a:gd name="T34" fmla="*/ 20 w 165"/>
              <a:gd name="T35" fmla="*/ 52 h 159"/>
              <a:gd name="T36" fmla="*/ 22 w 165"/>
              <a:gd name="T37" fmla="*/ 64 h 159"/>
              <a:gd name="T38" fmla="*/ 16 w 165"/>
              <a:gd name="T39" fmla="*/ 39 h 159"/>
              <a:gd name="T40" fmla="*/ 77 w 165"/>
              <a:gd name="T41" fmla="*/ 25 h 159"/>
              <a:gd name="T42" fmla="*/ 27 w 165"/>
              <a:gd name="T43" fmla="*/ 75 h 159"/>
              <a:gd name="T44" fmla="*/ 23 w 165"/>
              <a:gd name="T45" fmla="*/ 144 h 159"/>
              <a:gd name="T46" fmla="*/ 49 w 165"/>
              <a:gd name="T47" fmla="*/ 118 h 159"/>
              <a:gd name="T48" fmla="*/ 23 w 165"/>
              <a:gd name="T49" fmla="*/ 144 h 159"/>
              <a:gd name="T50" fmla="*/ 31 w 165"/>
              <a:gd name="T51" fmla="*/ 83 h 159"/>
              <a:gd name="T52" fmla="*/ 84 w 165"/>
              <a:gd name="T53" fmla="*/ 30 h 159"/>
              <a:gd name="T54" fmla="*/ 137 w 165"/>
              <a:gd name="T55" fmla="*/ 83 h 159"/>
              <a:gd name="T56" fmla="*/ 84 w 165"/>
              <a:gd name="T57" fmla="*/ 136 h 159"/>
              <a:gd name="T58" fmla="*/ 146 w 165"/>
              <a:gd name="T59" fmla="*/ 144 h 159"/>
              <a:gd name="T60" fmla="*/ 119 w 165"/>
              <a:gd name="T61" fmla="*/ 118 h 159"/>
              <a:gd name="T62" fmla="*/ 146 w 165"/>
              <a:gd name="T63" fmla="*/ 144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5" h="159">
                <a:moveTo>
                  <a:pt x="159" y="47"/>
                </a:moveTo>
                <a:cubicBezTo>
                  <a:pt x="161" y="36"/>
                  <a:pt x="159" y="27"/>
                  <a:pt x="154" y="20"/>
                </a:cubicBezTo>
                <a:cubicBezTo>
                  <a:pt x="155" y="18"/>
                  <a:pt x="156" y="16"/>
                  <a:pt x="156" y="14"/>
                </a:cubicBezTo>
                <a:cubicBezTo>
                  <a:pt x="156" y="6"/>
                  <a:pt x="149" y="0"/>
                  <a:pt x="142" y="0"/>
                </a:cubicBezTo>
                <a:cubicBezTo>
                  <a:pt x="137" y="0"/>
                  <a:pt x="132" y="3"/>
                  <a:pt x="130" y="7"/>
                </a:cubicBezTo>
                <a:cubicBezTo>
                  <a:pt x="117" y="6"/>
                  <a:pt x="101" y="11"/>
                  <a:pt x="84" y="21"/>
                </a:cubicBezTo>
                <a:cubicBezTo>
                  <a:pt x="56" y="4"/>
                  <a:pt x="30" y="2"/>
                  <a:pt x="17" y="16"/>
                </a:cubicBezTo>
                <a:cubicBezTo>
                  <a:pt x="11" y="21"/>
                  <a:pt x="8" y="30"/>
                  <a:pt x="8" y="40"/>
                </a:cubicBezTo>
                <a:cubicBezTo>
                  <a:pt x="3" y="42"/>
                  <a:pt x="0" y="47"/>
                  <a:pt x="0" y="52"/>
                </a:cubicBezTo>
                <a:cubicBezTo>
                  <a:pt x="0" y="60"/>
                  <a:pt x="6" y="66"/>
                  <a:pt x="14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6" y="72"/>
                  <a:pt x="19" y="77"/>
                  <a:pt x="22" y="83"/>
                </a:cubicBezTo>
                <a:cubicBezTo>
                  <a:pt x="6" y="111"/>
                  <a:pt x="4" y="137"/>
                  <a:pt x="17" y="150"/>
                </a:cubicBezTo>
                <a:cubicBezTo>
                  <a:pt x="23" y="156"/>
                  <a:pt x="31" y="159"/>
                  <a:pt x="41" y="159"/>
                </a:cubicBezTo>
                <a:cubicBezTo>
                  <a:pt x="53" y="159"/>
                  <a:pt x="68" y="154"/>
                  <a:pt x="84" y="145"/>
                </a:cubicBezTo>
                <a:cubicBezTo>
                  <a:pt x="100" y="154"/>
                  <a:pt x="115" y="159"/>
                  <a:pt x="127" y="159"/>
                </a:cubicBezTo>
                <a:cubicBezTo>
                  <a:pt x="137" y="159"/>
                  <a:pt x="145" y="156"/>
                  <a:pt x="151" y="150"/>
                </a:cubicBezTo>
                <a:cubicBezTo>
                  <a:pt x="165" y="137"/>
                  <a:pt x="163" y="111"/>
                  <a:pt x="146" y="83"/>
                </a:cubicBezTo>
                <a:cubicBezTo>
                  <a:pt x="153" y="70"/>
                  <a:pt x="158" y="58"/>
                  <a:pt x="159" y="47"/>
                </a:cubicBezTo>
                <a:close/>
                <a:moveTo>
                  <a:pt x="142" y="8"/>
                </a:moveTo>
                <a:cubicBezTo>
                  <a:pt x="145" y="8"/>
                  <a:pt x="148" y="11"/>
                  <a:pt x="148" y="14"/>
                </a:cubicBezTo>
                <a:cubicBezTo>
                  <a:pt x="148" y="17"/>
                  <a:pt x="145" y="20"/>
                  <a:pt x="142" y="20"/>
                </a:cubicBezTo>
                <a:cubicBezTo>
                  <a:pt x="138" y="20"/>
                  <a:pt x="136" y="17"/>
                  <a:pt x="136" y="14"/>
                </a:cubicBezTo>
                <a:cubicBezTo>
                  <a:pt x="136" y="11"/>
                  <a:pt x="138" y="8"/>
                  <a:pt x="142" y="8"/>
                </a:cubicBezTo>
                <a:close/>
                <a:moveTo>
                  <a:pt x="128" y="15"/>
                </a:moveTo>
                <a:cubicBezTo>
                  <a:pt x="128" y="22"/>
                  <a:pt x="134" y="28"/>
                  <a:pt x="142" y="28"/>
                </a:cubicBezTo>
                <a:cubicBezTo>
                  <a:pt x="144" y="28"/>
                  <a:pt x="147" y="27"/>
                  <a:pt x="149" y="26"/>
                </a:cubicBezTo>
                <a:cubicBezTo>
                  <a:pt x="152" y="31"/>
                  <a:pt x="153" y="38"/>
                  <a:pt x="152" y="46"/>
                </a:cubicBezTo>
                <a:cubicBezTo>
                  <a:pt x="151" y="55"/>
                  <a:pt x="147" y="65"/>
                  <a:pt x="142" y="75"/>
                </a:cubicBezTo>
                <a:cubicBezTo>
                  <a:pt x="135" y="66"/>
                  <a:pt x="128" y="57"/>
                  <a:pt x="119" y="48"/>
                </a:cubicBezTo>
                <a:cubicBezTo>
                  <a:pt x="110" y="39"/>
                  <a:pt x="101" y="32"/>
                  <a:pt x="92" y="25"/>
                </a:cubicBezTo>
                <a:cubicBezTo>
                  <a:pt x="105" y="18"/>
                  <a:pt x="118" y="15"/>
                  <a:pt x="128" y="15"/>
                </a:cubicBezTo>
                <a:close/>
                <a:moveTo>
                  <a:pt x="14" y="58"/>
                </a:moveTo>
                <a:cubicBezTo>
                  <a:pt x="11" y="58"/>
                  <a:pt x="8" y="56"/>
                  <a:pt x="8" y="52"/>
                </a:cubicBezTo>
                <a:cubicBezTo>
                  <a:pt x="8" y="49"/>
                  <a:pt x="11" y="46"/>
                  <a:pt x="14" y="46"/>
                </a:cubicBezTo>
                <a:cubicBezTo>
                  <a:pt x="17" y="46"/>
                  <a:pt x="20" y="49"/>
                  <a:pt x="20" y="52"/>
                </a:cubicBezTo>
                <a:cubicBezTo>
                  <a:pt x="20" y="56"/>
                  <a:pt x="17" y="58"/>
                  <a:pt x="14" y="58"/>
                </a:cubicBezTo>
                <a:close/>
                <a:moveTo>
                  <a:pt x="22" y="64"/>
                </a:moveTo>
                <a:cubicBezTo>
                  <a:pt x="25" y="61"/>
                  <a:pt x="28" y="57"/>
                  <a:pt x="28" y="52"/>
                </a:cubicBezTo>
                <a:cubicBezTo>
                  <a:pt x="28" y="46"/>
                  <a:pt x="23" y="40"/>
                  <a:pt x="16" y="39"/>
                </a:cubicBezTo>
                <a:cubicBezTo>
                  <a:pt x="16" y="31"/>
                  <a:pt x="19" y="25"/>
                  <a:pt x="23" y="21"/>
                </a:cubicBezTo>
                <a:cubicBezTo>
                  <a:pt x="33" y="11"/>
                  <a:pt x="53" y="13"/>
                  <a:pt x="77" y="25"/>
                </a:cubicBezTo>
                <a:cubicBezTo>
                  <a:pt x="67" y="32"/>
                  <a:pt x="58" y="39"/>
                  <a:pt x="49" y="48"/>
                </a:cubicBezTo>
                <a:cubicBezTo>
                  <a:pt x="41" y="57"/>
                  <a:pt x="33" y="66"/>
                  <a:pt x="27" y="75"/>
                </a:cubicBezTo>
                <a:cubicBezTo>
                  <a:pt x="25" y="71"/>
                  <a:pt x="23" y="68"/>
                  <a:pt x="22" y="64"/>
                </a:cubicBezTo>
                <a:close/>
                <a:moveTo>
                  <a:pt x="23" y="144"/>
                </a:moveTo>
                <a:cubicBezTo>
                  <a:pt x="13" y="134"/>
                  <a:pt x="14" y="114"/>
                  <a:pt x="27" y="90"/>
                </a:cubicBezTo>
                <a:cubicBezTo>
                  <a:pt x="33" y="100"/>
                  <a:pt x="41" y="109"/>
                  <a:pt x="49" y="118"/>
                </a:cubicBezTo>
                <a:cubicBezTo>
                  <a:pt x="58" y="126"/>
                  <a:pt x="67" y="134"/>
                  <a:pt x="77" y="140"/>
                </a:cubicBezTo>
                <a:cubicBezTo>
                  <a:pt x="53" y="153"/>
                  <a:pt x="33" y="154"/>
                  <a:pt x="23" y="144"/>
                </a:cubicBezTo>
                <a:close/>
                <a:moveTo>
                  <a:pt x="55" y="112"/>
                </a:moveTo>
                <a:cubicBezTo>
                  <a:pt x="46" y="103"/>
                  <a:pt x="38" y="93"/>
                  <a:pt x="31" y="83"/>
                </a:cubicBezTo>
                <a:cubicBezTo>
                  <a:pt x="38" y="73"/>
                  <a:pt x="46" y="63"/>
                  <a:pt x="55" y="53"/>
                </a:cubicBezTo>
                <a:cubicBezTo>
                  <a:pt x="64" y="44"/>
                  <a:pt x="74" y="36"/>
                  <a:pt x="84" y="30"/>
                </a:cubicBezTo>
                <a:cubicBezTo>
                  <a:pt x="94" y="36"/>
                  <a:pt x="104" y="44"/>
                  <a:pt x="114" y="53"/>
                </a:cubicBezTo>
                <a:cubicBezTo>
                  <a:pt x="123" y="63"/>
                  <a:pt x="131" y="73"/>
                  <a:pt x="137" y="83"/>
                </a:cubicBezTo>
                <a:cubicBezTo>
                  <a:pt x="131" y="93"/>
                  <a:pt x="123" y="103"/>
                  <a:pt x="114" y="112"/>
                </a:cubicBezTo>
                <a:cubicBezTo>
                  <a:pt x="104" y="121"/>
                  <a:pt x="94" y="129"/>
                  <a:pt x="84" y="136"/>
                </a:cubicBezTo>
                <a:cubicBezTo>
                  <a:pt x="74" y="129"/>
                  <a:pt x="64" y="121"/>
                  <a:pt x="55" y="112"/>
                </a:cubicBezTo>
                <a:close/>
                <a:moveTo>
                  <a:pt x="146" y="144"/>
                </a:moveTo>
                <a:cubicBezTo>
                  <a:pt x="136" y="154"/>
                  <a:pt x="115" y="153"/>
                  <a:pt x="92" y="140"/>
                </a:cubicBezTo>
                <a:cubicBezTo>
                  <a:pt x="101" y="134"/>
                  <a:pt x="110" y="126"/>
                  <a:pt x="119" y="118"/>
                </a:cubicBezTo>
                <a:cubicBezTo>
                  <a:pt x="128" y="109"/>
                  <a:pt x="135" y="100"/>
                  <a:pt x="142" y="90"/>
                </a:cubicBezTo>
                <a:cubicBezTo>
                  <a:pt x="154" y="114"/>
                  <a:pt x="156" y="134"/>
                  <a:pt x="146" y="1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E3DDA7AD-E7BF-48AE-8294-C69D0015CF3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2411493"/>
            <a:ext cx="450533" cy="400764"/>
          </a:xfrm>
          <a:custGeom>
            <a:avLst/>
            <a:gdLst>
              <a:gd name="T0" fmla="*/ 156 w 160"/>
              <a:gd name="T1" fmla="*/ 133 h 141"/>
              <a:gd name="T2" fmla="*/ 4 w 160"/>
              <a:gd name="T3" fmla="*/ 133 h 141"/>
              <a:gd name="T4" fmla="*/ 0 w 160"/>
              <a:gd name="T5" fmla="*/ 137 h 141"/>
              <a:gd name="T6" fmla="*/ 4 w 160"/>
              <a:gd name="T7" fmla="*/ 141 h 141"/>
              <a:gd name="T8" fmla="*/ 156 w 160"/>
              <a:gd name="T9" fmla="*/ 141 h 141"/>
              <a:gd name="T10" fmla="*/ 160 w 160"/>
              <a:gd name="T11" fmla="*/ 137 h 141"/>
              <a:gd name="T12" fmla="*/ 156 w 160"/>
              <a:gd name="T13" fmla="*/ 133 h 141"/>
              <a:gd name="T14" fmla="*/ 146 w 160"/>
              <a:gd name="T15" fmla="*/ 18 h 141"/>
              <a:gd name="T16" fmla="*/ 120 w 160"/>
              <a:gd name="T17" fmla="*/ 18 h 141"/>
              <a:gd name="T18" fmla="*/ 116 w 160"/>
              <a:gd name="T19" fmla="*/ 22 h 141"/>
              <a:gd name="T20" fmla="*/ 116 w 160"/>
              <a:gd name="T21" fmla="*/ 47 h 141"/>
              <a:gd name="T22" fmla="*/ 97 w 160"/>
              <a:gd name="T23" fmla="*/ 47 h 141"/>
              <a:gd name="T24" fmla="*/ 97 w 160"/>
              <a:gd name="T25" fmla="*/ 4 h 141"/>
              <a:gd name="T26" fmla="*/ 93 w 160"/>
              <a:gd name="T27" fmla="*/ 0 h 141"/>
              <a:gd name="T28" fmla="*/ 67 w 160"/>
              <a:gd name="T29" fmla="*/ 0 h 141"/>
              <a:gd name="T30" fmla="*/ 63 w 160"/>
              <a:gd name="T31" fmla="*/ 4 h 141"/>
              <a:gd name="T32" fmla="*/ 63 w 160"/>
              <a:gd name="T33" fmla="*/ 75 h 141"/>
              <a:gd name="T34" fmla="*/ 44 w 160"/>
              <a:gd name="T35" fmla="*/ 75 h 141"/>
              <a:gd name="T36" fmla="*/ 44 w 160"/>
              <a:gd name="T37" fmla="*/ 43 h 141"/>
              <a:gd name="T38" fmla="*/ 40 w 160"/>
              <a:gd name="T39" fmla="*/ 39 h 141"/>
              <a:gd name="T40" fmla="*/ 14 w 160"/>
              <a:gd name="T41" fmla="*/ 39 h 141"/>
              <a:gd name="T42" fmla="*/ 10 w 160"/>
              <a:gd name="T43" fmla="*/ 43 h 141"/>
              <a:gd name="T44" fmla="*/ 10 w 160"/>
              <a:gd name="T45" fmla="*/ 116 h 141"/>
              <a:gd name="T46" fmla="*/ 14 w 160"/>
              <a:gd name="T47" fmla="*/ 119 h 141"/>
              <a:gd name="T48" fmla="*/ 40 w 160"/>
              <a:gd name="T49" fmla="*/ 119 h 141"/>
              <a:gd name="T50" fmla="*/ 67 w 160"/>
              <a:gd name="T51" fmla="*/ 119 h 141"/>
              <a:gd name="T52" fmla="*/ 93 w 160"/>
              <a:gd name="T53" fmla="*/ 119 h 141"/>
              <a:gd name="T54" fmla="*/ 120 w 160"/>
              <a:gd name="T55" fmla="*/ 119 h 141"/>
              <a:gd name="T56" fmla="*/ 146 w 160"/>
              <a:gd name="T57" fmla="*/ 119 h 141"/>
              <a:gd name="T58" fmla="*/ 150 w 160"/>
              <a:gd name="T59" fmla="*/ 116 h 141"/>
              <a:gd name="T60" fmla="*/ 150 w 160"/>
              <a:gd name="T61" fmla="*/ 22 h 141"/>
              <a:gd name="T62" fmla="*/ 146 w 160"/>
              <a:gd name="T63" fmla="*/ 18 h 141"/>
              <a:gd name="T64" fmla="*/ 36 w 160"/>
              <a:gd name="T65" fmla="*/ 112 h 141"/>
              <a:gd name="T66" fmla="*/ 17 w 160"/>
              <a:gd name="T67" fmla="*/ 112 h 141"/>
              <a:gd name="T68" fmla="*/ 17 w 160"/>
              <a:gd name="T69" fmla="*/ 47 h 141"/>
              <a:gd name="T70" fmla="*/ 36 w 160"/>
              <a:gd name="T71" fmla="*/ 47 h 141"/>
              <a:gd name="T72" fmla="*/ 36 w 160"/>
              <a:gd name="T73" fmla="*/ 112 h 141"/>
              <a:gd name="T74" fmla="*/ 63 w 160"/>
              <a:gd name="T75" fmla="*/ 112 h 141"/>
              <a:gd name="T76" fmla="*/ 44 w 160"/>
              <a:gd name="T77" fmla="*/ 112 h 141"/>
              <a:gd name="T78" fmla="*/ 44 w 160"/>
              <a:gd name="T79" fmla="*/ 83 h 141"/>
              <a:gd name="T80" fmla="*/ 63 w 160"/>
              <a:gd name="T81" fmla="*/ 83 h 141"/>
              <a:gd name="T82" fmla="*/ 63 w 160"/>
              <a:gd name="T83" fmla="*/ 112 h 141"/>
              <a:gd name="T84" fmla="*/ 89 w 160"/>
              <a:gd name="T85" fmla="*/ 51 h 141"/>
              <a:gd name="T86" fmla="*/ 89 w 160"/>
              <a:gd name="T87" fmla="*/ 112 h 141"/>
              <a:gd name="T88" fmla="*/ 71 w 160"/>
              <a:gd name="T89" fmla="*/ 112 h 141"/>
              <a:gd name="T90" fmla="*/ 71 w 160"/>
              <a:gd name="T91" fmla="*/ 8 h 141"/>
              <a:gd name="T92" fmla="*/ 89 w 160"/>
              <a:gd name="T93" fmla="*/ 8 h 141"/>
              <a:gd name="T94" fmla="*/ 89 w 160"/>
              <a:gd name="T95" fmla="*/ 51 h 141"/>
              <a:gd name="T96" fmla="*/ 116 w 160"/>
              <a:gd name="T97" fmla="*/ 112 h 141"/>
              <a:gd name="T98" fmla="*/ 97 w 160"/>
              <a:gd name="T99" fmla="*/ 112 h 141"/>
              <a:gd name="T100" fmla="*/ 97 w 160"/>
              <a:gd name="T101" fmla="*/ 55 h 141"/>
              <a:gd name="T102" fmla="*/ 116 w 160"/>
              <a:gd name="T103" fmla="*/ 55 h 141"/>
              <a:gd name="T104" fmla="*/ 116 w 160"/>
              <a:gd name="T105" fmla="*/ 112 h 141"/>
              <a:gd name="T106" fmla="*/ 143 w 160"/>
              <a:gd name="T107" fmla="*/ 112 h 141"/>
              <a:gd name="T108" fmla="*/ 124 w 160"/>
              <a:gd name="T109" fmla="*/ 112 h 141"/>
              <a:gd name="T110" fmla="*/ 124 w 160"/>
              <a:gd name="T111" fmla="*/ 51 h 141"/>
              <a:gd name="T112" fmla="*/ 124 w 160"/>
              <a:gd name="T113" fmla="*/ 25 h 141"/>
              <a:gd name="T114" fmla="*/ 143 w 160"/>
              <a:gd name="T115" fmla="*/ 25 h 141"/>
              <a:gd name="T116" fmla="*/ 143 w 160"/>
              <a:gd name="T117" fmla="*/ 11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0" h="141">
                <a:moveTo>
                  <a:pt x="156" y="133"/>
                </a:moveTo>
                <a:cubicBezTo>
                  <a:pt x="4" y="133"/>
                  <a:pt x="4" y="133"/>
                  <a:pt x="4" y="133"/>
                </a:cubicBezTo>
                <a:cubicBezTo>
                  <a:pt x="2" y="133"/>
                  <a:pt x="0" y="135"/>
                  <a:pt x="0" y="137"/>
                </a:cubicBezTo>
                <a:cubicBezTo>
                  <a:pt x="0" y="139"/>
                  <a:pt x="2" y="141"/>
                  <a:pt x="4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8" y="141"/>
                  <a:pt x="160" y="139"/>
                  <a:pt x="160" y="137"/>
                </a:cubicBezTo>
                <a:cubicBezTo>
                  <a:pt x="160" y="135"/>
                  <a:pt x="158" y="133"/>
                  <a:pt x="156" y="133"/>
                </a:cubicBezTo>
                <a:close/>
                <a:moveTo>
                  <a:pt x="146" y="18"/>
                </a:moveTo>
                <a:cubicBezTo>
                  <a:pt x="120" y="18"/>
                  <a:pt x="120" y="18"/>
                  <a:pt x="120" y="18"/>
                </a:cubicBezTo>
                <a:cubicBezTo>
                  <a:pt x="118" y="18"/>
                  <a:pt x="116" y="20"/>
                  <a:pt x="116" y="22"/>
                </a:cubicBezTo>
                <a:cubicBezTo>
                  <a:pt x="116" y="47"/>
                  <a:pt x="116" y="47"/>
                  <a:pt x="116" y="47"/>
                </a:cubicBezTo>
                <a:cubicBezTo>
                  <a:pt x="97" y="47"/>
                  <a:pt x="97" y="47"/>
                  <a:pt x="97" y="47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2"/>
                  <a:pt x="95" y="0"/>
                  <a:pt x="93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0"/>
                  <a:pt x="63" y="2"/>
                  <a:pt x="63" y="4"/>
                </a:cubicBezTo>
                <a:cubicBezTo>
                  <a:pt x="63" y="75"/>
                  <a:pt x="63" y="75"/>
                  <a:pt x="63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4" y="43"/>
                  <a:pt x="44" y="43"/>
                  <a:pt x="44" y="43"/>
                </a:cubicBezTo>
                <a:cubicBezTo>
                  <a:pt x="44" y="41"/>
                  <a:pt x="42" y="39"/>
                  <a:pt x="40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12" y="39"/>
                  <a:pt x="10" y="41"/>
                  <a:pt x="10" y="43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18"/>
                  <a:pt x="12" y="119"/>
                  <a:pt x="14" y="119"/>
                </a:cubicBezTo>
                <a:cubicBezTo>
                  <a:pt x="40" y="119"/>
                  <a:pt x="40" y="119"/>
                  <a:pt x="40" y="119"/>
                </a:cubicBezTo>
                <a:cubicBezTo>
                  <a:pt x="67" y="119"/>
                  <a:pt x="67" y="119"/>
                  <a:pt x="67" y="119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120" y="119"/>
                  <a:pt x="120" y="119"/>
                  <a:pt x="120" y="119"/>
                </a:cubicBezTo>
                <a:cubicBezTo>
                  <a:pt x="146" y="119"/>
                  <a:pt x="146" y="119"/>
                  <a:pt x="146" y="119"/>
                </a:cubicBezTo>
                <a:cubicBezTo>
                  <a:pt x="148" y="119"/>
                  <a:pt x="150" y="118"/>
                  <a:pt x="150" y="116"/>
                </a:cubicBezTo>
                <a:cubicBezTo>
                  <a:pt x="150" y="22"/>
                  <a:pt x="150" y="22"/>
                  <a:pt x="150" y="22"/>
                </a:cubicBezTo>
                <a:cubicBezTo>
                  <a:pt x="150" y="20"/>
                  <a:pt x="148" y="18"/>
                  <a:pt x="146" y="18"/>
                </a:cubicBezTo>
                <a:close/>
                <a:moveTo>
                  <a:pt x="36" y="112"/>
                </a:moveTo>
                <a:cubicBezTo>
                  <a:pt x="17" y="112"/>
                  <a:pt x="17" y="112"/>
                  <a:pt x="17" y="112"/>
                </a:cubicBezTo>
                <a:cubicBezTo>
                  <a:pt x="17" y="47"/>
                  <a:pt x="17" y="47"/>
                  <a:pt x="17" y="47"/>
                </a:cubicBezTo>
                <a:cubicBezTo>
                  <a:pt x="36" y="47"/>
                  <a:pt x="36" y="47"/>
                  <a:pt x="36" y="47"/>
                </a:cubicBezTo>
                <a:lnTo>
                  <a:pt x="36" y="112"/>
                </a:lnTo>
                <a:close/>
                <a:moveTo>
                  <a:pt x="63" y="112"/>
                </a:moveTo>
                <a:cubicBezTo>
                  <a:pt x="44" y="112"/>
                  <a:pt x="44" y="112"/>
                  <a:pt x="44" y="112"/>
                </a:cubicBezTo>
                <a:cubicBezTo>
                  <a:pt x="44" y="83"/>
                  <a:pt x="44" y="83"/>
                  <a:pt x="44" y="83"/>
                </a:cubicBezTo>
                <a:cubicBezTo>
                  <a:pt x="63" y="83"/>
                  <a:pt x="63" y="83"/>
                  <a:pt x="63" y="83"/>
                </a:cubicBezTo>
                <a:lnTo>
                  <a:pt x="63" y="112"/>
                </a:lnTo>
                <a:close/>
                <a:moveTo>
                  <a:pt x="89" y="51"/>
                </a:moveTo>
                <a:cubicBezTo>
                  <a:pt x="89" y="112"/>
                  <a:pt x="89" y="112"/>
                  <a:pt x="89" y="112"/>
                </a:cubicBezTo>
                <a:cubicBezTo>
                  <a:pt x="71" y="112"/>
                  <a:pt x="71" y="112"/>
                  <a:pt x="71" y="112"/>
                </a:cubicBezTo>
                <a:cubicBezTo>
                  <a:pt x="71" y="8"/>
                  <a:pt x="71" y="8"/>
                  <a:pt x="71" y="8"/>
                </a:cubicBezTo>
                <a:cubicBezTo>
                  <a:pt x="89" y="8"/>
                  <a:pt x="89" y="8"/>
                  <a:pt x="89" y="8"/>
                </a:cubicBezTo>
                <a:lnTo>
                  <a:pt x="89" y="51"/>
                </a:lnTo>
                <a:close/>
                <a:moveTo>
                  <a:pt x="116" y="112"/>
                </a:moveTo>
                <a:cubicBezTo>
                  <a:pt x="97" y="112"/>
                  <a:pt x="97" y="112"/>
                  <a:pt x="97" y="112"/>
                </a:cubicBezTo>
                <a:cubicBezTo>
                  <a:pt x="97" y="55"/>
                  <a:pt x="97" y="55"/>
                  <a:pt x="97" y="55"/>
                </a:cubicBezTo>
                <a:cubicBezTo>
                  <a:pt x="116" y="55"/>
                  <a:pt x="116" y="55"/>
                  <a:pt x="116" y="55"/>
                </a:cubicBezTo>
                <a:lnTo>
                  <a:pt x="116" y="112"/>
                </a:lnTo>
                <a:close/>
                <a:moveTo>
                  <a:pt x="143" y="112"/>
                </a:moveTo>
                <a:cubicBezTo>
                  <a:pt x="124" y="112"/>
                  <a:pt x="124" y="112"/>
                  <a:pt x="124" y="112"/>
                </a:cubicBezTo>
                <a:cubicBezTo>
                  <a:pt x="124" y="51"/>
                  <a:pt x="124" y="51"/>
                  <a:pt x="124" y="51"/>
                </a:cubicBezTo>
                <a:cubicBezTo>
                  <a:pt x="124" y="25"/>
                  <a:pt x="124" y="25"/>
                  <a:pt x="124" y="25"/>
                </a:cubicBezTo>
                <a:cubicBezTo>
                  <a:pt x="143" y="25"/>
                  <a:pt x="143" y="25"/>
                  <a:pt x="143" y="25"/>
                </a:cubicBezTo>
                <a:cubicBezTo>
                  <a:pt x="143" y="112"/>
                  <a:pt x="143" y="112"/>
                  <a:pt x="143" y="1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7342552C-C64F-452E-AEBC-D21291018C1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3002162"/>
            <a:ext cx="450533" cy="235744"/>
          </a:xfrm>
          <a:custGeom>
            <a:avLst/>
            <a:gdLst>
              <a:gd name="T0" fmla="*/ 153 w 160"/>
              <a:gd name="T1" fmla="*/ 23 h 83"/>
              <a:gd name="T2" fmla="*/ 145 w 160"/>
              <a:gd name="T3" fmla="*/ 23 h 83"/>
              <a:gd name="T4" fmla="*/ 145 w 160"/>
              <a:gd name="T5" fmla="*/ 10 h 83"/>
              <a:gd name="T6" fmla="*/ 134 w 160"/>
              <a:gd name="T7" fmla="*/ 0 h 83"/>
              <a:gd name="T8" fmla="*/ 10 w 160"/>
              <a:gd name="T9" fmla="*/ 0 h 83"/>
              <a:gd name="T10" fmla="*/ 0 w 160"/>
              <a:gd name="T11" fmla="*/ 10 h 83"/>
              <a:gd name="T12" fmla="*/ 0 w 160"/>
              <a:gd name="T13" fmla="*/ 73 h 83"/>
              <a:gd name="T14" fmla="*/ 10 w 160"/>
              <a:gd name="T15" fmla="*/ 83 h 83"/>
              <a:gd name="T16" fmla="*/ 134 w 160"/>
              <a:gd name="T17" fmla="*/ 83 h 83"/>
              <a:gd name="T18" fmla="*/ 145 w 160"/>
              <a:gd name="T19" fmla="*/ 73 h 83"/>
              <a:gd name="T20" fmla="*/ 145 w 160"/>
              <a:gd name="T21" fmla="*/ 60 h 83"/>
              <a:gd name="T22" fmla="*/ 153 w 160"/>
              <a:gd name="T23" fmla="*/ 60 h 83"/>
              <a:gd name="T24" fmla="*/ 160 w 160"/>
              <a:gd name="T25" fmla="*/ 53 h 83"/>
              <a:gd name="T26" fmla="*/ 160 w 160"/>
              <a:gd name="T27" fmla="*/ 30 h 83"/>
              <a:gd name="T28" fmla="*/ 153 w 160"/>
              <a:gd name="T29" fmla="*/ 23 h 83"/>
              <a:gd name="T30" fmla="*/ 110 w 160"/>
              <a:gd name="T31" fmla="*/ 76 h 83"/>
              <a:gd name="T32" fmla="*/ 10 w 160"/>
              <a:gd name="T33" fmla="*/ 76 h 83"/>
              <a:gd name="T34" fmla="*/ 7 w 160"/>
              <a:gd name="T35" fmla="*/ 73 h 83"/>
              <a:gd name="T36" fmla="*/ 7 w 160"/>
              <a:gd name="T37" fmla="*/ 10 h 83"/>
              <a:gd name="T38" fmla="*/ 10 w 160"/>
              <a:gd name="T39" fmla="*/ 7 h 83"/>
              <a:gd name="T40" fmla="*/ 110 w 160"/>
              <a:gd name="T41" fmla="*/ 7 h 83"/>
              <a:gd name="T42" fmla="*/ 110 w 160"/>
              <a:gd name="T43" fmla="*/ 76 h 83"/>
              <a:gd name="T44" fmla="*/ 134 w 160"/>
              <a:gd name="T45" fmla="*/ 76 h 83"/>
              <a:gd name="T46" fmla="*/ 117 w 160"/>
              <a:gd name="T47" fmla="*/ 76 h 83"/>
              <a:gd name="T48" fmla="*/ 117 w 160"/>
              <a:gd name="T49" fmla="*/ 7 h 83"/>
              <a:gd name="T50" fmla="*/ 134 w 160"/>
              <a:gd name="T51" fmla="*/ 7 h 83"/>
              <a:gd name="T52" fmla="*/ 138 w 160"/>
              <a:gd name="T53" fmla="*/ 10 h 83"/>
              <a:gd name="T54" fmla="*/ 138 w 160"/>
              <a:gd name="T55" fmla="*/ 26 h 83"/>
              <a:gd name="T56" fmla="*/ 138 w 160"/>
              <a:gd name="T57" fmla="*/ 57 h 83"/>
              <a:gd name="T58" fmla="*/ 138 w 160"/>
              <a:gd name="T59" fmla="*/ 73 h 83"/>
              <a:gd name="T60" fmla="*/ 138 w 160"/>
              <a:gd name="T61" fmla="*/ 73 h 83"/>
              <a:gd name="T62" fmla="*/ 134 w 160"/>
              <a:gd name="T63" fmla="*/ 76 h 83"/>
              <a:gd name="T64" fmla="*/ 153 w 160"/>
              <a:gd name="T65" fmla="*/ 53 h 83"/>
              <a:gd name="T66" fmla="*/ 145 w 160"/>
              <a:gd name="T67" fmla="*/ 53 h 83"/>
              <a:gd name="T68" fmla="*/ 145 w 160"/>
              <a:gd name="T69" fmla="*/ 30 h 83"/>
              <a:gd name="T70" fmla="*/ 153 w 160"/>
              <a:gd name="T71" fmla="*/ 30 h 83"/>
              <a:gd name="T72" fmla="*/ 153 w 160"/>
              <a:gd name="T73" fmla="*/ 53 h 83"/>
              <a:gd name="T74" fmla="*/ 153 w 160"/>
              <a:gd name="T75" fmla="*/ 5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60" h="83">
                <a:moveTo>
                  <a:pt x="153" y="23"/>
                </a:moveTo>
                <a:cubicBezTo>
                  <a:pt x="145" y="23"/>
                  <a:pt x="145" y="23"/>
                  <a:pt x="145" y="2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5"/>
                  <a:pt x="140" y="0"/>
                  <a:pt x="13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8"/>
                  <a:pt x="5" y="83"/>
                  <a:pt x="10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40" y="83"/>
                  <a:pt x="145" y="78"/>
                  <a:pt x="145" y="73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57" y="60"/>
                  <a:pt x="160" y="57"/>
                  <a:pt x="160" y="53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0" y="26"/>
                  <a:pt x="157" y="23"/>
                  <a:pt x="153" y="23"/>
                </a:cubicBezTo>
                <a:close/>
                <a:moveTo>
                  <a:pt x="110" y="76"/>
                </a:move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5"/>
                  <a:pt x="7" y="73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9" y="7"/>
                  <a:pt x="10" y="7"/>
                </a:cubicBezTo>
                <a:cubicBezTo>
                  <a:pt x="110" y="7"/>
                  <a:pt x="110" y="7"/>
                  <a:pt x="110" y="7"/>
                </a:cubicBezTo>
                <a:lnTo>
                  <a:pt x="110" y="76"/>
                </a:lnTo>
                <a:close/>
                <a:moveTo>
                  <a:pt x="134" y="76"/>
                </a:moveTo>
                <a:cubicBezTo>
                  <a:pt x="117" y="76"/>
                  <a:pt x="117" y="76"/>
                  <a:pt x="117" y="76"/>
                </a:cubicBezTo>
                <a:cubicBezTo>
                  <a:pt x="117" y="7"/>
                  <a:pt x="117" y="7"/>
                  <a:pt x="117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6" y="7"/>
                  <a:pt x="138" y="9"/>
                  <a:pt x="138" y="10"/>
                </a:cubicBezTo>
                <a:cubicBezTo>
                  <a:pt x="138" y="26"/>
                  <a:pt x="138" y="26"/>
                  <a:pt x="138" y="26"/>
                </a:cubicBezTo>
                <a:cubicBezTo>
                  <a:pt x="138" y="57"/>
                  <a:pt x="138" y="57"/>
                  <a:pt x="138" y="57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3"/>
                  <a:pt x="138" y="73"/>
                  <a:pt x="138" y="73"/>
                </a:cubicBezTo>
                <a:cubicBezTo>
                  <a:pt x="138" y="75"/>
                  <a:pt x="136" y="76"/>
                  <a:pt x="134" y="76"/>
                </a:cubicBezTo>
                <a:close/>
                <a:moveTo>
                  <a:pt x="153" y="53"/>
                </a:moveTo>
                <a:cubicBezTo>
                  <a:pt x="145" y="53"/>
                  <a:pt x="145" y="53"/>
                  <a:pt x="145" y="53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7D6940B5-CFE2-4764-9977-3E356325E1C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3512940"/>
            <a:ext cx="450533" cy="235744"/>
          </a:xfrm>
          <a:custGeom>
            <a:avLst/>
            <a:gdLst>
              <a:gd name="T0" fmla="*/ 153 w 160"/>
              <a:gd name="T1" fmla="*/ 23 h 83"/>
              <a:gd name="T2" fmla="*/ 145 w 160"/>
              <a:gd name="T3" fmla="*/ 23 h 83"/>
              <a:gd name="T4" fmla="*/ 145 w 160"/>
              <a:gd name="T5" fmla="*/ 10 h 83"/>
              <a:gd name="T6" fmla="*/ 134 w 160"/>
              <a:gd name="T7" fmla="*/ 0 h 83"/>
              <a:gd name="T8" fmla="*/ 10 w 160"/>
              <a:gd name="T9" fmla="*/ 0 h 83"/>
              <a:gd name="T10" fmla="*/ 0 w 160"/>
              <a:gd name="T11" fmla="*/ 10 h 83"/>
              <a:gd name="T12" fmla="*/ 0 w 160"/>
              <a:gd name="T13" fmla="*/ 73 h 83"/>
              <a:gd name="T14" fmla="*/ 10 w 160"/>
              <a:gd name="T15" fmla="*/ 83 h 83"/>
              <a:gd name="T16" fmla="*/ 134 w 160"/>
              <a:gd name="T17" fmla="*/ 83 h 83"/>
              <a:gd name="T18" fmla="*/ 145 w 160"/>
              <a:gd name="T19" fmla="*/ 73 h 83"/>
              <a:gd name="T20" fmla="*/ 145 w 160"/>
              <a:gd name="T21" fmla="*/ 60 h 83"/>
              <a:gd name="T22" fmla="*/ 153 w 160"/>
              <a:gd name="T23" fmla="*/ 60 h 83"/>
              <a:gd name="T24" fmla="*/ 160 w 160"/>
              <a:gd name="T25" fmla="*/ 53 h 83"/>
              <a:gd name="T26" fmla="*/ 160 w 160"/>
              <a:gd name="T27" fmla="*/ 30 h 83"/>
              <a:gd name="T28" fmla="*/ 153 w 160"/>
              <a:gd name="T29" fmla="*/ 23 h 83"/>
              <a:gd name="T30" fmla="*/ 35 w 160"/>
              <a:gd name="T31" fmla="*/ 76 h 83"/>
              <a:gd name="T32" fmla="*/ 10 w 160"/>
              <a:gd name="T33" fmla="*/ 76 h 83"/>
              <a:gd name="T34" fmla="*/ 7 w 160"/>
              <a:gd name="T35" fmla="*/ 73 h 83"/>
              <a:gd name="T36" fmla="*/ 7 w 160"/>
              <a:gd name="T37" fmla="*/ 10 h 83"/>
              <a:gd name="T38" fmla="*/ 10 w 160"/>
              <a:gd name="T39" fmla="*/ 7 h 83"/>
              <a:gd name="T40" fmla="*/ 35 w 160"/>
              <a:gd name="T41" fmla="*/ 7 h 83"/>
              <a:gd name="T42" fmla="*/ 35 w 160"/>
              <a:gd name="T43" fmla="*/ 76 h 83"/>
              <a:gd name="T44" fmla="*/ 138 w 160"/>
              <a:gd name="T45" fmla="*/ 73 h 83"/>
              <a:gd name="T46" fmla="*/ 134 w 160"/>
              <a:gd name="T47" fmla="*/ 76 h 83"/>
              <a:gd name="T48" fmla="*/ 42 w 160"/>
              <a:gd name="T49" fmla="*/ 76 h 83"/>
              <a:gd name="T50" fmla="*/ 42 w 160"/>
              <a:gd name="T51" fmla="*/ 7 h 83"/>
              <a:gd name="T52" fmla="*/ 134 w 160"/>
              <a:gd name="T53" fmla="*/ 7 h 83"/>
              <a:gd name="T54" fmla="*/ 138 w 160"/>
              <a:gd name="T55" fmla="*/ 10 h 83"/>
              <a:gd name="T56" fmla="*/ 138 w 160"/>
              <a:gd name="T57" fmla="*/ 73 h 83"/>
              <a:gd name="T58" fmla="*/ 153 w 160"/>
              <a:gd name="T59" fmla="*/ 53 h 83"/>
              <a:gd name="T60" fmla="*/ 145 w 160"/>
              <a:gd name="T61" fmla="*/ 53 h 83"/>
              <a:gd name="T62" fmla="*/ 145 w 160"/>
              <a:gd name="T63" fmla="*/ 30 h 83"/>
              <a:gd name="T64" fmla="*/ 153 w 160"/>
              <a:gd name="T65" fmla="*/ 30 h 83"/>
              <a:gd name="T66" fmla="*/ 153 w 160"/>
              <a:gd name="T67" fmla="*/ 53 h 83"/>
              <a:gd name="T68" fmla="*/ 153 w 160"/>
              <a:gd name="T69" fmla="*/ 5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83">
                <a:moveTo>
                  <a:pt x="153" y="23"/>
                </a:moveTo>
                <a:cubicBezTo>
                  <a:pt x="145" y="23"/>
                  <a:pt x="145" y="23"/>
                  <a:pt x="145" y="23"/>
                </a:cubicBezTo>
                <a:cubicBezTo>
                  <a:pt x="145" y="10"/>
                  <a:pt x="145" y="10"/>
                  <a:pt x="145" y="10"/>
                </a:cubicBezTo>
                <a:cubicBezTo>
                  <a:pt x="145" y="5"/>
                  <a:pt x="140" y="0"/>
                  <a:pt x="13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8"/>
                  <a:pt x="5" y="83"/>
                  <a:pt x="10" y="83"/>
                </a:cubicBezTo>
                <a:cubicBezTo>
                  <a:pt x="134" y="83"/>
                  <a:pt x="134" y="83"/>
                  <a:pt x="134" y="83"/>
                </a:cubicBezTo>
                <a:cubicBezTo>
                  <a:pt x="140" y="83"/>
                  <a:pt x="145" y="78"/>
                  <a:pt x="145" y="73"/>
                </a:cubicBezTo>
                <a:cubicBezTo>
                  <a:pt x="145" y="60"/>
                  <a:pt x="145" y="60"/>
                  <a:pt x="145" y="60"/>
                </a:cubicBezTo>
                <a:cubicBezTo>
                  <a:pt x="153" y="60"/>
                  <a:pt x="153" y="60"/>
                  <a:pt x="153" y="60"/>
                </a:cubicBezTo>
                <a:cubicBezTo>
                  <a:pt x="157" y="60"/>
                  <a:pt x="160" y="57"/>
                  <a:pt x="160" y="53"/>
                </a:cubicBezTo>
                <a:cubicBezTo>
                  <a:pt x="160" y="30"/>
                  <a:pt x="160" y="30"/>
                  <a:pt x="160" y="30"/>
                </a:cubicBezTo>
                <a:cubicBezTo>
                  <a:pt x="160" y="26"/>
                  <a:pt x="157" y="23"/>
                  <a:pt x="153" y="23"/>
                </a:cubicBezTo>
                <a:close/>
                <a:moveTo>
                  <a:pt x="35" y="76"/>
                </a:moveTo>
                <a:cubicBezTo>
                  <a:pt x="10" y="76"/>
                  <a:pt x="10" y="76"/>
                  <a:pt x="10" y="76"/>
                </a:cubicBezTo>
                <a:cubicBezTo>
                  <a:pt x="9" y="76"/>
                  <a:pt x="7" y="75"/>
                  <a:pt x="7" y="73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9"/>
                  <a:pt x="9" y="7"/>
                  <a:pt x="10" y="7"/>
                </a:cubicBezTo>
                <a:cubicBezTo>
                  <a:pt x="35" y="7"/>
                  <a:pt x="35" y="7"/>
                  <a:pt x="35" y="7"/>
                </a:cubicBezTo>
                <a:lnTo>
                  <a:pt x="35" y="76"/>
                </a:lnTo>
                <a:close/>
                <a:moveTo>
                  <a:pt x="138" y="73"/>
                </a:moveTo>
                <a:cubicBezTo>
                  <a:pt x="138" y="75"/>
                  <a:pt x="136" y="76"/>
                  <a:pt x="134" y="76"/>
                </a:cubicBezTo>
                <a:cubicBezTo>
                  <a:pt x="42" y="76"/>
                  <a:pt x="42" y="76"/>
                  <a:pt x="42" y="76"/>
                </a:cubicBezTo>
                <a:cubicBezTo>
                  <a:pt x="42" y="7"/>
                  <a:pt x="42" y="7"/>
                  <a:pt x="42" y="7"/>
                </a:cubicBezTo>
                <a:cubicBezTo>
                  <a:pt x="134" y="7"/>
                  <a:pt x="134" y="7"/>
                  <a:pt x="134" y="7"/>
                </a:cubicBezTo>
                <a:cubicBezTo>
                  <a:pt x="136" y="7"/>
                  <a:pt x="138" y="9"/>
                  <a:pt x="138" y="10"/>
                </a:cubicBezTo>
                <a:cubicBezTo>
                  <a:pt x="138" y="73"/>
                  <a:pt x="138" y="73"/>
                  <a:pt x="138" y="73"/>
                </a:cubicBezTo>
                <a:close/>
                <a:moveTo>
                  <a:pt x="153" y="53"/>
                </a:moveTo>
                <a:cubicBezTo>
                  <a:pt x="145" y="53"/>
                  <a:pt x="145" y="53"/>
                  <a:pt x="145" y="53"/>
                </a:cubicBezTo>
                <a:cubicBezTo>
                  <a:pt x="145" y="30"/>
                  <a:pt x="145" y="30"/>
                  <a:pt x="145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3" y="53"/>
                  <a:pt x="153" y="53"/>
                  <a:pt x="153" y="53"/>
                </a:cubicBezTo>
                <a:cubicBezTo>
                  <a:pt x="153" y="53"/>
                  <a:pt x="153" y="53"/>
                  <a:pt x="153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5AFF6BC6-CE93-4123-B4E8-2EA5000D9106}"/>
              </a:ext>
            </a:extLst>
          </p:cNvPr>
          <p:cNvSpPr>
            <a:spLocks/>
          </p:cNvSpPr>
          <p:nvPr userDrawn="1"/>
        </p:nvSpPr>
        <p:spPr bwMode="auto">
          <a:xfrm>
            <a:off x="1443276" y="3592831"/>
            <a:ext cx="137518" cy="75962"/>
          </a:xfrm>
          <a:custGeom>
            <a:avLst/>
            <a:gdLst>
              <a:gd name="T0" fmla="*/ 48 w 49"/>
              <a:gd name="T1" fmla="*/ 9 h 27"/>
              <a:gd name="T2" fmla="*/ 43 w 49"/>
              <a:gd name="T3" fmla="*/ 8 h 27"/>
              <a:gd name="T4" fmla="*/ 28 w 49"/>
              <a:gd name="T5" fmla="*/ 18 h 27"/>
              <a:gd name="T6" fmla="*/ 28 w 49"/>
              <a:gd name="T7" fmla="*/ 3 h 27"/>
              <a:gd name="T8" fmla="*/ 26 w 49"/>
              <a:gd name="T9" fmla="*/ 0 h 27"/>
              <a:gd name="T10" fmla="*/ 22 w 49"/>
              <a:gd name="T11" fmla="*/ 0 h 27"/>
              <a:gd name="T12" fmla="*/ 2 w 49"/>
              <a:gd name="T13" fmla="*/ 13 h 27"/>
              <a:gd name="T14" fmla="*/ 1 w 49"/>
              <a:gd name="T15" fmla="*/ 18 h 27"/>
              <a:gd name="T16" fmla="*/ 5 w 49"/>
              <a:gd name="T17" fmla="*/ 19 h 27"/>
              <a:gd name="T18" fmla="*/ 21 w 49"/>
              <a:gd name="T19" fmla="*/ 10 h 27"/>
              <a:gd name="T20" fmla="*/ 21 w 49"/>
              <a:gd name="T21" fmla="*/ 24 h 27"/>
              <a:gd name="T22" fmla="*/ 22 w 49"/>
              <a:gd name="T23" fmla="*/ 27 h 27"/>
              <a:gd name="T24" fmla="*/ 24 w 49"/>
              <a:gd name="T25" fmla="*/ 27 h 27"/>
              <a:gd name="T26" fmla="*/ 26 w 49"/>
              <a:gd name="T27" fmla="*/ 27 h 27"/>
              <a:gd name="T28" fmla="*/ 47 w 49"/>
              <a:gd name="T29" fmla="*/ 14 h 27"/>
              <a:gd name="T30" fmla="*/ 48 w 49"/>
              <a:gd name="T31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" h="27">
                <a:moveTo>
                  <a:pt x="48" y="9"/>
                </a:moveTo>
                <a:cubicBezTo>
                  <a:pt x="47" y="7"/>
                  <a:pt x="44" y="7"/>
                  <a:pt x="43" y="8"/>
                </a:cubicBezTo>
                <a:cubicBezTo>
                  <a:pt x="28" y="18"/>
                  <a:pt x="28" y="18"/>
                  <a:pt x="28" y="18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2"/>
                  <a:pt x="27" y="1"/>
                  <a:pt x="26" y="0"/>
                </a:cubicBezTo>
                <a:cubicBezTo>
                  <a:pt x="25" y="0"/>
                  <a:pt x="23" y="0"/>
                  <a:pt x="22" y="0"/>
                </a:cubicBezTo>
                <a:cubicBezTo>
                  <a:pt x="2" y="13"/>
                  <a:pt x="2" y="13"/>
                  <a:pt x="2" y="13"/>
                </a:cubicBezTo>
                <a:cubicBezTo>
                  <a:pt x="0" y="14"/>
                  <a:pt x="0" y="17"/>
                  <a:pt x="1" y="18"/>
                </a:cubicBezTo>
                <a:cubicBezTo>
                  <a:pt x="2" y="20"/>
                  <a:pt x="4" y="20"/>
                  <a:pt x="5" y="19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24"/>
                  <a:pt x="21" y="24"/>
                  <a:pt x="21" y="24"/>
                </a:cubicBezTo>
                <a:cubicBezTo>
                  <a:pt x="21" y="25"/>
                  <a:pt x="21" y="26"/>
                  <a:pt x="22" y="27"/>
                </a:cubicBezTo>
                <a:cubicBezTo>
                  <a:pt x="23" y="27"/>
                  <a:pt x="24" y="27"/>
                  <a:pt x="24" y="27"/>
                </a:cubicBezTo>
                <a:cubicBezTo>
                  <a:pt x="25" y="27"/>
                  <a:pt x="25" y="27"/>
                  <a:pt x="26" y="27"/>
                </a:cubicBezTo>
                <a:cubicBezTo>
                  <a:pt x="47" y="14"/>
                  <a:pt x="47" y="14"/>
                  <a:pt x="47" y="14"/>
                </a:cubicBezTo>
                <a:cubicBezTo>
                  <a:pt x="48" y="13"/>
                  <a:pt x="49" y="11"/>
                  <a:pt x="4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A09F5ED4-CE72-4C18-BC11-5F128913AF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13616" y="3921563"/>
            <a:ext cx="326113" cy="454462"/>
          </a:xfrm>
          <a:custGeom>
            <a:avLst/>
            <a:gdLst>
              <a:gd name="T0" fmla="*/ 115 w 116"/>
              <a:gd name="T1" fmla="*/ 130 h 160"/>
              <a:gd name="T2" fmla="*/ 107 w 116"/>
              <a:gd name="T3" fmla="*/ 115 h 160"/>
              <a:gd name="T4" fmla="*/ 107 w 116"/>
              <a:gd name="T5" fmla="*/ 79 h 160"/>
              <a:gd name="T6" fmla="*/ 72 w 116"/>
              <a:gd name="T7" fmla="*/ 32 h 160"/>
              <a:gd name="T8" fmla="*/ 72 w 116"/>
              <a:gd name="T9" fmla="*/ 14 h 160"/>
              <a:gd name="T10" fmla="*/ 58 w 116"/>
              <a:gd name="T11" fmla="*/ 0 h 160"/>
              <a:gd name="T12" fmla="*/ 44 w 116"/>
              <a:gd name="T13" fmla="*/ 14 h 160"/>
              <a:gd name="T14" fmla="*/ 44 w 116"/>
              <a:gd name="T15" fmla="*/ 32 h 160"/>
              <a:gd name="T16" fmla="*/ 9 w 116"/>
              <a:gd name="T17" fmla="*/ 79 h 160"/>
              <a:gd name="T18" fmla="*/ 9 w 116"/>
              <a:gd name="T19" fmla="*/ 115 h 160"/>
              <a:gd name="T20" fmla="*/ 1 w 116"/>
              <a:gd name="T21" fmla="*/ 130 h 160"/>
              <a:gd name="T22" fmla="*/ 1 w 116"/>
              <a:gd name="T23" fmla="*/ 139 h 160"/>
              <a:gd name="T24" fmla="*/ 9 w 116"/>
              <a:gd name="T25" fmla="*/ 143 h 160"/>
              <a:gd name="T26" fmla="*/ 40 w 116"/>
              <a:gd name="T27" fmla="*/ 143 h 160"/>
              <a:gd name="T28" fmla="*/ 58 w 116"/>
              <a:gd name="T29" fmla="*/ 160 h 160"/>
              <a:gd name="T30" fmla="*/ 76 w 116"/>
              <a:gd name="T31" fmla="*/ 143 h 160"/>
              <a:gd name="T32" fmla="*/ 107 w 116"/>
              <a:gd name="T33" fmla="*/ 143 h 160"/>
              <a:gd name="T34" fmla="*/ 115 w 116"/>
              <a:gd name="T35" fmla="*/ 139 h 160"/>
              <a:gd name="T36" fmla="*/ 115 w 116"/>
              <a:gd name="T37" fmla="*/ 130 h 160"/>
              <a:gd name="T38" fmla="*/ 52 w 116"/>
              <a:gd name="T39" fmla="*/ 14 h 160"/>
              <a:gd name="T40" fmla="*/ 58 w 116"/>
              <a:gd name="T41" fmla="*/ 7 h 160"/>
              <a:gd name="T42" fmla="*/ 64 w 116"/>
              <a:gd name="T43" fmla="*/ 14 h 160"/>
              <a:gd name="T44" fmla="*/ 64 w 116"/>
              <a:gd name="T45" fmla="*/ 30 h 160"/>
              <a:gd name="T46" fmla="*/ 58 w 116"/>
              <a:gd name="T47" fmla="*/ 30 h 160"/>
              <a:gd name="T48" fmla="*/ 52 w 116"/>
              <a:gd name="T49" fmla="*/ 30 h 160"/>
              <a:gd name="T50" fmla="*/ 52 w 116"/>
              <a:gd name="T51" fmla="*/ 14 h 160"/>
              <a:gd name="T52" fmla="*/ 16 w 116"/>
              <a:gd name="T53" fmla="*/ 79 h 160"/>
              <a:gd name="T54" fmla="*/ 58 w 116"/>
              <a:gd name="T55" fmla="*/ 37 h 160"/>
              <a:gd name="T56" fmla="*/ 100 w 116"/>
              <a:gd name="T57" fmla="*/ 79 h 160"/>
              <a:gd name="T58" fmla="*/ 100 w 116"/>
              <a:gd name="T59" fmla="*/ 112 h 160"/>
              <a:gd name="T60" fmla="*/ 16 w 116"/>
              <a:gd name="T61" fmla="*/ 112 h 160"/>
              <a:gd name="T62" fmla="*/ 16 w 116"/>
              <a:gd name="T63" fmla="*/ 79 h 160"/>
              <a:gd name="T64" fmla="*/ 58 w 116"/>
              <a:gd name="T65" fmla="*/ 153 h 160"/>
              <a:gd name="T66" fmla="*/ 47 w 116"/>
              <a:gd name="T67" fmla="*/ 143 h 160"/>
              <a:gd name="T68" fmla="*/ 69 w 116"/>
              <a:gd name="T69" fmla="*/ 143 h 160"/>
              <a:gd name="T70" fmla="*/ 58 w 116"/>
              <a:gd name="T71" fmla="*/ 153 h 160"/>
              <a:gd name="T72" fmla="*/ 109 w 116"/>
              <a:gd name="T73" fmla="*/ 135 h 160"/>
              <a:gd name="T74" fmla="*/ 107 w 116"/>
              <a:gd name="T75" fmla="*/ 136 h 160"/>
              <a:gd name="T76" fmla="*/ 9 w 116"/>
              <a:gd name="T77" fmla="*/ 136 h 160"/>
              <a:gd name="T78" fmla="*/ 7 w 116"/>
              <a:gd name="T79" fmla="*/ 135 h 160"/>
              <a:gd name="T80" fmla="*/ 7 w 116"/>
              <a:gd name="T81" fmla="*/ 133 h 160"/>
              <a:gd name="T82" fmla="*/ 15 w 116"/>
              <a:gd name="T83" fmla="*/ 119 h 160"/>
              <a:gd name="T84" fmla="*/ 101 w 116"/>
              <a:gd name="T85" fmla="*/ 119 h 160"/>
              <a:gd name="T86" fmla="*/ 109 w 116"/>
              <a:gd name="T87" fmla="*/ 133 h 160"/>
              <a:gd name="T88" fmla="*/ 109 w 116"/>
              <a:gd name="T89" fmla="*/ 13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160">
                <a:moveTo>
                  <a:pt x="115" y="130"/>
                </a:moveTo>
                <a:cubicBezTo>
                  <a:pt x="107" y="115"/>
                  <a:pt x="107" y="115"/>
                  <a:pt x="107" y="115"/>
                </a:cubicBezTo>
                <a:cubicBezTo>
                  <a:pt x="107" y="79"/>
                  <a:pt x="107" y="79"/>
                  <a:pt x="107" y="79"/>
                </a:cubicBezTo>
                <a:cubicBezTo>
                  <a:pt x="107" y="57"/>
                  <a:pt x="92" y="38"/>
                  <a:pt x="72" y="32"/>
                </a:cubicBezTo>
                <a:cubicBezTo>
                  <a:pt x="72" y="14"/>
                  <a:pt x="72" y="14"/>
                  <a:pt x="72" y="14"/>
                </a:cubicBezTo>
                <a:cubicBezTo>
                  <a:pt x="72" y="6"/>
                  <a:pt x="66" y="0"/>
                  <a:pt x="58" y="0"/>
                </a:cubicBezTo>
                <a:cubicBezTo>
                  <a:pt x="50" y="0"/>
                  <a:pt x="44" y="6"/>
                  <a:pt x="44" y="14"/>
                </a:cubicBezTo>
                <a:cubicBezTo>
                  <a:pt x="44" y="32"/>
                  <a:pt x="44" y="32"/>
                  <a:pt x="44" y="32"/>
                </a:cubicBezTo>
                <a:cubicBezTo>
                  <a:pt x="24" y="38"/>
                  <a:pt x="9" y="57"/>
                  <a:pt x="9" y="79"/>
                </a:cubicBezTo>
                <a:cubicBezTo>
                  <a:pt x="9" y="115"/>
                  <a:pt x="9" y="115"/>
                  <a:pt x="9" y="115"/>
                </a:cubicBezTo>
                <a:cubicBezTo>
                  <a:pt x="1" y="130"/>
                  <a:pt x="1" y="130"/>
                  <a:pt x="1" y="130"/>
                </a:cubicBezTo>
                <a:cubicBezTo>
                  <a:pt x="0" y="133"/>
                  <a:pt x="0" y="136"/>
                  <a:pt x="1" y="139"/>
                </a:cubicBezTo>
                <a:cubicBezTo>
                  <a:pt x="3" y="141"/>
                  <a:pt x="6" y="143"/>
                  <a:pt x="9" y="143"/>
                </a:cubicBezTo>
                <a:cubicBezTo>
                  <a:pt x="40" y="143"/>
                  <a:pt x="40" y="143"/>
                  <a:pt x="40" y="143"/>
                </a:cubicBezTo>
                <a:cubicBezTo>
                  <a:pt x="41" y="152"/>
                  <a:pt x="48" y="160"/>
                  <a:pt x="58" y="160"/>
                </a:cubicBezTo>
                <a:cubicBezTo>
                  <a:pt x="68" y="160"/>
                  <a:pt x="75" y="152"/>
                  <a:pt x="76" y="143"/>
                </a:cubicBezTo>
                <a:cubicBezTo>
                  <a:pt x="107" y="143"/>
                  <a:pt x="107" y="143"/>
                  <a:pt x="107" y="143"/>
                </a:cubicBezTo>
                <a:cubicBezTo>
                  <a:pt x="110" y="143"/>
                  <a:pt x="113" y="141"/>
                  <a:pt x="115" y="139"/>
                </a:cubicBezTo>
                <a:cubicBezTo>
                  <a:pt x="116" y="136"/>
                  <a:pt x="116" y="133"/>
                  <a:pt x="115" y="130"/>
                </a:cubicBezTo>
                <a:close/>
                <a:moveTo>
                  <a:pt x="52" y="14"/>
                </a:moveTo>
                <a:cubicBezTo>
                  <a:pt x="52" y="10"/>
                  <a:pt x="54" y="7"/>
                  <a:pt x="58" y="7"/>
                </a:cubicBezTo>
                <a:cubicBezTo>
                  <a:pt x="62" y="7"/>
                  <a:pt x="64" y="10"/>
                  <a:pt x="64" y="14"/>
                </a:cubicBezTo>
                <a:cubicBezTo>
                  <a:pt x="64" y="30"/>
                  <a:pt x="64" y="30"/>
                  <a:pt x="64" y="30"/>
                </a:cubicBezTo>
                <a:cubicBezTo>
                  <a:pt x="62" y="30"/>
                  <a:pt x="60" y="30"/>
                  <a:pt x="58" y="30"/>
                </a:cubicBezTo>
                <a:cubicBezTo>
                  <a:pt x="56" y="30"/>
                  <a:pt x="54" y="30"/>
                  <a:pt x="52" y="30"/>
                </a:cubicBezTo>
                <a:lnTo>
                  <a:pt x="52" y="14"/>
                </a:lnTo>
                <a:close/>
                <a:moveTo>
                  <a:pt x="16" y="79"/>
                </a:moveTo>
                <a:cubicBezTo>
                  <a:pt x="16" y="56"/>
                  <a:pt x="35" y="37"/>
                  <a:pt x="58" y="37"/>
                </a:cubicBezTo>
                <a:cubicBezTo>
                  <a:pt x="81" y="37"/>
                  <a:pt x="100" y="56"/>
                  <a:pt x="100" y="79"/>
                </a:cubicBezTo>
                <a:cubicBezTo>
                  <a:pt x="100" y="112"/>
                  <a:pt x="100" y="112"/>
                  <a:pt x="100" y="112"/>
                </a:cubicBezTo>
                <a:cubicBezTo>
                  <a:pt x="16" y="112"/>
                  <a:pt x="16" y="112"/>
                  <a:pt x="16" y="112"/>
                </a:cubicBezTo>
                <a:lnTo>
                  <a:pt x="16" y="79"/>
                </a:lnTo>
                <a:close/>
                <a:moveTo>
                  <a:pt x="58" y="153"/>
                </a:moveTo>
                <a:cubicBezTo>
                  <a:pt x="52" y="153"/>
                  <a:pt x="48" y="148"/>
                  <a:pt x="47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8" y="148"/>
                  <a:pt x="64" y="153"/>
                  <a:pt x="58" y="153"/>
                </a:cubicBezTo>
                <a:close/>
                <a:moveTo>
                  <a:pt x="109" y="135"/>
                </a:moveTo>
                <a:cubicBezTo>
                  <a:pt x="108" y="135"/>
                  <a:pt x="108" y="136"/>
                  <a:pt x="107" y="136"/>
                </a:cubicBezTo>
                <a:cubicBezTo>
                  <a:pt x="9" y="136"/>
                  <a:pt x="9" y="136"/>
                  <a:pt x="9" y="136"/>
                </a:cubicBezTo>
                <a:cubicBezTo>
                  <a:pt x="8" y="136"/>
                  <a:pt x="8" y="135"/>
                  <a:pt x="7" y="135"/>
                </a:cubicBezTo>
                <a:cubicBezTo>
                  <a:pt x="7" y="135"/>
                  <a:pt x="7" y="134"/>
                  <a:pt x="7" y="133"/>
                </a:cubicBezTo>
                <a:cubicBezTo>
                  <a:pt x="15" y="119"/>
                  <a:pt x="15" y="119"/>
                  <a:pt x="15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9" y="133"/>
                  <a:pt x="109" y="133"/>
                  <a:pt x="109" y="133"/>
                </a:cubicBezTo>
                <a:cubicBezTo>
                  <a:pt x="109" y="134"/>
                  <a:pt x="109" y="135"/>
                  <a:pt x="109" y="1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390F2553-020B-46E6-86A8-8A3FB8520553}"/>
              </a:ext>
            </a:extLst>
          </p:cNvPr>
          <p:cNvSpPr>
            <a:spLocks/>
          </p:cNvSpPr>
          <p:nvPr userDrawn="1"/>
        </p:nvSpPr>
        <p:spPr bwMode="auto">
          <a:xfrm>
            <a:off x="1386960" y="4055151"/>
            <a:ext cx="100847" cy="102156"/>
          </a:xfrm>
          <a:custGeom>
            <a:avLst/>
            <a:gdLst>
              <a:gd name="T0" fmla="*/ 32 w 36"/>
              <a:gd name="T1" fmla="*/ 0 h 36"/>
              <a:gd name="T2" fmla="*/ 0 w 36"/>
              <a:gd name="T3" fmla="*/ 32 h 36"/>
              <a:gd name="T4" fmla="*/ 3 w 36"/>
              <a:gd name="T5" fmla="*/ 36 h 36"/>
              <a:gd name="T6" fmla="*/ 7 w 36"/>
              <a:gd name="T7" fmla="*/ 32 h 36"/>
              <a:gd name="T8" fmla="*/ 32 w 36"/>
              <a:gd name="T9" fmla="*/ 7 h 36"/>
              <a:gd name="T10" fmla="*/ 36 w 36"/>
              <a:gd name="T11" fmla="*/ 3 h 36"/>
              <a:gd name="T12" fmla="*/ 32 w 36"/>
              <a:gd name="T13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36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34"/>
                  <a:pt x="1" y="36"/>
                  <a:pt x="3" y="36"/>
                </a:cubicBezTo>
                <a:cubicBezTo>
                  <a:pt x="5" y="36"/>
                  <a:pt x="7" y="34"/>
                  <a:pt x="7" y="32"/>
                </a:cubicBezTo>
                <a:cubicBezTo>
                  <a:pt x="7" y="18"/>
                  <a:pt x="18" y="7"/>
                  <a:pt x="32" y="7"/>
                </a:cubicBezTo>
                <a:cubicBezTo>
                  <a:pt x="34" y="7"/>
                  <a:pt x="36" y="5"/>
                  <a:pt x="36" y="3"/>
                </a:cubicBezTo>
                <a:cubicBezTo>
                  <a:pt x="36" y="1"/>
                  <a:pt x="34" y="0"/>
                  <a:pt x="3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04E7BB71-88D8-4460-8070-F39BC7CCC53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92199" y="4503064"/>
            <a:ext cx="178118" cy="313016"/>
          </a:xfrm>
          <a:custGeom>
            <a:avLst/>
            <a:gdLst>
              <a:gd name="T0" fmla="*/ 61 w 63"/>
              <a:gd name="T1" fmla="*/ 78 h 110"/>
              <a:gd name="T2" fmla="*/ 34 w 63"/>
              <a:gd name="T3" fmla="*/ 55 h 110"/>
              <a:gd name="T4" fmla="*/ 61 w 63"/>
              <a:gd name="T5" fmla="*/ 32 h 110"/>
              <a:gd name="T6" fmla="*/ 63 w 63"/>
              <a:gd name="T7" fmla="*/ 29 h 110"/>
              <a:gd name="T8" fmla="*/ 61 w 63"/>
              <a:gd name="T9" fmla="*/ 25 h 110"/>
              <a:gd name="T10" fmla="*/ 32 w 63"/>
              <a:gd name="T11" fmla="*/ 1 h 110"/>
              <a:gd name="T12" fmla="*/ 27 w 63"/>
              <a:gd name="T13" fmla="*/ 0 h 110"/>
              <a:gd name="T14" fmla="*/ 25 w 63"/>
              <a:gd name="T15" fmla="*/ 4 h 110"/>
              <a:gd name="T16" fmla="*/ 25 w 63"/>
              <a:gd name="T17" fmla="*/ 47 h 110"/>
              <a:gd name="T18" fmla="*/ 6 w 63"/>
              <a:gd name="T19" fmla="*/ 31 h 110"/>
              <a:gd name="T20" fmla="*/ 2 w 63"/>
              <a:gd name="T21" fmla="*/ 32 h 110"/>
              <a:gd name="T22" fmla="*/ 2 w 63"/>
              <a:gd name="T23" fmla="*/ 37 h 110"/>
              <a:gd name="T24" fmla="*/ 23 w 63"/>
              <a:gd name="T25" fmla="*/ 54 h 110"/>
              <a:gd name="T26" fmla="*/ 2 w 63"/>
              <a:gd name="T27" fmla="*/ 72 h 110"/>
              <a:gd name="T28" fmla="*/ 1 w 63"/>
              <a:gd name="T29" fmla="*/ 77 h 110"/>
              <a:gd name="T30" fmla="*/ 6 w 63"/>
              <a:gd name="T31" fmla="*/ 77 h 110"/>
              <a:gd name="T32" fmla="*/ 25 w 63"/>
              <a:gd name="T33" fmla="*/ 62 h 110"/>
              <a:gd name="T34" fmla="*/ 25 w 63"/>
              <a:gd name="T35" fmla="*/ 106 h 110"/>
              <a:gd name="T36" fmla="*/ 27 w 63"/>
              <a:gd name="T37" fmla="*/ 110 h 110"/>
              <a:gd name="T38" fmla="*/ 29 w 63"/>
              <a:gd name="T39" fmla="*/ 110 h 110"/>
              <a:gd name="T40" fmla="*/ 32 w 63"/>
              <a:gd name="T41" fmla="*/ 109 h 110"/>
              <a:gd name="T42" fmla="*/ 61 w 63"/>
              <a:gd name="T43" fmla="*/ 85 h 110"/>
              <a:gd name="T44" fmla="*/ 63 w 63"/>
              <a:gd name="T45" fmla="*/ 81 h 110"/>
              <a:gd name="T46" fmla="*/ 61 w 63"/>
              <a:gd name="T47" fmla="*/ 78 h 110"/>
              <a:gd name="T48" fmla="*/ 32 w 63"/>
              <a:gd name="T49" fmla="*/ 10 h 110"/>
              <a:gd name="T50" fmla="*/ 54 w 63"/>
              <a:gd name="T51" fmla="*/ 29 h 110"/>
              <a:gd name="T52" fmla="*/ 32 w 63"/>
              <a:gd name="T53" fmla="*/ 47 h 110"/>
              <a:gd name="T54" fmla="*/ 32 w 63"/>
              <a:gd name="T55" fmla="*/ 10 h 110"/>
              <a:gd name="T56" fmla="*/ 32 w 63"/>
              <a:gd name="T57" fmla="*/ 100 h 110"/>
              <a:gd name="T58" fmla="*/ 32 w 63"/>
              <a:gd name="T59" fmla="*/ 62 h 110"/>
              <a:gd name="T60" fmla="*/ 55 w 63"/>
              <a:gd name="T61" fmla="*/ 81 h 110"/>
              <a:gd name="T62" fmla="*/ 32 w 63"/>
              <a:gd name="T63" fmla="*/ 10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" h="110">
                <a:moveTo>
                  <a:pt x="61" y="78"/>
                </a:moveTo>
                <a:cubicBezTo>
                  <a:pt x="34" y="55"/>
                  <a:pt x="34" y="55"/>
                  <a:pt x="34" y="55"/>
                </a:cubicBezTo>
                <a:cubicBezTo>
                  <a:pt x="61" y="32"/>
                  <a:pt x="61" y="32"/>
                  <a:pt x="61" y="32"/>
                </a:cubicBezTo>
                <a:cubicBezTo>
                  <a:pt x="62" y="31"/>
                  <a:pt x="63" y="30"/>
                  <a:pt x="63" y="29"/>
                </a:cubicBezTo>
                <a:cubicBezTo>
                  <a:pt x="63" y="27"/>
                  <a:pt x="62" y="26"/>
                  <a:pt x="61" y="25"/>
                </a:cubicBezTo>
                <a:cubicBezTo>
                  <a:pt x="32" y="1"/>
                  <a:pt x="32" y="1"/>
                  <a:pt x="32" y="1"/>
                </a:cubicBezTo>
                <a:cubicBezTo>
                  <a:pt x="31" y="0"/>
                  <a:pt x="29" y="0"/>
                  <a:pt x="27" y="0"/>
                </a:cubicBezTo>
                <a:cubicBezTo>
                  <a:pt x="26" y="1"/>
                  <a:pt x="25" y="3"/>
                  <a:pt x="25" y="4"/>
                </a:cubicBezTo>
                <a:cubicBezTo>
                  <a:pt x="25" y="47"/>
                  <a:pt x="25" y="47"/>
                  <a:pt x="25" y="47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0"/>
                  <a:pt x="3" y="30"/>
                  <a:pt x="2" y="32"/>
                </a:cubicBezTo>
                <a:cubicBezTo>
                  <a:pt x="0" y="33"/>
                  <a:pt x="0" y="35"/>
                  <a:pt x="2" y="37"/>
                </a:cubicBezTo>
                <a:cubicBezTo>
                  <a:pt x="23" y="54"/>
                  <a:pt x="23" y="54"/>
                  <a:pt x="23" y="54"/>
                </a:cubicBezTo>
                <a:cubicBezTo>
                  <a:pt x="2" y="72"/>
                  <a:pt x="2" y="72"/>
                  <a:pt x="2" y="72"/>
                </a:cubicBezTo>
                <a:cubicBezTo>
                  <a:pt x="0" y="73"/>
                  <a:pt x="0" y="75"/>
                  <a:pt x="1" y="77"/>
                </a:cubicBezTo>
                <a:cubicBezTo>
                  <a:pt x="3" y="78"/>
                  <a:pt x="5" y="78"/>
                  <a:pt x="6" y="77"/>
                </a:cubicBezTo>
                <a:cubicBezTo>
                  <a:pt x="25" y="62"/>
                  <a:pt x="25" y="62"/>
                  <a:pt x="25" y="62"/>
                </a:cubicBezTo>
                <a:cubicBezTo>
                  <a:pt x="25" y="106"/>
                  <a:pt x="25" y="106"/>
                  <a:pt x="25" y="106"/>
                </a:cubicBezTo>
                <a:cubicBezTo>
                  <a:pt x="25" y="107"/>
                  <a:pt x="26" y="109"/>
                  <a:pt x="27" y="110"/>
                </a:cubicBezTo>
                <a:cubicBezTo>
                  <a:pt x="28" y="110"/>
                  <a:pt x="29" y="110"/>
                  <a:pt x="29" y="110"/>
                </a:cubicBezTo>
                <a:cubicBezTo>
                  <a:pt x="30" y="110"/>
                  <a:pt x="31" y="110"/>
                  <a:pt x="32" y="109"/>
                </a:cubicBezTo>
                <a:cubicBezTo>
                  <a:pt x="61" y="85"/>
                  <a:pt x="61" y="85"/>
                  <a:pt x="61" y="85"/>
                </a:cubicBezTo>
                <a:cubicBezTo>
                  <a:pt x="62" y="84"/>
                  <a:pt x="63" y="83"/>
                  <a:pt x="63" y="81"/>
                </a:cubicBezTo>
                <a:cubicBezTo>
                  <a:pt x="63" y="80"/>
                  <a:pt x="62" y="79"/>
                  <a:pt x="61" y="78"/>
                </a:cubicBezTo>
                <a:close/>
                <a:moveTo>
                  <a:pt x="32" y="10"/>
                </a:moveTo>
                <a:cubicBezTo>
                  <a:pt x="54" y="29"/>
                  <a:pt x="54" y="29"/>
                  <a:pt x="54" y="29"/>
                </a:cubicBezTo>
                <a:cubicBezTo>
                  <a:pt x="32" y="47"/>
                  <a:pt x="32" y="47"/>
                  <a:pt x="32" y="47"/>
                </a:cubicBezTo>
                <a:lnTo>
                  <a:pt x="32" y="10"/>
                </a:lnTo>
                <a:close/>
                <a:moveTo>
                  <a:pt x="32" y="100"/>
                </a:moveTo>
                <a:cubicBezTo>
                  <a:pt x="32" y="62"/>
                  <a:pt x="32" y="62"/>
                  <a:pt x="32" y="62"/>
                </a:cubicBezTo>
                <a:cubicBezTo>
                  <a:pt x="55" y="81"/>
                  <a:pt x="55" y="81"/>
                  <a:pt x="55" y="81"/>
                </a:cubicBezTo>
                <a:lnTo>
                  <a:pt x="32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42C0039D-CF8D-4EE9-BE34-6563147473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4432342"/>
            <a:ext cx="450533" cy="454462"/>
          </a:xfrm>
          <a:custGeom>
            <a:avLst/>
            <a:gdLst>
              <a:gd name="T0" fmla="*/ 137 w 160"/>
              <a:gd name="T1" fmla="*/ 23 h 160"/>
              <a:gd name="T2" fmla="*/ 80 w 160"/>
              <a:gd name="T3" fmla="*/ 0 h 160"/>
              <a:gd name="T4" fmla="*/ 23 w 160"/>
              <a:gd name="T5" fmla="*/ 23 h 160"/>
              <a:gd name="T6" fmla="*/ 0 w 160"/>
              <a:gd name="T7" fmla="*/ 80 h 160"/>
              <a:gd name="T8" fmla="*/ 23 w 160"/>
              <a:gd name="T9" fmla="*/ 137 h 160"/>
              <a:gd name="T10" fmla="*/ 80 w 160"/>
              <a:gd name="T11" fmla="*/ 160 h 160"/>
              <a:gd name="T12" fmla="*/ 137 w 160"/>
              <a:gd name="T13" fmla="*/ 137 h 160"/>
              <a:gd name="T14" fmla="*/ 160 w 160"/>
              <a:gd name="T15" fmla="*/ 80 h 160"/>
              <a:gd name="T16" fmla="*/ 137 w 160"/>
              <a:gd name="T17" fmla="*/ 23 h 160"/>
              <a:gd name="T18" fmla="*/ 80 w 160"/>
              <a:gd name="T19" fmla="*/ 153 h 160"/>
              <a:gd name="T20" fmla="*/ 7 w 160"/>
              <a:gd name="T21" fmla="*/ 80 h 160"/>
              <a:gd name="T22" fmla="*/ 80 w 160"/>
              <a:gd name="T23" fmla="*/ 7 h 160"/>
              <a:gd name="T24" fmla="*/ 153 w 160"/>
              <a:gd name="T25" fmla="*/ 80 h 160"/>
              <a:gd name="T26" fmla="*/ 80 w 160"/>
              <a:gd name="T27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80" y="153"/>
                </a:moveTo>
                <a:cubicBezTo>
                  <a:pt x="40" y="153"/>
                  <a:pt x="7" y="120"/>
                  <a:pt x="7" y="80"/>
                </a:cubicBezTo>
                <a:cubicBezTo>
                  <a:pt x="7" y="40"/>
                  <a:pt x="40" y="7"/>
                  <a:pt x="80" y="7"/>
                </a:cubicBezTo>
                <a:cubicBezTo>
                  <a:pt x="120" y="7"/>
                  <a:pt x="153" y="40"/>
                  <a:pt x="153" y="80"/>
                </a:cubicBezTo>
                <a:cubicBezTo>
                  <a:pt x="153" y="120"/>
                  <a:pt x="120" y="153"/>
                  <a:pt x="80" y="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0F1DB477-07DD-4CAF-94C6-DBF4B14C698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13616" y="4943119"/>
            <a:ext cx="326113" cy="454462"/>
          </a:xfrm>
          <a:custGeom>
            <a:avLst/>
            <a:gdLst>
              <a:gd name="T0" fmla="*/ 113 w 116"/>
              <a:gd name="T1" fmla="*/ 0 h 160"/>
              <a:gd name="T2" fmla="*/ 20 w 116"/>
              <a:gd name="T3" fmla="*/ 0 h 160"/>
              <a:gd name="T4" fmla="*/ 0 w 116"/>
              <a:gd name="T5" fmla="*/ 20 h 160"/>
              <a:gd name="T6" fmla="*/ 0 w 116"/>
              <a:gd name="T7" fmla="*/ 140 h 160"/>
              <a:gd name="T8" fmla="*/ 20 w 116"/>
              <a:gd name="T9" fmla="*/ 160 h 160"/>
              <a:gd name="T10" fmla="*/ 113 w 116"/>
              <a:gd name="T11" fmla="*/ 160 h 160"/>
              <a:gd name="T12" fmla="*/ 116 w 116"/>
              <a:gd name="T13" fmla="*/ 156 h 160"/>
              <a:gd name="T14" fmla="*/ 116 w 116"/>
              <a:gd name="T15" fmla="*/ 156 h 160"/>
              <a:gd name="T16" fmla="*/ 116 w 116"/>
              <a:gd name="T17" fmla="*/ 156 h 160"/>
              <a:gd name="T18" fmla="*/ 116 w 116"/>
              <a:gd name="T19" fmla="*/ 36 h 160"/>
              <a:gd name="T20" fmla="*/ 116 w 116"/>
              <a:gd name="T21" fmla="*/ 4 h 160"/>
              <a:gd name="T22" fmla="*/ 113 w 116"/>
              <a:gd name="T23" fmla="*/ 0 h 160"/>
              <a:gd name="T24" fmla="*/ 16 w 116"/>
              <a:gd name="T25" fmla="*/ 152 h 160"/>
              <a:gd name="T26" fmla="*/ 7 w 116"/>
              <a:gd name="T27" fmla="*/ 140 h 160"/>
              <a:gd name="T28" fmla="*/ 7 w 116"/>
              <a:gd name="T29" fmla="*/ 35 h 160"/>
              <a:gd name="T30" fmla="*/ 16 w 116"/>
              <a:gd name="T31" fmla="*/ 39 h 160"/>
              <a:gd name="T32" fmla="*/ 16 w 116"/>
              <a:gd name="T33" fmla="*/ 152 h 160"/>
              <a:gd name="T34" fmla="*/ 20 w 116"/>
              <a:gd name="T35" fmla="*/ 33 h 160"/>
              <a:gd name="T36" fmla="*/ 7 w 116"/>
              <a:gd name="T37" fmla="*/ 20 h 160"/>
              <a:gd name="T38" fmla="*/ 20 w 116"/>
              <a:gd name="T39" fmla="*/ 7 h 160"/>
              <a:gd name="T40" fmla="*/ 97 w 116"/>
              <a:gd name="T41" fmla="*/ 7 h 160"/>
              <a:gd name="T42" fmla="*/ 93 w 116"/>
              <a:gd name="T43" fmla="*/ 20 h 160"/>
              <a:gd name="T44" fmla="*/ 97 w 116"/>
              <a:gd name="T45" fmla="*/ 33 h 160"/>
              <a:gd name="T46" fmla="*/ 89 w 116"/>
              <a:gd name="T47" fmla="*/ 33 h 160"/>
              <a:gd name="T48" fmla="*/ 70 w 116"/>
              <a:gd name="T49" fmla="*/ 33 h 160"/>
              <a:gd name="T50" fmla="*/ 20 w 116"/>
              <a:gd name="T51" fmla="*/ 33 h 160"/>
              <a:gd name="T52" fmla="*/ 86 w 116"/>
              <a:gd name="T53" fmla="*/ 40 h 160"/>
              <a:gd name="T54" fmla="*/ 86 w 116"/>
              <a:gd name="T55" fmla="*/ 61 h 160"/>
              <a:gd name="T56" fmla="*/ 82 w 116"/>
              <a:gd name="T57" fmla="*/ 57 h 160"/>
              <a:gd name="T58" fmla="*/ 77 w 116"/>
              <a:gd name="T59" fmla="*/ 57 h 160"/>
              <a:gd name="T60" fmla="*/ 73 w 116"/>
              <a:gd name="T61" fmla="*/ 61 h 160"/>
              <a:gd name="T62" fmla="*/ 73 w 116"/>
              <a:gd name="T63" fmla="*/ 40 h 160"/>
              <a:gd name="T64" fmla="*/ 86 w 116"/>
              <a:gd name="T65" fmla="*/ 40 h 160"/>
              <a:gd name="T66" fmla="*/ 109 w 116"/>
              <a:gd name="T67" fmla="*/ 153 h 160"/>
              <a:gd name="T68" fmla="*/ 23 w 116"/>
              <a:gd name="T69" fmla="*/ 153 h 160"/>
              <a:gd name="T70" fmla="*/ 23 w 116"/>
              <a:gd name="T71" fmla="*/ 40 h 160"/>
              <a:gd name="T72" fmla="*/ 66 w 116"/>
              <a:gd name="T73" fmla="*/ 40 h 160"/>
              <a:gd name="T74" fmla="*/ 66 w 116"/>
              <a:gd name="T75" fmla="*/ 68 h 160"/>
              <a:gd name="T76" fmla="*/ 68 w 116"/>
              <a:gd name="T77" fmla="*/ 71 h 160"/>
              <a:gd name="T78" fmla="*/ 70 w 116"/>
              <a:gd name="T79" fmla="*/ 71 h 160"/>
              <a:gd name="T80" fmla="*/ 72 w 116"/>
              <a:gd name="T81" fmla="*/ 71 h 160"/>
              <a:gd name="T82" fmla="*/ 80 w 116"/>
              <a:gd name="T83" fmla="*/ 65 h 160"/>
              <a:gd name="T84" fmla="*/ 87 w 116"/>
              <a:gd name="T85" fmla="*/ 70 h 160"/>
              <a:gd name="T86" fmla="*/ 91 w 116"/>
              <a:gd name="T87" fmla="*/ 71 h 160"/>
              <a:gd name="T88" fmla="*/ 93 w 116"/>
              <a:gd name="T89" fmla="*/ 68 h 160"/>
              <a:gd name="T90" fmla="*/ 93 w 116"/>
              <a:gd name="T91" fmla="*/ 40 h 160"/>
              <a:gd name="T92" fmla="*/ 109 w 116"/>
              <a:gd name="T93" fmla="*/ 40 h 160"/>
              <a:gd name="T94" fmla="*/ 109 w 116"/>
              <a:gd name="T95" fmla="*/ 153 h 160"/>
              <a:gd name="T96" fmla="*/ 109 w 116"/>
              <a:gd name="T97" fmla="*/ 32 h 160"/>
              <a:gd name="T98" fmla="*/ 100 w 116"/>
              <a:gd name="T99" fmla="*/ 20 h 160"/>
              <a:gd name="T100" fmla="*/ 109 w 116"/>
              <a:gd name="T101" fmla="*/ 8 h 160"/>
              <a:gd name="T102" fmla="*/ 109 w 116"/>
              <a:gd name="T103" fmla="*/ 3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16" h="160">
                <a:moveTo>
                  <a:pt x="113" y="0"/>
                </a:moveTo>
                <a:cubicBezTo>
                  <a:pt x="20" y="0"/>
                  <a:pt x="20" y="0"/>
                  <a:pt x="20" y="0"/>
                </a:cubicBezTo>
                <a:cubicBezTo>
                  <a:pt x="9" y="0"/>
                  <a:pt x="0" y="9"/>
                  <a:pt x="0" y="20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51"/>
                  <a:pt x="9" y="160"/>
                  <a:pt x="20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5" y="160"/>
                  <a:pt x="116" y="158"/>
                  <a:pt x="116" y="156"/>
                </a:cubicBezTo>
                <a:cubicBezTo>
                  <a:pt x="116" y="156"/>
                  <a:pt x="116" y="156"/>
                  <a:pt x="116" y="156"/>
                </a:cubicBezTo>
                <a:cubicBezTo>
                  <a:pt x="116" y="156"/>
                  <a:pt x="116" y="156"/>
                  <a:pt x="116" y="156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6" y="4"/>
                  <a:pt x="116" y="4"/>
                  <a:pt x="116" y="4"/>
                </a:cubicBezTo>
                <a:cubicBezTo>
                  <a:pt x="116" y="2"/>
                  <a:pt x="115" y="0"/>
                  <a:pt x="113" y="0"/>
                </a:cubicBezTo>
                <a:close/>
                <a:moveTo>
                  <a:pt x="16" y="152"/>
                </a:moveTo>
                <a:cubicBezTo>
                  <a:pt x="11" y="151"/>
                  <a:pt x="7" y="146"/>
                  <a:pt x="7" y="140"/>
                </a:cubicBezTo>
                <a:cubicBezTo>
                  <a:pt x="7" y="35"/>
                  <a:pt x="7" y="35"/>
                  <a:pt x="7" y="35"/>
                </a:cubicBezTo>
                <a:cubicBezTo>
                  <a:pt x="10" y="37"/>
                  <a:pt x="13" y="39"/>
                  <a:pt x="16" y="39"/>
                </a:cubicBezTo>
                <a:lnTo>
                  <a:pt x="16" y="152"/>
                </a:lnTo>
                <a:close/>
                <a:moveTo>
                  <a:pt x="20" y="33"/>
                </a:moveTo>
                <a:cubicBezTo>
                  <a:pt x="13" y="33"/>
                  <a:pt x="7" y="27"/>
                  <a:pt x="7" y="20"/>
                </a:cubicBezTo>
                <a:cubicBezTo>
                  <a:pt x="7" y="13"/>
                  <a:pt x="13" y="7"/>
                  <a:pt x="20" y="7"/>
                </a:cubicBezTo>
                <a:cubicBezTo>
                  <a:pt x="97" y="7"/>
                  <a:pt x="97" y="7"/>
                  <a:pt x="97" y="7"/>
                </a:cubicBezTo>
                <a:cubicBezTo>
                  <a:pt x="95" y="11"/>
                  <a:pt x="93" y="15"/>
                  <a:pt x="93" y="20"/>
                </a:cubicBezTo>
                <a:cubicBezTo>
                  <a:pt x="93" y="25"/>
                  <a:pt x="95" y="29"/>
                  <a:pt x="97" y="33"/>
                </a:cubicBezTo>
                <a:cubicBezTo>
                  <a:pt x="89" y="33"/>
                  <a:pt x="89" y="33"/>
                  <a:pt x="89" y="33"/>
                </a:cubicBezTo>
                <a:cubicBezTo>
                  <a:pt x="70" y="33"/>
                  <a:pt x="70" y="33"/>
                  <a:pt x="70" y="33"/>
                </a:cubicBezTo>
                <a:lnTo>
                  <a:pt x="20" y="33"/>
                </a:lnTo>
                <a:close/>
                <a:moveTo>
                  <a:pt x="86" y="40"/>
                </a:moveTo>
                <a:cubicBezTo>
                  <a:pt x="86" y="61"/>
                  <a:pt x="86" y="61"/>
                  <a:pt x="86" y="61"/>
                </a:cubicBezTo>
                <a:cubicBezTo>
                  <a:pt x="82" y="57"/>
                  <a:pt x="82" y="57"/>
                  <a:pt x="82" y="57"/>
                </a:cubicBezTo>
                <a:cubicBezTo>
                  <a:pt x="80" y="56"/>
                  <a:pt x="79" y="56"/>
                  <a:pt x="77" y="57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40"/>
                  <a:pt x="73" y="40"/>
                  <a:pt x="73" y="40"/>
                </a:cubicBezTo>
                <a:lnTo>
                  <a:pt x="86" y="40"/>
                </a:lnTo>
                <a:close/>
                <a:moveTo>
                  <a:pt x="109" y="153"/>
                </a:moveTo>
                <a:cubicBezTo>
                  <a:pt x="23" y="153"/>
                  <a:pt x="23" y="153"/>
                  <a:pt x="23" y="153"/>
                </a:cubicBezTo>
                <a:cubicBezTo>
                  <a:pt x="23" y="40"/>
                  <a:pt x="23" y="40"/>
                  <a:pt x="23" y="40"/>
                </a:cubicBezTo>
                <a:cubicBezTo>
                  <a:pt x="66" y="40"/>
                  <a:pt x="66" y="40"/>
                  <a:pt x="66" y="40"/>
                </a:cubicBezTo>
                <a:cubicBezTo>
                  <a:pt x="66" y="68"/>
                  <a:pt x="66" y="68"/>
                  <a:pt x="66" y="68"/>
                </a:cubicBezTo>
                <a:cubicBezTo>
                  <a:pt x="66" y="69"/>
                  <a:pt x="67" y="70"/>
                  <a:pt x="68" y="71"/>
                </a:cubicBezTo>
                <a:cubicBezTo>
                  <a:pt x="69" y="71"/>
                  <a:pt x="69" y="71"/>
                  <a:pt x="70" y="71"/>
                </a:cubicBezTo>
                <a:cubicBezTo>
                  <a:pt x="70" y="71"/>
                  <a:pt x="71" y="71"/>
                  <a:pt x="72" y="71"/>
                </a:cubicBezTo>
                <a:cubicBezTo>
                  <a:pt x="80" y="65"/>
                  <a:pt x="80" y="65"/>
                  <a:pt x="80" y="65"/>
                </a:cubicBezTo>
                <a:cubicBezTo>
                  <a:pt x="87" y="70"/>
                  <a:pt x="87" y="70"/>
                  <a:pt x="87" y="70"/>
                </a:cubicBezTo>
                <a:cubicBezTo>
                  <a:pt x="88" y="71"/>
                  <a:pt x="90" y="71"/>
                  <a:pt x="91" y="71"/>
                </a:cubicBezTo>
                <a:cubicBezTo>
                  <a:pt x="92" y="70"/>
                  <a:pt x="93" y="69"/>
                  <a:pt x="93" y="68"/>
                </a:cubicBezTo>
                <a:cubicBezTo>
                  <a:pt x="93" y="40"/>
                  <a:pt x="93" y="40"/>
                  <a:pt x="93" y="40"/>
                </a:cubicBezTo>
                <a:cubicBezTo>
                  <a:pt x="109" y="40"/>
                  <a:pt x="109" y="40"/>
                  <a:pt x="109" y="40"/>
                </a:cubicBezTo>
                <a:lnTo>
                  <a:pt x="109" y="153"/>
                </a:lnTo>
                <a:close/>
                <a:moveTo>
                  <a:pt x="109" y="32"/>
                </a:moveTo>
                <a:cubicBezTo>
                  <a:pt x="104" y="31"/>
                  <a:pt x="100" y="26"/>
                  <a:pt x="100" y="20"/>
                </a:cubicBezTo>
                <a:cubicBezTo>
                  <a:pt x="100" y="14"/>
                  <a:pt x="104" y="9"/>
                  <a:pt x="109" y="8"/>
                </a:cubicBezTo>
                <a:cubicBezTo>
                  <a:pt x="109" y="32"/>
                  <a:pt x="109" y="32"/>
                  <a:pt x="109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6A108742-A37E-4B6B-A9C0-FE8818109CC8}"/>
              </a:ext>
            </a:extLst>
          </p:cNvPr>
          <p:cNvSpPr>
            <a:spLocks/>
          </p:cNvSpPr>
          <p:nvPr userDrawn="1"/>
        </p:nvSpPr>
        <p:spPr bwMode="auto">
          <a:xfrm>
            <a:off x="1440657" y="5184101"/>
            <a:ext cx="117872" cy="20955"/>
          </a:xfrm>
          <a:custGeom>
            <a:avLst/>
            <a:gdLst>
              <a:gd name="T0" fmla="*/ 39 w 42"/>
              <a:gd name="T1" fmla="*/ 0 h 7"/>
              <a:gd name="T2" fmla="*/ 4 w 42"/>
              <a:gd name="T3" fmla="*/ 0 h 7"/>
              <a:gd name="T4" fmla="*/ 0 w 42"/>
              <a:gd name="T5" fmla="*/ 4 h 7"/>
              <a:gd name="T6" fmla="*/ 4 w 42"/>
              <a:gd name="T7" fmla="*/ 7 h 7"/>
              <a:gd name="T8" fmla="*/ 39 w 42"/>
              <a:gd name="T9" fmla="*/ 7 h 7"/>
              <a:gd name="T10" fmla="*/ 42 w 42"/>
              <a:gd name="T11" fmla="*/ 4 h 7"/>
              <a:gd name="T12" fmla="*/ 39 w 42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7">
                <a:moveTo>
                  <a:pt x="3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39" y="7"/>
                  <a:pt x="39" y="7"/>
                  <a:pt x="39" y="7"/>
                </a:cubicBezTo>
                <a:cubicBezTo>
                  <a:pt x="41" y="7"/>
                  <a:pt x="42" y="6"/>
                  <a:pt x="42" y="4"/>
                </a:cubicBezTo>
                <a:cubicBezTo>
                  <a:pt x="42" y="2"/>
                  <a:pt x="41" y="0"/>
                  <a:pt x="3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A49F726A-FFC4-4AA7-94D5-6259B70487EB}"/>
              </a:ext>
            </a:extLst>
          </p:cNvPr>
          <p:cNvSpPr>
            <a:spLocks/>
          </p:cNvSpPr>
          <p:nvPr userDrawn="1"/>
        </p:nvSpPr>
        <p:spPr bwMode="auto">
          <a:xfrm>
            <a:off x="1411844" y="5246967"/>
            <a:ext cx="175498" cy="22265"/>
          </a:xfrm>
          <a:custGeom>
            <a:avLst/>
            <a:gdLst>
              <a:gd name="T0" fmla="*/ 59 w 62"/>
              <a:gd name="T1" fmla="*/ 0 h 8"/>
              <a:gd name="T2" fmla="*/ 4 w 62"/>
              <a:gd name="T3" fmla="*/ 0 h 8"/>
              <a:gd name="T4" fmla="*/ 0 w 62"/>
              <a:gd name="T5" fmla="*/ 4 h 8"/>
              <a:gd name="T6" fmla="*/ 4 w 62"/>
              <a:gd name="T7" fmla="*/ 8 h 8"/>
              <a:gd name="T8" fmla="*/ 59 w 62"/>
              <a:gd name="T9" fmla="*/ 8 h 8"/>
              <a:gd name="T10" fmla="*/ 62 w 62"/>
              <a:gd name="T11" fmla="*/ 4 h 8"/>
              <a:gd name="T12" fmla="*/ 59 w 62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2" h="8">
                <a:moveTo>
                  <a:pt x="59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59" y="8"/>
                  <a:pt x="59" y="8"/>
                  <a:pt x="59" y="8"/>
                </a:cubicBezTo>
                <a:cubicBezTo>
                  <a:pt x="61" y="8"/>
                  <a:pt x="62" y="6"/>
                  <a:pt x="62" y="4"/>
                </a:cubicBezTo>
                <a:cubicBezTo>
                  <a:pt x="62" y="2"/>
                  <a:pt x="61" y="0"/>
                  <a:pt x="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DCF961C-823F-4C34-8737-AA30C123CAC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57300" y="5499736"/>
            <a:ext cx="450533" cy="360164"/>
          </a:xfrm>
          <a:custGeom>
            <a:avLst/>
            <a:gdLst>
              <a:gd name="T0" fmla="*/ 7 w 160"/>
              <a:gd name="T1" fmla="*/ 0 h 127"/>
              <a:gd name="T2" fmla="*/ 0 w 160"/>
              <a:gd name="T3" fmla="*/ 23 h 127"/>
              <a:gd name="T4" fmla="*/ 9 w 160"/>
              <a:gd name="T5" fmla="*/ 30 h 127"/>
              <a:gd name="T6" fmla="*/ 16 w 160"/>
              <a:gd name="T7" fmla="*/ 127 h 127"/>
              <a:gd name="T8" fmla="*/ 151 w 160"/>
              <a:gd name="T9" fmla="*/ 120 h 127"/>
              <a:gd name="T10" fmla="*/ 153 w 160"/>
              <a:gd name="T11" fmla="*/ 30 h 127"/>
              <a:gd name="T12" fmla="*/ 160 w 160"/>
              <a:gd name="T13" fmla="*/ 7 h 127"/>
              <a:gd name="T14" fmla="*/ 144 w 160"/>
              <a:gd name="T15" fmla="*/ 120 h 127"/>
              <a:gd name="T16" fmla="*/ 16 w 160"/>
              <a:gd name="T17" fmla="*/ 30 h 127"/>
              <a:gd name="T18" fmla="*/ 144 w 160"/>
              <a:gd name="T19" fmla="*/ 120 h 127"/>
              <a:gd name="T20" fmla="*/ 153 w 160"/>
              <a:gd name="T21" fmla="*/ 23 h 127"/>
              <a:gd name="T22" fmla="*/ 12 w 160"/>
              <a:gd name="T23" fmla="*/ 23 h 127"/>
              <a:gd name="T24" fmla="*/ 7 w 160"/>
              <a:gd name="T25" fmla="*/ 7 h 127"/>
              <a:gd name="T26" fmla="*/ 153 w 160"/>
              <a:gd name="T27" fmla="*/ 23 h 127"/>
              <a:gd name="T28" fmla="*/ 92 w 160"/>
              <a:gd name="T29" fmla="*/ 77 h 127"/>
              <a:gd name="T30" fmla="*/ 80 w 160"/>
              <a:gd name="T31" fmla="*/ 57 h 127"/>
              <a:gd name="T32" fmla="*/ 68 w 160"/>
              <a:gd name="T33" fmla="*/ 77 h 127"/>
              <a:gd name="T34" fmla="*/ 60 w 160"/>
              <a:gd name="T35" fmla="*/ 99 h 127"/>
              <a:gd name="T36" fmla="*/ 89 w 160"/>
              <a:gd name="T37" fmla="*/ 109 h 127"/>
              <a:gd name="T38" fmla="*/ 100 w 160"/>
              <a:gd name="T39" fmla="*/ 87 h 127"/>
              <a:gd name="T40" fmla="*/ 75 w 160"/>
              <a:gd name="T41" fmla="*/ 69 h 127"/>
              <a:gd name="T42" fmla="*/ 85 w 160"/>
              <a:gd name="T43" fmla="*/ 69 h 127"/>
              <a:gd name="T44" fmla="*/ 75 w 160"/>
              <a:gd name="T45" fmla="*/ 76 h 127"/>
              <a:gd name="T46" fmla="*/ 93 w 160"/>
              <a:gd name="T47" fmla="*/ 99 h 127"/>
              <a:gd name="T48" fmla="*/ 71 w 160"/>
              <a:gd name="T49" fmla="*/ 103 h 127"/>
              <a:gd name="T50" fmla="*/ 67 w 160"/>
              <a:gd name="T51" fmla="*/ 87 h 127"/>
              <a:gd name="T52" fmla="*/ 89 w 160"/>
              <a:gd name="T53" fmla="*/ 83 h 127"/>
              <a:gd name="T54" fmla="*/ 93 w 160"/>
              <a:gd name="T55" fmla="*/ 99 h 127"/>
              <a:gd name="T56" fmla="*/ 29 w 160"/>
              <a:gd name="T57" fmla="*/ 41 h 127"/>
              <a:gd name="T58" fmla="*/ 29 w 160"/>
              <a:gd name="T59" fmla="*/ 47 h 127"/>
              <a:gd name="T60" fmla="*/ 63 w 160"/>
              <a:gd name="T61" fmla="*/ 44 h 127"/>
              <a:gd name="T62" fmla="*/ 44 w 160"/>
              <a:gd name="T63" fmla="*/ 55 h 127"/>
              <a:gd name="T64" fmla="*/ 26 w 160"/>
              <a:gd name="T65" fmla="*/ 58 h 127"/>
              <a:gd name="T66" fmla="*/ 44 w 160"/>
              <a:gd name="T67" fmla="*/ 61 h 127"/>
              <a:gd name="T68" fmla="*/ 44 w 160"/>
              <a:gd name="T69" fmla="*/ 5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27">
                <a:moveTo>
                  <a:pt x="15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0"/>
                  <a:pt x="7" y="30"/>
                </a:cubicBezTo>
                <a:cubicBezTo>
                  <a:pt x="9" y="30"/>
                  <a:pt x="9" y="30"/>
                  <a:pt x="9" y="30"/>
                </a:cubicBezTo>
                <a:cubicBezTo>
                  <a:pt x="9" y="120"/>
                  <a:pt x="9" y="120"/>
                  <a:pt x="9" y="120"/>
                </a:cubicBezTo>
                <a:cubicBezTo>
                  <a:pt x="9" y="124"/>
                  <a:pt x="12" y="127"/>
                  <a:pt x="16" y="127"/>
                </a:cubicBezTo>
                <a:cubicBezTo>
                  <a:pt x="144" y="127"/>
                  <a:pt x="144" y="127"/>
                  <a:pt x="144" y="127"/>
                </a:cubicBezTo>
                <a:cubicBezTo>
                  <a:pt x="148" y="127"/>
                  <a:pt x="151" y="124"/>
                  <a:pt x="151" y="120"/>
                </a:cubicBezTo>
                <a:cubicBezTo>
                  <a:pt x="151" y="30"/>
                  <a:pt x="151" y="30"/>
                  <a:pt x="151" y="30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57" y="30"/>
                  <a:pt x="160" y="27"/>
                  <a:pt x="160" y="23"/>
                </a:cubicBezTo>
                <a:cubicBezTo>
                  <a:pt x="160" y="7"/>
                  <a:pt x="160" y="7"/>
                  <a:pt x="160" y="7"/>
                </a:cubicBezTo>
                <a:cubicBezTo>
                  <a:pt x="160" y="3"/>
                  <a:pt x="157" y="0"/>
                  <a:pt x="153" y="0"/>
                </a:cubicBezTo>
                <a:close/>
                <a:moveTo>
                  <a:pt x="144" y="120"/>
                </a:moveTo>
                <a:cubicBezTo>
                  <a:pt x="16" y="120"/>
                  <a:pt x="16" y="120"/>
                  <a:pt x="16" y="120"/>
                </a:cubicBezTo>
                <a:cubicBezTo>
                  <a:pt x="16" y="30"/>
                  <a:pt x="16" y="30"/>
                  <a:pt x="16" y="30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20"/>
                  <a:pt x="144" y="120"/>
                  <a:pt x="144" y="120"/>
                </a:cubicBezTo>
                <a:close/>
                <a:moveTo>
                  <a:pt x="153" y="23"/>
                </a:moveTo>
                <a:cubicBezTo>
                  <a:pt x="148" y="23"/>
                  <a:pt x="148" y="23"/>
                  <a:pt x="148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7"/>
                  <a:pt x="7" y="7"/>
                  <a:pt x="7" y="7"/>
                </a:cubicBezTo>
                <a:cubicBezTo>
                  <a:pt x="153" y="7"/>
                  <a:pt x="153" y="7"/>
                  <a:pt x="153" y="7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3"/>
                  <a:pt x="153" y="23"/>
                  <a:pt x="153" y="23"/>
                </a:cubicBezTo>
                <a:close/>
                <a:moveTo>
                  <a:pt x="92" y="77"/>
                </a:moveTo>
                <a:cubicBezTo>
                  <a:pt x="92" y="69"/>
                  <a:pt x="92" y="69"/>
                  <a:pt x="92" y="69"/>
                </a:cubicBezTo>
                <a:cubicBezTo>
                  <a:pt x="92" y="62"/>
                  <a:pt x="87" y="57"/>
                  <a:pt x="80" y="57"/>
                </a:cubicBezTo>
                <a:cubicBezTo>
                  <a:pt x="73" y="57"/>
                  <a:pt x="68" y="62"/>
                  <a:pt x="68" y="69"/>
                </a:cubicBezTo>
                <a:cubicBezTo>
                  <a:pt x="68" y="77"/>
                  <a:pt x="68" y="77"/>
                  <a:pt x="68" y="77"/>
                </a:cubicBezTo>
                <a:cubicBezTo>
                  <a:pt x="64" y="78"/>
                  <a:pt x="60" y="82"/>
                  <a:pt x="60" y="87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104"/>
                  <a:pt x="65" y="109"/>
                  <a:pt x="71" y="109"/>
                </a:cubicBezTo>
                <a:cubicBezTo>
                  <a:pt x="89" y="109"/>
                  <a:pt x="89" y="109"/>
                  <a:pt x="89" y="109"/>
                </a:cubicBezTo>
                <a:cubicBezTo>
                  <a:pt x="95" y="109"/>
                  <a:pt x="100" y="104"/>
                  <a:pt x="100" y="9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2"/>
                  <a:pt x="96" y="78"/>
                  <a:pt x="92" y="77"/>
                </a:cubicBezTo>
                <a:close/>
                <a:moveTo>
                  <a:pt x="75" y="69"/>
                </a:moveTo>
                <a:cubicBezTo>
                  <a:pt x="75" y="66"/>
                  <a:pt x="77" y="63"/>
                  <a:pt x="80" y="63"/>
                </a:cubicBezTo>
                <a:cubicBezTo>
                  <a:pt x="83" y="63"/>
                  <a:pt x="85" y="66"/>
                  <a:pt x="85" y="69"/>
                </a:cubicBezTo>
                <a:cubicBezTo>
                  <a:pt x="85" y="76"/>
                  <a:pt x="85" y="76"/>
                  <a:pt x="85" y="76"/>
                </a:cubicBezTo>
                <a:cubicBezTo>
                  <a:pt x="75" y="76"/>
                  <a:pt x="75" y="76"/>
                  <a:pt x="75" y="76"/>
                </a:cubicBezTo>
                <a:cubicBezTo>
                  <a:pt x="75" y="69"/>
                  <a:pt x="75" y="69"/>
                  <a:pt x="75" y="69"/>
                </a:cubicBezTo>
                <a:close/>
                <a:moveTo>
                  <a:pt x="93" y="99"/>
                </a:moveTo>
                <a:cubicBezTo>
                  <a:pt x="93" y="101"/>
                  <a:pt x="92" y="103"/>
                  <a:pt x="89" y="103"/>
                </a:cubicBezTo>
                <a:cubicBezTo>
                  <a:pt x="71" y="103"/>
                  <a:pt x="71" y="103"/>
                  <a:pt x="71" y="103"/>
                </a:cubicBezTo>
                <a:cubicBezTo>
                  <a:pt x="68" y="103"/>
                  <a:pt x="67" y="101"/>
                  <a:pt x="67" y="99"/>
                </a:cubicBezTo>
                <a:cubicBezTo>
                  <a:pt x="67" y="87"/>
                  <a:pt x="67" y="87"/>
                  <a:pt x="67" y="87"/>
                </a:cubicBezTo>
                <a:cubicBezTo>
                  <a:pt x="67" y="84"/>
                  <a:pt x="68" y="83"/>
                  <a:pt x="71" y="83"/>
                </a:cubicBezTo>
                <a:cubicBezTo>
                  <a:pt x="89" y="83"/>
                  <a:pt x="89" y="83"/>
                  <a:pt x="89" y="83"/>
                </a:cubicBezTo>
                <a:cubicBezTo>
                  <a:pt x="92" y="83"/>
                  <a:pt x="93" y="84"/>
                  <a:pt x="93" y="87"/>
                </a:cubicBezTo>
                <a:lnTo>
                  <a:pt x="93" y="99"/>
                </a:lnTo>
                <a:close/>
                <a:moveTo>
                  <a:pt x="60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27" y="41"/>
                  <a:pt x="26" y="42"/>
                  <a:pt x="26" y="44"/>
                </a:cubicBezTo>
                <a:cubicBezTo>
                  <a:pt x="26" y="46"/>
                  <a:pt x="27" y="47"/>
                  <a:pt x="29" y="47"/>
                </a:cubicBezTo>
                <a:cubicBezTo>
                  <a:pt x="60" y="47"/>
                  <a:pt x="60" y="47"/>
                  <a:pt x="60" y="47"/>
                </a:cubicBezTo>
                <a:cubicBezTo>
                  <a:pt x="61" y="47"/>
                  <a:pt x="63" y="46"/>
                  <a:pt x="63" y="44"/>
                </a:cubicBezTo>
                <a:cubicBezTo>
                  <a:pt x="63" y="42"/>
                  <a:pt x="61" y="41"/>
                  <a:pt x="60" y="41"/>
                </a:cubicBezTo>
                <a:close/>
                <a:moveTo>
                  <a:pt x="44" y="55"/>
                </a:moveTo>
                <a:cubicBezTo>
                  <a:pt x="29" y="55"/>
                  <a:pt x="29" y="55"/>
                  <a:pt x="29" y="55"/>
                </a:cubicBezTo>
                <a:cubicBezTo>
                  <a:pt x="27" y="55"/>
                  <a:pt x="26" y="56"/>
                  <a:pt x="26" y="58"/>
                </a:cubicBezTo>
                <a:cubicBezTo>
                  <a:pt x="26" y="60"/>
                  <a:pt x="27" y="61"/>
                  <a:pt x="29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6" y="61"/>
                  <a:pt x="47" y="60"/>
                  <a:pt x="47" y="58"/>
                </a:cubicBezTo>
                <a:cubicBezTo>
                  <a:pt x="47" y="56"/>
                  <a:pt x="46" y="55"/>
                  <a:pt x="44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6FF2481D-61BB-406E-808B-A1D90655B89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291352" y="5964676"/>
            <a:ext cx="394217" cy="454462"/>
          </a:xfrm>
          <a:custGeom>
            <a:avLst/>
            <a:gdLst>
              <a:gd name="T0" fmla="*/ 9 w 140"/>
              <a:gd name="T1" fmla="*/ 0 h 160"/>
              <a:gd name="T2" fmla="*/ 0 w 140"/>
              <a:gd name="T3" fmla="*/ 151 h 160"/>
              <a:gd name="T4" fmla="*/ 130 w 140"/>
              <a:gd name="T5" fmla="*/ 160 h 160"/>
              <a:gd name="T6" fmla="*/ 140 w 140"/>
              <a:gd name="T7" fmla="*/ 9 h 160"/>
              <a:gd name="T8" fmla="*/ 8 w 140"/>
              <a:gd name="T9" fmla="*/ 9 h 160"/>
              <a:gd name="T10" fmla="*/ 130 w 140"/>
              <a:gd name="T11" fmla="*/ 8 h 160"/>
              <a:gd name="T12" fmla="*/ 132 w 140"/>
              <a:gd name="T13" fmla="*/ 42 h 160"/>
              <a:gd name="T14" fmla="*/ 8 w 140"/>
              <a:gd name="T15" fmla="*/ 9 h 160"/>
              <a:gd name="T16" fmla="*/ 9 w 140"/>
              <a:gd name="T17" fmla="*/ 152 h 160"/>
              <a:gd name="T18" fmla="*/ 8 w 140"/>
              <a:gd name="T19" fmla="*/ 105 h 160"/>
              <a:gd name="T20" fmla="*/ 44 w 140"/>
              <a:gd name="T21" fmla="*/ 152 h 160"/>
              <a:gd name="T22" fmla="*/ 8 w 140"/>
              <a:gd name="T23" fmla="*/ 97 h 160"/>
              <a:gd name="T24" fmla="*/ 44 w 140"/>
              <a:gd name="T25" fmla="*/ 50 h 160"/>
              <a:gd name="T26" fmla="*/ 88 w 140"/>
              <a:gd name="T27" fmla="*/ 152 h 160"/>
              <a:gd name="T28" fmla="*/ 52 w 140"/>
              <a:gd name="T29" fmla="*/ 105 h 160"/>
              <a:gd name="T30" fmla="*/ 88 w 140"/>
              <a:gd name="T31" fmla="*/ 152 h 160"/>
              <a:gd name="T32" fmla="*/ 52 w 140"/>
              <a:gd name="T33" fmla="*/ 97 h 160"/>
              <a:gd name="T34" fmla="*/ 88 w 140"/>
              <a:gd name="T35" fmla="*/ 50 h 160"/>
              <a:gd name="T36" fmla="*/ 132 w 140"/>
              <a:gd name="T37" fmla="*/ 151 h 160"/>
              <a:gd name="T38" fmla="*/ 96 w 140"/>
              <a:gd name="T39" fmla="*/ 152 h 160"/>
              <a:gd name="T40" fmla="*/ 132 w 140"/>
              <a:gd name="T41" fmla="*/ 50 h 160"/>
              <a:gd name="T42" fmla="*/ 35 w 140"/>
              <a:gd name="T43" fmla="*/ 70 h 160"/>
              <a:gd name="T44" fmla="*/ 30 w 140"/>
              <a:gd name="T45" fmla="*/ 64 h 160"/>
              <a:gd name="T46" fmla="*/ 22 w 140"/>
              <a:gd name="T47" fmla="*/ 64 h 160"/>
              <a:gd name="T48" fmla="*/ 16 w 140"/>
              <a:gd name="T49" fmla="*/ 70 h 160"/>
              <a:gd name="T50" fmla="*/ 16 w 140"/>
              <a:gd name="T51" fmla="*/ 77 h 160"/>
              <a:gd name="T52" fmla="*/ 22 w 140"/>
              <a:gd name="T53" fmla="*/ 83 h 160"/>
              <a:gd name="T54" fmla="*/ 30 w 140"/>
              <a:gd name="T55" fmla="*/ 83 h 160"/>
              <a:gd name="T56" fmla="*/ 35 w 140"/>
              <a:gd name="T57" fmla="*/ 77 h 160"/>
              <a:gd name="T58" fmla="*/ 35 w 140"/>
              <a:gd name="T59" fmla="*/ 70 h 160"/>
              <a:gd name="T60" fmla="*/ 60 w 140"/>
              <a:gd name="T61" fmla="*/ 70 h 160"/>
              <a:gd name="T62" fmla="*/ 60 w 140"/>
              <a:gd name="T63" fmla="*/ 77 h 160"/>
              <a:gd name="T64" fmla="*/ 83 w 140"/>
              <a:gd name="T65" fmla="*/ 74 h 160"/>
              <a:gd name="T66" fmla="*/ 31 w 140"/>
              <a:gd name="T67" fmla="*/ 129 h 160"/>
              <a:gd name="T68" fmla="*/ 36 w 140"/>
              <a:gd name="T69" fmla="*/ 119 h 160"/>
              <a:gd name="T70" fmla="*/ 26 w 140"/>
              <a:gd name="T71" fmla="*/ 123 h 160"/>
              <a:gd name="T72" fmla="*/ 16 w 140"/>
              <a:gd name="T73" fmla="*/ 119 h 160"/>
              <a:gd name="T74" fmla="*/ 20 w 140"/>
              <a:gd name="T75" fmla="*/ 129 h 160"/>
              <a:gd name="T76" fmla="*/ 16 w 140"/>
              <a:gd name="T77" fmla="*/ 139 h 160"/>
              <a:gd name="T78" fmla="*/ 21 w 140"/>
              <a:gd name="T79" fmla="*/ 139 h 160"/>
              <a:gd name="T80" fmla="*/ 30 w 140"/>
              <a:gd name="T81" fmla="*/ 139 h 160"/>
              <a:gd name="T82" fmla="*/ 36 w 140"/>
              <a:gd name="T83" fmla="*/ 139 h 160"/>
              <a:gd name="T84" fmla="*/ 31 w 140"/>
              <a:gd name="T85" fmla="*/ 129 h 160"/>
              <a:gd name="T86" fmla="*/ 74 w 140"/>
              <a:gd name="T87" fmla="*/ 119 h 160"/>
              <a:gd name="T88" fmla="*/ 60 w 140"/>
              <a:gd name="T89" fmla="*/ 139 h 160"/>
              <a:gd name="T90" fmla="*/ 65 w 140"/>
              <a:gd name="T91" fmla="*/ 139 h 160"/>
              <a:gd name="T92" fmla="*/ 80 w 140"/>
              <a:gd name="T93" fmla="*/ 119 h 160"/>
              <a:gd name="T94" fmla="*/ 66 w 140"/>
              <a:gd name="T95" fmla="*/ 121 h 160"/>
              <a:gd name="T96" fmla="*/ 59 w 140"/>
              <a:gd name="T97" fmla="*/ 121 h 160"/>
              <a:gd name="T98" fmla="*/ 77 w 140"/>
              <a:gd name="T99" fmla="*/ 133 h 160"/>
              <a:gd name="T100" fmla="*/ 77 w 140"/>
              <a:gd name="T101" fmla="*/ 139 h 160"/>
              <a:gd name="T102" fmla="*/ 77 w 140"/>
              <a:gd name="T103" fmla="*/ 133 h 160"/>
              <a:gd name="T104" fmla="*/ 104 w 140"/>
              <a:gd name="T105" fmla="*/ 91 h 160"/>
              <a:gd name="T106" fmla="*/ 104 w 140"/>
              <a:gd name="T107" fmla="*/ 98 h 160"/>
              <a:gd name="T108" fmla="*/ 127 w 140"/>
              <a:gd name="T109" fmla="*/ 95 h 160"/>
              <a:gd name="T110" fmla="*/ 124 w 140"/>
              <a:gd name="T111" fmla="*/ 104 h 160"/>
              <a:gd name="T112" fmla="*/ 100 w 140"/>
              <a:gd name="T113" fmla="*/ 108 h 160"/>
              <a:gd name="T114" fmla="*/ 124 w 140"/>
              <a:gd name="T115" fmla="*/ 112 h 160"/>
              <a:gd name="T116" fmla="*/ 124 w 140"/>
              <a:gd name="T117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0" h="160">
                <a:moveTo>
                  <a:pt x="130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6"/>
                  <a:pt x="4" y="160"/>
                  <a:pt x="9" y="160"/>
                </a:cubicBezTo>
                <a:cubicBezTo>
                  <a:pt x="130" y="160"/>
                  <a:pt x="130" y="160"/>
                  <a:pt x="130" y="160"/>
                </a:cubicBezTo>
                <a:cubicBezTo>
                  <a:pt x="136" y="160"/>
                  <a:pt x="140" y="156"/>
                  <a:pt x="140" y="151"/>
                </a:cubicBezTo>
                <a:cubicBezTo>
                  <a:pt x="140" y="9"/>
                  <a:pt x="140" y="9"/>
                  <a:pt x="140" y="9"/>
                </a:cubicBezTo>
                <a:cubicBezTo>
                  <a:pt x="140" y="4"/>
                  <a:pt x="136" y="0"/>
                  <a:pt x="130" y="0"/>
                </a:cubicBezTo>
                <a:close/>
                <a:moveTo>
                  <a:pt x="8" y="9"/>
                </a:moveTo>
                <a:cubicBezTo>
                  <a:pt x="8" y="8"/>
                  <a:pt x="8" y="8"/>
                  <a:pt x="9" y="8"/>
                </a:cubicBezTo>
                <a:cubicBezTo>
                  <a:pt x="130" y="8"/>
                  <a:pt x="130" y="8"/>
                  <a:pt x="130" y="8"/>
                </a:cubicBezTo>
                <a:cubicBezTo>
                  <a:pt x="131" y="8"/>
                  <a:pt x="132" y="8"/>
                  <a:pt x="132" y="9"/>
                </a:cubicBezTo>
                <a:cubicBezTo>
                  <a:pt x="132" y="42"/>
                  <a:pt x="132" y="42"/>
                  <a:pt x="132" y="42"/>
                </a:cubicBezTo>
                <a:cubicBezTo>
                  <a:pt x="8" y="42"/>
                  <a:pt x="8" y="42"/>
                  <a:pt x="8" y="42"/>
                </a:cubicBezTo>
                <a:lnTo>
                  <a:pt x="8" y="9"/>
                </a:lnTo>
                <a:close/>
                <a:moveTo>
                  <a:pt x="44" y="152"/>
                </a:moveTo>
                <a:cubicBezTo>
                  <a:pt x="9" y="152"/>
                  <a:pt x="9" y="152"/>
                  <a:pt x="9" y="152"/>
                </a:cubicBezTo>
                <a:cubicBezTo>
                  <a:pt x="8" y="152"/>
                  <a:pt x="8" y="152"/>
                  <a:pt x="8" y="151"/>
                </a:cubicBezTo>
                <a:cubicBezTo>
                  <a:pt x="8" y="105"/>
                  <a:pt x="8" y="105"/>
                  <a:pt x="8" y="105"/>
                </a:cubicBezTo>
                <a:cubicBezTo>
                  <a:pt x="44" y="105"/>
                  <a:pt x="44" y="105"/>
                  <a:pt x="44" y="105"/>
                </a:cubicBezTo>
                <a:lnTo>
                  <a:pt x="44" y="152"/>
                </a:lnTo>
                <a:close/>
                <a:moveTo>
                  <a:pt x="44" y="97"/>
                </a:moveTo>
                <a:cubicBezTo>
                  <a:pt x="8" y="97"/>
                  <a:pt x="8" y="97"/>
                  <a:pt x="8" y="97"/>
                </a:cubicBezTo>
                <a:cubicBezTo>
                  <a:pt x="8" y="50"/>
                  <a:pt x="8" y="50"/>
                  <a:pt x="8" y="50"/>
                </a:cubicBezTo>
                <a:cubicBezTo>
                  <a:pt x="44" y="50"/>
                  <a:pt x="44" y="50"/>
                  <a:pt x="44" y="50"/>
                </a:cubicBezTo>
                <a:lnTo>
                  <a:pt x="44" y="97"/>
                </a:lnTo>
                <a:close/>
                <a:moveTo>
                  <a:pt x="88" y="152"/>
                </a:moveTo>
                <a:cubicBezTo>
                  <a:pt x="52" y="152"/>
                  <a:pt x="52" y="152"/>
                  <a:pt x="52" y="152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88" y="105"/>
                  <a:pt x="88" y="105"/>
                  <a:pt x="88" y="105"/>
                </a:cubicBezTo>
                <a:lnTo>
                  <a:pt x="88" y="152"/>
                </a:lnTo>
                <a:close/>
                <a:moveTo>
                  <a:pt x="88" y="97"/>
                </a:moveTo>
                <a:cubicBezTo>
                  <a:pt x="52" y="97"/>
                  <a:pt x="52" y="97"/>
                  <a:pt x="52" y="97"/>
                </a:cubicBezTo>
                <a:cubicBezTo>
                  <a:pt x="52" y="50"/>
                  <a:pt x="52" y="50"/>
                  <a:pt x="52" y="50"/>
                </a:cubicBezTo>
                <a:cubicBezTo>
                  <a:pt x="88" y="50"/>
                  <a:pt x="88" y="50"/>
                  <a:pt x="88" y="50"/>
                </a:cubicBezTo>
                <a:lnTo>
                  <a:pt x="88" y="97"/>
                </a:lnTo>
                <a:close/>
                <a:moveTo>
                  <a:pt x="132" y="151"/>
                </a:moveTo>
                <a:cubicBezTo>
                  <a:pt x="132" y="152"/>
                  <a:pt x="131" y="152"/>
                  <a:pt x="130" y="152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96" y="50"/>
                  <a:pt x="96" y="50"/>
                  <a:pt x="96" y="50"/>
                </a:cubicBezTo>
                <a:cubicBezTo>
                  <a:pt x="132" y="50"/>
                  <a:pt x="132" y="50"/>
                  <a:pt x="132" y="50"/>
                </a:cubicBezTo>
                <a:lnTo>
                  <a:pt x="132" y="151"/>
                </a:lnTo>
                <a:close/>
                <a:moveTo>
                  <a:pt x="35" y="70"/>
                </a:moveTo>
                <a:cubicBezTo>
                  <a:pt x="30" y="70"/>
                  <a:pt x="30" y="70"/>
                  <a:pt x="30" y="70"/>
                </a:cubicBezTo>
                <a:cubicBezTo>
                  <a:pt x="30" y="64"/>
                  <a:pt x="30" y="64"/>
                  <a:pt x="30" y="64"/>
                </a:cubicBezTo>
                <a:cubicBezTo>
                  <a:pt x="30" y="62"/>
                  <a:pt x="28" y="60"/>
                  <a:pt x="26" y="60"/>
                </a:cubicBezTo>
                <a:cubicBezTo>
                  <a:pt x="24" y="60"/>
                  <a:pt x="22" y="62"/>
                  <a:pt x="22" y="64"/>
                </a:cubicBezTo>
                <a:cubicBezTo>
                  <a:pt x="22" y="70"/>
                  <a:pt x="22" y="70"/>
                  <a:pt x="22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4" y="70"/>
                  <a:pt x="13" y="72"/>
                  <a:pt x="13" y="74"/>
                </a:cubicBezTo>
                <a:cubicBezTo>
                  <a:pt x="13" y="76"/>
                  <a:pt x="14" y="77"/>
                  <a:pt x="16" y="77"/>
                </a:cubicBezTo>
                <a:cubicBezTo>
                  <a:pt x="22" y="77"/>
                  <a:pt x="22" y="77"/>
                  <a:pt x="22" y="77"/>
                </a:cubicBezTo>
                <a:cubicBezTo>
                  <a:pt x="22" y="83"/>
                  <a:pt x="22" y="83"/>
                  <a:pt x="22" y="83"/>
                </a:cubicBezTo>
                <a:cubicBezTo>
                  <a:pt x="22" y="85"/>
                  <a:pt x="24" y="87"/>
                  <a:pt x="26" y="87"/>
                </a:cubicBezTo>
                <a:cubicBezTo>
                  <a:pt x="28" y="87"/>
                  <a:pt x="30" y="85"/>
                  <a:pt x="30" y="83"/>
                </a:cubicBezTo>
                <a:cubicBezTo>
                  <a:pt x="30" y="77"/>
                  <a:pt x="30" y="77"/>
                  <a:pt x="30" y="77"/>
                </a:cubicBezTo>
                <a:cubicBezTo>
                  <a:pt x="35" y="77"/>
                  <a:pt x="35" y="77"/>
                  <a:pt x="35" y="77"/>
                </a:cubicBezTo>
                <a:cubicBezTo>
                  <a:pt x="37" y="77"/>
                  <a:pt x="39" y="76"/>
                  <a:pt x="39" y="74"/>
                </a:cubicBezTo>
                <a:cubicBezTo>
                  <a:pt x="39" y="72"/>
                  <a:pt x="37" y="70"/>
                  <a:pt x="35" y="70"/>
                </a:cubicBezTo>
                <a:close/>
                <a:moveTo>
                  <a:pt x="79" y="70"/>
                </a:moveTo>
                <a:cubicBezTo>
                  <a:pt x="60" y="70"/>
                  <a:pt x="60" y="70"/>
                  <a:pt x="60" y="70"/>
                </a:cubicBezTo>
                <a:cubicBezTo>
                  <a:pt x="58" y="70"/>
                  <a:pt x="57" y="72"/>
                  <a:pt x="57" y="74"/>
                </a:cubicBezTo>
                <a:cubicBezTo>
                  <a:pt x="57" y="76"/>
                  <a:pt x="58" y="77"/>
                  <a:pt x="60" y="77"/>
                </a:cubicBezTo>
                <a:cubicBezTo>
                  <a:pt x="79" y="77"/>
                  <a:pt x="79" y="77"/>
                  <a:pt x="79" y="77"/>
                </a:cubicBezTo>
                <a:cubicBezTo>
                  <a:pt x="82" y="77"/>
                  <a:pt x="83" y="76"/>
                  <a:pt x="83" y="74"/>
                </a:cubicBezTo>
                <a:cubicBezTo>
                  <a:pt x="83" y="72"/>
                  <a:pt x="82" y="70"/>
                  <a:pt x="79" y="70"/>
                </a:cubicBezTo>
                <a:close/>
                <a:moveTo>
                  <a:pt x="31" y="129"/>
                </a:moveTo>
                <a:cubicBezTo>
                  <a:pt x="36" y="124"/>
                  <a:pt x="36" y="124"/>
                  <a:pt x="36" y="124"/>
                </a:cubicBezTo>
                <a:cubicBezTo>
                  <a:pt x="37" y="123"/>
                  <a:pt x="37" y="120"/>
                  <a:pt x="36" y="119"/>
                </a:cubicBezTo>
                <a:cubicBezTo>
                  <a:pt x="34" y="117"/>
                  <a:pt x="32" y="117"/>
                  <a:pt x="30" y="119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0" y="117"/>
                  <a:pt x="17" y="117"/>
                  <a:pt x="16" y="119"/>
                </a:cubicBezTo>
                <a:cubicBezTo>
                  <a:pt x="14" y="120"/>
                  <a:pt x="14" y="123"/>
                  <a:pt x="16" y="124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4" y="135"/>
                  <a:pt x="14" y="137"/>
                  <a:pt x="16" y="139"/>
                </a:cubicBezTo>
                <a:cubicBezTo>
                  <a:pt x="17" y="139"/>
                  <a:pt x="18" y="140"/>
                  <a:pt x="19" y="140"/>
                </a:cubicBezTo>
                <a:cubicBezTo>
                  <a:pt x="20" y="140"/>
                  <a:pt x="21" y="139"/>
                  <a:pt x="21" y="139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30" y="139"/>
                  <a:pt x="30" y="139"/>
                  <a:pt x="30" y="139"/>
                </a:cubicBezTo>
                <a:cubicBezTo>
                  <a:pt x="31" y="139"/>
                  <a:pt x="32" y="140"/>
                  <a:pt x="33" y="140"/>
                </a:cubicBezTo>
                <a:cubicBezTo>
                  <a:pt x="34" y="140"/>
                  <a:pt x="35" y="139"/>
                  <a:pt x="36" y="139"/>
                </a:cubicBezTo>
                <a:cubicBezTo>
                  <a:pt x="37" y="137"/>
                  <a:pt x="37" y="135"/>
                  <a:pt x="36" y="133"/>
                </a:cubicBezTo>
                <a:lnTo>
                  <a:pt x="31" y="129"/>
                </a:lnTo>
                <a:close/>
                <a:moveTo>
                  <a:pt x="80" y="119"/>
                </a:moveTo>
                <a:cubicBezTo>
                  <a:pt x="78" y="117"/>
                  <a:pt x="76" y="117"/>
                  <a:pt x="74" y="119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58" y="135"/>
                  <a:pt x="58" y="137"/>
                  <a:pt x="60" y="139"/>
                </a:cubicBezTo>
                <a:cubicBezTo>
                  <a:pt x="61" y="139"/>
                  <a:pt x="62" y="140"/>
                  <a:pt x="63" y="140"/>
                </a:cubicBezTo>
                <a:cubicBezTo>
                  <a:pt x="64" y="140"/>
                  <a:pt x="65" y="139"/>
                  <a:pt x="65" y="139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81" y="123"/>
                  <a:pt x="81" y="120"/>
                  <a:pt x="80" y="119"/>
                </a:cubicBezTo>
                <a:close/>
                <a:moveTo>
                  <a:pt x="63" y="118"/>
                </a:moveTo>
                <a:cubicBezTo>
                  <a:pt x="64" y="118"/>
                  <a:pt x="66" y="120"/>
                  <a:pt x="66" y="121"/>
                </a:cubicBezTo>
                <a:cubicBezTo>
                  <a:pt x="66" y="123"/>
                  <a:pt x="64" y="125"/>
                  <a:pt x="63" y="125"/>
                </a:cubicBezTo>
                <a:cubicBezTo>
                  <a:pt x="61" y="125"/>
                  <a:pt x="59" y="123"/>
                  <a:pt x="59" y="121"/>
                </a:cubicBezTo>
                <a:cubicBezTo>
                  <a:pt x="59" y="120"/>
                  <a:pt x="61" y="118"/>
                  <a:pt x="63" y="118"/>
                </a:cubicBezTo>
                <a:close/>
                <a:moveTo>
                  <a:pt x="77" y="133"/>
                </a:moveTo>
                <a:cubicBezTo>
                  <a:pt x="79" y="133"/>
                  <a:pt x="80" y="134"/>
                  <a:pt x="80" y="136"/>
                </a:cubicBezTo>
                <a:cubicBezTo>
                  <a:pt x="80" y="138"/>
                  <a:pt x="79" y="139"/>
                  <a:pt x="77" y="139"/>
                </a:cubicBezTo>
                <a:cubicBezTo>
                  <a:pt x="75" y="139"/>
                  <a:pt x="74" y="138"/>
                  <a:pt x="74" y="136"/>
                </a:cubicBezTo>
                <a:cubicBezTo>
                  <a:pt x="74" y="134"/>
                  <a:pt x="75" y="133"/>
                  <a:pt x="77" y="133"/>
                </a:cubicBezTo>
                <a:close/>
                <a:moveTo>
                  <a:pt x="124" y="91"/>
                </a:moveTo>
                <a:cubicBezTo>
                  <a:pt x="104" y="91"/>
                  <a:pt x="104" y="91"/>
                  <a:pt x="104" y="91"/>
                </a:cubicBezTo>
                <a:cubicBezTo>
                  <a:pt x="102" y="91"/>
                  <a:pt x="100" y="92"/>
                  <a:pt x="100" y="95"/>
                </a:cubicBezTo>
                <a:cubicBezTo>
                  <a:pt x="100" y="97"/>
                  <a:pt x="102" y="98"/>
                  <a:pt x="104" y="98"/>
                </a:cubicBezTo>
                <a:cubicBezTo>
                  <a:pt x="124" y="98"/>
                  <a:pt x="124" y="98"/>
                  <a:pt x="124" y="98"/>
                </a:cubicBezTo>
                <a:cubicBezTo>
                  <a:pt x="126" y="98"/>
                  <a:pt x="127" y="97"/>
                  <a:pt x="127" y="95"/>
                </a:cubicBezTo>
                <a:cubicBezTo>
                  <a:pt x="127" y="92"/>
                  <a:pt x="126" y="91"/>
                  <a:pt x="124" y="91"/>
                </a:cubicBezTo>
                <a:close/>
                <a:moveTo>
                  <a:pt x="124" y="104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02" y="104"/>
                  <a:pt x="100" y="106"/>
                  <a:pt x="100" y="108"/>
                </a:cubicBezTo>
                <a:cubicBezTo>
                  <a:pt x="100" y="110"/>
                  <a:pt x="102" y="112"/>
                  <a:pt x="104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6" y="112"/>
                  <a:pt x="127" y="110"/>
                  <a:pt x="127" y="108"/>
                </a:cubicBezTo>
                <a:cubicBezTo>
                  <a:pt x="127" y="106"/>
                  <a:pt x="126" y="104"/>
                  <a:pt x="124" y="10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30F5693F-38BC-4765-83B9-D3CA8F687E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1413511"/>
            <a:ext cx="450533" cy="340519"/>
          </a:xfrm>
          <a:custGeom>
            <a:avLst/>
            <a:gdLst>
              <a:gd name="T0" fmla="*/ 129 w 160"/>
              <a:gd name="T1" fmla="*/ 46 h 120"/>
              <a:gd name="T2" fmla="*/ 105 w 160"/>
              <a:gd name="T3" fmla="*/ 39 h 120"/>
              <a:gd name="T4" fmla="*/ 101 w 160"/>
              <a:gd name="T5" fmla="*/ 42 h 120"/>
              <a:gd name="T6" fmla="*/ 84 w 160"/>
              <a:gd name="T7" fmla="*/ 42 h 120"/>
              <a:gd name="T8" fmla="*/ 80 w 160"/>
              <a:gd name="T9" fmla="*/ 39 h 120"/>
              <a:gd name="T10" fmla="*/ 55 w 160"/>
              <a:gd name="T11" fmla="*/ 46 h 120"/>
              <a:gd name="T12" fmla="*/ 31 w 160"/>
              <a:gd name="T13" fmla="*/ 39 h 120"/>
              <a:gd name="T14" fmla="*/ 27 w 160"/>
              <a:gd name="T15" fmla="*/ 42 h 120"/>
              <a:gd name="T16" fmla="*/ 133 w 160"/>
              <a:gd name="T17" fmla="*/ 67 h 120"/>
              <a:gd name="T18" fmla="*/ 129 w 160"/>
              <a:gd name="T19" fmla="*/ 63 h 120"/>
              <a:gd name="T20" fmla="*/ 105 w 160"/>
              <a:gd name="T21" fmla="*/ 71 h 120"/>
              <a:gd name="T22" fmla="*/ 80 w 160"/>
              <a:gd name="T23" fmla="*/ 63 h 120"/>
              <a:gd name="T24" fmla="*/ 76 w 160"/>
              <a:gd name="T25" fmla="*/ 67 h 120"/>
              <a:gd name="T26" fmla="*/ 34 w 160"/>
              <a:gd name="T27" fmla="*/ 67 h 120"/>
              <a:gd name="T28" fmla="*/ 31 w 160"/>
              <a:gd name="T29" fmla="*/ 63 h 120"/>
              <a:gd name="T30" fmla="*/ 129 w 160"/>
              <a:gd name="T31" fmla="*/ 96 h 120"/>
              <a:gd name="T32" fmla="*/ 105 w 160"/>
              <a:gd name="T33" fmla="*/ 88 h 120"/>
              <a:gd name="T34" fmla="*/ 101 w 160"/>
              <a:gd name="T35" fmla="*/ 92 h 120"/>
              <a:gd name="T36" fmla="*/ 84 w 160"/>
              <a:gd name="T37" fmla="*/ 92 h 120"/>
              <a:gd name="T38" fmla="*/ 80 w 160"/>
              <a:gd name="T39" fmla="*/ 88 h 120"/>
              <a:gd name="T40" fmla="*/ 55 w 160"/>
              <a:gd name="T41" fmla="*/ 96 h 120"/>
              <a:gd name="T42" fmla="*/ 31 w 160"/>
              <a:gd name="T43" fmla="*/ 88 h 120"/>
              <a:gd name="T44" fmla="*/ 27 w 160"/>
              <a:gd name="T45" fmla="*/ 92 h 120"/>
              <a:gd name="T46" fmla="*/ 44 w 160"/>
              <a:gd name="T47" fmla="*/ 52 h 120"/>
              <a:gd name="T48" fmla="*/ 44 w 160"/>
              <a:gd name="T49" fmla="*/ 82 h 120"/>
              <a:gd name="T50" fmla="*/ 70 w 160"/>
              <a:gd name="T51" fmla="*/ 55 h 120"/>
              <a:gd name="T52" fmla="*/ 47 w 160"/>
              <a:gd name="T53" fmla="*/ 75 h 120"/>
              <a:gd name="T54" fmla="*/ 64 w 160"/>
              <a:gd name="T55" fmla="*/ 75 h 120"/>
              <a:gd name="T56" fmla="*/ 125 w 160"/>
              <a:gd name="T57" fmla="*/ 4 h 120"/>
              <a:gd name="T58" fmla="*/ 117 w 160"/>
              <a:gd name="T59" fmla="*/ 8 h 120"/>
              <a:gd name="T60" fmla="*/ 94 w 160"/>
              <a:gd name="T61" fmla="*/ 0 h 120"/>
              <a:gd name="T62" fmla="*/ 70 w 160"/>
              <a:gd name="T63" fmla="*/ 8 h 120"/>
              <a:gd name="T64" fmla="*/ 63 w 160"/>
              <a:gd name="T65" fmla="*/ 4 h 120"/>
              <a:gd name="T66" fmla="*/ 43 w 160"/>
              <a:gd name="T67" fmla="*/ 4 h 120"/>
              <a:gd name="T68" fmla="*/ 35 w 160"/>
              <a:gd name="T69" fmla="*/ 8 h 120"/>
              <a:gd name="T70" fmla="*/ 0 w 160"/>
              <a:gd name="T71" fmla="*/ 109 h 120"/>
              <a:gd name="T72" fmla="*/ 160 w 160"/>
              <a:gd name="T73" fmla="*/ 109 h 120"/>
              <a:gd name="T74" fmla="*/ 149 w 160"/>
              <a:gd name="T75" fmla="*/ 113 h 120"/>
              <a:gd name="T76" fmla="*/ 7 w 160"/>
              <a:gd name="T77" fmla="*/ 19 h 120"/>
              <a:gd name="T78" fmla="*/ 35 w 160"/>
              <a:gd name="T79" fmla="*/ 20 h 120"/>
              <a:gd name="T80" fmla="*/ 43 w 160"/>
              <a:gd name="T81" fmla="*/ 15 h 120"/>
              <a:gd name="T82" fmla="*/ 66 w 160"/>
              <a:gd name="T83" fmla="*/ 23 h 120"/>
              <a:gd name="T84" fmla="*/ 90 w 160"/>
              <a:gd name="T85" fmla="*/ 15 h 120"/>
              <a:gd name="T86" fmla="*/ 97 w 160"/>
              <a:gd name="T87" fmla="*/ 20 h 120"/>
              <a:gd name="T88" fmla="*/ 117 w 160"/>
              <a:gd name="T89" fmla="*/ 20 h 120"/>
              <a:gd name="T90" fmla="*/ 125 w 160"/>
              <a:gd name="T91" fmla="*/ 15 h 120"/>
              <a:gd name="T92" fmla="*/ 153 w 160"/>
              <a:gd name="T93" fmla="*/ 109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20">
                <a:moveTo>
                  <a:pt x="129" y="39"/>
                </a:moveTo>
                <a:cubicBezTo>
                  <a:pt x="132" y="39"/>
                  <a:pt x="133" y="40"/>
                  <a:pt x="133" y="42"/>
                </a:cubicBezTo>
                <a:cubicBezTo>
                  <a:pt x="133" y="44"/>
                  <a:pt x="132" y="46"/>
                  <a:pt x="129" y="46"/>
                </a:cubicBezTo>
                <a:cubicBezTo>
                  <a:pt x="127" y="46"/>
                  <a:pt x="126" y="44"/>
                  <a:pt x="126" y="42"/>
                </a:cubicBezTo>
                <a:cubicBezTo>
                  <a:pt x="126" y="40"/>
                  <a:pt x="127" y="39"/>
                  <a:pt x="129" y="39"/>
                </a:cubicBezTo>
                <a:close/>
                <a:moveTo>
                  <a:pt x="105" y="39"/>
                </a:moveTo>
                <a:cubicBezTo>
                  <a:pt x="107" y="39"/>
                  <a:pt x="109" y="40"/>
                  <a:pt x="109" y="42"/>
                </a:cubicBezTo>
                <a:cubicBezTo>
                  <a:pt x="109" y="44"/>
                  <a:pt x="107" y="46"/>
                  <a:pt x="105" y="46"/>
                </a:cubicBezTo>
                <a:cubicBezTo>
                  <a:pt x="103" y="46"/>
                  <a:pt x="101" y="44"/>
                  <a:pt x="101" y="42"/>
                </a:cubicBezTo>
                <a:cubicBezTo>
                  <a:pt x="101" y="40"/>
                  <a:pt x="103" y="39"/>
                  <a:pt x="105" y="39"/>
                </a:cubicBezTo>
                <a:close/>
                <a:moveTo>
                  <a:pt x="80" y="39"/>
                </a:moveTo>
                <a:cubicBezTo>
                  <a:pt x="82" y="39"/>
                  <a:pt x="84" y="40"/>
                  <a:pt x="84" y="42"/>
                </a:cubicBezTo>
                <a:cubicBezTo>
                  <a:pt x="84" y="44"/>
                  <a:pt x="82" y="46"/>
                  <a:pt x="80" y="46"/>
                </a:cubicBezTo>
                <a:cubicBezTo>
                  <a:pt x="78" y="46"/>
                  <a:pt x="76" y="44"/>
                  <a:pt x="76" y="42"/>
                </a:cubicBezTo>
                <a:cubicBezTo>
                  <a:pt x="76" y="40"/>
                  <a:pt x="78" y="39"/>
                  <a:pt x="80" y="39"/>
                </a:cubicBezTo>
                <a:close/>
                <a:moveTo>
                  <a:pt x="55" y="39"/>
                </a:moveTo>
                <a:cubicBezTo>
                  <a:pt x="57" y="39"/>
                  <a:pt x="59" y="40"/>
                  <a:pt x="59" y="42"/>
                </a:cubicBezTo>
                <a:cubicBezTo>
                  <a:pt x="59" y="44"/>
                  <a:pt x="57" y="46"/>
                  <a:pt x="55" y="46"/>
                </a:cubicBezTo>
                <a:cubicBezTo>
                  <a:pt x="53" y="46"/>
                  <a:pt x="51" y="44"/>
                  <a:pt x="51" y="42"/>
                </a:cubicBezTo>
                <a:cubicBezTo>
                  <a:pt x="51" y="40"/>
                  <a:pt x="53" y="39"/>
                  <a:pt x="55" y="39"/>
                </a:cubicBezTo>
                <a:close/>
                <a:moveTo>
                  <a:pt x="31" y="39"/>
                </a:moveTo>
                <a:cubicBezTo>
                  <a:pt x="33" y="39"/>
                  <a:pt x="34" y="40"/>
                  <a:pt x="34" y="42"/>
                </a:cubicBezTo>
                <a:cubicBezTo>
                  <a:pt x="34" y="44"/>
                  <a:pt x="33" y="46"/>
                  <a:pt x="31" y="46"/>
                </a:cubicBezTo>
                <a:cubicBezTo>
                  <a:pt x="28" y="46"/>
                  <a:pt x="27" y="44"/>
                  <a:pt x="27" y="42"/>
                </a:cubicBezTo>
                <a:cubicBezTo>
                  <a:pt x="27" y="40"/>
                  <a:pt x="28" y="39"/>
                  <a:pt x="31" y="39"/>
                </a:cubicBezTo>
                <a:close/>
                <a:moveTo>
                  <a:pt x="129" y="63"/>
                </a:moveTo>
                <a:cubicBezTo>
                  <a:pt x="132" y="63"/>
                  <a:pt x="133" y="65"/>
                  <a:pt x="133" y="67"/>
                </a:cubicBezTo>
                <a:cubicBezTo>
                  <a:pt x="133" y="69"/>
                  <a:pt x="132" y="71"/>
                  <a:pt x="129" y="71"/>
                </a:cubicBezTo>
                <a:cubicBezTo>
                  <a:pt x="127" y="71"/>
                  <a:pt x="126" y="69"/>
                  <a:pt x="126" y="67"/>
                </a:cubicBezTo>
                <a:cubicBezTo>
                  <a:pt x="126" y="65"/>
                  <a:pt x="127" y="63"/>
                  <a:pt x="129" y="63"/>
                </a:cubicBezTo>
                <a:close/>
                <a:moveTo>
                  <a:pt x="105" y="63"/>
                </a:moveTo>
                <a:cubicBezTo>
                  <a:pt x="107" y="63"/>
                  <a:pt x="109" y="65"/>
                  <a:pt x="109" y="67"/>
                </a:cubicBezTo>
                <a:cubicBezTo>
                  <a:pt x="109" y="69"/>
                  <a:pt x="107" y="71"/>
                  <a:pt x="105" y="71"/>
                </a:cubicBezTo>
                <a:cubicBezTo>
                  <a:pt x="103" y="71"/>
                  <a:pt x="101" y="69"/>
                  <a:pt x="101" y="67"/>
                </a:cubicBezTo>
                <a:cubicBezTo>
                  <a:pt x="101" y="65"/>
                  <a:pt x="103" y="63"/>
                  <a:pt x="105" y="63"/>
                </a:cubicBezTo>
                <a:close/>
                <a:moveTo>
                  <a:pt x="80" y="63"/>
                </a:moveTo>
                <a:cubicBezTo>
                  <a:pt x="82" y="63"/>
                  <a:pt x="84" y="65"/>
                  <a:pt x="84" y="67"/>
                </a:cubicBezTo>
                <a:cubicBezTo>
                  <a:pt x="84" y="69"/>
                  <a:pt x="82" y="71"/>
                  <a:pt x="80" y="71"/>
                </a:cubicBezTo>
                <a:cubicBezTo>
                  <a:pt x="78" y="71"/>
                  <a:pt x="76" y="69"/>
                  <a:pt x="76" y="67"/>
                </a:cubicBezTo>
                <a:cubicBezTo>
                  <a:pt x="76" y="65"/>
                  <a:pt x="78" y="63"/>
                  <a:pt x="80" y="63"/>
                </a:cubicBezTo>
                <a:close/>
                <a:moveTo>
                  <a:pt x="31" y="63"/>
                </a:moveTo>
                <a:cubicBezTo>
                  <a:pt x="33" y="63"/>
                  <a:pt x="34" y="65"/>
                  <a:pt x="34" y="67"/>
                </a:cubicBezTo>
                <a:cubicBezTo>
                  <a:pt x="34" y="69"/>
                  <a:pt x="33" y="71"/>
                  <a:pt x="31" y="71"/>
                </a:cubicBezTo>
                <a:cubicBezTo>
                  <a:pt x="28" y="71"/>
                  <a:pt x="27" y="69"/>
                  <a:pt x="27" y="67"/>
                </a:cubicBezTo>
                <a:cubicBezTo>
                  <a:pt x="27" y="65"/>
                  <a:pt x="28" y="63"/>
                  <a:pt x="31" y="63"/>
                </a:cubicBezTo>
                <a:close/>
                <a:moveTo>
                  <a:pt x="129" y="88"/>
                </a:moveTo>
                <a:cubicBezTo>
                  <a:pt x="132" y="88"/>
                  <a:pt x="133" y="90"/>
                  <a:pt x="133" y="92"/>
                </a:cubicBezTo>
                <a:cubicBezTo>
                  <a:pt x="133" y="94"/>
                  <a:pt x="132" y="96"/>
                  <a:pt x="129" y="96"/>
                </a:cubicBezTo>
                <a:cubicBezTo>
                  <a:pt x="127" y="96"/>
                  <a:pt x="126" y="94"/>
                  <a:pt x="126" y="92"/>
                </a:cubicBezTo>
                <a:cubicBezTo>
                  <a:pt x="126" y="90"/>
                  <a:pt x="127" y="88"/>
                  <a:pt x="129" y="88"/>
                </a:cubicBezTo>
                <a:close/>
                <a:moveTo>
                  <a:pt x="105" y="88"/>
                </a:moveTo>
                <a:cubicBezTo>
                  <a:pt x="107" y="88"/>
                  <a:pt x="109" y="90"/>
                  <a:pt x="109" y="92"/>
                </a:cubicBezTo>
                <a:cubicBezTo>
                  <a:pt x="109" y="94"/>
                  <a:pt x="107" y="96"/>
                  <a:pt x="105" y="96"/>
                </a:cubicBezTo>
                <a:cubicBezTo>
                  <a:pt x="103" y="96"/>
                  <a:pt x="101" y="94"/>
                  <a:pt x="101" y="92"/>
                </a:cubicBezTo>
                <a:cubicBezTo>
                  <a:pt x="101" y="90"/>
                  <a:pt x="103" y="88"/>
                  <a:pt x="105" y="88"/>
                </a:cubicBezTo>
                <a:close/>
                <a:moveTo>
                  <a:pt x="80" y="88"/>
                </a:moveTo>
                <a:cubicBezTo>
                  <a:pt x="82" y="88"/>
                  <a:pt x="84" y="90"/>
                  <a:pt x="84" y="92"/>
                </a:cubicBezTo>
                <a:cubicBezTo>
                  <a:pt x="84" y="94"/>
                  <a:pt x="82" y="96"/>
                  <a:pt x="80" y="96"/>
                </a:cubicBezTo>
                <a:cubicBezTo>
                  <a:pt x="78" y="96"/>
                  <a:pt x="76" y="94"/>
                  <a:pt x="76" y="92"/>
                </a:cubicBezTo>
                <a:cubicBezTo>
                  <a:pt x="76" y="90"/>
                  <a:pt x="78" y="88"/>
                  <a:pt x="80" y="88"/>
                </a:cubicBezTo>
                <a:close/>
                <a:moveTo>
                  <a:pt x="55" y="88"/>
                </a:moveTo>
                <a:cubicBezTo>
                  <a:pt x="57" y="88"/>
                  <a:pt x="59" y="90"/>
                  <a:pt x="59" y="92"/>
                </a:cubicBezTo>
                <a:cubicBezTo>
                  <a:pt x="59" y="94"/>
                  <a:pt x="57" y="96"/>
                  <a:pt x="55" y="96"/>
                </a:cubicBezTo>
                <a:cubicBezTo>
                  <a:pt x="53" y="96"/>
                  <a:pt x="51" y="94"/>
                  <a:pt x="51" y="92"/>
                </a:cubicBezTo>
                <a:cubicBezTo>
                  <a:pt x="51" y="90"/>
                  <a:pt x="53" y="88"/>
                  <a:pt x="55" y="88"/>
                </a:cubicBezTo>
                <a:close/>
                <a:moveTo>
                  <a:pt x="31" y="88"/>
                </a:moveTo>
                <a:cubicBezTo>
                  <a:pt x="33" y="88"/>
                  <a:pt x="34" y="90"/>
                  <a:pt x="34" y="92"/>
                </a:cubicBezTo>
                <a:cubicBezTo>
                  <a:pt x="34" y="94"/>
                  <a:pt x="33" y="96"/>
                  <a:pt x="31" y="96"/>
                </a:cubicBezTo>
                <a:cubicBezTo>
                  <a:pt x="28" y="96"/>
                  <a:pt x="27" y="94"/>
                  <a:pt x="27" y="92"/>
                </a:cubicBezTo>
                <a:cubicBezTo>
                  <a:pt x="27" y="90"/>
                  <a:pt x="28" y="88"/>
                  <a:pt x="31" y="88"/>
                </a:cubicBezTo>
                <a:close/>
                <a:moveTo>
                  <a:pt x="67" y="52"/>
                </a:moveTo>
                <a:cubicBezTo>
                  <a:pt x="44" y="52"/>
                  <a:pt x="44" y="52"/>
                  <a:pt x="44" y="52"/>
                </a:cubicBezTo>
                <a:cubicBezTo>
                  <a:pt x="42" y="52"/>
                  <a:pt x="40" y="54"/>
                  <a:pt x="40" y="55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2" y="82"/>
                  <a:pt x="44" y="82"/>
                </a:cubicBezTo>
                <a:cubicBezTo>
                  <a:pt x="67" y="82"/>
                  <a:pt x="67" y="82"/>
                  <a:pt x="67" y="82"/>
                </a:cubicBezTo>
                <a:cubicBezTo>
                  <a:pt x="69" y="82"/>
                  <a:pt x="70" y="80"/>
                  <a:pt x="70" y="79"/>
                </a:cubicBezTo>
                <a:cubicBezTo>
                  <a:pt x="70" y="55"/>
                  <a:pt x="70" y="55"/>
                  <a:pt x="70" y="55"/>
                </a:cubicBezTo>
                <a:cubicBezTo>
                  <a:pt x="70" y="54"/>
                  <a:pt x="69" y="52"/>
                  <a:pt x="67" y="52"/>
                </a:cubicBezTo>
                <a:close/>
                <a:moveTo>
                  <a:pt x="64" y="75"/>
                </a:moveTo>
                <a:cubicBezTo>
                  <a:pt x="47" y="75"/>
                  <a:pt x="47" y="75"/>
                  <a:pt x="47" y="75"/>
                </a:cubicBezTo>
                <a:cubicBezTo>
                  <a:pt x="47" y="59"/>
                  <a:pt x="47" y="59"/>
                  <a:pt x="47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75"/>
                  <a:pt x="64" y="75"/>
                  <a:pt x="64" y="75"/>
                </a:cubicBezTo>
                <a:close/>
                <a:moveTo>
                  <a:pt x="149" y="8"/>
                </a:moveTo>
                <a:cubicBezTo>
                  <a:pt x="125" y="8"/>
                  <a:pt x="125" y="8"/>
                  <a:pt x="125" y="8"/>
                </a:cubicBezTo>
                <a:cubicBezTo>
                  <a:pt x="125" y="4"/>
                  <a:pt x="125" y="4"/>
                  <a:pt x="125" y="4"/>
                </a:cubicBezTo>
                <a:cubicBezTo>
                  <a:pt x="125" y="2"/>
                  <a:pt x="123" y="0"/>
                  <a:pt x="121" y="0"/>
                </a:cubicBezTo>
                <a:cubicBezTo>
                  <a:pt x="119" y="0"/>
                  <a:pt x="117" y="2"/>
                  <a:pt x="117" y="4"/>
                </a:cubicBezTo>
                <a:cubicBezTo>
                  <a:pt x="117" y="8"/>
                  <a:pt x="117" y="8"/>
                  <a:pt x="117" y="8"/>
                </a:cubicBezTo>
                <a:cubicBezTo>
                  <a:pt x="97" y="8"/>
                  <a:pt x="97" y="8"/>
                  <a:pt x="97" y="8"/>
                </a:cubicBezTo>
                <a:cubicBezTo>
                  <a:pt x="97" y="4"/>
                  <a:pt x="97" y="4"/>
                  <a:pt x="97" y="4"/>
                </a:cubicBezTo>
                <a:cubicBezTo>
                  <a:pt x="97" y="2"/>
                  <a:pt x="96" y="0"/>
                  <a:pt x="94" y="0"/>
                </a:cubicBezTo>
                <a:cubicBezTo>
                  <a:pt x="92" y="0"/>
                  <a:pt x="90" y="2"/>
                  <a:pt x="90" y="4"/>
                </a:cubicBezTo>
                <a:cubicBezTo>
                  <a:pt x="90" y="8"/>
                  <a:pt x="90" y="8"/>
                  <a:pt x="90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2"/>
                  <a:pt x="68" y="0"/>
                  <a:pt x="66" y="0"/>
                </a:cubicBezTo>
                <a:cubicBezTo>
                  <a:pt x="64" y="0"/>
                  <a:pt x="63" y="2"/>
                  <a:pt x="63" y="4"/>
                </a:cubicBezTo>
                <a:cubicBezTo>
                  <a:pt x="63" y="8"/>
                  <a:pt x="63" y="8"/>
                  <a:pt x="63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2"/>
                  <a:pt x="41" y="0"/>
                  <a:pt x="39" y="0"/>
                </a:cubicBezTo>
                <a:cubicBezTo>
                  <a:pt x="37" y="0"/>
                  <a:pt x="35" y="2"/>
                  <a:pt x="35" y="4"/>
                </a:cubicBezTo>
                <a:cubicBezTo>
                  <a:pt x="35" y="8"/>
                  <a:pt x="35" y="8"/>
                  <a:pt x="35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5" y="8"/>
                  <a:pt x="0" y="13"/>
                  <a:pt x="0" y="19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5"/>
                  <a:pt x="5" y="120"/>
                  <a:pt x="11" y="120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5" y="120"/>
                  <a:pt x="160" y="115"/>
                  <a:pt x="160" y="109"/>
                </a:cubicBezTo>
                <a:cubicBezTo>
                  <a:pt x="160" y="19"/>
                  <a:pt x="160" y="19"/>
                  <a:pt x="160" y="19"/>
                </a:cubicBezTo>
                <a:cubicBezTo>
                  <a:pt x="160" y="13"/>
                  <a:pt x="155" y="8"/>
                  <a:pt x="149" y="8"/>
                </a:cubicBezTo>
                <a:close/>
                <a:moveTo>
                  <a:pt x="149" y="113"/>
                </a:moveTo>
                <a:cubicBezTo>
                  <a:pt x="11" y="113"/>
                  <a:pt x="11" y="113"/>
                  <a:pt x="11" y="113"/>
                </a:cubicBezTo>
                <a:cubicBezTo>
                  <a:pt x="9" y="113"/>
                  <a:pt x="7" y="111"/>
                  <a:pt x="7" y="109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7"/>
                  <a:pt x="9" y="15"/>
                  <a:pt x="11" y="15"/>
                </a:cubicBezTo>
                <a:cubicBezTo>
                  <a:pt x="35" y="15"/>
                  <a:pt x="35" y="15"/>
                  <a:pt x="35" y="15"/>
                </a:cubicBezTo>
                <a:cubicBezTo>
                  <a:pt x="35" y="20"/>
                  <a:pt x="35" y="20"/>
                  <a:pt x="35" y="20"/>
                </a:cubicBezTo>
                <a:cubicBezTo>
                  <a:pt x="35" y="22"/>
                  <a:pt x="37" y="23"/>
                  <a:pt x="39" y="23"/>
                </a:cubicBezTo>
                <a:cubicBezTo>
                  <a:pt x="41" y="23"/>
                  <a:pt x="43" y="22"/>
                  <a:pt x="43" y="20"/>
                </a:cubicBezTo>
                <a:cubicBezTo>
                  <a:pt x="43" y="15"/>
                  <a:pt x="43" y="15"/>
                  <a:pt x="43" y="15"/>
                </a:cubicBezTo>
                <a:cubicBezTo>
                  <a:pt x="63" y="15"/>
                  <a:pt x="63" y="15"/>
                  <a:pt x="63" y="15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2"/>
                  <a:pt x="64" y="23"/>
                  <a:pt x="66" y="23"/>
                </a:cubicBezTo>
                <a:cubicBezTo>
                  <a:pt x="68" y="23"/>
                  <a:pt x="70" y="22"/>
                  <a:pt x="70" y="20"/>
                </a:cubicBezTo>
                <a:cubicBezTo>
                  <a:pt x="70" y="15"/>
                  <a:pt x="70" y="15"/>
                  <a:pt x="70" y="15"/>
                </a:cubicBezTo>
                <a:cubicBezTo>
                  <a:pt x="90" y="15"/>
                  <a:pt x="90" y="15"/>
                  <a:pt x="90" y="15"/>
                </a:cubicBezTo>
                <a:cubicBezTo>
                  <a:pt x="90" y="20"/>
                  <a:pt x="90" y="20"/>
                  <a:pt x="90" y="20"/>
                </a:cubicBezTo>
                <a:cubicBezTo>
                  <a:pt x="90" y="22"/>
                  <a:pt x="92" y="23"/>
                  <a:pt x="94" y="23"/>
                </a:cubicBezTo>
                <a:cubicBezTo>
                  <a:pt x="96" y="23"/>
                  <a:pt x="97" y="22"/>
                  <a:pt x="97" y="20"/>
                </a:cubicBezTo>
                <a:cubicBezTo>
                  <a:pt x="97" y="15"/>
                  <a:pt x="97" y="15"/>
                  <a:pt x="97" y="15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20"/>
                  <a:pt x="117" y="20"/>
                  <a:pt x="117" y="20"/>
                </a:cubicBezTo>
                <a:cubicBezTo>
                  <a:pt x="117" y="22"/>
                  <a:pt x="119" y="23"/>
                  <a:pt x="121" y="23"/>
                </a:cubicBezTo>
                <a:cubicBezTo>
                  <a:pt x="123" y="23"/>
                  <a:pt x="125" y="22"/>
                  <a:pt x="125" y="20"/>
                </a:cubicBezTo>
                <a:cubicBezTo>
                  <a:pt x="125" y="15"/>
                  <a:pt x="125" y="15"/>
                  <a:pt x="125" y="15"/>
                </a:cubicBezTo>
                <a:cubicBezTo>
                  <a:pt x="149" y="15"/>
                  <a:pt x="149" y="15"/>
                  <a:pt x="149" y="15"/>
                </a:cubicBezTo>
                <a:cubicBezTo>
                  <a:pt x="151" y="15"/>
                  <a:pt x="153" y="17"/>
                  <a:pt x="153" y="19"/>
                </a:cubicBezTo>
                <a:cubicBezTo>
                  <a:pt x="153" y="109"/>
                  <a:pt x="153" y="109"/>
                  <a:pt x="153" y="109"/>
                </a:cubicBezTo>
                <a:cubicBezTo>
                  <a:pt x="153" y="109"/>
                  <a:pt x="153" y="109"/>
                  <a:pt x="153" y="109"/>
                </a:cubicBezTo>
                <a:cubicBezTo>
                  <a:pt x="153" y="111"/>
                  <a:pt x="151" y="113"/>
                  <a:pt x="149" y="1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1" name="Oval 22">
            <a:extLst>
              <a:ext uri="{FF2B5EF4-FFF2-40B4-BE49-F238E27FC236}">
                <a16:creationId xmlns:a16="http://schemas.microsoft.com/office/drawing/2014/main" id="{15AF7809-7AD6-40C2-93FA-4EFA2E0EDD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6933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F1A81A18-CEA7-4791-BA46-87D60DFBFC6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2002869"/>
            <a:ext cx="450533" cy="199073"/>
          </a:xfrm>
          <a:custGeom>
            <a:avLst/>
            <a:gdLst>
              <a:gd name="T0" fmla="*/ 119 w 160"/>
              <a:gd name="T1" fmla="*/ 3 h 70"/>
              <a:gd name="T2" fmla="*/ 84 w 160"/>
              <a:gd name="T3" fmla="*/ 0 h 70"/>
              <a:gd name="T4" fmla="*/ 37 w 160"/>
              <a:gd name="T5" fmla="*/ 19 h 70"/>
              <a:gd name="T6" fmla="*/ 5 w 160"/>
              <a:gd name="T7" fmla="*/ 28 h 70"/>
              <a:gd name="T8" fmla="*/ 0 w 160"/>
              <a:gd name="T9" fmla="*/ 53 h 70"/>
              <a:gd name="T10" fmla="*/ 17 w 160"/>
              <a:gd name="T11" fmla="*/ 57 h 70"/>
              <a:gd name="T12" fmla="*/ 34 w 160"/>
              <a:gd name="T13" fmla="*/ 70 h 70"/>
              <a:gd name="T14" fmla="*/ 50 w 160"/>
              <a:gd name="T15" fmla="*/ 57 h 70"/>
              <a:gd name="T16" fmla="*/ 114 w 160"/>
              <a:gd name="T17" fmla="*/ 65 h 70"/>
              <a:gd name="T18" fmla="*/ 137 w 160"/>
              <a:gd name="T19" fmla="*/ 65 h 70"/>
              <a:gd name="T20" fmla="*/ 157 w 160"/>
              <a:gd name="T21" fmla="*/ 57 h 70"/>
              <a:gd name="T22" fmla="*/ 160 w 160"/>
              <a:gd name="T23" fmla="*/ 31 h 70"/>
              <a:gd name="T24" fmla="*/ 116 w 160"/>
              <a:gd name="T25" fmla="*/ 9 h 70"/>
              <a:gd name="T26" fmla="*/ 122 w 160"/>
              <a:gd name="T27" fmla="*/ 19 h 70"/>
              <a:gd name="T28" fmla="*/ 116 w 160"/>
              <a:gd name="T29" fmla="*/ 9 h 70"/>
              <a:gd name="T30" fmla="*/ 103 w 160"/>
              <a:gd name="T31" fmla="*/ 7 h 70"/>
              <a:gd name="T32" fmla="*/ 114 w 160"/>
              <a:gd name="T33" fmla="*/ 19 h 70"/>
              <a:gd name="T34" fmla="*/ 87 w 160"/>
              <a:gd name="T35" fmla="*/ 7 h 70"/>
              <a:gd name="T36" fmla="*/ 81 w 160"/>
              <a:gd name="T37" fmla="*/ 7 h 70"/>
              <a:gd name="T38" fmla="*/ 52 w 160"/>
              <a:gd name="T39" fmla="*/ 19 h 70"/>
              <a:gd name="T40" fmla="*/ 18 w 160"/>
              <a:gd name="T41" fmla="*/ 28 h 70"/>
              <a:gd name="T42" fmla="*/ 18 w 160"/>
              <a:gd name="T43" fmla="*/ 28 h 70"/>
              <a:gd name="T44" fmla="*/ 23 w 160"/>
              <a:gd name="T45" fmla="*/ 53 h 70"/>
              <a:gd name="T46" fmla="*/ 44 w 160"/>
              <a:gd name="T47" fmla="*/ 53 h 70"/>
              <a:gd name="T48" fmla="*/ 125 w 160"/>
              <a:gd name="T49" fmla="*/ 63 h 70"/>
              <a:gd name="T50" fmla="*/ 125 w 160"/>
              <a:gd name="T51" fmla="*/ 43 h 70"/>
              <a:gd name="T52" fmla="*/ 125 w 160"/>
              <a:gd name="T53" fmla="*/ 63 h 70"/>
              <a:gd name="T54" fmla="*/ 142 w 160"/>
              <a:gd name="T55" fmla="*/ 50 h 70"/>
              <a:gd name="T56" fmla="*/ 109 w 160"/>
              <a:gd name="T57" fmla="*/ 50 h 70"/>
              <a:gd name="T58" fmla="*/ 34 w 160"/>
              <a:gd name="T59" fmla="*/ 36 h 70"/>
              <a:gd name="T60" fmla="*/ 7 w 160"/>
              <a:gd name="T61" fmla="*/ 50 h 70"/>
              <a:gd name="T62" fmla="*/ 25 w 160"/>
              <a:gd name="T63" fmla="*/ 27 h 70"/>
              <a:gd name="T64" fmla="*/ 120 w 160"/>
              <a:gd name="T65" fmla="*/ 25 h 70"/>
              <a:gd name="T66" fmla="*/ 120 w 160"/>
              <a:gd name="T67" fmla="*/ 25 h 70"/>
              <a:gd name="T68" fmla="*/ 141 w 160"/>
              <a:gd name="T69" fmla="*/ 29 h 70"/>
              <a:gd name="T70" fmla="*/ 153 w 160"/>
              <a:gd name="T71" fmla="*/ 40 h 70"/>
              <a:gd name="T72" fmla="*/ 153 w 160"/>
              <a:gd name="T73" fmla="*/ 34 h 70"/>
              <a:gd name="T74" fmla="*/ 148 w 160"/>
              <a:gd name="T75" fmla="*/ 29 h 70"/>
              <a:gd name="T76" fmla="*/ 151 w 160"/>
              <a:gd name="T77" fmla="*/ 25 h 70"/>
              <a:gd name="T78" fmla="*/ 153 w 160"/>
              <a:gd name="T79" fmla="*/ 34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60" h="70">
                <a:moveTo>
                  <a:pt x="149" y="15"/>
                </a:moveTo>
                <a:cubicBezTo>
                  <a:pt x="119" y="3"/>
                  <a:pt x="119" y="3"/>
                  <a:pt x="119" y="3"/>
                </a:cubicBezTo>
                <a:cubicBezTo>
                  <a:pt x="114" y="1"/>
                  <a:pt x="108" y="0"/>
                  <a:pt x="10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77" y="0"/>
                  <a:pt x="71" y="2"/>
                  <a:pt x="65" y="5"/>
                </a:cubicBezTo>
                <a:cubicBezTo>
                  <a:pt x="37" y="19"/>
                  <a:pt x="37" y="19"/>
                  <a:pt x="37" y="19"/>
                </a:cubicBezTo>
                <a:cubicBezTo>
                  <a:pt x="17" y="22"/>
                  <a:pt x="17" y="22"/>
                  <a:pt x="17" y="22"/>
                </a:cubicBezTo>
                <a:cubicBezTo>
                  <a:pt x="12" y="22"/>
                  <a:pt x="8" y="25"/>
                  <a:pt x="5" y="28"/>
                </a:cubicBezTo>
                <a:cubicBezTo>
                  <a:pt x="2" y="32"/>
                  <a:pt x="0" y="37"/>
                  <a:pt x="0" y="42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5"/>
                  <a:pt x="1" y="57"/>
                  <a:pt x="3" y="57"/>
                </a:cubicBezTo>
                <a:cubicBezTo>
                  <a:pt x="17" y="57"/>
                  <a:pt x="17" y="57"/>
                  <a:pt x="17" y="57"/>
                </a:cubicBezTo>
                <a:cubicBezTo>
                  <a:pt x="18" y="60"/>
                  <a:pt x="20" y="63"/>
                  <a:pt x="22" y="65"/>
                </a:cubicBezTo>
                <a:cubicBezTo>
                  <a:pt x="25" y="68"/>
                  <a:pt x="29" y="70"/>
                  <a:pt x="34" y="70"/>
                </a:cubicBezTo>
                <a:cubicBezTo>
                  <a:pt x="38" y="70"/>
                  <a:pt x="42" y="68"/>
                  <a:pt x="46" y="65"/>
                </a:cubicBezTo>
                <a:cubicBezTo>
                  <a:pt x="48" y="63"/>
                  <a:pt x="50" y="60"/>
                  <a:pt x="50" y="57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10" y="60"/>
                  <a:pt x="111" y="63"/>
                  <a:pt x="114" y="65"/>
                </a:cubicBezTo>
                <a:cubicBezTo>
                  <a:pt x="117" y="68"/>
                  <a:pt x="121" y="70"/>
                  <a:pt x="125" y="70"/>
                </a:cubicBezTo>
                <a:cubicBezTo>
                  <a:pt x="130" y="70"/>
                  <a:pt x="134" y="68"/>
                  <a:pt x="137" y="65"/>
                </a:cubicBezTo>
                <a:cubicBezTo>
                  <a:pt x="139" y="63"/>
                  <a:pt x="141" y="60"/>
                  <a:pt x="142" y="57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9" y="57"/>
                  <a:pt x="160" y="55"/>
                  <a:pt x="160" y="53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0" y="24"/>
                  <a:pt x="156" y="18"/>
                  <a:pt x="149" y="15"/>
                </a:cubicBezTo>
                <a:close/>
                <a:moveTo>
                  <a:pt x="116" y="9"/>
                </a:moveTo>
                <a:cubicBezTo>
                  <a:pt x="140" y="19"/>
                  <a:pt x="140" y="19"/>
                  <a:pt x="140" y="19"/>
                </a:cubicBezTo>
                <a:cubicBezTo>
                  <a:pt x="122" y="19"/>
                  <a:pt x="122" y="19"/>
                  <a:pt x="122" y="19"/>
                </a:cubicBezTo>
                <a:cubicBezTo>
                  <a:pt x="114" y="8"/>
                  <a:pt x="114" y="8"/>
                  <a:pt x="114" y="8"/>
                </a:cubicBezTo>
                <a:cubicBezTo>
                  <a:pt x="115" y="9"/>
                  <a:pt x="116" y="9"/>
                  <a:pt x="116" y="9"/>
                </a:cubicBezTo>
                <a:close/>
                <a:moveTo>
                  <a:pt x="87" y="7"/>
                </a:moveTo>
                <a:cubicBezTo>
                  <a:pt x="103" y="7"/>
                  <a:pt x="103" y="7"/>
                  <a:pt x="103" y="7"/>
                </a:cubicBezTo>
                <a:cubicBezTo>
                  <a:pt x="103" y="7"/>
                  <a:pt x="104" y="7"/>
                  <a:pt x="105" y="7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87" y="19"/>
                  <a:pt x="87" y="19"/>
                  <a:pt x="87" y="19"/>
                </a:cubicBezTo>
                <a:lnTo>
                  <a:pt x="87" y="7"/>
                </a:lnTo>
                <a:close/>
                <a:moveTo>
                  <a:pt x="68" y="10"/>
                </a:moveTo>
                <a:cubicBezTo>
                  <a:pt x="72" y="8"/>
                  <a:pt x="76" y="7"/>
                  <a:pt x="81" y="7"/>
                </a:cubicBezTo>
                <a:cubicBezTo>
                  <a:pt x="81" y="19"/>
                  <a:pt x="81" y="19"/>
                  <a:pt x="81" y="19"/>
                </a:cubicBezTo>
                <a:cubicBezTo>
                  <a:pt x="52" y="19"/>
                  <a:pt x="52" y="19"/>
                  <a:pt x="52" y="19"/>
                </a:cubicBezTo>
                <a:lnTo>
                  <a:pt x="68" y="10"/>
                </a:lnTo>
                <a:close/>
                <a:moveTo>
                  <a:pt x="18" y="28"/>
                </a:moveTo>
                <a:cubicBezTo>
                  <a:pt x="16" y="33"/>
                  <a:pt x="12" y="36"/>
                  <a:pt x="8" y="37"/>
                </a:cubicBezTo>
                <a:cubicBezTo>
                  <a:pt x="9" y="32"/>
                  <a:pt x="13" y="29"/>
                  <a:pt x="18" y="28"/>
                </a:cubicBezTo>
                <a:close/>
                <a:moveTo>
                  <a:pt x="34" y="63"/>
                </a:moveTo>
                <a:cubicBezTo>
                  <a:pt x="28" y="63"/>
                  <a:pt x="23" y="59"/>
                  <a:pt x="23" y="53"/>
                </a:cubicBezTo>
                <a:cubicBezTo>
                  <a:pt x="23" y="47"/>
                  <a:pt x="28" y="43"/>
                  <a:pt x="34" y="43"/>
                </a:cubicBezTo>
                <a:cubicBezTo>
                  <a:pt x="39" y="43"/>
                  <a:pt x="44" y="47"/>
                  <a:pt x="44" y="53"/>
                </a:cubicBezTo>
                <a:cubicBezTo>
                  <a:pt x="44" y="59"/>
                  <a:pt x="39" y="63"/>
                  <a:pt x="34" y="63"/>
                </a:cubicBezTo>
                <a:close/>
                <a:moveTo>
                  <a:pt x="125" y="63"/>
                </a:moveTo>
                <a:cubicBezTo>
                  <a:pt x="120" y="63"/>
                  <a:pt x="115" y="59"/>
                  <a:pt x="115" y="53"/>
                </a:cubicBezTo>
                <a:cubicBezTo>
                  <a:pt x="115" y="47"/>
                  <a:pt x="120" y="43"/>
                  <a:pt x="125" y="43"/>
                </a:cubicBezTo>
                <a:cubicBezTo>
                  <a:pt x="131" y="43"/>
                  <a:pt x="136" y="47"/>
                  <a:pt x="136" y="53"/>
                </a:cubicBezTo>
                <a:cubicBezTo>
                  <a:pt x="136" y="59"/>
                  <a:pt x="131" y="63"/>
                  <a:pt x="125" y="63"/>
                </a:cubicBezTo>
                <a:close/>
                <a:moveTo>
                  <a:pt x="153" y="50"/>
                </a:moveTo>
                <a:cubicBezTo>
                  <a:pt x="142" y="50"/>
                  <a:pt x="142" y="50"/>
                  <a:pt x="142" y="50"/>
                </a:cubicBezTo>
                <a:cubicBezTo>
                  <a:pt x="141" y="42"/>
                  <a:pt x="134" y="36"/>
                  <a:pt x="125" y="36"/>
                </a:cubicBezTo>
                <a:cubicBezTo>
                  <a:pt x="117" y="36"/>
                  <a:pt x="110" y="42"/>
                  <a:pt x="109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49" y="42"/>
                  <a:pt x="42" y="36"/>
                  <a:pt x="34" y="36"/>
                </a:cubicBezTo>
                <a:cubicBezTo>
                  <a:pt x="25" y="36"/>
                  <a:pt x="19" y="42"/>
                  <a:pt x="17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43"/>
                  <a:pt x="7" y="43"/>
                  <a:pt x="7" y="43"/>
                </a:cubicBezTo>
                <a:cubicBezTo>
                  <a:pt x="16" y="43"/>
                  <a:pt x="23" y="36"/>
                  <a:pt x="25" y="27"/>
                </a:cubicBezTo>
                <a:cubicBezTo>
                  <a:pt x="38" y="25"/>
                  <a:pt x="38" y="25"/>
                  <a:pt x="38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20" y="25"/>
                  <a:pt x="120" y="25"/>
                  <a:pt x="120" y="25"/>
                </a:cubicBezTo>
                <a:cubicBezTo>
                  <a:pt x="141" y="25"/>
                  <a:pt x="141" y="25"/>
                  <a:pt x="141" y="25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35"/>
                  <a:pt x="146" y="40"/>
                  <a:pt x="152" y="40"/>
                </a:cubicBezTo>
                <a:cubicBezTo>
                  <a:pt x="153" y="40"/>
                  <a:pt x="153" y="40"/>
                  <a:pt x="153" y="40"/>
                </a:cubicBezTo>
                <a:lnTo>
                  <a:pt x="153" y="50"/>
                </a:lnTo>
                <a:close/>
                <a:moveTo>
                  <a:pt x="153" y="34"/>
                </a:moveTo>
                <a:cubicBezTo>
                  <a:pt x="152" y="34"/>
                  <a:pt x="152" y="34"/>
                  <a:pt x="152" y="34"/>
                </a:cubicBezTo>
                <a:cubicBezTo>
                  <a:pt x="150" y="34"/>
                  <a:pt x="148" y="32"/>
                  <a:pt x="148" y="29"/>
                </a:cubicBezTo>
                <a:cubicBezTo>
                  <a:pt x="148" y="25"/>
                  <a:pt x="148" y="25"/>
                  <a:pt x="148" y="25"/>
                </a:cubicBezTo>
                <a:cubicBezTo>
                  <a:pt x="151" y="25"/>
                  <a:pt x="151" y="25"/>
                  <a:pt x="151" y="25"/>
                </a:cubicBezTo>
                <a:cubicBezTo>
                  <a:pt x="153" y="27"/>
                  <a:pt x="153" y="29"/>
                  <a:pt x="153" y="31"/>
                </a:cubicBezTo>
                <a:lnTo>
                  <a:pt x="153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C8B4F905-A088-4C84-B840-603FFAA727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86252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B6B2E16D-E3E9-477D-B6B5-12399B4F928B}"/>
              </a:ext>
            </a:extLst>
          </p:cNvPr>
          <p:cNvSpPr>
            <a:spLocks/>
          </p:cNvSpPr>
          <p:nvPr userDrawn="1"/>
        </p:nvSpPr>
        <p:spPr bwMode="auto">
          <a:xfrm>
            <a:off x="2231707" y="2099787"/>
            <a:ext cx="78582" cy="19646"/>
          </a:xfrm>
          <a:custGeom>
            <a:avLst/>
            <a:gdLst>
              <a:gd name="T0" fmla="*/ 25 w 28"/>
              <a:gd name="T1" fmla="*/ 0 h 7"/>
              <a:gd name="T2" fmla="*/ 3 w 28"/>
              <a:gd name="T3" fmla="*/ 0 h 7"/>
              <a:gd name="T4" fmla="*/ 0 w 28"/>
              <a:gd name="T5" fmla="*/ 4 h 7"/>
              <a:gd name="T6" fmla="*/ 3 w 28"/>
              <a:gd name="T7" fmla="*/ 7 h 7"/>
              <a:gd name="T8" fmla="*/ 25 w 28"/>
              <a:gd name="T9" fmla="*/ 7 h 7"/>
              <a:gd name="T10" fmla="*/ 28 w 28"/>
              <a:gd name="T11" fmla="*/ 4 h 7"/>
              <a:gd name="T12" fmla="*/ 25 w 28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7">
                <a:moveTo>
                  <a:pt x="25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25" y="7"/>
                  <a:pt x="25" y="7"/>
                  <a:pt x="25" y="7"/>
                </a:cubicBezTo>
                <a:cubicBezTo>
                  <a:pt x="26" y="7"/>
                  <a:pt x="28" y="5"/>
                  <a:pt x="28" y="4"/>
                </a:cubicBezTo>
                <a:cubicBezTo>
                  <a:pt x="28" y="2"/>
                  <a:pt x="26" y="0"/>
                  <a:pt x="2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87091189-92D5-45AF-A28D-CAE4487B9D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6933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8EB85ACC-94E3-4090-B51B-BC1219AABD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86252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014391F3-BD29-4B08-93DB-C7B368871C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126933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CB0B548B-A6CD-423F-A87E-B97850B17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86252" y="2141697"/>
            <a:ext cx="26194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2ABAECD4-4238-4AC8-B086-74BB68AEDA6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2411492"/>
            <a:ext cx="450533" cy="398145"/>
          </a:xfrm>
          <a:custGeom>
            <a:avLst/>
            <a:gdLst>
              <a:gd name="T0" fmla="*/ 13 w 160"/>
              <a:gd name="T1" fmla="*/ 0 h 140"/>
              <a:gd name="T2" fmla="*/ 0 w 160"/>
              <a:gd name="T3" fmla="*/ 91 h 140"/>
              <a:gd name="T4" fmla="*/ 21 w 160"/>
              <a:gd name="T5" fmla="*/ 104 h 140"/>
              <a:gd name="T6" fmla="*/ 23 w 160"/>
              <a:gd name="T7" fmla="*/ 140 h 140"/>
              <a:gd name="T8" fmla="*/ 27 w 160"/>
              <a:gd name="T9" fmla="*/ 139 h 140"/>
              <a:gd name="T10" fmla="*/ 147 w 160"/>
              <a:gd name="T11" fmla="*/ 104 h 140"/>
              <a:gd name="T12" fmla="*/ 160 w 160"/>
              <a:gd name="T13" fmla="*/ 13 h 140"/>
              <a:gd name="T14" fmla="*/ 147 w 160"/>
              <a:gd name="T15" fmla="*/ 97 h 140"/>
              <a:gd name="T16" fmla="*/ 58 w 160"/>
              <a:gd name="T17" fmla="*/ 98 h 140"/>
              <a:gd name="T18" fmla="*/ 58 w 160"/>
              <a:gd name="T19" fmla="*/ 98 h 140"/>
              <a:gd name="T20" fmla="*/ 28 w 160"/>
              <a:gd name="T21" fmla="*/ 101 h 140"/>
              <a:gd name="T22" fmla="*/ 24 w 160"/>
              <a:gd name="T23" fmla="*/ 97 h 140"/>
              <a:gd name="T24" fmla="*/ 7 w 160"/>
              <a:gd name="T25" fmla="*/ 91 h 140"/>
              <a:gd name="T26" fmla="*/ 13 w 160"/>
              <a:gd name="T27" fmla="*/ 7 h 140"/>
              <a:gd name="T28" fmla="*/ 153 w 160"/>
              <a:gd name="T29" fmla="*/ 13 h 140"/>
              <a:gd name="T30" fmla="*/ 153 w 160"/>
              <a:gd name="T31" fmla="*/ 91 h 140"/>
              <a:gd name="T32" fmla="*/ 54 w 160"/>
              <a:gd name="T33" fmla="*/ 27 h 140"/>
              <a:gd name="T34" fmla="*/ 29 w 160"/>
              <a:gd name="T35" fmla="*/ 31 h 140"/>
              <a:gd name="T36" fmla="*/ 54 w 160"/>
              <a:gd name="T37" fmla="*/ 35 h 140"/>
              <a:gd name="T38" fmla="*/ 54 w 160"/>
              <a:gd name="T39" fmla="*/ 27 h 140"/>
              <a:gd name="T40" fmla="*/ 33 w 160"/>
              <a:gd name="T41" fmla="*/ 48 h 140"/>
              <a:gd name="T42" fmla="*/ 33 w 160"/>
              <a:gd name="T43" fmla="*/ 56 h 140"/>
              <a:gd name="T44" fmla="*/ 97 w 160"/>
              <a:gd name="T45" fmla="*/ 52 h 140"/>
              <a:gd name="T46" fmla="*/ 127 w 160"/>
              <a:gd name="T47" fmla="*/ 27 h 140"/>
              <a:gd name="T48" fmla="*/ 72 w 160"/>
              <a:gd name="T49" fmla="*/ 31 h 140"/>
              <a:gd name="T50" fmla="*/ 127 w 160"/>
              <a:gd name="T51" fmla="*/ 35 h 140"/>
              <a:gd name="T52" fmla="*/ 127 w 160"/>
              <a:gd name="T53" fmla="*/ 27 h 140"/>
              <a:gd name="T54" fmla="*/ 114 w 160"/>
              <a:gd name="T55" fmla="*/ 48 h 140"/>
              <a:gd name="T56" fmla="*/ 114 w 160"/>
              <a:gd name="T57" fmla="*/ 56 h 140"/>
              <a:gd name="T58" fmla="*/ 131 w 160"/>
              <a:gd name="T59" fmla="*/ 52 h 140"/>
              <a:gd name="T60" fmla="*/ 66 w 160"/>
              <a:gd name="T61" fmla="*/ 70 h 140"/>
              <a:gd name="T62" fmla="*/ 29 w 160"/>
              <a:gd name="T63" fmla="*/ 73 h 140"/>
              <a:gd name="T64" fmla="*/ 66 w 160"/>
              <a:gd name="T65" fmla="*/ 77 h 140"/>
              <a:gd name="T66" fmla="*/ 66 w 160"/>
              <a:gd name="T67" fmla="*/ 70 h 140"/>
              <a:gd name="T68" fmla="*/ 86 w 160"/>
              <a:gd name="T69" fmla="*/ 70 h 140"/>
              <a:gd name="T70" fmla="*/ 86 w 160"/>
              <a:gd name="T71" fmla="*/ 77 h 140"/>
              <a:gd name="T72" fmla="*/ 131 w 160"/>
              <a:gd name="T73" fmla="*/ 73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40">
                <a:moveTo>
                  <a:pt x="147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9"/>
                  <a:pt x="6" y="104"/>
                  <a:pt x="13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1" y="137"/>
                  <a:pt x="21" y="137"/>
                  <a:pt x="21" y="137"/>
                </a:cubicBezTo>
                <a:cubicBezTo>
                  <a:pt x="21" y="138"/>
                  <a:pt x="22" y="139"/>
                  <a:pt x="23" y="140"/>
                </a:cubicBezTo>
                <a:cubicBezTo>
                  <a:pt x="23" y="140"/>
                  <a:pt x="24" y="140"/>
                  <a:pt x="24" y="140"/>
                </a:cubicBezTo>
                <a:cubicBezTo>
                  <a:pt x="25" y="140"/>
                  <a:pt x="26" y="140"/>
                  <a:pt x="27" y="139"/>
                </a:cubicBezTo>
                <a:cubicBezTo>
                  <a:pt x="62" y="104"/>
                  <a:pt x="62" y="104"/>
                  <a:pt x="62" y="104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54" y="104"/>
                  <a:pt x="160" y="99"/>
                  <a:pt x="160" y="91"/>
                </a:cubicBezTo>
                <a:cubicBezTo>
                  <a:pt x="160" y="13"/>
                  <a:pt x="160" y="13"/>
                  <a:pt x="160" y="13"/>
                </a:cubicBezTo>
                <a:cubicBezTo>
                  <a:pt x="160" y="6"/>
                  <a:pt x="154" y="0"/>
                  <a:pt x="147" y="0"/>
                </a:cubicBezTo>
                <a:close/>
                <a:moveTo>
                  <a:pt x="147" y="97"/>
                </a:moveTo>
                <a:cubicBezTo>
                  <a:pt x="60" y="97"/>
                  <a:pt x="60" y="97"/>
                  <a:pt x="60" y="97"/>
                </a:cubicBezTo>
                <a:cubicBezTo>
                  <a:pt x="59" y="97"/>
                  <a:pt x="58" y="97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28" y="128"/>
                  <a:pt x="28" y="128"/>
                  <a:pt x="28" y="128"/>
                </a:cubicBezTo>
                <a:cubicBezTo>
                  <a:pt x="28" y="101"/>
                  <a:pt x="28" y="101"/>
                  <a:pt x="28" y="101"/>
                </a:cubicBezTo>
                <a:cubicBezTo>
                  <a:pt x="28" y="101"/>
                  <a:pt x="28" y="100"/>
                  <a:pt x="28" y="100"/>
                </a:cubicBezTo>
                <a:cubicBezTo>
                  <a:pt x="28" y="98"/>
                  <a:pt x="26" y="97"/>
                  <a:pt x="24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0" y="97"/>
                  <a:pt x="7" y="94"/>
                  <a:pt x="7" y="91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0"/>
                  <a:pt x="10" y="7"/>
                  <a:pt x="13" y="7"/>
                </a:cubicBezTo>
                <a:cubicBezTo>
                  <a:pt x="147" y="7"/>
                  <a:pt x="147" y="7"/>
                  <a:pt x="147" y="7"/>
                </a:cubicBezTo>
                <a:cubicBezTo>
                  <a:pt x="150" y="7"/>
                  <a:pt x="153" y="10"/>
                  <a:pt x="153" y="13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3" y="91"/>
                  <a:pt x="153" y="91"/>
                  <a:pt x="153" y="91"/>
                </a:cubicBezTo>
                <a:cubicBezTo>
                  <a:pt x="153" y="94"/>
                  <a:pt x="150" y="97"/>
                  <a:pt x="147" y="97"/>
                </a:cubicBezTo>
                <a:close/>
                <a:moveTo>
                  <a:pt x="54" y="27"/>
                </a:moveTo>
                <a:cubicBezTo>
                  <a:pt x="33" y="27"/>
                  <a:pt x="33" y="27"/>
                  <a:pt x="33" y="27"/>
                </a:cubicBezTo>
                <a:cubicBezTo>
                  <a:pt x="31" y="27"/>
                  <a:pt x="29" y="29"/>
                  <a:pt x="29" y="31"/>
                </a:cubicBezTo>
                <a:cubicBezTo>
                  <a:pt x="29" y="33"/>
                  <a:pt x="31" y="35"/>
                  <a:pt x="33" y="35"/>
                </a:cubicBezTo>
                <a:cubicBezTo>
                  <a:pt x="54" y="35"/>
                  <a:pt x="54" y="35"/>
                  <a:pt x="54" y="35"/>
                </a:cubicBezTo>
                <a:cubicBezTo>
                  <a:pt x="56" y="35"/>
                  <a:pt x="58" y="33"/>
                  <a:pt x="58" y="31"/>
                </a:cubicBezTo>
                <a:cubicBezTo>
                  <a:pt x="58" y="29"/>
                  <a:pt x="56" y="27"/>
                  <a:pt x="54" y="27"/>
                </a:cubicBezTo>
                <a:close/>
                <a:moveTo>
                  <a:pt x="93" y="48"/>
                </a:moveTo>
                <a:cubicBezTo>
                  <a:pt x="33" y="48"/>
                  <a:pt x="33" y="48"/>
                  <a:pt x="33" y="48"/>
                </a:cubicBezTo>
                <a:cubicBezTo>
                  <a:pt x="31" y="48"/>
                  <a:pt x="29" y="50"/>
                  <a:pt x="29" y="52"/>
                </a:cubicBezTo>
                <a:cubicBezTo>
                  <a:pt x="29" y="54"/>
                  <a:pt x="31" y="56"/>
                  <a:pt x="33" y="56"/>
                </a:cubicBezTo>
                <a:cubicBezTo>
                  <a:pt x="93" y="56"/>
                  <a:pt x="93" y="56"/>
                  <a:pt x="93" y="56"/>
                </a:cubicBezTo>
                <a:cubicBezTo>
                  <a:pt x="95" y="56"/>
                  <a:pt x="97" y="54"/>
                  <a:pt x="97" y="52"/>
                </a:cubicBezTo>
                <a:cubicBezTo>
                  <a:pt x="97" y="50"/>
                  <a:pt x="95" y="48"/>
                  <a:pt x="93" y="48"/>
                </a:cubicBezTo>
                <a:close/>
                <a:moveTo>
                  <a:pt x="127" y="27"/>
                </a:moveTo>
                <a:cubicBezTo>
                  <a:pt x="76" y="27"/>
                  <a:pt x="76" y="27"/>
                  <a:pt x="76" y="27"/>
                </a:cubicBezTo>
                <a:cubicBezTo>
                  <a:pt x="74" y="27"/>
                  <a:pt x="72" y="29"/>
                  <a:pt x="72" y="31"/>
                </a:cubicBezTo>
                <a:cubicBezTo>
                  <a:pt x="72" y="33"/>
                  <a:pt x="74" y="35"/>
                  <a:pt x="76" y="35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9" y="35"/>
                  <a:pt x="131" y="33"/>
                  <a:pt x="131" y="31"/>
                </a:cubicBezTo>
                <a:cubicBezTo>
                  <a:pt x="131" y="29"/>
                  <a:pt x="129" y="27"/>
                  <a:pt x="127" y="27"/>
                </a:cubicBezTo>
                <a:close/>
                <a:moveTo>
                  <a:pt x="127" y="48"/>
                </a:moveTo>
                <a:cubicBezTo>
                  <a:pt x="114" y="48"/>
                  <a:pt x="114" y="48"/>
                  <a:pt x="114" y="48"/>
                </a:cubicBezTo>
                <a:cubicBezTo>
                  <a:pt x="112" y="48"/>
                  <a:pt x="110" y="50"/>
                  <a:pt x="110" y="52"/>
                </a:cubicBezTo>
                <a:cubicBezTo>
                  <a:pt x="110" y="54"/>
                  <a:pt x="112" y="56"/>
                  <a:pt x="114" y="56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9" y="56"/>
                  <a:pt x="131" y="54"/>
                  <a:pt x="131" y="52"/>
                </a:cubicBezTo>
                <a:cubicBezTo>
                  <a:pt x="131" y="50"/>
                  <a:pt x="129" y="48"/>
                  <a:pt x="127" y="48"/>
                </a:cubicBezTo>
                <a:close/>
                <a:moveTo>
                  <a:pt x="66" y="70"/>
                </a:moveTo>
                <a:cubicBezTo>
                  <a:pt x="33" y="70"/>
                  <a:pt x="33" y="70"/>
                  <a:pt x="33" y="70"/>
                </a:cubicBezTo>
                <a:cubicBezTo>
                  <a:pt x="31" y="70"/>
                  <a:pt x="29" y="71"/>
                  <a:pt x="29" y="73"/>
                </a:cubicBezTo>
                <a:cubicBezTo>
                  <a:pt x="29" y="76"/>
                  <a:pt x="31" y="77"/>
                  <a:pt x="33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8" y="77"/>
                  <a:pt x="70" y="76"/>
                  <a:pt x="70" y="73"/>
                </a:cubicBezTo>
                <a:cubicBezTo>
                  <a:pt x="70" y="71"/>
                  <a:pt x="68" y="70"/>
                  <a:pt x="66" y="70"/>
                </a:cubicBezTo>
                <a:close/>
                <a:moveTo>
                  <a:pt x="127" y="70"/>
                </a:moveTo>
                <a:cubicBezTo>
                  <a:pt x="86" y="70"/>
                  <a:pt x="86" y="70"/>
                  <a:pt x="86" y="70"/>
                </a:cubicBezTo>
                <a:cubicBezTo>
                  <a:pt x="84" y="70"/>
                  <a:pt x="82" y="71"/>
                  <a:pt x="82" y="73"/>
                </a:cubicBezTo>
                <a:cubicBezTo>
                  <a:pt x="82" y="76"/>
                  <a:pt x="84" y="77"/>
                  <a:pt x="86" y="77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29" y="77"/>
                  <a:pt x="131" y="76"/>
                  <a:pt x="131" y="73"/>
                </a:cubicBezTo>
                <a:cubicBezTo>
                  <a:pt x="131" y="71"/>
                  <a:pt x="129" y="70"/>
                  <a:pt x="127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57228698-80D1-4B32-8641-E8DEB638D679}"/>
              </a:ext>
            </a:extLst>
          </p:cNvPr>
          <p:cNvSpPr>
            <a:spLocks/>
          </p:cNvSpPr>
          <p:nvPr userDrawn="1"/>
        </p:nvSpPr>
        <p:spPr bwMode="auto">
          <a:xfrm>
            <a:off x="2045732" y="2934058"/>
            <a:ext cx="352307" cy="311706"/>
          </a:xfrm>
          <a:custGeom>
            <a:avLst/>
            <a:gdLst>
              <a:gd name="T0" fmla="*/ 116 w 125"/>
              <a:gd name="T1" fmla="*/ 0 h 110"/>
              <a:gd name="T2" fmla="*/ 9 w 125"/>
              <a:gd name="T3" fmla="*/ 0 h 110"/>
              <a:gd name="T4" fmla="*/ 0 w 125"/>
              <a:gd name="T5" fmla="*/ 9 h 110"/>
              <a:gd name="T6" fmla="*/ 0 w 125"/>
              <a:gd name="T7" fmla="*/ 73 h 110"/>
              <a:gd name="T8" fmla="*/ 9 w 125"/>
              <a:gd name="T9" fmla="*/ 82 h 110"/>
              <a:gd name="T10" fmla="*/ 16 w 125"/>
              <a:gd name="T11" fmla="*/ 82 h 110"/>
              <a:gd name="T12" fmla="*/ 16 w 125"/>
              <a:gd name="T13" fmla="*/ 106 h 110"/>
              <a:gd name="T14" fmla="*/ 18 w 125"/>
              <a:gd name="T15" fmla="*/ 110 h 110"/>
              <a:gd name="T16" fmla="*/ 20 w 125"/>
              <a:gd name="T17" fmla="*/ 110 h 110"/>
              <a:gd name="T18" fmla="*/ 22 w 125"/>
              <a:gd name="T19" fmla="*/ 109 h 110"/>
              <a:gd name="T20" fmla="*/ 49 w 125"/>
              <a:gd name="T21" fmla="*/ 82 h 110"/>
              <a:gd name="T22" fmla="*/ 54 w 125"/>
              <a:gd name="T23" fmla="*/ 82 h 110"/>
              <a:gd name="T24" fmla="*/ 58 w 125"/>
              <a:gd name="T25" fmla="*/ 79 h 110"/>
              <a:gd name="T26" fmla="*/ 54 w 125"/>
              <a:gd name="T27" fmla="*/ 75 h 110"/>
              <a:gd name="T28" fmla="*/ 47 w 125"/>
              <a:gd name="T29" fmla="*/ 75 h 110"/>
              <a:gd name="T30" fmla="*/ 45 w 125"/>
              <a:gd name="T31" fmla="*/ 76 h 110"/>
              <a:gd name="T32" fmla="*/ 24 w 125"/>
              <a:gd name="T33" fmla="*/ 97 h 110"/>
              <a:gd name="T34" fmla="*/ 24 w 125"/>
              <a:gd name="T35" fmla="*/ 78 h 110"/>
              <a:gd name="T36" fmla="*/ 20 w 125"/>
              <a:gd name="T37" fmla="*/ 75 h 110"/>
              <a:gd name="T38" fmla="*/ 9 w 125"/>
              <a:gd name="T39" fmla="*/ 75 h 110"/>
              <a:gd name="T40" fmla="*/ 8 w 125"/>
              <a:gd name="T41" fmla="*/ 73 h 110"/>
              <a:gd name="T42" fmla="*/ 8 w 125"/>
              <a:gd name="T43" fmla="*/ 9 h 110"/>
              <a:gd name="T44" fmla="*/ 9 w 125"/>
              <a:gd name="T45" fmla="*/ 8 h 110"/>
              <a:gd name="T46" fmla="*/ 116 w 125"/>
              <a:gd name="T47" fmla="*/ 8 h 110"/>
              <a:gd name="T48" fmla="*/ 118 w 125"/>
              <a:gd name="T49" fmla="*/ 9 h 110"/>
              <a:gd name="T50" fmla="*/ 118 w 125"/>
              <a:gd name="T51" fmla="*/ 34 h 110"/>
              <a:gd name="T52" fmla="*/ 122 w 125"/>
              <a:gd name="T53" fmla="*/ 37 h 110"/>
              <a:gd name="T54" fmla="*/ 125 w 125"/>
              <a:gd name="T55" fmla="*/ 34 h 110"/>
              <a:gd name="T56" fmla="*/ 125 w 125"/>
              <a:gd name="T57" fmla="*/ 9 h 110"/>
              <a:gd name="T58" fmla="*/ 116 w 125"/>
              <a:gd name="T59" fmla="*/ 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5" h="110">
                <a:moveTo>
                  <a:pt x="116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8"/>
                  <a:pt x="4" y="82"/>
                  <a:pt x="9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6" y="106"/>
                  <a:pt x="16" y="106"/>
                  <a:pt x="16" y="106"/>
                </a:cubicBezTo>
                <a:cubicBezTo>
                  <a:pt x="16" y="108"/>
                  <a:pt x="17" y="109"/>
                  <a:pt x="18" y="110"/>
                </a:cubicBezTo>
                <a:cubicBezTo>
                  <a:pt x="19" y="110"/>
                  <a:pt x="19" y="110"/>
                  <a:pt x="20" y="110"/>
                </a:cubicBezTo>
                <a:cubicBezTo>
                  <a:pt x="21" y="110"/>
                  <a:pt x="22" y="110"/>
                  <a:pt x="22" y="109"/>
                </a:cubicBezTo>
                <a:cubicBezTo>
                  <a:pt x="49" y="82"/>
                  <a:pt x="49" y="82"/>
                  <a:pt x="49" y="82"/>
                </a:cubicBezTo>
                <a:cubicBezTo>
                  <a:pt x="54" y="82"/>
                  <a:pt x="54" y="82"/>
                  <a:pt x="54" y="82"/>
                </a:cubicBezTo>
                <a:cubicBezTo>
                  <a:pt x="56" y="82"/>
                  <a:pt x="58" y="81"/>
                  <a:pt x="58" y="79"/>
                </a:cubicBezTo>
                <a:cubicBezTo>
                  <a:pt x="58" y="77"/>
                  <a:pt x="56" y="75"/>
                  <a:pt x="54" y="75"/>
                </a:cubicBezTo>
                <a:cubicBezTo>
                  <a:pt x="54" y="75"/>
                  <a:pt x="47" y="75"/>
                  <a:pt x="47" y="75"/>
                </a:cubicBezTo>
                <a:cubicBezTo>
                  <a:pt x="46" y="75"/>
                  <a:pt x="45" y="75"/>
                  <a:pt x="45" y="76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97"/>
                  <a:pt x="24" y="78"/>
                  <a:pt x="24" y="78"/>
                </a:cubicBezTo>
                <a:cubicBezTo>
                  <a:pt x="23" y="76"/>
                  <a:pt x="22" y="75"/>
                  <a:pt x="20" y="75"/>
                </a:cubicBezTo>
                <a:cubicBezTo>
                  <a:pt x="9" y="75"/>
                  <a:pt x="9" y="75"/>
                  <a:pt x="9" y="75"/>
                </a:cubicBezTo>
                <a:cubicBezTo>
                  <a:pt x="8" y="75"/>
                  <a:pt x="8" y="74"/>
                  <a:pt x="8" y="73"/>
                </a:cubicBezTo>
                <a:cubicBezTo>
                  <a:pt x="8" y="9"/>
                  <a:pt x="8" y="9"/>
                  <a:pt x="8" y="9"/>
                </a:cubicBezTo>
                <a:cubicBezTo>
                  <a:pt x="8" y="8"/>
                  <a:pt x="8" y="8"/>
                  <a:pt x="9" y="8"/>
                </a:cubicBezTo>
                <a:cubicBezTo>
                  <a:pt x="116" y="8"/>
                  <a:pt x="116" y="8"/>
                  <a:pt x="116" y="8"/>
                </a:cubicBezTo>
                <a:cubicBezTo>
                  <a:pt x="117" y="8"/>
                  <a:pt x="118" y="8"/>
                  <a:pt x="118" y="9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8" y="36"/>
                  <a:pt x="119" y="37"/>
                  <a:pt x="122" y="37"/>
                </a:cubicBezTo>
                <a:cubicBezTo>
                  <a:pt x="124" y="37"/>
                  <a:pt x="125" y="36"/>
                  <a:pt x="125" y="34"/>
                </a:cubicBezTo>
                <a:cubicBezTo>
                  <a:pt x="125" y="9"/>
                  <a:pt x="125" y="9"/>
                  <a:pt x="125" y="9"/>
                </a:cubicBezTo>
                <a:cubicBezTo>
                  <a:pt x="125" y="4"/>
                  <a:pt x="121" y="0"/>
                  <a:pt x="11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84121F0D-CD86-4A93-AD1F-D34AE8E2591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34327" y="3065028"/>
            <a:ext cx="261938" cy="231815"/>
          </a:xfrm>
          <a:custGeom>
            <a:avLst/>
            <a:gdLst>
              <a:gd name="T0" fmla="*/ 84 w 93"/>
              <a:gd name="T1" fmla="*/ 0 h 82"/>
              <a:gd name="T2" fmla="*/ 9 w 93"/>
              <a:gd name="T3" fmla="*/ 0 h 82"/>
              <a:gd name="T4" fmla="*/ 0 w 93"/>
              <a:gd name="T5" fmla="*/ 9 h 82"/>
              <a:gd name="T6" fmla="*/ 0 w 93"/>
              <a:gd name="T7" fmla="*/ 53 h 82"/>
              <a:gd name="T8" fmla="*/ 9 w 93"/>
              <a:gd name="T9" fmla="*/ 62 h 82"/>
              <a:gd name="T10" fmla="*/ 56 w 93"/>
              <a:gd name="T11" fmla="*/ 62 h 82"/>
              <a:gd name="T12" fmla="*/ 75 w 93"/>
              <a:gd name="T13" fmla="*/ 81 h 82"/>
              <a:gd name="T14" fmla="*/ 78 w 93"/>
              <a:gd name="T15" fmla="*/ 82 h 82"/>
              <a:gd name="T16" fmla="*/ 79 w 93"/>
              <a:gd name="T17" fmla="*/ 82 h 82"/>
              <a:gd name="T18" fmla="*/ 81 w 93"/>
              <a:gd name="T19" fmla="*/ 79 h 82"/>
              <a:gd name="T20" fmla="*/ 81 w 93"/>
              <a:gd name="T21" fmla="*/ 62 h 82"/>
              <a:gd name="T22" fmla="*/ 84 w 93"/>
              <a:gd name="T23" fmla="*/ 62 h 82"/>
              <a:gd name="T24" fmla="*/ 93 w 93"/>
              <a:gd name="T25" fmla="*/ 53 h 82"/>
              <a:gd name="T26" fmla="*/ 93 w 93"/>
              <a:gd name="T27" fmla="*/ 9 h 82"/>
              <a:gd name="T28" fmla="*/ 84 w 93"/>
              <a:gd name="T29" fmla="*/ 0 h 82"/>
              <a:gd name="T30" fmla="*/ 85 w 93"/>
              <a:gd name="T31" fmla="*/ 53 h 82"/>
              <a:gd name="T32" fmla="*/ 84 w 93"/>
              <a:gd name="T33" fmla="*/ 55 h 82"/>
              <a:gd name="T34" fmla="*/ 78 w 93"/>
              <a:gd name="T35" fmla="*/ 55 h 82"/>
              <a:gd name="T36" fmla="*/ 74 w 93"/>
              <a:gd name="T37" fmla="*/ 58 h 82"/>
              <a:gd name="T38" fmla="*/ 74 w 93"/>
              <a:gd name="T39" fmla="*/ 69 h 82"/>
              <a:gd name="T40" fmla="*/ 60 w 93"/>
              <a:gd name="T41" fmla="*/ 56 h 82"/>
              <a:gd name="T42" fmla="*/ 60 w 93"/>
              <a:gd name="T43" fmla="*/ 56 h 82"/>
              <a:gd name="T44" fmla="*/ 60 w 93"/>
              <a:gd name="T45" fmla="*/ 56 h 82"/>
              <a:gd name="T46" fmla="*/ 57 w 93"/>
              <a:gd name="T47" fmla="*/ 55 h 82"/>
              <a:gd name="T48" fmla="*/ 9 w 93"/>
              <a:gd name="T49" fmla="*/ 55 h 82"/>
              <a:gd name="T50" fmla="*/ 7 w 93"/>
              <a:gd name="T51" fmla="*/ 53 h 82"/>
              <a:gd name="T52" fmla="*/ 7 w 93"/>
              <a:gd name="T53" fmla="*/ 9 h 82"/>
              <a:gd name="T54" fmla="*/ 9 w 93"/>
              <a:gd name="T55" fmla="*/ 8 h 82"/>
              <a:gd name="T56" fmla="*/ 84 w 93"/>
              <a:gd name="T57" fmla="*/ 8 h 82"/>
              <a:gd name="T58" fmla="*/ 85 w 93"/>
              <a:gd name="T59" fmla="*/ 9 h 82"/>
              <a:gd name="T60" fmla="*/ 85 w 93"/>
              <a:gd name="T61" fmla="*/ 53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3" h="82">
                <a:moveTo>
                  <a:pt x="84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8"/>
                  <a:pt x="4" y="62"/>
                  <a:pt x="9" y="62"/>
                </a:cubicBezTo>
                <a:cubicBezTo>
                  <a:pt x="56" y="62"/>
                  <a:pt x="56" y="62"/>
                  <a:pt x="56" y="62"/>
                </a:cubicBezTo>
                <a:cubicBezTo>
                  <a:pt x="75" y="81"/>
                  <a:pt x="75" y="81"/>
                  <a:pt x="75" y="81"/>
                </a:cubicBezTo>
                <a:cubicBezTo>
                  <a:pt x="76" y="82"/>
                  <a:pt x="77" y="82"/>
                  <a:pt x="78" y="82"/>
                </a:cubicBezTo>
                <a:cubicBezTo>
                  <a:pt x="78" y="82"/>
                  <a:pt x="79" y="82"/>
                  <a:pt x="79" y="82"/>
                </a:cubicBezTo>
                <a:cubicBezTo>
                  <a:pt x="80" y="81"/>
                  <a:pt x="81" y="80"/>
                  <a:pt x="81" y="79"/>
                </a:cubicBezTo>
                <a:cubicBezTo>
                  <a:pt x="81" y="62"/>
                  <a:pt x="81" y="62"/>
                  <a:pt x="81" y="62"/>
                </a:cubicBezTo>
                <a:cubicBezTo>
                  <a:pt x="84" y="62"/>
                  <a:pt x="84" y="62"/>
                  <a:pt x="84" y="62"/>
                </a:cubicBezTo>
                <a:cubicBezTo>
                  <a:pt x="89" y="62"/>
                  <a:pt x="93" y="58"/>
                  <a:pt x="93" y="53"/>
                </a:cubicBezTo>
                <a:cubicBezTo>
                  <a:pt x="93" y="9"/>
                  <a:pt x="93" y="9"/>
                  <a:pt x="93" y="9"/>
                </a:cubicBezTo>
                <a:cubicBezTo>
                  <a:pt x="93" y="4"/>
                  <a:pt x="89" y="0"/>
                  <a:pt x="84" y="0"/>
                </a:cubicBezTo>
                <a:close/>
                <a:moveTo>
                  <a:pt x="85" y="53"/>
                </a:moveTo>
                <a:cubicBezTo>
                  <a:pt x="85" y="54"/>
                  <a:pt x="85" y="55"/>
                  <a:pt x="84" y="55"/>
                </a:cubicBezTo>
                <a:cubicBezTo>
                  <a:pt x="78" y="55"/>
                  <a:pt x="78" y="55"/>
                  <a:pt x="78" y="55"/>
                </a:cubicBezTo>
                <a:cubicBezTo>
                  <a:pt x="76" y="55"/>
                  <a:pt x="74" y="56"/>
                  <a:pt x="74" y="58"/>
                </a:cubicBezTo>
                <a:cubicBezTo>
                  <a:pt x="74" y="58"/>
                  <a:pt x="74" y="69"/>
                  <a:pt x="74" y="69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9" y="55"/>
                  <a:pt x="58" y="55"/>
                  <a:pt x="57" y="55"/>
                </a:cubicBezTo>
                <a:cubicBezTo>
                  <a:pt x="9" y="55"/>
                  <a:pt x="9" y="55"/>
                  <a:pt x="9" y="55"/>
                </a:cubicBezTo>
                <a:cubicBezTo>
                  <a:pt x="8" y="55"/>
                  <a:pt x="7" y="54"/>
                  <a:pt x="7" y="53"/>
                </a:cubicBezTo>
                <a:cubicBezTo>
                  <a:pt x="7" y="9"/>
                  <a:pt x="7" y="9"/>
                  <a:pt x="7" y="9"/>
                </a:cubicBezTo>
                <a:cubicBezTo>
                  <a:pt x="7" y="8"/>
                  <a:pt x="8" y="8"/>
                  <a:pt x="9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5" y="8"/>
                  <a:pt x="85" y="8"/>
                  <a:pt x="85" y="9"/>
                </a:cubicBezTo>
                <a:lnTo>
                  <a:pt x="85" y="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2" name="Oval 33">
            <a:extLst>
              <a:ext uri="{FF2B5EF4-FFF2-40B4-BE49-F238E27FC236}">
                <a16:creationId xmlns:a16="http://schemas.microsoft.com/office/drawing/2014/main" id="{C71E54ED-182A-4DB0-BF7B-BFBD533783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6129" y="3140989"/>
            <a:ext cx="19646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9C84B5BC-D486-4718-858D-4255AE04D17C}"/>
              </a:ext>
            </a:extLst>
          </p:cNvPr>
          <p:cNvSpPr>
            <a:spLocks/>
          </p:cNvSpPr>
          <p:nvPr userDrawn="1"/>
        </p:nvSpPr>
        <p:spPr bwMode="auto">
          <a:xfrm>
            <a:off x="2116456" y="3004782"/>
            <a:ext cx="213479" cy="23574"/>
          </a:xfrm>
          <a:custGeom>
            <a:avLst/>
            <a:gdLst>
              <a:gd name="T0" fmla="*/ 72 w 76"/>
              <a:gd name="T1" fmla="*/ 0 h 8"/>
              <a:gd name="T2" fmla="*/ 3 w 76"/>
              <a:gd name="T3" fmla="*/ 0 h 8"/>
              <a:gd name="T4" fmla="*/ 0 w 76"/>
              <a:gd name="T5" fmla="*/ 4 h 8"/>
              <a:gd name="T6" fmla="*/ 3 w 76"/>
              <a:gd name="T7" fmla="*/ 8 h 8"/>
              <a:gd name="T8" fmla="*/ 72 w 76"/>
              <a:gd name="T9" fmla="*/ 8 h 8"/>
              <a:gd name="T10" fmla="*/ 76 w 76"/>
              <a:gd name="T11" fmla="*/ 4 h 8"/>
              <a:gd name="T12" fmla="*/ 72 w 76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" h="8">
                <a:moveTo>
                  <a:pt x="72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8"/>
                  <a:pt x="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8"/>
                  <a:pt x="76" y="6"/>
                  <a:pt x="76" y="4"/>
                </a:cubicBezTo>
                <a:cubicBezTo>
                  <a:pt x="76" y="2"/>
                  <a:pt x="74" y="0"/>
                  <a:pt x="7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FE3741E3-7025-47BE-B07F-06708F243560}"/>
              </a:ext>
            </a:extLst>
          </p:cNvPr>
          <p:cNvSpPr>
            <a:spLocks/>
          </p:cNvSpPr>
          <p:nvPr userDrawn="1"/>
        </p:nvSpPr>
        <p:spPr bwMode="auto">
          <a:xfrm>
            <a:off x="2116455" y="3075504"/>
            <a:ext cx="92989" cy="20955"/>
          </a:xfrm>
          <a:custGeom>
            <a:avLst/>
            <a:gdLst>
              <a:gd name="T0" fmla="*/ 29 w 33"/>
              <a:gd name="T1" fmla="*/ 0 h 7"/>
              <a:gd name="T2" fmla="*/ 3 w 33"/>
              <a:gd name="T3" fmla="*/ 0 h 7"/>
              <a:gd name="T4" fmla="*/ 0 w 33"/>
              <a:gd name="T5" fmla="*/ 4 h 7"/>
              <a:gd name="T6" fmla="*/ 3 w 33"/>
              <a:gd name="T7" fmla="*/ 7 h 7"/>
              <a:gd name="T8" fmla="*/ 29 w 33"/>
              <a:gd name="T9" fmla="*/ 7 h 7"/>
              <a:gd name="T10" fmla="*/ 33 w 33"/>
              <a:gd name="T11" fmla="*/ 4 h 7"/>
              <a:gd name="T12" fmla="*/ 29 w 33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7">
                <a:moveTo>
                  <a:pt x="29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6"/>
                  <a:pt x="1" y="7"/>
                  <a:pt x="3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31" y="7"/>
                  <a:pt x="33" y="6"/>
                  <a:pt x="33" y="4"/>
                </a:cubicBezTo>
                <a:cubicBezTo>
                  <a:pt x="33" y="2"/>
                  <a:pt x="31" y="0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5" name="Oval 36">
            <a:extLst>
              <a:ext uri="{FF2B5EF4-FFF2-40B4-BE49-F238E27FC236}">
                <a16:creationId xmlns:a16="http://schemas.microsoft.com/office/drawing/2014/main" id="{5D055FE2-8526-4884-82B4-D6963DB5AD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5051" y="3140989"/>
            <a:ext cx="22265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6" name="Oval 37">
            <a:extLst>
              <a:ext uri="{FF2B5EF4-FFF2-40B4-BE49-F238E27FC236}">
                <a16:creationId xmlns:a16="http://schemas.microsoft.com/office/drawing/2014/main" id="{BB642967-EF53-41A8-8C40-51BC2FB31F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03277" y="3140989"/>
            <a:ext cx="22265" cy="2357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9A26AB0E-80C7-4423-9271-12A1B1D6B36C}"/>
              </a:ext>
            </a:extLst>
          </p:cNvPr>
          <p:cNvSpPr>
            <a:spLocks/>
          </p:cNvSpPr>
          <p:nvPr userDrawn="1"/>
        </p:nvSpPr>
        <p:spPr bwMode="auto">
          <a:xfrm>
            <a:off x="2045733" y="3433049"/>
            <a:ext cx="396836" cy="400764"/>
          </a:xfrm>
          <a:custGeom>
            <a:avLst/>
            <a:gdLst>
              <a:gd name="T0" fmla="*/ 141 w 141"/>
              <a:gd name="T1" fmla="*/ 65 h 141"/>
              <a:gd name="T2" fmla="*/ 136 w 141"/>
              <a:gd name="T3" fmla="*/ 61 h 141"/>
              <a:gd name="T4" fmla="*/ 132 w 141"/>
              <a:gd name="T5" fmla="*/ 66 h 141"/>
              <a:gd name="T6" fmla="*/ 132 w 141"/>
              <a:gd name="T7" fmla="*/ 70 h 141"/>
              <a:gd name="T8" fmla="*/ 70 w 141"/>
              <a:gd name="T9" fmla="*/ 132 h 141"/>
              <a:gd name="T10" fmla="*/ 9 w 141"/>
              <a:gd name="T11" fmla="*/ 70 h 141"/>
              <a:gd name="T12" fmla="*/ 70 w 141"/>
              <a:gd name="T13" fmla="*/ 9 h 141"/>
              <a:gd name="T14" fmla="*/ 107 w 141"/>
              <a:gd name="T15" fmla="*/ 21 h 141"/>
              <a:gd name="T16" fmla="*/ 113 w 141"/>
              <a:gd name="T17" fmla="*/ 20 h 141"/>
              <a:gd name="T18" fmla="*/ 113 w 141"/>
              <a:gd name="T19" fmla="*/ 14 h 141"/>
              <a:gd name="T20" fmla="*/ 70 w 141"/>
              <a:gd name="T21" fmla="*/ 0 h 141"/>
              <a:gd name="T22" fmla="*/ 0 w 141"/>
              <a:gd name="T23" fmla="*/ 70 h 141"/>
              <a:gd name="T24" fmla="*/ 70 w 141"/>
              <a:gd name="T25" fmla="*/ 141 h 141"/>
              <a:gd name="T26" fmla="*/ 141 w 141"/>
              <a:gd name="T27" fmla="*/ 70 h 141"/>
              <a:gd name="T28" fmla="*/ 141 w 141"/>
              <a:gd name="T29" fmla="*/ 6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1" h="141">
                <a:moveTo>
                  <a:pt x="141" y="65"/>
                </a:moveTo>
                <a:cubicBezTo>
                  <a:pt x="140" y="63"/>
                  <a:pt x="138" y="61"/>
                  <a:pt x="136" y="61"/>
                </a:cubicBezTo>
                <a:cubicBezTo>
                  <a:pt x="134" y="62"/>
                  <a:pt x="132" y="64"/>
                  <a:pt x="132" y="66"/>
                </a:cubicBezTo>
                <a:cubicBezTo>
                  <a:pt x="132" y="67"/>
                  <a:pt x="132" y="69"/>
                  <a:pt x="132" y="70"/>
                </a:cubicBezTo>
                <a:cubicBezTo>
                  <a:pt x="132" y="104"/>
                  <a:pt x="104" y="132"/>
                  <a:pt x="70" y="132"/>
                </a:cubicBezTo>
                <a:cubicBezTo>
                  <a:pt x="36" y="132"/>
                  <a:pt x="9" y="104"/>
                  <a:pt x="9" y="70"/>
                </a:cubicBezTo>
                <a:cubicBezTo>
                  <a:pt x="9" y="36"/>
                  <a:pt x="36" y="9"/>
                  <a:pt x="70" y="9"/>
                </a:cubicBezTo>
                <a:cubicBezTo>
                  <a:pt x="84" y="9"/>
                  <a:pt x="97" y="13"/>
                  <a:pt x="107" y="21"/>
                </a:cubicBezTo>
                <a:cubicBezTo>
                  <a:pt x="109" y="22"/>
                  <a:pt x="112" y="22"/>
                  <a:pt x="113" y="20"/>
                </a:cubicBezTo>
                <a:cubicBezTo>
                  <a:pt x="115" y="18"/>
                  <a:pt x="114" y="15"/>
                  <a:pt x="113" y="14"/>
                </a:cubicBezTo>
                <a:cubicBezTo>
                  <a:pt x="100" y="5"/>
                  <a:pt x="86" y="0"/>
                  <a:pt x="70" y="0"/>
                </a:cubicBezTo>
                <a:cubicBezTo>
                  <a:pt x="32" y="0"/>
                  <a:pt x="0" y="32"/>
                  <a:pt x="0" y="70"/>
                </a:cubicBezTo>
                <a:cubicBezTo>
                  <a:pt x="0" y="109"/>
                  <a:pt x="32" y="141"/>
                  <a:pt x="70" y="141"/>
                </a:cubicBezTo>
                <a:cubicBezTo>
                  <a:pt x="109" y="141"/>
                  <a:pt x="141" y="109"/>
                  <a:pt x="141" y="70"/>
                </a:cubicBezTo>
                <a:cubicBezTo>
                  <a:pt x="141" y="69"/>
                  <a:pt x="141" y="67"/>
                  <a:pt x="141" y="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99CDD078-C792-4769-A5ED-CC4D4D2E78F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96810" y="3442217"/>
            <a:ext cx="404694" cy="314325"/>
          </a:xfrm>
          <a:custGeom>
            <a:avLst/>
            <a:gdLst>
              <a:gd name="T0" fmla="*/ 137 w 144"/>
              <a:gd name="T1" fmla="*/ 7 h 111"/>
              <a:gd name="T2" fmla="*/ 114 w 144"/>
              <a:gd name="T3" fmla="*/ 7 h 111"/>
              <a:gd name="T4" fmla="*/ 52 w 144"/>
              <a:gd name="T5" fmla="*/ 68 h 111"/>
              <a:gd name="T6" fmla="*/ 30 w 144"/>
              <a:gd name="T7" fmla="*/ 46 h 111"/>
              <a:gd name="T8" fmla="*/ 7 w 144"/>
              <a:gd name="T9" fmla="*/ 46 h 111"/>
              <a:gd name="T10" fmla="*/ 7 w 144"/>
              <a:gd name="T11" fmla="*/ 70 h 111"/>
              <a:gd name="T12" fmla="*/ 44 w 144"/>
              <a:gd name="T13" fmla="*/ 108 h 111"/>
              <a:gd name="T14" fmla="*/ 52 w 144"/>
              <a:gd name="T15" fmla="*/ 111 h 111"/>
              <a:gd name="T16" fmla="*/ 60 w 144"/>
              <a:gd name="T17" fmla="*/ 108 h 111"/>
              <a:gd name="T18" fmla="*/ 137 w 144"/>
              <a:gd name="T19" fmla="*/ 30 h 111"/>
              <a:gd name="T20" fmla="*/ 137 w 144"/>
              <a:gd name="T21" fmla="*/ 7 h 111"/>
              <a:gd name="T22" fmla="*/ 131 w 144"/>
              <a:gd name="T23" fmla="*/ 24 h 111"/>
              <a:gd name="T24" fmla="*/ 54 w 144"/>
              <a:gd name="T25" fmla="*/ 102 h 111"/>
              <a:gd name="T26" fmla="*/ 50 w 144"/>
              <a:gd name="T27" fmla="*/ 102 h 111"/>
              <a:gd name="T28" fmla="*/ 13 w 144"/>
              <a:gd name="T29" fmla="*/ 64 h 111"/>
              <a:gd name="T30" fmla="*/ 13 w 144"/>
              <a:gd name="T31" fmla="*/ 52 h 111"/>
              <a:gd name="T32" fmla="*/ 18 w 144"/>
              <a:gd name="T33" fmla="*/ 50 h 111"/>
              <a:gd name="T34" fmla="*/ 24 w 144"/>
              <a:gd name="T35" fmla="*/ 52 h 111"/>
              <a:gd name="T36" fmla="*/ 47 w 144"/>
              <a:gd name="T37" fmla="*/ 75 h 111"/>
              <a:gd name="T38" fmla="*/ 52 w 144"/>
              <a:gd name="T39" fmla="*/ 77 h 111"/>
              <a:gd name="T40" fmla="*/ 57 w 144"/>
              <a:gd name="T41" fmla="*/ 75 h 111"/>
              <a:gd name="T42" fmla="*/ 120 w 144"/>
              <a:gd name="T43" fmla="*/ 13 h 111"/>
              <a:gd name="T44" fmla="*/ 131 w 144"/>
              <a:gd name="T45" fmla="*/ 13 h 111"/>
              <a:gd name="T46" fmla="*/ 131 w 144"/>
              <a:gd name="T47" fmla="*/ 2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4" h="111">
                <a:moveTo>
                  <a:pt x="137" y="7"/>
                </a:moveTo>
                <a:cubicBezTo>
                  <a:pt x="131" y="0"/>
                  <a:pt x="120" y="0"/>
                  <a:pt x="114" y="7"/>
                </a:cubicBezTo>
                <a:cubicBezTo>
                  <a:pt x="52" y="68"/>
                  <a:pt x="52" y="68"/>
                  <a:pt x="52" y="68"/>
                </a:cubicBezTo>
                <a:cubicBezTo>
                  <a:pt x="30" y="46"/>
                  <a:pt x="30" y="46"/>
                  <a:pt x="30" y="46"/>
                </a:cubicBezTo>
                <a:cubicBezTo>
                  <a:pt x="24" y="40"/>
                  <a:pt x="13" y="40"/>
                  <a:pt x="7" y="46"/>
                </a:cubicBezTo>
                <a:cubicBezTo>
                  <a:pt x="0" y="53"/>
                  <a:pt x="0" y="64"/>
                  <a:pt x="7" y="7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6" y="110"/>
                  <a:pt x="49" y="111"/>
                  <a:pt x="52" y="111"/>
                </a:cubicBezTo>
                <a:cubicBezTo>
                  <a:pt x="55" y="111"/>
                  <a:pt x="58" y="110"/>
                  <a:pt x="60" y="108"/>
                </a:cubicBezTo>
                <a:cubicBezTo>
                  <a:pt x="137" y="30"/>
                  <a:pt x="137" y="30"/>
                  <a:pt x="137" y="30"/>
                </a:cubicBezTo>
                <a:cubicBezTo>
                  <a:pt x="144" y="24"/>
                  <a:pt x="144" y="13"/>
                  <a:pt x="137" y="7"/>
                </a:cubicBezTo>
                <a:close/>
                <a:moveTo>
                  <a:pt x="131" y="24"/>
                </a:moveTo>
                <a:cubicBezTo>
                  <a:pt x="54" y="102"/>
                  <a:pt x="54" y="102"/>
                  <a:pt x="54" y="102"/>
                </a:cubicBezTo>
                <a:cubicBezTo>
                  <a:pt x="53" y="103"/>
                  <a:pt x="51" y="103"/>
                  <a:pt x="50" y="102"/>
                </a:cubicBezTo>
                <a:cubicBezTo>
                  <a:pt x="13" y="64"/>
                  <a:pt x="13" y="64"/>
                  <a:pt x="13" y="64"/>
                </a:cubicBezTo>
                <a:cubicBezTo>
                  <a:pt x="9" y="61"/>
                  <a:pt x="9" y="56"/>
                  <a:pt x="13" y="52"/>
                </a:cubicBezTo>
                <a:cubicBezTo>
                  <a:pt x="14" y="51"/>
                  <a:pt x="16" y="50"/>
                  <a:pt x="18" y="50"/>
                </a:cubicBezTo>
                <a:cubicBezTo>
                  <a:pt x="20" y="50"/>
                  <a:pt x="22" y="51"/>
                  <a:pt x="24" y="52"/>
                </a:cubicBezTo>
                <a:cubicBezTo>
                  <a:pt x="47" y="75"/>
                  <a:pt x="47" y="75"/>
                  <a:pt x="47" y="75"/>
                </a:cubicBezTo>
                <a:cubicBezTo>
                  <a:pt x="48" y="76"/>
                  <a:pt x="50" y="77"/>
                  <a:pt x="52" y="77"/>
                </a:cubicBezTo>
                <a:cubicBezTo>
                  <a:pt x="54" y="77"/>
                  <a:pt x="56" y="76"/>
                  <a:pt x="57" y="75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3" y="10"/>
                  <a:pt x="128" y="10"/>
                  <a:pt x="131" y="13"/>
                </a:cubicBezTo>
                <a:cubicBezTo>
                  <a:pt x="134" y="16"/>
                  <a:pt x="134" y="21"/>
                  <a:pt x="131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C9A9EDFE-3F17-48AE-B896-EDE819EA731C}"/>
              </a:ext>
            </a:extLst>
          </p:cNvPr>
          <p:cNvSpPr>
            <a:spLocks/>
          </p:cNvSpPr>
          <p:nvPr userDrawn="1"/>
        </p:nvSpPr>
        <p:spPr bwMode="auto">
          <a:xfrm>
            <a:off x="2045732" y="3955615"/>
            <a:ext cx="450533" cy="315635"/>
          </a:xfrm>
          <a:custGeom>
            <a:avLst/>
            <a:gdLst>
              <a:gd name="T0" fmla="*/ 127 w 160"/>
              <a:gd name="T1" fmla="*/ 44 h 111"/>
              <a:gd name="T2" fmla="*/ 82 w 160"/>
              <a:gd name="T3" fmla="*/ 0 h 111"/>
              <a:gd name="T4" fmla="*/ 53 w 160"/>
              <a:gd name="T5" fmla="*/ 11 h 111"/>
              <a:gd name="T6" fmla="*/ 38 w 160"/>
              <a:gd name="T7" fmla="*/ 36 h 111"/>
              <a:gd name="T8" fmla="*/ 38 w 160"/>
              <a:gd name="T9" fmla="*/ 36 h 111"/>
              <a:gd name="T10" fmla="*/ 0 w 160"/>
              <a:gd name="T11" fmla="*/ 73 h 111"/>
              <a:gd name="T12" fmla="*/ 38 w 160"/>
              <a:gd name="T13" fmla="*/ 111 h 111"/>
              <a:gd name="T14" fmla="*/ 52 w 160"/>
              <a:gd name="T15" fmla="*/ 111 h 111"/>
              <a:gd name="T16" fmla="*/ 55 w 160"/>
              <a:gd name="T17" fmla="*/ 108 h 111"/>
              <a:gd name="T18" fmla="*/ 52 w 160"/>
              <a:gd name="T19" fmla="*/ 105 h 111"/>
              <a:gd name="T20" fmla="*/ 38 w 160"/>
              <a:gd name="T21" fmla="*/ 105 h 111"/>
              <a:gd name="T22" fmla="*/ 7 w 160"/>
              <a:gd name="T23" fmla="*/ 73 h 111"/>
              <a:gd name="T24" fmla="*/ 38 w 160"/>
              <a:gd name="T25" fmla="*/ 42 h 111"/>
              <a:gd name="T26" fmla="*/ 41 w 160"/>
              <a:gd name="T27" fmla="*/ 43 h 111"/>
              <a:gd name="T28" fmla="*/ 45 w 160"/>
              <a:gd name="T29" fmla="*/ 40 h 111"/>
              <a:gd name="T30" fmla="*/ 57 w 160"/>
              <a:gd name="T31" fmla="*/ 16 h 111"/>
              <a:gd name="T32" fmla="*/ 82 w 160"/>
              <a:gd name="T33" fmla="*/ 7 h 111"/>
              <a:gd name="T34" fmla="*/ 120 w 160"/>
              <a:gd name="T35" fmla="*/ 45 h 111"/>
              <a:gd name="T36" fmla="*/ 120 w 160"/>
              <a:gd name="T37" fmla="*/ 47 h 111"/>
              <a:gd name="T38" fmla="*/ 121 w 160"/>
              <a:gd name="T39" fmla="*/ 50 h 111"/>
              <a:gd name="T40" fmla="*/ 124 w 160"/>
              <a:gd name="T41" fmla="*/ 51 h 111"/>
              <a:gd name="T42" fmla="*/ 126 w 160"/>
              <a:gd name="T43" fmla="*/ 51 h 111"/>
              <a:gd name="T44" fmla="*/ 153 w 160"/>
              <a:gd name="T45" fmla="*/ 78 h 111"/>
              <a:gd name="T46" fmla="*/ 126 w 160"/>
              <a:gd name="T47" fmla="*/ 105 h 111"/>
              <a:gd name="T48" fmla="*/ 111 w 160"/>
              <a:gd name="T49" fmla="*/ 105 h 111"/>
              <a:gd name="T50" fmla="*/ 108 w 160"/>
              <a:gd name="T51" fmla="*/ 108 h 111"/>
              <a:gd name="T52" fmla="*/ 111 w 160"/>
              <a:gd name="T53" fmla="*/ 111 h 111"/>
              <a:gd name="T54" fmla="*/ 126 w 160"/>
              <a:gd name="T55" fmla="*/ 111 h 111"/>
              <a:gd name="T56" fmla="*/ 160 w 160"/>
              <a:gd name="T57" fmla="*/ 78 h 111"/>
              <a:gd name="T58" fmla="*/ 127 w 160"/>
              <a:gd name="T59" fmla="*/ 4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11">
                <a:moveTo>
                  <a:pt x="127" y="44"/>
                </a:moveTo>
                <a:cubicBezTo>
                  <a:pt x="127" y="20"/>
                  <a:pt x="107" y="0"/>
                  <a:pt x="82" y="0"/>
                </a:cubicBezTo>
                <a:cubicBezTo>
                  <a:pt x="71" y="0"/>
                  <a:pt x="61" y="4"/>
                  <a:pt x="53" y="11"/>
                </a:cubicBezTo>
                <a:cubicBezTo>
                  <a:pt x="45" y="18"/>
                  <a:pt x="40" y="2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17" y="36"/>
                  <a:pt x="0" y="53"/>
                  <a:pt x="0" y="73"/>
                </a:cubicBezTo>
                <a:cubicBezTo>
                  <a:pt x="0" y="94"/>
                  <a:pt x="17" y="111"/>
                  <a:pt x="38" y="111"/>
                </a:cubicBezTo>
                <a:cubicBezTo>
                  <a:pt x="52" y="111"/>
                  <a:pt x="52" y="111"/>
                  <a:pt x="52" y="111"/>
                </a:cubicBezTo>
                <a:cubicBezTo>
                  <a:pt x="54" y="111"/>
                  <a:pt x="55" y="110"/>
                  <a:pt x="55" y="108"/>
                </a:cubicBezTo>
                <a:cubicBezTo>
                  <a:pt x="55" y="106"/>
                  <a:pt x="54" y="105"/>
                  <a:pt x="52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21" y="105"/>
                  <a:pt x="7" y="91"/>
                  <a:pt x="7" y="73"/>
                </a:cubicBezTo>
                <a:cubicBezTo>
                  <a:pt x="7" y="56"/>
                  <a:pt x="21" y="42"/>
                  <a:pt x="38" y="42"/>
                </a:cubicBezTo>
                <a:cubicBezTo>
                  <a:pt x="39" y="42"/>
                  <a:pt x="40" y="42"/>
                  <a:pt x="41" y="43"/>
                </a:cubicBezTo>
                <a:cubicBezTo>
                  <a:pt x="43" y="43"/>
                  <a:pt x="44" y="41"/>
                  <a:pt x="45" y="40"/>
                </a:cubicBezTo>
                <a:cubicBezTo>
                  <a:pt x="46" y="31"/>
                  <a:pt x="50" y="22"/>
                  <a:pt x="57" y="16"/>
                </a:cubicBezTo>
                <a:cubicBezTo>
                  <a:pt x="64" y="10"/>
                  <a:pt x="73" y="7"/>
                  <a:pt x="82" y="7"/>
                </a:cubicBezTo>
                <a:cubicBezTo>
                  <a:pt x="103" y="7"/>
                  <a:pt x="120" y="24"/>
                  <a:pt x="120" y="45"/>
                </a:cubicBezTo>
                <a:cubicBezTo>
                  <a:pt x="120" y="46"/>
                  <a:pt x="120" y="47"/>
                  <a:pt x="120" y="47"/>
                </a:cubicBezTo>
                <a:cubicBezTo>
                  <a:pt x="120" y="48"/>
                  <a:pt x="120" y="49"/>
                  <a:pt x="121" y="50"/>
                </a:cubicBezTo>
                <a:cubicBezTo>
                  <a:pt x="122" y="51"/>
                  <a:pt x="123" y="51"/>
                  <a:pt x="124" y="51"/>
                </a:cubicBezTo>
                <a:cubicBezTo>
                  <a:pt x="125" y="51"/>
                  <a:pt x="125" y="51"/>
                  <a:pt x="126" y="51"/>
                </a:cubicBezTo>
                <a:cubicBezTo>
                  <a:pt x="141" y="51"/>
                  <a:pt x="153" y="63"/>
                  <a:pt x="153" y="78"/>
                </a:cubicBezTo>
                <a:cubicBezTo>
                  <a:pt x="153" y="93"/>
                  <a:pt x="141" y="105"/>
                  <a:pt x="126" y="105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09" y="105"/>
                  <a:pt x="108" y="106"/>
                  <a:pt x="108" y="108"/>
                </a:cubicBezTo>
                <a:cubicBezTo>
                  <a:pt x="108" y="110"/>
                  <a:pt x="109" y="111"/>
                  <a:pt x="111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45" y="111"/>
                  <a:pt x="160" y="96"/>
                  <a:pt x="160" y="78"/>
                </a:cubicBezTo>
                <a:cubicBezTo>
                  <a:pt x="160" y="59"/>
                  <a:pt x="145" y="44"/>
                  <a:pt x="127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35572078-7AE7-4B24-9D30-F129CAD54B62}"/>
              </a:ext>
            </a:extLst>
          </p:cNvPr>
          <p:cNvSpPr>
            <a:spLocks/>
          </p:cNvSpPr>
          <p:nvPr userDrawn="1"/>
        </p:nvSpPr>
        <p:spPr bwMode="auto">
          <a:xfrm>
            <a:off x="2195037" y="4001453"/>
            <a:ext cx="92989" cy="82511"/>
          </a:xfrm>
          <a:custGeom>
            <a:avLst/>
            <a:gdLst>
              <a:gd name="T0" fmla="*/ 29 w 33"/>
              <a:gd name="T1" fmla="*/ 0 h 29"/>
              <a:gd name="T2" fmla="*/ 1 w 33"/>
              <a:gd name="T3" fmla="*/ 25 h 29"/>
              <a:gd name="T4" fmla="*/ 4 w 33"/>
              <a:gd name="T5" fmla="*/ 29 h 29"/>
              <a:gd name="T6" fmla="*/ 7 w 33"/>
              <a:gd name="T7" fmla="*/ 26 h 29"/>
              <a:gd name="T8" fmla="*/ 29 w 33"/>
              <a:gd name="T9" fmla="*/ 7 h 29"/>
              <a:gd name="T10" fmla="*/ 33 w 33"/>
              <a:gd name="T11" fmla="*/ 3 h 29"/>
              <a:gd name="T12" fmla="*/ 29 w 33"/>
              <a:gd name="T13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29">
                <a:moveTo>
                  <a:pt x="29" y="0"/>
                </a:moveTo>
                <a:cubicBezTo>
                  <a:pt x="15" y="0"/>
                  <a:pt x="3" y="11"/>
                  <a:pt x="1" y="25"/>
                </a:cubicBezTo>
                <a:cubicBezTo>
                  <a:pt x="0" y="27"/>
                  <a:pt x="2" y="28"/>
                  <a:pt x="4" y="29"/>
                </a:cubicBezTo>
                <a:cubicBezTo>
                  <a:pt x="6" y="29"/>
                  <a:pt x="7" y="27"/>
                  <a:pt x="7" y="26"/>
                </a:cubicBezTo>
                <a:cubicBezTo>
                  <a:pt x="9" y="15"/>
                  <a:pt x="18" y="7"/>
                  <a:pt x="29" y="7"/>
                </a:cubicBezTo>
                <a:cubicBezTo>
                  <a:pt x="31" y="7"/>
                  <a:pt x="33" y="5"/>
                  <a:pt x="33" y="3"/>
                </a:cubicBezTo>
                <a:cubicBezTo>
                  <a:pt x="33" y="2"/>
                  <a:pt x="31" y="0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D3C35F84-2551-4615-9E2E-FD005B8085D1}"/>
              </a:ext>
            </a:extLst>
          </p:cNvPr>
          <p:cNvSpPr>
            <a:spLocks/>
          </p:cNvSpPr>
          <p:nvPr userDrawn="1"/>
        </p:nvSpPr>
        <p:spPr bwMode="auto">
          <a:xfrm>
            <a:off x="2226470" y="4169092"/>
            <a:ext cx="98227" cy="158473"/>
          </a:xfrm>
          <a:custGeom>
            <a:avLst/>
            <a:gdLst>
              <a:gd name="T0" fmla="*/ 34 w 35"/>
              <a:gd name="T1" fmla="*/ 39 h 56"/>
              <a:gd name="T2" fmla="*/ 29 w 35"/>
              <a:gd name="T3" fmla="*/ 38 h 56"/>
              <a:gd name="T4" fmla="*/ 21 w 35"/>
              <a:gd name="T5" fmla="*/ 46 h 56"/>
              <a:gd name="T6" fmla="*/ 21 w 35"/>
              <a:gd name="T7" fmla="*/ 4 h 56"/>
              <a:gd name="T8" fmla="*/ 17 w 35"/>
              <a:gd name="T9" fmla="*/ 0 h 56"/>
              <a:gd name="T10" fmla="*/ 14 w 35"/>
              <a:gd name="T11" fmla="*/ 4 h 56"/>
              <a:gd name="T12" fmla="*/ 14 w 35"/>
              <a:gd name="T13" fmla="*/ 46 h 56"/>
              <a:gd name="T14" fmla="*/ 6 w 35"/>
              <a:gd name="T15" fmla="*/ 38 h 56"/>
              <a:gd name="T16" fmla="*/ 1 w 35"/>
              <a:gd name="T17" fmla="*/ 39 h 56"/>
              <a:gd name="T18" fmla="*/ 1 w 35"/>
              <a:gd name="T19" fmla="*/ 44 h 56"/>
              <a:gd name="T20" fmla="*/ 14 w 35"/>
              <a:gd name="T21" fmla="*/ 55 h 56"/>
              <a:gd name="T22" fmla="*/ 17 w 35"/>
              <a:gd name="T23" fmla="*/ 56 h 56"/>
              <a:gd name="T24" fmla="*/ 21 w 35"/>
              <a:gd name="T25" fmla="*/ 55 h 56"/>
              <a:gd name="T26" fmla="*/ 34 w 35"/>
              <a:gd name="T27" fmla="*/ 44 h 56"/>
              <a:gd name="T28" fmla="*/ 34 w 35"/>
              <a:gd name="T29" fmla="*/ 39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56">
                <a:moveTo>
                  <a:pt x="34" y="39"/>
                </a:moveTo>
                <a:cubicBezTo>
                  <a:pt x="33" y="37"/>
                  <a:pt x="30" y="37"/>
                  <a:pt x="29" y="38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"/>
                  <a:pt x="21" y="4"/>
                  <a:pt x="21" y="4"/>
                </a:cubicBezTo>
                <a:cubicBezTo>
                  <a:pt x="21" y="2"/>
                  <a:pt x="19" y="0"/>
                  <a:pt x="17" y="0"/>
                </a:cubicBezTo>
                <a:cubicBezTo>
                  <a:pt x="16" y="0"/>
                  <a:pt x="14" y="2"/>
                  <a:pt x="14" y="4"/>
                </a:cubicBezTo>
                <a:cubicBezTo>
                  <a:pt x="14" y="46"/>
                  <a:pt x="14" y="46"/>
                  <a:pt x="14" y="46"/>
                </a:cubicBezTo>
                <a:cubicBezTo>
                  <a:pt x="6" y="38"/>
                  <a:pt x="6" y="38"/>
                  <a:pt x="6" y="38"/>
                </a:cubicBezTo>
                <a:cubicBezTo>
                  <a:pt x="4" y="37"/>
                  <a:pt x="2" y="37"/>
                  <a:pt x="1" y="39"/>
                </a:cubicBezTo>
                <a:cubicBezTo>
                  <a:pt x="0" y="40"/>
                  <a:pt x="0" y="42"/>
                  <a:pt x="1" y="44"/>
                </a:cubicBezTo>
                <a:cubicBezTo>
                  <a:pt x="14" y="55"/>
                  <a:pt x="14" y="55"/>
                  <a:pt x="14" y="55"/>
                </a:cubicBezTo>
                <a:cubicBezTo>
                  <a:pt x="15" y="56"/>
                  <a:pt x="16" y="56"/>
                  <a:pt x="17" y="56"/>
                </a:cubicBezTo>
                <a:cubicBezTo>
                  <a:pt x="19" y="56"/>
                  <a:pt x="20" y="56"/>
                  <a:pt x="21" y="5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5" y="40"/>
                  <a:pt x="34" y="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22AC5DA6-D2C7-4E01-AE05-1057CEF405D4}"/>
              </a:ext>
            </a:extLst>
          </p:cNvPr>
          <p:cNvSpPr>
            <a:spLocks/>
          </p:cNvSpPr>
          <p:nvPr userDrawn="1"/>
        </p:nvSpPr>
        <p:spPr bwMode="auto">
          <a:xfrm>
            <a:off x="2045732" y="4478179"/>
            <a:ext cx="450533" cy="314325"/>
          </a:xfrm>
          <a:custGeom>
            <a:avLst/>
            <a:gdLst>
              <a:gd name="T0" fmla="*/ 127 w 160"/>
              <a:gd name="T1" fmla="*/ 44 h 111"/>
              <a:gd name="T2" fmla="*/ 82 w 160"/>
              <a:gd name="T3" fmla="*/ 0 h 111"/>
              <a:gd name="T4" fmla="*/ 53 w 160"/>
              <a:gd name="T5" fmla="*/ 11 h 111"/>
              <a:gd name="T6" fmla="*/ 38 w 160"/>
              <a:gd name="T7" fmla="*/ 36 h 111"/>
              <a:gd name="T8" fmla="*/ 38 w 160"/>
              <a:gd name="T9" fmla="*/ 36 h 111"/>
              <a:gd name="T10" fmla="*/ 0 w 160"/>
              <a:gd name="T11" fmla="*/ 73 h 111"/>
              <a:gd name="T12" fmla="*/ 38 w 160"/>
              <a:gd name="T13" fmla="*/ 111 h 111"/>
              <a:gd name="T14" fmla="*/ 64 w 160"/>
              <a:gd name="T15" fmla="*/ 111 h 111"/>
              <a:gd name="T16" fmla="*/ 68 w 160"/>
              <a:gd name="T17" fmla="*/ 108 h 111"/>
              <a:gd name="T18" fmla="*/ 64 w 160"/>
              <a:gd name="T19" fmla="*/ 105 h 111"/>
              <a:gd name="T20" fmla="*/ 38 w 160"/>
              <a:gd name="T21" fmla="*/ 105 h 111"/>
              <a:gd name="T22" fmla="*/ 7 w 160"/>
              <a:gd name="T23" fmla="*/ 73 h 111"/>
              <a:gd name="T24" fmla="*/ 38 w 160"/>
              <a:gd name="T25" fmla="*/ 42 h 111"/>
              <a:gd name="T26" fmla="*/ 41 w 160"/>
              <a:gd name="T27" fmla="*/ 43 h 111"/>
              <a:gd name="T28" fmla="*/ 45 w 160"/>
              <a:gd name="T29" fmla="*/ 40 h 111"/>
              <a:gd name="T30" fmla="*/ 57 w 160"/>
              <a:gd name="T31" fmla="*/ 16 h 111"/>
              <a:gd name="T32" fmla="*/ 82 w 160"/>
              <a:gd name="T33" fmla="*/ 7 h 111"/>
              <a:gd name="T34" fmla="*/ 120 w 160"/>
              <a:gd name="T35" fmla="*/ 45 h 111"/>
              <a:gd name="T36" fmla="*/ 120 w 160"/>
              <a:gd name="T37" fmla="*/ 47 h 111"/>
              <a:gd name="T38" fmla="*/ 120 w 160"/>
              <a:gd name="T39" fmla="*/ 47 h 111"/>
              <a:gd name="T40" fmla="*/ 121 w 160"/>
              <a:gd name="T41" fmla="*/ 50 h 111"/>
              <a:gd name="T42" fmla="*/ 124 w 160"/>
              <a:gd name="T43" fmla="*/ 51 h 111"/>
              <a:gd name="T44" fmla="*/ 126 w 160"/>
              <a:gd name="T45" fmla="*/ 51 h 111"/>
              <a:gd name="T46" fmla="*/ 153 w 160"/>
              <a:gd name="T47" fmla="*/ 78 h 111"/>
              <a:gd name="T48" fmla="*/ 126 w 160"/>
              <a:gd name="T49" fmla="*/ 105 h 111"/>
              <a:gd name="T50" fmla="*/ 99 w 160"/>
              <a:gd name="T51" fmla="*/ 105 h 111"/>
              <a:gd name="T52" fmla="*/ 95 w 160"/>
              <a:gd name="T53" fmla="*/ 108 h 111"/>
              <a:gd name="T54" fmla="*/ 99 w 160"/>
              <a:gd name="T55" fmla="*/ 111 h 111"/>
              <a:gd name="T56" fmla="*/ 126 w 160"/>
              <a:gd name="T57" fmla="*/ 111 h 111"/>
              <a:gd name="T58" fmla="*/ 160 w 160"/>
              <a:gd name="T59" fmla="*/ 78 h 111"/>
              <a:gd name="T60" fmla="*/ 127 w 160"/>
              <a:gd name="T61" fmla="*/ 44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60" h="111">
                <a:moveTo>
                  <a:pt x="127" y="44"/>
                </a:moveTo>
                <a:cubicBezTo>
                  <a:pt x="127" y="20"/>
                  <a:pt x="107" y="0"/>
                  <a:pt x="82" y="0"/>
                </a:cubicBezTo>
                <a:cubicBezTo>
                  <a:pt x="71" y="0"/>
                  <a:pt x="61" y="4"/>
                  <a:pt x="53" y="11"/>
                </a:cubicBezTo>
                <a:cubicBezTo>
                  <a:pt x="45" y="18"/>
                  <a:pt x="40" y="2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17" y="36"/>
                  <a:pt x="0" y="53"/>
                  <a:pt x="0" y="73"/>
                </a:cubicBezTo>
                <a:cubicBezTo>
                  <a:pt x="0" y="94"/>
                  <a:pt x="17" y="111"/>
                  <a:pt x="38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6" y="111"/>
                  <a:pt x="68" y="110"/>
                  <a:pt x="68" y="108"/>
                </a:cubicBezTo>
                <a:cubicBezTo>
                  <a:pt x="68" y="106"/>
                  <a:pt x="66" y="105"/>
                  <a:pt x="64" y="105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21" y="105"/>
                  <a:pt x="7" y="91"/>
                  <a:pt x="7" y="73"/>
                </a:cubicBezTo>
                <a:cubicBezTo>
                  <a:pt x="7" y="56"/>
                  <a:pt x="21" y="42"/>
                  <a:pt x="38" y="42"/>
                </a:cubicBezTo>
                <a:cubicBezTo>
                  <a:pt x="39" y="42"/>
                  <a:pt x="40" y="42"/>
                  <a:pt x="41" y="43"/>
                </a:cubicBezTo>
                <a:cubicBezTo>
                  <a:pt x="43" y="43"/>
                  <a:pt x="44" y="41"/>
                  <a:pt x="45" y="40"/>
                </a:cubicBezTo>
                <a:cubicBezTo>
                  <a:pt x="46" y="31"/>
                  <a:pt x="50" y="22"/>
                  <a:pt x="57" y="16"/>
                </a:cubicBezTo>
                <a:cubicBezTo>
                  <a:pt x="64" y="10"/>
                  <a:pt x="73" y="7"/>
                  <a:pt x="82" y="7"/>
                </a:cubicBezTo>
                <a:cubicBezTo>
                  <a:pt x="103" y="7"/>
                  <a:pt x="120" y="24"/>
                  <a:pt x="120" y="45"/>
                </a:cubicBezTo>
                <a:cubicBezTo>
                  <a:pt x="120" y="46"/>
                  <a:pt x="120" y="46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8"/>
                  <a:pt x="120" y="49"/>
                  <a:pt x="121" y="50"/>
                </a:cubicBezTo>
                <a:cubicBezTo>
                  <a:pt x="122" y="51"/>
                  <a:pt x="123" y="51"/>
                  <a:pt x="124" y="51"/>
                </a:cubicBezTo>
                <a:cubicBezTo>
                  <a:pt x="125" y="51"/>
                  <a:pt x="125" y="51"/>
                  <a:pt x="126" y="51"/>
                </a:cubicBezTo>
                <a:cubicBezTo>
                  <a:pt x="141" y="51"/>
                  <a:pt x="153" y="63"/>
                  <a:pt x="153" y="78"/>
                </a:cubicBezTo>
                <a:cubicBezTo>
                  <a:pt x="153" y="93"/>
                  <a:pt x="141" y="105"/>
                  <a:pt x="126" y="105"/>
                </a:cubicBezTo>
                <a:cubicBezTo>
                  <a:pt x="99" y="105"/>
                  <a:pt x="99" y="105"/>
                  <a:pt x="99" y="105"/>
                </a:cubicBezTo>
                <a:cubicBezTo>
                  <a:pt x="97" y="105"/>
                  <a:pt x="95" y="106"/>
                  <a:pt x="95" y="108"/>
                </a:cubicBezTo>
                <a:cubicBezTo>
                  <a:pt x="95" y="110"/>
                  <a:pt x="97" y="111"/>
                  <a:pt x="99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45" y="111"/>
                  <a:pt x="160" y="96"/>
                  <a:pt x="160" y="78"/>
                </a:cubicBezTo>
                <a:cubicBezTo>
                  <a:pt x="160" y="59"/>
                  <a:pt x="145" y="44"/>
                  <a:pt x="127" y="4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45636FC9-3458-4CFB-B294-5F35C78BC5CE}"/>
              </a:ext>
            </a:extLst>
          </p:cNvPr>
          <p:cNvSpPr>
            <a:spLocks/>
          </p:cNvSpPr>
          <p:nvPr userDrawn="1"/>
        </p:nvSpPr>
        <p:spPr bwMode="auto">
          <a:xfrm>
            <a:off x="2195037" y="4522708"/>
            <a:ext cx="92989" cy="82511"/>
          </a:xfrm>
          <a:custGeom>
            <a:avLst/>
            <a:gdLst>
              <a:gd name="T0" fmla="*/ 29 w 33"/>
              <a:gd name="T1" fmla="*/ 0 h 29"/>
              <a:gd name="T2" fmla="*/ 1 w 33"/>
              <a:gd name="T3" fmla="*/ 25 h 29"/>
              <a:gd name="T4" fmla="*/ 4 w 33"/>
              <a:gd name="T5" fmla="*/ 29 h 29"/>
              <a:gd name="T6" fmla="*/ 4 w 33"/>
              <a:gd name="T7" fmla="*/ 29 h 29"/>
              <a:gd name="T8" fmla="*/ 7 w 33"/>
              <a:gd name="T9" fmla="*/ 26 h 29"/>
              <a:gd name="T10" fmla="*/ 29 w 33"/>
              <a:gd name="T11" fmla="*/ 7 h 29"/>
              <a:gd name="T12" fmla="*/ 33 w 33"/>
              <a:gd name="T13" fmla="*/ 3 h 29"/>
              <a:gd name="T14" fmla="*/ 29 w 33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9">
                <a:moveTo>
                  <a:pt x="29" y="0"/>
                </a:moveTo>
                <a:cubicBezTo>
                  <a:pt x="15" y="0"/>
                  <a:pt x="3" y="11"/>
                  <a:pt x="1" y="25"/>
                </a:cubicBezTo>
                <a:cubicBezTo>
                  <a:pt x="0" y="27"/>
                  <a:pt x="2" y="28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29"/>
                  <a:pt x="7" y="27"/>
                  <a:pt x="7" y="26"/>
                </a:cubicBezTo>
                <a:cubicBezTo>
                  <a:pt x="9" y="15"/>
                  <a:pt x="18" y="7"/>
                  <a:pt x="29" y="7"/>
                </a:cubicBezTo>
                <a:cubicBezTo>
                  <a:pt x="31" y="7"/>
                  <a:pt x="33" y="5"/>
                  <a:pt x="33" y="3"/>
                </a:cubicBezTo>
                <a:cubicBezTo>
                  <a:pt x="33" y="2"/>
                  <a:pt x="31" y="0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C756762C-46B1-48CE-9B7A-24AB57C63034}"/>
              </a:ext>
            </a:extLst>
          </p:cNvPr>
          <p:cNvSpPr>
            <a:spLocks/>
          </p:cNvSpPr>
          <p:nvPr userDrawn="1"/>
        </p:nvSpPr>
        <p:spPr bwMode="auto">
          <a:xfrm>
            <a:off x="2226470" y="4675943"/>
            <a:ext cx="98227" cy="159782"/>
          </a:xfrm>
          <a:custGeom>
            <a:avLst/>
            <a:gdLst>
              <a:gd name="T0" fmla="*/ 34 w 35"/>
              <a:gd name="T1" fmla="*/ 13 h 56"/>
              <a:gd name="T2" fmla="*/ 21 w 35"/>
              <a:gd name="T3" fmla="*/ 2 h 56"/>
              <a:gd name="T4" fmla="*/ 14 w 35"/>
              <a:gd name="T5" fmla="*/ 2 h 56"/>
              <a:gd name="T6" fmla="*/ 1 w 35"/>
              <a:gd name="T7" fmla="*/ 13 h 56"/>
              <a:gd name="T8" fmla="*/ 1 w 35"/>
              <a:gd name="T9" fmla="*/ 18 h 56"/>
              <a:gd name="T10" fmla="*/ 6 w 35"/>
              <a:gd name="T11" fmla="*/ 18 h 56"/>
              <a:gd name="T12" fmla="*/ 14 w 35"/>
              <a:gd name="T13" fmla="*/ 11 h 56"/>
              <a:gd name="T14" fmla="*/ 14 w 35"/>
              <a:gd name="T15" fmla="*/ 53 h 56"/>
              <a:gd name="T16" fmla="*/ 17 w 35"/>
              <a:gd name="T17" fmla="*/ 56 h 56"/>
              <a:gd name="T18" fmla="*/ 21 w 35"/>
              <a:gd name="T19" fmla="*/ 53 h 56"/>
              <a:gd name="T20" fmla="*/ 21 w 35"/>
              <a:gd name="T21" fmla="*/ 11 h 56"/>
              <a:gd name="T22" fmla="*/ 29 w 35"/>
              <a:gd name="T23" fmla="*/ 18 h 56"/>
              <a:gd name="T24" fmla="*/ 31 w 35"/>
              <a:gd name="T25" fmla="*/ 19 h 56"/>
              <a:gd name="T26" fmla="*/ 34 w 35"/>
              <a:gd name="T27" fmla="*/ 18 h 56"/>
              <a:gd name="T28" fmla="*/ 34 w 35"/>
              <a:gd name="T29" fmla="*/ 13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5" h="56">
                <a:moveTo>
                  <a:pt x="34" y="13"/>
                </a:moveTo>
                <a:cubicBezTo>
                  <a:pt x="21" y="2"/>
                  <a:pt x="21" y="2"/>
                  <a:pt x="21" y="2"/>
                </a:cubicBezTo>
                <a:cubicBezTo>
                  <a:pt x="19" y="0"/>
                  <a:pt x="16" y="0"/>
                  <a:pt x="14" y="2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4"/>
                  <a:pt x="0" y="17"/>
                  <a:pt x="1" y="18"/>
                </a:cubicBezTo>
                <a:cubicBezTo>
                  <a:pt x="2" y="19"/>
                  <a:pt x="4" y="20"/>
                  <a:pt x="6" y="18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55"/>
                  <a:pt x="16" y="56"/>
                  <a:pt x="17" y="56"/>
                </a:cubicBezTo>
                <a:cubicBezTo>
                  <a:pt x="19" y="56"/>
                  <a:pt x="21" y="55"/>
                  <a:pt x="21" y="53"/>
                </a:cubicBezTo>
                <a:cubicBezTo>
                  <a:pt x="21" y="11"/>
                  <a:pt x="21" y="11"/>
                  <a:pt x="21" y="11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19"/>
                  <a:pt x="31" y="19"/>
                  <a:pt x="31" y="19"/>
                </a:cubicBezTo>
                <a:cubicBezTo>
                  <a:pt x="32" y="19"/>
                  <a:pt x="33" y="19"/>
                  <a:pt x="34" y="18"/>
                </a:cubicBezTo>
                <a:cubicBezTo>
                  <a:pt x="35" y="17"/>
                  <a:pt x="35" y="14"/>
                  <a:pt x="34" y="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CA54E9D0-601B-4250-ACA8-72F76399AAC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5011222"/>
            <a:ext cx="450533" cy="315635"/>
          </a:xfrm>
          <a:custGeom>
            <a:avLst/>
            <a:gdLst>
              <a:gd name="T0" fmla="*/ 127 w 160"/>
              <a:gd name="T1" fmla="*/ 44 h 111"/>
              <a:gd name="T2" fmla="*/ 82 w 160"/>
              <a:gd name="T3" fmla="*/ 0 h 111"/>
              <a:gd name="T4" fmla="*/ 53 w 160"/>
              <a:gd name="T5" fmla="*/ 11 h 111"/>
              <a:gd name="T6" fmla="*/ 38 w 160"/>
              <a:gd name="T7" fmla="*/ 36 h 111"/>
              <a:gd name="T8" fmla="*/ 38 w 160"/>
              <a:gd name="T9" fmla="*/ 36 h 111"/>
              <a:gd name="T10" fmla="*/ 0 w 160"/>
              <a:gd name="T11" fmla="*/ 73 h 111"/>
              <a:gd name="T12" fmla="*/ 38 w 160"/>
              <a:gd name="T13" fmla="*/ 111 h 111"/>
              <a:gd name="T14" fmla="*/ 126 w 160"/>
              <a:gd name="T15" fmla="*/ 111 h 111"/>
              <a:gd name="T16" fmla="*/ 160 w 160"/>
              <a:gd name="T17" fmla="*/ 78 h 111"/>
              <a:gd name="T18" fmla="*/ 127 w 160"/>
              <a:gd name="T19" fmla="*/ 44 h 111"/>
              <a:gd name="T20" fmla="*/ 126 w 160"/>
              <a:gd name="T21" fmla="*/ 105 h 111"/>
              <a:gd name="T22" fmla="*/ 38 w 160"/>
              <a:gd name="T23" fmla="*/ 105 h 111"/>
              <a:gd name="T24" fmla="*/ 7 w 160"/>
              <a:gd name="T25" fmla="*/ 73 h 111"/>
              <a:gd name="T26" fmla="*/ 38 w 160"/>
              <a:gd name="T27" fmla="*/ 42 h 111"/>
              <a:gd name="T28" fmla="*/ 41 w 160"/>
              <a:gd name="T29" fmla="*/ 43 h 111"/>
              <a:gd name="T30" fmla="*/ 45 w 160"/>
              <a:gd name="T31" fmla="*/ 40 h 111"/>
              <a:gd name="T32" fmla="*/ 57 w 160"/>
              <a:gd name="T33" fmla="*/ 16 h 111"/>
              <a:gd name="T34" fmla="*/ 82 w 160"/>
              <a:gd name="T35" fmla="*/ 7 h 111"/>
              <a:gd name="T36" fmla="*/ 120 w 160"/>
              <a:gd name="T37" fmla="*/ 45 h 111"/>
              <a:gd name="T38" fmla="*/ 120 w 160"/>
              <a:gd name="T39" fmla="*/ 47 h 111"/>
              <a:gd name="T40" fmla="*/ 120 w 160"/>
              <a:gd name="T41" fmla="*/ 47 h 111"/>
              <a:gd name="T42" fmla="*/ 121 w 160"/>
              <a:gd name="T43" fmla="*/ 50 h 111"/>
              <a:gd name="T44" fmla="*/ 124 w 160"/>
              <a:gd name="T45" fmla="*/ 51 h 111"/>
              <a:gd name="T46" fmla="*/ 126 w 160"/>
              <a:gd name="T47" fmla="*/ 51 h 111"/>
              <a:gd name="T48" fmla="*/ 153 w 160"/>
              <a:gd name="T49" fmla="*/ 78 h 111"/>
              <a:gd name="T50" fmla="*/ 126 w 160"/>
              <a:gd name="T51" fmla="*/ 10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11">
                <a:moveTo>
                  <a:pt x="127" y="44"/>
                </a:moveTo>
                <a:cubicBezTo>
                  <a:pt x="127" y="20"/>
                  <a:pt x="107" y="0"/>
                  <a:pt x="82" y="0"/>
                </a:cubicBezTo>
                <a:cubicBezTo>
                  <a:pt x="71" y="0"/>
                  <a:pt x="61" y="4"/>
                  <a:pt x="53" y="11"/>
                </a:cubicBezTo>
                <a:cubicBezTo>
                  <a:pt x="45" y="18"/>
                  <a:pt x="40" y="26"/>
                  <a:pt x="38" y="36"/>
                </a:cubicBezTo>
                <a:cubicBezTo>
                  <a:pt x="38" y="36"/>
                  <a:pt x="38" y="36"/>
                  <a:pt x="38" y="36"/>
                </a:cubicBezTo>
                <a:cubicBezTo>
                  <a:pt x="17" y="36"/>
                  <a:pt x="0" y="53"/>
                  <a:pt x="0" y="73"/>
                </a:cubicBezTo>
                <a:cubicBezTo>
                  <a:pt x="0" y="94"/>
                  <a:pt x="17" y="111"/>
                  <a:pt x="38" y="111"/>
                </a:cubicBezTo>
                <a:cubicBezTo>
                  <a:pt x="126" y="111"/>
                  <a:pt x="126" y="111"/>
                  <a:pt x="126" y="111"/>
                </a:cubicBezTo>
                <a:cubicBezTo>
                  <a:pt x="145" y="111"/>
                  <a:pt x="160" y="96"/>
                  <a:pt x="160" y="78"/>
                </a:cubicBezTo>
                <a:cubicBezTo>
                  <a:pt x="160" y="59"/>
                  <a:pt x="145" y="44"/>
                  <a:pt x="127" y="44"/>
                </a:cubicBezTo>
                <a:close/>
                <a:moveTo>
                  <a:pt x="126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21" y="105"/>
                  <a:pt x="7" y="91"/>
                  <a:pt x="7" y="73"/>
                </a:cubicBezTo>
                <a:cubicBezTo>
                  <a:pt x="7" y="56"/>
                  <a:pt x="21" y="42"/>
                  <a:pt x="38" y="42"/>
                </a:cubicBezTo>
                <a:cubicBezTo>
                  <a:pt x="39" y="42"/>
                  <a:pt x="40" y="42"/>
                  <a:pt x="41" y="43"/>
                </a:cubicBezTo>
                <a:cubicBezTo>
                  <a:pt x="43" y="43"/>
                  <a:pt x="44" y="41"/>
                  <a:pt x="45" y="40"/>
                </a:cubicBezTo>
                <a:cubicBezTo>
                  <a:pt x="46" y="31"/>
                  <a:pt x="50" y="22"/>
                  <a:pt x="57" y="16"/>
                </a:cubicBezTo>
                <a:cubicBezTo>
                  <a:pt x="64" y="10"/>
                  <a:pt x="73" y="7"/>
                  <a:pt x="82" y="7"/>
                </a:cubicBezTo>
                <a:cubicBezTo>
                  <a:pt x="103" y="7"/>
                  <a:pt x="120" y="24"/>
                  <a:pt x="120" y="45"/>
                </a:cubicBezTo>
                <a:cubicBezTo>
                  <a:pt x="120" y="46"/>
                  <a:pt x="120" y="46"/>
                  <a:pt x="120" y="47"/>
                </a:cubicBezTo>
                <a:cubicBezTo>
                  <a:pt x="120" y="47"/>
                  <a:pt x="120" y="47"/>
                  <a:pt x="120" y="47"/>
                </a:cubicBezTo>
                <a:cubicBezTo>
                  <a:pt x="120" y="48"/>
                  <a:pt x="120" y="49"/>
                  <a:pt x="121" y="50"/>
                </a:cubicBezTo>
                <a:cubicBezTo>
                  <a:pt x="122" y="51"/>
                  <a:pt x="123" y="51"/>
                  <a:pt x="124" y="51"/>
                </a:cubicBezTo>
                <a:cubicBezTo>
                  <a:pt x="125" y="51"/>
                  <a:pt x="125" y="51"/>
                  <a:pt x="126" y="51"/>
                </a:cubicBezTo>
                <a:cubicBezTo>
                  <a:pt x="141" y="51"/>
                  <a:pt x="153" y="63"/>
                  <a:pt x="153" y="78"/>
                </a:cubicBezTo>
                <a:cubicBezTo>
                  <a:pt x="153" y="93"/>
                  <a:pt x="141" y="105"/>
                  <a:pt x="126" y="10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829B292B-42C2-4A41-AD8D-E800910A1D47}"/>
              </a:ext>
            </a:extLst>
          </p:cNvPr>
          <p:cNvSpPr>
            <a:spLocks/>
          </p:cNvSpPr>
          <p:nvPr userDrawn="1"/>
        </p:nvSpPr>
        <p:spPr bwMode="auto">
          <a:xfrm>
            <a:off x="2195037" y="5057061"/>
            <a:ext cx="92989" cy="82511"/>
          </a:xfrm>
          <a:custGeom>
            <a:avLst/>
            <a:gdLst>
              <a:gd name="T0" fmla="*/ 29 w 33"/>
              <a:gd name="T1" fmla="*/ 0 h 29"/>
              <a:gd name="T2" fmla="*/ 1 w 33"/>
              <a:gd name="T3" fmla="*/ 25 h 29"/>
              <a:gd name="T4" fmla="*/ 4 w 33"/>
              <a:gd name="T5" fmla="*/ 29 h 29"/>
              <a:gd name="T6" fmla="*/ 4 w 33"/>
              <a:gd name="T7" fmla="*/ 29 h 29"/>
              <a:gd name="T8" fmla="*/ 7 w 33"/>
              <a:gd name="T9" fmla="*/ 26 h 29"/>
              <a:gd name="T10" fmla="*/ 29 w 33"/>
              <a:gd name="T11" fmla="*/ 7 h 29"/>
              <a:gd name="T12" fmla="*/ 33 w 33"/>
              <a:gd name="T13" fmla="*/ 3 h 29"/>
              <a:gd name="T14" fmla="*/ 29 w 33"/>
              <a:gd name="T15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" h="29">
                <a:moveTo>
                  <a:pt x="29" y="0"/>
                </a:moveTo>
                <a:cubicBezTo>
                  <a:pt x="15" y="0"/>
                  <a:pt x="3" y="11"/>
                  <a:pt x="1" y="25"/>
                </a:cubicBezTo>
                <a:cubicBezTo>
                  <a:pt x="0" y="27"/>
                  <a:pt x="2" y="28"/>
                  <a:pt x="4" y="29"/>
                </a:cubicBezTo>
                <a:cubicBezTo>
                  <a:pt x="4" y="29"/>
                  <a:pt x="4" y="29"/>
                  <a:pt x="4" y="29"/>
                </a:cubicBezTo>
                <a:cubicBezTo>
                  <a:pt x="6" y="29"/>
                  <a:pt x="7" y="27"/>
                  <a:pt x="7" y="26"/>
                </a:cubicBezTo>
                <a:cubicBezTo>
                  <a:pt x="9" y="15"/>
                  <a:pt x="18" y="7"/>
                  <a:pt x="29" y="7"/>
                </a:cubicBezTo>
                <a:cubicBezTo>
                  <a:pt x="31" y="7"/>
                  <a:pt x="33" y="5"/>
                  <a:pt x="33" y="3"/>
                </a:cubicBezTo>
                <a:cubicBezTo>
                  <a:pt x="33" y="2"/>
                  <a:pt x="31" y="0"/>
                  <a:pt x="2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7" name="Freeform 48">
            <a:extLst>
              <a:ext uri="{FF2B5EF4-FFF2-40B4-BE49-F238E27FC236}">
                <a16:creationId xmlns:a16="http://schemas.microsoft.com/office/drawing/2014/main" id="{9F116FCC-9803-4230-8416-85216B1201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130863" y="5573077"/>
            <a:ext cx="281584" cy="284203"/>
          </a:xfrm>
          <a:custGeom>
            <a:avLst/>
            <a:gdLst>
              <a:gd name="T0" fmla="*/ 50 w 100"/>
              <a:gd name="T1" fmla="*/ 0 h 100"/>
              <a:gd name="T2" fmla="*/ 0 w 100"/>
              <a:gd name="T3" fmla="*/ 50 h 100"/>
              <a:gd name="T4" fmla="*/ 50 w 100"/>
              <a:gd name="T5" fmla="*/ 100 h 100"/>
              <a:gd name="T6" fmla="*/ 100 w 100"/>
              <a:gd name="T7" fmla="*/ 50 h 100"/>
              <a:gd name="T8" fmla="*/ 50 w 100"/>
              <a:gd name="T9" fmla="*/ 0 h 100"/>
              <a:gd name="T10" fmla="*/ 54 w 100"/>
              <a:gd name="T11" fmla="*/ 93 h 100"/>
              <a:gd name="T12" fmla="*/ 54 w 100"/>
              <a:gd name="T13" fmla="*/ 89 h 100"/>
              <a:gd name="T14" fmla="*/ 50 w 100"/>
              <a:gd name="T15" fmla="*/ 86 h 100"/>
              <a:gd name="T16" fmla="*/ 47 w 100"/>
              <a:gd name="T17" fmla="*/ 89 h 100"/>
              <a:gd name="T18" fmla="*/ 47 w 100"/>
              <a:gd name="T19" fmla="*/ 93 h 100"/>
              <a:gd name="T20" fmla="*/ 7 w 100"/>
              <a:gd name="T21" fmla="*/ 53 h 100"/>
              <a:gd name="T22" fmla="*/ 11 w 100"/>
              <a:gd name="T23" fmla="*/ 53 h 100"/>
              <a:gd name="T24" fmla="*/ 14 w 100"/>
              <a:gd name="T25" fmla="*/ 50 h 100"/>
              <a:gd name="T26" fmla="*/ 11 w 100"/>
              <a:gd name="T27" fmla="*/ 46 h 100"/>
              <a:gd name="T28" fmla="*/ 7 w 100"/>
              <a:gd name="T29" fmla="*/ 46 h 100"/>
              <a:gd name="T30" fmla="*/ 47 w 100"/>
              <a:gd name="T31" fmla="*/ 6 h 100"/>
              <a:gd name="T32" fmla="*/ 47 w 100"/>
              <a:gd name="T33" fmla="*/ 10 h 100"/>
              <a:gd name="T34" fmla="*/ 50 w 100"/>
              <a:gd name="T35" fmla="*/ 14 h 100"/>
              <a:gd name="T36" fmla="*/ 54 w 100"/>
              <a:gd name="T37" fmla="*/ 10 h 100"/>
              <a:gd name="T38" fmla="*/ 54 w 100"/>
              <a:gd name="T39" fmla="*/ 6 h 100"/>
              <a:gd name="T40" fmla="*/ 94 w 100"/>
              <a:gd name="T41" fmla="*/ 46 h 100"/>
              <a:gd name="T42" fmla="*/ 90 w 100"/>
              <a:gd name="T43" fmla="*/ 46 h 100"/>
              <a:gd name="T44" fmla="*/ 86 w 100"/>
              <a:gd name="T45" fmla="*/ 50 h 100"/>
              <a:gd name="T46" fmla="*/ 90 w 100"/>
              <a:gd name="T47" fmla="*/ 53 h 100"/>
              <a:gd name="T48" fmla="*/ 94 w 100"/>
              <a:gd name="T49" fmla="*/ 53 h 100"/>
              <a:gd name="T50" fmla="*/ 54 w 100"/>
              <a:gd name="T51" fmla="*/ 93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0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0" y="77"/>
                  <a:pt x="100" y="50"/>
                </a:cubicBezTo>
                <a:cubicBezTo>
                  <a:pt x="100" y="22"/>
                  <a:pt x="78" y="0"/>
                  <a:pt x="50" y="0"/>
                </a:cubicBezTo>
                <a:close/>
                <a:moveTo>
                  <a:pt x="54" y="93"/>
                </a:moveTo>
                <a:cubicBezTo>
                  <a:pt x="54" y="89"/>
                  <a:pt x="54" y="89"/>
                  <a:pt x="54" y="89"/>
                </a:cubicBezTo>
                <a:cubicBezTo>
                  <a:pt x="54" y="87"/>
                  <a:pt x="52" y="86"/>
                  <a:pt x="50" y="86"/>
                </a:cubicBezTo>
                <a:cubicBezTo>
                  <a:pt x="49" y="86"/>
                  <a:pt x="47" y="87"/>
                  <a:pt x="47" y="89"/>
                </a:cubicBezTo>
                <a:cubicBezTo>
                  <a:pt x="47" y="93"/>
                  <a:pt x="47" y="93"/>
                  <a:pt x="47" y="93"/>
                </a:cubicBezTo>
                <a:cubicBezTo>
                  <a:pt x="26" y="91"/>
                  <a:pt x="9" y="74"/>
                  <a:pt x="7" y="53"/>
                </a:cubicBezTo>
                <a:cubicBezTo>
                  <a:pt x="11" y="53"/>
                  <a:pt x="11" y="53"/>
                  <a:pt x="11" y="53"/>
                </a:cubicBezTo>
                <a:cubicBezTo>
                  <a:pt x="13" y="53"/>
                  <a:pt x="14" y="51"/>
                  <a:pt x="14" y="50"/>
                </a:cubicBezTo>
                <a:cubicBezTo>
                  <a:pt x="14" y="48"/>
                  <a:pt x="13" y="46"/>
                  <a:pt x="11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9" y="25"/>
                  <a:pt x="26" y="8"/>
                  <a:pt x="47" y="6"/>
                </a:cubicBezTo>
                <a:cubicBezTo>
                  <a:pt x="47" y="10"/>
                  <a:pt x="47" y="10"/>
                  <a:pt x="47" y="10"/>
                </a:cubicBezTo>
                <a:cubicBezTo>
                  <a:pt x="47" y="12"/>
                  <a:pt x="49" y="14"/>
                  <a:pt x="50" y="14"/>
                </a:cubicBezTo>
                <a:cubicBezTo>
                  <a:pt x="52" y="14"/>
                  <a:pt x="54" y="12"/>
                  <a:pt x="54" y="10"/>
                </a:cubicBezTo>
                <a:cubicBezTo>
                  <a:pt x="54" y="6"/>
                  <a:pt x="54" y="6"/>
                  <a:pt x="54" y="6"/>
                </a:cubicBezTo>
                <a:cubicBezTo>
                  <a:pt x="75" y="8"/>
                  <a:pt x="92" y="25"/>
                  <a:pt x="94" y="46"/>
                </a:cubicBezTo>
                <a:cubicBezTo>
                  <a:pt x="90" y="46"/>
                  <a:pt x="90" y="46"/>
                  <a:pt x="90" y="46"/>
                </a:cubicBezTo>
                <a:cubicBezTo>
                  <a:pt x="88" y="46"/>
                  <a:pt x="86" y="48"/>
                  <a:pt x="86" y="50"/>
                </a:cubicBezTo>
                <a:cubicBezTo>
                  <a:pt x="86" y="51"/>
                  <a:pt x="88" y="53"/>
                  <a:pt x="90" y="53"/>
                </a:cubicBezTo>
                <a:cubicBezTo>
                  <a:pt x="94" y="53"/>
                  <a:pt x="94" y="53"/>
                  <a:pt x="94" y="53"/>
                </a:cubicBezTo>
                <a:cubicBezTo>
                  <a:pt x="92" y="74"/>
                  <a:pt x="75" y="91"/>
                  <a:pt x="54" y="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4A5721E7-D345-4CAA-9F05-75D871A140F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79785" y="5453897"/>
            <a:ext cx="385048" cy="454462"/>
          </a:xfrm>
          <a:custGeom>
            <a:avLst/>
            <a:gdLst>
              <a:gd name="T0" fmla="*/ 72 w 137"/>
              <a:gd name="T1" fmla="*/ 23 h 160"/>
              <a:gd name="T2" fmla="*/ 72 w 137"/>
              <a:gd name="T3" fmla="*/ 19 h 160"/>
              <a:gd name="T4" fmla="*/ 77 w 137"/>
              <a:gd name="T5" fmla="*/ 19 h 160"/>
              <a:gd name="T6" fmla="*/ 80 w 137"/>
              <a:gd name="T7" fmla="*/ 16 h 160"/>
              <a:gd name="T8" fmla="*/ 80 w 137"/>
              <a:gd name="T9" fmla="*/ 3 h 160"/>
              <a:gd name="T10" fmla="*/ 77 w 137"/>
              <a:gd name="T11" fmla="*/ 0 h 160"/>
              <a:gd name="T12" fmla="*/ 60 w 137"/>
              <a:gd name="T13" fmla="*/ 0 h 160"/>
              <a:gd name="T14" fmla="*/ 57 w 137"/>
              <a:gd name="T15" fmla="*/ 3 h 160"/>
              <a:gd name="T16" fmla="*/ 57 w 137"/>
              <a:gd name="T17" fmla="*/ 16 h 160"/>
              <a:gd name="T18" fmla="*/ 60 w 137"/>
              <a:gd name="T19" fmla="*/ 19 h 160"/>
              <a:gd name="T20" fmla="*/ 65 w 137"/>
              <a:gd name="T21" fmla="*/ 19 h 160"/>
              <a:gd name="T22" fmla="*/ 65 w 137"/>
              <a:gd name="T23" fmla="*/ 23 h 160"/>
              <a:gd name="T24" fmla="*/ 0 w 137"/>
              <a:gd name="T25" fmla="*/ 92 h 160"/>
              <a:gd name="T26" fmla="*/ 68 w 137"/>
              <a:gd name="T27" fmla="*/ 160 h 160"/>
              <a:gd name="T28" fmla="*/ 137 w 137"/>
              <a:gd name="T29" fmla="*/ 92 h 160"/>
              <a:gd name="T30" fmla="*/ 72 w 137"/>
              <a:gd name="T31" fmla="*/ 23 h 160"/>
              <a:gd name="T32" fmla="*/ 63 w 137"/>
              <a:gd name="T33" fmla="*/ 13 h 160"/>
              <a:gd name="T34" fmla="*/ 63 w 137"/>
              <a:gd name="T35" fmla="*/ 6 h 160"/>
              <a:gd name="T36" fmla="*/ 74 w 137"/>
              <a:gd name="T37" fmla="*/ 6 h 160"/>
              <a:gd name="T38" fmla="*/ 74 w 137"/>
              <a:gd name="T39" fmla="*/ 13 h 160"/>
              <a:gd name="T40" fmla="*/ 63 w 137"/>
              <a:gd name="T41" fmla="*/ 13 h 160"/>
              <a:gd name="T42" fmla="*/ 68 w 137"/>
              <a:gd name="T43" fmla="*/ 153 h 160"/>
              <a:gd name="T44" fmla="*/ 7 w 137"/>
              <a:gd name="T45" fmla="*/ 92 h 160"/>
              <a:gd name="T46" fmla="*/ 68 w 137"/>
              <a:gd name="T47" fmla="*/ 30 h 160"/>
              <a:gd name="T48" fmla="*/ 130 w 137"/>
              <a:gd name="T49" fmla="*/ 92 h 160"/>
              <a:gd name="T50" fmla="*/ 68 w 137"/>
              <a:gd name="T51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7" h="160">
                <a:moveTo>
                  <a:pt x="72" y="23"/>
                </a:moveTo>
                <a:cubicBezTo>
                  <a:pt x="72" y="19"/>
                  <a:pt x="72" y="19"/>
                  <a:pt x="72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9" y="19"/>
                  <a:pt x="80" y="18"/>
                  <a:pt x="80" y="16"/>
                </a:cubicBezTo>
                <a:cubicBezTo>
                  <a:pt x="80" y="3"/>
                  <a:pt x="80" y="3"/>
                  <a:pt x="80" y="3"/>
                </a:cubicBezTo>
                <a:cubicBezTo>
                  <a:pt x="80" y="1"/>
                  <a:pt x="79" y="0"/>
                  <a:pt x="77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58" y="0"/>
                  <a:pt x="57" y="1"/>
                  <a:pt x="57" y="3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8"/>
                  <a:pt x="58" y="19"/>
                  <a:pt x="60" y="19"/>
                </a:cubicBezTo>
                <a:cubicBezTo>
                  <a:pt x="65" y="19"/>
                  <a:pt x="65" y="19"/>
                  <a:pt x="65" y="19"/>
                </a:cubicBezTo>
                <a:cubicBezTo>
                  <a:pt x="65" y="23"/>
                  <a:pt x="65" y="23"/>
                  <a:pt x="65" y="23"/>
                </a:cubicBezTo>
                <a:cubicBezTo>
                  <a:pt x="29" y="25"/>
                  <a:pt x="0" y="55"/>
                  <a:pt x="0" y="92"/>
                </a:cubicBezTo>
                <a:cubicBezTo>
                  <a:pt x="0" y="129"/>
                  <a:pt x="31" y="160"/>
                  <a:pt x="68" y="160"/>
                </a:cubicBezTo>
                <a:cubicBezTo>
                  <a:pt x="106" y="160"/>
                  <a:pt x="137" y="129"/>
                  <a:pt x="137" y="92"/>
                </a:cubicBezTo>
                <a:cubicBezTo>
                  <a:pt x="137" y="55"/>
                  <a:pt x="108" y="25"/>
                  <a:pt x="72" y="23"/>
                </a:cubicBezTo>
                <a:close/>
                <a:moveTo>
                  <a:pt x="63" y="13"/>
                </a:moveTo>
                <a:cubicBezTo>
                  <a:pt x="63" y="6"/>
                  <a:pt x="63" y="6"/>
                  <a:pt x="63" y="6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13"/>
                  <a:pt x="74" y="13"/>
                  <a:pt x="74" y="13"/>
                </a:cubicBezTo>
                <a:lnTo>
                  <a:pt x="63" y="13"/>
                </a:lnTo>
                <a:close/>
                <a:moveTo>
                  <a:pt x="68" y="153"/>
                </a:moveTo>
                <a:cubicBezTo>
                  <a:pt x="34" y="153"/>
                  <a:pt x="7" y="126"/>
                  <a:pt x="7" y="92"/>
                </a:cubicBezTo>
                <a:cubicBezTo>
                  <a:pt x="7" y="58"/>
                  <a:pt x="34" y="30"/>
                  <a:pt x="68" y="30"/>
                </a:cubicBezTo>
                <a:cubicBezTo>
                  <a:pt x="102" y="30"/>
                  <a:pt x="130" y="58"/>
                  <a:pt x="130" y="92"/>
                </a:cubicBezTo>
                <a:cubicBezTo>
                  <a:pt x="130" y="126"/>
                  <a:pt x="102" y="153"/>
                  <a:pt x="68" y="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E26429AA-056C-44F5-84C4-B7345163310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200275" y="5643801"/>
            <a:ext cx="141447" cy="140137"/>
          </a:xfrm>
          <a:custGeom>
            <a:avLst/>
            <a:gdLst>
              <a:gd name="T0" fmla="*/ 49 w 50"/>
              <a:gd name="T1" fmla="*/ 1 h 49"/>
              <a:gd name="T2" fmla="*/ 46 w 50"/>
              <a:gd name="T3" fmla="*/ 0 h 49"/>
              <a:gd name="T4" fmla="*/ 16 w 50"/>
              <a:gd name="T5" fmla="*/ 14 h 49"/>
              <a:gd name="T6" fmla="*/ 16 w 50"/>
              <a:gd name="T7" fmla="*/ 14 h 49"/>
              <a:gd name="T8" fmla="*/ 16 w 50"/>
              <a:gd name="T9" fmla="*/ 14 h 49"/>
              <a:gd name="T10" fmla="*/ 16 w 50"/>
              <a:gd name="T11" fmla="*/ 14 h 49"/>
              <a:gd name="T12" fmla="*/ 15 w 50"/>
              <a:gd name="T13" fmla="*/ 14 h 49"/>
              <a:gd name="T14" fmla="*/ 15 w 50"/>
              <a:gd name="T15" fmla="*/ 14 h 49"/>
              <a:gd name="T16" fmla="*/ 15 w 50"/>
              <a:gd name="T17" fmla="*/ 14 h 49"/>
              <a:gd name="T18" fmla="*/ 15 w 50"/>
              <a:gd name="T19" fmla="*/ 14 h 49"/>
              <a:gd name="T20" fmla="*/ 15 w 50"/>
              <a:gd name="T21" fmla="*/ 15 h 49"/>
              <a:gd name="T22" fmla="*/ 15 w 50"/>
              <a:gd name="T23" fmla="*/ 15 h 49"/>
              <a:gd name="T24" fmla="*/ 15 w 50"/>
              <a:gd name="T25" fmla="*/ 15 h 49"/>
              <a:gd name="T26" fmla="*/ 14 w 50"/>
              <a:gd name="T27" fmla="*/ 15 h 49"/>
              <a:gd name="T28" fmla="*/ 14 w 50"/>
              <a:gd name="T29" fmla="*/ 15 h 49"/>
              <a:gd name="T30" fmla="*/ 14 w 50"/>
              <a:gd name="T31" fmla="*/ 15 h 49"/>
              <a:gd name="T32" fmla="*/ 1 w 50"/>
              <a:gd name="T33" fmla="*/ 45 h 49"/>
              <a:gd name="T34" fmla="*/ 2 w 50"/>
              <a:gd name="T35" fmla="*/ 48 h 49"/>
              <a:gd name="T36" fmla="*/ 4 w 50"/>
              <a:gd name="T37" fmla="*/ 49 h 49"/>
              <a:gd name="T38" fmla="*/ 5 w 50"/>
              <a:gd name="T39" fmla="*/ 49 h 49"/>
              <a:gd name="T40" fmla="*/ 35 w 50"/>
              <a:gd name="T41" fmla="*/ 36 h 49"/>
              <a:gd name="T42" fmla="*/ 35 w 50"/>
              <a:gd name="T43" fmla="*/ 36 h 49"/>
              <a:gd name="T44" fmla="*/ 35 w 50"/>
              <a:gd name="T45" fmla="*/ 36 h 49"/>
              <a:gd name="T46" fmla="*/ 35 w 50"/>
              <a:gd name="T47" fmla="*/ 35 h 49"/>
              <a:gd name="T48" fmla="*/ 35 w 50"/>
              <a:gd name="T49" fmla="*/ 35 h 49"/>
              <a:gd name="T50" fmla="*/ 35 w 50"/>
              <a:gd name="T51" fmla="*/ 35 h 49"/>
              <a:gd name="T52" fmla="*/ 36 w 50"/>
              <a:gd name="T53" fmla="*/ 35 h 49"/>
              <a:gd name="T54" fmla="*/ 36 w 50"/>
              <a:gd name="T55" fmla="*/ 35 h 49"/>
              <a:gd name="T56" fmla="*/ 36 w 50"/>
              <a:gd name="T57" fmla="*/ 35 h 49"/>
              <a:gd name="T58" fmla="*/ 36 w 50"/>
              <a:gd name="T59" fmla="*/ 35 h 49"/>
              <a:gd name="T60" fmla="*/ 36 w 50"/>
              <a:gd name="T61" fmla="*/ 34 h 49"/>
              <a:gd name="T62" fmla="*/ 36 w 50"/>
              <a:gd name="T63" fmla="*/ 34 h 49"/>
              <a:gd name="T64" fmla="*/ 36 w 50"/>
              <a:gd name="T65" fmla="*/ 34 h 49"/>
              <a:gd name="T66" fmla="*/ 36 w 50"/>
              <a:gd name="T67" fmla="*/ 34 h 49"/>
              <a:gd name="T68" fmla="*/ 50 w 50"/>
              <a:gd name="T69" fmla="*/ 4 h 49"/>
              <a:gd name="T70" fmla="*/ 49 w 50"/>
              <a:gd name="T71" fmla="*/ 1 h 49"/>
              <a:gd name="T72" fmla="*/ 10 w 50"/>
              <a:gd name="T73" fmla="*/ 40 h 49"/>
              <a:gd name="T74" fmla="*/ 18 w 50"/>
              <a:gd name="T75" fmla="*/ 22 h 49"/>
              <a:gd name="T76" fmla="*/ 28 w 50"/>
              <a:gd name="T77" fmla="*/ 32 h 49"/>
              <a:gd name="T78" fmla="*/ 10 w 50"/>
              <a:gd name="T79" fmla="*/ 40 h 49"/>
              <a:gd name="T80" fmla="*/ 32 w 50"/>
              <a:gd name="T81" fmla="*/ 27 h 49"/>
              <a:gd name="T82" fmla="*/ 23 w 50"/>
              <a:gd name="T83" fmla="*/ 18 h 49"/>
              <a:gd name="T84" fmla="*/ 40 w 50"/>
              <a:gd name="T85" fmla="*/ 10 h 49"/>
              <a:gd name="T86" fmla="*/ 32 w 50"/>
              <a:gd name="T87" fmla="*/ 27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" h="49">
                <a:moveTo>
                  <a:pt x="49" y="1"/>
                </a:moveTo>
                <a:cubicBezTo>
                  <a:pt x="48" y="0"/>
                  <a:pt x="47" y="0"/>
                  <a:pt x="46" y="0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" y="45"/>
                  <a:pt x="1" y="45"/>
                  <a:pt x="1" y="45"/>
                </a:cubicBezTo>
                <a:cubicBezTo>
                  <a:pt x="0" y="46"/>
                  <a:pt x="1" y="48"/>
                  <a:pt x="2" y="48"/>
                </a:cubicBezTo>
                <a:cubicBezTo>
                  <a:pt x="2" y="49"/>
                  <a:pt x="3" y="49"/>
                  <a:pt x="4" y="49"/>
                </a:cubicBezTo>
                <a:cubicBezTo>
                  <a:pt x="4" y="49"/>
                  <a:pt x="5" y="49"/>
                  <a:pt x="5" y="49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6"/>
                  <a:pt x="35" y="36"/>
                </a:cubicBezTo>
                <a:cubicBezTo>
                  <a:pt x="35" y="36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36" y="34"/>
                  <a:pt x="36" y="34"/>
                  <a:pt x="36" y="34"/>
                </a:cubicBezTo>
                <a:cubicBezTo>
                  <a:pt x="50" y="4"/>
                  <a:pt x="50" y="4"/>
                  <a:pt x="50" y="4"/>
                </a:cubicBezTo>
                <a:cubicBezTo>
                  <a:pt x="50" y="3"/>
                  <a:pt x="50" y="2"/>
                  <a:pt x="49" y="1"/>
                </a:cubicBezTo>
                <a:close/>
                <a:moveTo>
                  <a:pt x="10" y="40"/>
                </a:moveTo>
                <a:cubicBezTo>
                  <a:pt x="18" y="22"/>
                  <a:pt x="18" y="22"/>
                  <a:pt x="18" y="22"/>
                </a:cubicBezTo>
                <a:cubicBezTo>
                  <a:pt x="28" y="32"/>
                  <a:pt x="28" y="32"/>
                  <a:pt x="28" y="32"/>
                </a:cubicBezTo>
                <a:lnTo>
                  <a:pt x="10" y="40"/>
                </a:lnTo>
                <a:close/>
                <a:moveTo>
                  <a:pt x="32" y="27"/>
                </a:moveTo>
                <a:cubicBezTo>
                  <a:pt x="23" y="18"/>
                  <a:pt x="23" y="18"/>
                  <a:pt x="23" y="18"/>
                </a:cubicBezTo>
                <a:cubicBezTo>
                  <a:pt x="40" y="10"/>
                  <a:pt x="40" y="10"/>
                  <a:pt x="40" y="10"/>
                </a:cubicBezTo>
                <a:lnTo>
                  <a:pt x="32" y="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566A7173-3629-423A-8C5F-599E8B4C398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45732" y="6010513"/>
            <a:ext cx="450533" cy="348377"/>
          </a:xfrm>
          <a:custGeom>
            <a:avLst/>
            <a:gdLst>
              <a:gd name="T0" fmla="*/ 130 w 160"/>
              <a:gd name="T1" fmla="*/ 36 h 123"/>
              <a:gd name="T2" fmla="*/ 117 w 160"/>
              <a:gd name="T3" fmla="*/ 0 h 123"/>
              <a:gd name="T4" fmla="*/ 0 w 160"/>
              <a:gd name="T5" fmla="*/ 13 h 123"/>
              <a:gd name="T6" fmla="*/ 13 w 160"/>
              <a:gd name="T7" fmla="*/ 87 h 123"/>
              <a:gd name="T8" fmla="*/ 30 w 160"/>
              <a:gd name="T9" fmla="*/ 110 h 123"/>
              <a:gd name="T10" fmla="*/ 147 w 160"/>
              <a:gd name="T11" fmla="*/ 123 h 123"/>
              <a:gd name="T12" fmla="*/ 160 w 160"/>
              <a:gd name="T13" fmla="*/ 50 h 123"/>
              <a:gd name="T14" fmla="*/ 8 w 160"/>
              <a:gd name="T15" fmla="*/ 13 h 123"/>
              <a:gd name="T16" fmla="*/ 117 w 160"/>
              <a:gd name="T17" fmla="*/ 8 h 123"/>
              <a:gd name="T18" fmla="*/ 123 w 160"/>
              <a:gd name="T19" fmla="*/ 19 h 123"/>
              <a:gd name="T20" fmla="*/ 8 w 160"/>
              <a:gd name="T21" fmla="*/ 13 h 123"/>
              <a:gd name="T22" fmla="*/ 30 w 160"/>
              <a:gd name="T23" fmla="*/ 79 h 123"/>
              <a:gd name="T24" fmla="*/ 8 w 160"/>
              <a:gd name="T25" fmla="*/ 73 h 123"/>
              <a:gd name="T26" fmla="*/ 31 w 160"/>
              <a:gd name="T27" fmla="*/ 44 h 123"/>
              <a:gd name="T28" fmla="*/ 8 w 160"/>
              <a:gd name="T29" fmla="*/ 36 h 123"/>
              <a:gd name="T30" fmla="*/ 123 w 160"/>
              <a:gd name="T31" fmla="*/ 26 h 123"/>
              <a:gd name="T32" fmla="*/ 43 w 160"/>
              <a:gd name="T33" fmla="*/ 36 h 123"/>
              <a:gd name="T34" fmla="*/ 8 w 160"/>
              <a:gd name="T35" fmla="*/ 36 h 123"/>
              <a:gd name="T36" fmla="*/ 43 w 160"/>
              <a:gd name="T37" fmla="*/ 115 h 123"/>
              <a:gd name="T38" fmla="*/ 37 w 160"/>
              <a:gd name="T39" fmla="*/ 50 h 123"/>
              <a:gd name="T40" fmla="*/ 127 w 160"/>
              <a:gd name="T41" fmla="*/ 44 h 123"/>
              <a:gd name="T42" fmla="*/ 147 w 160"/>
              <a:gd name="T43" fmla="*/ 44 h 123"/>
              <a:gd name="T44" fmla="*/ 152 w 160"/>
              <a:gd name="T45" fmla="*/ 110 h 123"/>
              <a:gd name="T46" fmla="*/ 147 w 160"/>
              <a:gd name="T47" fmla="*/ 115 h 123"/>
              <a:gd name="T48" fmla="*/ 95 w 160"/>
              <a:gd name="T49" fmla="*/ 65 h 123"/>
              <a:gd name="T50" fmla="*/ 65 w 160"/>
              <a:gd name="T51" fmla="*/ 80 h 123"/>
              <a:gd name="T52" fmla="*/ 95 w 160"/>
              <a:gd name="T53" fmla="*/ 94 h 123"/>
              <a:gd name="T54" fmla="*/ 125 w 160"/>
              <a:gd name="T55" fmla="*/ 80 h 123"/>
              <a:gd name="T56" fmla="*/ 90 w 160"/>
              <a:gd name="T57" fmla="*/ 88 h 123"/>
              <a:gd name="T58" fmla="*/ 73 w 160"/>
              <a:gd name="T59" fmla="*/ 80 h 123"/>
              <a:gd name="T60" fmla="*/ 90 w 160"/>
              <a:gd name="T61" fmla="*/ 71 h 123"/>
              <a:gd name="T62" fmla="*/ 90 w 160"/>
              <a:gd name="T63" fmla="*/ 88 h 123"/>
              <a:gd name="T64" fmla="*/ 96 w 160"/>
              <a:gd name="T65" fmla="*/ 80 h 123"/>
              <a:gd name="T66" fmla="*/ 117 w 160"/>
              <a:gd name="T67" fmla="*/ 8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23">
                <a:moveTo>
                  <a:pt x="147" y="36"/>
                </a:moveTo>
                <a:cubicBezTo>
                  <a:pt x="130" y="36"/>
                  <a:pt x="130" y="36"/>
                  <a:pt x="130" y="36"/>
                </a:cubicBezTo>
                <a:cubicBezTo>
                  <a:pt x="130" y="13"/>
                  <a:pt x="130" y="13"/>
                  <a:pt x="130" y="13"/>
                </a:cubicBezTo>
                <a:cubicBezTo>
                  <a:pt x="130" y="6"/>
                  <a:pt x="124" y="0"/>
                  <a:pt x="117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81"/>
                  <a:pt x="6" y="87"/>
                  <a:pt x="13" y="87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110"/>
                  <a:pt x="30" y="110"/>
                  <a:pt x="30" y="110"/>
                </a:cubicBezTo>
                <a:cubicBezTo>
                  <a:pt x="30" y="117"/>
                  <a:pt x="36" y="123"/>
                  <a:pt x="43" y="123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154" y="123"/>
                  <a:pt x="160" y="117"/>
                  <a:pt x="160" y="110"/>
                </a:cubicBezTo>
                <a:cubicBezTo>
                  <a:pt x="160" y="50"/>
                  <a:pt x="160" y="50"/>
                  <a:pt x="160" y="50"/>
                </a:cubicBezTo>
                <a:cubicBezTo>
                  <a:pt x="160" y="42"/>
                  <a:pt x="154" y="36"/>
                  <a:pt x="147" y="36"/>
                </a:cubicBezTo>
                <a:close/>
                <a:moveTo>
                  <a:pt x="8" y="13"/>
                </a:moveTo>
                <a:cubicBezTo>
                  <a:pt x="8" y="10"/>
                  <a:pt x="10" y="8"/>
                  <a:pt x="13" y="8"/>
                </a:cubicBezTo>
                <a:cubicBezTo>
                  <a:pt x="117" y="8"/>
                  <a:pt x="117" y="8"/>
                  <a:pt x="117" y="8"/>
                </a:cubicBezTo>
                <a:cubicBezTo>
                  <a:pt x="120" y="8"/>
                  <a:pt x="123" y="10"/>
                  <a:pt x="123" y="13"/>
                </a:cubicBezTo>
                <a:cubicBezTo>
                  <a:pt x="123" y="19"/>
                  <a:pt x="123" y="19"/>
                  <a:pt x="123" y="19"/>
                </a:cubicBezTo>
                <a:cubicBezTo>
                  <a:pt x="8" y="19"/>
                  <a:pt x="8" y="19"/>
                  <a:pt x="8" y="19"/>
                </a:cubicBezTo>
                <a:lnTo>
                  <a:pt x="8" y="13"/>
                </a:lnTo>
                <a:close/>
                <a:moveTo>
                  <a:pt x="30" y="50"/>
                </a:moveTo>
                <a:cubicBezTo>
                  <a:pt x="30" y="79"/>
                  <a:pt x="30" y="79"/>
                  <a:pt x="30" y="79"/>
                </a:cubicBezTo>
                <a:cubicBezTo>
                  <a:pt x="13" y="79"/>
                  <a:pt x="13" y="79"/>
                  <a:pt x="13" y="79"/>
                </a:cubicBezTo>
                <a:cubicBezTo>
                  <a:pt x="10" y="79"/>
                  <a:pt x="8" y="76"/>
                  <a:pt x="8" y="73"/>
                </a:cubicBezTo>
                <a:cubicBezTo>
                  <a:pt x="8" y="44"/>
                  <a:pt x="8" y="44"/>
                  <a:pt x="8" y="44"/>
                </a:cubicBezTo>
                <a:cubicBezTo>
                  <a:pt x="31" y="44"/>
                  <a:pt x="31" y="44"/>
                  <a:pt x="31" y="44"/>
                </a:cubicBezTo>
                <a:cubicBezTo>
                  <a:pt x="30" y="46"/>
                  <a:pt x="30" y="48"/>
                  <a:pt x="30" y="50"/>
                </a:cubicBezTo>
                <a:close/>
                <a:moveTo>
                  <a:pt x="8" y="36"/>
                </a:moveTo>
                <a:cubicBezTo>
                  <a:pt x="8" y="26"/>
                  <a:pt x="8" y="26"/>
                  <a:pt x="8" y="26"/>
                </a:cubicBezTo>
                <a:cubicBezTo>
                  <a:pt x="123" y="26"/>
                  <a:pt x="123" y="26"/>
                  <a:pt x="123" y="26"/>
                </a:cubicBezTo>
                <a:cubicBezTo>
                  <a:pt x="123" y="36"/>
                  <a:pt x="123" y="36"/>
                  <a:pt x="12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2" y="36"/>
                  <a:pt x="42" y="36"/>
                </a:cubicBezTo>
                <a:lnTo>
                  <a:pt x="8" y="36"/>
                </a:lnTo>
                <a:close/>
                <a:moveTo>
                  <a:pt x="147" y="115"/>
                </a:moveTo>
                <a:cubicBezTo>
                  <a:pt x="43" y="115"/>
                  <a:pt x="43" y="115"/>
                  <a:pt x="43" y="115"/>
                </a:cubicBezTo>
                <a:cubicBezTo>
                  <a:pt x="40" y="115"/>
                  <a:pt x="37" y="113"/>
                  <a:pt x="37" y="11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7"/>
                  <a:pt x="40" y="44"/>
                  <a:pt x="43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50" y="44"/>
                  <a:pt x="152" y="47"/>
                  <a:pt x="152" y="50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2" y="113"/>
                  <a:pt x="150" y="115"/>
                  <a:pt x="147" y="115"/>
                </a:cubicBezTo>
                <a:close/>
                <a:moveTo>
                  <a:pt x="106" y="61"/>
                </a:moveTo>
                <a:cubicBezTo>
                  <a:pt x="102" y="61"/>
                  <a:pt x="98" y="63"/>
                  <a:pt x="95" y="65"/>
                </a:cubicBezTo>
                <a:cubicBezTo>
                  <a:pt x="92" y="63"/>
                  <a:pt x="88" y="61"/>
                  <a:pt x="83" y="61"/>
                </a:cubicBezTo>
                <a:cubicBezTo>
                  <a:pt x="73" y="61"/>
                  <a:pt x="65" y="70"/>
                  <a:pt x="65" y="80"/>
                </a:cubicBezTo>
                <a:cubicBezTo>
                  <a:pt x="65" y="90"/>
                  <a:pt x="73" y="98"/>
                  <a:pt x="83" y="98"/>
                </a:cubicBezTo>
                <a:cubicBezTo>
                  <a:pt x="88" y="98"/>
                  <a:pt x="92" y="97"/>
                  <a:pt x="95" y="94"/>
                </a:cubicBezTo>
                <a:cubicBezTo>
                  <a:pt x="98" y="97"/>
                  <a:pt x="102" y="98"/>
                  <a:pt x="106" y="98"/>
                </a:cubicBezTo>
                <a:cubicBezTo>
                  <a:pt x="116" y="98"/>
                  <a:pt x="125" y="90"/>
                  <a:pt x="125" y="80"/>
                </a:cubicBezTo>
                <a:cubicBezTo>
                  <a:pt x="125" y="70"/>
                  <a:pt x="116" y="61"/>
                  <a:pt x="106" y="61"/>
                </a:cubicBezTo>
                <a:close/>
                <a:moveTo>
                  <a:pt x="90" y="88"/>
                </a:moveTo>
                <a:cubicBezTo>
                  <a:pt x="88" y="90"/>
                  <a:pt x="86" y="90"/>
                  <a:pt x="83" y="90"/>
                </a:cubicBezTo>
                <a:cubicBezTo>
                  <a:pt x="77" y="90"/>
                  <a:pt x="73" y="86"/>
                  <a:pt x="73" y="80"/>
                </a:cubicBezTo>
                <a:cubicBezTo>
                  <a:pt x="73" y="74"/>
                  <a:pt x="77" y="69"/>
                  <a:pt x="83" y="69"/>
                </a:cubicBezTo>
                <a:cubicBezTo>
                  <a:pt x="86" y="69"/>
                  <a:pt x="88" y="70"/>
                  <a:pt x="90" y="71"/>
                </a:cubicBezTo>
                <a:cubicBezTo>
                  <a:pt x="89" y="74"/>
                  <a:pt x="88" y="77"/>
                  <a:pt x="88" y="80"/>
                </a:cubicBezTo>
                <a:cubicBezTo>
                  <a:pt x="88" y="83"/>
                  <a:pt x="89" y="86"/>
                  <a:pt x="90" y="88"/>
                </a:cubicBezTo>
                <a:close/>
                <a:moveTo>
                  <a:pt x="106" y="90"/>
                </a:moveTo>
                <a:cubicBezTo>
                  <a:pt x="100" y="90"/>
                  <a:pt x="96" y="86"/>
                  <a:pt x="96" y="80"/>
                </a:cubicBezTo>
                <a:cubicBezTo>
                  <a:pt x="96" y="74"/>
                  <a:pt x="100" y="69"/>
                  <a:pt x="106" y="69"/>
                </a:cubicBezTo>
                <a:cubicBezTo>
                  <a:pt x="112" y="69"/>
                  <a:pt x="117" y="74"/>
                  <a:pt x="117" y="80"/>
                </a:cubicBezTo>
                <a:cubicBezTo>
                  <a:pt x="117" y="86"/>
                  <a:pt x="112" y="90"/>
                  <a:pt x="106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FC7988F6-8A7A-4D1C-8F5E-45ECD886B9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4" y="1365052"/>
            <a:ext cx="453152" cy="457082"/>
          </a:xfrm>
          <a:custGeom>
            <a:avLst/>
            <a:gdLst>
              <a:gd name="T0" fmla="*/ 157 w 161"/>
              <a:gd name="T1" fmla="*/ 4 h 161"/>
              <a:gd name="T2" fmla="*/ 157 w 161"/>
              <a:gd name="T3" fmla="*/ 4 h 161"/>
              <a:gd name="T4" fmla="*/ 157 w 161"/>
              <a:gd name="T5" fmla="*/ 4 h 161"/>
              <a:gd name="T6" fmla="*/ 148 w 161"/>
              <a:gd name="T7" fmla="*/ 2 h 161"/>
              <a:gd name="T8" fmla="*/ 6 w 161"/>
              <a:gd name="T9" fmla="*/ 57 h 161"/>
              <a:gd name="T10" fmla="*/ 0 w 161"/>
              <a:gd name="T11" fmla="*/ 67 h 161"/>
              <a:gd name="T12" fmla="*/ 8 w 161"/>
              <a:gd name="T13" fmla="*/ 74 h 161"/>
              <a:gd name="T14" fmla="*/ 77 w 161"/>
              <a:gd name="T15" fmla="*/ 84 h 161"/>
              <a:gd name="T16" fmla="*/ 77 w 161"/>
              <a:gd name="T17" fmla="*/ 84 h 161"/>
              <a:gd name="T18" fmla="*/ 87 w 161"/>
              <a:gd name="T19" fmla="*/ 153 h 161"/>
              <a:gd name="T20" fmla="*/ 94 w 161"/>
              <a:gd name="T21" fmla="*/ 161 h 161"/>
              <a:gd name="T22" fmla="*/ 96 w 161"/>
              <a:gd name="T23" fmla="*/ 161 h 161"/>
              <a:gd name="T24" fmla="*/ 104 w 161"/>
              <a:gd name="T25" fmla="*/ 155 h 161"/>
              <a:gd name="T26" fmla="*/ 159 w 161"/>
              <a:gd name="T27" fmla="*/ 13 h 161"/>
              <a:gd name="T28" fmla="*/ 157 w 161"/>
              <a:gd name="T29" fmla="*/ 4 h 161"/>
              <a:gd name="T30" fmla="*/ 9 w 161"/>
              <a:gd name="T31" fmla="*/ 66 h 161"/>
              <a:gd name="T32" fmla="*/ 8 w 161"/>
              <a:gd name="T33" fmla="*/ 66 h 161"/>
              <a:gd name="T34" fmla="*/ 9 w 161"/>
              <a:gd name="T35" fmla="*/ 65 h 161"/>
              <a:gd name="T36" fmla="*/ 142 w 161"/>
              <a:gd name="T37" fmla="*/ 13 h 161"/>
              <a:gd name="T38" fmla="*/ 80 w 161"/>
              <a:gd name="T39" fmla="*/ 75 h 161"/>
              <a:gd name="T40" fmla="*/ 9 w 161"/>
              <a:gd name="T41" fmla="*/ 66 h 161"/>
              <a:gd name="T42" fmla="*/ 96 w 161"/>
              <a:gd name="T43" fmla="*/ 152 h 161"/>
              <a:gd name="T44" fmla="*/ 95 w 161"/>
              <a:gd name="T45" fmla="*/ 153 h 161"/>
              <a:gd name="T46" fmla="*/ 95 w 161"/>
              <a:gd name="T47" fmla="*/ 152 h 161"/>
              <a:gd name="T48" fmla="*/ 86 w 161"/>
              <a:gd name="T49" fmla="*/ 81 h 161"/>
              <a:gd name="T50" fmla="*/ 148 w 161"/>
              <a:gd name="T51" fmla="*/ 19 h 161"/>
              <a:gd name="T52" fmla="*/ 96 w 161"/>
              <a:gd name="T53" fmla="*/ 1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61" h="161">
                <a:moveTo>
                  <a:pt x="157" y="4"/>
                </a:moveTo>
                <a:cubicBezTo>
                  <a:pt x="157" y="4"/>
                  <a:pt x="157" y="4"/>
                  <a:pt x="157" y="4"/>
                </a:cubicBezTo>
                <a:cubicBezTo>
                  <a:pt x="157" y="4"/>
                  <a:pt x="157" y="4"/>
                  <a:pt x="157" y="4"/>
                </a:cubicBezTo>
                <a:cubicBezTo>
                  <a:pt x="155" y="1"/>
                  <a:pt x="151" y="0"/>
                  <a:pt x="148" y="2"/>
                </a:cubicBezTo>
                <a:cubicBezTo>
                  <a:pt x="6" y="57"/>
                  <a:pt x="6" y="57"/>
                  <a:pt x="6" y="57"/>
                </a:cubicBezTo>
                <a:cubicBezTo>
                  <a:pt x="2" y="59"/>
                  <a:pt x="0" y="62"/>
                  <a:pt x="0" y="67"/>
                </a:cubicBezTo>
                <a:cubicBezTo>
                  <a:pt x="1" y="71"/>
                  <a:pt x="4" y="74"/>
                  <a:pt x="8" y="74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87" y="153"/>
                  <a:pt x="87" y="153"/>
                  <a:pt x="87" y="153"/>
                </a:cubicBezTo>
                <a:cubicBezTo>
                  <a:pt x="87" y="157"/>
                  <a:pt x="90" y="160"/>
                  <a:pt x="94" y="161"/>
                </a:cubicBezTo>
                <a:cubicBezTo>
                  <a:pt x="95" y="161"/>
                  <a:pt x="95" y="161"/>
                  <a:pt x="96" y="161"/>
                </a:cubicBezTo>
                <a:cubicBezTo>
                  <a:pt x="99" y="161"/>
                  <a:pt x="102" y="159"/>
                  <a:pt x="104" y="155"/>
                </a:cubicBezTo>
                <a:cubicBezTo>
                  <a:pt x="159" y="13"/>
                  <a:pt x="159" y="13"/>
                  <a:pt x="159" y="13"/>
                </a:cubicBezTo>
                <a:cubicBezTo>
                  <a:pt x="161" y="10"/>
                  <a:pt x="160" y="6"/>
                  <a:pt x="157" y="4"/>
                </a:cubicBezTo>
                <a:close/>
                <a:moveTo>
                  <a:pt x="9" y="66"/>
                </a:moveTo>
                <a:cubicBezTo>
                  <a:pt x="9" y="66"/>
                  <a:pt x="8" y="66"/>
                  <a:pt x="8" y="66"/>
                </a:cubicBezTo>
                <a:cubicBezTo>
                  <a:pt x="8" y="65"/>
                  <a:pt x="8" y="65"/>
                  <a:pt x="9" y="65"/>
                </a:cubicBezTo>
                <a:cubicBezTo>
                  <a:pt x="142" y="13"/>
                  <a:pt x="142" y="13"/>
                  <a:pt x="142" y="13"/>
                </a:cubicBezTo>
                <a:cubicBezTo>
                  <a:pt x="80" y="75"/>
                  <a:pt x="80" y="75"/>
                  <a:pt x="80" y="75"/>
                </a:cubicBezTo>
                <a:cubicBezTo>
                  <a:pt x="79" y="75"/>
                  <a:pt x="9" y="66"/>
                  <a:pt x="9" y="66"/>
                </a:cubicBezTo>
                <a:close/>
                <a:moveTo>
                  <a:pt x="96" y="152"/>
                </a:moveTo>
                <a:cubicBezTo>
                  <a:pt x="96" y="153"/>
                  <a:pt x="96" y="153"/>
                  <a:pt x="95" y="153"/>
                </a:cubicBezTo>
                <a:cubicBezTo>
                  <a:pt x="95" y="153"/>
                  <a:pt x="95" y="152"/>
                  <a:pt x="95" y="152"/>
                </a:cubicBezTo>
                <a:cubicBezTo>
                  <a:pt x="95" y="152"/>
                  <a:pt x="86" y="82"/>
                  <a:pt x="86" y="81"/>
                </a:cubicBezTo>
                <a:cubicBezTo>
                  <a:pt x="148" y="19"/>
                  <a:pt x="148" y="19"/>
                  <a:pt x="148" y="19"/>
                </a:cubicBezTo>
                <a:lnTo>
                  <a:pt x="96" y="1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BE465800-C0C1-473A-86A1-6E3B27D2A5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1866663"/>
            <a:ext cx="144066" cy="454462"/>
          </a:xfrm>
          <a:custGeom>
            <a:avLst/>
            <a:gdLst>
              <a:gd name="T0" fmla="*/ 44 w 51"/>
              <a:gd name="T1" fmla="*/ 10 h 160"/>
              <a:gd name="T2" fmla="*/ 26 w 51"/>
              <a:gd name="T3" fmla="*/ 0 h 160"/>
              <a:gd name="T4" fmla="*/ 7 w 51"/>
              <a:gd name="T5" fmla="*/ 10 h 160"/>
              <a:gd name="T6" fmla="*/ 0 w 51"/>
              <a:gd name="T7" fmla="*/ 33 h 160"/>
              <a:gd name="T8" fmla="*/ 7 w 51"/>
              <a:gd name="T9" fmla="*/ 56 h 160"/>
              <a:gd name="T10" fmla="*/ 17 w 51"/>
              <a:gd name="T11" fmla="*/ 64 h 160"/>
              <a:gd name="T12" fmla="*/ 11 w 51"/>
              <a:gd name="T13" fmla="*/ 145 h 160"/>
              <a:gd name="T14" fmla="*/ 15 w 51"/>
              <a:gd name="T15" fmla="*/ 155 h 160"/>
              <a:gd name="T16" fmla="*/ 26 w 51"/>
              <a:gd name="T17" fmla="*/ 160 h 160"/>
              <a:gd name="T18" fmla="*/ 36 w 51"/>
              <a:gd name="T19" fmla="*/ 155 h 160"/>
              <a:gd name="T20" fmla="*/ 40 w 51"/>
              <a:gd name="T21" fmla="*/ 145 h 160"/>
              <a:gd name="T22" fmla="*/ 34 w 51"/>
              <a:gd name="T23" fmla="*/ 64 h 160"/>
              <a:gd name="T24" fmla="*/ 44 w 51"/>
              <a:gd name="T25" fmla="*/ 56 h 160"/>
              <a:gd name="T26" fmla="*/ 51 w 51"/>
              <a:gd name="T27" fmla="*/ 33 h 160"/>
              <a:gd name="T28" fmla="*/ 44 w 51"/>
              <a:gd name="T29" fmla="*/ 10 h 160"/>
              <a:gd name="T30" fmla="*/ 31 w 51"/>
              <a:gd name="T31" fmla="*/ 150 h 160"/>
              <a:gd name="T32" fmla="*/ 26 w 51"/>
              <a:gd name="T33" fmla="*/ 153 h 160"/>
              <a:gd name="T34" fmla="*/ 20 w 51"/>
              <a:gd name="T35" fmla="*/ 150 h 160"/>
              <a:gd name="T36" fmla="*/ 18 w 51"/>
              <a:gd name="T37" fmla="*/ 145 h 160"/>
              <a:gd name="T38" fmla="*/ 24 w 51"/>
              <a:gd name="T39" fmla="*/ 65 h 160"/>
              <a:gd name="T40" fmla="*/ 26 w 51"/>
              <a:gd name="T41" fmla="*/ 66 h 160"/>
              <a:gd name="T42" fmla="*/ 27 w 51"/>
              <a:gd name="T43" fmla="*/ 65 h 160"/>
              <a:gd name="T44" fmla="*/ 33 w 51"/>
              <a:gd name="T45" fmla="*/ 145 h 160"/>
              <a:gd name="T46" fmla="*/ 31 w 51"/>
              <a:gd name="T47" fmla="*/ 150 h 160"/>
              <a:gd name="T48" fmla="*/ 26 w 51"/>
              <a:gd name="T49" fmla="*/ 58 h 160"/>
              <a:gd name="T50" fmla="*/ 22 w 51"/>
              <a:gd name="T51" fmla="*/ 58 h 160"/>
              <a:gd name="T52" fmla="*/ 21 w 51"/>
              <a:gd name="T53" fmla="*/ 58 h 160"/>
              <a:gd name="T54" fmla="*/ 7 w 51"/>
              <a:gd name="T55" fmla="*/ 33 h 160"/>
              <a:gd name="T56" fmla="*/ 26 w 51"/>
              <a:gd name="T57" fmla="*/ 7 h 160"/>
              <a:gd name="T58" fmla="*/ 44 w 51"/>
              <a:gd name="T59" fmla="*/ 33 h 160"/>
              <a:gd name="T60" fmla="*/ 26 w 51"/>
              <a:gd name="T61" fmla="*/ 5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1" h="160">
                <a:moveTo>
                  <a:pt x="44" y="10"/>
                </a:moveTo>
                <a:cubicBezTo>
                  <a:pt x="39" y="4"/>
                  <a:pt x="33" y="0"/>
                  <a:pt x="26" y="0"/>
                </a:cubicBezTo>
                <a:cubicBezTo>
                  <a:pt x="18" y="0"/>
                  <a:pt x="12" y="4"/>
                  <a:pt x="7" y="10"/>
                </a:cubicBezTo>
                <a:cubicBezTo>
                  <a:pt x="3" y="16"/>
                  <a:pt x="0" y="24"/>
                  <a:pt x="0" y="33"/>
                </a:cubicBezTo>
                <a:cubicBezTo>
                  <a:pt x="0" y="41"/>
                  <a:pt x="3" y="49"/>
                  <a:pt x="7" y="56"/>
                </a:cubicBezTo>
                <a:cubicBezTo>
                  <a:pt x="10" y="59"/>
                  <a:pt x="13" y="62"/>
                  <a:pt x="17" y="64"/>
                </a:cubicBezTo>
                <a:cubicBezTo>
                  <a:pt x="11" y="145"/>
                  <a:pt x="11" y="145"/>
                  <a:pt x="11" y="145"/>
                </a:cubicBezTo>
                <a:cubicBezTo>
                  <a:pt x="11" y="149"/>
                  <a:pt x="12" y="153"/>
                  <a:pt x="15" y="155"/>
                </a:cubicBezTo>
                <a:cubicBezTo>
                  <a:pt x="18" y="158"/>
                  <a:pt x="22" y="160"/>
                  <a:pt x="26" y="160"/>
                </a:cubicBezTo>
                <a:cubicBezTo>
                  <a:pt x="29" y="160"/>
                  <a:pt x="33" y="158"/>
                  <a:pt x="36" y="155"/>
                </a:cubicBezTo>
                <a:cubicBezTo>
                  <a:pt x="39" y="153"/>
                  <a:pt x="40" y="149"/>
                  <a:pt x="40" y="145"/>
                </a:cubicBezTo>
                <a:cubicBezTo>
                  <a:pt x="34" y="64"/>
                  <a:pt x="34" y="64"/>
                  <a:pt x="34" y="64"/>
                </a:cubicBezTo>
                <a:cubicBezTo>
                  <a:pt x="38" y="62"/>
                  <a:pt x="41" y="59"/>
                  <a:pt x="44" y="56"/>
                </a:cubicBezTo>
                <a:cubicBezTo>
                  <a:pt x="48" y="49"/>
                  <a:pt x="51" y="41"/>
                  <a:pt x="51" y="33"/>
                </a:cubicBezTo>
                <a:cubicBezTo>
                  <a:pt x="51" y="24"/>
                  <a:pt x="48" y="16"/>
                  <a:pt x="44" y="10"/>
                </a:cubicBezTo>
                <a:close/>
                <a:moveTo>
                  <a:pt x="31" y="150"/>
                </a:moveTo>
                <a:cubicBezTo>
                  <a:pt x="29" y="152"/>
                  <a:pt x="27" y="153"/>
                  <a:pt x="26" y="153"/>
                </a:cubicBezTo>
                <a:cubicBezTo>
                  <a:pt x="24" y="153"/>
                  <a:pt x="22" y="152"/>
                  <a:pt x="20" y="150"/>
                </a:cubicBezTo>
                <a:cubicBezTo>
                  <a:pt x="19" y="149"/>
                  <a:pt x="18" y="147"/>
                  <a:pt x="18" y="145"/>
                </a:cubicBezTo>
                <a:cubicBezTo>
                  <a:pt x="24" y="65"/>
                  <a:pt x="24" y="65"/>
                  <a:pt x="24" y="65"/>
                </a:cubicBezTo>
                <a:cubicBezTo>
                  <a:pt x="24" y="66"/>
                  <a:pt x="25" y="66"/>
                  <a:pt x="26" y="66"/>
                </a:cubicBezTo>
                <a:cubicBezTo>
                  <a:pt x="26" y="66"/>
                  <a:pt x="27" y="66"/>
                  <a:pt x="27" y="65"/>
                </a:cubicBezTo>
                <a:cubicBezTo>
                  <a:pt x="33" y="145"/>
                  <a:pt x="33" y="145"/>
                  <a:pt x="33" y="145"/>
                </a:cubicBezTo>
                <a:cubicBezTo>
                  <a:pt x="33" y="147"/>
                  <a:pt x="32" y="149"/>
                  <a:pt x="31" y="150"/>
                </a:cubicBezTo>
                <a:close/>
                <a:moveTo>
                  <a:pt x="26" y="58"/>
                </a:moveTo>
                <a:cubicBezTo>
                  <a:pt x="24" y="58"/>
                  <a:pt x="23" y="58"/>
                  <a:pt x="22" y="58"/>
                </a:cubicBezTo>
                <a:cubicBezTo>
                  <a:pt x="22" y="58"/>
                  <a:pt x="21" y="58"/>
                  <a:pt x="21" y="58"/>
                </a:cubicBezTo>
                <a:cubicBezTo>
                  <a:pt x="13" y="55"/>
                  <a:pt x="7" y="45"/>
                  <a:pt x="7" y="33"/>
                </a:cubicBezTo>
                <a:cubicBezTo>
                  <a:pt x="7" y="19"/>
                  <a:pt x="15" y="7"/>
                  <a:pt x="26" y="7"/>
                </a:cubicBezTo>
                <a:cubicBezTo>
                  <a:pt x="36" y="7"/>
                  <a:pt x="44" y="19"/>
                  <a:pt x="44" y="33"/>
                </a:cubicBezTo>
                <a:cubicBezTo>
                  <a:pt x="44" y="47"/>
                  <a:pt x="36" y="58"/>
                  <a:pt x="26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059ABB14-CF53-4D1A-9D4E-25DB29402C7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200877" y="1864043"/>
            <a:ext cx="83820" cy="457082"/>
          </a:xfrm>
          <a:custGeom>
            <a:avLst/>
            <a:gdLst>
              <a:gd name="T0" fmla="*/ 29 w 30"/>
              <a:gd name="T1" fmla="*/ 97 h 161"/>
              <a:gd name="T2" fmla="*/ 29 w 30"/>
              <a:gd name="T3" fmla="*/ 5 h 161"/>
              <a:gd name="T4" fmla="*/ 29 w 30"/>
              <a:gd name="T5" fmla="*/ 5 h 161"/>
              <a:gd name="T6" fmla="*/ 29 w 30"/>
              <a:gd name="T7" fmla="*/ 3 h 161"/>
              <a:gd name="T8" fmla="*/ 24 w 30"/>
              <a:gd name="T9" fmla="*/ 2 h 161"/>
              <a:gd name="T10" fmla="*/ 0 w 30"/>
              <a:gd name="T11" fmla="*/ 44 h 161"/>
              <a:gd name="T12" fmla="*/ 0 w 30"/>
              <a:gd name="T13" fmla="*/ 44 h 161"/>
              <a:gd name="T14" fmla="*/ 0 w 30"/>
              <a:gd name="T15" fmla="*/ 92 h 161"/>
              <a:gd name="T16" fmla="*/ 8 w 30"/>
              <a:gd name="T17" fmla="*/ 100 h 161"/>
              <a:gd name="T18" fmla="*/ 8 w 30"/>
              <a:gd name="T19" fmla="*/ 150 h 161"/>
              <a:gd name="T20" fmla="*/ 19 w 30"/>
              <a:gd name="T21" fmla="*/ 161 h 161"/>
              <a:gd name="T22" fmla="*/ 29 w 30"/>
              <a:gd name="T23" fmla="*/ 150 h 161"/>
              <a:gd name="T24" fmla="*/ 29 w 30"/>
              <a:gd name="T25" fmla="*/ 97 h 161"/>
              <a:gd name="T26" fmla="*/ 29 w 30"/>
              <a:gd name="T27" fmla="*/ 97 h 161"/>
              <a:gd name="T28" fmla="*/ 8 w 30"/>
              <a:gd name="T29" fmla="*/ 93 h 161"/>
              <a:gd name="T30" fmla="*/ 7 w 30"/>
              <a:gd name="T31" fmla="*/ 92 h 161"/>
              <a:gd name="T32" fmla="*/ 7 w 30"/>
              <a:gd name="T33" fmla="*/ 44 h 161"/>
              <a:gd name="T34" fmla="*/ 7 w 30"/>
              <a:gd name="T35" fmla="*/ 44 h 161"/>
              <a:gd name="T36" fmla="*/ 22 w 30"/>
              <a:gd name="T37" fmla="*/ 12 h 161"/>
              <a:gd name="T38" fmla="*/ 22 w 30"/>
              <a:gd name="T39" fmla="*/ 93 h 161"/>
              <a:gd name="T40" fmla="*/ 8 w 30"/>
              <a:gd name="T41" fmla="*/ 93 h 161"/>
              <a:gd name="T42" fmla="*/ 22 w 30"/>
              <a:gd name="T43" fmla="*/ 150 h 161"/>
              <a:gd name="T44" fmla="*/ 19 w 30"/>
              <a:gd name="T45" fmla="*/ 154 h 161"/>
              <a:gd name="T46" fmla="*/ 15 w 30"/>
              <a:gd name="T47" fmla="*/ 150 h 161"/>
              <a:gd name="T48" fmla="*/ 15 w 30"/>
              <a:gd name="T49" fmla="*/ 100 h 161"/>
              <a:gd name="T50" fmla="*/ 22 w 30"/>
              <a:gd name="T51" fmla="*/ 100 h 161"/>
              <a:gd name="T52" fmla="*/ 22 w 30"/>
              <a:gd name="T53" fmla="*/ 15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0" h="161">
                <a:moveTo>
                  <a:pt x="29" y="97"/>
                </a:moveTo>
                <a:cubicBezTo>
                  <a:pt x="29" y="5"/>
                  <a:pt x="29" y="5"/>
                  <a:pt x="29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30" y="4"/>
                  <a:pt x="29" y="3"/>
                  <a:pt x="29" y="3"/>
                </a:cubicBezTo>
                <a:cubicBezTo>
                  <a:pt x="28" y="1"/>
                  <a:pt x="26" y="0"/>
                  <a:pt x="24" y="2"/>
                </a:cubicBezTo>
                <a:cubicBezTo>
                  <a:pt x="9" y="11"/>
                  <a:pt x="0" y="27"/>
                  <a:pt x="0" y="44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97"/>
                  <a:pt x="3" y="100"/>
                  <a:pt x="8" y="100"/>
                </a:cubicBezTo>
                <a:cubicBezTo>
                  <a:pt x="8" y="150"/>
                  <a:pt x="8" y="150"/>
                  <a:pt x="8" y="150"/>
                </a:cubicBezTo>
                <a:cubicBezTo>
                  <a:pt x="8" y="156"/>
                  <a:pt x="12" y="161"/>
                  <a:pt x="19" y="161"/>
                </a:cubicBezTo>
                <a:cubicBezTo>
                  <a:pt x="25" y="161"/>
                  <a:pt x="29" y="156"/>
                  <a:pt x="29" y="150"/>
                </a:cubicBezTo>
                <a:cubicBezTo>
                  <a:pt x="29" y="97"/>
                  <a:pt x="29" y="97"/>
                  <a:pt x="29" y="97"/>
                </a:cubicBezTo>
                <a:cubicBezTo>
                  <a:pt x="29" y="97"/>
                  <a:pt x="29" y="97"/>
                  <a:pt x="29" y="97"/>
                </a:cubicBezTo>
                <a:close/>
                <a:moveTo>
                  <a:pt x="8" y="93"/>
                </a:moveTo>
                <a:cubicBezTo>
                  <a:pt x="8" y="93"/>
                  <a:pt x="7" y="93"/>
                  <a:pt x="7" y="92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7" y="32"/>
                  <a:pt x="13" y="20"/>
                  <a:pt x="22" y="12"/>
                </a:cubicBezTo>
                <a:cubicBezTo>
                  <a:pt x="22" y="93"/>
                  <a:pt x="22" y="93"/>
                  <a:pt x="22" y="93"/>
                </a:cubicBezTo>
                <a:lnTo>
                  <a:pt x="8" y="93"/>
                </a:lnTo>
                <a:close/>
                <a:moveTo>
                  <a:pt x="22" y="150"/>
                </a:moveTo>
                <a:cubicBezTo>
                  <a:pt x="22" y="152"/>
                  <a:pt x="21" y="154"/>
                  <a:pt x="19" y="154"/>
                </a:cubicBezTo>
                <a:cubicBezTo>
                  <a:pt x="17" y="154"/>
                  <a:pt x="15" y="152"/>
                  <a:pt x="15" y="150"/>
                </a:cubicBezTo>
                <a:cubicBezTo>
                  <a:pt x="15" y="100"/>
                  <a:pt x="15" y="100"/>
                  <a:pt x="15" y="100"/>
                </a:cubicBezTo>
                <a:cubicBezTo>
                  <a:pt x="22" y="100"/>
                  <a:pt x="22" y="100"/>
                  <a:pt x="22" y="100"/>
                </a:cubicBezTo>
                <a:lnTo>
                  <a:pt x="22" y="15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A752425B-22BF-4C24-A52E-871E24C3E9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22760" y="1866663"/>
            <a:ext cx="112633" cy="454462"/>
          </a:xfrm>
          <a:custGeom>
            <a:avLst/>
            <a:gdLst>
              <a:gd name="T0" fmla="*/ 37 w 40"/>
              <a:gd name="T1" fmla="*/ 0 h 160"/>
              <a:gd name="T2" fmla="*/ 33 w 40"/>
              <a:gd name="T3" fmla="*/ 4 h 160"/>
              <a:gd name="T4" fmla="*/ 33 w 40"/>
              <a:gd name="T5" fmla="*/ 45 h 160"/>
              <a:gd name="T6" fmla="*/ 24 w 40"/>
              <a:gd name="T7" fmla="*/ 45 h 160"/>
              <a:gd name="T8" fmla="*/ 24 w 40"/>
              <a:gd name="T9" fmla="*/ 4 h 160"/>
              <a:gd name="T10" fmla="*/ 20 w 40"/>
              <a:gd name="T11" fmla="*/ 0 h 160"/>
              <a:gd name="T12" fmla="*/ 16 w 40"/>
              <a:gd name="T13" fmla="*/ 4 h 160"/>
              <a:gd name="T14" fmla="*/ 16 w 40"/>
              <a:gd name="T15" fmla="*/ 45 h 160"/>
              <a:gd name="T16" fmla="*/ 7 w 40"/>
              <a:gd name="T17" fmla="*/ 45 h 160"/>
              <a:gd name="T18" fmla="*/ 7 w 40"/>
              <a:gd name="T19" fmla="*/ 4 h 160"/>
              <a:gd name="T20" fmla="*/ 3 w 40"/>
              <a:gd name="T21" fmla="*/ 0 h 160"/>
              <a:gd name="T22" fmla="*/ 0 w 40"/>
              <a:gd name="T23" fmla="*/ 4 h 160"/>
              <a:gd name="T24" fmla="*/ 0 w 40"/>
              <a:gd name="T25" fmla="*/ 57 h 160"/>
              <a:gd name="T26" fmla="*/ 11 w 40"/>
              <a:gd name="T27" fmla="*/ 68 h 160"/>
              <a:gd name="T28" fmla="*/ 11 w 40"/>
              <a:gd name="T29" fmla="*/ 68 h 160"/>
              <a:gd name="T30" fmla="*/ 6 w 40"/>
              <a:gd name="T31" fmla="*/ 145 h 160"/>
              <a:gd name="T32" fmla="*/ 10 w 40"/>
              <a:gd name="T33" fmla="*/ 156 h 160"/>
              <a:gd name="T34" fmla="*/ 20 w 40"/>
              <a:gd name="T35" fmla="*/ 160 h 160"/>
              <a:gd name="T36" fmla="*/ 30 w 40"/>
              <a:gd name="T37" fmla="*/ 156 h 160"/>
              <a:gd name="T38" fmla="*/ 34 w 40"/>
              <a:gd name="T39" fmla="*/ 145 h 160"/>
              <a:gd name="T40" fmla="*/ 29 w 40"/>
              <a:gd name="T41" fmla="*/ 68 h 160"/>
              <a:gd name="T42" fmla="*/ 30 w 40"/>
              <a:gd name="T43" fmla="*/ 68 h 160"/>
              <a:gd name="T44" fmla="*/ 40 w 40"/>
              <a:gd name="T45" fmla="*/ 57 h 160"/>
              <a:gd name="T46" fmla="*/ 40 w 40"/>
              <a:gd name="T47" fmla="*/ 4 h 160"/>
              <a:gd name="T48" fmla="*/ 37 w 40"/>
              <a:gd name="T49" fmla="*/ 0 h 160"/>
              <a:gd name="T50" fmla="*/ 25 w 40"/>
              <a:gd name="T51" fmla="*/ 151 h 160"/>
              <a:gd name="T52" fmla="*/ 20 w 40"/>
              <a:gd name="T53" fmla="*/ 153 h 160"/>
              <a:gd name="T54" fmla="*/ 15 w 40"/>
              <a:gd name="T55" fmla="*/ 151 h 160"/>
              <a:gd name="T56" fmla="*/ 13 w 40"/>
              <a:gd name="T57" fmla="*/ 146 h 160"/>
              <a:gd name="T58" fmla="*/ 19 w 40"/>
              <a:gd name="T59" fmla="*/ 68 h 160"/>
              <a:gd name="T60" fmla="*/ 22 w 40"/>
              <a:gd name="T61" fmla="*/ 68 h 160"/>
              <a:gd name="T62" fmla="*/ 27 w 40"/>
              <a:gd name="T63" fmla="*/ 146 h 160"/>
              <a:gd name="T64" fmla="*/ 25 w 40"/>
              <a:gd name="T65" fmla="*/ 151 h 160"/>
              <a:gd name="T66" fmla="*/ 33 w 40"/>
              <a:gd name="T67" fmla="*/ 57 h 160"/>
              <a:gd name="T68" fmla="*/ 30 w 40"/>
              <a:gd name="T69" fmla="*/ 60 h 160"/>
              <a:gd name="T70" fmla="*/ 15 w 40"/>
              <a:gd name="T71" fmla="*/ 60 h 160"/>
              <a:gd name="T72" fmla="*/ 15 w 40"/>
              <a:gd name="T73" fmla="*/ 60 h 160"/>
              <a:gd name="T74" fmla="*/ 11 w 40"/>
              <a:gd name="T75" fmla="*/ 60 h 160"/>
              <a:gd name="T76" fmla="*/ 7 w 40"/>
              <a:gd name="T77" fmla="*/ 57 h 160"/>
              <a:gd name="T78" fmla="*/ 7 w 40"/>
              <a:gd name="T79" fmla="*/ 53 h 160"/>
              <a:gd name="T80" fmla="*/ 33 w 40"/>
              <a:gd name="T81" fmla="*/ 53 h 160"/>
              <a:gd name="T82" fmla="*/ 33 w 40"/>
              <a:gd name="T83" fmla="*/ 5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0" h="160">
                <a:moveTo>
                  <a:pt x="37" y="0"/>
                </a:moveTo>
                <a:cubicBezTo>
                  <a:pt x="35" y="0"/>
                  <a:pt x="33" y="2"/>
                  <a:pt x="33" y="4"/>
                </a:cubicBezTo>
                <a:cubicBezTo>
                  <a:pt x="33" y="45"/>
                  <a:pt x="33" y="45"/>
                  <a:pt x="33" y="45"/>
                </a:cubicBezTo>
                <a:cubicBezTo>
                  <a:pt x="24" y="45"/>
                  <a:pt x="24" y="45"/>
                  <a:pt x="24" y="45"/>
                </a:cubicBezTo>
                <a:cubicBezTo>
                  <a:pt x="24" y="4"/>
                  <a:pt x="24" y="4"/>
                  <a:pt x="24" y="4"/>
                </a:cubicBezTo>
                <a:cubicBezTo>
                  <a:pt x="24" y="2"/>
                  <a:pt x="22" y="0"/>
                  <a:pt x="20" y="0"/>
                </a:cubicBezTo>
                <a:cubicBezTo>
                  <a:pt x="18" y="0"/>
                  <a:pt x="16" y="2"/>
                  <a:pt x="16" y="4"/>
                </a:cubicBezTo>
                <a:cubicBezTo>
                  <a:pt x="16" y="45"/>
                  <a:pt x="16" y="45"/>
                  <a:pt x="16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3"/>
                  <a:pt x="5" y="68"/>
                  <a:pt x="11" y="68"/>
                </a:cubicBezTo>
                <a:cubicBezTo>
                  <a:pt x="11" y="68"/>
                  <a:pt x="11" y="68"/>
                  <a:pt x="11" y="68"/>
                </a:cubicBezTo>
                <a:cubicBezTo>
                  <a:pt x="6" y="145"/>
                  <a:pt x="6" y="145"/>
                  <a:pt x="6" y="145"/>
                </a:cubicBezTo>
                <a:cubicBezTo>
                  <a:pt x="6" y="149"/>
                  <a:pt x="7" y="153"/>
                  <a:pt x="10" y="156"/>
                </a:cubicBezTo>
                <a:cubicBezTo>
                  <a:pt x="12" y="158"/>
                  <a:pt x="16" y="160"/>
                  <a:pt x="20" y="160"/>
                </a:cubicBezTo>
                <a:cubicBezTo>
                  <a:pt x="24" y="160"/>
                  <a:pt x="28" y="158"/>
                  <a:pt x="30" y="156"/>
                </a:cubicBezTo>
                <a:cubicBezTo>
                  <a:pt x="33" y="153"/>
                  <a:pt x="34" y="149"/>
                  <a:pt x="34" y="145"/>
                </a:cubicBezTo>
                <a:cubicBezTo>
                  <a:pt x="29" y="68"/>
                  <a:pt x="29" y="68"/>
                  <a:pt x="29" y="68"/>
                </a:cubicBezTo>
                <a:cubicBezTo>
                  <a:pt x="30" y="68"/>
                  <a:pt x="30" y="68"/>
                  <a:pt x="30" y="68"/>
                </a:cubicBezTo>
                <a:cubicBezTo>
                  <a:pt x="36" y="68"/>
                  <a:pt x="40" y="63"/>
                  <a:pt x="40" y="57"/>
                </a:cubicBezTo>
                <a:cubicBezTo>
                  <a:pt x="40" y="4"/>
                  <a:pt x="40" y="4"/>
                  <a:pt x="40" y="4"/>
                </a:cubicBezTo>
                <a:cubicBezTo>
                  <a:pt x="40" y="2"/>
                  <a:pt x="39" y="0"/>
                  <a:pt x="37" y="0"/>
                </a:cubicBezTo>
                <a:close/>
                <a:moveTo>
                  <a:pt x="25" y="151"/>
                </a:moveTo>
                <a:cubicBezTo>
                  <a:pt x="24" y="152"/>
                  <a:pt x="22" y="153"/>
                  <a:pt x="20" y="153"/>
                </a:cubicBezTo>
                <a:cubicBezTo>
                  <a:pt x="18" y="153"/>
                  <a:pt x="16" y="152"/>
                  <a:pt x="15" y="151"/>
                </a:cubicBezTo>
                <a:cubicBezTo>
                  <a:pt x="14" y="149"/>
                  <a:pt x="13" y="147"/>
                  <a:pt x="13" y="146"/>
                </a:cubicBezTo>
                <a:cubicBezTo>
                  <a:pt x="19" y="68"/>
                  <a:pt x="19" y="68"/>
                  <a:pt x="19" y="68"/>
                </a:cubicBezTo>
                <a:cubicBezTo>
                  <a:pt x="22" y="68"/>
                  <a:pt x="22" y="68"/>
                  <a:pt x="22" y="68"/>
                </a:cubicBezTo>
                <a:cubicBezTo>
                  <a:pt x="27" y="146"/>
                  <a:pt x="27" y="146"/>
                  <a:pt x="27" y="146"/>
                </a:cubicBezTo>
                <a:cubicBezTo>
                  <a:pt x="27" y="147"/>
                  <a:pt x="26" y="149"/>
                  <a:pt x="25" y="151"/>
                </a:cubicBezTo>
                <a:close/>
                <a:moveTo>
                  <a:pt x="33" y="57"/>
                </a:moveTo>
                <a:cubicBezTo>
                  <a:pt x="33" y="59"/>
                  <a:pt x="32" y="60"/>
                  <a:pt x="30" y="60"/>
                </a:cubicBezTo>
                <a:cubicBezTo>
                  <a:pt x="15" y="60"/>
                  <a:pt x="15" y="60"/>
                  <a:pt x="15" y="60"/>
                </a:cubicBezTo>
                <a:cubicBezTo>
                  <a:pt x="15" y="60"/>
                  <a:pt x="15" y="60"/>
                  <a:pt x="15" y="60"/>
                </a:cubicBezTo>
                <a:cubicBezTo>
                  <a:pt x="11" y="60"/>
                  <a:pt x="11" y="60"/>
                  <a:pt x="11" y="60"/>
                </a:cubicBezTo>
                <a:cubicBezTo>
                  <a:pt x="9" y="60"/>
                  <a:pt x="7" y="59"/>
                  <a:pt x="7" y="57"/>
                </a:cubicBezTo>
                <a:cubicBezTo>
                  <a:pt x="7" y="53"/>
                  <a:pt x="7" y="53"/>
                  <a:pt x="7" y="53"/>
                </a:cubicBezTo>
                <a:cubicBezTo>
                  <a:pt x="33" y="53"/>
                  <a:pt x="33" y="53"/>
                  <a:pt x="33" y="53"/>
                </a:cubicBezTo>
                <a:lnTo>
                  <a:pt x="33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5" name="Freeform 56">
            <a:extLst>
              <a:ext uri="{FF2B5EF4-FFF2-40B4-BE49-F238E27FC236}">
                <a16:creationId xmlns:a16="http://schemas.microsoft.com/office/drawing/2014/main" id="{7D6571E1-C3D7-42A2-8DD6-5BB5881AB0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2411493"/>
            <a:ext cx="450533" cy="400764"/>
          </a:xfrm>
          <a:custGeom>
            <a:avLst/>
            <a:gdLst>
              <a:gd name="T0" fmla="*/ 156 w 160"/>
              <a:gd name="T1" fmla="*/ 97 h 141"/>
              <a:gd name="T2" fmla="*/ 152 w 160"/>
              <a:gd name="T3" fmla="*/ 101 h 141"/>
              <a:gd name="T4" fmla="*/ 152 w 160"/>
              <a:gd name="T5" fmla="*/ 116 h 141"/>
              <a:gd name="T6" fmla="*/ 136 w 160"/>
              <a:gd name="T7" fmla="*/ 132 h 141"/>
              <a:gd name="T8" fmla="*/ 24 w 160"/>
              <a:gd name="T9" fmla="*/ 132 h 141"/>
              <a:gd name="T10" fmla="*/ 8 w 160"/>
              <a:gd name="T11" fmla="*/ 116 h 141"/>
              <a:gd name="T12" fmla="*/ 8 w 160"/>
              <a:gd name="T13" fmla="*/ 101 h 141"/>
              <a:gd name="T14" fmla="*/ 4 w 160"/>
              <a:gd name="T15" fmla="*/ 97 h 141"/>
              <a:gd name="T16" fmla="*/ 0 w 160"/>
              <a:gd name="T17" fmla="*/ 101 h 141"/>
              <a:gd name="T18" fmla="*/ 0 w 160"/>
              <a:gd name="T19" fmla="*/ 116 h 141"/>
              <a:gd name="T20" fmla="*/ 24 w 160"/>
              <a:gd name="T21" fmla="*/ 141 h 141"/>
              <a:gd name="T22" fmla="*/ 136 w 160"/>
              <a:gd name="T23" fmla="*/ 141 h 141"/>
              <a:gd name="T24" fmla="*/ 160 w 160"/>
              <a:gd name="T25" fmla="*/ 116 h 141"/>
              <a:gd name="T26" fmla="*/ 160 w 160"/>
              <a:gd name="T27" fmla="*/ 101 h 141"/>
              <a:gd name="T28" fmla="*/ 156 w 160"/>
              <a:gd name="T29" fmla="*/ 97 h 141"/>
              <a:gd name="T30" fmla="*/ 131 w 160"/>
              <a:gd name="T31" fmla="*/ 113 h 141"/>
              <a:gd name="T32" fmla="*/ 29 w 160"/>
              <a:gd name="T33" fmla="*/ 113 h 141"/>
              <a:gd name="T34" fmla="*/ 25 w 160"/>
              <a:gd name="T35" fmla="*/ 117 h 141"/>
              <a:gd name="T36" fmla="*/ 29 w 160"/>
              <a:gd name="T37" fmla="*/ 121 h 141"/>
              <a:gd name="T38" fmla="*/ 131 w 160"/>
              <a:gd name="T39" fmla="*/ 121 h 141"/>
              <a:gd name="T40" fmla="*/ 135 w 160"/>
              <a:gd name="T41" fmla="*/ 117 h 141"/>
              <a:gd name="T42" fmla="*/ 131 w 160"/>
              <a:gd name="T43" fmla="*/ 113 h 141"/>
              <a:gd name="T44" fmla="*/ 121 w 160"/>
              <a:gd name="T45" fmla="*/ 55 h 141"/>
              <a:gd name="T46" fmla="*/ 115 w 160"/>
              <a:gd name="T47" fmla="*/ 55 h 141"/>
              <a:gd name="T48" fmla="*/ 84 w 160"/>
              <a:gd name="T49" fmla="*/ 83 h 141"/>
              <a:gd name="T50" fmla="*/ 84 w 160"/>
              <a:gd name="T51" fmla="*/ 4 h 141"/>
              <a:gd name="T52" fmla="*/ 80 w 160"/>
              <a:gd name="T53" fmla="*/ 0 h 141"/>
              <a:gd name="T54" fmla="*/ 76 w 160"/>
              <a:gd name="T55" fmla="*/ 4 h 141"/>
              <a:gd name="T56" fmla="*/ 76 w 160"/>
              <a:gd name="T57" fmla="*/ 83 h 141"/>
              <a:gd name="T58" fmla="*/ 45 w 160"/>
              <a:gd name="T59" fmla="*/ 55 h 141"/>
              <a:gd name="T60" fmla="*/ 39 w 160"/>
              <a:gd name="T61" fmla="*/ 55 h 141"/>
              <a:gd name="T62" fmla="*/ 39 w 160"/>
              <a:gd name="T63" fmla="*/ 61 h 141"/>
              <a:gd name="T64" fmla="*/ 73 w 160"/>
              <a:gd name="T65" fmla="*/ 92 h 141"/>
              <a:gd name="T66" fmla="*/ 80 w 160"/>
              <a:gd name="T67" fmla="*/ 94 h 141"/>
              <a:gd name="T68" fmla="*/ 87 w 160"/>
              <a:gd name="T69" fmla="*/ 92 h 141"/>
              <a:gd name="T70" fmla="*/ 121 w 160"/>
              <a:gd name="T71" fmla="*/ 61 h 141"/>
              <a:gd name="T72" fmla="*/ 121 w 160"/>
              <a:gd name="T73" fmla="*/ 5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41">
                <a:moveTo>
                  <a:pt x="156" y="97"/>
                </a:moveTo>
                <a:cubicBezTo>
                  <a:pt x="154" y="97"/>
                  <a:pt x="152" y="98"/>
                  <a:pt x="152" y="101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125"/>
                  <a:pt x="145" y="132"/>
                  <a:pt x="136" y="132"/>
                </a:cubicBezTo>
                <a:cubicBezTo>
                  <a:pt x="24" y="132"/>
                  <a:pt x="24" y="132"/>
                  <a:pt x="24" y="132"/>
                </a:cubicBezTo>
                <a:cubicBezTo>
                  <a:pt x="15" y="132"/>
                  <a:pt x="8" y="125"/>
                  <a:pt x="8" y="116"/>
                </a:cubicBezTo>
                <a:cubicBezTo>
                  <a:pt x="8" y="101"/>
                  <a:pt x="8" y="101"/>
                  <a:pt x="8" y="101"/>
                </a:cubicBezTo>
                <a:cubicBezTo>
                  <a:pt x="8" y="98"/>
                  <a:pt x="6" y="97"/>
                  <a:pt x="4" y="97"/>
                </a:cubicBezTo>
                <a:cubicBezTo>
                  <a:pt x="2" y="97"/>
                  <a:pt x="0" y="98"/>
                  <a:pt x="0" y="101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30"/>
                  <a:pt x="11" y="141"/>
                  <a:pt x="24" y="141"/>
                </a:cubicBezTo>
                <a:cubicBezTo>
                  <a:pt x="136" y="141"/>
                  <a:pt x="136" y="141"/>
                  <a:pt x="136" y="141"/>
                </a:cubicBezTo>
                <a:cubicBezTo>
                  <a:pt x="149" y="141"/>
                  <a:pt x="160" y="130"/>
                  <a:pt x="160" y="116"/>
                </a:cubicBezTo>
                <a:cubicBezTo>
                  <a:pt x="160" y="101"/>
                  <a:pt x="160" y="101"/>
                  <a:pt x="160" y="101"/>
                </a:cubicBezTo>
                <a:cubicBezTo>
                  <a:pt x="160" y="98"/>
                  <a:pt x="158" y="97"/>
                  <a:pt x="156" y="97"/>
                </a:cubicBezTo>
                <a:close/>
                <a:moveTo>
                  <a:pt x="131" y="113"/>
                </a:moveTo>
                <a:cubicBezTo>
                  <a:pt x="29" y="113"/>
                  <a:pt x="29" y="113"/>
                  <a:pt x="29" y="113"/>
                </a:cubicBezTo>
                <a:cubicBezTo>
                  <a:pt x="27" y="113"/>
                  <a:pt x="25" y="114"/>
                  <a:pt x="25" y="117"/>
                </a:cubicBezTo>
                <a:cubicBezTo>
                  <a:pt x="25" y="119"/>
                  <a:pt x="27" y="121"/>
                  <a:pt x="29" y="121"/>
                </a:cubicBezTo>
                <a:cubicBezTo>
                  <a:pt x="131" y="121"/>
                  <a:pt x="131" y="121"/>
                  <a:pt x="131" y="121"/>
                </a:cubicBezTo>
                <a:cubicBezTo>
                  <a:pt x="133" y="121"/>
                  <a:pt x="135" y="119"/>
                  <a:pt x="135" y="117"/>
                </a:cubicBezTo>
                <a:cubicBezTo>
                  <a:pt x="135" y="114"/>
                  <a:pt x="133" y="113"/>
                  <a:pt x="131" y="113"/>
                </a:cubicBezTo>
                <a:close/>
                <a:moveTo>
                  <a:pt x="121" y="55"/>
                </a:moveTo>
                <a:cubicBezTo>
                  <a:pt x="120" y="54"/>
                  <a:pt x="117" y="53"/>
                  <a:pt x="115" y="55"/>
                </a:cubicBezTo>
                <a:cubicBezTo>
                  <a:pt x="84" y="83"/>
                  <a:pt x="84" y="83"/>
                  <a:pt x="84" y="83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83"/>
                  <a:pt x="76" y="83"/>
                  <a:pt x="76" y="83"/>
                </a:cubicBezTo>
                <a:cubicBezTo>
                  <a:pt x="45" y="55"/>
                  <a:pt x="45" y="55"/>
                  <a:pt x="45" y="55"/>
                </a:cubicBezTo>
                <a:cubicBezTo>
                  <a:pt x="43" y="53"/>
                  <a:pt x="40" y="54"/>
                  <a:pt x="39" y="55"/>
                </a:cubicBezTo>
                <a:cubicBezTo>
                  <a:pt x="37" y="57"/>
                  <a:pt x="37" y="60"/>
                  <a:pt x="39" y="61"/>
                </a:cubicBezTo>
                <a:cubicBezTo>
                  <a:pt x="73" y="92"/>
                  <a:pt x="73" y="92"/>
                  <a:pt x="73" y="92"/>
                </a:cubicBezTo>
                <a:cubicBezTo>
                  <a:pt x="75" y="93"/>
                  <a:pt x="78" y="94"/>
                  <a:pt x="80" y="94"/>
                </a:cubicBezTo>
                <a:cubicBezTo>
                  <a:pt x="82" y="94"/>
                  <a:pt x="85" y="93"/>
                  <a:pt x="87" y="92"/>
                </a:cubicBezTo>
                <a:cubicBezTo>
                  <a:pt x="121" y="61"/>
                  <a:pt x="121" y="61"/>
                  <a:pt x="121" y="61"/>
                </a:cubicBezTo>
                <a:cubicBezTo>
                  <a:pt x="123" y="60"/>
                  <a:pt x="123" y="57"/>
                  <a:pt x="121" y="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6" name="Freeform 57">
            <a:extLst>
              <a:ext uri="{FF2B5EF4-FFF2-40B4-BE49-F238E27FC236}">
                <a16:creationId xmlns:a16="http://schemas.microsoft.com/office/drawing/2014/main" id="{C46EFEF6-CBF3-4BBC-ACB4-FF438883F3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45952" y="2900006"/>
            <a:ext cx="354926" cy="454462"/>
          </a:xfrm>
          <a:custGeom>
            <a:avLst/>
            <a:gdLst>
              <a:gd name="T0" fmla="*/ 122 w 126"/>
              <a:gd name="T1" fmla="*/ 24 h 160"/>
              <a:gd name="T2" fmla="*/ 126 w 126"/>
              <a:gd name="T3" fmla="*/ 21 h 160"/>
              <a:gd name="T4" fmla="*/ 126 w 126"/>
              <a:gd name="T5" fmla="*/ 8 h 160"/>
              <a:gd name="T6" fmla="*/ 118 w 126"/>
              <a:gd name="T7" fmla="*/ 0 h 160"/>
              <a:gd name="T8" fmla="*/ 36 w 126"/>
              <a:gd name="T9" fmla="*/ 0 h 160"/>
              <a:gd name="T10" fmla="*/ 33 w 126"/>
              <a:gd name="T11" fmla="*/ 1 h 160"/>
              <a:gd name="T12" fmla="*/ 1 w 126"/>
              <a:gd name="T13" fmla="*/ 33 h 160"/>
              <a:gd name="T14" fmla="*/ 0 w 126"/>
              <a:gd name="T15" fmla="*/ 36 h 160"/>
              <a:gd name="T16" fmla="*/ 0 w 126"/>
              <a:gd name="T17" fmla="*/ 152 h 160"/>
              <a:gd name="T18" fmla="*/ 8 w 126"/>
              <a:gd name="T19" fmla="*/ 160 h 160"/>
              <a:gd name="T20" fmla="*/ 118 w 126"/>
              <a:gd name="T21" fmla="*/ 160 h 160"/>
              <a:gd name="T22" fmla="*/ 126 w 126"/>
              <a:gd name="T23" fmla="*/ 152 h 160"/>
              <a:gd name="T24" fmla="*/ 126 w 126"/>
              <a:gd name="T25" fmla="*/ 93 h 160"/>
              <a:gd name="T26" fmla="*/ 122 w 126"/>
              <a:gd name="T27" fmla="*/ 89 h 160"/>
              <a:gd name="T28" fmla="*/ 118 w 126"/>
              <a:gd name="T29" fmla="*/ 93 h 160"/>
              <a:gd name="T30" fmla="*/ 118 w 126"/>
              <a:gd name="T31" fmla="*/ 152 h 160"/>
              <a:gd name="T32" fmla="*/ 118 w 126"/>
              <a:gd name="T33" fmla="*/ 152 h 160"/>
              <a:gd name="T34" fmla="*/ 8 w 126"/>
              <a:gd name="T35" fmla="*/ 152 h 160"/>
              <a:gd name="T36" fmla="*/ 8 w 126"/>
              <a:gd name="T37" fmla="*/ 152 h 160"/>
              <a:gd name="T38" fmla="*/ 8 w 126"/>
              <a:gd name="T39" fmla="*/ 40 h 160"/>
              <a:gd name="T40" fmla="*/ 31 w 126"/>
              <a:gd name="T41" fmla="*/ 40 h 160"/>
              <a:gd name="T42" fmla="*/ 40 w 126"/>
              <a:gd name="T43" fmla="*/ 31 h 160"/>
              <a:gd name="T44" fmla="*/ 40 w 126"/>
              <a:gd name="T45" fmla="*/ 8 h 160"/>
              <a:gd name="T46" fmla="*/ 118 w 126"/>
              <a:gd name="T47" fmla="*/ 8 h 160"/>
              <a:gd name="T48" fmla="*/ 118 w 126"/>
              <a:gd name="T49" fmla="*/ 8 h 160"/>
              <a:gd name="T50" fmla="*/ 118 w 126"/>
              <a:gd name="T51" fmla="*/ 21 h 160"/>
              <a:gd name="T52" fmla="*/ 122 w 126"/>
              <a:gd name="T53" fmla="*/ 24 h 160"/>
              <a:gd name="T54" fmla="*/ 32 w 126"/>
              <a:gd name="T55" fmla="*/ 31 h 160"/>
              <a:gd name="T56" fmla="*/ 31 w 126"/>
              <a:gd name="T57" fmla="*/ 32 h 160"/>
              <a:gd name="T58" fmla="*/ 13 w 126"/>
              <a:gd name="T59" fmla="*/ 32 h 160"/>
              <a:gd name="T60" fmla="*/ 32 w 126"/>
              <a:gd name="T61" fmla="*/ 13 h 160"/>
              <a:gd name="T62" fmla="*/ 32 w 126"/>
              <a:gd name="T63" fmla="*/ 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6" h="160">
                <a:moveTo>
                  <a:pt x="122" y="24"/>
                </a:moveTo>
                <a:cubicBezTo>
                  <a:pt x="124" y="24"/>
                  <a:pt x="126" y="23"/>
                  <a:pt x="126" y="21"/>
                </a:cubicBezTo>
                <a:cubicBezTo>
                  <a:pt x="126" y="8"/>
                  <a:pt x="126" y="8"/>
                  <a:pt x="126" y="8"/>
                </a:cubicBezTo>
                <a:cubicBezTo>
                  <a:pt x="126" y="4"/>
                  <a:pt x="122" y="0"/>
                  <a:pt x="118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0"/>
                  <a:pt x="34" y="0"/>
                  <a:pt x="33" y="1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4"/>
                  <a:pt x="0" y="35"/>
                  <a:pt x="0" y="36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2" y="160"/>
                  <a:pt x="126" y="156"/>
                  <a:pt x="126" y="152"/>
                </a:cubicBezTo>
                <a:cubicBezTo>
                  <a:pt x="126" y="93"/>
                  <a:pt x="126" y="93"/>
                  <a:pt x="126" y="93"/>
                </a:cubicBezTo>
                <a:cubicBezTo>
                  <a:pt x="126" y="90"/>
                  <a:pt x="124" y="89"/>
                  <a:pt x="122" y="89"/>
                </a:cubicBezTo>
                <a:cubicBezTo>
                  <a:pt x="120" y="89"/>
                  <a:pt x="118" y="90"/>
                  <a:pt x="118" y="93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40"/>
                  <a:pt x="8" y="40"/>
                  <a:pt x="8" y="40"/>
                </a:cubicBezTo>
                <a:cubicBezTo>
                  <a:pt x="31" y="40"/>
                  <a:pt x="31" y="40"/>
                  <a:pt x="31" y="40"/>
                </a:cubicBezTo>
                <a:cubicBezTo>
                  <a:pt x="36" y="40"/>
                  <a:pt x="40" y="36"/>
                  <a:pt x="40" y="31"/>
                </a:cubicBezTo>
                <a:cubicBezTo>
                  <a:pt x="40" y="8"/>
                  <a:pt x="40" y="8"/>
                  <a:pt x="40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8"/>
                  <a:pt x="118" y="8"/>
                  <a:pt x="118" y="8"/>
                </a:cubicBezTo>
                <a:cubicBezTo>
                  <a:pt x="118" y="21"/>
                  <a:pt x="118" y="21"/>
                  <a:pt x="118" y="21"/>
                </a:cubicBezTo>
                <a:cubicBezTo>
                  <a:pt x="118" y="23"/>
                  <a:pt x="120" y="24"/>
                  <a:pt x="122" y="24"/>
                </a:cubicBezTo>
                <a:close/>
                <a:moveTo>
                  <a:pt x="32" y="31"/>
                </a:moveTo>
                <a:cubicBezTo>
                  <a:pt x="32" y="32"/>
                  <a:pt x="32" y="32"/>
                  <a:pt x="31" y="32"/>
                </a:cubicBezTo>
                <a:cubicBezTo>
                  <a:pt x="13" y="32"/>
                  <a:pt x="13" y="32"/>
                  <a:pt x="13" y="32"/>
                </a:cubicBezTo>
                <a:cubicBezTo>
                  <a:pt x="32" y="13"/>
                  <a:pt x="32" y="13"/>
                  <a:pt x="32" y="13"/>
                </a:cubicBezTo>
                <a:lnTo>
                  <a:pt x="32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7" name="Freeform 58">
            <a:extLst>
              <a:ext uri="{FF2B5EF4-FFF2-40B4-BE49-F238E27FC236}">
                <a16:creationId xmlns:a16="http://schemas.microsoft.com/office/drawing/2014/main" id="{B9993D03-B9E1-4118-8EEF-FE99E762BE1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919294" y="2962871"/>
            <a:ext cx="368023" cy="314325"/>
          </a:xfrm>
          <a:custGeom>
            <a:avLst/>
            <a:gdLst>
              <a:gd name="T0" fmla="*/ 126 w 131"/>
              <a:gd name="T1" fmla="*/ 9 h 111"/>
              <a:gd name="T2" fmla="*/ 121 w 131"/>
              <a:gd name="T3" fmla="*/ 5 h 111"/>
              <a:gd name="T4" fmla="*/ 103 w 131"/>
              <a:gd name="T5" fmla="*/ 5 h 111"/>
              <a:gd name="T6" fmla="*/ 67 w 131"/>
              <a:gd name="T7" fmla="*/ 41 h 111"/>
              <a:gd name="T8" fmla="*/ 4 w 131"/>
              <a:gd name="T9" fmla="*/ 41 h 111"/>
              <a:gd name="T10" fmla="*/ 0 w 131"/>
              <a:gd name="T11" fmla="*/ 45 h 111"/>
              <a:gd name="T12" fmla="*/ 4 w 131"/>
              <a:gd name="T13" fmla="*/ 49 h 111"/>
              <a:gd name="T14" fmla="*/ 59 w 131"/>
              <a:gd name="T15" fmla="*/ 49 h 111"/>
              <a:gd name="T16" fmla="*/ 36 w 131"/>
              <a:gd name="T17" fmla="*/ 72 h 111"/>
              <a:gd name="T18" fmla="*/ 4 w 131"/>
              <a:gd name="T19" fmla="*/ 72 h 111"/>
              <a:gd name="T20" fmla="*/ 0 w 131"/>
              <a:gd name="T21" fmla="*/ 76 h 111"/>
              <a:gd name="T22" fmla="*/ 4 w 131"/>
              <a:gd name="T23" fmla="*/ 80 h 111"/>
              <a:gd name="T24" fmla="*/ 28 w 131"/>
              <a:gd name="T25" fmla="*/ 80 h 111"/>
              <a:gd name="T26" fmla="*/ 28 w 131"/>
              <a:gd name="T27" fmla="*/ 80 h 111"/>
              <a:gd name="T28" fmla="*/ 27 w 131"/>
              <a:gd name="T29" fmla="*/ 81 h 111"/>
              <a:gd name="T30" fmla="*/ 21 w 131"/>
              <a:gd name="T31" fmla="*/ 103 h 111"/>
              <a:gd name="T32" fmla="*/ 4 w 131"/>
              <a:gd name="T33" fmla="*/ 103 h 111"/>
              <a:gd name="T34" fmla="*/ 0 w 131"/>
              <a:gd name="T35" fmla="*/ 107 h 111"/>
              <a:gd name="T36" fmla="*/ 4 w 131"/>
              <a:gd name="T37" fmla="*/ 111 h 111"/>
              <a:gd name="T38" fmla="*/ 24 w 131"/>
              <a:gd name="T39" fmla="*/ 111 h 111"/>
              <a:gd name="T40" fmla="*/ 25 w 131"/>
              <a:gd name="T41" fmla="*/ 110 h 111"/>
              <a:gd name="T42" fmla="*/ 49 w 131"/>
              <a:gd name="T43" fmla="*/ 104 h 111"/>
              <a:gd name="T44" fmla="*/ 51 w 131"/>
              <a:gd name="T45" fmla="*/ 103 h 111"/>
              <a:gd name="T46" fmla="*/ 126 w 131"/>
              <a:gd name="T47" fmla="*/ 28 h 111"/>
              <a:gd name="T48" fmla="*/ 126 w 131"/>
              <a:gd name="T49" fmla="*/ 9 h 111"/>
              <a:gd name="T50" fmla="*/ 30 w 131"/>
              <a:gd name="T51" fmla="*/ 101 h 111"/>
              <a:gd name="T52" fmla="*/ 33 w 131"/>
              <a:gd name="T53" fmla="*/ 90 h 111"/>
              <a:gd name="T54" fmla="*/ 41 w 131"/>
              <a:gd name="T55" fmla="*/ 98 h 111"/>
              <a:gd name="T56" fmla="*/ 30 w 131"/>
              <a:gd name="T57" fmla="*/ 101 h 111"/>
              <a:gd name="T58" fmla="*/ 48 w 131"/>
              <a:gd name="T59" fmla="*/ 94 h 111"/>
              <a:gd name="T60" fmla="*/ 36 w 131"/>
              <a:gd name="T61" fmla="*/ 82 h 111"/>
              <a:gd name="T62" fmla="*/ 98 w 131"/>
              <a:gd name="T63" fmla="*/ 21 h 111"/>
              <a:gd name="T64" fmla="*/ 110 w 131"/>
              <a:gd name="T65" fmla="*/ 33 h 111"/>
              <a:gd name="T66" fmla="*/ 48 w 131"/>
              <a:gd name="T67" fmla="*/ 94 h 111"/>
              <a:gd name="T68" fmla="*/ 120 w 131"/>
              <a:gd name="T69" fmla="*/ 22 h 111"/>
              <a:gd name="T70" fmla="*/ 116 w 131"/>
              <a:gd name="T71" fmla="*/ 27 h 111"/>
              <a:gd name="T72" fmla="*/ 103 w 131"/>
              <a:gd name="T73" fmla="*/ 15 h 111"/>
              <a:gd name="T74" fmla="*/ 108 w 131"/>
              <a:gd name="T75" fmla="*/ 10 h 111"/>
              <a:gd name="T76" fmla="*/ 116 w 131"/>
              <a:gd name="T77" fmla="*/ 10 h 111"/>
              <a:gd name="T78" fmla="*/ 120 w 131"/>
              <a:gd name="T79" fmla="*/ 15 h 111"/>
              <a:gd name="T80" fmla="*/ 120 w 131"/>
              <a:gd name="T81" fmla="*/ 22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31" h="111">
                <a:moveTo>
                  <a:pt x="126" y="9"/>
                </a:moveTo>
                <a:cubicBezTo>
                  <a:pt x="121" y="5"/>
                  <a:pt x="121" y="5"/>
                  <a:pt x="121" y="5"/>
                </a:cubicBezTo>
                <a:cubicBezTo>
                  <a:pt x="116" y="0"/>
                  <a:pt x="108" y="0"/>
                  <a:pt x="103" y="5"/>
                </a:cubicBezTo>
                <a:cubicBezTo>
                  <a:pt x="67" y="41"/>
                  <a:pt x="67" y="41"/>
                  <a:pt x="67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2" y="41"/>
                  <a:pt x="0" y="43"/>
                  <a:pt x="0" y="45"/>
                </a:cubicBezTo>
                <a:cubicBezTo>
                  <a:pt x="0" y="47"/>
                  <a:pt x="2" y="49"/>
                  <a:pt x="4" y="49"/>
                </a:cubicBezTo>
                <a:cubicBezTo>
                  <a:pt x="59" y="49"/>
                  <a:pt x="59" y="49"/>
                  <a:pt x="59" y="49"/>
                </a:cubicBezTo>
                <a:cubicBezTo>
                  <a:pt x="36" y="72"/>
                  <a:pt x="36" y="72"/>
                  <a:pt x="36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28" y="80"/>
                  <a:pt x="27" y="81"/>
                  <a:pt x="27" y="81"/>
                </a:cubicBezTo>
                <a:cubicBezTo>
                  <a:pt x="21" y="103"/>
                  <a:pt x="21" y="103"/>
                  <a:pt x="21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3"/>
                  <a:pt x="0" y="105"/>
                  <a:pt x="0" y="107"/>
                </a:cubicBezTo>
                <a:cubicBezTo>
                  <a:pt x="0" y="109"/>
                  <a:pt x="2" y="111"/>
                  <a:pt x="4" y="111"/>
                </a:cubicBezTo>
                <a:cubicBezTo>
                  <a:pt x="24" y="111"/>
                  <a:pt x="24" y="111"/>
                  <a:pt x="24" y="111"/>
                </a:cubicBezTo>
                <a:cubicBezTo>
                  <a:pt x="24" y="111"/>
                  <a:pt x="25" y="110"/>
                  <a:pt x="25" y="110"/>
                </a:cubicBezTo>
                <a:cubicBezTo>
                  <a:pt x="25" y="110"/>
                  <a:pt x="49" y="104"/>
                  <a:pt x="49" y="104"/>
                </a:cubicBezTo>
                <a:cubicBezTo>
                  <a:pt x="50" y="103"/>
                  <a:pt x="51" y="103"/>
                  <a:pt x="51" y="103"/>
                </a:cubicBezTo>
                <a:cubicBezTo>
                  <a:pt x="126" y="28"/>
                  <a:pt x="126" y="28"/>
                  <a:pt x="126" y="28"/>
                </a:cubicBezTo>
                <a:cubicBezTo>
                  <a:pt x="131" y="23"/>
                  <a:pt x="131" y="14"/>
                  <a:pt x="126" y="9"/>
                </a:cubicBezTo>
                <a:close/>
                <a:moveTo>
                  <a:pt x="30" y="101"/>
                </a:moveTo>
                <a:cubicBezTo>
                  <a:pt x="33" y="90"/>
                  <a:pt x="33" y="90"/>
                  <a:pt x="33" y="90"/>
                </a:cubicBezTo>
                <a:cubicBezTo>
                  <a:pt x="41" y="98"/>
                  <a:pt x="41" y="98"/>
                  <a:pt x="41" y="98"/>
                </a:cubicBezTo>
                <a:lnTo>
                  <a:pt x="30" y="101"/>
                </a:lnTo>
                <a:close/>
                <a:moveTo>
                  <a:pt x="48" y="94"/>
                </a:moveTo>
                <a:cubicBezTo>
                  <a:pt x="36" y="82"/>
                  <a:pt x="36" y="82"/>
                  <a:pt x="36" y="82"/>
                </a:cubicBezTo>
                <a:cubicBezTo>
                  <a:pt x="98" y="21"/>
                  <a:pt x="98" y="21"/>
                  <a:pt x="98" y="21"/>
                </a:cubicBezTo>
                <a:cubicBezTo>
                  <a:pt x="110" y="33"/>
                  <a:pt x="110" y="33"/>
                  <a:pt x="110" y="33"/>
                </a:cubicBezTo>
                <a:lnTo>
                  <a:pt x="48" y="94"/>
                </a:lnTo>
                <a:close/>
                <a:moveTo>
                  <a:pt x="120" y="22"/>
                </a:moveTo>
                <a:cubicBezTo>
                  <a:pt x="116" y="27"/>
                  <a:pt x="116" y="27"/>
                  <a:pt x="116" y="27"/>
                </a:cubicBezTo>
                <a:cubicBezTo>
                  <a:pt x="103" y="15"/>
                  <a:pt x="103" y="15"/>
                  <a:pt x="103" y="15"/>
                </a:cubicBezTo>
                <a:cubicBezTo>
                  <a:pt x="108" y="10"/>
                  <a:pt x="108" y="10"/>
                  <a:pt x="108" y="10"/>
                </a:cubicBezTo>
                <a:cubicBezTo>
                  <a:pt x="110" y="8"/>
                  <a:pt x="114" y="8"/>
                  <a:pt x="116" y="10"/>
                </a:cubicBezTo>
                <a:cubicBezTo>
                  <a:pt x="120" y="15"/>
                  <a:pt x="120" y="15"/>
                  <a:pt x="120" y="15"/>
                </a:cubicBezTo>
                <a:cubicBezTo>
                  <a:pt x="122" y="17"/>
                  <a:pt x="122" y="20"/>
                  <a:pt x="120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8" name="Freeform 59">
            <a:extLst>
              <a:ext uri="{FF2B5EF4-FFF2-40B4-BE49-F238E27FC236}">
                <a16:creationId xmlns:a16="http://schemas.microsoft.com/office/drawing/2014/main" id="{14FBEB30-7B89-4640-908E-CCE8FBB294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4165" y="3490676"/>
            <a:ext cx="450533" cy="275034"/>
          </a:xfrm>
          <a:custGeom>
            <a:avLst/>
            <a:gdLst>
              <a:gd name="T0" fmla="*/ 160 w 160"/>
              <a:gd name="T1" fmla="*/ 8 h 97"/>
              <a:gd name="T2" fmla="*/ 152 w 160"/>
              <a:gd name="T3" fmla="*/ 0 h 97"/>
              <a:gd name="T4" fmla="*/ 152 w 160"/>
              <a:gd name="T5" fmla="*/ 0 h 97"/>
              <a:gd name="T6" fmla="*/ 8 w 160"/>
              <a:gd name="T7" fmla="*/ 0 h 97"/>
              <a:gd name="T8" fmla="*/ 2 w 160"/>
              <a:gd name="T9" fmla="*/ 3 h 97"/>
              <a:gd name="T10" fmla="*/ 0 w 160"/>
              <a:gd name="T11" fmla="*/ 8 h 97"/>
              <a:gd name="T12" fmla="*/ 0 w 160"/>
              <a:gd name="T13" fmla="*/ 89 h 97"/>
              <a:gd name="T14" fmla="*/ 3 w 160"/>
              <a:gd name="T15" fmla="*/ 95 h 97"/>
              <a:gd name="T16" fmla="*/ 8 w 160"/>
              <a:gd name="T17" fmla="*/ 97 h 97"/>
              <a:gd name="T18" fmla="*/ 8 w 160"/>
              <a:gd name="T19" fmla="*/ 97 h 97"/>
              <a:gd name="T20" fmla="*/ 152 w 160"/>
              <a:gd name="T21" fmla="*/ 97 h 97"/>
              <a:gd name="T22" fmla="*/ 160 w 160"/>
              <a:gd name="T23" fmla="*/ 89 h 97"/>
              <a:gd name="T24" fmla="*/ 160 w 160"/>
              <a:gd name="T25" fmla="*/ 8 h 97"/>
              <a:gd name="T26" fmla="*/ 143 w 160"/>
              <a:gd name="T27" fmla="*/ 8 h 97"/>
              <a:gd name="T28" fmla="*/ 80 w 160"/>
              <a:gd name="T29" fmla="*/ 52 h 97"/>
              <a:gd name="T30" fmla="*/ 17 w 160"/>
              <a:gd name="T31" fmla="*/ 8 h 97"/>
              <a:gd name="T32" fmla="*/ 143 w 160"/>
              <a:gd name="T33" fmla="*/ 8 h 97"/>
              <a:gd name="T34" fmla="*/ 107 w 160"/>
              <a:gd name="T35" fmla="*/ 60 h 97"/>
              <a:gd name="T36" fmla="*/ 144 w 160"/>
              <a:gd name="T37" fmla="*/ 89 h 97"/>
              <a:gd name="T38" fmla="*/ 16 w 160"/>
              <a:gd name="T39" fmla="*/ 89 h 97"/>
              <a:gd name="T40" fmla="*/ 54 w 160"/>
              <a:gd name="T41" fmla="*/ 60 h 97"/>
              <a:gd name="T42" fmla="*/ 54 w 160"/>
              <a:gd name="T43" fmla="*/ 54 h 97"/>
              <a:gd name="T44" fmla="*/ 49 w 160"/>
              <a:gd name="T45" fmla="*/ 54 h 97"/>
              <a:gd name="T46" fmla="*/ 8 w 160"/>
              <a:gd name="T47" fmla="*/ 85 h 97"/>
              <a:gd name="T48" fmla="*/ 8 w 160"/>
              <a:gd name="T49" fmla="*/ 12 h 97"/>
              <a:gd name="T50" fmla="*/ 78 w 160"/>
              <a:gd name="T51" fmla="*/ 60 h 97"/>
              <a:gd name="T52" fmla="*/ 80 w 160"/>
              <a:gd name="T53" fmla="*/ 61 h 97"/>
              <a:gd name="T54" fmla="*/ 82 w 160"/>
              <a:gd name="T55" fmla="*/ 60 h 97"/>
              <a:gd name="T56" fmla="*/ 152 w 160"/>
              <a:gd name="T57" fmla="*/ 12 h 97"/>
              <a:gd name="T58" fmla="*/ 152 w 160"/>
              <a:gd name="T59" fmla="*/ 85 h 97"/>
              <a:gd name="T60" fmla="*/ 112 w 160"/>
              <a:gd name="T61" fmla="*/ 54 h 97"/>
              <a:gd name="T62" fmla="*/ 106 w 160"/>
              <a:gd name="T63" fmla="*/ 54 h 97"/>
              <a:gd name="T64" fmla="*/ 107 w 160"/>
              <a:gd name="T65" fmla="*/ 6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60" h="97">
                <a:moveTo>
                  <a:pt x="160" y="8"/>
                </a:moveTo>
                <a:cubicBezTo>
                  <a:pt x="160" y="4"/>
                  <a:pt x="156" y="0"/>
                  <a:pt x="152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8" y="0"/>
                  <a:pt x="8" y="0"/>
                  <a:pt x="8" y="0"/>
                </a:cubicBezTo>
                <a:cubicBezTo>
                  <a:pt x="6" y="0"/>
                  <a:pt x="4" y="1"/>
                  <a:pt x="2" y="3"/>
                </a:cubicBezTo>
                <a:cubicBezTo>
                  <a:pt x="1" y="4"/>
                  <a:pt x="0" y="6"/>
                  <a:pt x="0" y="8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1"/>
                  <a:pt x="1" y="93"/>
                  <a:pt x="3" y="95"/>
                </a:cubicBezTo>
                <a:cubicBezTo>
                  <a:pt x="4" y="96"/>
                  <a:pt x="6" y="97"/>
                  <a:pt x="8" y="97"/>
                </a:cubicBezTo>
                <a:cubicBezTo>
                  <a:pt x="8" y="97"/>
                  <a:pt x="8" y="97"/>
                  <a:pt x="8" y="97"/>
                </a:cubicBezTo>
                <a:cubicBezTo>
                  <a:pt x="152" y="97"/>
                  <a:pt x="152" y="97"/>
                  <a:pt x="152" y="97"/>
                </a:cubicBezTo>
                <a:cubicBezTo>
                  <a:pt x="156" y="97"/>
                  <a:pt x="160" y="93"/>
                  <a:pt x="160" y="89"/>
                </a:cubicBezTo>
                <a:lnTo>
                  <a:pt x="160" y="8"/>
                </a:lnTo>
                <a:close/>
                <a:moveTo>
                  <a:pt x="143" y="8"/>
                </a:moveTo>
                <a:cubicBezTo>
                  <a:pt x="80" y="52"/>
                  <a:pt x="80" y="52"/>
                  <a:pt x="80" y="52"/>
                </a:cubicBezTo>
                <a:cubicBezTo>
                  <a:pt x="17" y="8"/>
                  <a:pt x="17" y="8"/>
                  <a:pt x="17" y="8"/>
                </a:cubicBezTo>
                <a:lnTo>
                  <a:pt x="143" y="8"/>
                </a:lnTo>
                <a:close/>
                <a:moveTo>
                  <a:pt x="107" y="60"/>
                </a:moveTo>
                <a:cubicBezTo>
                  <a:pt x="144" y="89"/>
                  <a:pt x="144" y="89"/>
                  <a:pt x="144" y="89"/>
                </a:cubicBezTo>
                <a:cubicBezTo>
                  <a:pt x="16" y="89"/>
                  <a:pt x="16" y="89"/>
                  <a:pt x="16" y="89"/>
                </a:cubicBezTo>
                <a:cubicBezTo>
                  <a:pt x="54" y="60"/>
                  <a:pt x="54" y="60"/>
                  <a:pt x="54" y="60"/>
                </a:cubicBezTo>
                <a:cubicBezTo>
                  <a:pt x="55" y="59"/>
                  <a:pt x="56" y="56"/>
                  <a:pt x="54" y="54"/>
                </a:cubicBezTo>
                <a:cubicBezTo>
                  <a:pt x="53" y="52"/>
                  <a:pt x="50" y="52"/>
                  <a:pt x="49" y="54"/>
                </a:cubicBezTo>
                <a:cubicBezTo>
                  <a:pt x="8" y="85"/>
                  <a:pt x="8" y="85"/>
                  <a:pt x="8" y="85"/>
                </a:cubicBezTo>
                <a:cubicBezTo>
                  <a:pt x="8" y="12"/>
                  <a:pt x="8" y="12"/>
                  <a:pt x="8" y="12"/>
                </a:cubicBezTo>
                <a:cubicBezTo>
                  <a:pt x="78" y="60"/>
                  <a:pt x="78" y="60"/>
                  <a:pt x="78" y="60"/>
                </a:cubicBezTo>
                <a:cubicBezTo>
                  <a:pt x="78" y="61"/>
                  <a:pt x="79" y="61"/>
                  <a:pt x="80" y="61"/>
                </a:cubicBezTo>
                <a:cubicBezTo>
                  <a:pt x="81" y="61"/>
                  <a:pt x="82" y="61"/>
                  <a:pt x="82" y="60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85"/>
                  <a:pt x="152" y="85"/>
                  <a:pt x="152" y="85"/>
                </a:cubicBezTo>
                <a:cubicBezTo>
                  <a:pt x="112" y="54"/>
                  <a:pt x="112" y="54"/>
                  <a:pt x="112" y="54"/>
                </a:cubicBezTo>
                <a:cubicBezTo>
                  <a:pt x="110" y="52"/>
                  <a:pt x="107" y="52"/>
                  <a:pt x="106" y="54"/>
                </a:cubicBezTo>
                <a:cubicBezTo>
                  <a:pt x="104" y="56"/>
                  <a:pt x="105" y="59"/>
                  <a:pt x="107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59" name="Freeform 60">
            <a:extLst>
              <a:ext uri="{FF2B5EF4-FFF2-40B4-BE49-F238E27FC236}">
                <a16:creationId xmlns:a16="http://schemas.microsoft.com/office/drawing/2014/main" id="{F6574BBF-6161-463C-A386-FCF96524A693}"/>
              </a:ext>
            </a:extLst>
          </p:cNvPr>
          <p:cNvSpPr>
            <a:spLocks/>
          </p:cNvSpPr>
          <p:nvPr userDrawn="1"/>
        </p:nvSpPr>
        <p:spPr bwMode="auto">
          <a:xfrm>
            <a:off x="2845952" y="4281727"/>
            <a:ext cx="49768" cy="23574"/>
          </a:xfrm>
          <a:custGeom>
            <a:avLst/>
            <a:gdLst>
              <a:gd name="T0" fmla="*/ 14 w 18"/>
              <a:gd name="T1" fmla="*/ 0 h 8"/>
              <a:gd name="T2" fmla="*/ 4 w 18"/>
              <a:gd name="T3" fmla="*/ 0 h 8"/>
              <a:gd name="T4" fmla="*/ 0 w 18"/>
              <a:gd name="T5" fmla="*/ 4 h 8"/>
              <a:gd name="T6" fmla="*/ 4 w 18"/>
              <a:gd name="T7" fmla="*/ 8 h 8"/>
              <a:gd name="T8" fmla="*/ 14 w 18"/>
              <a:gd name="T9" fmla="*/ 8 h 8"/>
              <a:gd name="T10" fmla="*/ 18 w 18"/>
              <a:gd name="T11" fmla="*/ 4 h 8"/>
              <a:gd name="T12" fmla="*/ 14 w 18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8">
                <a:moveTo>
                  <a:pt x="1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14" y="8"/>
                  <a:pt x="14" y="8"/>
                  <a:pt x="14" y="8"/>
                </a:cubicBezTo>
                <a:cubicBezTo>
                  <a:pt x="16" y="8"/>
                  <a:pt x="18" y="6"/>
                  <a:pt x="18" y="4"/>
                </a:cubicBezTo>
                <a:cubicBezTo>
                  <a:pt x="18" y="2"/>
                  <a:pt x="16" y="0"/>
                  <a:pt x="1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0" name="Freeform 61">
            <a:extLst>
              <a:ext uri="{FF2B5EF4-FFF2-40B4-BE49-F238E27FC236}">
                <a16:creationId xmlns:a16="http://schemas.microsoft.com/office/drawing/2014/main" id="{0481B505-2D71-4606-A96A-98C86002E7E4}"/>
              </a:ext>
            </a:extLst>
          </p:cNvPr>
          <p:cNvSpPr>
            <a:spLocks/>
          </p:cNvSpPr>
          <p:nvPr userDrawn="1"/>
        </p:nvSpPr>
        <p:spPr bwMode="auto">
          <a:xfrm>
            <a:off x="2893101" y="4322327"/>
            <a:ext cx="45839" cy="41910"/>
          </a:xfrm>
          <a:custGeom>
            <a:avLst/>
            <a:gdLst>
              <a:gd name="T0" fmla="*/ 14 w 16"/>
              <a:gd name="T1" fmla="*/ 1 h 15"/>
              <a:gd name="T2" fmla="*/ 8 w 16"/>
              <a:gd name="T3" fmla="*/ 1 h 15"/>
              <a:gd name="T4" fmla="*/ 1 w 16"/>
              <a:gd name="T5" fmla="*/ 8 h 15"/>
              <a:gd name="T6" fmla="*/ 1 w 16"/>
              <a:gd name="T7" fmla="*/ 14 h 15"/>
              <a:gd name="T8" fmla="*/ 4 w 16"/>
              <a:gd name="T9" fmla="*/ 15 h 15"/>
              <a:gd name="T10" fmla="*/ 7 w 16"/>
              <a:gd name="T11" fmla="*/ 14 h 15"/>
              <a:gd name="T12" fmla="*/ 14 w 16"/>
              <a:gd name="T13" fmla="*/ 7 h 15"/>
              <a:gd name="T14" fmla="*/ 14 w 16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5">
                <a:moveTo>
                  <a:pt x="14" y="1"/>
                </a:moveTo>
                <a:cubicBezTo>
                  <a:pt x="12" y="0"/>
                  <a:pt x="10" y="0"/>
                  <a:pt x="8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2"/>
                  <a:pt x="1" y="14"/>
                </a:cubicBezTo>
                <a:cubicBezTo>
                  <a:pt x="2" y="15"/>
                  <a:pt x="3" y="15"/>
                  <a:pt x="4" y="15"/>
                </a:cubicBezTo>
                <a:cubicBezTo>
                  <a:pt x="5" y="15"/>
                  <a:pt x="6" y="15"/>
                  <a:pt x="7" y="14"/>
                </a:cubicBezTo>
                <a:cubicBezTo>
                  <a:pt x="14" y="7"/>
                  <a:pt x="14" y="7"/>
                  <a:pt x="14" y="7"/>
                </a:cubicBezTo>
                <a:cubicBezTo>
                  <a:pt x="16" y="5"/>
                  <a:pt x="16" y="3"/>
                  <a:pt x="14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1" name="Freeform 62">
            <a:extLst>
              <a:ext uri="{FF2B5EF4-FFF2-40B4-BE49-F238E27FC236}">
                <a16:creationId xmlns:a16="http://schemas.microsoft.com/office/drawing/2014/main" id="{85568249-E50C-4AF7-9466-0E873A7D29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56428" y="3907156"/>
            <a:ext cx="413862" cy="403384"/>
          </a:xfrm>
          <a:custGeom>
            <a:avLst/>
            <a:gdLst>
              <a:gd name="T0" fmla="*/ 143 w 147"/>
              <a:gd name="T1" fmla="*/ 134 h 142"/>
              <a:gd name="T2" fmla="*/ 74 w 147"/>
              <a:gd name="T3" fmla="*/ 134 h 142"/>
              <a:gd name="T4" fmla="*/ 144 w 147"/>
              <a:gd name="T5" fmla="*/ 63 h 142"/>
              <a:gd name="T6" fmla="*/ 144 w 147"/>
              <a:gd name="T7" fmla="*/ 52 h 142"/>
              <a:gd name="T8" fmla="*/ 96 w 147"/>
              <a:gd name="T9" fmla="*/ 3 h 142"/>
              <a:gd name="T10" fmla="*/ 85 w 147"/>
              <a:gd name="T11" fmla="*/ 3 h 142"/>
              <a:gd name="T12" fmla="*/ 7 w 147"/>
              <a:gd name="T13" fmla="*/ 81 h 142"/>
              <a:gd name="T14" fmla="*/ 0 w 147"/>
              <a:gd name="T15" fmla="*/ 98 h 142"/>
              <a:gd name="T16" fmla="*/ 7 w 147"/>
              <a:gd name="T17" fmla="*/ 114 h 142"/>
              <a:gd name="T18" fmla="*/ 31 w 147"/>
              <a:gd name="T19" fmla="*/ 138 h 142"/>
              <a:gd name="T20" fmla="*/ 40 w 147"/>
              <a:gd name="T21" fmla="*/ 142 h 142"/>
              <a:gd name="T22" fmla="*/ 143 w 147"/>
              <a:gd name="T23" fmla="*/ 142 h 142"/>
              <a:gd name="T24" fmla="*/ 147 w 147"/>
              <a:gd name="T25" fmla="*/ 138 h 142"/>
              <a:gd name="T26" fmla="*/ 143 w 147"/>
              <a:gd name="T27" fmla="*/ 134 h 142"/>
              <a:gd name="T28" fmla="*/ 40 w 147"/>
              <a:gd name="T29" fmla="*/ 134 h 142"/>
              <a:gd name="T30" fmla="*/ 36 w 147"/>
              <a:gd name="T31" fmla="*/ 132 h 142"/>
              <a:gd name="T32" fmla="*/ 13 w 147"/>
              <a:gd name="T33" fmla="*/ 109 h 142"/>
              <a:gd name="T34" fmla="*/ 13 w 147"/>
              <a:gd name="T35" fmla="*/ 86 h 142"/>
              <a:gd name="T36" fmla="*/ 25 w 147"/>
              <a:gd name="T37" fmla="*/ 74 h 142"/>
              <a:gd name="T38" fmla="*/ 67 w 147"/>
              <a:gd name="T39" fmla="*/ 115 h 142"/>
              <a:gd name="T40" fmla="*/ 70 w 147"/>
              <a:gd name="T41" fmla="*/ 117 h 142"/>
              <a:gd name="T42" fmla="*/ 73 w 147"/>
              <a:gd name="T43" fmla="*/ 115 h 142"/>
              <a:gd name="T44" fmla="*/ 73 w 147"/>
              <a:gd name="T45" fmla="*/ 110 h 142"/>
              <a:gd name="T46" fmla="*/ 31 w 147"/>
              <a:gd name="T47" fmla="*/ 68 h 142"/>
              <a:gd name="T48" fmla="*/ 90 w 147"/>
              <a:gd name="T49" fmla="*/ 9 h 142"/>
              <a:gd name="T50" fmla="*/ 139 w 147"/>
              <a:gd name="T51" fmla="*/ 57 h 142"/>
              <a:gd name="T52" fmla="*/ 62 w 147"/>
              <a:gd name="T53" fmla="*/ 134 h 142"/>
              <a:gd name="T54" fmla="*/ 40 w 147"/>
              <a:gd name="T55" fmla="*/ 13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47" h="142">
                <a:moveTo>
                  <a:pt x="143" y="134"/>
                </a:moveTo>
                <a:cubicBezTo>
                  <a:pt x="74" y="134"/>
                  <a:pt x="74" y="134"/>
                  <a:pt x="74" y="134"/>
                </a:cubicBezTo>
                <a:cubicBezTo>
                  <a:pt x="144" y="63"/>
                  <a:pt x="144" y="63"/>
                  <a:pt x="144" y="63"/>
                </a:cubicBezTo>
                <a:cubicBezTo>
                  <a:pt x="147" y="60"/>
                  <a:pt x="147" y="55"/>
                  <a:pt x="144" y="52"/>
                </a:cubicBezTo>
                <a:cubicBezTo>
                  <a:pt x="96" y="3"/>
                  <a:pt x="96" y="3"/>
                  <a:pt x="96" y="3"/>
                </a:cubicBezTo>
                <a:cubicBezTo>
                  <a:pt x="93" y="0"/>
                  <a:pt x="88" y="0"/>
                  <a:pt x="85" y="3"/>
                </a:cubicBezTo>
                <a:cubicBezTo>
                  <a:pt x="7" y="81"/>
                  <a:pt x="7" y="81"/>
                  <a:pt x="7" y="81"/>
                </a:cubicBezTo>
                <a:cubicBezTo>
                  <a:pt x="3" y="85"/>
                  <a:pt x="0" y="91"/>
                  <a:pt x="0" y="98"/>
                </a:cubicBezTo>
                <a:cubicBezTo>
                  <a:pt x="0" y="104"/>
                  <a:pt x="3" y="110"/>
                  <a:pt x="7" y="114"/>
                </a:cubicBezTo>
                <a:cubicBezTo>
                  <a:pt x="31" y="138"/>
                  <a:pt x="31" y="138"/>
                  <a:pt x="31" y="138"/>
                </a:cubicBezTo>
                <a:cubicBezTo>
                  <a:pt x="33" y="140"/>
                  <a:pt x="37" y="142"/>
                  <a:pt x="40" y="142"/>
                </a:cubicBezTo>
                <a:cubicBezTo>
                  <a:pt x="143" y="142"/>
                  <a:pt x="143" y="142"/>
                  <a:pt x="143" y="142"/>
                </a:cubicBezTo>
                <a:cubicBezTo>
                  <a:pt x="145" y="142"/>
                  <a:pt x="147" y="140"/>
                  <a:pt x="147" y="138"/>
                </a:cubicBezTo>
                <a:cubicBezTo>
                  <a:pt x="147" y="136"/>
                  <a:pt x="145" y="134"/>
                  <a:pt x="143" y="134"/>
                </a:cubicBezTo>
                <a:close/>
                <a:moveTo>
                  <a:pt x="40" y="134"/>
                </a:moveTo>
                <a:cubicBezTo>
                  <a:pt x="39" y="134"/>
                  <a:pt x="37" y="133"/>
                  <a:pt x="36" y="132"/>
                </a:cubicBezTo>
                <a:cubicBezTo>
                  <a:pt x="13" y="109"/>
                  <a:pt x="13" y="109"/>
                  <a:pt x="13" y="109"/>
                </a:cubicBezTo>
                <a:cubicBezTo>
                  <a:pt x="7" y="103"/>
                  <a:pt x="7" y="93"/>
                  <a:pt x="13" y="86"/>
                </a:cubicBezTo>
                <a:cubicBezTo>
                  <a:pt x="25" y="74"/>
                  <a:pt x="25" y="74"/>
                  <a:pt x="25" y="74"/>
                </a:cubicBezTo>
                <a:cubicBezTo>
                  <a:pt x="67" y="115"/>
                  <a:pt x="67" y="115"/>
                  <a:pt x="67" y="115"/>
                </a:cubicBezTo>
                <a:cubicBezTo>
                  <a:pt x="68" y="116"/>
                  <a:pt x="69" y="117"/>
                  <a:pt x="70" y="117"/>
                </a:cubicBezTo>
                <a:cubicBezTo>
                  <a:pt x="71" y="117"/>
                  <a:pt x="72" y="116"/>
                  <a:pt x="73" y="115"/>
                </a:cubicBezTo>
                <a:cubicBezTo>
                  <a:pt x="74" y="114"/>
                  <a:pt x="74" y="111"/>
                  <a:pt x="73" y="110"/>
                </a:cubicBezTo>
                <a:cubicBezTo>
                  <a:pt x="31" y="68"/>
                  <a:pt x="31" y="68"/>
                  <a:pt x="31" y="68"/>
                </a:cubicBezTo>
                <a:cubicBezTo>
                  <a:pt x="90" y="9"/>
                  <a:pt x="90" y="9"/>
                  <a:pt x="90" y="9"/>
                </a:cubicBezTo>
                <a:cubicBezTo>
                  <a:pt x="139" y="57"/>
                  <a:pt x="139" y="57"/>
                  <a:pt x="139" y="57"/>
                </a:cubicBezTo>
                <a:cubicBezTo>
                  <a:pt x="62" y="134"/>
                  <a:pt x="62" y="134"/>
                  <a:pt x="62" y="134"/>
                </a:cubicBezTo>
                <a:lnTo>
                  <a:pt x="40" y="1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2" name="Freeform 63">
            <a:extLst>
              <a:ext uri="{FF2B5EF4-FFF2-40B4-BE49-F238E27FC236}">
                <a16:creationId xmlns:a16="http://schemas.microsoft.com/office/drawing/2014/main" id="{72F22BE1-CCFD-4D04-85F3-E113C75D58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31544" y="4522709"/>
            <a:ext cx="455772" cy="259318"/>
          </a:xfrm>
          <a:custGeom>
            <a:avLst/>
            <a:gdLst>
              <a:gd name="T0" fmla="*/ 158 w 162"/>
              <a:gd name="T1" fmla="*/ 38 h 91"/>
              <a:gd name="T2" fmla="*/ 125 w 162"/>
              <a:gd name="T3" fmla="*/ 10 h 91"/>
              <a:gd name="T4" fmla="*/ 82 w 162"/>
              <a:gd name="T5" fmla="*/ 0 h 91"/>
              <a:gd name="T6" fmla="*/ 80 w 162"/>
              <a:gd name="T7" fmla="*/ 0 h 91"/>
              <a:gd name="T8" fmla="*/ 37 w 162"/>
              <a:gd name="T9" fmla="*/ 10 h 91"/>
              <a:gd name="T10" fmla="*/ 4 w 162"/>
              <a:gd name="T11" fmla="*/ 38 h 91"/>
              <a:gd name="T12" fmla="*/ 4 w 162"/>
              <a:gd name="T13" fmla="*/ 53 h 91"/>
              <a:gd name="T14" fmla="*/ 37 w 162"/>
              <a:gd name="T15" fmla="*/ 80 h 91"/>
              <a:gd name="T16" fmla="*/ 80 w 162"/>
              <a:gd name="T17" fmla="*/ 91 h 91"/>
              <a:gd name="T18" fmla="*/ 82 w 162"/>
              <a:gd name="T19" fmla="*/ 91 h 91"/>
              <a:gd name="T20" fmla="*/ 125 w 162"/>
              <a:gd name="T21" fmla="*/ 80 h 91"/>
              <a:gd name="T22" fmla="*/ 158 w 162"/>
              <a:gd name="T23" fmla="*/ 53 h 91"/>
              <a:gd name="T24" fmla="*/ 158 w 162"/>
              <a:gd name="T25" fmla="*/ 38 h 91"/>
              <a:gd name="T26" fmla="*/ 40 w 162"/>
              <a:gd name="T27" fmla="*/ 75 h 91"/>
              <a:gd name="T28" fmla="*/ 9 w 162"/>
              <a:gd name="T29" fmla="*/ 49 h 91"/>
              <a:gd name="T30" fmla="*/ 9 w 162"/>
              <a:gd name="T31" fmla="*/ 42 h 91"/>
              <a:gd name="T32" fmla="*/ 40 w 162"/>
              <a:gd name="T33" fmla="*/ 16 h 91"/>
              <a:gd name="T34" fmla="*/ 51 w 162"/>
              <a:gd name="T35" fmla="*/ 12 h 91"/>
              <a:gd name="T36" fmla="*/ 36 w 162"/>
              <a:gd name="T37" fmla="*/ 45 h 91"/>
              <a:gd name="T38" fmla="*/ 51 w 162"/>
              <a:gd name="T39" fmla="*/ 79 h 91"/>
              <a:gd name="T40" fmla="*/ 40 w 162"/>
              <a:gd name="T41" fmla="*/ 75 h 91"/>
              <a:gd name="T42" fmla="*/ 81 w 162"/>
              <a:gd name="T43" fmla="*/ 84 h 91"/>
              <a:gd name="T44" fmla="*/ 42 w 162"/>
              <a:gd name="T45" fmla="*/ 45 h 91"/>
              <a:gd name="T46" fmla="*/ 81 w 162"/>
              <a:gd name="T47" fmla="*/ 7 h 91"/>
              <a:gd name="T48" fmla="*/ 120 w 162"/>
              <a:gd name="T49" fmla="*/ 45 h 91"/>
              <a:gd name="T50" fmla="*/ 81 w 162"/>
              <a:gd name="T51" fmla="*/ 84 h 91"/>
              <a:gd name="T52" fmla="*/ 153 w 162"/>
              <a:gd name="T53" fmla="*/ 49 h 91"/>
              <a:gd name="T54" fmla="*/ 122 w 162"/>
              <a:gd name="T55" fmla="*/ 75 h 91"/>
              <a:gd name="T56" fmla="*/ 111 w 162"/>
              <a:gd name="T57" fmla="*/ 79 h 91"/>
              <a:gd name="T58" fmla="*/ 126 w 162"/>
              <a:gd name="T59" fmla="*/ 45 h 91"/>
              <a:gd name="T60" fmla="*/ 111 w 162"/>
              <a:gd name="T61" fmla="*/ 12 h 91"/>
              <a:gd name="T62" fmla="*/ 122 w 162"/>
              <a:gd name="T63" fmla="*/ 16 h 91"/>
              <a:gd name="T64" fmla="*/ 153 w 162"/>
              <a:gd name="T65" fmla="*/ 42 h 91"/>
              <a:gd name="T66" fmla="*/ 153 w 162"/>
              <a:gd name="T67" fmla="*/ 4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2" h="91">
                <a:moveTo>
                  <a:pt x="158" y="38"/>
                </a:moveTo>
                <a:cubicBezTo>
                  <a:pt x="149" y="26"/>
                  <a:pt x="138" y="17"/>
                  <a:pt x="125" y="10"/>
                </a:cubicBezTo>
                <a:cubicBezTo>
                  <a:pt x="111" y="4"/>
                  <a:pt x="97" y="0"/>
                  <a:pt x="82" y="0"/>
                </a:cubicBezTo>
                <a:cubicBezTo>
                  <a:pt x="82" y="0"/>
                  <a:pt x="80" y="0"/>
                  <a:pt x="80" y="0"/>
                </a:cubicBezTo>
                <a:cubicBezTo>
                  <a:pt x="65" y="0"/>
                  <a:pt x="51" y="4"/>
                  <a:pt x="37" y="10"/>
                </a:cubicBezTo>
                <a:cubicBezTo>
                  <a:pt x="24" y="17"/>
                  <a:pt x="13" y="26"/>
                  <a:pt x="4" y="38"/>
                </a:cubicBezTo>
                <a:cubicBezTo>
                  <a:pt x="0" y="42"/>
                  <a:pt x="0" y="48"/>
                  <a:pt x="4" y="53"/>
                </a:cubicBezTo>
                <a:cubicBezTo>
                  <a:pt x="13" y="64"/>
                  <a:pt x="24" y="74"/>
                  <a:pt x="37" y="80"/>
                </a:cubicBezTo>
                <a:cubicBezTo>
                  <a:pt x="51" y="87"/>
                  <a:pt x="65" y="91"/>
                  <a:pt x="80" y="91"/>
                </a:cubicBezTo>
                <a:cubicBezTo>
                  <a:pt x="80" y="91"/>
                  <a:pt x="82" y="91"/>
                  <a:pt x="82" y="91"/>
                </a:cubicBezTo>
                <a:cubicBezTo>
                  <a:pt x="97" y="91"/>
                  <a:pt x="111" y="87"/>
                  <a:pt x="125" y="80"/>
                </a:cubicBezTo>
                <a:cubicBezTo>
                  <a:pt x="138" y="74"/>
                  <a:pt x="149" y="64"/>
                  <a:pt x="158" y="53"/>
                </a:cubicBezTo>
                <a:cubicBezTo>
                  <a:pt x="162" y="48"/>
                  <a:pt x="162" y="42"/>
                  <a:pt x="158" y="38"/>
                </a:cubicBezTo>
                <a:close/>
                <a:moveTo>
                  <a:pt x="40" y="75"/>
                </a:moveTo>
                <a:cubicBezTo>
                  <a:pt x="28" y="69"/>
                  <a:pt x="17" y="60"/>
                  <a:pt x="9" y="49"/>
                </a:cubicBezTo>
                <a:cubicBezTo>
                  <a:pt x="7" y="47"/>
                  <a:pt x="7" y="44"/>
                  <a:pt x="9" y="42"/>
                </a:cubicBezTo>
                <a:cubicBezTo>
                  <a:pt x="17" y="31"/>
                  <a:pt x="28" y="22"/>
                  <a:pt x="40" y="16"/>
                </a:cubicBezTo>
                <a:cubicBezTo>
                  <a:pt x="44" y="14"/>
                  <a:pt x="47" y="13"/>
                  <a:pt x="51" y="12"/>
                </a:cubicBezTo>
                <a:cubicBezTo>
                  <a:pt x="41" y="20"/>
                  <a:pt x="36" y="32"/>
                  <a:pt x="36" y="45"/>
                </a:cubicBezTo>
                <a:cubicBezTo>
                  <a:pt x="36" y="59"/>
                  <a:pt x="41" y="71"/>
                  <a:pt x="51" y="79"/>
                </a:cubicBezTo>
                <a:cubicBezTo>
                  <a:pt x="47" y="78"/>
                  <a:pt x="44" y="76"/>
                  <a:pt x="40" y="75"/>
                </a:cubicBezTo>
                <a:close/>
                <a:moveTo>
                  <a:pt x="81" y="84"/>
                </a:moveTo>
                <a:cubicBezTo>
                  <a:pt x="60" y="84"/>
                  <a:pt x="42" y="67"/>
                  <a:pt x="42" y="45"/>
                </a:cubicBezTo>
                <a:cubicBezTo>
                  <a:pt x="42" y="24"/>
                  <a:pt x="60" y="7"/>
                  <a:pt x="81" y="7"/>
                </a:cubicBezTo>
                <a:cubicBezTo>
                  <a:pt x="102" y="7"/>
                  <a:pt x="120" y="24"/>
                  <a:pt x="120" y="45"/>
                </a:cubicBezTo>
                <a:cubicBezTo>
                  <a:pt x="120" y="67"/>
                  <a:pt x="102" y="84"/>
                  <a:pt x="81" y="84"/>
                </a:cubicBezTo>
                <a:close/>
                <a:moveTo>
                  <a:pt x="153" y="49"/>
                </a:moveTo>
                <a:cubicBezTo>
                  <a:pt x="145" y="60"/>
                  <a:pt x="134" y="69"/>
                  <a:pt x="122" y="75"/>
                </a:cubicBezTo>
                <a:cubicBezTo>
                  <a:pt x="118" y="76"/>
                  <a:pt x="115" y="78"/>
                  <a:pt x="111" y="79"/>
                </a:cubicBezTo>
                <a:cubicBezTo>
                  <a:pt x="121" y="71"/>
                  <a:pt x="126" y="59"/>
                  <a:pt x="126" y="45"/>
                </a:cubicBezTo>
                <a:cubicBezTo>
                  <a:pt x="126" y="32"/>
                  <a:pt x="121" y="20"/>
                  <a:pt x="111" y="12"/>
                </a:cubicBezTo>
                <a:cubicBezTo>
                  <a:pt x="115" y="13"/>
                  <a:pt x="118" y="14"/>
                  <a:pt x="122" y="16"/>
                </a:cubicBezTo>
                <a:cubicBezTo>
                  <a:pt x="134" y="22"/>
                  <a:pt x="145" y="31"/>
                  <a:pt x="153" y="42"/>
                </a:cubicBezTo>
                <a:cubicBezTo>
                  <a:pt x="155" y="44"/>
                  <a:pt x="155" y="47"/>
                  <a:pt x="153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C6A7646F-8983-4A7A-B92A-C9D307CB25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012282" y="4605220"/>
            <a:ext cx="95608" cy="94298"/>
          </a:xfrm>
          <a:custGeom>
            <a:avLst/>
            <a:gdLst>
              <a:gd name="T0" fmla="*/ 17 w 34"/>
              <a:gd name="T1" fmla="*/ 0 h 33"/>
              <a:gd name="T2" fmla="*/ 0 w 34"/>
              <a:gd name="T3" fmla="*/ 16 h 33"/>
              <a:gd name="T4" fmla="*/ 17 w 34"/>
              <a:gd name="T5" fmla="*/ 33 h 33"/>
              <a:gd name="T6" fmla="*/ 34 w 34"/>
              <a:gd name="T7" fmla="*/ 16 h 33"/>
              <a:gd name="T8" fmla="*/ 17 w 34"/>
              <a:gd name="T9" fmla="*/ 0 h 33"/>
              <a:gd name="T10" fmla="*/ 17 w 34"/>
              <a:gd name="T11" fmla="*/ 26 h 33"/>
              <a:gd name="T12" fmla="*/ 7 w 34"/>
              <a:gd name="T13" fmla="*/ 16 h 33"/>
              <a:gd name="T14" fmla="*/ 17 w 34"/>
              <a:gd name="T15" fmla="*/ 6 h 33"/>
              <a:gd name="T16" fmla="*/ 27 w 34"/>
              <a:gd name="T17" fmla="*/ 16 h 33"/>
              <a:gd name="T18" fmla="*/ 17 w 34"/>
              <a:gd name="T19" fmla="*/ 26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" h="33">
                <a:moveTo>
                  <a:pt x="17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26"/>
                  <a:pt x="8" y="33"/>
                  <a:pt x="17" y="33"/>
                </a:cubicBezTo>
                <a:cubicBezTo>
                  <a:pt x="26" y="33"/>
                  <a:pt x="34" y="26"/>
                  <a:pt x="34" y="16"/>
                </a:cubicBezTo>
                <a:cubicBezTo>
                  <a:pt x="34" y="7"/>
                  <a:pt x="26" y="0"/>
                  <a:pt x="17" y="0"/>
                </a:cubicBezTo>
                <a:close/>
                <a:moveTo>
                  <a:pt x="17" y="26"/>
                </a:moveTo>
                <a:cubicBezTo>
                  <a:pt x="11" y="26"/>
                  <a:pt x="7" y="22"/>
                  <a:pt x="7" y="16"/>
                </a:cubicBezTo>
                <a:cubicBezTo>
                  <a:pt x="7" y="11"/>
                  <a:pt x="11" y="6"/>
                  <a:pt x="17" y="6"/>
                </a:cubicBezTo>
                <a:cubicBezTo>
                  <a:pt x="23" y="6"/>
                  <a:pt x="27" y="11"/>
                  <a:pt x="27" y="16"/>
                </a:cubicBezTo>
                <a:cubicBezTo>
                  <a:pt x="27" y="22"/>
                  <a:pt x="23" y="26"/>
                  <a:pt x="17" y="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4" name="Freeform 65">
            <a:extLst>
              <a:ext uri="{FF2B5EF4-FFF2-40B4-BE49-F238E27FC236}">
                <a16:creationId xmlns:a16="http://schemas.microsoft.com/office/drawing/2014/main" id="{B3C6AA82-EF06-4E65-A237-FBAF17FD27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26306" y="4935261"/>
            <a:ext cx="467559" cy="462320"/>
          </a:xfrm>
          <a:custGeom>
            <a:avLst/>
            <a:gdLst>
              <a:gd name="T0" fmla="*/ 152 w 166"/>
              <a:gd name="T1" fmla="*/ 43 h 163"/>
              <a:gd name="T2" fmla="*/ 104 w 166"/>
              <a:gd name="T3" fmla="*/ 6 h 163"/>
              <a:gd name="T4" fmla="*/ 43 w 166"/>
              <a:gd name="T5" fmla="*/ 14 h 163"/>
              <a:gd name="T6" fmla="*/ 6 w 166"/>
              <a:gd name="T7" fmla="*/ 62 h 163"/>
              <a:gd name="T8" fmla="*/ 14 w 166"/>
              <a:gd name="T9" fmla="*/ 123 h 163"/>
              <a:gd name="T10" fmla="*/ 62 w 166"/>
              <a:gd name="T11" fmla="*/ 160 h 163"/>
              <a:gd name="T12" fmla="*/ 83 w 166"/>
              <a:gd name="T13" fmla="*/ 163 h 163"/>
              <a:gd name="T14" fmla="*/ 123 w 166"/>
              <a:gd name="T15" fmla="*/ 152 h 163"/>
              <a:gd name="T16" fmla="*/ 160 w 166"/>
              <a:gd name="T17" fmla="*/ 104 h 163"/>
              <a:gd name="T18" fmla="*/ 152 w 166"/>
              <a:gd name="T19" fmla="*/ 43 h 163"/>
              <a:gd name="T20" fmla="*/ 152 w 166"/>
              <a:gd name="T21" fmla="*/ 102 h 163"/>
              <a:gd name="T22" fmla="*/ 119 w 166"/>
              <a:gd name="T23" fmla="*/ 145 h 163"/>
              <a:gd name="T24" fmla="*/ 64 w 166"/>
              <a:gd name="T25" fmla="*/ 152 h 163"/>
              <a:gd name="T26" fmla="*/ 21 w 166"/>
              <a:gd name="T27" fmla="*/ 119 h 163"/>
              <a:gd name="T28" fmla="*/ 14 w 166"/>
              <a:gd name="T29" fmla="*/ 64 h 163"/>
              <a:gd name="T30" fmla="*/ 47 w 166"/>
              <a:gd name="T31" fmla="*/ 21 h 163"/>
              <a:gd name="T32" fmla="*/ 102 w 166"/>
              <a:gd name="T33" fmla="*/ 14 h 163"/>
              <a:gd name="T34" fmla="*/ 145 w 166"/>
              <a:gd name="T35" fmla="*/ 47 h 163"/>
              <a:gd name="T36" fmla="*/ 152 w 166"/>
              <a:gd name="T37" fmla="*/ 102 h 163"/>
              <a:gd name="T38" fmla="*/ 136 w 166"/>
              <a:gd name="T39" fmla="*/ 76 h 163"/>
              <a:gd name="T40" fmla="*/ 98 w 166"/>
              <a:gd name="T41" fmla="*/ 54 h 163"/>
              <a:gd name="T42" fmla="*/ 90 w 166"/>
              <a:gd name="T43" fmla="*/ 54 h 163"/>
              <a:gd name="T44" fmla="*/ 86 w 166"/>
              <a:gd name="T45" fmla="*/ 61 h 163"/>
              <a:gd name="T46" fmla="*/ 86 w 166"/>
              <a:gd name="T47" fmla="*/ 77 h 163"/>
              <a:gd name="T48" fmla="*/ 85 w 166"/>
              <a:gd name="T49" fmla="*/ 76 h 163"/>
              <a:gd name="T50" fmla="*/ 47 w 166"/>
              <a:gd name="T51" fmla="*/ 54 h 163"/>
              <a:gd name="T52" fmla="*/ 39 w 166"/>
              <a:gd name="T53" fmla="*/ 54 h 163"/>
              <a:gd name="T54" fmla="*/ 35 w 166"/>
              <a:gd name="T55" fmla="*/ 61 h 163"/>
              <a:gd name="T56" fmla="*/ 35 w 166"/>
              <a:gd name="T57" fmla="*/ 105 h 163"/>
              <a:gd name="T58" fmla="*/ 39 w 166"/>
              <a:gd name="T59" fmla="*/ 112 h 163"/>
              <a:gd name="T60" fmla="*/ 43 w 166"/>
              <a:gd name="T61" fmla="*/ 113 h 163"/>
              <a:gd name="T62" fmla="*/ 47 w 166"/>
              <a:gd name="T63" fmla="*/ 112 h 163"/>
              <a:gd name="T64" fmla="*/ 85 w 166"/>
              <a:gd name="T65" fmla="*/ 90 h 163"/>
              <a:gd name="T66" fmla="*/ 86 w 166"/>
              <a:gd name="T67" fmla="*/ 89 h 163"/>
              <a:gd name="T68" fmla="*/ 86 w 166"/>
              <a:gd name="T69" fmla="*/ 105 h 163"/>
              <a:gd name="T70" fmla="*/ 90 w 166"/>
              <a:gd name="T71" fmla="*/ 112 h 163"/>
              <a:gd name="T72" fmla="*/ 94 w 166"/>
              <a:gd name="T73" fmla="*/ 113 h 163"/>
              <a:gd name="T74" fmla="*/ 98 w 166"/>
              <a:gd name="T75" fmla="*/ 112 h 163"/>
              <a:gd name="T76" fmla="*/ 136 w 166"/>
              <a:gd name="T77" fmla="*/ 90 h 163"/>
              <a:gd name="T78" fmla="*/ 140 w 166"/>
              <a:gd name="T79" fmla="*/ 83 h 163"/>
              <a:gd name="T80" fmla="*/ 136 w 166"/>
              <a:gd name="T81" fmla="*/ 76 h 163"/>
              <a:gd name="T82" fmla="*/ 44 w 166"/>
              <a:gd name="T83" fmla="*/ 104 h 163"/>
              <a:gd name="T84" fmla="*/ 44 w 166"/>
              <a:gd name="T85" fmla="*/ 62 h 163"/>
              <a:gd name="T86" fmla="*/ 80 w 166"/>
              <a:gd name="T87" fmla="*/ 83 h 163"/>
              <a:gd name="T88" fmla="*/ 44 w 166"/>
              <a:gd name="T89" fmla="*/ 104 h 163"/>
              <a:gd name="T90" fmla="*/ 95 w 166"/>
              <a:gd name="T91" fmla="*/ 104 h 163"/>
              <a:gd name="T92" fmla="*/ 95 w 166"/>
              <a:gd name="T93" fmla="*/ 62 h 163"/>
              <a:gd name="T94" fmla="*/ 131 w 166"/>
              <a:gd name="T95" fmla="*/ 83 h 163"/>
              <a:gd name="T96" fmla="*/ 95 w 166"/>
              <a:gd name="T97" fmla="*/ 10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6" h="163">
                <a:moveTo>
                  <a:pt x="152" y="43"/>
                </a:moveTo>
                <a:cubicBezTo>
                  <a:pt x="142" y="25"/>
                  <a:pt x="124" y="11"/>
                  <a:pt x="104" y="6"/>
                </a:cubicBezTo>
                <a:cubicBezTo>
                  <a:pt x="83" y="0"/>
                  <a:pt x="62" y="3"/>
                  <a:pt x="43" y="14"/>
                </a:cubicBezTo>
                <a:cubicBezTo>
                  <a:pt x="25" y="24"/>
                  <a:pt x="11" y="42"/>
                  <a:pt x="6" y="62"/>
                </a:cubicBezTo>
                <a:cubicBezTo>
                  <a:pt x="0" y="83"/>
                  <a:pt x="3" y="104"/>
                  <a:pt x="14" y="123"/>
                </a:cubicBezTo>
                <a:cubicBezTo>
                  <a:pt x="24" y="141"/>
                  <a:pt x="42" y="155"/>
                  <a:pt x="62" y="160"/>
                </a:cubicBezTo>
                <a:cubicBezTo>
                  <a:pt x="69" y="162"/>
                  <a:pt x="76" y="163"/>
                  <a:pt x="83" y="163"/>
                </a:cubicBezTo>
                <a:cubicBezTo>
                  <a:pt x="97" y="163"/>
                  <a:pt x="111" y="159"/>
                  <a:pt x="123" y="152"/>
                </a:cubicBezTo>
                <a:cubicBezTo>
                  <a:pt x="141" y="142"/>
                  <a:pt x="155" y="124"/>
                  <a:pt x="160" y="104"/>
                </a:cubicBezTo>
                <a:cubicBezTo>
                  <a:pt x="166" y="83"/>
                  <a:pt x="163" y="62"/>
                  <a:pt x="152" y="43"/>
                </a:cubicBezTo>
                <a:close/>
                <a:moveTo>
                  <a:pt x="152" y="102"/>
                </a:moveTo>
                <a:cubicBezTo>
                  <a:pt x="147" y="120"/>
                  <a:pt x="135" y="135"/>
                  <a:pt x="119" y="145"/>
                </a:cubicBezTo>
                <a:cubicBezTo>
                  <a:pt x="102" y="155"/>
                  <a:pt x="83" y="157"/>
                  <a:pt x="64" y="152"/>
                </a:cubicBezTo>
                <a:cubicBezTo>
                  <a:pt x="46" y="147"/>
                  <a:pt x="31" y="135"/>
                  <a:pt x="21" y="119"/>
                </a:cubicBezTo>
                <a:cubicBezTo>
                  <a:pt x="11" y="102"/>
                  <a:pt x="9" y="83"/>
                  <a:pt x="14" y="64"/>
                </a:cubicBezTo>
                <a:cubicBezTo>
                  <a:pt x="19" y="46"/>
                  <a:pt x="31" y="31"/>
                  <a:pt x="47" y="21"/>
                </a:cubicBezTo>
                <a:cubicBezTo>
                  <a:pt x="64" y="11"/>
                  <a:pt x="83" y="9"/>
                  <a:pt x="102" y="14"/>
                </a:cubicBezTo>
                <a:cubicBezTo>
                  <a:pt x="120" y="19"/>
                  <a:pt x="135" y="31"/>
                  <a:pt x="145" y="47"/>
                </a:cubicBezTo>
                <a:cubicBezTo>
                  <a:pt x="155" y="64"/>
                  <a:pt x="157" y="83"/>
                  <a:pt x="152" y="102"/>
                </a:cubicBezTo>
                <a:close/>
                <a:moveTo>
                  <a:pt x="136" y="76"/>
                </a:moveTo>
                <a:cubicBezTo>
                  <a:pt x="98" y="54"/>
                  <a:pt x="98" y="54"/>
                  <a:pt x="98" y="54"/>
                </a:cubicBezTo>
                <a:cubicBezTo>
                  <a:pt x="95" y="53"/>
                  <a:pt x="92" y="53"/>
                  <a:pt x="90" y="54"/>
                </a:cubicBezTo>
                <a:cubicBezTo>
                  <a:pt x="88" y="56"/>
                  <a:pt x="86" y="58"/>
                  <a:pt x="86" y="61"/>
                </a:cubicBezTo>
                <a:cubicBezTo>
                  <a:pt x="86" y="77"/>
                  <a:pt x="86" y="77"/>
                  <a:pt x="86" y="77"/>
                </a:cubicBezTo>
                <a:cubicBezTo>
                  <a:pt x="86" y="77"/>
                  <a:pt x="86" y="77"/>
                  <a:pt x="85" y="76"/>
                </a:cubicBezTo>
                <a:cubicBezTo>
                  <a:pt x="47" y="54"/>
                  <a:pt x="47" y="54"/>
                  <a:pt x="47" y="54"/>
                </a:cubicBezTo>
                <a:cubicBezTo>
                  <a:pt x="44" y="53"/>
                  <a:pt x="42" y="53"/>
                  <a:pt x="39" y="54"/>
                </a:cubicBezTo>
                <a:cubicBezTo>
                  <a:pt x="37" y="56"/>
                  <a:pt x="35" y="58"/>
                  <a:pt x="35" y="61"/>
                </a:cubicBezTo>
                <a:cubicBezTo>
                  <a:pt x="35" y="105"/>
                  <a:pt x="35" y="105"/>
                  <a:pt x="35" y="105"/>
                </a:cubicBezTo>
                <a:cubicBezTo>
                  <a:pt x="35" y="108"/>
                  <a:pt x="37" y="110"/>
                  <a:pt x="39" y="112"/>
                </a:cubicBezTo>
                <a:cubicBezTo>
                  <a:pt x="40" y="112"/>
                  <a:pt x="42" y="113"/>
                  <a:pt x="43" y="113"/>
                </a:cubicBezTo>
                <a:cubicBezTo>
                  <a:pt x="44" y="113"/>
                  <a:pt x="46" y="112"/>
                  <a:pt x="47" y="112"/>
                </a:cubicBezTo>
                <a:cubicBezTo>
                  <a:pt x="85" y="90"/>
                  <a:pt x="85" y="90"/>
                  <a:pt x="85" y="90"/>
                </a:cubicBezTo>
                <a:cubicBezTo>
                  <a:pt x="86" y="89"/>
                  <a:pt x="86" y="89"/>
                  <a:pt x="86" y="89"/>
                </a:cubicBezTo>
                <a:cubicBezTo>
                  <a:pt x="86" y="105"/>
                  <a:pt x="86" y="105"/>
                  <a:pt x="86" y="105"/>
                </a:cubicBezTo>
                <a:cubicBezTo>
                  <a:pt x="86" y="108"/>
                  <a:pt x="88" y="110"/>
                  <a:pt x="90" y="112"/>
                </a:cubicBezTo>
                <a:cubicBezTo>
                  <a:pt x="91" y="112"/>
                  <a:pt x="93" y="113"/>
                  <a:pt x="94" y="113"/>
                </a:cubicBezTo>
                <a:cubicBezTo>
                  <a:pt x="95" y="113"/>
                  <a:pt x="96" y="112"/>
                  <a:pt x="98" y="112"/>
                </a:cubicBezTo>
                <a:cubicBezTo>
                  <a:pt x="136" y="90"/>
                  <a:pt x="136" y="90"/>
                  <a:pt x="136" y="90"/>
                </a:cubicBezTo>
                <a:cubicBezTo>
                  <a:pt x="138" y="88"/>
                  <a:pt x="140" y="86"/>
                  <a:pt x="140" y="83"/>
                </a:cubicBezTo>
                <a:cubicBezTo>
                  <a:pt x="140" y="80"/>
                  <a:pt x="138" y="78"/>
                  <a:pt x="136" y="76"/>
                </a:cubicBezTo>
                <a:close/>
                <a:moveTo>
                  <a:pt x="44" y="104"/>
                </a:moveTo>
                <a:cubicBezTo>
                  <a:pt x="44" y="62"/>
                  <a:pt x="44" y="62"/>
                  <a:pt x="44" y="62"/>
                </a:cubicBezTo>
                <a:cubicBezTo>
                  <a:pt x="80" y="83"/>
                  <a:pt x="80" y="83"/>
                  <a:pt x="80" y="83"/>
                </a:cubicBezTo>
                <a:lnTo>
                  <a:pt x="44" y="104"/>
                </a:lnTo>
                <a:close/>
                <a:moveTo>
                  <a:pt x="95" y="104"/>
                </a:moveTo>
                <a:cubicBezTo>
                  <a:pt x="95" y="62"/>
                  <a:pt x="95" y="62"/>
                  <a:pt x="95" y="62"/>
                </a:cubicBezTo>
                <a:cubicBezTo>
                  <a:pt x="131" y="83"/>
                  <a:pt x="131" y="83"/>
                  <a:pt x="131" y="83"/>
                </a:cubicBezTo>
                <a:lnTo>
                  <a:pt x="95" y="1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5" name="Freeform 66">
            <a:extLst>
              <a:ext uri="{FF2B5EF4-FFF2-40B4-BE49-F238E27FC236}">
                <a16:creationId xmlns:a16="http://schemas.microsoft.com/office/drawing/2014/main" id="{0909C30E-B1A0-4E82-BBB2-E5214CBC3E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59049" y="5453897"/>
            <a:ext cx="400764" cy="386359"/>
          </a:xfrm>
          <a:custGeom>
            <a:avLst/>
            <a:gdLst>
              <a:gd name="T0" fmla="*/ 139 w 142"/>
              <a:gd name="T1" fmla="*/ 62 h 136"/>
              <a:gd name="T2" fmla="*/ 141 w 142"/>
              <a:gd name="T3" fmla="*/ 51 h 136"/>
              <a:gd name="T4" fmla="*/ 133 w 142"/>
              <a:gd name="T5" fmla="*/ 44 h 136"/>
              <a:gd name="T6" fmla="*/ 98 w 142"/>
              <a:gd name="T7" fmla="*/ 39 h 136"/>
              <a:gd name="T8" fmla="*/ 96 w 142"/>
              <a:gd name="T9" fmla="*/ 38 h 136"/>
              <a:gd name="T10" fmla="*/ 80 w 142"/>
              <a:gd name="T11" fmla="*/ 6 h 136"/>
              <a:gd name="T12" fmla="*/ 71 w 142"/>
              <a:gd name="T13" fmla="*/ 0 h 136"/>
              <a:gd name="T14" fmla="*/ 62 w 142"/>
              <a:gd name="T15" fmla="*/ 6 h 136"/>
              <a:gd name="T16" fmla="*/ 46 w 142"/>
              <a:gd name="T17" fmla="*/ 38 h 136"/>
              <a:gd name="T18" fmla="*/ 44 w 142"/>
              <a:gd name="T19" fmla="*/ 39 h 136"/>
              <a:gd name="T20" fmla="*/ 9 w 142"/>
              <a:gd name="T21" fmla="*/ 44 h 136"/>
              <a:gd name="T22" fmla="*/ 1 w 142"/>
              <a:gd name="T23" fmla="*/ 51 h 136"/>
              <a:gd name="T24" fmla="*/ 3 w 142"/>
              <a:gd name="T25" fmla="*/ 62 h 136"/>
              <a:gd name="T26" fmla="*/ 29 w 142"/>
              <a:gd name="T27" fmla="*/ 87 h 136"/>
              <a:gd name="T28" fmla="*/ 29 w 142"/>
              <a:gd name="T29" fmla="*/ 88 h 136"/>
              <a:gd name="T30" fmla="*/ 23 w 142"/>
              <a:gd name="T31" fmla="*/ 123 h 136"/>
              <a:gd name="T32" fmla="*/ 28 w 142"/>
              <a:gd name="T33" fmla="*/ 134 h 136"/>
              <a:gd name="T34" fmla="*/ 39 w 142"/>
              <a:gd name="T35" fmla="*/ 134 h 136"/>
              <a:gd name="T36" fmla="*/ 70 w 142"/>
              <a:gd name="T37" fmla="*/ 118 h 136"/>
              <a:gd name="T38" fmla="*/ 72 w 142"/>
              <a:gd name="T39" fmla="*/ 118 h 136"/>
              <a:gd name="T40" fmla="*/ 103 w 142"/>
              <a:gd name="T41" fmla="*/ 134 h 136"/>
              <a:gd name="T42" fmla="*/ 108 w 142"/>
              <a:gd name="T43" fmla="*/ 136 h 136"/>
              <a:gd name="T44" fmla="*/ 114 w 142"/>
              <a:gd name="T45" fmla="*/ 134 h 136"/>
              <a:gd name="T46" fmla="*/ 119 w 142"/>
              <a:gd name="T47" fmla="*/ 123 h 136"/>
              <a:gd name="T48" fmla="*/ 113 w 142"/>
              <a:gd name="T49" fmla="*/ 88 h 136"/>
              <a:gd name="T50" fmla="*/ 113 w 142"/>
              <a:gd name="T51" fmla="*/ 87 h 136"/>
              <a:gd name="T52" fmla="*/ 139 w 142"/>
              <a:gd name="T53" fmla="*/ 62 h 136"/>
              <a:gd name="T54" fmla="*/ 104 w 142"/>
              <a:gd name="T55" fmla="*/ 90 h 136"/>
              <a:gd name="T56" fmla="*/ 110 w 142"/>
              <a:gd name="T57" fmla="*/ 125 h 136"/>
              <a:gd name="T58" fmla="*/ 109 w 142"/>
              <a:gd name="T59" fmla="*/ 127 h 136"/>
              <a:gd name="T60" fmla="*/ 107 w 142"/>
              <a:gd name="T61" fmla="*/ 127 h 136"/>
              <a:gd name="T62" fmla="*/ 76 w 142"/>
              <a:gd name="T63" fmla="*/ 110 h 136"/>
              <a:gd name="T64" fmla="*/ 71 w 142"/>
              <a:gd name="T65" fmla="*/ 109 h 136"/>
              <a:gd name="T66" fmla="*/ 66 w 142"/>
              <a:gd name="T67" fmla="*/ 110 h 136"/>
              <a:gd name="T68" fmla="*/ 35 w 142"/>
              <a:gd name="T69" fmla="*/ 127 h 136"/>
              <a:gd name="T70" fmla="*/ 33 w 142"/>
              <a:gd name="T71" fmla="*/ 127 h 136"/>
              <a:gd name="T72" fmla="*/ 32 w 142"/>
              <a:gd name="T73" fmla="*/ 125 h 136"/>
              <a:gd name="T74" fmla="*/ 38 w 142"/>
              <a:gd name="T75" fmla="*/ 90 h 136"/>
              <a:gd name="T76" fmla="*/ 35 w 142"/>
              <a:gd name="T77" fmla="*/ 80 h 136"/>
              <a:gd name="T78" fmla="*/ 9 w 142"/>
              <a:gd name="T79" fmla="*/ 56 h 136"/>
              <a:gd name="T80" fmla="*/ 9 w 142"/>
              <a:gd name="T81" fmla="*/ 54 h 136"/>
              <a:gd name="T82" fmla="*/ 11 w 142"/>
              <a:gd name="T83" fmla="*/ 52 h 136"/>
              <a:gd name="T84" fmla="*/ 46 w 142"/>
              <a:gd name="T85" fmla="*/ 47 h 136"/>
              <a:gd name="T86" fmla="*/ 53 w 142"/>
              <a:gd name="T87" fmla="*/ 41 h 136"/>
              <a:gd name="T88" fmla="*/ 69 w 142"/>
              <a:gd name="T89" fmla="*/ 10 h 136"/>
              <a:gd name="T90" fmla="*/ 71 w 142"/>
              <a:gd name="T91" fmla="*/ 8 h 136"/>
              <a:gd name="T92" fmla="*/ 73 w 142"/>
              <a:gd name="T93" fmla="*/ 10 h 136"/>
              <a:gd name="T94" fmla="*/ 73 w 142"/>
              <a:gd name="T95" fmla="*/ 10 h 136"/>
              <a:gd name="T96" fmla="*/ 89 w 142"/>
              <a:gd name="T97" fmla="*/ 41 h 136"/>
              <a:gd name="T98" fmla="*/ 96 w 142"/>
              <a:gd name="T99" fmla="*/ 47 h 136"/>
              <a:gd name="T100" fmla="*/ 132 w 142"/>
              <a:gd name="T101" fmla="*/ 52 h 136"/>
              <a:gd name="T102" fmla="*/ 133 w 142"/>
              <a:gd name="T103" fmla="*/ 54 h 136"/>
              <a:gd name="T104" fmla="*/ 133 w 142"/>
              <a:gd name="T105" fmla="*/ 56 h 136"/>
              <a:gd name="T106" fmla="*/ 107 w 142"/>
              <a:gd name="T107" fmla="*/ 80 h 136"/>
              <a:gd name="T108" fmla="*/ 104 w 142"/>
              <a:gd name="T109" fmla="*/ 9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2" h="136">
                <a:moveTo>
                  <a:pt x="139" y="62"/>
                </a:moveTo>
                <a:cubicBezTo>
                  <a:pt x="141" y="59"/>
                  <a:pt x="142" y="55"/>
                  <a:pt x="141" y="51"/>
                </a:cubicBezTo>
                <a:cubicBezTo>
                  <a:pt x="140" y="47"/>
                  <a:pt x="137" y="44"/>
                  <a:pt x="133" y="44"/>
                </a:cubicBezTo>
                <a:cubicBezTo>
                  <a:pt x="98" y="39"/>
                  <a:pt x="98" y="39"/>
                  <a:pt x="98" y="39"/>
                </a:cubicBezTo>
                <a:cubicBezTo>
                  <a:pt x="97" y="39"/>
                  <a:pt x="96" y="38"/>
                  <a:pt x="96" y="38"/>
                </a:cubicBezTo>
                <a:cubicBezTo>
                  <a:pt x="80" y="6"/>
                  <a:pt x="80" y="6"/>
                  <a:pt x="80" y="6"/>
                </a:cubicBezTo>
                <a:cubicBezTo>
                  <a:pt x="79" y="2"/>
                  <a:pt x="75" y="0"/>
                  <a:pt x="71" y="0"/>
                </a:cubicBezTo>
                <a:cubicBezTo>
                  <a:pt x="67" y="0"/>
                  <a:pt x="63" y="2"/>
                  <a:pt x="62" y="6"/>
                </a:cubicBezTo>
                <a:cubicBezTo>
                  <a:pt x="46" y="38"/>
                  <a:pt x="46" y="38"/>
                  <a:pt x="46" y="38"/>
                </a:cubicBezTo>
                <a:cubicBezTo>
                  <a:pt x="46" y="38"/>
                  <a:pt x="45" y="39"/>
                  <a:pt x="44" y="39"/>
                </a:cubicBezTo>
                <a:cubicBezTo>
                  <a:pt x="9" y="44"/>
                  <a:pt x="9" y="44"/>
                  <a:pt x="9" y="44"/>
                </a:cubicBezTo>
                <a:cubicBezTo>
                  <a:pt x="5" y="44"/>
                  <a:pt x="2" y="47"/>
                  <a:pt x="1" y="51"/>
                </a:cubicBezTo>
                <a:cubicBezTo>
                  <a:pt x="0" y="55"/>
                  <a:pt x="1" y="59"/>
                  <a:pt x="3" y="62"/>
                </a:cubicBezTo>
                <a:cubicBezTo>
                  <a:pt x="29" y="87"/>
                  <a:pt x="29" y="87"/>
                  <a:pt x="29" y="87"/>
                </a:cubicBezTo>
                <a:cubicBezTo>
                  <a:pt x="29" y="87"/>
                  <a:pt x="29" y="88"/>
                  <a:pt x="29" y="88"/>
                </a:cubicBezTo>
                <a:cubicBezTo>
                  <a:pt x="23" y="123"/>
                  <a:pt x="23" y="123"/>
                  <a:pt x="23" y="123"/>
                </a:cubicBezTo>
                <a:cubicBezTo>
                  <a:pt x="23" y="127"/>
                  <a:pt x="24" y="131"/>
                  <a:pt x="28" y="134"/>
                </a:cubicBezTo>
                <a:cubicBezTo>
                  <a:pt x="31" y="136"/>
                  <a:pt x="35" y="136"/>
                  <a:pt x="39" y="134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71" y="118"/>
                  <a:pt x="71" y="118"/>
                  <a:pt x="72" y="118"/>
                </a:cubicBezTo>
                <a:cubicBezTo>
                  <a:pt x="103" y="134"/>
                  <a:pt x="103" y="134"/>
                  <a:pt x="103" y="134"/>
                </a:cubicBezTo>
                <a:cubicBezTo>
                  <a:pt x="105" y="135"/>
                  <a:pt x="107" y="136"/>
                  <a:pt x="108" y="136"/>
                </a:cubicBezTo>
                <a:cubicBezTo>
                  <a:pt x="110" y="136"/>
                  <a:pt x="113" y="135"/>
                  <a:pt x="114" y="134"/>
                </a:cubicBezTo>
                <a:cubicBezTo>
                  <a:pt x="118" y="131"/>
                  <a:pt x="119" y="127"/>
                  <a:pt x="119" y="123"/>
                </a:cubicBezTo>
                <a:cubicBezTo>
                  <a:pt x="113" y="88"/>
                  <a:pt x="113" y="88"/>
                  <a:pt x="113" y="88"/>
                </a:cubicBezTo>
                <a:cubicBezTo>
                  <a:pt x="113" y="88"/>
                  <a:pt x="113" y="87"/>
                  <a:pt x="113" y="87"/>
                </a:cubicBezTo>
                <a:lnTo>
                  <a:pt x="139" y="62"/>
                </a:lnTo>
                <a:close/>
                <a:moveTo>
                  <a:pt x="104" y="90"/>
                </a:moveTo>
                <a:cubicBezTo>
                  <a:pt x="110" y="125"/>
                  <a:pt x="110" y="125"/>
                  <a:pt x="110" y="125"/>
                </a:cubicBezTo>
                <a:cubicBezTo>
                  <a:pt x="110" y="126"/>
                  <a:pt x="110" y="127"/>
                  <a:pt x="109" y="127"/>
                </a:cubicBezTo>
                <a:cubicBezTo>
                  <a:pt x="109" y="127"/>
                  <a:pt x="108" y="127"/>
                  <a:pt x="107" y="127"/>
                </a:cubicBezTo>
                <a:cubicBezTo>
                  <a:pt x="76" y="110"/>
                  <a:pt x="76" y="110"/>
                  <a:pt x="76" y="110"/>
                </a:cubicBezTo>
                <a:cubicBezTo>
                  <a:pt x="74" y="110"/>
                  <a:pt x="73" y="109"/>
                  <a:pt x="71" y="109"/>
                </a:cubicBezTo>
                <a:cubicBezTo>
                  <a:pt x="69" y="109"/>
                  <a:pt x="68" y="110"/>
                  <a:pt x="66" y="110"/>
                </a:cubicBezTo>
                <a:cubicBezTo>
                  <a:pt x="35" y="127"/>
                  <a:pt x="35" y="127"/>
                  <a:pt x="35" y="127"/>
                </a:cubicBezTo>
                <a:cubicBezTo>
                  <a:pt x="34" y="127"/>
                  <a:pt x="33" y="127"/>
                  <a:pt x="33" y="127"/>
                </a:cubicBezTo>
                <a:cubicBezTo>
                  <a:pt x="32" y="127"/>
                  <a:pt x="32" y="126"/>
                  <a:pt x="32" y="125"/>
                </a:cubicBezTo>
                <a:cubicBezTo>
                  <a:pt x="38" y="90"/>
                  <a:pt x="38" y="90"/>
                  <a:pt x="38" y="90"/>
                </a:cubicBezTo>
                <a:cubicBezTo>
                  <a:pt x="38" y="86"/>
                  <a:pt x="37" y="83"/>
                  <a:pt x="35" y="80"/>
                </a:cubicBezTo>
                <a:cubicBezTo>
                  <a:pt x="9" y="56"/>
                  <a:pt x="9" y="56"/>
                  <a:pt x="9" y="56"/>
                </a:cubicBezTo>
                <a:cubicBezTo>
                  <a:pt x="8" y="55"/>
                  <a:pt x="9" y="54"/>
                  <a:pt x="9" y="54"/>
                </a:cubicBezTo>
                <a:cubicBezTo>
                  <a:pt x="9" y="53"/>
                  <a:pt x="9" y="52"/>
                  <a:pt x="11" y="52"/>
                </a:cubicBezTo>
                <a:cubicBezTo>
                  <a:pt x="46" y="47"/>
                  <a:pt x="46" y="47"/>
                  <a:pt x="46" y="47"/>
                </a:cubicBezTo>
                <a:cubicBezTo>
                  <a:pt x="49" y="47"/>
                  <a:pt x="52" y="44"/>
                  <a:pt x="53" y="41"/>
                </a:cubicBezTo>
                <a:cubicBezTo>
                  <a:pt x="69" y="10"/>
                  <a:pt x="69" y="10"/>
                  <a:pt x="69" y="10"/>
                </a:cubicBezTo>
                <a:cubicBezTo>
                  <a:pt x="70" y="9"/>
                  <a:pt x="71" y="8"/>
                  <a:pt x="71" y="8"/>
                </a:cubicBezTo>
                <a:cubicBezTo>
                  <a:pt x="71" y="8"/>
                  <a:pt x="72" y="9"/>
                  <a:pt x="73" y="10"/>
                </a:cubicBezTo>
                <a:cubicBezTo>
                  <a:pt x="73" y="10"/>
                  <a:pt x="73" y="10"/>
                  <a:pt x="73" y="10"/>
                </a:cubicBezTo>
                <a:cubicBezTo>
                  <a:pt x="89" y="41"/>
                  <a:pt x="89" y="41"/>
                  <a:pt x="89" y="41"/>
                </a:cubicBezTo>
                <a:cubicBezTo>
                  <a:pt x="90" y="44"/>
                  <a:pt x="93" y="47"/>
                  <a:pt x="96" y="47"/>
                </a:cubicBezTo>
                <a:cubicBezTo>
                  <a:pt x="132" y="52"/>
                  <a:pt x="132" y="52"/>
                  <a:pt x="132" y="52"/>
                </a:cubicBezTo>
                <a:cubicBezTo>
                  <a:pt x="133" y="52"/>
                  <a:pt x="133" y="53"/>
                  <a:pt x="133" y="54"/>
                </a:cubicBezTo>
                <a:cubicBezTo>
                  <a:pt x="133" y="54"/>
                  <a:pt x="134" y="55"/>
                  <a:pt x="133" y="56"/>
                </a:cubicBezTo>
                <a:cubicBezTo>
                  <a:pt x="107" y="80"/>
                  <a:pt x="107" y="80"/>
                  <a:pt x="107" y="80"/>
                </a:cubicBezTo>
                <a:cubicBezTo>
                  <a:pt x="105" y="83"/>
                  <a:pt x="104" y="86"/>
                  <a:pt x="104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6" name="Freeform 67">
            <a:extLst>
              <a:ext uri="{FF2B5EF4-FFF2-40B4-BE49-F238E27FC236}">
                <a16:creationId xmlns:a16="http://schemas.microsoft.com/office/drawing/2014/main" id="{10144CF2-3B40-42A4-939E-5E713215D0DF}"/>
              </a:ext>
            </a:extLst>
          </p:cNvPr>
          <p:cNvSpPr>
            <a:spLocks/>
          </p:cNvSpPr>
          <p:nvPr userDrawn="1"/>
        </p:nvSpPr>
        <p:spPr bwMode="auto">
          <a:xfrm>
            <a:off x="3166826" y="5468303"/>
            <a:ext cx="39291" cy="43220"/>
          </a:xfrm>
          <a:custGeom>
            <a:avLst/>
            <a:gdLst>
              <a:gd name="T0" fmla="*/ 11 w 14"/>
              <a:gd name="T1" fmla="*/ 1 h 15"/>
              <a:gd name="T2" fmla="*/ 5 w 14"/>
              <a:gd name="T3" fmla="*/ 2 h 15"/>
              <a:gd name="T4" fmla="*/ 1 w 14"/>
              <a:gd name="T5" fmla="*/ 8 h 15"/>
              <a:gd name="T6" fmla="*/ 2 w 14"/>
              <a:gd name="T7" fmla="*/ 14 h 15"/>
              <a:gd name="T8" fmla="*/ 4 w 14"/>
              <a:gd name="T9" fmla="*/ 15 h 15"/>
              <a:gd name="T10" fmla="*/ 8 w 14"/>
              <a:gd name="T11" fmla="*/ 13 h 15"/>
              <a:gd name="T12" fmla="*/ 12 w 14"/>
              <a:gd name="T13" fmla="*/ 7 h 15"/>
              <a:gd name="T14" fmla="*/ 11 w 14"/>
              <a:gd name="T15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5">
                <a:moveTo>
                  <a:pt x="11" y="1"/>
                </a:moveTo>
                <a:cubicBezTo>
                  <a:pt x="9" y="0"/>
                  <a:pt x="7" y="0"/>
                  <a:pt x="5" y="2"/>
                </a:cubicBezTo>
                <a:cubicBezTo>
                  <a:pt x="1" y="8"/>
                  <a:pt x="1" y="8"/>
                  <a:pt x="1" y="8"/>
                </a:cubicBezTo>
                <a:cubicBezTo>
                  <a:pt x="0" y="10"/>
                  <a:pt x="0" y="13"/>
                  <a:pt x="2" y="14"/>
                </a:cubicBezTo>
                <a:cubicBezTo>
                  <a:pt x="3" y="14"/>
                  <a:pt x="3" y="15"/>
                  <a:pt x="4" y="15"/>
                </a:cubicBezTo>
                <a:cubicBezTo>
                  <a:pt x="6" y="15"/>
                  <a:pt x="7" y="14"/>
                  <a:pt x="8" y="13"/>
                </a:cubicBezTo>
                <a:cubicBezTo>
                  <a:pt x="12" y="7"/>
                  <a:pt x="12" y="7"/>
                  <a:pt x="12" y="7"/>
                </a:cubicBezTo>
                <a:cubicBezTo>
                  <a:pt x="14" y="5"/>
                  <a:pt x="13" y="2"/>
                  <a:pt x="1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7" name="Freeform 68">
            <a:extLst>
              <a:ext uri="{FF2B5EF4-FFF2-40B4-BE49-F238E27FC236}">
                <a16:creationId xmlns:a16="http://schemas.microsoft.com/office/drawing/2014/main" id="{68F3095B-64DF-474E-B26D-E4926532095F}"/>
              </a:ext>
            </a:extLst>
          </p:cNvPr>
          <p:cNvSpPr>
            <a:spLocks/>
          </p:cNvSpPr>
          <p:nvPr userDrawn="1"/>
        </p:nvSpPr>
        <p:spPr bwMode="auto">
          <a:xfrm>
            <a:off x="2912746" y="5465684"/>
            <a:ext cx="39291" cy="45839"/>
          </a:xfrm>
          <a:custGeom>
            <a:avLst/>
            <a:gdLst>
              <a:gd name="T0" fmla="*/ 13 w 14"/>
              <a:gd name="T1" fmla="*/ 9 h 16"/>
              <a:gd name="T2" fmla="*/ 9 w 14"/>
              <a:gd name="T3" fmla="*/ 3 h 16"/>
              <a:gd name="T4" fmla="*/ 3 w 14"/>
              <a:gd name="T5" fmla="*/ 2 h 16"/>
              <a:gd name="T6" fmla="*/ 2 w 14"/>
              <a:gd name="T7" fmla="*/ 8 h 16"/>
              <a:gd name="T8" fmla="*/ 6 w 14"/>
              <a:gd name="T9" fmla="*/ 14 h 16"/>
              <a:gd name="T10" fmla="*/ 10 w 14"/>
              <a:gd name="T11" fmla="*/ 16 h 16"/>
              <a:gd name="T12" fmla="*/ 12 w 14"/>
              <a:gd name="T13" fmla="*/ 15 h 16"/>
              <a:gd name="T14" fmla="*/ 13 w 14"/>
              <a:gd name="T15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" h="16">
                <a:moveTo>
                  <a:pt x="13" y="9"/>
                </a:moveTo>
                <a:cubicBezTo>
                  <a:pt x="9" y="3"/>
                  <a:pt x="9" y="3"/>
                  <a:pt x="9" y="3"/>
                </a:cubicBezTo>
                <a:cubicBezTo>
                  <a:pt x="7" y="1"/>
                  <a:pt x="5" y="0"/>
                  <a:pt x="3" y="2"/>
                </a:cubicBezTo>
                <a:cubicBezTo>
                  <a:pt x="1" y="3"/>
                  <a:pt x="0" y="6"/>
                  <a:pt x="2" y="8"/>
                </a:cubicBezTo>
                <a:cubicBezTo>
                  <a:pt x="6" y="14"/>
                  <a:pt x="6" y="14"/>
                  <a:pt x="6" y="14"/>
                </a:cubicBezTo>
                <a:cubicBezTo>
                  <a:pt x="7" y="15"/>
                  <a:pt x="8" y="16"/>
                  <a:pt x="10" y="16"/>
                </a:cubicBezTo>
                <a:cubicBezTo>
                  <a:pt x="11" y="16"/>
                  <a:pt x="11" y="15"/>
                  <a:pt x="12" y="15"/>
                </a:cubicBezTo>
                <a:cubicBezTo>
                  <a:pt x="14" y="13"/>
                  <a:pt x="14" y="11"/>
                  <a:pt x="13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8" name="Freeform 69">
            <a:extLst>
              <a:ext uri="{FF2B5EF4-FFF2-40B4-BE49-F238E27FC236}">
                <a16:creationId xmlns:a16="http://schemas.microsoft.com/office/drawing/2014/main" id="{6E8ECFCF-F65E-4795-8BF4-23B1F240F770}"/>
              </a:ext>
            </a:extLst>
          </p:cNvPr>
          <p:cNvSpPr>
            <a:spLocks/>
          </p:cNvSpPr>
          <p:nvPr userDrawn="1"/>
        </p:nvSpPr>
        <p:spPr bwMode="auto">
          <a:xfrm>
            <a:off x="2831545" y="5711905"/>
            <a:ext cx="47149" cy="34052"/>
          </a:xfrm>
          <a:custGeom>
            <a:avLst/>
            <a:gdLst>
              <a:gd name="T0" fmla="*/ 16 w 17"/>
              <a:gd name="T1" fmla="*/ 4 h 12"/>
              <a:gd name="T2" fmla="*/ 11 w 17"/>
              <a:gd name="T3" fmla="*/ 1 h 12"/>
              <a:gd name="T4" fmla="*/ 4 w 17"/>
              <a:gd name="T5" fmla="*/ 3 h 12"/>
              <a:gd name="T6" fmla="*/ 1 w 17"/>
              <a:gd name="T7" fmla="*/ 9 h 12"/>
              <a:gd name="T8" fmla="*/ 5 w 17"/>
              <a:gd name="T9" fmla="*/ 12 h 12"/>
              <a:gd name="T10" fmla="*/ 7 w 17"/>
              <a:gd name="T11" fmla="*/ 11 h 12"/>
              <a:gd name="T12" fmla="*/ 14 w 17"/>
              <a:gd name="T13" fmla="*/ 9 h 12"/>
              <a:gd name="T14" fmla="*/ 16 w 17"/>
              <a:gd name="T1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2">
                <a:moveTo>
                  <a:pt x="16" y="4"/>
                </a:moveTo>
                <a:cubicBezTo>
                  <a:pt x="16" y="1"/>
                  <a:pt x="13" y="0"/>
                  <a:pt x="11" y="1"/>
                </a:cubicBezTo>
                <a:cubicBezTo>
                  <a:pt x="4" y="3"/>
                  <a:pt x="4" y="3"/>
                  <a:pt x="4" y="3"/>
                </a:cubicBezTo>
                <a:cubicBezTo>
                  <a:pt x="2" y="4"/>
                  <a:pt x="0" y="6"/>
                  <a:pt x="1" y="9"/>
                </a:cubicBezTo>
                <a:cubicBezTo>
                  <a:pt x="2" y="10"/>
                  <a:pt x="3" y="12"/>
                  <a:pt x="5" y="12"/>
                </a:cubicBezTo>
                <a:cubicBezTo>
                  <a:pt x="6" y="12"/>
                  <a:pt x="6" y="12"/>
                  <a:pt x="7" y="11"/>
                </a:cubicBezTo>
                <a:cubicBezTo>
                  <a:pt x="14" y="9"/>
                  <a:pt x="14" y="9"/>
                  <a:pt x="14" y="9"/>
                </a:cubicBezTo>
                <a:cubicBezTo>
                  <a:pt x="16" y="8"/>
                  <a:pt x="17" y="6"/>
                  <a:pt x="16" y="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69" name="Freeform 70">
            <a:extLst>
              <a:ext uri="{FF2B5EF4-FFF2-40B4-BE49-F238E27FC236}">
                <a16:creationId xmlns:a16="http://schemas.microsoft.com/office/drawing/2014/main" id="{294B6B63-AA5E-4F1B-AD59-CFD8D02E3FAE}"/>
              </a:ext>
            </a:extLst>
          </p:cNvPr>
          <p:cNvSpPr>
            <a:spLocks/>
          </p:cNvSpPr>
          <p:nvPr userDrawn="1"/>
        </p:nvSpPr>
        <p:spPr bwMode="auto">
          <a:xfrm>
            <a:off x="3047644" y="5857281"/>
            <a:ext cx="23574" cy="45839"/>
          </a:xfrm>
          <a:custGeom>
            <a:avLst/>
            <a:gdLst>
              <a:gd name="T0" fmla="*/ 4 w 8"/>
              <a:gd name="T1" fmla="*/ 0 h 16"/>
              <a:gd name="T2" fmla="*/ 0 w 8"/>
              <a:gd name="T3" fmla="*/ 4 h 16"/>
              <a:gd name="T4" fmla="*/ 0 w 8"/>
              <a:gd name="T5" fmla="*/ 11 h 16"/>
              <a:gd name="T6" fmla="*/ 4 w 8"/>
              <a:gd name="T7" fmla="*/ 16 h 16"/>
              <a:gd name="T8" fmla="*/ 8 w 8"/>
              <a:gd name="T9" fmla="*/ 11 h 16"/>
              <a:gd name="T10" fmla="*/ 8 w 8"/>
              <a:gd name="T11" fmla="*/ 4 h 16"/>
              <a:gd name="T12" fmla="*/ 4 w 8"/>
              <a:gd name="T13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16">
                <a:moveTo>
                  <a:pt x="4" y="0"/>
                </a:moveTo>
                <a:cubicBezTo>
                  <a:pt x="2" y="0"/>
                  <a:pt x="0" y="1"/>
                  <a:pt x="0" y="4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4"/>
                  <a:pt x="2" y="16"/>
                  <a:pt x="4" y="16"/>
                </a:cubicBezTo>
                <a:cubicBezTo>
                  <a:pt x="6" y="16"/>
                  <a:pt x="8" y="14"/>
                  <a:pt x="8" y="11"/>
                </a:cubicBezTo>
                <a:cubicBezTo>
                  <a:pt x="8" y="4"/>
                  <a:pt x="8" y="4"/>
                  <a:pt x="8" y="4"/>
                </a:cubicBezTo>
                <a:cubicBezTo>
                  <a:pt x="8" y="1"/>
                  <a:pt x="6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0" name="Freeform 71">
            <a:extLst>
              <a:ext uri="{FF2B5EF4-FFF2-40B4-BE49-F238E27FC236}">
                <a16:creationId xmlns:a16="http://schemas.microsoft.com/office/drawing/2014/main" id="{3A0E8801-82F8-4C5A-8552-281C42C0E494}"/>
              </a:ext>
            </a:extLst>
          </p:cNvPr>
          <p:cNvSpPr>
            <a:spLocks/>
          </p:cNvSpPr>
          <p:nvPr userDrawn="1"/>
        </p:nvSpPr>
        <p:spPr bwMode="auto">
          <a:xfrm>
            <a:off x="3240167" y="5711905"/>
            <a:ext cx="47149" cy="34052"/>
          </a:xfrm>
          <a:custGeom>
            <a:avLst/>
            <a:gdLst>
              <a:gd name="T0" fmla="*/ 13 w 17"/>
              <a:gd name="T1" fmla="*/ 3 h 12"/>
              <a:gd name="T2" fmla="*/ 6 w 17"/>
              <a:gd name="T3" fmla="*/ 1 h 12"/>
              <a:gd name="T4" fmla="*/ 1 w 17"/>
              <a:gd name="T5" fmla="*/ 4 h 12"/>
              <a:gd name="T6" fmla="*/ 3 w 17"/>
              <a:gd name="T7" fmla="*/ 9 h 12"/>
              <a:gd name="T8" fmla="*/ 10 w 17"/>
              <a:gd name="T9" fmla="*/ 11 h 12"/>
              <a:gd name="T10" fmla="*/ 12 w 17"/>
              <a:gd name="T11" fmla="*/ 12 h 12"/>
              <a:gd name="T12" fmla="*/ 16 w 17"/>
              <a:gd name="T13" fmla="*/ 9 h 12"/>
              <a:gd name="T14" fmla="*/ 13 w 17"/>
              <a:gd name="T15" fmla="*/ 3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12">
                <a:moveTo>
                  <a:pt x="13" y="3"/>
                </a:moveTo>
                <a:cubicBezTo>
                  <a:pt x="6" y="1"/>
                  <a:pt x="6" y="1"/>
                  <a:pt x="6" y="1"/>
                </a:cubicBezTo>
                <a:cubicBezTo>
                  <a:pt x="4" y="0"/>
                  <a:pt x="1" y="1"/>
                  <a:pt x="1" y="4"/>
                </a:cubicBezTo>
                <a:cubicBezTo>
                  <a:pt x="0" y="6"/>
                  <a:pt x="1" y="8"/>
                  <a:pt x="3" y="9"/>
                </a:cubicBezTo>
                <a:cubicBezTo>
                  <a:pt x="10" y="11"/>
                  <a:pt x="10" y="11"/>
                  <a:pt x="10" y="11"/>
                </a:cubicBezTo>
                <a:cubicBezTo>
                  <a:pt x="11" y="12"/>
                  <a:pt x="11" y="12"/>
                  <a:pt x="12" y="12"/>
                </a:cubicBezTo>
                <a:cubicBezTo>
                  <a:pt x="14" y="12"/>
                  <a:pt x="15" y="10"/>
                  <a:pt x="16" y="9"/>
                </a:cubicBezTo>
                <a:cubicBezTo>
                  <a:pt x="17" y="6"/>
                  <a:pt x="15" y="4"/>
                  <a:pt x="1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1" name="Freeform 72">
            <a:extLst>
              <a:ext uri="{FF2B5EF4-FFF2-40B4-BE49-F238E27FC236}">
                <a16:creationId xmlns:a16="http://schemas.microsoft.com/office/drawing/2014/main" id="{D9A2A624-E4B6-45ED-9FE8-877B0061ACF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78694" y="5964676"/>
            <a:ext cx="352307" cy="454462"/>
          </a:xfrm>
          <a:custGeom>
            <a:avLst/>
            <a:gdLst>
              <a:gd name="T0" fmla="*/ 115 w 125"/>
              <a:gd name="T1" fmla="*/ 0 h 160"/>
              <a:gd name="T2" fmla="*/ 29 w 125"/>
              <a:gd name="T3" fmla="*/ 0 h 160"/>
              <a:gd name="T4" fmla="*/ 19 w 125"/>
              <a:gd name="T5" fmla="*/ 10 h 160"/>
              <a:gd name="T6" fmla="*/ 19 w 125"/>
              <a:gd name="T7" fmla="*/ 19 h 160"/>
              <a:gd name="T8" fmla="*/ 7 w 125"/>
              <a:gd name="T9" fmla="*/ 19 h 160"/>
              <a:gd name="T10" fmla="*/ 0 w 125"/>
              <a:gd name="T11" fmla="*/ 26 h 160"/>
              <a:gd name="T12" fmla="*/ 0 w 125"/>
              <a:gd name="T13" fmla="*/ 153 h 160"/>
              <a:gd name="T14" fmla="*/ 7 w 125"/>
              <a:gd name="T15" fmla="*/ 160 h 160"/>
              <a:gd name="T16" fmla="*/ 99 w 125"/>
              <a:gd name="T17" fmla="*/ 160 h 160"/>
              <a:gd name="T18" fmla="*/ 106 w 125"/>
              <a:gd name="T19" fmla="*/ 153 h 160"/>
              <a:gd name="T20" fmla="*/ 106 w 125"/>
              <a:gd name="T21" fmla="*/ 141 h 160"/>
              <a:gd name="T22" fmla="*/ 115 w 125"/>
              <a:gd name="T23" fmla="*/ 141 h 160"/>
              <a:gd name="T24" fmla="*/ 125 w 125"/>
              <a:gd name="T25" fmla="*/ 131 h 160"/>
              <a:gd name="T26" fmla="*/ 125 w 125"/>
              <a:gd name="T27" fmla="*/ 10 h 160"/>
              <a:gd name="T28" fmla="*/ 115 w 125"/>
              <a:gd name="T29" fmla="*/ 0 h 160"/>
              <a:gd name="T30" fmla="*/ 99 w 125"/>
              <a:gd name="T31" fmla="*/ 153 h 160"/>
              <a:gd name="T32" fmla="*/ 7 w 125"/>
              <a:gd name="T33" fmla="*/ 153 h 160"/>
              <a:gd name="T34" fmla="*/ 7 w 125"/>
              <a:gd name="T35" fmla="*/ 26 h 160"/>
              <a:gd name="T36" fmla="*/ 66 w 125"/>
              <a:gd name="T37" fmla="*/ 26 h 160"/>
              <a:gd name="T38" fmla="*/ 66 w 125"/>
              <a:gd name="T39" fmla="*/ 50 h 160"/>
              <a:gd name="T40" fmla="*/ 75 w 125"/>
              <a:gd name="T41" fmla="*/ 59 h 160"/>
              <a:gd name="T42" fmla="*/ 99 w 125"/>
              <a:gd name="T43" fmla="*/ 59 h 160"/>
              <a:gd name="T44" fmla="*/ 99 w 125"/>
              <a:gd name="T45" fmla="*/ 153 h 160"/>
              <a:gd name="T46" fmla="*/ 74 w 125"/>
              <a:gd name="T47" fmla="*/ 32 h 160"/>
              <a:gd name="T48" fmla="*/ 93 w 125"/>
              <a:gd name="T49" fmla="*/ 51 h 160"/>
              <a:gd name="T50" fmla="*/ 75 w 125"/>
              <a:gd name="T51" fmla="*/ 51 h 160"/>
              <a:gd name="T52" fmla="*/ 74 w 125"/>
              <a:gd name="T53" fmla="*/ 50 h 160"/>
              <a:gd name="T54" fmla="*/ 74 w 125"/>
              <a:gd name="T55" fmla="*/ 32 h 160"/>
              <a:gd name="T56" fmla="*/ 115 w 125"/>
              <a:gd name="T57" fmla="*/ 134 h 160"/>
              <a:gd name="T58" fmla="*/ 106 w 125"/>
              <a:gd name="T59" fmla="*/ 134 h 160"/>
              <a:gd name="T60" fmla="*/ 106 w 125"/>
              <a:gd name="T61" fmla="*/ 55 h 160"/>
              <a:gd name="T62" fmla="*/ 106 w 125"/>
              <a:gd name="T63" fmla="*/ 55 h 160"/>
              <a:gd name="T64" fmla="*/ 105 w 125"/>
              <a:gd name="T65" fmla="*/ 52 h 160"/>
              <a:gd name="T66" fmla="*/ 73 w 125"/>
              <a:gd name="T67" fmla="*/ 20 h 160"/>
              <a:gd name="T68" fmla="*/ 73 w 125"/>
              <a:gd name="T69" fmla="*/ 20 h 160"/>
              <a:gd name="T70" fmla="*/ 70 w 125"/>
              <a:gd name="T71" fmla="*/ 19 h 160"/>
              <a:gd name="T72" fmla="*/ 26 w 125"/>
              <a:gd name="T73" fmla="*/ 19 h 160"/>
              <a:gd name="T74" fmla="*/ 26 w 125"/>
              <a:gd name="T75" fmla="*/ 10 h 160"/>
              <a:gd name="T76" fmla="*/ 29 w 125"/>
              <a:gd name="T77" fmla="*/ 7 h 160"/>
              <a:gd name="T78" fmla="*/ 115 w 125"/>
              <a:gd name="T79" fmla="*/ 7 h 160"/>
              <a:gd name="T80" fmla="*/ 118 w 125"/>
              <a:gd name="T81" fmla="*/ 10 h 160"/>
              <a:gd name="T82" fmla="*/ 118 w 125"/>
              <a:gd name="T83" fmla="*/ 131 h 160"/>
              <a:gd name="T84" fmla="*/ 118 w 125"/>
              <a:gd name="T85" fmla="*/ 131 h 160"/>
              <a:gd name="T86" fmla="*/ 115 w 125"/>
              <a:gd name="T87" fmla="*/ 13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5" h="160">
                <a:moveTo>
                  <a:pt x="115" y="0"/>
                </a:moveTo>
                <a:cubicBezTo>
                  <a:pt x="29" y="0"/>
                  <a:pt x="29" y="0"/>
                  <a:pt x="29" y="0"/>
                </a:cubicBezTo>
                <a:cubicBezTo>
                  <a:pt x="24" y="0"/>
                  <a:pt x="19" y="5"/>
                  <a:pt x="19" y="10"/>
                </a:cubicBezTo>
                <a:cubicBezTo>
                  <a:pt x="19" y="19"/>
                  <a:pt x="19" y="19"/>
                  <a:pt x="19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3" y="19"/>
                  <a:pt x="0" y="22"/>
                  <a:pt x="0" y="26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7"/>
                  <a:pt x="3" y="160"/>
                  <a:pt x="7" y="160"/>
                </a:cubicBezTo>
                <a:cubicBezTo>
                  <a:pt x="99" y="160"/>
                  <a:pt x="99" y="160"/>
                  <a:pt x="99" y="160"/>
                </a:cubicBezTo>
                <a:cubicBezTo>
                  <a:pt x="103" y="160"/>
                  <a:pt x="106" y="157"/>
                  <a:pt x="106" y="153"/>
                </a:cubicBezTo>
                <a:cubicBezTo>
                  <a:pt x="106" y="141"/>
                  <a:pt x="106" y="141"/>
                  <a:pt x="106" y="141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20" y="141"/>
                  <a:pt x="125" y="136"/>
                  <a:pt x="125" y="131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25" y="5"/>
                  <a:pt x="120" y="0"/>
                  <a:pt x="115" y="0"/>
                </a:cubicBezTo>
                <a:close/>
                <a:moveTo>
                  <a:pt x="99" y="153"/>
                </a:moveTo>
                <a:cubicBezTo>
                  <a:pt x="7" y="153"/>
                  <a:pt x="7" y="153"/>
                  <a:pt x="7" y="153"/>
                </a:cubicBezTo>
                <a:cubicBezTo>
                  <a:pt x="7" y="26"/>
                  <a:pt x="7" y="26"/>
                  <a:pt x="7" y="26"/>
                </a:cubicBezTo>
                <a:cubicBezTo>
                  <a:pt x="66" y="26"/>
                  <a:pt x="66" y="26"/>
                  <a:pt x="66" y="26"/>
                </a:cubicBezTo>
                <a:cubicBezTo>
                  <a:pt x="66" y="50"/>
                  <a:pt x="66" y="50"/>
                  <a:pt x="66" y="50"/>
                </a:cubicBezTo>
                <a:cubicBezTo>
                  <a:pt x="66" y="55"/>
                  <a:pt x="70" y="59"/>
                  <a:pt x="75" y="59"/>
                </a:cubicBezTo>
                <a:cubicBezTo>
                  <a:pt x="99" y="59"/>
                  <a:pt x="99" y="59"/>
                  <a:pt x="99" y="59"/>
                </a:cubicBezTo>
                <a:lnTo>
                  <a:pt x="99" y="153"/>
                </a:lnTo>
                <a:close/>
                <a:moveTo>
                  <a:pt x="74" y="32"/>
                </a:moveTo>
                <a:cubicBezTo>
                  <a:pt x="93" y="51"/>
                  <a:pt x="93" y="51"/>
                  <a:pt x="93" y="51"/>
                </a:cubicBezTo>
                <a:cubicBezTo>
                  <a:pt x="75" y="51"/>
                  <a:pt x="75" y="51"/>
                  <a:pt x="75" y="51"/>
                </a:cubicBezTo>
                <a:cubicBezTo>
                  <a:pt x="74" y="51"/>
                  <a:pt x="74" y="51"/>
                  <a:pt x="74" y="50"/>
                </a:cubicBezTo>
                <a:lnTo>
                  <a:pt x="74" y="32"/>
                </a:lnTo>
                <a:close/>
                <a:moveTo>
                  <a:pt x="115" y="134"/>
                </a:moveTo>
                <a:cubicBezTo>
                  <a:pt x="106" y="134"/>
                  <a:pt x="106" y="134"/>
                  <a:pt x="106" y="134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6" y="55"/>
                  <a:pt x="106" y="55"/>
                  <a:pt x="106" y="55"/>
                </a:cubicBezTo>
                <a:cubicBezTo>
                  <a:pt x="106" y="54"/>
                  <a:pt x="106" y="53"/>
                  <a:pt x="105" y="52"/>
                </a:cubicBezTo>
                <a:cubicBezTo>
                  <a:pt x="73" y="20"/>
                  <a:pt x="73" y="20"/>
                  <a:pt x="73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2" y="19"/>
                  <a:pt x="71" y="19"/>
                  <a:pt x="70" y="19"/>
                </a:cubicBezTo>
                <a:cubicBezTo>
                  <a:pt x="26" y="19"/>
                  <a:pt x="26" y="19"/>
                  <a:pt x="26" y="19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8" y="7"/>
                  <a:pt x="29" y="7"/>
                </a:cubicBezTo>
                <a:cubicBezTo>
                  <a:pt x="115" y="7"/>
                  <a:pt x="115" y="7"/>
                  <a:pt x="115" y="7"/>
                </a:cubicBezTo>
                <a:cubicBezTo>
                  <a:pt x="116" y="7"/>
                  <a:pt x="118" y="9"/>
                  <a:pt x="118" y="10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18" y="132"/>
                  <a:pt x="116" y="134"/>
                  <a:pt x="115" y="1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2" name="Freeform 73">
            <a:extLst>
              <a:ext uri="{FF2B5EF4-FFF2-40B4-BE49-F238E27FC236}">
                <a16:creationId xmlns:a16="http://schemas.microsoft.com/office/drawing/2014/main" id="{DC1F12C9-AA15-4E9F-A8D8-F0369DAD6E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78914" y="1367672"/>
            <a:ext cx="337899" cy="454462"/>
          </a:xfrm>
          <a:custGeom>
            <a:avLst/>
            <a:gdLst>
              <a:gd name="T0" fmla="*/ 120 w 120"/>
              <a:gd name="T1" fmla="*/ 32 h 160"/>
              <a:gd name="T2" fmla="*/ 119 w 120"/>
              <a:gd name="T3" fmla="*/ 30 h 160"/>
              <a:gd name="T4" fmla="*/ 90 w 120"/>
              <a:gd name="T5" fmla="*/ 1 h 160"/>
              <a:gd name="T6" fmla="*/ 90 w 120"/>
              <a:gd name="T7" fmla="*/ 1 h 160"/>
              <a:gd name="T8" fmla="*/ 88 w 120"/>
              <a:gd name="T9" fmla="*/ 0 h 160"/>
              <a:gd name="T10" fmla="*/ 8 w 120"/>
              <a:gd name="T11" fmla="*/ 0 h 160"/>
              <a:gd name="T12" fmla="*/ 0 w 120"/>
              <a:gd name="T13" fmla="*/ 8 h 160"/>
              <a:gd name="T14" fmla="*/ 0 w 120"/>
              <a:gd name="T15" fmla="*/ 152 h 160"/>
              <a:gd name="T16" fmla="*/ 8 w 120"/>
              <a:gd name="T17" fmla="*/ 160 h 160"/>
              <a:gd name="T18" fmla="*/ 112 w 120"/>
              <a:gd name="T19" fmla="*/ 160 h 160"/>
              <a:gd name="T20" fmla="*/ 120 w 120"/>
              <a:gd name="T21" fmla="*/ 152 h 160"/>
              <a:gd name="T22" fmla="*/ 120 w 120"/>
              <a:gd name="T23" fmla="*/ 32 h 160"/>
              <a:gd name="T24" fmla="*/ 120 w 120"/>
              <a:gd name="T25" fmla="*/ 32 h 160"/>
              <a:gd name="T26" fmla="*/ 91 w 120"/>
              <a:gd name="T27" fmla="*/ 13 h 160"/>
              <a:gd name="T28" fmla="*/ 107 w 120"/>
              <a:gd name="T29" fmla="*/ 29 h 160"/>
              <a:gd name="T30" fmla="*/ 92 w 120"/>
              <a:gd name="T31" fmla="*/ 29 h 160"/>
              <a:gd name="T32" fmla="*/ 91 w 120"/>
              <a:gd name="T33" fmla="*/ 28 h 160"/>
              <a:gd name="T34" fmla="*/ 91 w 120"/>
              <a:gd name="T35" fmla="*/ 13 h 160"/>
              <a:gd name="T36" fmla="*/ 112 w 120"/>
              <a:gd name="T37" fmla="*/ 152 h 160"/>
              <a:gd name="T38" fmla="*/ 112 w 120"/>
              <a:gd name="T39" fmla="*/ 153 h 160"/>
              <a:gd name="T40" fmla="*/ 8 w 120"/>
              <a:gd name="T41" fmla="*/ 153 h 160"/>
              <a:gd name="T42" fmla="*/ 7 w 120"/>
              <a:gd name="T43" fmla="*/ 152 h 160"/>
              <a:gd name="T44" fmla="*/ 7 w 120"/>
              <a:gd name="T45" fmla="*/ 8 h 160"/>
              <a:gd name="T46" fmla="*/ 8 w 120"/>
              <a:gd name="T47" fmla="*/ 7 h 160"/>
              <a:gd name="T48" fmla="*/ 84 w 120"/>
              <a:gd name="T49" fmla="*/ 7 h 160"/>
              <a:gd name="T50" fmla="*/ 84 w 120"/>
              <a:gd name="T51" fmla="*/ 28 h 160"/>
              <a:gd name="T52" fmla="*/ 92 w 120"/>
              <a:gd name="T53" fmla="*/ 36 h 160"/>
              <a:gd name="T54" fmla="*/ 112 w 120"/>
              <a:gd name="T55" fmla="*/ 36 h 160"/>
              <a:gd name="T56" fmla="*/ 112 w 120"/>
              <a:gd name="T57" fmla="*/ 152 h 160"/>
              <a:gd name="T58" fmla="*/ 93 w 120"/>
              <a:gd name="T59" fmla="*/ 51 h 160"/>
              <a:gd name="T60" fmla="*/ 27 w 120"/>
              <a:gd name="T61" fmla="*/ 51 h 160"/>
              <a:gd name="T62" fmla="*/ 23 w 120"/>
              <a:gd name="T63" fmla="*/ 55 h 160"/>
              <a:gd name="T64" fmla="*/ 27 w 120"/>
              <a:gd name="T65" fmla="*/ 59 h 160"/>
              <a:gd name="T66" fmla="*/ 93 w 120"/>
              <a:gd name="T67" fmla="*/ 59 h 160"/>
              <a:gd name="T68" fmla="*/ 97 w 120"/>
              <a:gd name="T69" fmla="*/ 55 h 160"/>
              <a:gd name="T70" fmla="*/ 93 w 120"/>
              <a:gd name="T71" fmla="*/ 51 h 160"/>
              <a:gd name="T72" fmla="*/ 93 w 120"/>
              <a:gd name="T73" fmla="*/ 74 h 160"/>
              <a:gd name="T74" fmla="*/ 27 w 120"/>
              <a:gd name="T75" fmla="*/ 74 h 160"/>
              <a:gd name="T76" fmla="*/ 23 w 120"/>
              <a:gd name="T77" fmla="*/ 78 h 160"/>
              <a:gd name="T78" fmla="*/ 27 w 120"/>
              <a:gd name="T79" fmla="*/ 81 h 160"/>
              <a:gd name="T80" fmla="*/ 93 w 120"/>
              <a:gd name="T81" fmla="*/ 81 h 160"/>
              <a:gd name="T82" fmla="*/ 97 w 120"/>
              <a:gd name="T83" fmla="*/ 78 h 160"/>
              <a:gd name="T84" fmla="*/ 93 w 120"/>
              <a:gd name="T85" fmla="*/ 74 h 160"/>
              <a:gd name="T86" fmla="*/ 93 w 120"/>
              <a:gd name="T87" fmla="*/ 96 h 160"/>
              <a:gd name="T88" fmla="*/ 27 w 120"/>
              <a:gd name="T89" fmla="*/ 96 h 160"/>
              <a:gd name="T90" fmla="*/ 23 w 120"/>
              <a:gd name="T91" fmla="*/ 100 h 160"/>
              <a:gd name="T92" fmla="*/ 27 w 120"/>
              <a:gd name="T93" fmla="*/ 104 h 160"/>
              <a:gd name="T94" fmla="*/ 93 w 120"/>
              <a:gd name="T95" fmla="*/ 104 h 160"/>
              <a:gd name="T96" fmla="*/ 97 w 120"/>
              <a:gd name="T97" fmla="*/ 100 h 160"/>
              <a:gd name="T98" fmla="*/ 93 w 120"/>
              <a:gd name="T99" fmla="*/ 96 h 160"/>
              <a:gd name="T100" fmla="*/ 60 w 120"/>
              <a:gd name="T101" fmla="*/ 119 h 160"/>
              <a:gd name="T102" fmla="*/ 27 w 120"/>
              <a:gd name="T103" fmla="*/ 119 h 160"/>
              <a:gd name="T104" fmla="*/ 23 w 120"/>
              <a:gd name="T105" fmla="*/ 123 h 160"/>
              <a:gd name="T106" fmla="*/ 27 w 120"/>
              <a:gd name="T107" fmla="*/ 127 h 160"/>
              <a:gd name="T108" fmla="*/ 60 w 120"/>
              <a:gd name="T109" fmla="*/ 127 h 160"/>
              <a:gd name="T110" fmla="*/ 64 w 120"/>
              <a:gd name="T111" fmla="*/ 123 h 160"/>
              <a:gd name="T112" fmla="*/ 60 w 120"/>
              <a:gd name="T113" fmla="*/ 11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0" h="160">
                <a:moveTo>
                  <a:pt x="120" y="32"/>
                </a:moveTo>
                <a:cubicBezTo>
                  <a:pt x="120" y="31"/>
                  <a:pt x="120" y="30"/>
                  <a:pt x="119" y="30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6" y="160"/>
                  <a:pt x="120" y="156"/>
                  <a:pt x="120" y="15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20" y="32"/>
                </a:cubicBezTo>
                <a:close/>
                <a:moveTo>
                  <a:pt x="91" y="13"/>
                </a:moveTo>
                <a:cubicBezTo>
                  <a:pt x="107" y="29"/>
                  <a:pt x="107" y="29"/>
                  <a:pt x="107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1" y="29"/>
                  <a:pt x="91" y="28"/>
                  <a:pt x="91" y="28"/>
                </a:cubicBezTo>
                <a:lnTo>
                  <a:pt x="91" y="13"/>
                </a:lnTo>
                <a:close/>
                <a:moveTo>
                  <a:pt x="112" y="152"/>
                </a:moveTo>
                <a:cubicBezTo>
                  <a:pt x="112" y="152"/>
                  <a:pt x="112" y="153"/>
                  <a:pt x="112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7" y="152"/>
                  <a:pt x="7" y="152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7"/>
                  <a:pt x="8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3"/>
                  <a:pt x="87" y="36"/>
                  <a:pt x="92" y="36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152"/>
                  <a:pt x="112" y="152"/>
                  <a:pt x="112" y="152"/>
                </a:cubicBezTo>
                <a:close/>
                <a:moveTo>
                  <a:pt x="93" y="51"/>
                </a:moveTo>
                <a:cubicBezTo>
                  <a:pt x="27" y="51"/>
                  <a:pt x="27" y="51"/>
                  <a:pt x="27" y="51"/>
                </a:cubicBezTo>
                <a:cubicBezTo>
                  <a:pt x="25" y="51"/>
                  <a:pt x="23" y="53"/>
                  <a:pt x="23" y="55"/>
                </a:cubicBezTo>
                <a:cubicBezTo>
                  <a:pt x="23" y="57"/>
                  <a:pt x="25" y="59"/>
                  <a:pt x="27" y="59"/>
                </a:cubicBezTo>
                <a:cubicBezTo>
                  <a:pt x="93" y="59"/>
                  <a:pt x="93" y="59"/>
                  <a:pt x="93" y="59"/>
                </a:cubicBezTo>
                <a:cubicBezTo>
                  <a:pt x="95" y="59"/>
                  <a:pt x="97" y="57"/>
                  <a:pt x="97" y="55"/>
                </a:cubicBezTo>
                <a:cubicBezTo>
                  <a:pt x="97" y="53"/>
                  <a:pt x="95" y="51"/>
                  <a:pt x="93" y="51"/>
                </a:cubicBezTo>
                <a:close/>
                <a:moveTo>
                  <a:pt x="93" y="74"/>
                </a:moveTo>
                <a:cubicBezTo>
                  <a:pt x="27" y="74"/>
                  <a:pt x="27" y="74"/>
                  <a:pt x="27" y="74"/>
                </a:cubicBezTo>
                <a:cubicBezTo>
                  <a:pt x="25" y="74"/>
                  <a:pt x="23" y="76"/>
                  <a:pt x="23" y="78"/>
                </a:cubicBezTo>
                <a:cubicBezTo>
                  <a:pt x="23" y="80"/>
                  <a:pt x="25" y="81"/>
                  <a:pt x="27" y="81"/>
                </a:cubicBezTo>
                <a:cubicBezTo>
                  <a:pt x="93" y="81"/>
                  <a:pt x="93" y="81"/>
                  <a:pt x="93" y="81"/>
                </a:cubicBezTo>
                <a:cubicBezTo>
                  <a:pt x="95" y="81"/>
                  <a:pt x="97" y="80"/>
                  <a:pt x="97" y="78"/>
                </a:cubicBezTo>
                <a:cubicBezTo>
                  <a:pt x="97" y="76"/>
                  <a:pt x="95" y="74"/>
                  <a:pt x="93" y="74"/>
                </a:cubicBezTo>
                <a:close/>
                <a:moveTo>
                  <a:pt x="93" y="96"/>
                </a:moveTo>
                <a:cubicBezTo>
                  <a:pt x="27" y="96"/>
                  <a:pt x="27" y="96"/>
                  <a:pt x="27" y="96"/>
                </a:cubicBezTo>
                <a:cubicBezTo>
                  <a:pt x="25" y="96"/>
                  <a:pt x="23" y="98"/>
                  <a:pt x="23" y="100"/>
                </a:cubicBezTo>
                <a:cubicBezTo>
                  <a:pt x="23" y="102"/>
                  <a:pt x="25" y="104"/>
                  <a:pt x="27" y="104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95" y="104"/>
                  <a:pt x="97" y="102"/>
                  <a:pt x="97" y="100"/>
                </a:cubicBezTo>
                <a:cubicBezTo>
                  <a:pt x="97" y="98"/>
                  <a:pt x="95" y="96"/>
                  <a:pt x="93" y="96"/>
                </a:cubicBezTo>
                <a:close/>
                <a:moveTo>
                  <a:pt x="60" y="119"/>
                </a:moveTo>
                <a:cubicBezTo>
                  <a:pt x="27" y="119"/>
                  <a:pt x="27" y="119"/>
                  <a:pt x="27" y="119"/>
                </a:cubicBezTo>
                <a:cubicBezTo>
                  <a:pt x="25" y="119"/>
                  <a:pt x="23" y="121"/>
                  <a:pt x="23" y="123"/>
                </a:cubicBezTo>
                <a:cubicBezTo>
                  <a:pt x="23" y="125"/>
                  <a:pt x="25" y="127"/>
                  <a:pt x="27" y="127"/>
                </a:cubicBezTo>
                <a:cubicBezTo>
                  <a:pt x="60" y="127"/>
                  <a:pt x="60" y="127"/>
                  <a:pt x="60" y="127"/>
                </a:cubicBezTo>
                <a:cubicBezTo>
                  <a:pt x="62" y="127"/>
                  <a:pt x="64" y="125"/>
                  <a:pt x="64" y="123"/>
                </a:cubicBezTo>
                <a:cubicBezTo>
                  <a:pt x="64" y="121"/>
                  <a:pt x="62" y="119"/>
                  <a:pt x="60" y="11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3" name="Freeform 74">
            <a:extLst>
              <a:ext uri="{FF2B5EF4-FFF2-40B4-BE49-F238E27FC236}">
                <a16:creationId xmlns:a16="http://schemas.microsoft.com/office/drawing/2014/main" id="{78647AEF-004B-4197-ADBB-0C4A725CC1CA}"/>
              </a:ext>
            </a:extLst>
          </p:cNvPr>
          <p:cNvSpPr>
            <a:spLocks/>
          </p:cNvSpPr>
          <p:nvPr userDrawn="1"/>
        </p:nvSpPr>
        <p:spPr bwMode="auto">
          <a:xfrm>
            <a:off x="3744398" y="2022517"/>
            <a:ext cx="208241" cy="23574"/>
          </a:xfrm>
          <a:custGeom>
            <a:avLst/>
            <a:gdLst>
              <a:gd name="T0" fmla="*/ 70 w 74"/>
              <a:gd name="T1" fmla="*/ 0 h 8"/>
              <a:gd name="T2" fmla="*/ 4 w 74"/>
              <a:gd name="T3" fmla="*/ 0 h 8"/>
              <a:gd name="T4" fmla="*/ 0 w 74"/>
              <a:gd name="T5" fmla="*/ 4 h 8"/>
              <a:gd name="T6" fmla="*/ 4 w 74"/>
              <a:gd name="T7" fmla="*/ 8 h 8"/>
              <a:gd name="T8" fmla="*/ 70 w 74"/>
              <a:gd name="T9" fmla="*/ 8 h 8"/>
              <a:gd name="T10" fmla="*/ 74 w 74"/>
              <a:gd name="T11" fmla="*/ 4 h 8"/>
              <a:gd name="T12" fmla="*/ 70 w 74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8">
                <a:moveTo>
                  <a:pt x="7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70" y="8"/>
                  <a:pt x="70" y="8"/>
                  <a:pt x="70" y="8"/>
                </a:cubicBezTo>
                <a:cubicBezTo>
                  <a:pt x="72" y="8"/>
                  <a:pt x="74" y="6"/>
                  <a:pt x="74" y="4"/>
                </a:cubicBezTo>
                <a:cubicBezTo>
                  <a:pt x="74" y="2"/>
                  <a:pt x="72" y="0"/>
                  <a:pt x="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4" name="Freeform 75">
            <a:extLst>
              <a:ext uri="{FF2B5EF4-FFF2-40B4-BE49-F238E27FC236}">
                <a16:creationId xmlns:a16="http://schemas.microsoft.com/office/drawing/2014/main" id="{58696EF2-2DFC-4941-BFE9-01BE8FF341A6}"/>
              </a:ext>
            </a:extLst>
          </p:cNvPr>
          <p:cNvSpPr>
            <a:spLocks/>
          </p:cNvSpPr>
          <p:nvPr userDrawn="1"/>
        </p:nvSpPr>
        <p:spPr bwMode="auto">
          <a:xfrm>
            <a:off x="3744398" y="2088000"/>
            <a:ext cx="208241" cy="19646"/>
          </a:xfrm>
          <a:custGeom>
            <a:avLst/>
            <a:gdLst>
              <a:gd name="T0" fmla="*/ 70 w 74"/>
              <a:gd name="T1" fmla="*/ 0 h 7"/>
              <a:gd name="T2" fmla="*/ 4 w 74"/>
              <a:gd name="T3" fmla="*/ 0 h 7"/>
              <a:gd name="T4" fmla="*/ 0 w 74"/>
              <a:gd name="T5" fmla="*/ 4 h 7"/>
              <a:gd name="T6" fmla="*/ 4 w 74"/>
              <a:gd name="T7" fmla="*/ 7 h 7"/>
              <a:gd name="T8" fmla="*/ 70 w 74"/>
              <a:gd name="T9" fmla="*/ 7 h 7"/>
              <a:gd name="T10" fmla="*/ 74 w 74"/>
              <a:gd name="T11" fmla="*/ 4 h 7"/>
              <a:gd name="T12" fmla="*/ 70 w 74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4" h="7">
                <a:moveTo>
                  <a:pt x="70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7"/>
                  <a:pt x="4" y="7"/>
                </a:cubicBezTo>
                <a:cubicBezTo>
                  <a:pt x="70" y="7"/>
                  <a:pt x="70" y="7"/>
                  <a:pt x="70" y="7"/>
                </a:cubicBezTo>
                <a:cubicBezTo>
                  <a:pt x="72" y="7"/>
                  <a:pt x="74" y="6"/>
                  <a:pt x="74" y="4"/>
                </a:cubicBezTo>
                <a:cubicBezTo>
                  <a:pt x="74" y="2"/>
                  <a:pt x="72" y="0"/>
                  <a:pt x="7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5" name="Freeform 76">
            <a:extLst>
              <a:ext uri="{FF2B5EF4-FFF2-40B4-BE49-F238E27FC236}">
                <a16:creationId xmlns:a16="http://schemas.microsoft.com/office/drawing/2014/main" id="{5C698B96-8F55-4D47-9726-A4D54585D54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78914" y="1878450"/>
            <a:ext cx="337899" cy="331352"/>
          </a:xfrm>
          <a:custGeom>
            <a:avLst/>
            <a:gdLst>
              <a:gd name="T0" fmla="*/ 120 w 120"/>
              <a:gd name="T1" fmla="*/ 32 h 117"/>
              <a:gd name="T2" fmla="*/ 119 w 120"/>
              <a:gd name="T3" fmla="*/ 30 h 117"/>
              <a:gd name="T4" fmla="*/ 90 w 120"/>
              <a:gd name="T5" fmla="*/ 1 h 117"/>
              <a:gd name="T6" fmla="*/ 88 w 120"/>
              <a:gd name="T7" fmla="*/ 0 h 117"/>
              <a:gd name="T8" fmla="*/ 8 w 120"/>
              <a:gd name="T9" fmla="*/ 0 h 117"/>
              <a:gd name="T10" fmla="*/ 0 w 120"/>
              <a:gd name="T11" fmla="*/ 8 h 117"/>
              <a:gd name="T12" fmla="*/ 0 w 120"/>
              <a:gd name="T13" fmla="*/ 101 h 117"/>
              <a:gd name="T14" fmla="*/ 0 w 120"/>
              <a:gd name="T15" fmla="*/ 102 h 117"/>
              <a:gd name="T16" fmla="*/ 3 w 120"/>
              <a:gd name="T17" fmla="*/ 106 h 117"/>
              <a:gd name="T18" fmla="*/ 16 w 120"/>
              <a:gd name="T19" fmla="*/ 114 h 117"/>
              <a:gd name="T20" fmla="*/ 29 w 120"/>
              <a:gd name="T21" fmla="*/ 114 h 117"/>
              <a:gd name="T22" fmla="*/ 38 w 120"/>
              <a:gd name="T23" fmla="*/ 109 h 117"/>
              <a:gd name="T24" fmla="*/ 44 w 120"/>
              <a:gd name="T25" fmla="*/ 109 h 117"/>
              <a:gd name="T26" fmla="*/ 53 w 120"/>
              <a:gd name="T27" fmla="*/ 114 h 117"/>
              <a:gd name="T28" fmla="*/ 60 w 120"/>
              <a:gd name="T29" fmla="*/ 116 h 117"/>
              <a:gd name="T30" fmla="*/ 67 w 120"/>
              <a:gd name="T31" fmla="*/ 114 h 117"/>
              <a:gd name="T32" fmla="*/ 76 w 120"/>
              <a:gd name="T33" fmla="*/ 109 h 117"/>
              <a:gd name="T34" fmla="*/ 82 w 120"/>
              <a:gd name="T35" fmla="*/ 109 h 117"/>
              <a:gd name="T36" fmla="*/ 91 w 120"/>
              <a:gd name="T37" fmla="*/ 114 h 117"/>
              <a:gd name="T38" fmla="*/ 104 w 120"/>
              <a:gd name="T39" fmla="*/ 114 h 117"/>
              <a:gd name="T40" fmla="*/ 117 w 120"/>
              <a:gd name="T41" fmla="*/ 106 h 117"/>
              <a:gd name="T42" fmla="*/ 120 w 120"/>
              <a:gd name="T43" fmla="*/ 102 h 117"/>
              <a:gd name="T44" fmla="*/ 120 w 120"/>
              <a:gd name="T45" fmla="*/ 101 h 117"/>
              <a:gd name="T46" fmla="*/ 120 w 120"/>
              <a:gd name="T47" fmla="*/ 32 h 117"/>
              <a:gd name="T48" fmla="*/ 120 w 120"/>
              <a:gd name="T49" fmla="*/ 32 h 117"/>
              <a:gd name="T50" fmla="*/ 91 w 120"/>
              <a:gd name="T51" fmla="*/ 13 h 117"/>
              <a:gd name="T52" fmla="*/ 91 w 120"/>
              <a:gd name="T53" fmla="*/ 13 h 117"/>
              <a:gd name="T54" fmla="*/ 107 w 120"/>
              <a:gd name="T55" fmla="*/ 29 h 117"/>
              <a:gd name="T56" fmla="*/ 92 w 120"/>
              <a:gd name="T57" fmla="*/ 29 h 117"/>
              <a:gd name="T58" fmla="*/ 91 w 120"/>
              <a:gd name="T59" fmla="*/ 28 h 117"/>
              <a:gd name="T60" fmla="*/ 91 w 120"/>
              <a:gd name="T61" fmla="*/ 13 h 117"/>
              <a:gd name="T62" fmla="*/ 112 w 120"/>
              <a:gd name="T63" fmla="*/ 100 h 117"/>
              <a:gd name="T64" fmla="*/ 100 w 120"/>
              <a:gd name="T65" fmla="*/ 108 h 117"/>
              <a:gd name="T66" fmla="*/ 95 w 120"/>
              <a:gd name="T67" fmla="*/ 108 h 117"/>
              <a:gd name="T68" fmla="*/ 86 w 120"/>
              <a:gd name="T69" fmla="*/ 102 h 117"/>
              <a:gd name="T70" fmla="*/ 72 w 120"/>
              <a:gd name="T71" fmla="*/ 102 h 117"/>
              <a:gd name="T72" fmla="*/ 63 w 120"/>
              <a:gd name="T73" fmla="*/ 108 h 117"/>
              <a:gd name="T74" fmla="*/ 57 w 120"/>
              <a:gd name="T75" fmla="*/ 108 h 117"/>
              <a:gd name="T76" fmla="*/ 48 w 120"/>
              <a:gd name="T77" fmla="*/ 102 h 117"/>
              <a:gd name="T78" fmla="*/ 34 w 120"/>
              <a:gd name="T79" fmla="*/ 102 h 117"/>
              <a:gd name="T80" fmla="*/ 25 w 120"/>
              <a:gd name="T81" fmla="*/ 108 h 117"/>
              <a:gd name="T82" fmla="*/ 20 w 120"/>
              <a:gd name="T83" fmla="*/ 108 h 117"/>
              <a:gd name="T84" fmla="*/ 7 w 120"/>
              <a:gd name="T85" fmla="*/ 100 h 117"/>
              <a:gd name="T86" fmla="*/ 7 w 120"/>
              <a:gd name="T87" fmla="*/ 8 h 117"/>
              <a:gd name="T88" fmla="*/ 8 w 120"/>
              <a:gd name="T89" fmla="*/ 7 h 117"/>
              <a:gd name="T90" fmla="*/ 84 w 120"/>
              <a:gd name="T91" fmla="*/ 7 h 117"/>
              <a:gd name="T92" fmla="*/ 84 w 120"/>
              <a:gd name="T93" fmla="*/ 28 h 117"/>
              <a:gd name="T94" fmla="*/ 92 w 120"/>
              <a:gd name="T95" fmla="*/ 36 h 117"/>
              <a:gd name="T96" fmla="*/ 112 w 120"/>
              <a:gd name="T97" fmla="*/ 36 h 117"/>
              <a:gd name="T98" fmla="*/ 112 w 120"/>
              <a:gd name="T99" fmla="*/ 10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7">
                <a:moveTo>
                  <a:pt x="120" y="32"/>
                </a:moveTo>
                <a:cubicBezTo>
                  <a:pt x="120" y="31"/>
                  <a:pt x="120" y="30"/>
                  <a:pt x="119" y="30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01"/>
                  <a:pt x="0" y="101"/>
                  <a:pt x="0" y="101"/>
                </a:cubicBezTo>
                <a:cubicBezTo>
                  <a:pt x="0" y="101"/>
                  <a:pt x="0" y="102"/>
                  <a:pt x="0" y="102"/>
                </a:cubicBezTo>
                <a:cubicBezTo>
                  <a:pt x="0" y="103"/>
                  <a:pt x="1" y="105"/>
                  <a:pt x="3" y="106"/>
                </a:cubicBezTo>
                <a:cubicBezTo>
                  <a:pt x="16" y="114"/>
                  <a:pt x="16" y="114"/>
                  <a:pt x="16" y="114"/>
                </a:cubicBezTo>
                <a:cubicBezTo>
                  <a:pt x="20" y="117"/>
                  <a:pt x="25" y="117"/>
                  <a:pt x="29" y="114"/>
                </a:cubicBezTo>
                <a:cubicBezTo>
                  <a:pt x="38" y="109"/>
                  <a:pt x="38" y="109"/>
                  <a:pt x="38" y="109"/>
                </a:cubicBezTo>
                <a:cubicBezTo>
                  <a:pt x="40" y="108"/>
                  <a:pt x="42" y="108"/>
                  <a:pt x="44" y="109"/>
                </a:cubicBezTo>
                <a:cubicBezTo>
                  <a:pt x="53" y="114"/>
                  <a:pt x="53" y="114"/>
                  <a:pt x="53" y="114"/>
                </a:cubicBezTo>
                <a:cubicBezTo>
                  <a:pt x="55" y="116"/>
                  <a:pt x="58" y="116"/>
                  <a:pt x="60" y="116"/>
                </a:cubicBezTo>
                <a:cubicBezTo>
                  <a:pt x="62" y="116"/>
                  <a:pt x="65" y="116"/>
                  <a:pt x="67" y="114"/>
                </a:cubicBezTo>
                <a:cubicBezTo>
                  <a:pt x="76" y="109"/>
                  <a:pt x="76" y="109"/>
                  <a:pt x="76" y="109"/>
                </a:cubicBezTo>
                <a:cubicBezTo>
                  <a:pt x="78" y="108"/>
                  <a:pt x="80" y="108"/>
                  <a:pt x="82" y="109"/>
                </a:cubicBezTo>
                <a:cubicBezTo>
                  <a:pt x="91" y="114"/>
                  <a:pt x="91" y="114"/>
                  <a:pt x="91" y="114"/>
                </a:cubicBezTo>
                <a:cubicBezTo>
                  <a:pt x="95" y="117"/>
                  <a:pt x="100" y="117"/>
                  <a:pt x="104" y="114"/>
                </a:cubicBezTo>
                <a:cubicBezTo>
                  <a:pt x="117" y="106"/>
                  <a:pt x="117" y="106"/>
                  <a:pt x="117" y="106"/>
                </a:cubicBezTo>
                <a:cubicBezTo>
                  <a:pt x="119" y="105"/>
                  <a:pt x="120" y="103"/>
                  <a:pt x="120" y="102"/>
                </a:cubicBezTo>
                <a:cubicBezTo>
                  <a:pt x="120" y="102"/>
                  <a:pt x="120" y="101"/>
                  <a:pt x="120" y="101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32"/>
                  <a:pt x="120" y="32"/>
                  <a:pt x="120" y="32"/>
                </a:cubicBezTo>
                <a:close/>
                <a:moveTo>
                  <a:pt x="91" y="13"/>
                </a:moveTo>
                <a:cubicBezTo>
                  <a:pt x="91" y="13"/>
                  <a:pt x="91" y="13"/>
                  <a:pt x="91" y="13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92" y="29"/>
                  <a:pt x="92" y="29"/>
                  <a:pt x="92" y="29"/>
                </a:cubicBezTo>
                <a:cubicBezTo>
                  <a:pt x="91" y="29"/>
                  <a:pt x="91" y="29"/>
                  <a:pt x="91" y="28"/>
                </a:cubicBezTo>
                <a:lnTo>
                  <a:pt x="91" y="13"/>
                </a:lnTo>
                <a:close/>
                <a:moveTo>
                  <a:pt x="112" y="100"/>
                </a:moveTo>
                <a:cubicBezTo>
                  <a:pt x="100" y="108"/>
                  <a:pt x="100" y="108"/>
                  <a:pt x="100" y="108"/>
                </a:cubicBezTo>
                <a:cubicBezTo>
                  <a:pt x="99" y="109"/>
                  <a:pt x="96" y="109"/>
                  <a:pt x="95" y="108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1" y="100"/>
                  <a:pt x="76" y="100"/>
                  <a:pt x="72" y="102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61" y="109"/>
                  <a:pt x="59" y="109"/>
                  <a:pt x="57" y="108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44" y="100"/>
                  <a:pt x="39" y="100"/>
                  <a:pt x="34" y="102"/>
                </a:cubicBezTo>
                <a:cubicBezTo>
                  <a:pt x="25" y="108"/>
                  <a:pt x="25" y="108"/>
                  <a:pt x="25" y="108"/>
                </a:cubicBezTo>
                <a:cubicBezTo>
                  <a:pt x="24" y="109"/>
                  <a:pt x="21" y="109"/>
                  <a:pt x="20" y="108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7"/>
                  <a:pt x="8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33"/>
                  <a:pt x="87" y="36"/>
                  <a:pt x="92" y="36"/>
                </a:cubicBezTo>
                <a:cubicBezTo>
                  <a:pt x="112" y="36"/>
                  <a:pt x="112" y="36"/>
                  <a:pt x="112" y="36"/>
                </a:cubicBezTo>
                <a:lnTo>
                  <a:pt x="112" y="1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6" name="Freeform 77">
            <a:extLst>
              <a:ext uri="{FF2B5EF4-FFF2-40B4-BE49-F238E27FC236}">
                <a16:creationId xmlns:a16="http://schemas.microsoft.com/office/drawing/2014/main" id="{2E2C509E-1A9F-4247-BD18-ADA2E00D44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78914" y="2213731"/>
            <a:ext cx="337899" cy="119182"/>
          </a:xfrm>
          <a:custGeom>
            <a:avLst/>
            <a:gdLst>
              <a:gd name="T0" fmla="*/ 120 w 120"/>
              <a:gd name="T1" fmla="*/ 6 h 42"/>
              <a:gd name="T2" fmla="*/ 120 w 120"/>
              <a:gd name="T3" fmla="*/ 6 h 42"/>
              <a:gd name="T4" fmla="*/ 120 w 120"/>
              <a:gd name="T5" fmla="*/ 6 h 42"/>
              <a:gd name="T6" fmla="*/ 117 w 120"/>
              <a:gd name="T7" fmla="*/ 1 h 42"/>
              <a:gd name="T8" fmla="*/ 111 w 120"/>
              <a:gd name="T9" fmla="*/ 1 h 42"/>
              <a:gd name="T10" fmla="*/ 100 w 120"/>
              <a:gd name="T11" fmla="*/ 8 h 42"/>
              <a:gd name="T12" fmla="*/ 95 w 120"/>
              <a:gd name="T13" fmla="*/ 8 h 42"/>
              <a:gd name="T14" fmla="*/ 86 w 120"/>
              <a:gd name="T15" fmla="*/ 2 h 42"/>
              <a:gd name="T16" fmla="*/ 72 w 120"/>
              <a:gd name="T17" fmla="*/ 2 h 42"/>
              <a:gd name="T18" fmla="*/ 63 w 120"/>
              <a:gd name="T19" fmla="*/ 8 h 42"/>
              <a:gd name="T20" fmla="*/ 57 w 120"/>
              <a:gd name="T21" fmla="*/ 8 h 42"/>
              <a:gd name="T22" fmla="*/ 48 w 120"/>
              <a:gd name="T23" fmla="*/ 2 h 42"/>
              <a:gd name="T24" fmla="*/ 34 w 120"/>
              <a:gd name="T25" fmla="*/ 2 h 42"/>
              <a:gd name="T26" fmla="*/ 25 w 120"/>
              <a:gd name="T27" fmla="*/ 8 h 42"/>
              <a:gd name="T28" fmla="*/ 20 w 120"/>
              <a:gd name="T29" fmla="*/ 8 h 42"/>
              <a:gd name="T30" fmla="*/ 9 w 120"/>
              <a:gd name="T31" fmla="*/ 1 h 42"/>
              <a:gd name="T32" fmla="*/ 3 w 120"/>
              <a:gd name="T33" fmla="*/ 1 h 42"/>
              <a:gd name="T34" fmla="*/ 0 w 120"/>
              <a:gd name="T35" fmla="*/ 6 h 42"/>
              <a:gd name="T36" fmla="*/ 0 w 120"/>
              <a:gd name="T37" fmla="*/ 6 h 42"/>
              <a:gd name="T38" fmla="*/ 0 w 120"/>
              <a:gd name="T39" fmla="*/ 6 h 42"/>
              <a:gd name="T40" fmla="*/ 0 w 120"/>
              <a:gd name="T41" fmla="*/ 34 h 42"/>
              <a:gd name="T42" fmla="*/ 8 w 120"/>
              <a:gd name="T43" fmla="*/ 42 h 42"/>
              <a:gd name="T44" fmla="*/ 112 w 120"/>
              <a:gd name="T45" fmla="*/ 42 h 42"/>
              <a:gd name="T46" fmla="*/ 120 w 120"/>
              <a:gd name="T47" fmla="*/ 34 h 42"/>
              <a:gd name="T48" fmla="*/ 120 w 120"/>
              <a:gd name="T49" fmla="*/ 6 h 42"/>
              <a:gd name="T50" fmla="*/ 112 w 120"/>
              <a:gd name="T51" fmla="*/ 35 h 42"/>
              <a:gd name="T52" fmla="*/ 8 w 120"/>
              <a:gd name="T53" fmla="*/ 35 h 42"/>
              <a:gd name="T54" fmla="*/ 7 w 120"/>
              <a:gd name="T55" fmla="*/ 34 h 42"/>
              <a:gd name="T56" fmla="*/ 7 w 120"/>
              <a:gd name="T57" fmla="*/ 9 h 42"/>
              <a:gd name="T58" fmla="*/ 16 w 120"/>
              <a:gd name="T59" fmla="*/ 14 h 42"/>
              <a:gd name="T60" fmla="*/ 29 w 120"/>
              <a:gd name="T61" fmla="*/ 14 h 42"/>
              <a:gd name="T62" fmla="*/ 38 w 120"/>
              <a:gd name="T63" fmla="*/ 8 h 42"/>
              <a:gd name="T64" fmla="*/ 44 w 120"/>
              <a:gd name="T65" fmla="*/ 8 h 42"/>
              <a:gd name="T66" fmla="*/ 53 w 120"/>
              <a:gd name="T67" fmla="*/ 14 h 42"/>
              <a:gd name="T68" fmla="*/ 60 w 120"/>
              <a:gd name="T69" fmla="*/ 16 h 42"/>
              <a:gd name="T70" fmla="*/ 67 w 120"/>
              <a:gd name="T71" fmla="*/ 14 h 42"/>
              <a:gd name="T72" fmla="*/ 76 w 120"/>
              <a:gd name="T73" fmla="*/ 8 h 42"/>
              <a:gd name="T74" fmla="*/ 82 w 120"/>
              <a:gd name="T75" fmla="*/ 8 h 42"/>
              <a:gd name="T76" fmla="*/ 91 w 120"/>
              <a:gd name="T77" fmla="*/ 14 h 42"/>
              <a:gd name="T78" fmla="*/ 104 w 120"/>
              <a:gd name="T79" fmla="*/ 14 h 42"/>
              <a:gd name="T80" fmla="*/ 112 w 120"/>
              <a:gd name="T81" fmla="*/ 9 h 42"/>
              <a:gd name="T82" fmla="*/ 112 w 120"/>
              <a:gd name="T83" fmla="*/ 34 h 42"/>
              <a:gd name="T84" fmla="*/ 112 w 120"/>
              <a:gd name="T85" fmla="*/ 35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0" h="42">
                <a:moveTo>
                  <a:pt x="120" y="6"/>
                </a:moveTo>
                <a:cubicBezTo>
                  <a:pt x="120" y="6"/>
                  <a:pt x="120" y="6"/>
                  <a:pt x="120" y="6"/>
                </a:cubicBezTo>
                <a:cubicBezTo>
                  <a:pt x="120" y="6"/>
                  <a:pt x="120" y="6"/>
                  <a:pt x="120" y="6"/>
                </a:cubicBezTo>
                <a:cubicBezTo>
                  <a:pt x="120" y="4"/>
                  <a:pt x="119" y="2"/>
                  <a:pt x="117" y="1"/>
                </a:cubicBezTo>
                <a:cubicBezTo>
                  <a:pt x="115" y="0"/>
                  <a:pt x="113" y="0"/>
                  <a:pt x="111" y="1"/>
                </a:cubicBezTo>
                <a:cubicBezTo>
                  <a:pt x="100" y="8"/>
                  <a:pt x="100" y="8"/>
                  <a:pt x="100" y="8"/>
                </a:cubicBezTo>
                <a:cubicBezTo>
                  <a:pt x="99" y="9"/>
                  <a:pt x="96" y="9"/>
                  <a:pt x="95" y="8"/>
                </a:cubicBezTo>
                <a:cubicBezTo>
                  <a:pt x="86" y="2"/>
                  <a:pt x="86" y="2"/>
                  <a:pt x="86" y="2"/>
                </a:cubicBezTo>
                <a:cubicBezTo>
                  <a:pt x="81" y="0"/>
                  <a:pt x="76" y="0"/>
                  <a:pt x="72" y="2"/>
                </a:cubicBezTo>
                <a:cubicBezTo>
                  <a:pt x="63" y="8"/>
                  <a:pt x="63" y="8"/>
                  <a:pt x="63" y="8"/>
                </a:cubicBezTo>
                <a:cubicBezTo>
                  <a:pt x="61" y="9"/>
                  <a:pt x="59" y="9"/>
                  <a:pt x="57" y="8"/>
                </a:cubicBezTo>
                <a:cubicBezTo>
                  <a:pt x="48" y="2"/>
                  <a:pt x="48" y="2"/>
                  <a:pt x="48" y="2"/>
                </a:cubicBezTo>
                <a:cubicBezTo>
                  <a:pt x="44" y="0"/>
                  <a:pt x="39" y="0"/>
                  <a:pt x="34" y="2"/>
                </a:cubicBezTo>
                <a:cubicBezTo>
                  <a:pt x="25" y="8"/>
                  <a:pt x="25" y="8"/>
                  <a:pt x="25" y="8"/>
                </a:cubicBezTo>
                <a:cubicBezTo>
                  <a:pt x="24" y="9"/>
                  <a:pt x="21" y="9"/>
                  <a:pt x="20" y="8"/>
                </a:cubicBezTo>
                <a:cubicBezTo>
                  <a:pt x="9" y="1"/>
                  <a:pt x="9" y="1"/>
                  <a:pt x="9" y="1"/>
                </a:cubicBezTo>
                <a:cubicBezTo>
                  <a:pt x="7" y="0"/>
                  <a:pt x="5" y="0"/>
                  <a:pt x="3" y="1"/>
                </a:cubicBezTo>
                <a:cubicBezTo>
                  <a:pt x="1" y="2"/>
                  <a:pt x="0" y="4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8"/>
                  <a:pt x="4" y="42"/>
                  <a:pt x="8" y="42"/>
                </a:cubicBezTo>
                <a:cubicBezTo>
                  <a:pt x="112" y="42"/>
                  <a:pt x="112" y="42"/>
                  <a:pt x="112" y="42"/>
                </a:cubicBezTo>
                <a:cubicBezTo>
                  <a:pt x="116" y="42"/>
                  <a:pt x="120" y="38"/>
                  <a:pt x="120" y="34"/>
                </a:cubicBezTo>
                <a:lnTo>
                  <a:pt x="120" y="6"/>
                </a:lnTo>
                <a:close/>
                <a:moveTo>
                  <a:pt x="112" y="35"/>
                </a:moveTo>
                <a:cubicBezTo>
                  <a:pt x="8" y="35"/>
                  <a:pt x="8" y="35"/>
                  <a:pt x="8" y="35"/>
                </a:cubicBezTo>
                <a:cubicBezTo>
                  <a:pt x="8" y="35"/>
                  <a:pt x="7" y="34"/>
                  <a:pt x="7" y="34"/>
                </a:cubicBezTo>
                <a:cubicBezTo>
                  <a:pt x="7" y="9"/>
                  <a:pt x="7" y="9"/>
                  <a:pt x="7" y="9"/>
                </a:cubicBezTo>
                <a:cubicBezTo>
                  <a:pt x="16" y="14"/>
                  <a:pt x="16" y="14"/>
                  <a:pt x="16" y="14"/>
                </a:cubicBezTo>
                <a:cubicBezTo>
                  <a:pt x="20" y="17"/>
                  <a:pt x="25" y="17"/>
                  <a:pt x="29" y="14"/>
                </a:cubicBezTo>
                <a:cubicBezTo>
                  <a:pt x="38" y="8"/>
                  <a:pt x="38" y="8"/>
                  <a:pt x="38" y="8"/>
                </a:cubicBezTo>
                <a:cubicBezTo>
                  <a:pt x="40" y="7"/>
                  <a:pt x="42" y="7"/>
                  <a:pt x="44" y="8"/>
                </a:cubicBezTo>
                <a:cubicBezTo>
                  <a:pt x="53" y="14"/>
                  <a:pt x="53" y="14"/>
                  <a:pt x="53" y="14"/>
                </a:cubicBezTo>
                <a:cubicBezTo>
                  <a:pt x="55" y="15"/>
                  <a:pt x="58" y="16"/>
                  <a:pt x="60" y="16"/>
                </a:cubicBezTo>
                <a:cubicBezTo>
                  <a:pt x="62" y="16"/>
                  <a:pt x="65" y="15"/>
                  <a:pt x="67" y="14"/>
                </a:cubicBezTo>
                <a:cubicBezTo>
                  <a:pt x="76" y="8"/>
                  <a:pt x="76" y="8"/>
                  <a:pt x="76" y="8"/>
                </a:cubicBezTo>
                <a:cubicBezTo>
                  <a:pt x="78" y="7"/>
                  <a:pt x="80" y="7"/>
                  <a:pt x="82" y="8"/>
                </a:cubicBezTo>
                <a:cubicBezTo>
                  <a:pt x="91" y="14"/>
                  <a:pt x="91" y="14"/>
                  <a:pt x="91" y="14"/>
                </a:cubicBezTo>
                <a:cubicBezTo>
                  <a:pt x="95" y="17"/>
                  <a:pt x="100" y="17"/>
                  <a:pt x="104" y="14"/>
                </a:cubicBezTo>
                <a:cubicBezTo>
                  <a:pt x="112" y="9"/>
                  <a:pt x="112" y="9"/>
                  <a:pt x="112" y="9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4"/>
                  <a:pt x="112" y="35"/>
                  <a:pt x="112" y="3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7" name="Freeform 78">
            <a:extLst>
              <a:ext uri="{FF2B5EF4-FFF2-40B4-BE49-F238E27FC236}">
                <a16:creationId xmlns:a16="http://schemas.microsoft.com/office/drawing/2014/main" id="{CFD79B70-4EDB-47B2-B6D7-9546ABB8C72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78914" y="2389229"/>
            <a:ext cx="337899" cy="454462"/>
          </a:xfrm>
          <a:custGeom>
            <a:avLst/>
            <a:gdLst>
              <a:gd name="T0" fmla="*/ 120 w 120"/>
              <a:gd name="T1" fmla="*/ 41 h 160"/>
              <a:gd name="T2" fmla="*/ 119 w 120"/>
              <a:gd name="T3" fmla="*/ 38 h 160"/>
              <a:gd name="T4" fmla="*/ 82 w 120"/>
              <a:gd name="T5" fmla="*/ 1 h 160"/>
              <a:gd name="T6" fmla="*/ 82 w 120"/>
              <a:gd name="T7" fmla="*/ 1 h 160"/>
              <a:gd name="T8" fmla="*/ 79 w 120"/>
              <a:gd name="T9" fmla="*/ 0 h 160"/>
              <a:gd name="T10" fmla="*/ 8 w 120"/>
              <a:gd name="T11" fmla="*/ 0 h 160"/>
              <a:gd name="T12" fmla="*/ 0 w 120"/>
              <a:gd name="T13" fmla="*/ 8 h 160"/>
              <a:gd name="T14" fmla="*/ 0 w 120"/>
              <a:gd name="T15" fmla="*/ 152 h 160"/>
              <a:gd name="T16" fmla="*/ 8 w 120"/>
              <a:gd name="T17" fmla="*/ 160 h 160"/>
              <a:gd name="T18" fmla="*/ 112 w 120"/>
              <a:gd name="T19" fmla="*/ 160 h 160"/>
              <a:gd name="T20" fmla="*/ 120 w 120"/>
              <a:gd name="T21" fmla="*/ 152 h 160"/>
              <a:gd name="T22" fmla="*/ 120 w 120"/>
              <a:gd name="T23" fmla="*/ 41 h 160"/>
              <a:gd name="T24" fmla="*/ 120 w 120"/>
              <a:gd name="T25" fmla="*/ 41 h 160"/>
              <a:gd name="T26" fmla="*/ 83 w 120"/>
              <a:gd name="T27" fmla="*/ 13 h 160"/>
              <a:gd name="T28" fmla="*/ 107 w 120"/>
              <a:gd name="T29" fmla="*/ 37 h 160"/>
              <a:gd name="T30" fmla="*/ 85 w 120"/>
              <a:gd name="T31" fmla="*/ 37 h 160"/>
              <a:gd name="T32" fmla="*/ 83 w 120"/>
              <a:gd name="T33" fmla="*/ 35 h 160"/>
              <a:gd name="T34" fmla="*/ 83 w 120"/>
              <a:gd name="T35" fmla="*/ 13 h 160"/>
              <a:gd name="T36" fmla="*/ 112 w 120"/>
              <a:gd name="T37" fmla="*/ 152 h 160"/>
              <a:gd name="T38" fmla="*/ 112 w 120"/>
              <a:gd name="T39" fmla="*/ 153 h 160"/>
              <a:gd name="T40" fmla="*/ 8 w 120"/>
              <a:gd name="T41" fmla="*/ 153 h 160"/>
              <a:gd name="T42" fmla="*/ 7 w 120"/>
              <a:gd name="T43" fmla="*/ 152 h 160"/>
              <a:gd name="T44" fmla="*/ 7 w 120"/>
              <a:gd name="T45" fmla="*/ 8 h 160"/>
              <a:gd name="T46" fmla="*/ 8 w 120"/>
              <a:gd name="T47" fmla="*/ 7 h 160"/>
              <a:gd name="T48" fmla="*/ 76 w 120"/>
              <a:gd name="T49" fmla="*/ 7 h 160"/>
              <a:gd name="T50" fmla="*/ 76 w 120"/>
              <a:gd name="T51" fmla="*/ 35 h 160"/>
              <a:gd name="T52" fmla="*/ 85 w 120"/>
              <a:gd name="T53" fmla="*/ 44 h 160"/>
              <a:gd name="T54" fmla="*/ 112 w 120"/>
              <a:gd name="T55" fmla="*/ 44 h 160"/>
              <a:gd name="T56" fmla="*/ 112 w 120"/>
              <a:gd name="T57" fmla="*/ 15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0" h="160">
                <a:moveTo>
                  <a:pt x="120" y="41"/>
                </a:moveTo>
                <a:cubicBezTo>
                  <a:pt x="120" y="40"/>
                  <a:pt x="120" y="39"/>
                  <a:pt x="119" y="38"/>
                </a:cubicBezTo>
                <a:cubicBezTo>
                  <a:pt x="82" y="1"/>
                  <a:pt x="82" y="1"/>
                  <a:pt x="82" y="1"/>
                </a:cubicBezTo>
                <a:cubicBezTo>
                  <a:pt x="82" y="1"/>
                  <a:pt x="82" y="1"/>
                  <a:pt x="82" y="1"/>
                </a:cubicBezTo>
                <a:cubicBezTo>
                  <a:pt x="81" y="0"/>
                  <a:pt x="80" y="0"/>
                  <a:pt x="79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12" y="160"/>
                  <a:pt x="112" y="160"/>
                  <a:pt x="112" y="160"/>
                </a:cubicBezTo>
                <a:cubicBezTo>
                  <a:pt x="116" y="160"/>
                  <a:pt x="120" y="156"/>
                  <a:pt x="120" y="152"/>
                </a:cubicBezTo>
                <a:cubicBezTo>
                  <a:pt x="120" y="41"/>
                  <a:pt x="120" y="41"/>
                  <a:pt x="120" y="41"/>
                </a:cubicBezTo>
                <a:cubicBezTo>
                  <a:pt x="120" y="41"/>
                  <a:pt x="120" y="41"/>
                  <a:pt x="120" y="41"/>
                </a:cubicBezTo>
                <a:close/>
                <a:moveTo>
                  <a:pt x="83" y="13"/>
                </a:moveTo>
                <a:cubicBezTo>
                  <a:pt x="107" y="37"/>
                  <a:pt x="107" y="37"/>
                  <a:pt x="107" y="37"/>
                </a:cubicBezTo>
                <a:cubicBezTo>
                  <a:pt x="85" y="37"/>
                  <a:pt x="85" y="37"/>
                  <a:pt x="85" y="37"/>
                </a:cubicBezTo>
                <a:cubicBezTo>
                  <a:pt x="84" y="37"/>
                  <a:pt x="83" y="36"/>
                  <a:pt x="83" y="35"/>
                </a:cubicBezTo>
                <a:lnTo>
                  <a:pt x="83" y="13"/>
                </a:lnTo>
                <a:close/>
                <a:moveTo>
                  <a:pt x="112" y="152"/>
                </a:moveTo>
                <a:cubicBezTo>
                  <a:pt x="112" y="152"/>
                  <a:pt x="112" y="153"/>
                  <a:pt x="112" y="153"/>
                </a:cubicBezTo>
                <a:cubicBezTo>
                  <a:pt x="8" y="153"/>
                  <a:pt x="8" y="153"/>
                  <a:pt x="8" y="153"/>
                </a:cubicBezTo>
                <a:cubicBezTo>
                  <a:pt x="8" y="153"/>
                  <a:pt x="7" y="152"/>
                  <a:pt x="7" y="152"/>
                </a:cubicBezTo>
                <a:cubicBezTo>
                  <a:pt x="7" y="8"/>
                  <a:pt x="7" y="8"/>
                  <a:pt x="7" y="8"/>
                </a:cubicBezTo>
                <a:cubicBezTo>
                  <a:pt x="7" y="8"/>
                  <a:pt x="8" y="7"/>
                  <a:pt x="8" y="7"/>
                </a:cubicBezTo>
                <a:cubicBezTo>
                  <a:pt x="76" y="7"/>
                  <a:pt x="76" y="7"/>
                  <a:pt x="76" y="7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40"/>
                  <a:pt x="80" y="44"/>
                  <a:pt x="85" y="44"/>
                </a:cubicBezTo>
                <a:cubicBezTo>
                  <a:pt x="112" y="44"/>
                  <a:pt x="112" y="44"/>
                  <a:pt x="112" y="44"/>
                </a:cubicBezTo>
                <a:cubicBezTo>
                  <a:pt x="112" y="152"/>
                  <a:pt x="112" y="152"/>
                  <a:pt x="112" y="15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8" name="Freeform 79">
            <a:extLst>
              <a:ext uri="{FF2B5EF4-FFF2-40B4-BE49-F238E27FC236}">
                <a16:creationId xmlns:a16="http://schemas.microsoft.com/office/drawing/2014/main" id="{2CCB9F52-0E6D-48B8-ADAD-9A027CFA41D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2934058"/>
            <a:ext cx="450533" cy="371952"/>
          </a:xfrm>
          <a:custGeom>
            <a:avLst/>
            <a:gdLst>
              <a:gd name="T0" fmla="*/ 150 w 160"/>
              <a:gd name="T1" fmla="*/ 0 h 131"/>
              <a:gd name="T2" fmla="*/ 10 w 160"/>
              <a:gd name="T3" fmla="*/ 0 h 131"/>
              <a:gd name="T4" fmla="*/ 0 w 160"/>
              <a:gd name="T5" fmla="*/ 10 h 131"/>
              <a:gd name="T6" fmla="*/ 0 w 160"/>
              <a:gd name="T7" fmla="*/ 22 h 131"/>
              <a:gd name="T8" fmla="*/ 10 w 160"/>
              <a:gd name="T9" fmla="*/ 32 h 131"/>
              <a:gd name="T10" fmla="*/ 15 w 160"/>
              <a:gd name="T11" fmla="*/ 32 h 131"/>
              <a:gd name="T12" fmla="*/ 66 w 160"/>
              <a:gd name="T13" fmla="*/ 83 h 131"/>
              <a:gd name="T14" fmla="*/ 66 w 160"/>
              <a:gd name="T15" fmla="*/ 128 h 131"/>
              <a:gd name="T16" fmla="*/ 68 w 160"/>
              <a:gd name="T17" fmla="*/ 131 h 131"/>
              <a:gd name="T18" fmla="*/ 69 w 160"/>
              <a:gd name="T19" fmla="*/ 131 h 131"/>
              <a:gd name="T20" fmla="*/ 72 w 160"/>
              <a:gd name="T21" fmla="*/ 130 h 131"/>
              <a:gd name="T22" fmla="*/ 93 w 160"/>
              <a:gd name="T23" fmla="*/ 109 h 131"/>
              <a:gd name="T24" fmla="*/ 94 w 160"/>
              <a:gd name="T25" fmla="*/ 107 h 131"/>
              <a:gd name="T26" fmla="*/ 94 w 160"/>
              <a:gd name="T27" fmla="*/ 83 h 131"/>
              <a:gd name="T28" fmla="*/ 146 w 160"/>
              <a:gd name="T29" fmla="*/ 32 h 131"/>
              <a:gd name="T30" fmla="*/ 150 w 160"/>
              <a:gd name="T31" fmla="*/ 32 h 131"/>
              <a:gd name="T32" fmla="*/ 160 w 160"/>
              <a:gd name="T33" fmla="*/ 22 h 131"/>
              <a:gd name="T34" fmla="*/ 160 w 160"/>
              <a:gd name="T35" fmla="*/ 10 h 131"/>
              <a:gd name="T36" fmla="*/ 150 w 160"/>
              <a:gd name="T37" fmla="*/ 0 h 131"/>
              <a:gd name="T38" fmla="*/ 88 w 160"/>
              <a:gd name="T39" fmla="*/ 79 h 131"/>
              <a:gd name="T40" fmla="*/ 87 w 160"/>
              <a:gd name="T41" fmla="*/ 82 h 131"/>
              <a:gd name="T42" fmla="*/ 87 w 160"/>
              <a:gd name="T43" fmla="*/ 105 h 131"/>
              <a:gd name="T44" fmla="*/ 73 w 160"/>
              <a:gd name="T45" fmla="*/ 120 h 131"/>
              <a:gd name="T46" fmla="*/ 73 w 160"/>
              <a:gd name="T47" fmla="*/ 82 h 131"/>
              <a:gd name="T48" fmla="*/ 72 w 160"/>
              <a:gd name="T49" fmla="*/ 79 h 131"/>
              <a:gd name="T50" fmla="*/ 24 w 160"/>
              <a:gd name="T51" fmla="*/ 32 h 131"/>
              <a:gd name="T52" fmla="*/ 136 w 160"/>
              <a:gd name="T53" fmla="*/ 32 h 131"/>
              <a:gd name="T54" fmla="*/ 88 w 160"/>
              <a:gd name="T55" fmla="*/ 79 h 131"/>
              <a:gd name="T56" fmla="*/ 153 w 160"/>
              <a:gd name="T57" fmla="*/ 22 h 131"/>
              <a:gd name="T58" fmla="*/ 150 w 160"/>
              <a:gd name="T59" fmla="*/ 25 h 131"/>
              <a:gd name="T60" fmla="*/ 10 w 160"/>
              <a:gd name="T61" fmla="*/ 25 h 131"/>
              <a:gd name="T62" fmla="*/ 7 w 160"/>
              <a:gd name="T63" fmla="*/ 22 h 131"/>
              <a:gd name="T64" fmla="*/ 7 w 160"/>
              <a:gd name="T65" fmla="*/ 10 h 131"/>
              <a:gd name="T66" fmla="*/ 10 w 160"/>
              <a:gd name="T67" fmla="*/ 7 h 131"/>
              <a:gd name="T68" fmla="*/ 150 w 160"/>
              <a:gd name="T69" fmla="*/ 7 h 131"/>
              <a:gd name="T70" fmla="*/ 153 w 160"/>
              <a:gd name="T71" fmla="*/ 10 h 131"/>
              <a:gd name="T72" fmla="*/ 153 w 160"/>
              <a:gd name="T73" fmla="*/ 2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31">
                <a:moveTo>
                  <a:pt x="150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7"/>
                  <a:pt x="4" y="32"/>
                  <a:pt x="10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6" y="129"/>
                  <a:pt x="67" y="131"/>
                  <a:pt x="68" y="131"/>
                </a:cubicBezTo>
                <a:cubicBezTo>
                  <a:pt x="68" y="131"/>
                  <a:pt x="69" y="131"/>
                  <a:pt x="69" y="131"/>
                </a:cubicBezTo>
                <a:cubicBezTo>
                  <a:pt x="70" y="131"/>
                  <a:pt x="71" y="131"/>
                  <a:pt x="72" y="130"/>
                </a:cubicBezTo>
                <a:cubicBezTo>
                  <a:pt x="93" y="109"/>
                  <a:pt x="93" y="109"/>
                  <a:pt x="93" y="109"/>
                </a:cubicBezTo>
                <a:cubicBezTo>
                  <a:pt x="94" y="108"/>
                  <a:pt x="94" y="108"/>
                  <a:pt x="94" y="107"/>
                </a:cubicBezTo>
                <a:cubicBezTo>
                  <a:pt x="94" y="83"/>
                  <a:pt x="94" y="83"/>
                  <a:pt x="94" y="83"/>
                </a:cubicBezTo>
                <a:cubicBezTo>
                  <a:pt x="146" y="32"/>
                  <a:pt x="146" y="32"/>
                  <a:pt x="146" y="32"/>
                </a:cubicBezTo>
                <a:cubicBezTo>
                  <a:pt x="150" y="32"/>
                  <a:pt x="150" y="32"/>
                  <a:pt x="150" y="32"/>
                </a:cubicBezTo>
                <a:cubicBezTo>
                  <a:pt x="156" y="32"/>
                  <a:pt x="160" y="27"/>
                  <a:pt x="160" y="22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56" y="0"/>
                  <a:pt x="150" y="0"/>
                </a:cubicBezTo>
                <a:close/>
                <a:moveTo>
                  <a:pt x="88" y="79"/>
                </a:moveTo>
                <a:cubicBezTo>
                  <a:pt x="88" y="80"/>
                  <a:pt x="87" y="81"/>
                  <a:pt x="87" y="82"/>
                </a:cubicBezTo>
                <a:cubicBezTo>
                  <a:pt x="87" y="105"/>
                  <a:pt x="87" y="105"/>
                  <a:pt x="87" y="105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3" y="82"/>
                  <a:pt x="73" y="82"/>
                  <a:pt x="73" y="82"/>
                </a:cubicBezTo>
                <a:cubicBezTo>
                  <a:pt x="73" y="81"/>
                  <a:pt x="72" y="80"/>
                  <a:pt x="72" y="79"/>
                </a:cubicBezTo>
                <a:cubicBezTo>
                  <a:pt x="24" y="32"/>
                  <a:pt x="24" y="32"/>
                  <a:pt x="24" y="32"/>
                </a:cubicBezTo>
                <a:cubicBezTo>
                  <a:pt x="136" y="32"/>
                  <a:pt x="136" y="32"/>
                  <a:pt x="136" y="32"/>
                </a:cubicBezTo>
                <a:lnTo>
                  <a:pt x="88" y="79"/>
                </a:lnTo>
                <a:close/>
                <a:moveTo>
                  <a:pt x="153" y="22"/>
                </a:moveTo>
                <a:cubicBezTo>
                  <a:pt x="153" y="23"/>
                  <a:pt x="152" y="25"/>
                  <a:pt x="150" y="25"/>
                </a:cubicBezTo>
                <a:cubicBezTo>
                  <a:pt x="10" y="25"/>
                  <a:pt x="10" y="25"/>
                  <a:pt x="10" y="25"/>
                </a:cubicBezTo>
                <a:cubicBezTo>
                  <a:pt x="8" y="25"/>
                  <a:pt x="7" y="23"/>
                  <a:pt x="7" y="22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50" y="7"/>
                  <a:pt x="150" y="7"/>
                  <a:pt x="150" y="7"/>
                </a:cubicBezTo>
                <a:cubicBezTo>
                  <a:pt x="152" y="7"/>
                  <a:pt x="153" y="8"/>
                  <a:pt x="153" y="10"/>
                </a:cubicBezTo>
                <a:cubicBezTo>
                  <a:pt x="153" y="22"/>
                  <a:pt x="153" y="22"/>
                  <a:pt x="153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79" name="Freeform 80">
            <a:extLst>
              <a:ext uri="{FF2B5EF4-FFF2-40B4-BE49-F238E27FC236}">
                <a16:creationId xmlns:a16="http://schemas.microsoft.com/office/drawing/2014/main" id="{D935B3C4-8B7F-467C-A783-DE2DC936AC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90699" y="3410785"/>
            <a:ext cx="309087" cy="454462"/>
          </a:xfrm>
          <a:custGeom>
            <a:avLst/>
            <a:gdLst>
              <a:gd name="T0" fmla="*/ 88 w 110"/>
              <a:gd name="T1" fmla="*/ 55 h 160"/>
              <a:gd name="T2" fmla="*/ 109 w 110"/>
              <a:gd name="T3" fmla="*/ 27 h 160"/>
              <a:gd name="T4" fmla="*/ 109 w 110"/>
              <a:gd name="T5" fmla="*/ 24 h 160"/>
              <a:gd name="T6" fmla="*/ 106 w 110"/>
              <a:gd name="T7" fmla="*/ 22 h 160"/>
              <a:gd name="T8" fmla="*/ 16 w 110"/>
              <a:gd name="T9" fmla="*/ 22 h 160"/>
              <a:gd name="T10" fmla="*/ 16 w 110"/>
              <a:gd name="T11" fmla="*/ 17 h 160"/>
              <a:gd name="T12" fmla="*/ 21 w 110"/>
              <a:gd name="T13" fmla="*/ 9 h 160"/>
              <a:gd name="T14" fmla="*/ 12 w 110"/>
              <a:gd name="T15" fmla="*/ 0 h 160"/>
              <a:gd name="T16" fmla="*/ 3 w 110"/>
              <a:gd name="T17" fmla="*/ 9 h 160"/>
              <a:gd name="T18" fmla="*/ 8 w 110"/>
              <a:gd name="T19" fmla="*/ 17 h 160"/>
              <a:gd name="T20" fmla="*/ 8 w 110"/>
              <a:gd name="T21" fmla="*/ 153 h 160"/>
              <a:gd name="T22" fmla="*/ 4 w 110"/>
              <a:gd name="T23" fmla="*/ 153 h 160"/>
              <a:gd name="T24" fmla="*/ 0 w 110"/>
              <a:gd name="T25" fmla="*/ 156 h 160"/>
              <a:gd name="T26" fmla="*/ 4 w 110"/>
              <a:gd name="T27" fmla="*/ 160 h 160"/>
              <a:gd name="T28" fmla="*/ 20 w 110"/>
              <a:gd name="T29" fmla="*/ 160 h 160"/>
              <a:gd name="T30" fmla="*/ 24 w 110"/>
              <a:gd name="T31" fmla="*/ 156 h 160"/>
              <a:gd name="T32" fmla="*/ 20 w 110"/>
              <a:gd name="T33" fmla="*/ 153 h 160"/>
              <a:gd name="T34" fmla="*/ 16 w 110"/>
              <a:gd name="T35" fmla="*/ 153 h 160"/>
              <a:gd name="T36" fmla="*/ 16 w 110"/>
              <a:gd name="T37" fmla="*/ 89 h 160"/>
              <a:gd name="T38" fmla="*/ 106 w 110"/>
              <a:gd name="T39" fmla="*/ 89 h 160"/>
              <a:gd name="T40" fmla="*/ 109 w 110"/>
              <a:gd name="T41" fmla="*/ 87 h 160"/>
              <a:gd name="T42" fmla="*/ 109 w 110"/>
              <a:gd name="T43" fmla="*/ 83 h 160"/>
              <a:gd name="T44" fmla="*/ 88 w 110"/>
              <a:gd name="T45" fmla="*/ 55 h 160"/>
              <a:gd name="T46" fmla="*/ 12 w 110"/>
              <a:gd name="T47" fmla="*/ 11 h 160"/>
              <a:gd name="T48" fmla="*/ 10 w 110"/>
              <a:gd name="T49" fmla="*/ 9 h 160"/>
              <a:gd name="T50" fmla="*/ 12 w 110"/>
              <a:gd name="T51" fmla="*/ 7 h 160"/>
              <a:gd name="T52" fmla="*/ 14 w 110"/>
              <a:gd name="T53" fmla="*/ 9 h 160"/>
              <a:gd name="T54" fmla="*/ 12 w 110"/>
              <a:gd name="T55" fmla="*/ 11 h 160"/>
              <a:gd name="T56" fmla="*/ 16 w 110"/>
              <a:gd name="T57" fmla="*/ 82 h 160"/>
              <a:gd name="T58" fmla="*/ 16 w 110"/>
              <a:gd name="T59" fmla="*/ 82 h 160"/>
              <a:gd name="T60" fmla="*/ 16 w 110"/>
              <a:gd name="T61" fmla="*/ 70 h 160"/>
              <a:gd name="T62" fmla="*/ 28 w 110"/>
              <a:gd name="T63" fmla="*/ 70 h 160"/>
              <a:gd name="T64" fmla="*/ 31 w 110"/>
              <a:gd name="T65" fmla="*/ 66 h 160"/>
              <a:gd name="T66" fmla="*/ 28 w 110"/>
              <a:gd name="T67" fmla="*/ 62 h 160"/>
              <a:gd name="T68" fmla="*/ 16 w 110"/>
              <a:gd name="T69" fmla="*/ 62 h 160"/>
              <a:gd name="T70" fmla="*/ 16 w 110"/>
              <a:gd name="T71" fmla="*/ 49 h 160"/>
              <a:gd name="T72" fmla="*/ 34 w 110"/>
              <a:gd name="T73" fmla="*/ 49 h 160"/>
              <a:gd name="T74" fmla="*/ 38 w 110"/>
              <a:gd name="T75" fmla="*/ 45 h 160"/>
              <a:gd name="T76" fmla="*/ 34 w 110"/>
              <a:gd name="T77" fmla="*/ 41 h 160"/>
              <a:gd name="T78" fmla="*/ 16 w 110"/>
              <a:gd name="T79" fmla="*/ 41 h 160"/>
              <a:gd name="T80" fmla="*/ 16 w 110"/>
              <a:gd name="T81" fmla="*/ 29 h 160"/>
              <a:gd name="T82" fmla="*/ 98 w 110"/>
              <a:gd name="T83" fmla="*/ 29 h 160"/>
              <a:gd name="T84" fmla="*/ 80 w 110"/>
              <a:gd name="T85" fmla="*/ 53 h 160"/>
              <a:gd name="T86" fmla="*/ 80 w 110"/>
              <a:gd name="T87" fmla="*/ 58 h 160"/>
              <a:gd name="T88" fmla="*/ 98 w 110"/>
              <a:gd name="T89" fmla="*/ 82 h 160"/>
              <a:gd name="T90" fmla="*/ 16 w 110"/>
              <a:gd name="T91" fmla="*/ 8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0" h="160">
                <a:moveTo>
                  <a:pt x="88" y="55"/>
                </a:moveTo>
                <a:cubicBezTo>
                  <a:pt x="109" y="27"/>
                  <a:pt x="109" y="27"/>
                  <a:pt x="109" y="27"/>
                </a:cubicBezTo>
                <a:cubicBezTo>
                  <a:pt x="109" y="26"/>
                  <a:pt x="110" y="25"/>
                  <a:pt x="109" y="24"/>
                </a:cubicBezTo>
                <a:cubicBezTo>
                  <a:pt x="108" y="22"/>
                  <a:pt x="107" y="22"/>
                  <a:pt x="10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17"/>
                  <a:pt x="16" y="17"/>
                  <a:pt x="16" y="17"/>
                </a:cubicBezTo>
                <a:cubicBezTo>
                  <a:pt x="19" y="15"/>
                  <a:pt x="21" y="12"/>
                  <a:pt x="21" y="9"/>
                </a:cubicBezTo>
                <a:cubicBezTo>
                  <a:pt x="21" y="4"/>
                  <a:pt x="17" y="0"/>
                  <a:pt x="12" y="0"/>
                </a:cubicBezTo>
                <a:cubicBezTo>
                  <a:pt x="7" y="0"/>
                  <a:pt x="3" y="4"/>
                  <a:pt x="3" y="9"/>
                </a:cubicBezTo>
                <a:cubicBezTo>
                  <a:pt x="3" y="12"/>
                  <a:pt x="5" y="15"/>
                  <a:pt x="8" y="17"/>
                </a:cubicBezTo>
                <a:cubicBezTo>
                  <a:pt x="8" y="153"/>
                  <a:pt x="8" y="153"/>
                  <a:pt x="8" y="153"/>
                </a:cubicBezTo>
                <a:cubicBezTo>
                  <a:pt x="4" y="153"/>
                  <a:pt x="4" y="153"/>
                  <a:pt x="4" y="153"/>
                </a:cubicBezTo>
                <a:cubicBezTo>
                  <a:pt x="2" y="153"/>
                  <a:pt x="0" y="154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20" y="160"/>
                  <a:pt x="20" y="160"/>
                  <a:pt x="20" y="160"/>
                </a:cubicBezTo>
                <a:cubicBezTo>
                  <a:pt x="22" y="160"/>
                  <a:pt x="24" y="158"/>
                  <a:pt x="24" y="156"/>
                </a:cubicBezTo>
                <a:cubicBezTo>
                  <a:pt x="24" y="154"/>
                  <a:pt x="22" y="153"/>
                  <a:pt x="20" y="153"/>
                </a:cubicBezTo>
                <a:cubicBezTo>
                  <a:pt x="16" y="153"/>
                  <a:pt x="16" y="153"/>
                  <a:pt x="16" y="153"/>
                </a:cubicBezTo>
                <a:cubicBezTo>
                  <a:pt x="16" y="89"/>
                  <a:pt x="16" y="89"/>
                  <a:pt x="16" y="89"/>
                </a:cubicBezTo>
                <a:cubicBezTo>
                  <a:pt x="106" y="89"/>
                  <a:pt x="106" y="89"/>
                  <a:pt x="106" y="89"/>
                </a:cubicBezTo>
                <a:cubicBezTo>
                  <a:pt x="107" y="89"/>
                  <a:pt x="108" y="88"/>
                  <a:pt x="109" y="87"/>
                </a:cubicBezTo>
                <a:cubicBezTo>
                  <a:pt x="109" y="86"/>
                  <a:pt x="109" y="84"/>
                  <a:pt x="109" y="83"/>
                </a:cubicBezTo>
                <a:lnTo>
                  <a:pt x="88" y="55"/>
                </a:lnTo>
                <a:close/>
                <a:moveTo>
                  <a:pt x="12" y="11"/>
                </a:moveTo>
                <a:cubicBezTo>
                  <a:pt x="11" y="11"/>
                  <a:pt x="10" y="10"/>
                  <a:pt x="10" y="9"/>
                </a:cubicBezTo>
                <a:cubicBezTo>
                  <a:pt x="10" y="8"/>
                  <a:pt x="11" y="7"/>
                  <a:pt x="12" y="7"/>
                </a:cubicBezTo>
                <a:cubicBezTo>
                  <a:pt x="13" y="7"/>
                  <a:pt x="14" y="8"/>
                  <a:pt x="14" y="9"/>
                </a:cubicBezTo>
                <a:cubicBezTo>
                  <a:pt x="14" y="10"/>
                  <a:pt x="13" y="11"/>
                  <a:pt x="12" y="11"/>
                </a:cubicBezTo>
                <a:close/>
                <a:moveTo>
                  <a:pt x="16" y="82"/>
                </a:moveTo>
                <a:cubicBezTo>
                  <a:pt x="16" y="82"/>
                  <a:pt x="16" y="82"/>
                  <a:pt x="16" y="82"/>
                </a:cubicBezTo>
                <a:cubicBezTo>
                  <a:pt x="16" y="70"/>
                  <a:pt x="16" y="70"/>
                  <a:pt x="16" y="70"/>
                </a:cubicBezTo>
                <a:cubicBezTo>
                  <a:pt x="28" y="70"/>
                  <a:pt x="28" y="70"/>
                  <a:pt x="28" y="70"/>
                </a:cubicBezTo>
                <a:cubicBezTo>
                  <a:pt x="30" y="70"/>
                  <a:pt x="31" y="68"/>
                  <a:pt x="31" y="66"/>
                </a:cubicBezTo>
                <a:cubicBezTo>
                  <a:pt x="31" y="64"/>
                  <a:pt x="30" y="62"/>
                  <a:pt x="28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49"/>
                  <a:pt x="16" y="49"/>
                  <a:pt x="16" y="49"/>
                </a:cubicBezTo>
                <a:cubicBezTo>
                  <a:pt x="34" y="49"/>
                  <a:pt x="34" y="49"/>
                  <a:pt x="34" y="49"/>
                </a:cubicBezTo>
                <a:cubicBezTo>
                  <a:pt x="36" y="49"/>
                  <a:pt x="38" y="47"/>
                  <a:pt x="38" y="45"/>
                </a:cubicBezTo>
                <a:cubicBezTo>
                  <a:pt x="38" y="43"/>
                  <a:pt x="36" y="41"/>
                  <a:pt x="34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6" y="29"/>
                  <a:pt x="16" y="29"/>
                  <a:pt x="16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80" y="53"/>
                  <a:pt x="80" y="53"/>
                  <a:pt x="80" y="53"/>
                </a:cubicBezTo>
                <a:cubicBezTo>
                  <a:pt x="79" y="55"/>
                  <a:pt x="79" y="56"/>
                  <a:pt x="80" y="58"/>
                </a:cubicBezTo>
                <a:cubicBezTo>
                  <a:pt x="98" y="82"/>
                  <a:pt x="98" y="82"/>
                  <a:pt x="98" y="82"/>
                </a:cubicBezTo>
                <a:cubicBezTo>
                  <a:pt x="16" y="82"/>
                  <a:pt x="16" y="82"/>
                  <a:pt x="16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0" name="Freeform 81">
            <a:extLst>
              <a:ext uri="{FF2B5EF4-FFF2-40B4-BE49-F238E27FC236}">
                <a16:creationId xmlns:a16="http://schemas.microsoft.com/office/drawing/2014/main" id="{2CAC1960-5E74-4A4F-8E4C-C6F4B2E4389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3943827"/>
            <a:ext cx="450533" cy="388978"/>
          </a:xfrm>
          <a:custGeom>
            <a:avLst/>
            <a:gdLst>
              <a:gd name="T0" fmla="*/ 91 w 160"/>
              <a:gd name="T1" fmla="*/ 14 h 137"/>
              <a:gd name="T2" fmla="*/ 77 w 160"/>
              <a:gd name="T3" fmla="*/ 3 h 137"/>
              <a:gd name="T4" fmla="*/ 30 w 160"/>
              <a:gd name="T5" fmla="*/ 0 h 137"/>
              <a:gd name="T6" fmla="*/ 21 w 160"/>
              <a:gd name="T7" fmla="*/ 20 h 137"/>
              <a:gd name="T8" fmla="*/ 0 w 160"/>
              <a:gd name="T9" fmla="*/ 28 h 137"/>
              <a:gd name="T10" fmla="*/ 8 w 160"/>
              <a:gd name="T11" fmla="*/ 137 h 137"/>
              <a:gd name="T12" fmla="*/ 139 w 160"/>
              <a:gd name="T13" fmla="*/ 129 h 137"/>
              <a:gd name="T14" fmla="*/ 152 w 160"/>
              <a:gd name="T15" fmla="*/ 118 h 137"/>
              <a:gd name="T16" fmla="*/ 160 w 160"/>
              <a:gd name="T17" fmla="*/ 22 h 137"/>
              <a:gd name="T18" fmla="*/ 132 w 160"/>
              <a:gd name="T19" fmla="*/ 129 h 137"/>
              <a:gd name="T20" fmla="*/ 8 w 160"/>
              <a:gd name="T21" fmla="*/ 130 h 137"/>
              <a:gd name="T22" fmla="*/ 7 w 160"/>
              <a:gd name="T23" fmla="*/ 60 h 137"/>
              <a:gd name="T24" fmla="*/ 132 w 160"/>
              <a:gd name="T25" fmla="*/ 129 h 137"/>
              <a:gd name="T26" fmla="*/ 7 w 160"/>
              <a:gd name="T27" fmla="*/ 53 h 137"/>
              <a:gd name="T28" fmla="*/ 8 w 160"/>
              <a:gd name="T29" fmla="*/ 26 h 137"/>
              <a:gd name="T30" fmla="*/ 51 w 160"/>
              <a:gd name="T31" fmla="*/ 28 h 137"/>
              <a:gd name="T32" fmla="*/ 70 w 160"/>
              <a:gd name="T33" fmla="*/ 40 h 137"/>
              <a:gd name="T34" fmla="*/ 132 w 160"/>
              <a:gd name="T35" fmla="*/ 42 h 137"/>
              <a:gd name="T36" fmla="*/ 153 w 160"/>
              <a:gd name="T37" fmla="*/ 109 h 137"/>
              <a:gd name="T38" fmla="*/ 139 w 160"/>
              <a:gd name="T39" fmla="*/ 111 h 137"/>
              <a:gd name="T40" fmla="*/ 130 w 160"/>
              <a:gd name="T41" fmla="*/ 33 h 137"/>
              <a:gd name="T42" fmla="*/ 67 w 160"/>
              <a:gd name="T43" fmla="*/ 32 h 137"/>
              <a:gd name="T44" fmla="*/ 48 w 160"/>
              <a:gd name="T45" fmla="*/ 20 h 137"/>
              <a:gd name="T46" fmla="*/ 28 w 160"/>
              <a:gd name="T47" fmla="*/ 8 h 137"/>
              <a:gd name="T48" fmla="*/ 69 w 160"/>
              <a:gd name="T49" fmla="*/ 7 h 137"/>
              <a:gd name="T50" fmla="*/ 84 w 160"/>
              <a:gd name="T51" fmla="*/ 18 h 137"/>
              <a:gd name="T52" fmla="*/ 152 w 160"/>
              <a:gd name="T53" fmla="*/ 20 h 137"/>
              <a:gd name="T54" fmla="*/ 153 w 160"/>
              <a:gd name="T55" fmla="*/ 109 h 137"/>
              <a:gd name="T56" fmla="*/ 99 w 160"/>
              <a:gd name="T57" fmla="*/ 71 h 137"/>
              <a:gd name="T58" fmla="*/ 99 w 160"/>
              <a:gd name="T59" fmla="*/ 78 h 137"/>
              <a:gd name="T60" fmla="*/ 122 w 160"/>
              <a:gd name="T61" fmla="*/ 75 h 137"/>
              <a:gd name="T62" fmla="*/ 119 w 160"/>
              <a:gd name="T63" fmla="*/ 87 h 137"/>
              <a:gd name="T64" fmla="*/ 95 w 160"/>
              <a:gd name="T65" fmla="*/ 91 h 137"/>
              <a:gd name="T66" fmla="*/ 119 w 160"/>
              <a:gd name="T67" fmla="*/ 94 h 137"/>
              <a:gd name="T68" fmla="*/ 119 w 160"/>
              <a:gd name="T69" fmla="*/ 8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37">
                <a:moveTo>
                  <a:pt x="152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0" y="14"/>
                  <a:pt x="89" y="13"/>
                  <a:pt x="88" y="12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"/>
                  <a:pt x="72" y="0"/>
                  <a:pt x="6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5" y="0"/>
                  <a:pt x="21" y="4"/>
                  <a:pt x="21" y="8"/>
                </a:cubicBezTo>
                <a:cubicBezTo>
                  <a:pt x="21" y="20"/>
                  <a:pt x="21" y="20"/>
                  <a:pt x="21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0"/>
                  <a:pt x="0" y="23"/>
                  <a:pt x="0" y="28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3"/>
                  <a:pt x="4" y="137"/>
                  <a:pt x="8" y="137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5" y="137"/>
                  <a:pt x="139" y="133"/>
                  <a:pt x="139" y="129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6" y="118"/>
                  <a:pt x="160" y="114"/>
                  <a:pt x="160" y="109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7"/>
                  <a:pt x="156" y="14"/>
                  <a:pt x="152" y="14"/>
                </a:cubicBezTo>
                <a:close/>
                <a:moveTo>
                  <a:pt x="132" y="129"/>
                </a:moveTo>
                <a:cubicBezTo>
                  <a:pt x="132" y="130"/>
                  <a:pt x="131" y="130"/>
                  <a:pt x="130" y="130"/>
                </a:cubicBezTo>
                <a:cubicBezTo>
                  <a:pt x="8" y="130"/>
                  <a:pt x="8" y="130"/>
                  <a:pt x="8" y="130"/>
                </a:cubicBezTo>
                <a:cubicBezTo>
                  <a:pt x="7" y="130"/>
                  <a:pt x="7" y="130"/>
                  <a:pt x="7" y="129"/>
                </a:cubicBezTo>
                <a:cubicBezTo>
                  <a:pt x="7" y="60"/>
                  <a:pt x="7" y="60"/>
                  <a:pt x="7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129"/>
                  <a:pt x="132" y="129"/>
                  <a:pt x="132" y="129"/>
                </a:cubicBezTo>
                <a:close/>
                <a:moveTo>
                  <a:pt x="132" y="53"/>
                </a:moveTo>
                <a:cubicBezTo>
                  <a:pt x="7" y="53"/>
                  <a:pt x="7" y="53"/>
                  <a:pt x="7" y="53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6"/>
                  <a:pt x="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0" y="27"/>
                  <a:pt x="51" y="28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9"/>
                  <a:pt x="67" y="40"/>
                  <a:pt x="70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1" y="40"/>
                  <a:pt x="132" y="41"/>
                  <a:pt x="132" y="42"/>
                </a:cubicBezTo>
                <a:lnTo>
                  <a:pt x="132" y="53"/>
                </a:lnTo>
                <a:close/>
                <a:moveTo>
                  <a:pt x="153" y="109"/>
                </a:moveTo>
                <a:cubicBezTo>
                  <a:pt x="153" y="110"/>
                  <a:pt x="153" y="111"/>
                  <a:pt x="152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37"/>
                  <a:pt x="135" y="33"/>
                  <a:pt x="130" y="33"/>
                </a:cubicBezTo>
                <a:cubicBezTo>
                  <a:pt x="70" y="33"/>
                  <a:pt x="70" y="33"/>
                  <a:pt x="70" y="33"/>
                </a:cubicBezTo>
                <a:cubicBezTo>
                  <a:pt x="69" y="33"/>
                  <a:pt x="68" y="33"/>
                  <a:pt x="67" y="32"/>
                </a:cubicBezTo>
                <a:cubicBezTo>
                  <a:pt x="56" y="23"/>
                  <a:pt x="56" y="23"/>
                  <a:pt x="56" y="23"/>
                </a:cubicBezTo>
                <a:cubicBezTo>
                  <a:pt x="54" y="21"/>
                  <a:pt x="51" y="20"/>
                  <a:pt x="4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9" y="7"/>
                  <a:pt x="30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7"/>
                  <a:pt x="72" y="7"/>
                  <a:pt x="72" y="8"/>
                </a:cubicBezTo>
                <a:cubicBezTo>
                  <a:pt x="84" y="18"/>
                  <a:pt x="84" y="18"/>
                  <a:pt x="84" y="18"/>
                </a:cubicBezTo>
                <a:cubicBezTo>
                  <a:pt x="86" y="19"/>
                  <a:pt x="88" y="20"/>
                  <a:pt x="91" y="20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3" y="20"/>
                  <a:pt x="153" y="21"/>
                  <a:pt x="153" y="22"/>
                </a:cubicBezTo>
                <a:cubicBezTo>
                  <a:pt x="153" y="109"/>
                  <a:pt x="153" y="109"/>
                  <a:pt x="153" y="109"/>
                </a:cubicBezTo>
                <a:close/>
                <a:moveTo>
                  <a:pt x="119" y="71"/>
                </a:moveTo>
                <a:cubicBezTo>
                  <a:pt x="99" y="71"/>
                  <a:pt x="99" y="71"/>
                  <a:pt x="99" y="71"/>
                </a:cubicBezTo>
                <a:cubicBezTo>
                  <a:pt x="97" y="71"/>
                  <a:pt x="95" y="73"/>
                  <a:pt x="95" y="75"/>
                </a:cubicBezTo>
                <a:cubicBezTo>
                  <a:pt x="95" y="76"/>
                  <a:pt x="97" y="78"/>
                  <a:pt x="99" y="78"/>
                </a:cubicBezTo>
                <a:cubicBezTo>
                  <a:pt x="119" y="78"/>
                  <a:pt x="119" y="78"/>
                  <a:pt x="119" y="78"/>
                </a:cubicBezTo>
                <a:cubicBezTo>
                  <a:pt x="121" y="78"/>
                  <a:pt x="122" y="76"/>
                  <a:pt x="122" y="75"/>
                </a:cubicBezTo>
                <a:cubicBezTo>
                  <a:pt x="122" y="73"/>
                  <a:pt x="121" y="71"/>
                  <a:pt x="119" y="71"/>
                </a:cubicBezTo>
                <a:close/>
                <a:moveTo>
                  <a:pt x="119" y="87"/>
                </a:moveTo>
                <a:cubicBezTo>
                  <a:pt x="99" y="87"/>
                  <a:pt x="99" y="87"/>
                  <a:pt x="99" y="87"/>
                </a:cubicBezTo>
                <a:cubicBezTo>
                  <a:pt x="97" y="87"/>
                  <a:pt x="95" y="89"/>
                  <a:pt x="95" y="91"/>
                </a:cubicBezTo>
                <a:cubicBezTo>
                  <a:pt x="95" y="93"/>
                  <a:pt x="97" y="94"/>
                  <a:pt x="99" y="94"/>
                </a:cubicBezTo>
                <a:cubicBezTo>
                  <a:pt x="119" y="94"/>
                  <a:pt x="119" y="94"/>
                  <a:pt x="119" y="94"/>
                </a:cubicBezTo>
                <a:cubicBezTo>
                  <a:pt x="121" y="94"/>
                  <a:pt x="122" y="93"/>
                  <a:pt x="122" y="91"/>
                </a:cubicBezTo>
                <a:cubicBezTo>
                  <a:pt x="122" y="89"/>
                  <a:pt x="121" y="87"/>
                  <a:pt x="119" y="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1" name="Freeform 82">
            <a:extLst>
              <a:ext uri="{FF2B5EF4-FFF2-40B4-BE49-F238E27FC236}">
                <a16:creationId xmlns:a16="http://schemas.microsoft.com/office/drawing/2014/main" id="{516946EB-9C30-4999-AF69-747C3D6C56C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6" y="4454604"/>
            <a:ext cx="450533" cy="388978"/>
          </a:xfrm>
          <a:custGeom>
            <a:avLst/>
            <a:gdLst>
              <a:gd name="T0" fmla="*/ 91 w 160"/>
              <a:gd name="T1" fmla="*/ 14 h 137"/>
              <a:gd name="T2" fmla="*/ 77 w 160"/>
              <a:gd name="T3" fmla="*/ 3 h 137"/>
              <a:gd name="T4" fmla="*/ 30 w 160"/>
              <a:gd name="T5" fmla="*/ 0 h 137"/>
              <a:gd name="T6" fmla="*/ 21 w 160"/>
              <a:gd name="T7" fmla="*/ 20 h 137"/>
              <a:gd name="T8" fmla="*/ 0 w 160"/>
              <a:gd name="T9" fmla="*/ 28 h 137"/>
              <a:gd name="T10" fmla="*/ 8 w 160"/>
              <a:gd name="T11" fmla="*/ 137 h 137"/>
              <a:gd name="T12" fmla="*/ 139 w 160"/>
              <a:gd name="T13" fmla="*/ 129 h 137"/>
              <a:gd name="T14" fmla="*/ 152 w 160"/>
              <a:gd name="T15" fmla="*/ 118 h 137"/>
              <a:gd name="T16" fmla="*/ 160 w 160"/>
              <a:gd name="T17" fmla="*/ 22 h 137"/>
              <a:gd name="T18" fmla="*/ 132 w 160"/>
              <a:gd name="T19" fmla="*/ 129 h 137"/>
              <a:gd name="T20" fmla="*/ 8 w 160"/>
              <a:gd name="T21" fmla="*/ 130 h 137"/>
              <a:gd name="T22" fmla="*/ 7 w 160"/>
              <a:gd name="T23" fmla="*/ 60 h 137"/>
              <a:gd name="T24" fmla="*/ 132 w 160"/>
              <a:gd name="T25" fmla="*/ 129 h 137"/>
              <a:gd name="T26" fmla="*/ 7 w 160"/>
              <a:gd name="T27" fmla="*/ 53 h 137"/>
              <a:gd name="T28" fmla="*/ 8 w 160"/>
              <a:gd name="T29" fmla="*/ 26 h 137"/>
              <a:gd name="T30" fmla="*/ 51 w 160"/>
              <a:gd name="T31" fmla="*/ 28 h 137"/>
              <a:gd name="T32" fmla="*/ 70 w 160"/>
              <a:gd name="T33" fmla="*/ 40 h 137"/>
              <a:gd name="T34" fmla="*/ 132 w 160"/>
              <a:gd name="T35" fmla="*/ 42 h 137"/>
              <a:gd name="T36" fmla="*/ 153 w 160"/>
              <a:gd name="T37" fmla="*/ 109 h 137"/>
              <a:gd name="T38" fmla="*/ 139 w 160"/>
              <a:gd name="T39" fmla="*/ 111 h 137"/>
              <a:gd name="T40" fmla="*/ 130 w 160"/>
              <a:gd name="T41" fmla="*/ 33 h 137"/>
              <a:gd name="T42" fmla="*/ 67 w 160"/>
              <a:gd name="T43" fmla="*/ 32 h 137"/>
              <a:gd name="T44" fmla="*/ 48 w 160"/>
              <a:gd name="T45" fmla="*/ 20 h 137"/>
              <a:gd name="T46" fmla="*/ 28 w 160"/>
              <a:gd name="T47" fmla="*/ 8 h 137"/>
              <a:gd name="T48" fmla="*/ 69 w 160"/>
              <a:gd name="T49" fmla="*/ 7 h 137"/>
              <a:gd name="T50" fmla="*/ 84 w 160"/>
              <a:gd name="T51" fmla="*/ 18 h 137"/>
              <a:gd name="T52" fmla="*/ 152 w 160"/>
              <a:gd name="T53" fmla="*/ 20 h 137"/>
              <a:gd name="T54" fmla="*/ 153 w 160"/>
              <a:gd name="T55" fmla="*/ 109 h 137"/>
              <a:gd name="T56" fmla="*/ 73 w 160"/>
              <a:gd name="T57" fmla="*/ 92 h 137"/>
              <a:gd name="T58" fmla="*/ 69 w 160"/>
              <a:gd name="T59" fmla="*/ 77 h 137"/>
              <a:gd name="T60" fmla="*/ 66 w 160"/>
              <a:gd name="T61" fmla="*/ 92 h 137"/>
              <a:gd name="T62" fmla="*/ 52 w 160"/>
              <a:gd name="T63" fmla="*/ 95 h 137"/>
              <a:gd name="T64" fmla="*/ 66 w 160"/>
              <a:gd name="T65" fmla="*/ 98 h 137"/>
              <a:gd name="T66" fmla="*/ 69 w 160"/>
              <a:gd name="T67" fmla="*/ 113 h 137"/>
              <a:gd name="T68" fmla="*/ 73 w 160"/>
              <a:gd name="T69" fmla="*/ 98 h 137"/>
              <a:gd name="T70" fmla="*/ 87 w 160"/>
              <a:gd name="T71" fmla="*/ 95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37">
                <a:moveTo>
                  <a:pt x="152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0" y="14"/>
                  <a:pt x="89" y="13"/>
                  <a:pt x="88" y="12"/>
                </a:cubicBezTo>
                <a:cubicBezTo>
                  <a:pt x="77" y="3"/>
                  <a:pt x="77" y="3"/>
                  <a:pt x="77" y="3"/>
                </a:cubicBezTo>
                <a:cubicBezTo>
                  <a:pt x="75" y="1"/>
                  <a:pt x="72" y="0"/>
                  <a:pt x="69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5" y="0"/>
                  <a:pt x="21" y="4"/>
                  <a:pt x="21" y="8"/>
                </a:cubicBezTo>
                <a:cubicBezTo>
                  <a:pt x="21" y="20"/>
                  <a:pt x="21" y="20"/>
                  <a:pt x="21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4" y="20"/>
                  <a:pt x="0" y="23"/>
                  <a:pt x="0" y="28"/>
                </a:cubicBezTo>
                <a:cubicBezTo>
                  <a:pt x="0" y="129"/>
                  <a:pt x="0" y="129"/>
                  <a:pt x="0" y="129"/>
                </a:cubicBezTo>
                <a:cubicBezTo>
                  <a:pt x="0" y="133"/>
                  <a:pt x="4" y="137"/>
                  <a:pt x="8" y="137"/>
                </a:cubicBezTo>
                <a:cubicBezTo>
                  <a:pt x="130" y="137"/>
                  <a:pt x="130" y="137"/>
                  <a:pt x="130" y="137"/>
                </a:cubicBezTo>
                <a:cubicBezTo>
                  <a:pt x="135" y="137"/>
                  <a:pt x="139" y="133"/>
                  <a:pt x="139" y="129"/>
                </a:cubicBezTo>
                <a:cubicBezTo>
                  <a:pt x="139" y="118"/>
                  <a:pt x="139" y="118"/>
                  <a:pt x="139" y="118"/>
                </a:cubicBezTo>
                <a:cubicBezTo>
                  <a:pt x="152" y="118"/>
                  <a:pt x="152" y="118"/>
                  <a:pt x="152" y="118"/>
                </a:cubicBezTo>
                <a:cubicBezTo>
                  <a:pt x="156" y="118"/>
                  <a:pt x="160" y="114"/>
                  <a:pt x="160" y="109"/>
                </a:cubicBezTo>
                <a:cubicBezTo>
                  <a:pt x="160" y="22"/>
                  <a:pt x="160" y="22"/>
                  <a:pt x="160" y="22"/>
                </a:cubicBezTo>
                <a:cubicBezTo>
                  <a:pt x="160" y="17"/>
                  <a:pt x="156" y="14"/>
                  <a:pt x="152" y="14"/>
                </a:cubicBezTo>
                <a:close/>
                <a:moveTo>
                  <a:pt x="132" y="129"/>
                </a:moveTo>
                <a:cubicBezTo>
                  <a:pt x="132" y="130"/>
                  <a:pt x="131" y="130"/>
                  <a:pt x="130" y="130"/>
                </a:cubicBezTo>
                <a:cubicBezTo>
                  <a:pt x="8" y="130"/>
                  <a:pt x="8" y="130"/>
                  <a:pt x="8" y="130"/>
                </a:cubicBezTo>
                <a:cubicBezTo>
                  <a:pt x="7" y="130"/>
                  <a:pt x="7" y="130"/>
                  <a:pt x="7" y="129"/>
                </a:cubicBezTo>
                <a:cubicBezTo>
                  <a:pt x="7" y="60"/>
                  <a:pt x="7" y="60"/>
                  <a:pt x="7" y="60"/>
                </a:cubicBezTo>
                <a:cubicBezTo>
                  <a:pt x="132" y="60"/>
                  <a:pt x="132" y="60"/>
                  <a:pt x="132" y="60"/>
                </a:cubicBezTo>
                <a:cubicBezTo>
                  <a:pt x="132" y="129"/>
                  <a:pt x="132" y="129"/>
                  <a:pt x="132" y="129"/>
                </a:cubicBezTo>
                <a:close/>
                <a:moveTo>
                  <a:pt x="132" y="53"/>
                </a:moveTo>
                <a:cubicBezTo>
                  <a:pt x="7" y="53"/>
                  <a:pt x="7" y="53"/>
                  <a:pt x="7" y="53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6"/>
                  <a:pt x="8" y="26"/>
                </a:cubicBezTo>
                <a:cubicBezTo>
                  <a:pt x="48" y="26"/>
                  <a:pt x="48" y="26"/>
                  <a:pt x="48" y="26"/>
                </a:cubicBezTo>
                <a:cubicBezTo>
                  <a:pt x="49" y="26"/>
                  <a:pt x="50" y="27"/>
                  <a:pt x="51" y="28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39"/>
                  <a:pt x="67" y="40"/>
                  <a:pt x="70" y="40"/>
                </a:cubicBezTo>
                <a:cubicBezTo>
                  <a:pt x="130" y="40"/>
                  <a:pt x="130" y="40"/>
                  <a:pt x="130" y="40"/>
                </a:cubicBezTo>
                <a:cubicBezTo>
                  <a:pt x="131" y="40"/>
                  <a:pt x="132" y="41"/>
                  <a:pt x="132" y="42"/>
                </a:cubicBezTo>
                <a:lnTo>
                  <a:pt x="132" y="53"/>
                </a:lnTo>
                <a:close/>
                <a:moveTo>
                  <a:pt x="153" y="109"/>
                </a:moveTo>
                <a:cubicBezTo>
                  <a:pt x="153" y="110"/>
                  <a:pt x="153" y="111"/>
                  <a:pt x="152" y="111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9" y="37"/>
                  <a:pt x="135" y="33"/>
                  <a:pt x="130" y="33"/>
                </a:cubicBezTo>
                <a:cubicBezTo>
                  <a:pt x="70" y="33"/>
                  <a:pt x="70" y="33"/>
                  <a:pt x="70" y="33"/>
                </a:cubicBezTo>
                <a:cubicBezTo>
                  <a:pt x="69" y="33"/>
                  <a:pt x="68" y="33"/>
                  <a:pt x="67" y="32"/>
                </a:cubicBezTo>
                <a:cubicBezTo>
                  <a:pt x="56" y="23"/>
                  <a:pt x="56" y="23"/>
                  <a:pt x="56" y="23"/>
                </a:cubicBezTo>
                <a:cubicBezTo>
                  <a:pt x="54" y="21"/>
                  <a:pt x="51" y="20"/>
                  <a:pt x="4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8"/>
                  <a:pt x="28" y="8"/>
                  <a:pt x="28" y="8"/>
                </a:cubicBezTo>
                <a:cubicBezTo>
                  <a:pt x="28" y="7"/>
                  <a:pt x="29" y="7"/>
                  <a:pt x="30" y="7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7"/>
                  <a:pt x="72" y="7"/>
                  <a:pt x="72" y="8"/>
                </a:cubicBezTo>
                <a:cubicBezTo>
                  <a:pt x="84" y="18"/>
                  <a:pt x="84" y="18"/>
                  <a:pt x="84" y="18"/>
                </a:cubicBezTo>
                <a:cubicBezTo>
                  <a:pt x="86" y="19"/>
                  <a:pt x="88" y="20"/>
                  <a:pt x="91" y="20"/>
                </a:cubicBezTo>
                <a:cubicBezTo>
                  <a:pt x="152" y="20"/>
                  <a:pt x="152" y="20"/>
                  <a:pt x="152" y="20"/>
                </a:cubicBezTo>
                <a:cubicBezTo>
                  <a:pt x="153" y="20"/>
                  <a:pt x="153" y="21"/>
                  <a:pt x="153" y="22"/>
                </a:cubicBezTo>
                <a:cubicBezTo>
                  <a:pt x="153" y="109"/>
                  <a:pt x="153" y="109"/>
                  <a:pt x="153" y="109"/>
                </a:cubicBezTo>
                <a:close/>
                <a:moveTo>
                  <a:pt x="84" y="92"/>
                </a:moveTo>
                <a:cubicBezTo>
                  <a:pt x="73" y="92"/>
                  <a:pt x="73" y="92"/>
                  <a:pt x="73" y="92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79"/>
                  <a:pt x="71" y="77"/>
                  <a:pt x="69" y="77"/>
                </a:cubicBezTo>
                <a:cubicBezTo>
                  <a:pt x="68" y="77"/>
                  <a:pt x="66" y="79"/>
                  <a:pt x="66" y="81"/>
                </a:cubicBezTo>
                <a:cubicBezTo>
                  <a:pt x="66" y="92"/>
                  <a:pt x="66" y="92"/>
                  <a:pt x="66" y="92"/>
                </a:cubicBezTo>
                <a:cubicBezTo>
                  <a:pt x="55" y="92"/>
                  <a:pt x="55" y="92"/>
                  <a:pt x="55" y="92"/>
                </a:cubicBezTo>
                <a:cubicBezTo>
                  <a:pt x="53" y="92"/>
                  <a:pt x="52" y="93"/>
                  <a:pt x="52" y="95"/>
                </a:cubicBezTo>
                <a:cubicBezTo>
                  <a:pt x="52" y="97"/>
                  <a:pt x="53" y="98"/>
                  <a:pt x="55" y="98"/>
                </a:cubicBezTo>
                <a:cubicBezTo>
                  <a:pt x="66" y="98"/>
                  <a:pt x="66" y="98"/>
                  <a:pt x="66" y="98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6" y="111"/>
                  <a:pt x="68" y="113"/>
                  <a:pt x="69" y="113"/>
                </a:cubicBezTo>
                <a:cubicBezTo>
                  <a:pt x="71" y="113"/>
                  <a:pt x="73" y="111"/>
                  <a:pt x="73" y="110"/>
                </a:cubicBezTo>
                <a:cubicBezTo>
                  <a:pt x="73" y="98"/>
                  <a:pt x="73" y="98"/>
                  <a:pt x="73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7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2" name="Freeform 83">
            <a:extLst>
              <a:ext uri="{FF2B5EF4-FFF2-40B4-BE49-F238E27FC236}">
                <a16:creationId xmlns:a16="http://schemas.microsoft.com/office/drawing/2014/main" id="{1C0B63DF-F9C1-4EF4-B4F2-7A45AEFB46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17358" y="5042655"/>
            <a:ext cx="458391" cy="243602"/>
          </a:xfrm>
          <a:custGeom>
            <a:avLst/>
            <a:gdLst>
              <a:gd name="T0" fmla="*/ 138 w 163"/>
              <a:gd name="T1" fmla="*/ 4 h 86"/>
              <a:gd name="T2" fmla="*/ 104 w 163"/>
              <a:gd name="T3" fmla="*/ 12 h 86"/>
              <a:gd name="T4" fmla="*/ 48 w 163"/>
              <a:gd name="T5" fmla="*/ 3 h 86"/>
              <a:gd name="T6" fmla="*/ 3 w 163"/>
              <a:gd name="T7" fmla="*/ 57 h 86"/>
              <a:gd name="T8" fmla="*/ 46 w 163"/>
              <a:gd name="T9" fmla="*/ 73 h 86"/>
              <a:gd name="T10" fmla="*/ 79 w 163"/>
              <a:gd name="T11" fmla="*/ 58 h 86"/>
              <a:gd name="T12" fmla="*/ 113 w 163"/>
              <a:gd name="T13" fmla="*/ 62 h 86"/>
              <a:gd name="T14" fmla="*/ 147 w 163"/>
              <a:gd name="T15" fmla="*/ 84 h 86"/>
              <a:gd name="T16" fmla="*/ 154 w 163"/>
              <a:gd name="T17" fmla="*/ 70 h 86"/>
              <a:gd name="T18" fmla="*/ 124 w 163"/>
              <a:gd name="T19" fmla="*/ 70 h 86"/>
              <a:gd name="T20" fmla="*/ 110 w 163"/>
              <a:gd name="T21" fmla="*/ 56 h 86"/>
              <a:gd name="T22" fmla="*/ 87 w 163"/>
              <a:gd name="T23" fmla="*/ 51 h 86"/>
              <a:gd name="T24" fmla="*/ 64 w 163"/>
              <a:gd name="T25" fmla="*/ 62 h 86"/>
              <a:gd name="T26" fmla="*/ 47 w 163"/>
              <a:gd name="T27" fmla="*/ 55 h 86"/>
              <a:gd name="T28" fmla="*/ 9 w 163"/>
              <a:gd name="T29" fmla="*/ 58 h 86"/>
              <a:gd name="T30" fmla="*/ 38 w 163"/>
              <a:gd name="T31" fmla="*/ 8 h 86"/>
              <a:gd name="T32" fmla="*/ 60 w 163"/>
              <a:gd name="T33" fmla="*/ 19 h 86"/>
              <a:gd name="T34" fmla="*/ 119 w 163"/>
              <a:gd name="T35" fmla="*/ 9 h 86"/>
              <a:gd name="T36" fmla="*/ 155 w 163"/>
              <a:gd name="T37" fmla="*/ 58 h 86"/>
              <a:gd name="T38" fmla="*/ 130 w 163"/>
              <a:gd name="T39" fmla="*/ 22 h 86"/>
              <a:gd name="T40" fmla="*/ 126 w 163"/>
              <a:gd name="T41" fmla="*/ 18 h 86"/>
              <a:gd name="T42" fmla="*/ 126 w 163"/>
              <a:gd name="T43" fmla="*/ 46 h 86"/>
              <a:gd name="T44" fmla="*/ 116 w 163"/>
              <a:gd name="T45" fmla="*/ 28 h 86"/>
              <a:gd name="T46" fmla="*/ 112 w 163"/>
              <a:gd name="T47" fmla="*/ 32 h 86"/>
              <a:gd name="T48" fmla="*/ 140 w 163"/>
              <a:gd name="T49" fmla="*/ 32 h 86"/>
              <a:gd name="T50" fmla="*/ 136 w 163"/>
              <a:gd name="T51" fmla="*/ 28 h 86"/>
              <a:gd name="T52" fmla="*/ 42 w 163"/>
              <a:gd name="T53" fmla="*/ 23 h 86"/>
              <a:gd name="T54" fmla="*/ 36 w 163"/>
              <a:gd name="T55" fmla="*/ 28 h 86"/>
              <a:gd name="T56" fmla="*/ 30 w 163"/>
              <a:gd name="T57" fmla="*/ 35 h 86"/>
              <a:gd name="T58" fmla="*/ 39 w 163"/>
              <a:gd name="T59" fmla="*/ 44 h 86"/>
              <a:gd name="T60" fmla="*/ 48 w 163"/>
              <a:gd name="T61" fmla="*/ 35 h 86"/>
              <a:gd name="T62" fmla="*/ 75 w 163"/>
              <a:gd name="T63" fmla="*/ 28 h 86"/>
              <a:gd name="T64" fmla="*/ 71 w 163"/>
              <a:gd name="T65" fmla="*/ 35 h 86"/>
              <a:gd name="T66" fmla="*/ 75 w 163"/>
              <a:gd name="T67" fmla="*/ 28 h 86"/>
              <a:gd name="T68" fmla="*/ 86 w 163"/>
              <a:gd name="T69" fmla="*/ 32 h 86"/>
              <a:gd name="T70" fmla="*/ 97 w 163"/>
              <a:gd name="T71" fmla="*/ 32 h 86"/>
              <a:gd name="T72" fmla="*/ 57 w 163"/>
              <a:gd name="T73" fmla="*/ 53 h 86"/>
              <a:gd name="T74" fmla="*/ 64 w 163"/>
              <a:gd name="T75" fmla="*/ 46 h 86"/>
              <a:gd name="T76" fmla="*/ 64 w 163"/>
              <a:gd name="T77" fmla="*/ 51 h 86"/>
              <a:gd name="T78" fmla="*/ 100 w 163"/>
              <a:gd name="T79" fmla="*/ 46 h 86"/>
              <a:gd name="T80" fmla="*/ 107 w 163"/>
              <a:gd name="T81" fmla="*/ 53 h 86"/>
              <a:gd name="T82" fmla="*/ 99 w 163"/>
              <a:gd name="T83" fmla="*/ 53 h 86"/>
              <a:gd name="T84" fmla="*/ 100 w 163"/>
              <a:gd name="T85" fmla="*/ 5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3" h="86">
                <a:moveTo>
                  <a:pt x="161" y="57"/>
                </a:moveTo>
                <a:cubicBezTo>
                  <a:pt x="151" y="20"/>
                  <a:pt x="151" y="20"/>
                  <a:pt x="151" y="20"/>
                </a:cubicBezTo>
                <a:cubicBezTo>
                  <a:pt x="149" y="13"/>
                  <a:pt x="144" y="7"/>
                  <a:pt x="138" y="4"/>
                </a:cubicBezTo>
                <a:cubicBezTo>
                  <a:pt x="131" y="1"/>
                  <a:pt x="123" y="0"/>
                  <a:pt x="117" y="3"/>
                </a:cubicBezTo>
                <a:cubicBezTo>
                  <a:pt x="112" y="5"/>
                  <a:pt x="107" y="8"/>
                  <a:pt x="104" y="12"/>
                </a:cubicBezTo>
                <a:cubicBezTo>
                  <a:pt x="104" y="12"/>
                  <a:pt x="104" y="12"/>
                  <a:pt x="104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57" y="8"/>
                  <a:pt x="53" y="5"/>
                  <a:pt x="48" y="3"/>
                </a:cubicBezTo>
                <a:cubicBezTo>
                  <a:pt x="41" y="0"/>
                  <a:pt x="33" y="1"/>
                  <a:pt x="27" y="4"/>
                </a:cubicBezTo>
                <a:cubicBezTo>
                  <a:pt x="20" y="7"/>
                  <a:pt x="15" y="13"/>
                  <a:pt x="13" y="20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69"/>
                  <a:pt x="5" y="80"/>
                  <a:pt x="16" y="84"/>
                </a:cubicBezTo>
                <a:cubicBezTo>
                  <a:pt x="18" y="85"/>
                  <a:pt x="21" y="86"/>
                  <a:pt x="24" y="86"/>
                </a:cubicBezTo>
                <a:cubicBezTo>
                  <a:pt x="33" y="86"/>
                  <a:pt x="42" y="81"/>
                  <a:pt x="46" y="73"/>
                </a:cubicBezTo>
                <a:cubicBezTo>
                  <a:pt x="51" y="62"/>
                  <a:pt x="51" y="62"/>
                  <a:pt x="51" y="62"/>
                </a:cubicBezTo>
                <a:cubicBezTo>
                  <a:pt x="54" y="66"/>
                  <a:pt x="59" y="69"/>
                  <a:pt x="64" y="69"/>
                </a:cubicBezTo>
                <a:cubicBezTo>
                  <a:pt x="71" y="69"/>
                  <a:pt x="77" y="64"/>
                  <a:pt x="79" y="58"/>
                </a:cubicBezTo>
                <a:cubicBezTo>
                  <a:pt x="85" y="58"/>
                  <a:pt x="85" y="58"/>
                  <a:pt x="85" y="58"/>
                </a:cubicBezTo>
                <a:cubicBezTo>
                  <a:pt x="87" y="64"/>
                  <a:pt x="93" y="69"/>
                  <a:pt x="100" y="69"/>
                </a:cubicBezTo>
                <a:cubicBezTo>
                  <a:pt x="106" y="69"/>
                  <a:pt x="110" y="66"/>
                  <a:pt x="113" y="62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1" y="78"/>
                  <a:pt x="125" y="82"/>
                  <a:pt x="130" y="84"/>
                </a:cubicBezTo>
                <a:cubicBezTo>
                  <a:pt x="136" y="86"/>
                  <a:pt x="142" y="86"/>
                  <a:pt x="147" y="84"/>
                </a:cubicBezTo>
                <a:cubicBezTo>
                  <a:pt x="153" y="82"/>
                  <a:pt x="157" y="78"/>
                  <a:pt x="160" y="73"/>
                </a:cubicBezTo>
                <a:cubicBezTo>
                  <a:pt x="162" y="68"/>
                  <a:pt x="163" y="62"/>
                  <a:pt x="161" y="57"/>
                </a:cubicBezTo>
                <a:close/>
                <a:moveTo>
                  <a:pt x="154" y="70"/>
                </a:moveTo>
                <a:cubicBezTo>
                  <a:pt x="152" y="74"/>
                  <a:pt x="149" y="77"/>
                  <a:pt x="145" y="78"/>
                </a:cubicBezTo>
                <a:cubicBezTo>
                  <a:pt x="141" y="79"/>
                  <a:pt x="137" y="79"/>
                  <a:pt x="133" y="78"/>
                </a:cubicBezTo>
                <a:cubicBezTo>
                  <a:pt x="129" y="76"/>
                  <a:pt x="126" y="73"/>
                  <a:pt x="124" y="70"/>
                </a:cubicBezTo>
                <a:cubicBezTo>
                  <a:pt x="117" y="55"/>
                  <a:pt x="117" y="55"/>
                  <a:pt x="117" y="55"/>
                </a:cubicBezTo>
                <a:cubicBezTo>
                  <a:pt x="117" y="54"/>
                  <a:pt x="115" y="53"/>
                  <a:pt x="113" y="53"/>
                </a:cubicBezTo>
                <a:cubicBezTo>
                  <a:pt x="112" y="53"/>
                  <a:pt x="110" y="54"/>
                  <a:pt x="110" y="56"/>
                </a:cubicBezTo>
                <a:cubicBezTo>
                  <a:pt x="108" y="60"/>
                  <a:pt x="105" y="62"/>
                  <a:pt x="100" y="62"/>
                </a:cubicBezTo>
                <a:cubicBezTo>
                  <a:pt x="96" y="62"/>
                  <a:pt x="92" y="59"/>
                  <a:pt x="91" y="55"/>
                </a:cubicBezTo>
                <a:cubicBezTo>
                  <a:pt x="91" y="53"/>
                  <a:pt x="89" y="51"/>
                  <a:pt x="87" y="51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4" y="53"/>
                  <a:pt x="73" y="55"/>
                </a:cubicBezTo>
                <a:cubicBezTo>
                  <a:pt x="72" y="59"/>
                  <a:pt x="68" y="62"/>
                  <a:pt x="64" y="62"/>
                </a:cubicBezTo>
                <a:cubicBezTo>
                  <a:pt x="60" y="62"/>
                  <a:pt x="56" y="60"/>
                  <a:pt x="55" y="56"/>
                </a:cubicBezTo>
                <a:cubicBezTo>
                  <a:pt x="54" y="54"/>
                  <a:pt x="53" y="53"/>
                  <a:pt x="51" y="53"/>
                </a:cubicBezTo>
                <a:cubicBezTo>
                  <a:pt x="49" y="53"/>
                  <a:pt x="47" y="54"/>
                  <a:pt x="47" y="55"/>
                </a:cubicBezTo>
                <a:cubicBezTo>
                  <a:pt x="40" y="70"/>
                  <a:pt x="40" y="70"/>
                  <a:pt x="40" y="70"/>
                </a:cubicBezTo>
                <a:cubicBezTo>
                  <a:pt x="36" y="77"/>
                  <a:pt x="26" y="81"/>
                  <a:pt x="18" y="78"/>
                </a:cubicBezTo>
                <a:cubicBezTo>
                  <a:pt x="10" y="75"/>
                  <a:pt x="7" y="67"/>
                  <a:pt x="9" y="58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17"/>
                  <a:pt x="25" y="12"/>
                  <a:pt x="30" y="10"/>
                </a:cubicBezTo>
                <a:cubicBezTo>
                  <a:pt x="32" y="8"/>
                  <a:pt x="35" y="8"/>
                  <a:pt x="38" y="8"/>
                </a:cubicBezTo>
                <a:cubicBezTo>
                  <a:pt x="41" y="8"/>
                  <a:pt x="43" y="8"/>
                  <a:pt x="45" y="9"/>
                </a:cubicBezTo>
                <a:cubicBezTo>
                  <a:pt x="49" y="10"/>
                  <a:pt x="52" y="13"/>
                  <a:pt x="55" y="16"/>
                </a:cubicBezTo>
                <a:cubicBezTo>
                  <a:pt x="56" y="18"/>
                  <a:pt x="58" y="19"/>
                  <a:pt x="60" y="19"/>
                </a:cubicBezTo>
                <a:cubicBezTo>
                  <a:pt x="104" y="19"/>
                  <a:pt x="104" y="19"/>
                  <a:pt x="104" y="19"/>
                </a:cubicBezTo>
                <a:cubicBezTo>
                  <a:pt x="106" y="19"/>
                  <a:pt x="108" y="18"/>
                  <a:pt x="110" y="16"/>
                </a:cubicBezTo>
                <a:cubicBezTo>
                  <a:pt x="112" y="13"/>
                  <a:pt x="115" y="10"/>
                  <a:pt x="119" y="9"/>
                </a:cubicBezTo>
                <a:cubicBezTo>
                  <a:pt x="124" y="7"/>
                  <a:pt x="130" y="7"/>
                  <a:pt x="135" y="10"/>
                </a:cubicBezTo>
                <a:cubicBezTo>
                  <a:pt x="140" y="12"/>
                  <a:pt x="143" y="17"/>
                  <a:pt x="145" y="22"/>
                </a:cubicBezTo>
                <a:cubicBezTo>
                  <a:pt x="155" y="58"/>
                  <a:pt x="155" y="58"/>
                  <a:pt x="155" y="58"/>
                </a:cubicBezTo>
                <a:cubicBezTo>
                  <a:pt x="156" y="62"/>
                  <a:pt x="156" y="66"/>
                  <a:pt x="154" y="70"/>
                </a:cubicBezTo>
                <a:close/>
                <a:moveTo>
                  <a:pt x="126" y="18"/>
                </a:moveTo>
                <a:cubicBezTo>
                  <a:pt x="128" y="18"/>
                  <a:pt x="130" y="20"/>
                  <a:pt x="130" y="22"/>
                </a:cubicBezTo>
                <a:cubicBezTo>
                  <a:pt x="130" y="24"/>
                  <a:pt x="128" y="26"/>
                  <a:pt x="126" y="26"/>
                </a:cubicBezTo>
                <a:cubicBezTo>
                  <a:pt x="124" y="26"/>
                  <a:pt x="122" y="24"/>
                  <a:pt x="122" y="22"/>
                </a:cubicBezTo>
                <a:cubicBezTo>
                  <a:pt x="122" y="20"/>
                  <a:pt x="124" y="18"/>
                  <a:pt x="126" y="18"/>
                </a:cubicBezTo>
                <a:close/>
                <a:moveTo>
                  <a:pt x="126" y="37"/>
                </a:moveTo>
                <a:cubicBezTo>
                  <a:pt x="128" y="37"/>
                  <a:pt x="130" y="39"/>
                  <a:pt x="130" y="41"/>
                </a:cubicBezTo>
                <a:cubicBezTo>
                  <a:pt x="130" y="44"/>
                  <a:pt x="128" y="46"/>
                  <a:pt x="126" y="46"/>
                </a:cubicBezTo>
                <a:cubicBezTo>
                  <a:pt x="124" y="46"/>
                  <a:pt x="122" y="44"/>
                  <a:pt x="122" y="41"/>
                </a:cubicBezTo>
                <a:cubicBezTo>
                  <a:pt x="122" y="39"/>
                  <a:pt x="124" y="37"/>
                  <a:pt x="126" y="37"/>
                </a:cubicBezTo>
                <a:close/>
                <a:moveTo>
                  <a:pt x="116" y="28"/>
                </a:moveTo>
                <a:cubicBezTo>
                  <a:pt x="119" y="28"/>
                  <a:pt x="120" y="29"/>
                  <a:pt x="120" y="32"/>
                </a:cubicBezTo>
                <a:cubicBezTo>
                  <a:pt x="120" y="34"/>
                  <a:pt x="119" y="36"/>
                  <a:pt x="116" y="36"/>
                </a:cubicBezTo>
                <a:cubicBezTo>
                  <a:pt x="114" y="36"/>
                  <a:pt x="112" y="34"/>
                  <a:pt x="112" y="32"/>
                </a:cubicBezTo>
                <a:cubicBezTo>
                  <a:pt x="112" y="29"/>
                  <a:pt x="114" y="28"/>
                  <a:pt x="116" y="28"/>
                </a:cubicBezTo>
                <a:close/>
                <a:moveTo>
                  <a:pt x="136" y="28"/>
                </a:moveTo>
                <a:cubicBezTo>
                  <a:pt x="138" y="28"/>
                  <a:pt x="140" y="29"/>
                  <a:pt x="140" y="32"/>
                </a:cubicBezTo>
                <a:cubicBezTo>
                  <a:pt x="140" y="34"/>
                  <a:pt x="138" y="36"/>
                  <a:pt x="136" y="36"/>
                </a:cubicBezTo>
                <a:cubicBezTo>
                  <a:pt x="134" y="36"/>
                  <a:pt x="132" y="34"/>
                  <a:pt x="132" y="32"/>
                </a:cubicBezTo>
                <a:cubicBezTo>
                  <a:pt x="132" y="29"/>
                  <a:pt x="134" y="28"/>
                  <a:pt x="136" y="28"/>
                </a:cubicBezTo>
                <a:close/>
                <a:moveTo>
                  <a:pt x="48" y="28"/>
                </a:moveTo>
                <a:cubicBezTo>
                  <a:pt x="42" y="28"/>
                  <a:pt x="42" y="28"/>
                  <a:pt x="42" y="28"/>
                </a:cubicBezTo>
                <a:cubicBezTo>
                  <a:pt x="42" y="23"/>
                  <a:pt x="42" y="23"/>
                  <a:pt x="42" y="23"/>
                </a:cubicBezTo>
                <a:cubicBezTo>
                  <a:pt x="42" y="21"/>
                  <a:pt x="41" y="19"/>
                  <a:pt x="39" y="19"/>
                </a:cubicBezTo>
                <a:cubicBezTo>
                  <a:pt x="37" y="19"/>
                  <a:pt x="36" y="21"/>
                  <a:pt x="36" y="23"/>
                </a:cubicBezTo>
                <a:cubicBezTo>
                  <a:pt x="36" y="28"/>
                  <a:pt x="36" y="28"/>
                  <a:pt x="36" y="28"/>
                </a:cubicBezTo>
                <a:cubicBezTo>
                  <a:pt x="30" y="28"/>
                  <a:pt x="30" y="28"/>
                  <a:pt x="30" y="28"/>
                </a:cubicBezTo>
                <a:cubicBezTo>
                  <a:pt x="28" y="28"/>
                  <a:pt x="26" y="30"/>
                  <a:pt x="26" y="32"/>
                </a:cubicBezTo>
                <a:cubicBezTo>
                  <a:pt x="26" y="33"/>
                  <a:pt x="28" y="35"/>
                  <a:pt x="30" y="35"/>
                </a:cubicBezTo>
                <a:cubicBezTo>
                  <a:pt x="36" y="35"/>
                  <a:pt x="36" y="35"/>
                  <a:pt x="36" y="35"/>
                </a:cubicBezTo>
                <a:cubicBezTo>
                  <a:pt x="36" y="41"/>
                  <a:pt x="36" y="41"/>
                  <a:pt x="36" y="41"/>
                </a:cubicBezTo>
                <a:cubicBezTo>
                  <a:pt x="36" y="43"/>
                  <a:pt x="37" y="44"/>
                  <a:pt x="39" y="44"/>
                </a:cubicBezTo>
                <a:cubicBezTo>
                  <a:pt x="41" y="44"/>
                  <a:pt x="42" y="43"/>
                  <a:pt x="42" y="41"/>
                </a:cubicBezTo>
                <a:cubicBezTo>
                  <a:pt x="42" y="35"/>
                  <a:pt x="42" y="35"/>
                  <a:pt x="42" y="35"/>
                </a:cubicBezTo>
                <a:cubicBezTo>
                  <a:pt x="48" y="35"/>
                  <a:pt x="48" y="35"/>
                  <a:pt x="48" y="35"/>
                </a:cubicBezTo>
                <a:cubicBezTo>
                  <a:pt x="50" y="35"/>
                  <a:pt x="51" y="33"/>
                  <a:pt x="51" y="32"/>
                </a:cubicBezTo>
                <a:cubicBezTo>
                  <a:pt x="51" y="30"/>
                  <a:pt x="50" y="28"/>
                  <a:pt x="48" y="28"/>
                </a:cubicBezTo>
                <a:close/>
                <a:moveTo>
                  <a:pt x="75" y="28"/>
                </a:moveTo>
                <a:cubicBezTo>
                  <a:pt x="71" y="28"/>
                  <a:pt x="71" y="28"/>
                  <a:pt x="71" y="28"/>
                </a:cubicBezTo>
                <a:cubicBezTo>
                  <a:pt x="69" y="28"/>
                  <a:pt x="68" y="30"/>
                  <a:pt x="68" y="32"/>
                </a:cubicBezTo>
                <a:cubicBezTo>
                  <a:pt x="68" y="33"/>
                  <a:pt x="69" y="35"/>
                  <a:pt x="71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8" y="33"/>
                  <a:pt x="78" y="32"/>
                </a:cubicBezTo>
                <a:cubicBezTo>
                  <a:pt x="78" y="30"/>
                  <a:pt x="76" y="28"/>
                  <a:pt x="75" y="28"/>
                </a:cubicBezTo>
                <a:close/>
                <a:moveTo>
                  <a:pt x="93" y="28"/>
                </a:moveTo>
                <a:cubicBezTo>
                  <a:pt x="90" y="28"/>
                  <a:pt x="90" y="28"/>
                  <a:pt x="90" y="28"/>
                </a:cubicBezTo>
                <a:cubicBezTo>
                  <a:pt x="88" y="28"/>
                  <a:pt x="86" y="30"/>
                  <a:pt x="86" y="32"/>
                </a:cubicBezTo>
                <a:cubicBezTo>
                  <a:pt x="86" y="33"/>
                  <a:pt x="88" y="35"/>
                  <a:pt x="90" y="35"/>
                </a:cubicBezTo>
                <a:cubicBezTo>
                  <a:pt x="93" y="35"/>
                  <a:pt x="93" y="35"/>
                  <a:pt x="93" y="35"/>
                </a:cubicBezTo>
                <a:cubicBezTo>
                  <a:pt x="95" y="35"/>
                  <a:pt x="97" y="33"/>
                  <a:pt x="97" y="32"/>
                </a:cubicBezTo>
                <a:cubicBezTo>
                  <a:pt x="97" y="30"/>
                  <a:pt x="95" y="28"/>
                  <a:pt x="93" y="28"/>
                </a:cubicBezTo>
                <a:close/>
                <a:moveTo>
                  <a:pt x="64" y="46"/>
                </a:moveTo>
                <a:cubicBezTo>
                  <a:pt x="60" y="46"/>
                  <a:pt x="57" y="49"/>
                  <a:pt x="57" y="53"/>
                </a:cubicBezTo>
                <a:cubicBezTo>
                  <a:pt x="57" y="56"/>
                  <a:pt x="60" y="59"/>
                  <a:pt x="64" y="59"/>
                </a:cubicBezTo>
                <a:cubicBezTo>
                  <a:pt x="67" y="59"/>
                  <a:pt x="70" y="56"/>
                  <a:pt x="70" y="53"/>
                </a:cubicBezTo>
                <a:cubicBezTo>
                  <a:pt x="70" y="49"/>
                  <a:pt x="67" y="46"/>
                  <a:pt x="64" y="46"/>
                </a:cubicBezTo>
                <a:close/>
                <a:moveTo>
                  <a:pt x="64" y="54"/>
                </a:moveTo>
                <a:cubicBezTo>
                  <a:pt x="63" y="54"/>
                  <a:pt x="62" y="54"/>
                  <a:pt x="62" y="53"/>
                </a:cubicBezTo>
                <a:cubicBezTo>
                  <a:pt x="62" y="52"/>
                  <a:pt x="63" y="51"/>
                  <a:pt x="64" y="51"/>
                </a:cubicBezTo>
                <a:cubicBezTo>
                  <a:pt x="65" y="51"/>
                  <a:pt x="65" y="52"/>
                  <a:pt x="65" y="53"/>
                </a:cubicBezTo>
                <a:cubicBezTo>
                  <a:pt x="65" y="54"/>
                  <a:pt x="65" y="54"/>
                  <a:pt x="64" y="54"/>
                </a:cubicBezTo>
                <a:close/>
                <a:moveTo>
                  <a:pt x="100" y="46"/>
                </a:moveTo>
                <a:cubicBezTo>
                  <a:pt x="97" y="46"/>
                  <a:pt x="94" y="49"/>
                  <a:pt x="94" y="53"/>
                </a:cubicBezTo>
                <a:cubicBezTo>
                  <a:pt x="94" y="56"/>
                  <a:pt x="97" y="59"/>
                  <a:pt x="100" y="59"/>
                </a:cubicBezTo>
                <a:cubicBezTo>
                  <a:pt x="104" y="59"/>
                  <a:pt x="107" y="56"/>
                  <a:pt x="107" y="53"/>
                </a:cubicBezTo>
                <a:cubicBezTo>
                  <a:pt x="107" y="49"/>
                  <a:pt x="104" y="46"/>
                  <a:pt x="100" y="46"/>
                </a:cubicBezTo>
                <a:close/>
                <a:moveTo>
                  <a:pt x="100" y="54"/>
                </a:moveTo>
                <a:cubicBezTo>
                  <a:pt x="99" y="54"/>
                  <a:pt x="99" y="54"/>
                  <a:pt x="99" y="53"/>
                </a:cubicBezTo>
                <a:cubicBezTo>
                  <a:pt x="99" y="52"/>
                  <a:pt x="99" y="51"/>
                  <a:pt x="100" y="51"/>
                </a:cubicBezTo>
                <a:cubicBezTo>
                  <a:pt x="101" y="51"/>
                  <a:pt x="102" y="52"/>
                  <a:pt x="102" y="53"/>
                </a:cubicBezTo>
                <a:cubicBezTo>
                  <a:pt x="102" y="54"/>
                  <a:pt x="101" y="54"/>
                  <a:pt x="100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3" name="Freeform 84">
            <a:extLst>
              <a:ext uri="{FF2B5EF4-FFF2-40B4-BE49-F238E27FC236}">
                <a16:creationId xmlns:a16="http://schemas.microsoft.com/office/drawing/2014/main" id="{AE86574B-0CF8-4AA9-B257-870FECB477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22597" y="5477471"/>
            <a:ext cx="462320" cy="385048"/>
          </a:xfrm>
          <a:custGeom>
            <a:avLst/>
            <a:gdLst>
              <a:gd name="T0" fmla="*/ 148 w 164"/>
              <a:gd name="T1" fmla="*/ 13 h 136"/>
              <a:gd name="T2" fmla="*/ 116 w 164"/>
              <a:gd name="T3" fmla="*/ 0 h 136"/>
              <a:gd name="T4" fmla="*/ 84 w 164"/>
              <a:gd name="T5" fmla="*/ 13 h 136"/>
              <a:gd name="T6" fmla="*/ 80 w 164"/>
              <a:gd name="T7" fmla="*/ 17 h 136"/>
              <a:gd name="T8" fmla="*/ 76 w 164"/>
              <a:gd name="T9" fmla="*/ 13 h 136"/>
              <a:gd name="T10" fmla="*/ 44 w 164"/>
              <a:gd name="T11" fmla="*/ 0 h 136"/>
              <a:gd name="T12" fmla="*/ 13 w 164"/>
              <a:gd name="T13" fmla="*/ 13 h 136"/>
              <a:gd name="T14" fmla="*/ 0 w 164"/>
              <a:gd name="T15" fmla="*/ 44 h 136"/>
              <a:gd name="T16" fmla="*/ 13 w 164"/>
              <a:gd name="T17" fmla="*/ 76 h 136"/>
              <a:gd name="T18" fmla="*/ 68 w 164"/>
              <a:gd name="T19" fmla="*/ 131 h 136"/>
              <a:gd name="T20" fmla="*/ 80 w 164"/>
              <a:gd name="T21" fmla="*/ 136 h 136"/>
              <a:gd name="T22" fmla="*/ 92 w 164"/>
              <a:gd name="T23" fmla="*/ 131 h 136"/>
              <a:gd name="T24" fmla="*/ 147 w 164"/>
              <a:gd name="T25" fmla="*/ 76 h 136"/>
              <a:gd name="T26" fmla="*/ 148 w 164"/>
              <a:gd name="T27" fmla="*/ 13 h 136"/>
              <a:gd name="T28" fmla="*/ 141 w 164"/>
              <a:gd name="T29" fmla="*/ 70 h 136"/>
              <a:gd name="T30" fmla="*/ 86 w 164"/>
              <a:gd name="T31" fmla="*/ 125 h 136"/>
              <a:gd name="T32" fmla="*/ 74 w 164"/>
              <a:gd name="T33" fmla="*/ 125 h 136"/>
              <a:gd name="T34" fmla="*/ 19 w 164"/>
              <a:gd name="T35" fmla="*/ 70 h 136"/>
              <a:gd name="T36" fmla="*/ 8 w 164"/>
              <a:gd name="T37" fmla="*/ 44 h 136"/>
              <a:gd name="T38" fmla="*/ 19 w 164"/>
              <a:gd name="T39" fmla="*/ 19 h 136"/>
              <a:gd name="T40" fmla="*/ 44 w 164"/>
              <a:gd name="T41" fmla="*/ 8 h 136"/>
              <a:gd name="T42" fmla="*/ 70 w 164"/>
              <a:gd name="T43" fmla="*/ 19 h 136"/>
              <a:gd name="T44" fmla="*/ 74 w 164"/>
              <a:gd name="T45" fmla="*/ 23 h 136"/>
              <a:gd name="T46" fmla="*/ 68 w 164"/>
              <a:gd name="T47" fmla="*/ 30 h 136"/>
              <a:gd name="T48" fmla="*/ 68 w 164"/>
              <a:gd name="T49" fmla="*/ 36 h 136"/>
              <a:gd name="T50" fmla="*/ 71 w 164"/>
              <a:gd name="T51" fmla="*/ 37 h 136"/>
              <a:gd name="T52" fmla="*/ 73 w 164"/>
              <a:gd name="T53" fmla="*/ 36 h 136"/>
              <a:gd name="T54" fmla="*/ 90 w 164"/>
              <a:gd name="T55" fmla="*/ 19 h 136"/>
              <a:gd name="T56" fmla="*/ 116 w 164"/>
              <a:gd name="T57" fmla="*/ 8 h 136"/>
              <a:gd name="T58" fmla="*/ 142 w 164"/>
              <a:gd name="T59" fmla="*/ 19 h 136"/>
              <a:gd name="T60" fmla="*/ 141 w 164"/>
              <a:gd name="T61" fmla="*/ 70 h 136"/>
              <a:gd name="T62" fmla="*/ 146 w 164"/>
              <a:gd name="T63" fmla="*/ 43 h 136"/>
              <a:gd name="T64" fmla="*/ 137 w 164"/>
              <a:gd name="T65" fmla="*/ 23 h 136"/>
              <a:gd name="T66" fmla="*/ 124 w 164"/>
              <a:gd name="T67" fmla="*/ 15 h 136"/>
              <a:gd name="T68" fmla="*/ 119 w 164"/>
              <a:gd name="T69" fmla="*/ 18 h 136"/>
              <a:gd name="T70" fmla="*/ 122 w 164"/>
              <a:gd name="T71" fmla="*/ 23 h 136"/>
              <a:gd name="T72" fmla="*/ 131 w 164"/>
              <a:gd name="T73" fmla="*/ 29 h 136"/>
              <a:gd name="T74" fmla="*/ 138 w 164"/>
              <a:gd name="T75" fmla="*/ 43 h 136"/>
              <a:gd name="T76" fmla="*/ 142 w 164"/>
              <a:gd name="T77" fmla="*/ 47 h 136"/>
              <a:gd name="T78" fmla="*/ 142 w 164"/>
              <a:gd name="T79" fmla="*/ 47 h 136"/>
              <a:gd name="T80" fmla="*/ 146 w 164"/>
              <a:gd name="T81" fmla="*/ 4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4" h="136">
                <a:moveTo>
                  <a:pt x="148" y="13"/>
                </a:moveTo>
                <a:cubicBezTo>
                  <a:pt x="139" y="5"/>
                  <a:pt x="128" y="0"/>
                  <a:pt x="116" y="0"/>
                </a:cubicBezTo>
                <a:cubicBezTo>
                  <a:pt x="104" y="0"/>
                  <a:pt x="93" y="5"/>
                  <a:pt x="84" y="13"/>
                </a:cubicBezTo>
                <a:cubicBezTo>
                  <a:pt x="80" y="17"/>
                  <a:pt x="80" y="17"/>
                  <a:pt x="80" y="17"/>
                </a:cubicBezTo>
                <a:cubicBezTo>
                  <a:pt x="76" y="13"/>
                  <a:pt x="76" y="13"/>
                  <a:pt x="76" y="13"/>
                </a:cubicBezTo>
                <a:cubicBezTo>
                  <a:pt x="67" y="5"/>
                  <a:pt x="56" y="0"/>
                  <a:pt x="44" y="0"/>
                </a:cubicBezTo>
                <a:cubicBezTo>
                  <a:pt x="33" y="0"/>
                  <a:pt x="21" y="5"/>
                  <a:pt x="13" y="13"/>
                </a:cubicBezTo>
                <a:cubicBezTo>
                  <a:pt x="5" y="21"/>
                  <a:pt x="0" y="33"/>
                  <a:pt x="0" y="44"/>
                </a:cubicBezTo>
                <a:cubicBezTo>
                  <a:pt x="0" y="56"/>
                  <a:pt x="5" y="67"/>
                  <a:pt x="13" y="76"/>
                </a:cubicBezTo>
                <a:cubicBezTo>
                  <a:pt x="68" y="131"/>
                  <a:pt x="68" y="131"/>
                  <a:pt x="68" y="131"/>
                </a:cubicBezTo>
                <a:cubicBezTo>
                  <a:pt x="72" y="134"/>
                  <a:pt x="76" y="136"/>
                  <a:pt x="80" y="136"/>
                </a:cubicBezTo>
                <a:cubicBezTo>
                  <a:pt x="84" y="136"/>
                  <a:pt x="88" y="134"/>
                  <a:pt x="92" y="131"/>
                </a:cubicBezTo>
                <a:cubicBezTo>
                  <a:pt x="147" y="76"/>
                  <a:pt x="147" y="76"/>
                  <a:pt x="147" y="76"/>
                </a:cubicBezTo>
                <a:cubicBezTo>
                  <a:pt x="164" y="59"/>
                  <a:pt x="164" y="31"/>
                  <a:pt x="148" y="13"/>
                </a:cubicBezTo>
                <a:close/>
                <a:moveTo>
                  <a:pt x="141" y="70"/>
                </a:moveTo>
                <a:cubicBezTo>
                  <a:pt x="86" y="125"/>
                  <a:pt x="86" y="125"/>
                  <a:pt x="86" y="125"/>
                </a:cubicBezTo>
                <a:cubicBezTo>
                  <a:pt x="83" y="129"/>
                  <a:pt x="77" y="129"/>
                  <a:pt x="74" y="125"/>
                </a:cubicBezTo>
                <a:cubicBezTo>
                  <a:pt x="19" y="70"/>
                  <a:pt x="19" y="70"/>
                  <a:pt x="19" y="70"/>
                </a:cubicBezTo>
                <a:cubicBezTo>
                  <a:pt x="12" y="63"/>
                  <a:pt x="8" y="54"/>
                  <a:pt x="8" y="44"/>
                </a:cubicBezTo>
                <a:cubicBezTo>
                  <a:pt x="8" y="35"/>
                  <a:pt x="12" y="26"/>
                  <a:pt x="19" y="19"/>
                </a:cubicBezTo>
                <a:cubicBezTo>
                  <a:pt x="26" y="12"/>
                  <a:pt x="35" y="8"/>
                  <a:pt x="44" y="8"/>
                </a:cubicBezTo>
                <a:cubicBezTo>
                  <a:pt x="54" y="8"/>
                  <a:pt x="63" y="12"/>
                  <a:pt x="70" y="19"/>
                </a:cubicBezTo>
                <a:cubicBezTo>
                  <a:pt x="74" y="23"/>
                  <a:pt x="74" y="23"/>
                  <a:pt x="74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6" y="31"/>
                  <a:pt x="66" y="34"/>
                  <a:pt x="68" y="36"/>
                </a:cubicBezTo>
                <a:cubicBezTo>
                  <a:pt x="68" y="36"/>
                  <a:pt x="69" y="37"/>
                  <a:pt x="71" y="37"/>
                </a:cubicBezTo>
                <a:cubicBezTo>
                  <a:pt x="72" y="37"/>
                  <a:pt x="73" y="36"/>
                  <a:pt x="73" y="36"/>
                </a:cubicBezTo>
                <a:cubicBezTo>
                  <a:pt x="90" y="19"/>
                  <a:pt x="90" y="19"/>
                  <a:pt x="90" y="19"/>
                </a:cubicBezTo>
                <a:cubicBezTo>
                  <a:pt x="97" y="12"/>
                  <a:pt x="106" y="8"/>
                  <a:pt x="116" y="8"/>
                </a:cubicBezTo>
                <a:cubicBezTo>
                  <a:pt x="126" y="8"/>
                  <a:pt x="135" y="12"/>
                  <a:pt x="142" y="19"/>
                </a:cubicBezTo>
                <a:cubicBezTo>
                  <a:pt x="155" y="33"/>
                  <a:pt x="155" y="56"/>
                  <a:pt x="141" y="70"/>
                </a:cubicBezTo>
                <a:close/>
                <a:moveTo>
                  <a:pt x="146" y="43"/>
                </a:moveTo>
                <a:cubicBezTo>
                  <a:pt x="145" y="35"/>
                  <a:pt x="142" y="28"/>
                  <a:pt x="137" y="23"/>
                </a:cubicBezTo>
                <a:cubicBezTo>
                  <a:pt x="133" y="20"/>
                  <a:pt x="129" y="17"/>
                  <a:pt x="124" y="15"/>
                </a:cubicBezTo>
                <a:cubicBezTo>
                  <a:pt x="122" y="15"/>
                  <a:pt x="119" y="16"/>
                  <a:pt x="119" y="18"/>
                </a:cubicBezTo>
                <a:cubicBezTo>
                  <a:pt x="118" y="21"/>
                  <a:pt x="119" y="23"/>
                  <a:pt x="122" y="23"/>
                </a:cubicBezTo>
                <a:cubicBezTo>
                  <a:pt x="125" y="24"/>
                  <a:pt x="129" y="26"/>
                  <a:pt x="131" y="29"/>
                </a:cubicBezTo>
                <a:cubicBezTo>
                  <a:pt x="135" y="33"/>
                  <a:pt x="137" y="38"/>
                  <a:pt x="138" y="43"/>
                </a:cubicBezTo>
                <a:cubicBezTo>
                  <a:pt x="138" y="45"/>
                  <a:pt x="139" y="47"/>
                  <a:pt x="142" y="47"/>
                </a:cubicBezTo>
                <a:cubicBezTo>
                  <a:pt x="142" y="47"/>
                  <a:pt x="142" y="47"/>
                  <a:pt x="142" y="47"/>
                </a:cubicBezTo>
                <a:cubicBezTo>
                  <a:pt x="144" y="47"/>
                  <a:pt x="146" y="45"/>
                  <a:pt x="146" y="4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4" name="Freeform 85">
            <a:extLst>
              <a:ext uri="{FF2B5EF4-FFF2-40B4-BE49-F238E27FC236}">
                <a16:creationId xmlns:a16="http://schemas.microsoft.com/office/drawing/2014/main" id="{554C2975-995C-4DA2-81C2-8A464A57B265}"/>
              </a:ext>
            </a:extLst>
          </p:cNvPr>
          <p:cNvSpPr>
            <a:spLocks/>
          </p:cNvSpPr>
          <p:nvPr userDrawn="1"/>
        </p:nvSpPr>
        <p:spPr bwMode="auto">
          <a:xfrm>
            <a:off x="3619976" y="5988249"/>
            <a:ext cx="455772" cy="180737"/>
          </a:xfrm>
          <a:custGeom>
            <a:avLst/>
            <a:gdLst>
              <a:gd name="T0" fmla="*/ 159 w 162"/>
              <a:gd name="T1" fmla="*/ 56 h 64"/>
              <a:gd name="T2" fmla="*/ 83 w 162"/>
              <a:gd name="T3" fmla="*/ 1 h 64"/>
              <a:gd name="T4" fmla="*/ 79 w 162"/>
              <a:gd name="T5" fmla="*/ 1 h 64"/>
              <a:gd name="T6" fmla="*/ 3 w 162"/>
              <a:gd name="T7" fmla="*/ 56 h 64"/>
              <a:gd name="T8" fmla="*/ 2 w 162"/>
              <a:gd name="T9" fmla="*/ 62 h 64"/>
              <a:gd name="T10" fmla="*/ 8 w 162"/>
              <a:gd name="T11" fmla="*/ 63 h 64"/>
              <a:gd name="T12" fmla="*/ 81 w 162"/>
              <a:gd name="T13" fmla="*/ 9 h 64"/>
              <a:gd name="T14" fmla="*/ 154 w 162"/>
              <a:gd name="T15" fmla="*/ 63 h 64"/>
              <a:gd name="T16" fmla="*/ 157 w 162"/>
              <a:gd name="T17" fmla="*/ 64 h 64"/>
              <a:gd name="T18" fmla="*/ 160 w 162"/>
              <a:gd name="T19" fmla="*/ 62 h 64"/>
              <a:gd name="T20" fmla="*/ 159 w 162"/>
              <a:gd name="T21" fmla="*/ 56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2" h="64">
                <a:moveTo>
                  <a:pt x="159" y="56"/>
                </a:moveTo>
                <a:cubicBezTo>
                  <a:pt x="83" y="1"/>
                  <a:pt x="83" y="1"/>
                  <a:pt x="83" y="1"/>
                </a:cubicBezTo>
                <a:cubicBezTo>
                  <a:pt x="82" y="0"/>
                  <a:pt x="80" y="0"/>
                  <a:pt x="79" y="1"/>
                </a:cubicBezTo>
                <a:cubicBezTo>
                  <a:pt x="3" y="56"/>
                  <a:pt x="3" y="56"/>
                  <a:pt x="3" y="56"/>
                </a:cubicBezTo>
                <a:cubicBezTo>
                  <a:pt x="1" y="58"/>
                  <a:pt x="0" y="60"/>
                  <a:pt x="2" y="62"/>
                </a:cubicBezTo>
                <a:cubicBezTo>
                  <a:pt x="3" y="64"/>
                  <a:pt x="6" y="64"/>
                  <a:pt x="8" y="63"/>
                </a:cubicBezTo>
                <a:cubicBezTo>
                  <a:pt x="81" y="9"/>
                  <a:pt x="81" y="9"/>
                  <a:pt x="81" y="9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5" y="64"/>
                  <a:pt x="156" y="64"/>
                  <a:pt x="157" y="64"/>
                </a:cubicBezTo>
                <a:cubicBezTo>
                  <a:pt x="158" y="64"/>
                  <a:pt x="159" y="63"/>
                  <a:pt x="160" y="62"/>
                </a:cubicBezTo>
                <a:cubicBezTo>
                  <a:pt x="162" y="60"/>
                  <a:pt x="161" y="58"/>
                  <a:pt x="159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5" name="Freeform 86">
            <a:extLst>
              <a:ext uri="{FF2B5EF4-FFF2-40B4-BE49-F238E27FC236}">
                <a16:creationId xmlns:a16="http://schemas.microsoft.com/office/drawing/2014/main" id="{69A1D509-1733-4A42-8B69-1398A95F876E}"/>
              </a:ext>
            </a:extLst>
          </p:cNvPr>
          <p:cNvSpPr>
            <a:spLocks/>
          </p:cNvSpPr>
          <p:nvPr userDrawn="1"/>
        </p:nvSpPr>
        <p:spPr bwMode="auto">
          <a:xfrm>
            <a:off x="3673674" y="6168986"/>
            <a:ext cx="348377" cy="223957"/>
          </a:xfrm>
          <a:custGeom>
            <a:avLst/>
            <a:gdLst>
              <a:gd name="T0" fmla="*/ 120 w 124"/>
              <a:gd name="T1" fmla="*/ 0 h 79"/>
              <a:gd name="T2" fmla="*/ 116 w 124"/>
              <a:gd name="T3" fmla="*/ 4 h 79"/>
              <a:gd name="T4" fmla="*/ 116 w 124"/>
              <a:gd name="T5" fmla="*/ 70 h 79"/>
              <a:gd name="T6" fmla="*/ 83 w 124"/>
              <a:gd name="T7" fmla="*/ 70 h 79"/>
              <a:gd name="T8" fmla="*/ 83 w 124"/>
              <a:gd name="T9" fmla="*/ 34 h 79"/>
              <a:gd name="T10" fmla="*/ 62 w 124"/>
              <a:gd name="T11" fmla="*/ 13 h 79"/>
              <a:gd name="T12" fmla="*/ 41 w 124"/>
              <a:gd name="T13" fmla="*/ 34 h 79"/>
              <a:gd name="T14" fmla="*/ 41 w 124"/>
              <a:gd name="T15" fmla="*/ 70 h 79"/>
              <a:gd name="T16" fmla="*/ 8 w 124"/>
              <a:gd name="T17" fmla="*/ 70 h 79"/>
              <a:gd name="T18" fmla="*/ 8 w 124"/>
              <a:gd name="T19" fmla="*/ 4 h 79"/>
              <a:gd name="T20" fmla="*/ 4 w 124"/>
              <a:gd name="T21" fmla="*/ 0 h 79"/>
              <a:gd name="T22" fmla="*/ 0 w 124"/>
              <a:gd name="T23" fmla="*/ 4 h 79"/>
              <a:gd name="T24" fmla="*/ 0 w 124"/>
              <a:gd name="T25" fmla="*/ 74 h 79"/>
              <a:gd name="T26" fmla="*/ 4 w 124"/>
              <a:gd name="T27" fmla="*/ 79 h 79"/>
              <a:gd name="T28" fmla="*/ 45 w 124"/>
              <a:gd name="T29" fmla="*/ 79 h 79"/>
              <a:gd name="T30" fmla="*/ 50 w 124"/>
              <a:gd name="T31" fmla="*/ 75 h 79"/>
              <a:gd name="T32" fmla="*/ 50 w 124"/>
              <a:gd name="T33" fmla="*/ 74 h 79"/>
              <a:gd name="T34" fmla="*/ 50 w 124"/>
              <a:gd name="T35" fmla="*/ 34 h 79"/>
              <a:gd name="T36" fmla="*/ 62 w 124"/>
              <a:gd name="T37" fmla="*/ 22 h 79"/>
              <a:gd name="T38" fmla="*/ 74 w 124"/>
              <a:gd name="T39" fmla="*/ 34 h 79"/>
              <a:gd name="T40" fmla="*/ 74 w 124"/>
              <a:gd name="T41" fmla="*/ 74 h 79"/>
              <a:gd name="T42" fmla="*/ 74 w 124"/>
              <a:gd name="T43" fmla="*/ 75 h 79"/>
              <a:gd name="T44" fmla="*/ 79 w 124"/>
              <a:gd name="T45" fmla="*/ 79 h 79"/>
              <a:gd name="T46" fmla="*/ 120 w 124"/>
              <a:gd name="T47" fmla="*/ 79 h 79"/>
              <a:gd name="T48" fmla="*/ 124 w 124"/>
              <a:gd name="T49" fmla="*/ 74 h 79"/>
              <a:gd name="T50" fmla="*/ 124 w 124"/>
              <a:gd name="T51" fmla="*/ 4 h 79"/>
              <a:gd name="T52" fmla="*/ 120 w 124"/>
              <a:gd name="T53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24" h="79">
                <a:moveTo>
                  <a:pt x="120" y="0"/>
                </a:moveTo>
                <a:cubicBezTo>
                  <a:pt x="118" y="0"/>
                  <a:pt x="116" y="2"/>
                  <a:pt x="116" y="4"/>
                </a:cubicBezTo>
                <a:cubicBezTo>
                  <a:pt x="116" y="70"/>
                  <a:pt x="116" y="70"/>
                  <a:pt x="116" y="70"/>
                </a:cubicBezTo>
                <a:cubicBezTo>
                  <a:pt x="83" y="70"/>
                  <a:pt x="83" y="70"/>
                  <a:pt x="83" y="70"/>
                </a:cubicBezTo>
                <a:cubicBezTo>
                  <a:pt x="83" y="34"/>
                  <a:pt x="83" y="34"/>
                  <a:pt x="83" y="34"/>
                </a:cubicBezTo>
                <a:cubicBezTo>
                  <a:pt x="83" y="23"/>
                  <a:pt x="73" y="13"/>
                  <a:pt x="62" y="13"/>
                </a:cubicBezTo>
                <a:cubicBezTo>
                  <a:pt x="51" y="13"/>
                  <a:pt x="41" y="23"/>
                  <a:pt x="41" y="34"/>
                </a:cubicBezTo>
                <a:cubicBezTo>
                  <a:pt x="41" y="70"/>
                  <a:pt x="41" y="70"/>
                  <a:pt x="41" y="70"/>
                </a:cubicBezTo>
                <a:cubicBezTo>
                  <a:pt x="8" y="70"/>
                  <a:pt x="8" y="70"/>
                  <a:pt x="8" y="70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7"/>
                  <a:pt x="2" y="79"/>
                  <a:pt x="4" y="79"/>
                </a:cubicBezTo>
                <a:cubicBezTo>
                  <a:pt x="45" y="79"/>
                  <a:pt x="45" y="79"/>
                  <a:pt x="45" y="79"/>
                </a:cubicBezTo>
                <a:cubicBezTo>
                  <a:pt x="48" y="79"/>
                  <a:pt x="49" y="77"/>
                  <a:pt x="50" y="75"/>
                </a:cubicBezTo>
                <a:cubicBezTo>
                  <a:pt x="50" y="75"/>
                  <a:pt x="50" y="75"/>
                  <a:pt x="50" y="7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27"/>
                  <a:pt x="55" y="22"/>
                  <a:pt x="62" y="22"/>
                </a:cubicBezTo>
                <a:cubicBezTo>
                  <a:pt x="69" y="22"/>
                  <a:pt x="74" y="27"/>
                  <a:pt x="74" y="34"/>
                </a:cubicBezTo>
                <a:cubicBezTo>
                  <a:pt x="74" y="74"/>
                  <a:pt x="74" y="74"/>
                  <a:pt x="74" y="74"/>
                </a:cubicBezTo>
                <a:cubicBezTo>
                  <a:pt x="74" y="75"/>
                  <a:pt x="74" y="75"/>
                  <a:pt x="74" y="75"/>
                </a:cubicBezTo>
                <a:cubicBezTo>
                  <a:pt x="75" y="77"/>
                  <a:pt x="76" y="79"/>
                  <a:pt x="79" y="79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2" y="79"/>
                  <a:pt x="124" y="77"/>
                  <a:pt x="124" y="74"/>
                </a:cubicBezTo>
                <a:cubicBezTo>
                  <a:pt x="124" y="4"/>
                  <a:pt x="124" y="4"/>
                  <a:pt x="124" y="4"/>
                </a:cubicBezTo>
                <a:cubicBezTo>
                  <a:pt x="124" y="2"/>
                  <a:pt x="122" y="0"/>
                  <a:pt x="12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6" name="Freeform 87">
            <a:extLst>
              <a:ext uri="{FF2B5EF4-FFF2-40B4-BE49-F238E27FC236}">
                <a16:creationId xmlns:a16="http://schemas.microsoft.com/office/drawing/2014/main" id="{BA4AB045-618D-4356-A7A9-0CEE563B518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1435776"/>
            <a:ext cx="450533" cy="294680"/>
          </a:xfrm>
          <a:custGeom>
            <a:avLst/>
            <a:gdLst>
              <a:gd name="T0" fmla="*/ 10 w 160"/>
              <a:gd name="T1" fmla="*/ 0 h 104"/>
              <a:gd name="T2" fmla="*/ 0 w 160"/>
              <a:gd name="T3" fmla="*/ 94 h 104"/>
              <a:gd name="T4" fmla="*/ 150 w 160"/>
              <a:gd name="T5" fmla="*/ 104 h 104"/>
              <a:gd name="T6" fmla="*/ 160 w 160"/>
              <a:gd name="T7" fmla="*/ 10 h 104"/>
              <a:gd name="T8" fmla="*/ 153 w 160"/>
              <a:gd name="T9" fmla="*/ 94 h 104"/>
              <a:gd name="T10" fmla="*/ 10 w 160"/>
              <a:gd name="T11" fmla="*/ 97 h 104"/>
              <a:gd name="T12" fmla="*/ 7 w 160"/>
              <a:gd name="T13" fmla="*/ 10 h 104"/>
              <a:gd name="T14" fmla="*/ 150 w 160"/>
              <a:gd name="T15" fmla="*/ 7 h 104"/>
              <a:gd name="T16" fmla="*/ 153 w 160"/>
              <a:gd name="T17" fmla="*/ 94 h 104"/>
              <a:gd name="T18" fmla="*/ 95 w 160"/>
              <a:gd name="T19" fmla="*/ 30 h 104"/>
              <a:gd name="T20" fmla="*/ 95 w 160"/>
              <a:gd name="T21" fmla="*/ 37 h 104"/>
              <a:gd name="T22" fmla="*/ 135 w 160"/>
              <a:gd name="T23" fmla="*/ 33 h 104"/>
              <a:gd name="T24" fmla="*/ 132 w 160"/>
              <a:gd name="T25" fmla="*/ 49 h 104"/>
              <a:gd name="T26" fmla="*/ 92 w 160"/>
              <a:gd name="T27" fmla="*/ 52 h 104"/>
              <a:gd name="T28" fmla="*/ 132 w 160"/>
              <a:gd name="T29" fmla="*/ 56 h 104"/>
              <a:gd name="T30" fmla="*/ 132 w 160"/>
              <a:gd name="T31" fmla="*/ 49 h 104"/>
              <a:gd name="T32" fmla="*/ 95 w 160"/>
              <a:gd name="T33" fmla="*/ 68 h 104"/>
              <a:gd name="T34" fmla="*/ 95 w 160"/>
              <a:gd name="T35" fmla="*/ 74 h 104"/>
              <a:gd name="T36" fmla="*/ 135 w 160"/>
              <a:gd name="T37" fmla="*/ 71 h 104"/>
              <a:gd name="T38" fmla="*/ 63 w 160"/>
              <a:gd name="T39" fmla="*/ 63 h 104"/>
              <a:gd name="T40" fmla="*/ 60 w 160"/>
              <a:gd name="T41" fmla="*/ 49 h 104"/>
              <a:gd name="T42" fmla="*/ 63 w 160"/>
              <a:gd name="T43" fmla="*/ 48 h 104"/>
              <a:gd name="T44" fmla="*/ 51 w 160"/>
              <a:gd name="T45" fmla="*/ 16 h 104"/>
              <a:gd name="T46" fmla="*/ 50 w 160"/>
              <a:gd name="T47" fmla="*/ 16 h 104"/>
              <a:gd name="T48" fmla="*/ 31 w 160"/>
              <a:gd name="T49" fmla="*/ 22 h 104"/>
              <a:gd name="T50" fmla="*/ 26 w 160"/>
              <a:gd name="T51" fmla="*/ 40 h 104"/>
              <a:gd name="T52" fmla="*/ 31 w 160"/>
              <a:gd name="T53" fmla="*/ 48 h 104"/>
              <a:gd name="T54" fmla="*/ 38 w 160"/>
              <a:gd name="T55" fmla="*/ 56 h 104"/>
              <a:gd name="T56" fmla="*/ 18 w 160"/>
              <a:gd name="T57" fmla="*/ 75 h 104"/>
              <a:gd name="T58" fmla="*/ 21 w 160"/>
              <a:gd name="T59" fmla="*/ 91 h 104"/>
              <a:gd name="T60" fmla="*/ 75 w 160"/>
              <a:gd name="T61" fmla="*/ 88 h 104"/>
              <a:gd name="T62" fmla="*/ 63 w 160"/>
              <a:gd name="T63" fmla="*/ 63 h 104"/>
              <a:gd name="T64" fmla="*/ 32 w 160"/>
              <a:gd name="T65" fmla="*/ 39 h 104"/>
              <a:gd name="T66" fmla="*/ 35 w 160"/>
              <a:gd name="T67" fmla="*/ 25 h 104"/>
              <a:gd name="T68" fmla="*/ 48 w 160"/>
              <a:gd name="T69" fmla="*/ 22 h 104"/>
              <a:gd name="T70" fmla="*/ 51 w 160"/>
              <a:gd name="T71" fmla="*/ 22 h 104"/>
              <a:gd name="T72" fmla="*/ 61 w 160"/>
              <a:gd name="T73" fmla="*/ 37 h 104"/>
              <a:gd name="T74" fmla="*/ 50 w 160"/>
              <a:gd name="T75" fmla="*/ 29 h 104"/>
              <a:gd name="T76" fmla="*/ 47 w 160"/>
              <a:gd name="T77" fmla="*/ 33 h 104"/>
              <a:gd name="T78" fmla="*/ 42 w 160"/>
              <a:gd name="T79" fmla="*/ 35 h 104"/>
              <a:gd name="T80" fmla="*/ 32 w 160"/>
              <a:gd name="T81" fmla="*/ 39 h 104"/>
              <a:gd name="T82" fmla="*/ 39 w 160"/>
              <a:gd name="T83" fmla="*/ 42 h 104"/>
              <a:gd name="T84" fmla="*/ 53 w 160"/>
              <a:gd name="T85" fmla="*/ 37 h 104"/>
              <a:gd name="T86" fmla="*/ 46 w 160"/>
              <a:gd name="T87" fmla="*/ 53 h 104"/>
              <a:gd name="T88" fmla="*/ 43 w 160"/>
              <a:gd name="T89" fmla="*/ 59 h 104"/>
              <a:gd name="T90" fmla="*/ 49 w 160"/>
              <a:gd name="T91" fmla="*/ 59 h 104"/>
              <a:gd name="T92" fmla="*/ 46 w 160"/>
              <a:gd name="T93" fmla="*/ 73 h 104"/>
              <a:gd name="T94" fmla="*/ 43 w 160"/>
              <a:gd name="T95" fmla="*/ 59 h 104"/>
              <a:gd name="T96" fmla="*/ 24 w 160"/>
              <a:gd name="T97" fmla="*/ 75 h 104"/>
              <a:gd name="T98" fmla="*/ 32 w 160"/>
              <a:gd name="T99" fmla="*/ 69 h 104"/>
              <a:gd name="T100" fmla="*/ 61 w 160"/>
              <a:gd name="T101" fmla="*/ 69 h 104"/>
              <a:gd name="T102" fmla="*/ 69 w 160"/>
              <a:gd name="T103" fmla="*/ 75 h 104"/>
              <a:gd name="T104" fmla="*/ 24 w 160"/>
              <a:gd name="T10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0" h="104">
                <a:moveTo>
                  <a:pt x="150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0"/>
                  <a:pt x="5" y="104"/>
                  <a:pt x="10" y="104"/>
                </a:cubicBezTo>
                <a:cubicBezTo>
                  <a:pt x="150" y="104"/>
                  <a:pt x="150" y="104"/>
                  <a:pt x="150" y="104"/>
                </a:cubicBezTo>
                <a:cubicBezTo>
                  <a:pt x="155" y="104"/>
                  <a:pt x="160" y="100"/>
                  <a:pt x="160" y="94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5"/>
                  <a:pt x="155" y="0"/>
                  <a:pt x="150" y="0"/>
                </a:cubicBezTo>
                <a:close/>
                <a:moveTo>
                  <a:pt x="153" y="94"/>
                </a:moveTo>
                <a:cubicBezTo>
                  <a:pt x="153" y="96"/>
                  <a:pt x="152" y="97"/>
                  <a:pt x="150" y="97"/>
                </a:cubicBezTo>
                <a:cubicBezTo>
                  <a:pt x="10" y="97"/>
                  <a:pt x="10" y="97"/>
                  <a:pt x="10" y="97"/>
                </a:cubicBezTo>
                <a:cubicBezTo>
                  <a:pt x="8" y="97"/>
                  <a:pt x="7" y="96"/>
                  <a:pt x="7" y="94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50" y="7"/>
                  <a:pt x="150" y="7"/>
                  <a:pt x="150" y="7"/>
                </a:cubicBezTo>
                <a:cubicBezTo>
                  <a:pt x="152" y="7"/>
                  <a:pt x="153" y="8"/>
                  <a:pt x="153" y="10"/>
                </a:cubicBezTo>
                <a:lnTo>
                  <a:pt x="153" y="94"/>
                </a:lnTo>
                <a:close/>
                <a:moveTo>
                  <a:pt x="132" y="30"/>
                </a:moveTo>
                <a:cubicBezTo>
                  <a:pt x="95" y="30"/>
                  <a:pt x="95" y="30"/>
                  <a:pt x="95" y="30"/>
                </a:cubicBezTo>
                <a:cubicBezTo>
                  <a:pt x="94" y="30"/>
                  <a:pt x="92" y="31"/>
                  <a:pt x="92" y="33"/>
                </a:cubicBezTo>
                <a:cubicBezTo>
                  <a:pt x="92" y="35"/>
                  <a:pt x="94" y="37"/>
                  <a:pt x="95" y="37"/>
                </a:cubicBezTo>
                <a:cubicBezTo>
                  <a:pt x="132" y="37"/>
                  <a:pt x="132" y="37"/>
                  <a:pt x="132" y="37"/>
                </a:cubicBezTo>
                <a:cubicBezTo>
                  <a:pt x="134" y="37"/>
                  <a:pt x="135" y="35"/>
                  <a:pt x="135" y="33"/>
                </a:cubicBezTo>
                <a:cubicBezTo>
                  <a:pt x="135" y="31"/>
                  <a:pt x="134" y="30"/>
                  <a:pt x="132" y="30"/>
                </a:cubicBezTo>
                <a:close/>
                <a:moveTo>
                  <a:pt x="132" y="49"/>
                </a:moveTo>
                <a:cubicBezTo>
                  <a:pt x="95" y="49"/>
                  <a:pt x="95" y="49"/>
                  <a:pt x="95" y="49"/>
                </a:cubicBezTo>
                <a:cubicBezTo>
                  <a:pt x="94" y="49"/>
                  <a:pt x="92" y="50"/>
                  <a:pt x="92" y="52"/>
                </a:cubicBezTo>
                <a:cubicBezTo>
                  <a:pt x="92" y="54"/>
                  <a:pt x="94" y="56"/>
                  <a:pt x="95" y="56"/>
                </a:cubicBezTo>
                <a:cubicBezTo>
                  <a:pt x="132" y="56"/>
                  <a:pt x="132" y="56"/>
                  <a:pt x="132" y="56"/>
                </a:cubicBezTo>
                <a:cubicBezTo>
                  <a:pt x="134" y="56"/>
                  <a:pt x="135" y="54"/>
                  <a:pt x="135" y="52"/>
                </a:cubicBezTo>
                <a:cubicBezTo>
                  <a:pt x="135" y="50"/>
                  <a:pt x="134" y="49"/>
                  <a:pt x="132" y="49"/>
                </a:cubicBezTo>
                <a:close/>
                <a:moveTo>
                  <a:pt x="132" y="68"/>
                </a:moveTo>
                <a:cubicBezTo>
                  <a:pt x="95" y="68"/>
                  <a:pt x="95" y="68"/>
                  <a:pt x="95" y="68"/>
                </a:cubicBezTo>
                <a:cubicBezTo>
                  <a:pt x="94" y="68"/>
                  <a:pt x="92" y="69"/>
                  <a:pt x="92" y="71"/>
                </a:cubicBezTo>
                <a:cubicBezTo>
                  <a:pt x="92" y="73"/>
                  <a:pt x="94" y="74"/>
                  <a:pt x="95" y="74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134" y="74"/>
                  <a:pt x="135" y="73"/>
                  <a:pt x="135" y="71"/>
                </a:cubicBezTo>
                <a:cubicBezTo>
                  <a:pt x="135" y="69"/>
                  <a:pt x="134" y="68"/>
                  <a:pt x="132" y="68"/>
                </a:cubicBezTo>
                <a:close/>
                <a:moveTo>
                  <a:pt x="63" y="63"/>
                </a:moveTo>
                <a:cubicBezTo>
                  <a:pt x="63" y="63"/>
                  <a:pt x="56" y="63"/>
                  <a:pt x="55" y="56"/>
                </a:cubicBezTo>
                <a:cubicBezTo>
                  <a:pt x="57" y="55"/>
                  <a:pt x="59" y="52"/>
                  <a:pt x="60" y="49"/>
                </a:cubicBezTo>
                <a:cubicBezTo>
                  <a:pt x="60" y="49"/>
                  <a:pt x="61" y="49"/>
                  <a:pt x="61" y="49"/>
                </a:cubicBezTo>
                <a:cubicBezTo>
                  <a:pt x="62" y="49"/>
                  <a:pt x="62" y="49"/>
                  <a:pt x="63" y="48"/>
                </a:cubicBezTo>
                <a:cubicBezTo>
                  <a:pt x="66" y="44"/>
                  <a:pt x="67" y="40"/>
                  <a:pt x="67" y="35"/>
                </a:cubicBezTo>
                <a:cubicBezTo>
                  <a:pt x="67" y="24"/>
                  <a:pt x="60" y="16"/>
                  <a:pt x="51" y="16"/>
                </a:cubicBezTo>
                <a:cubicBezTo>
                  <a:pt x="51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48" y="15"/>
                  <a:pt x="46" y="15"/>
                  <a:pt x="43" y="15"/>
                </a:cubicBezTo>
                <a:cubicBezTo>
                  <a:pt x="38" y="15"/>
                  <a:pt x="34" y="17"/>
                  <a:pt x="31" y="22"/>
                </a:cubicBezTo>
                <a:cubicBezTo>
                  <a:pt x="27" y="26"/>
                  <a:pt x="26" y="31"/>
                  <a:pt x="26" y="37"/>
                </a:cubicBezTo>
                <a:cubicBezTo>
                  <a:pt x="26" y="38"/>
                  <a:pt x="26" y="39"/>
                  <a:pt x="26" y="40"/>
                </a:cubicBezTo>
                <a:cubicBezTo>
                  <a:pt x="27" y="42"/>
                  <a:pt x="27" y="44"/>
                  <a:pt x="28" y="46"/>
                </a:cubicBezTo>
                <a:cubicBezTo>
                  <a:pt x="29" y="47"/>
                  <a:pt x="30" y="48"/>
                  <a:pt x="31" y="48"/>
                </a:cubicBezTo>
                <a:cubicBezTo>
                  <a:pt x="31" y="48"/>
                  <a:pt x="31" y="48"/>
                  <a:pt x="32" y="48"/>
                </a:cubicBezTo>
                <a:cubicBezTo>
                  <a:pt x="33" y="52"/>
                  <a:pt x="35" y="54"/>
                  <a:pt x="38" y="56"/>
                </a:cubicBezTo>
                <a:cubicBezTo>
                  <a:pt x="36" y="63"/>
                  <a:pt x="30" y="63"/>
                  <a:pt x="30" y="63"/>
                </a:cubicBezTo>
                <a:cubicBezTo>
                  <a:pt x="23" y="63"/>
                  <a:pt x="18" y="69"/>
                  <a:pt x="18" y="75"/>
                </a:cubicBezTo>
                <a:cubicBezTo>
                  <a:pt x="18" y="88"/>
                  <a:pt x="18" y="88"/>
                  <a:pt x="18" y="88"/>
                </a:cubicBezTo>
                <a:cubicBezTo>
                  <a:pt x="18" y="89"/>
                  <a:pt x="19" y="91"/>
                  <a:pt x="21" y="91"/>
                </a:cubicBezTo>
                <a:cubicBezTo>
                  <a:pt x="72" y="91"/>
                  <a:pt x="72" y="91"/>
                  <a:pt x="72" y="91"/>
                </a:cubicBezTo>
                <a:cubicBezTo>
                  <a:pt x="73" y="91"/>
                  <a:pt x="75" y="89"/>
                  <a:pt x="75" y="88"/>
                </a:cubicBezTo>
                <a:cubicBezTo>
                  <a:pt x="75" y="75"/>
                  <a:pt x="75" y="75"/>
                  <a:pt x="75" y="75"/>
                </a:cubicBezTo>
                <a:cubicBezTo>
                  <a:pt x="75" y="69"/>
                  <a:pt x="69" y="63"/>
                  <a:pt x="63" y="63"/>
                </a:cubicBezTo>
                <a:close/>
                <a:moveTo>
                  <a:pt x="32" y="39"/>
                </a:moveTo>
                <a:cubicBezTo>
                  <a:pt x="32" y="39"/>
                  <a:pt x="32" y="39"/>
                  <a:pt x="32" y="39"/>
                </a:cubicBezTo>
                <a:cubicBezTo>
                  <a:pt x="32" y="38"/>
                  <a:pt x="32" y="37"/>
                  <a:pt x="32" y="37"/>
                </a:cubicBezTo>
                <a:cubicBezTo>
                  <a:pt x="32" y="32"/>
                  <a:pt x="33" y="28"/>
                  <a:pt x="35" y="25"/>
                </a:cubicBezTo>
                <a:cubicBezTo>
                  <a:pt x="38" y="23"/>
                  <a:pt x="41" y="21"/>
                  <a:pt x="44" y="21"/>
                </a:cubicBezTo>
                <a:cubicBezTo>
                  <a:pt x="44" y="21"/>
                  <a:pt x="46" y="21"/>
                  <a:pt x="48" y="22"/>
                </a:cubicBezTo>
                <a:cubicBezTo>
                  <a:pt x="49" y="22"/>
                  <a:pt x="49" y="22"/>
                  <a:pt x="50" y="22"/>
                </a:cubicBezTo>
                <a:cubicBezTo>
                  <a:pt x="50" y="22"/>
                  <a:pt x="51" y="22"/>
                  <a:pt x="51" y="22"/>
                </a:cubicBezTo>
                <a:cubicBezTo>
                  <a:pt x="56" y="22"/>
                  <a:pt x="61" y="28"/>
                  <a:pt x="61" y="35"/>
                </a:cubicBezTo>
                <a:cubicBezTo>
                  <a:pt x="61" y="36"/>
                  <a:pt x="61" y="36"/>
                  <a:pt x="61" y="37"/>
                </a:cubicBezTo>
                <a:cubicBezTo>
                  <a:pt x="59" y="34"/>
                  <a:pt x="56" y="31"/>
                  <a:pt x="52" y="29"/>
                </a:cubicBezTo>
                <a:cubicBezTo>
                  <a:pt x="52" y="29"/>
                  <a:pt x="51" y="29"/>
                  <a:pt x="50" y="29"/>
                </a:cubicBezTo>
                <a:cubicBezTo>
                  <a:pt x="49" y="30"/>
                  <a:pt x="49" y="30"/>
                  <a:pt x="48" y="31"/>
                </a:cubicBezTo>
                <a:cubicBezTo>
                  <a:pt x="48" y="32"/>
                  <a:pt x="48" y="32"/>
                  <a:pt x="47" y="33"/>
                </a:cubicBezTo>
                <a:cubicBezTo>
                  <a:pt x="47" y="35"/>
                  <a:pt x="45" y="35"/>
                  <a:pt x="43" y="35"/>
                </a:cubicBezTo>
                <a:cubicBezTo>
                  <a:pt x="43" y="35"/>
                  <a:pt x="42" y="35"/>
                  <a:pt x="42" y="35"/>
                </a:cubicBezTo>
                <a:cubicBezTo>
                  <a:pt x="40" y="35"/>
                  <a:pt x="39" y="36"/>
                  <a:pt x="37" y="36"/>
                </a:cubicBezTo>
                <a:cubicBezTo>
                  <a:pt x="35" y="37"/>
                  <a:pt x="34" y="38"/>
                  <a:pt x="32" y="39"/>
                </a:cubicBezTo>
                <a:close/>
                <a:moveTo>
                  <a:pt x="37" y="43"/>
                </a:moveTo>
                <a:cubicBezTo>
                  <a:pt x="37" y="43"/>
                  <a:pt x="38" y="42"/>
                  <a:pt x="39" y="42"/>
                </a:cubicBezTo>
                <a:cubicBezTo>
                  <a:pt x="41" y="41"/>
                  <a:pt x="43" y="41"/>
                  <a:pt x="43" y="41"/>
                </a:cubicBezTo>
                <a:cubicBezTo>
                  <a:pt x="47" y="42"/>
                  <a:pt x="51" y="40"/>
                  <a:pt x="53" y="37"/>
                </a:cubicBezTo>
                <a:cubicBezTo>
                  <a:pt x="54" y="38"/>
                  <a:pt x="55" y="39"/>
                  <a:pt x="56" y="41"/>
                </a:cubicBezTo>
                <a:cubicBezTo>
                  <a:pt x="55" y="48"/>
                  <a:pt x="51" y="53"/>
                  <a:pt x="46" y="53"/>
                </a:cubicBezTo>
                <a:cubicBezTo>
                  <a:pt x="42" y="53"/>
                  <a:pt x="38" y="49"/>
                  <a:pt x="37" y="43"/>
                </a:cubicBezTo>
                <a:close/>
                <a:moveTo>
                  <a:pt x="43" y="59"/>
                </a:moveTo>
                <a:cubicBezTo>
                  <a:pt x="44" y="59"/>
                  <a:pt x="45" y="59"/>
                  <a:pt x="46" y="59"/>
                </a:cubicBezTo>
                <a:cubicBezTo>
                  <a:pt x="47" y="59"/>
                  <a:pt x="48" y="59"/>
                  <a:pt x="49" y="59"/>
                </a:cubicBezTo>
                <a:cubicBezTo>
                  <a:pt x="50" y="62"/>
                  <a:pt x="52" y="65"/>
                  <a:pt x="55" y="67"/>
                </a:cubicBezTo>
                <a:cubicBezTo>
                  <a:pt x="54" y="70"/>
                  <a:pt x="50" y="73"/>
                  <a:pt x="46" y="73"/>
                </a:cubicBezTo>
                <a:cubicBezTo>
                  <a:pt x="42" y="73"/>
                  <a:pt x="39" y="70"/>
                  <a:pt x="37" y="67"/>
                </a:cubicBezTo>
                <a:cubicBezTo>
                  <a:pt x="40" y="65"/>
                  <a:pt x="42" y="62"/>
                  <a:pt x="43" y="59"/>
                </a:cubicBezTo>
                <a:close/>
                <a:moveTo>
                  <a:pt x="24" y="85"/>
                </a:moveTo>
                <a:cubicBezTo>
                  <a:pt x="24" y="75"/>
                  <a:pt x="24" y="75"/>
                  <a:pt x="24" y="75"/>
                </a:cubicBezTo>
                <a:cubicBezTo>
                  <a:pt x="24" y="72"/>
                  <a:pt x="27" y="69"/>
                  <a:pt x="30" y="69"/>
                </a:cubicBezTo>
                <a:cubicBezTo>
                  <a:pt x="30" y="69"/>
                  <a:pt x="31" y="69"/>
                  <a:pt x="32" y="69"/>
                </a:cubicBezTo>
                <a:cubicBezTo>
                  <a:pt x="34" y="75"/>
                  <a:pt x="40" y="79"/>
                  <a:pt x="46" y="79"/>
                </a:cubicBezTo>
                <a:cubicBezTo>
                  <a:pt x="53" y="79"/>
                  <a:pt x="58" y="75"/>
                  <a:pt x="61" y="69"/>
                </a:cubicBezTo>
                <a:cubicBezTo>
                  <a:pt x="61" y="69"/>
                  <a:pt x="62" y="69"/>
                  <a:pt x="62" y="69"/>
                </a:cubicBezTo>
                <a:cubicBezTo>
                  <a:pt x="66" y="69"/>
                  <a:pt x="69" y="72"/>
                  <a:pt x="69" y="75"/>
                </a:cubicBezTo>
                <a:cubicBezTo>
                  <a:pt x="69" y="85"/>
                  <a:pt x="69" y="85"/>
                  <a:pt x="69" y="85"/>
                </a:cubicBezTo>
                <a:lnTo>
                  <a:pt x="24" y="8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7" name="Freeform 88">
            <a:extLst>
              <a:ext uri="{FF2B5EF4-FFF2-40B4-BE49-F238E27FC236}">
                <a16:creationId xmlns:a16="http://schemas.microsoft.com/office/drawing/2014/main" id="{92C7C9BF-FDFA-49A4-AFEC-0AACB0DE4A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1878451"/>
            <a:ext cx="450533" cy="454462"/>
          </a:xfrm>
          <a:custGeom>
            <a:avLst/>
            <a:gdLst>
              <a:gd name="T0" fmla="*/ 4 w 160"/>
              <a:gd name="T1" fmla="*/ 52 h 160"/>
              <a:gd name="T2" fmla="*/ 4 w 160"/>
              <a:gd name="T3" fmla="*/ 60 h 160"/>
              <a:gd name="T4" fmla="*/ 22 w 160"/>
              <a:gd name="T5" fmla="*/ 56 h 160"/>
              <a:gd name="T6" fmla="*/ 156 w 160"/>
              <a:gd name="T7" fmla="*/ 52 h 160"/>
              <a:gd name="T8" fmla="*/ 138 w 160"/>
              <a:gd name="T9" fmla="*/ 56 h 160"/>
              <a:gd name="T10" fmla="*/ 156 w 160"/>
              <a:gd name="T11" fmla="*/ 60 h 160"/>
              <a:gd name="T12" fmla="*/ 156 w 160"/>
              <a:gd name="T13" fmla="*/ 52 h 160"/>
              <a:gd name="T14" fmla="*/ 28 w 160"/>
              <a:gd name="T15" fmla="*/ 102 h 160"/>
              <a:gd name="T16" fmla="*/ 18 w 160"/>
              <a:gd name="T17" fmla="*/ 118 h 160"/>
              <a:gd name="T18" fmla="*/ 24 w 160"/>
              <a:gd name="T19" fmla="*/ 118 h 160"/>
              <a:gd name="T20" fmla="*/ 34 w 160"/>
              <a:gd name="T21" fmla="*/ 102 h 160"/>
              <a:gd name="T22" fmla="*/ 129 w 160"/>
              <a:gd name="T23" fmla="*/ 1 h 160"/>
              <a:gd name="T24" fmla="*/ 119 w 160"/>
              <a:gd name="T25" fmla="*/ 16 h 160"/>
              <a:gd name="T26" fmla="*/ 125 w 160"/>
              <a:gd name="T27" fmla="*/ 16 h 160"/>
              <a:gd name="T28" fmla="*/ 135 w 160"/>
              <a:gd name="T29" fmla="*/ 1 h 160"/>
              <a:gd name="T30" fmla="*/ 31 w 160"/>
              <a:gd name="T31" fmla="*/ 1 h 160"/>
              <a:gd name="T32" fmla="*/ 25 w 160"/>
              <a:gd name="T33" fmla="*/ 7 h 160"/>
              <a:gd name="T34" fmla="*/ 38 w 160"/>
              <a:gd name="T35" fmla="*/ 18 h 160"/>
              <a:gd name="T36" fmla="*/ 41 w 160"/>
              <a:gd name="T37" fmla="*/ 11 h 160"/>
              <a:gd name="T38" fmla="*/ 132 w 160"/>
              <a:gd name="T39" fmla="*/ 102 h 160"/>
              <a:gd name="T40" fmla="*/ 126 w 160"/>
              <a:gd name="T41" fmla="*/ 107 h 160"/>
              <a:gd name="T42" fmla="*/ 139 w 160"/>
              <a:gd name="T43" fmla="*/ 119 h 160"/>
              <a:gd name="T44" fmla="*/ 142 w 160"/>
              <a:gd name="T45" fmla="*/ 112 h 160"/>
              <a:gd name="T46" fmla="*/ 31 w 160"/>
              <a:gd name="T47" fmla="*/ 61 h 160"/>
              <a:gd name="T48" fmla="*/ 54 w 160"/>
              <a:gd name="T49" fmla="*/ 128 h 160"/>
              <a:gd name="T50" fmla="*/ 61 w 160"/>
              <a:gd name="T51" fmla="*/ 160 h 160"/>
              <a:gd name="T52" fmla="*/ 106 w 160"/>
              <a:gd name="T53" fmla="*/ 152 h 160"/>
              <a:gd name="T54" fmla="*/ 116 w 160"/>
              <a:gd name="T55" fmla="*/ 100 h 160"/>
              <a:gd name="T56" fmla="*/ 80 w 160"/>
              <a:gd name="T57" fmla="*/ 11 h 160"/>
              <a:gd name="T58" fmla="*/ 61 w 160"/>
              <a:gd name="T59" fmla="*/ 152 h 160"/>
              <a:gd name="T60" fmla="*/ 80 w 160"/>
              <a:gd name="T61" fmla="*/ 147 h 160"/>
              <a:gd name="T62" fmla="*/ 80 w 160"/>
              <a:gd name="T63" fmla="*/ 139 h 160"/>
              <a:gd name="T64" fmla="*/ 61 w 160"/>
              <a:gd name="T65" fmla="*/ 134 h 160"/>
              <a:gd name="T66" fmla="*/ 98 w 160"/>
              <a:gd name="T67" fmla="*/ 152 h 160"/>
              <a:gd name="T68" fmla="*/ 69 w 160"/>
              <a:gd name="T69" fmla="*/ 69 h 160"/>
              <a:gd name="T70" fmla="*/ 85 w 160"/>
              <a:gd name="T71" fmla="*/ 80 h 160"/>
              <a:gd name="T72" fmla="*/ 82 w 160"/>
              <a:gd name="T73" fmla="*/ 127 h 160"/>
              <a:gd name="T74" fmla="*/ 75 w 160"/>
              <a:gd name="T75" fmla="*/ 81 h 160"/>
              <a:gd name="T76" fmla="*/ 109 w 160"/>
              <a:gd name="T77" fmla="*/ 95 h 160"/>
              <a:gd name="T78" fmla="*/ 90 w 160"/>
              <a:gd name="T79" fmla="*/ 127 h 160"/>
              <a:gd name="T80" fmla="*/ 100 w 160"/>
              <a:gd name="T81" fmla="*/ 67 h 160"/>
              <a:gd name="T82" fmla="*/ 97 w 160"/>
              <a:gd name="T83" fmla="*/ 61 h 160"/>
              <a:gd name="T84" fmla="*/ 60 w 160"/>
              <a:gd name="T85" fmla="*/ 63 h 160"/>
              <a:gd name="T86" fmla="*/ 67 w 160"/>
              <a:gd name="T87" fmla="*/ 83 h 160"/>
              <a:gd name="T88" fmla="*/ 61 w 160"/>
              <a:gd name="T89" fmla="*/ 127 h 160"/>
              <a:gd name="T90" fmla="*/ 39 w 160"/>
              <a:gd name="T91" fmla="*/ 61 h 160"/>
              <a:gd name="T92" fmla="*/ 121 w 160"/>
              <a:gd name="T93" fmla="*/ 6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60">
                <a:moveTo>
                  <a:pt x="18" y="52"/>
                </a:moveTo>
                <a:cubicBezTo>
                  <a:pt x="4" y="52"/>
                  <a:pt x="4" y="52"/>
                  <a:pt x="4" y="52"/>
                </a:cubicBezTo>
                <a:cubicBezTo>
                  <a:pt x="2" y="52"/>
                  <a:pt x="0" y="54"/>
                  <a:pt x="0" y="56"/>
                </a:cubicBezTo>
                <a:cubicBezTo>
                  <a:pt x="0" y="58"/>
                  <a:pt x="2" y="60"/>
                  <a:pt x="4" y="60"/>
                </a:cubicBezTo>
                <a:cubicBezTo>
                  <a:pt x="18" y="60"/>
                  <a:pt x="18" y="60"/>
                  <a:pt x="18" y="60"/>
                </a:cubicBezTo>
                <a:cubicBezTo>
                  <a:pt x="20" y="60"/>
                  <a:pt x="22" y="58"/>
                  <a:pt x="22" y="56"/>
                </a:cubicBezTo>
                <a:cubicBezTo>
                  <a:pt x="22" y="54"/>
                  <a:pt x="20" y="52"/>
                  <a:pt x="18" y="52"/>
                </a:cubicBezTo>
                <a:close/>
                <a:moveTo>
                  <a:pt x="156" y="52"/>
                </a:moveTo>
                <a:cubicBezTo>
                  <a:pt x="142" y="52"/>
                  <a:pt x="142" y="52"/>
                  <a:pt x="142" y="52"/>
                </a:cubicBezTo>
                <a:cubicBezTo>
                  <a:pt x="140" y="52"/>
                  <a:pt x="138" y="54"/>
                  <a:pt x="138" y="56"/>
                </a:cubicBezTo>
                <a:cubicBezTo>
                  <a:pt x="138" y="58"/>
                  <a:pt x="140" y="60"/>
                  <a:pt x="142" y="60"/>
                </a:cubicBezTo>
                <a:cubicBezTo>
                  <a:pt x="156" y="60"/>
                  <a:pt x="156" y="60"/>
                  <a:pt x="156" y="60"/>
                </a:cubicBezTo>
                <a:cubicBezTo>
                  <a:pt x="158" y="60"/>
                  <a:pt x="160" y="58"/>
                  <a:pt x="160" y="56"/>
                </a:cubicBezTo>
                <a:cubicBezTo>
                  <a:pt x="160" y="54"/>
                  <a:pt x="158" y="52"/>
                  <a:pt x="156" y="52"/>
                </a:cubicBezTo>
                <a:close/>
                <a:moveTo>
                  <a:pt x="34" y="102"/>
                </a:moveTo>
                <a:cubicBezTo>
                  <a:pt x="32" y="100"/>
                  <a:pt x="30" y="100"/>
                  <a:pt x="28" y="102"/>
                </a:cubicBezTo>
                <a:cubicBezTo>
                  <a:pt x="18" y="112"/>
                  <a:pt x="18" y="112"/>
                  <a:pt x="18" y="112"/>
                </a:cubicBezTo>
                <a:cubicBezTo>
                  <a:pt x="17" y="114"/>
                  <a:pt x="17" y="116"/>
                  <a:pt x="18" y="118"/>
                </a:cubicBezTo>
                <a:cubicBezTo>
                  <a:pt x="19" y="118"/>
                  <a:pt x="20" y="119"/>
                  <a:pt x="21" y="119"/>
                </a:cubicBezTo>
                <a:cubicBezTo>
                  <a:pt x="22" y="119"/>
                  <a:pt x="23" y="118"/>
                  <a:pt x="24" y="118"/>
                </a:cubicBezTo>
                <a:cubicBezTo>
                  <a:pt x="34" y="107"/>
                  <a:pt x="34" y="107"/>
                  <a:pt x="34" y="107"/>
                </a:cubicBezTo>
                <a:cubicBezTo>
                  <a:pt x="35" y="106"/>
                  <a:pt x="35" y="103"/>
                  <a:pt x="34" y="102"/>
                </a:cubicBezTo>
                <a:close/>
                <a:moveTo>
                  <a:pt x="135" y="1"/>
                </a:moveTo>
                <a:cubicBezTo>
                  <a:pt x="133" y="0"/>
                  <a:pt x="131" y="0"/>
                  <a:pt x="129" y="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8" y="13"/>
                  <a:pt x="118" y="15"/>
                  <a:pt x="119" y="16"/>
                </a:cubicBezTo>
                <a:cubicBezTo>
                  <a:pt x="120" y="17"/>
                  <a:pt x="121" y="18"/>
                  <a:pt x="122" y="18"/>
                </a:cubicBezTo>
                <a:cubicBezTo>
                  <a:pt x="123" y="18"/>
                  <a:pt x="124" y="17"/>
                  <a:pt x="125" y="16"/>
                </a:cubicBezTo>
                <a:cubicBezTo>
                  <a:pt x="135" y="7"/>
                  <a:pt x="135" y="7"/>
                  <a:pt x="135" y="7"/>
                </a:cubicBezTo>
                <a:cubicBezTo>
                  <a:pt x="136" y="5"/>
                  <a:pt x="136" y="3"/>
                  <a:pt x="135" y="1"/>
                </a:cubicBezTo>
                <a:close/>
                <a:moveTo>
                  <a:pt x="41" y="11"/>
                </a:moveTo>
                <a:cubicBezTo>
                  <a:pt x="31" y="1"/>
                  <a:pt x="31" y="1"/>
                  <a:pt x="31" y="1"/>
                </a:cubicBezTo>
                <a:cubicBezTo>
                  <a:pt x="29" y="0"/>
                  <a:pt x="27" y="0"/>
                  <a:pt x="25" y="1"/>
                </a:cubicBezTo>
                <a:cubicBezTo>
                  <a:pt x="24" y="3"/>
                  <a:pt x="24" y="5"/>
                  <a:pt x="25" y="7"/>
                </a:cubicBezTo>
                <a:cubicBezTo>
                  <a:pt x="35" y="16"/>
                  <a:pt x="35" y="16"/>
                  <a:pt x="35" y="16"/>
                </a:cubicBezTo>
                <a:cubicBezTo>
                  <a:pt x="36" y="17"/>
                  <a:pt x="37" y="18"/>
                  <a:pt x="38" y="18"/>
                </a:cubicBezTo>
                <a:cubicBezTo>
                  <a:pt x="39" y="18"/>
                  <a:pt x="40" y="17"/>
                  <a:pt x="41" y="16"/>
                </a:cubicBezTo>
                <a:cubicBezTo>
                  <a:pt x="42" y="15"/>
                  <a:pt x="42" y="12"/>
                  <a:pt x="41" y="11"/>
                </a:cubicBezTo>
                <a:close/>
                <a:moveTo>
                  <a:pt x="142" y="112"/>
                </a:moveTo>
                <a:cubicBezTo>
                  <a:pt x="132" y="102"/>
                  <a:pt x="132" y="102"/>
                  <a:pt x="132" y="102"/>
                </a:cubicBezTo>
                <a:cubicBezTo>
                  <a:pt x="130" y="100"/>
                  <a:pt x="128" y="100"/>
                  <a:pt x="126" y="102"/>
                </a:cubicBezTo>
                <a:cubicBezTo>
                  <a:pt x="125" y="103"/>
                  <a:pt x="125" y="106"/>
                  <a:pt x="126" y="107"/>
                </a:cubicBezTo>
                <a:cubicBezTo>
                  <a:pt x="136" y="118"/>
                  <a:pt x="136" y="118"/>
                  <a:pt x="136" y="118"/>
                </a:cubicBezTo>
                <a:cubicBezTo>
                  <a:pt x="137" y="118"/>
                  <a:pt x="138" y="119"/>
                  <a:pt x="139" y="119"/>
                </a:cubicBezTo>
                <a:cubicBezTo>
                  <a:pt x="140" y="119"/>
                  <a:pt x="141" y="118"/>
                  <a:pt x="142" y="118"/>
                </a:cubicBezTo>
                <a:cubicBezTo>
                  <a:pt x="143" y="116"/>
                  <a:pt x="143" y="114"/>
                  <a:pt x="142" y="112"/>
                </a:cubicBezTo>
                <a:close/>
                <a:moveTo>
                  <a:pt x="80" y="11"/>
                </a:moveTo>
                <a:cubicBezTo>
                  <a:pt x="53" y="11"/>
                  <a:pt x="31" y="33"/>
                  <a:pt x="31" y="61"/>
                </a:cubicBezTo>
                <a:cubicBezTo>
                  <a:pt x="31" y="74"/>
                  <a:pt x="36" y="88"/>
                  <a:pt x="44" y="100"/>
                </a:cubicBezTo>
                <a:cubicBezTo>
                  <a:pt x="50" y="108"/>
                  <a:pt x="54" y="118"/>
                  <a:pt x="54" y="128"/>
                </a:cubicBezTo>
                <a:cubicBezTo>
                  <a:pt x="54" y="152"/>
                  <a:pt x="54" y="152"/>
                  <a:pt x="54" y="152"/>
                </a:cubicBezTo>
                <a:cubicBezTo>
                  <a:pt x="54" y="157"/>
                  <a:pt x="57" y="160"/>
                  <a:pt x="61" y="160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103" y="160"/>
                  <a:pt x="106" y="157"/>
                  <a:pt x="106" y="152"/>
                </a:cubicBezTo>
                <a:cubicBezTo>
                  <a:pt x="106" y="128"/>
                  <a:pt x="106" y="128"/>
                  <a:pt x="106" y="128"/>
                </a:cubicBezTo>
                <a:cubicBezTo>
                  <a:pt x="106" y="118"/>
                  <a:pt x="109" y="108"/>
                  <a:pt x="116" y="100"/>
                </a:cubicBezTo>
                <a:cubicBezTo>
                  <a:pt x="124" y="88"/>
                  <a:pt x="128" y="74"/>
                  <a:pt x="128" y="61"/>
                </a:cubicBezTo>
                <a:cubicBezTo>
                  <a:pt x="128" y="33"/>
                  <a:pt x="107" y="11"/>
                  <a:pt x="80" y="11"/>
                </a:cubicBezTo>
                <a:close/>
                <a:moveTo>
                  <a:pt x="98" y="152"/>
                </a:moveTo>
                <a:cubicBezTo>
                  <a:pt x="61" y="152"/>
                  <a:pt x="61" y="152"/>
                  <a:pt x="61" y="152"/>
                </a:cubicBezTo>
                <a:cubicBezTo>
                  <a:pt x="61" y="147"/>
                  <a:pt x="61" y="147"/>
                  <a:pt x="61" y="147"/>
                </a:cubicBezTo>
                <a:cubicBezTo>
                  <a:pt x="80" y="147"/>
                  <a:pt x="80" y="147"/>
                  <a:pt x="80" y="147"/>
                </a:cubicBezTo>
                <a:cubicBezTo>
                  <a:pt x="82" y="147"/>
                  <a:pt x="84" y="145"/>
                  <a:pt x="84" y="143"/>
                </a:cubicBezTo>
                <a:cubicBezTo>
                  <a:pt x="84" y="141"/>
                  <a:pt x="82" y="139"/>
                  <a:pt x="80" y="139"/>
                </a:cubicBezTo>
                <a:cubicBezTo>
                  <a:pt x="61" y="139"/>
                  <a:pt x="61" y="139"/>
                  <a:pt x="61" y="139"/>
                </a:cubicBezTo>
                <a:cubicBezTo>
                  <a:pt x="61" y="134"/>
                  <a:pt x="61" y="134"/>
                  <a:pt x="61" y="134"/>
                </a:cubicBezTo>
                <a:cubicBezTo>
                  <a:pt x="98" y="134"/>
                  <a:pt x="98" y="134"/>
                  <a:pt x="98" y="134"/>
                </a:cubicBezTo>
                <a:cubicBezTo>
                  <a:pt x="98" y="152"/>
                  <a:pt x="98" y="152"/>
                  <a:pt x="98" y="152"/>
                </a:cubicBezTo>
                <a:close/>
                <a:moveTo>
                  <a:pt x="74" y="80"/>
                </a:moveTo>
                <a:cubicBezTo>
                  <a:pt x="69" y="69"/>
                  <a:pt x="69" y="69"/>
                  <a:pt x="69" y="69"/>
                </a:cubicBezTo>
                <a:cubicBezTo>
                  <a:pt x="90" y="69"/>
                  <a:pt x="90" y="69"/>
                  <a:pt x="90" y="69"/>
                </a:cubicBezTo>
                <a:cubicBezTo>
                  <a:pt x="85" y="80"/>
                  <a:pt x="85" y="80"/>
                  <a:pt x="85" y="80"/>
                </a:cubicBezTo>
                <a:cubicBezTo>
                  <a:pt x="85" y="80"/>
                  <a:pt x="85" y="81"/>
                  <a:pt x="85" y="81"/>
                </a:cubicBezTo>
                <a:cubicBezTo>
                  <a:pt x="82" y="127"/>
                  <a:pt x="82" y="127"/>
                  <a:pt x="82" y="127"/>
                </a:cubicBezTo>
                <a:cubicBezTo>
                  <a:pt x="78" y="127"/>
                  <a:pt x="78" y="127"/>
                  <a:pt x="78" y="127"/>
                </a:cubicBezTo>
                <a:cubicBezTo>
                  <a:pt x="75" y="81"/>
                  <a:pt x="75" y="81"/>
                  <a:pt x="75" y="81"/>
                </a:cubicBezTo>
                <a:cubicBezTo>
                  <a:pt x="75" y="81"/>
                  <a:pt x="75" y="80"/>
                  <a:pt x="74" y="80"/>
                </a:cubicBezTo>
                <a:close/>
                <a:moveTo>
                  <a:pt x="109" y="95"/>
                </a:moveTo>
                <a:cubicBezTo>
                  <a:pt x="102" y="105"/>
                  <a:pt x="99" y="116"/>
                  <a:pt x="98" y="127"/>
                </a:cubicBezTo>
                <a:cubicBezTo>
                  <a:pt x="90" y="127"/>
                  <a:pt x="90" y="127"/>
                  <a:pt x="90" y="127"/>
                </a:cubicBezTo>
                <a:cubicBezTo>
                  <a:pt x="93" y="83"/>
                  <a:pt x="93" y="83"/>
                  <a:pt x="93" y="83"/>
                </a:cubicBezTo>
                <a:cubicBezTo>
                  <a:pt x="100" y="67"/>
                  <a:pt x="100" y="67"/>
                  <a:pt x="100" y="67"/>
                </a:cubicBezTo>
                <a:cubicBezTo>
                  <a:pt x="101" y="66"/>
                  <a:pt x="101" y="64"/>
                  <a:pt x="100" y="63"/>
                </a:cubicBezTo>
                <a:cubicBezTo>
                  <a:pt x="99" y="62"/>
                  <a:pt x="98" y="61"/>
                  <a:pt x="97" y="61"/>
                </a:cubicBezTo>
                <a:cubicBezTo>
                  <a:pt x="63" y="61"/>
                  <a:pt x="63" y="61"/>
                  <a:pt x="63" y="61"/>
                </a:cubicBezTo>
                <a:cubicBezTo>
                  <a:pt x="62" y="61"/>
                  <a:pt x="61" y="62"/>
                  <a:pt x="60" y="63"/>
                </a:cubicBezTo>
                <a:cubicBezTo>
                  <a:pt x="59" y="64"/>
                  <a:pt x="59" y="66"/>
                  <a:pt x="60" y="67"/>
                </a:cubicBezTo>
                <a:cubicBezTo>
                  <a:pt x="67" y="83"/>
                  <a:pt x="67" y="83"/>
                  <a:pt x="67" y="83"/>
                </a:cubicBezTo>
                <a:cubicBezTo>
                  <a:pt x="70" y="127"/>
                  <a:pt x="70" y="127"/>
                  <a:pt x="70" y="127"/>
                </a:cubicBezTo>
                <a:cubicBezTo>
                  <a:pt x="61" y="127"/>
                  <a:pt x="61" y="127"/>
                  <a:pt x="61" y="127"/>
                </a:cubicBezTo>
                <a:cubicBezTo>
                  <a:pt x="61" y="116"/>
                  <a:pt x="57" y="105"/>
                  <a:pt x="50" y="95"/>
                </a:cubicBezTo>
                <a:cubicBezTo>
                  <a:pt x="43" y="85"/>
                  <a:pt x="39" y="73"/>
                  <a:pt x="39" y="61"/>
                </a:cubicBezTo>
                <a:cubicBezTo>
                  <a:pt x="39" y="38"/>
                  <a:pt x="57" y="18"/>
                  <a:pt x="80" y="18"/>
                </a:cubicBezTo>
                <a:cubicBezTo>
                  <a:pt x="102" y="18"/>
                  <a:pt x="121" y="38"/>
                  <a:pt x="121" y="61"/>
                </a:cubicBezTo>
                <a:cubicBezTo>
                  <a:pt x="121" y="73"/>
                  <a:pt x="116" y="85"/>
                  <a:pt x="109" y="9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8" name="Freeform 89">
            <a:extLst>
              <a:ext uri="{FF2B5EF4-FFF2-40B4-BE49-F238E27FC236}">
                <a16:creationId xmlns:a16="http://schemas.microsoft.com/office/drawing/2014/main" id="{C64BD059-CD9B-43F1-9C1E-1C38AF63E9D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2423281"/>
            <a:ext cx="450533" cy="374571"/>
          </a:xfrm>
          <a:custGeom>
            <a:avLst/>
            <a:gdLst>
              <a:gd name="T0" fmla="*/ 7 w 160"/>
              <a:gd name="T1" fmla="*/ 0 h 132"/>
              <a:gd name="T2" fmla="*/ 0 w 160"/>
              <a:gd name="T3" fmla="*/ 125 h 132"/>
              <a:gd name="T4" fmla="*/ 153 w 160"/>
              <a:gd name="T5" fmla="*/ 132 h 132"/>
              <a:gd name="T6" fmla="*/ 160 w 160"/>
              <a:gd name="T7" fmla="*/ 7 h 132"/>
              <a:gd name="T8" fmla="*/ 153 w 160"/>
              <a:gd name="T9" fmla="*/ 125 h 132"/>
              <a:gd name="T10" fmla="*/ 7 w 160"/>
              <a:gd name="T11" fmla="*/ 125 h 132"/>
              <a:gd name="T12" fmla="*/ 153 w 160"/>
              <a:gd name="T13" fmla="*/ 7 h 132"/>
              <a:gd name="T14" fmla="*/ 140 w 160"/>
              <a:gd name="T15" fmla="*/ 17 h 132"/>
              <a:gd name="T16" fmla="*/ 17 w 160"/>
              <a:gd name="T17" fmla="*/ 20 h 132"/>
              <a:gd name="T18" fmla="*/ 20 w 160"/>
              <a:gd name="T19" fmla="*/ 102 h 132"/>
              <a:gd name="T20" fmla="*/ 143 w 160"/>
              <a:gd name="T21" fmla="*/ 98 h 132"/>
              <a:gd name="T22" fmla="*/ 140 w 160"/>
              <a:gd name="T23" fmla="*/ 17 h 132"/>
              <a:gd name="T24" fmla="*/ 136 w 160"/>
              <a:gd name="T25" fmla="*/ 24 h 132"/>
              <a:gd name="T26" fmla="*/ 114 w 160"/>
              <a:gd name="T27" fmla="*/ 61 h 132"/>
              <a:gd name="T28" fmla="*/ 95 w 160"/>
              <a:gd name="T29" fmla="*/ 75 h 132"/>
              <a:gd name="T30" fmla="*/ 59 w 160"/>
              <a:gd name="T31" fmla="*/ 44 h 132"/>
              <a:gd name="T32" fmla="*/ 24 w 160"/>
              <a:gd name="T33" fmla="*/ 24 h 132"/>
              <a:gd name="T34" fmla="*/ 24 w 160"/>
              <a:gd name="T35" fmla="*/ 89 h 132"/>
              <a:gd name="T36" fmla="*/ 105 w 160"/>
              <a:gd name="T37" fmla="*/ 95 h 132"/>
              <a:gd name="T38" fmla="*/ 136 w 160"/>
              <a:gd name="T39" fmla="*/ 95 h 132"/>
              <a:gd name="T40" fmla="*/ 115 w 160"/>
              <a:gd name="T41" fmla="*/ 95 h 132"/>
              <a:gd name="T42" fmla="*/ 111 w 160"/>
              <a:gd name="T43" fmla="*/ 69 h 132"/>
              <a:gd name="T44" fmla="*/ 136 w 160"/>
              <a:gd name="T45" fmla="*/ 93 h 132"/>
              <a:gd name="T46" fmla="*/ 95 w 160"/>
              <a:gd name="T47" fmla="*/ 31 h 132"/>
              <a:gd name="T48" fmla="*/ 95 w 160"/>
              <a:gd name="T49" fmla="*/ 57 h 132"/>
              <a:gd name="T50" fmla="*/ 95 w 160"/>
              <a:gd name="T51" fmla="*/ 31 h 132"/>
              <a:gd name="T52" fmla="*/ 89 w 160"/>
              <a:gd name="T53" fmla="*/ 44 h 132"/>
              <a:gd name="T54" fmla="*/ 101 w 160"/>
              <a:gd name="T55" fmla="*/ 44 h 132"/>
              <a:gd name="T56" fmla="*/ 51 w 160"/>
              <a:gd name="T57" fmla="*/ 110 h 132"/>
              <a:gd name="T58" fmla="*/ 17 w 160"/>
              <a:gd name="T59" fmla="*/ 113 h 132"/>
              <a:gd name="T60" fmla="*/ 51 w 160"/>
              <a:gd name="T61" fmla="*/ 117 h 132"/>
              <a:gd name="T62" fmla="*/ 51 w 160"/>
              <a:gd name="T63" fmla="*/ 110 h 132"/>
              <a:gd name="T64" fmla="*/ 67 w 160"/>
              <a:gd name="T65" fmla="*/ 110 h 132"/>
              <a:gd name="T66" fmla="*/ 67 w 160"/>
              <a:gd name="T67" fmla="*/ 117 h 132"/>
              <a:gd name="T68" fmla="*/ 79 w 160"/>
              <a:gd name="T69" fmla="*/ 113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32">
                <a:moveTo>
                  <a:pt x="153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5"/>
                  <a:pt x="0" y="125"/>
                  <a:pt x="0" y="125"/>
                </a:cubicBezTo>
                <a:cubicBezTo>
                  <a:pt x="0" y="129"/>
                  <a:pt x="3" y="132"/>
                  <a:pt x="7" y="1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57" y="132"/>
                  <a:pt x="160" y="129"/>
                  <a:pt x="160" y="125"/>
                </a:cubicBezTo>
                <a:cubicBezTo>
                  <a:pt x="160" y="7"/>
                  <a:pt x="160" y="7"/>
                  <a:pt x="160" y="7"/>
                </a:cubicBezTo>
                <a:cubicBezTo>
                  <a:pt x="160" y="3"/>
                  <a:pt x="157" y="0"/>
                  <a:pt x="153" y="0"/>
                </a:cubicBezTo>
                <a:close/>
                <a:moveTo>
                  <a:pt x="153" y="125"/>
                </a:moveTo>
                <a:cubicBezTo>
                  <a:pt x="7" y="125"/>
                  <a:pt x="7" y="125"/>
                  <a:pt x="7" y="125"/>
                </a:cubicBezTo>
                <a:cubicBezTo>
                  <a:pt x="7" y="125"/>
                  <a:pt x="7" y="125"/>
                  <a:pt x="7" y="125"/>
                </a:cubicBezTo>
                <a:cubicBezTo>
                  <a:pt x="7" y="7"/>
                  <a:pt x="7" y="7"/>
                  <a:pt x="7" y="7"/>
                </a:cubicBezTo>
                <a:cubicBezTo>
                  <a:pt x="153" y="7"/>
                  <a:pt x="153" y="7"/>
                  <a:pt x="153" y="7"/>
                </a:cubicBezTo>
                <a:lnTo>
                  <a:pt x="153" y="125"/>
                </a:lnTo>
                <a:close/>
                <a:moveTo>
                  <a:pt x="140" y="17"/>
                </a:moveTo>
                <a:cubicBezTo>
                  <a:pt x="20" y="17"/>
                  <a:pt x="20" y="17"/>
                  <a:pt x="20" y="17"/>
                </a:cubicBezTo>
                <a:cubicBezTo>
                  <a:pt x="18" y="17"/>
                  <a:pt x="17" y="18"/>
                  <a:pt x="17" y="20"/>
                </a:cubicBezTo>
                <a:cubicBezTo>
                  <a:pt x="17" y="98"/>
                  <a:pt x="17" y="98"/>
                  <a:pt x="17" y="98"/>
                </a:cubicBezTo>
                <a:cubicBezTo>
                  <a:pt x="17" y="100"/>
                  <a:pt x="18" y="102"/>
                  <a:pt x="20" y="102"/>
                </a:cubicBezTo>
                <a:cubicBezTo>
                  <a:pt x="140" y="102"/>
                  <a:pt x="140" y="102"/>
                  <a:pt x="140" y="102"/>
                </a:cubicBezTo>
                <a:cubicBezTo>
                  <a:pt x="142" y="102"/>
                  <a:pt x="143" y="100"/>
                  <a:pt x="143" y="98"/>
                </a:cubicBezTo>
                <a:cubicBezTo>
                  <a:pt x="143" y="20"/>
                  <a:pt x="143" y="20"/>
                  <a:pt x="143" y="20"/>
                </a:cubicBezTo>
                <a:cubicBezTo>
                  <a:pt x="143" y="18"/>
                  <a:pt x="142" y="17"/>
                  <a:pt x="140" y="17"/>
                </a:cubicBezTo>
                <a:close/>
                <a:moveTo>
                  <a:pt x="24" y="24"/>
                </a:moveTo>
                <a:cubicBezTo>
                  <a:pt x="136" y="24"/>
                  <a:pt x="136" y="24"/>
                  <a:pt x="136" y="24"/>
                </a:cubicBezTo>
                <a:cubicBezTo>
                  <a:pt x="136" y="84"/>
                  <a:pt x="136" y="84"/>
                  <a:pt x="136" y="84"/>
                </a:cubicBezTo>
                <a:cubicBezTo>
                  <a:pt x="114" y="61"/>
                  <a:pt x="114" y="61"/>
                  <a:pt x="114" y="61"/>
                </a:cubicBezTo>
                <a:cubicBezTo>
                  <a:pt x="113" y="60"/>
                  <a:pt x="110" y="60"/>
                  <a:pt x="109" y="61"/>
                </a:cubicBezTo>
                <a:cubicBezTo>
                  <a:pt x="95" y="75"/>
                  <a:pt x="95" y="75"/>
                  <a:pt x="95" y="75"/>
                </a:cubicBezTo>
                <a:cubicBezTo>
                  <a:pt x="64" y="44"/>
                  <a:pt x="64" y="44"/>
                  <a:pt x="64" y="44"/>
                </a:cubicBezTo>
                <a:cubicBezTo>
                  <a:pt x="63" y="42"/>
                  <a:pt x="61" y="42"/>
                  <a:pt x="59" y="44"/>
                </a:cubicBezTo>
                <a:cubicBezTo>
                  <a:pt x="24" y="79"/>
                  <a:pt x="24" y="79"/>
                  <a:pt x="24" y="79"/>
                </a:cubicBezTo>
                <a:cubicBezTo>
                  <a:pt x="24" y="24"/>
                  <a:pt x="24" y="24"/>
                  <a:pt x="24" y="24"/>
                </a:cubicBezTo>
                <a:close/>
                <a:moveTo>
                  <a:pt x="24" y="95"/>
                </a:moveTo>
                <a:cubicBezTo>
                  <a:pt x="24" y="89"/>
                  <a:pt x="24" y="89"/>
                  <a:pt x="24" y="89"/>
                </a:cubicBezTo>
                <a:cubicBezTo>
                  <a:pt x="62" y="51"/>
                  <a:pt x="62" y="51"/>
                  <a:pt x="62" y="51"/>
                </a:cubicBezTo>
                <a:cubicBezTo>
                  <a:pt x="105" y="95"/>
                  <a:pt x="105" y="95"/>
                  <a:pt x="105" y="95"/>
                </a:cubicBezTo>
                <a:lnTo>
                  <a:pt x="24" y="95"/>
                </a:lnTo>
                <a:close/>
                <a:moveTo>
                  <a:pt x="136" y="95"/>
                </a:moveTo>
                <a:cubicBezTo>
                  <a:pt x="115" y="95"/>
                  <a:pt x="115" y="95"/>
                  <a:pt x="115" y="95"/>
                </a:cubicBezTo>
                <a:cubicBezTo>
                  <a:pt x="115" y="95"/>
                  <a:pt x="115" y="95"/>
                  <a:pt x="115" y="95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11" y="69"/>
                  <a:pt x="111" y="69"/>
                  <a:pt x="111" y="69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36" y="93"/>
                  <a:pt x="136" y="93"/>
                  <a:pt x="136" y="93"/>
                </a:cubicBezTo>
                <a:cubicBezTo>
                  <a:pt x="136" y="95"/>
                  <a:pt x="136" y="95"/>
                  <a:pt x="136" y="95"/>
                </a:cubicBezTo>
                <a:close/>
                <a:moveTo>
                  <a:pt x="95" y="31"/>
                </a:moveTo>
                <a:cubicBezTo>
                  <a:pt x="88" y="31"/>
                  <a:pt x="82" y="37"/>
                  <a:pt x="82" y="44"/>
                </a:cubicBezTo>
                <a:cubicBezTo>
                  <a:pt x="82" y="51"/>
                  <a:pt x="88" y="57"/>
                  <a:pt x="95" y="57"/>
                </a:cubicBezTo>
                <a:cubicBezTo>
                  <a:pt x="102" y="57"/>
                  <a:pt x="108" y="51"/>
                  <a:pt x="108" y="44"/>
                </a:cubicBezTo>
                <a:cubicBezTo>
                  <a:pt x="108" y="37"/>
                  <a:pt x="102" y="31"/>
                  <a:pt x="95" y="31"/>
                </a:cubicBezTo>
                <a:close/>
                <a:moveTo>
                  <a:pt x="95" y="50"/>
                </a:moveTo>
                <a:cubicBezTo>
                  <a:pt x="92" y="50"/>
                  <a:pt x="89" y="47"/>
                  <a:pt x="89" y="44"/>
                </a:cubicBezTo>
                <a:cubicBezTo>
                  <a:pt x="89" y="40"/>
                  <a:pt x="92" y="38"/>
                  <a:pt x="95" y="38"/>
                </a:cubicBezTo>
                <a:cubicBezTo>
                  <a:pt x="99" y="38"/>
                  <a:pt x="101" y="40"/>
                  <a:pt x="101" y="44"/>
                </a:cubicBezTo>
                <a:cubicBezTo>
                  <a:pt x="101" y="47"/>
                  <a:pt x="99" y="50"/>
                  <a:pt x="95" y="50"/>
                </a:cubicBezTo>
                <a:close/>
                <a:moveTo>
                  <a:pt x="51" y="110"/>
                </a:moveTo>
                <a:cubicBezTo>
                  <a:pt x="20" y="110"/>
                  <a:pt x="20" y="110"/>
                  <a:pt x="20" y="110"/>
                </a:cubicBezTo>
                <a:cubicBezTo>
                  <a:pt x="18" y="110"/>
                  <a:pt x="17" y="111"/>
                  <a:pt x="17" y="113"/>
                </a:cubicBezTo>
                <a:cubicBezTo>
                  <a:pt x="17" y="115"/>
                  <a:pt x="18" y="117"/>
                  <a:pt x="20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3" y="117"/>
                  <a:pt x="55" y="115"/>
                  <a:pt x="55" y="113"/>
                </a:cubicBezTo>
                <a:cubicBezTo>
                  <a:pt x="55" y="111"/>
                  <a:pt x="53" y="110"/>
                  <a:pt x="51" y="110"/>
                </a:cubicBezTo>
                <a:close/>
                <a:moveTo>
                  <a:pt x="75" y="110"/>
                </a:moveTo>
                <a:cubicBezTo>
                  <a:pt x="67" y="110"/>
                  <a:pt x="67" y="110"/>
                  <a:pt x="67" y="110"/>
                </a:cubicBezTo>
                <a:cubicBezTo>
                  <a:pt x="65" y="110"/>
                  <a:pt x="64" y="111"/>
                  <a:pt x="64" y="113"/>
                </a:cubicBezTo>
                <a:cubicBezTo>
                  <a:pt x="64" y="115"/>
                  <a:pt x="65" y="117"/>
                  <a:pt x="67" y="117"/>
                </a:cubicBezTo>
                <a:cubicBezTo>
                  <a:pt x="75" y="117"/>
                  <a:pt x="75" y="117"/>
                  <a:pt x="75" y="117"/>
                </a:cubicBezTo>
                <a:cubicBezTo>
                  <a:pt x="77" y="117"/>
                  <a:pt x="79" y="115"/>
                  <a:pt x="79" y="113"/>
                </a:cubicBezTo>
                <a:cubicBezTo>
                  <a:pt x="79" y="111"/>
                  <a:pt x="77" y="110"/>
                  <a:pt x="75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89" name="Freeform 90">
            <a:extLst>
              <a:ext uri="{FF2B5EF4-FFF2-40B4-BE49-F238E27FC236}">
                <a16:creationId xmlns:a16="http://schemas.microsoft.com/office/drawing/2014/main" id="{F2F147C1-DB22-424C-A33F-6756DDA73A6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2945844"/>
            <a:ext cx="450533" cy="350997"/>
          </a:xfrm>
          <a:custGeom>
            <a:avLst/>
            <a:gdLst>
              <a:gd name="T0" fmla="*/ 62 w 160"/>
              <a:gd name="T1" fmla="*/ 86 h 124"/>
              <a:gd name="T2" fmla="*/ 58 w 160"/>
              <a:gd name="T3" fmla="*/ 102 h 124"/>
              <a:gd name="T4" fmla="*/ 98 w 160"/>
              <a:gd name="T5" fmla="*/ 107 h 124"/>
              <a:gd name="T6" fmla="*/ 102 w 160"/>
              <a:gd name="T7" fmla="*/ 91 h 124"/>
              <a:gd name="T8" fmla="*/ 96 w 160"/>
              <a:gd name="T9" fmla="*/ 100 h 124"/>
              <a:gd name="T10" fmla="*/ 64 w 160"/>
              <a:gd name="T11" fmla="*/ 92 h 124"/>
              <a:gd name="T12" fmla="*/ 96 w 160"/>
              <a:gd name="T13" fmla="*/ 100 h 124"/>
              <a:gd name="T14" fmla="*/ 158 w 160"/>
              <a:gd name="T15" fmla="*/ 59 h 124"/>
              <a:gd name="T16" fmla="*/ 125 w 160"/>
              <a:gd name="T17" fmla="*/ 7 h 124"/>
              <a:gd name="T18" fmla="*/ 121 w 160"/>
              <a:gd name="T19" fmla="*/ 3 h 124"/>
              <a:gd name="T20" fmla="*/ 42 w 160"/>
              <a:gd name="T21" fmla="*/ 0 h 124"/>
              <a:gd name="T22" fmla="*/ 39 w 160"/>
              <a:gd name="T23" fmla="*/ 7 h 124"/>
              <a:gd name="T24" fmla="*/ 25 w 160"/>
              <a:gd name="T25" fmla="*/ 13 h 124"/>
              <a:gd name="T26" fmla="*/ 2 w 160"/>
              <a:gd name="T27" fmla="*/ 59 h 124"/>
              <a:gd name="T28" fmla="*/ 0 w 160"/>
              <a:gd name="T29" fmla="*/ 114 h 124"/>
              <a:gd name="T30" fmla="*/ 149 w 160"/>
              <a:gd name="T31" fmla="*/ 124 h 124"/>
              <a:gd name="T32" fmla="*/ 160 w 160"/>
              <a:gd name="T33" fmla="*/ 65 h 124"/>
              <a:gd name="T34" fmla="*/ 121 w 160"/>
              <a:gd name="T35" fmla="*/ 14 h 124"/>
              <a:gd name="T36" fmla="*/ 129 w 160"/>
              <a:gd name="T37" fmla="*/ 17 h 124"/>
              <a:gd name="T38" fmla="*/ 135 w 160"/>
              <a:gd name="T39" fmla="*/ 54 h 124"/>
              <a:gd name="T40" fmla="*/ 132 w 160"/>
              <a:gd name="T41" fmla="*/ 39 h 124"/>
              <a:gd name="T42" fmla="*/ 128 w 160"/>
              <a:gd name="T43" fmla="*/ 23 h 124"/>
              <a:gd name="T44" fmla="*/ 121 w 160"/>
              <a:gd name="T45" fmla="*/ 20 h 124"/>
              <a:gd name="T46" fmla="*/ 129 w 160"/>
              <a:gd name="T47" fmla="*/ 46 h 124"/>
              <a:gd name="T48" fmla="*/ 113 w 160"/>
              <a:gd name="T49" fmla="*/ 54 h 124"/>
              <a:gd name="T50" fmla="*/ 102 w 160"/>
              <a:gd name="T51" fmla="*/ 68 h 124"/>
              <a:gd name="T52" fmla="*/ 59 w 160"/>
              <a:gd name="T53" fmla="*/ 68 h 124"/>
              <a:gd name="T54" fmla="*/ 54 w 160"/>
              <a:gd name="T55" fmla="*/ 58 h 124"/>
              <a:gd name="T56" fmla="*/ 31 w 160"/>
              <a:gd name="T57" fmla="*/ 54 h 124"/>
              <a:gd name="T58" fmla="*/ 129 w 160"/>
              <a:gd name="T59" fmla="*/ 46 h 124"/>
              <a:gd name="T60" fmla="*/ 115 w 160"/>
              <a:gd name="T61" fmla="*/ 6 h 124"/>
              <a:gd name="T62" fmla="*/ 45 w 160"/>
              <a:gd name="T63" fmla="*/ 20 h 124"/>
              <a:gd name="T64" fmla="*/ 122 w 160"/>
              <a:gd name="T65" fmla="*/ 26 h 124"/>
              <a:gd name="T66" fmla="*/ 38 w 160"/>
              <a:gd name="T67" fmla="*/ 39 h 124"/>
              <a:gd name="T68" fmla="*/ 122 w 160"/>
              <a:gd name="T69" fmla="*/ 26 h 124"/>
              <a:gd name="T70" fmla="*/ 35 w 160"/>
              <a:gd name="T71" fmla="*/ 14 h 124"/>
              <a:gd name="T72" fmla="*/ 39 w 160"/>
              <a:gd name="T73" fmla="*/ 20 h 124"/>
              <a:gd name="T74" fmla="*/ 32 w 160"/>
              <a:gd name="T75" fmla="*/ 23 h 124"/>
              <a:gd name="T76" fmla="*/ 28 w 160"/>
              <a:gd name="T77" fmla="*/ 39 h 124"/>
              <a:gd name="T78" fmla="*/ 25 w 160"/>
              <a:gd name="T79" fmla="*/ 54 h 124"/>
              <a:gd name="T80" fmla="*/ 31 w 160"/>
              <a:gd name="T81" fmla="*/ 17 h 124"/>
              <a:gd name="T82" fmla="*/ 11 w 160"/>
              <a:gd name="T83" fmla="*/ 118 h 124"/>
              <a:gd name="T84" fmla="*/ 7 w 160"/>
              <a:gd name="T85" fmla="*/ 65 h 124"/>
              <a:gd name="T86" fmla="*/ 47 w 160"/>
              <a:gd name="T87" fmla="*/ 61 h 124"/>
              <a:gd name="T88" fmla="*/ 52 w 160"/>
              <a:gd name="T89" fmla="*/ 71 h 124"/>
              <a:gd name="T90" fmla="*/ 101 w 160"/>
              <a:gd name="T91" fmla="*/ 75 h 124"/>
              <a:gd name="T92" fmla="*/ 112 w 160"/>
              <a:gd name="T93" fmla="*/ 61 h 124"/>
              <a:gd name="T94" fmla="*/ 113 w 160"/>
              <a:gd name="T95" fmla="*/ 61 h 124"/>
              <a:gd name="T96" fmla="*/ 153 w 160"/>
              <a:gd name="T97" fmla="*/ 65 h 124"/>
              <a:gd name="T98" fmla="*/ 153 w 160"/>
              <a:gd name="T99" fmla="*/ 114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24">
                <a:moveTo>
                  <a:pt x="98" y="86"/>
                </a:moveTo>
                <a:cubicBezTo>
                  <a:pt x="62" y="86"/>
                  <a:pt x="62" y="86"/>
                  <a:pt x="62" y="86"/>
                </a:cubicBezTo>
                <a:cubicBezTo>
                  <a:pt x="60" y="86"/>
                  <a:pt x="58" y="88"/>
                  <a:pt x="58" y="91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05"/>
                  <a:pt x="60" y="107"/>
                  <a:pt x="62" y="107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00" y="107"/>
                  <a:pt x="102" y="105"/>
                  <a:pt x="102" y="102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2" y="88"/>
                  <a:pt x="100" y="86"/>
                  <a:pt x="98" y="86"/>
                </a:cubicBezTo>
                <a:close/>
                <a:moveTo>
                  <a:pt x="96" y="100"/>
                </a:moveTo>
                <a:cubicBezTo>
                  <a:pt x="64" y="100"/>
                  <a:pt x="64" y="100"/>
                  <a:pt x="64" y="100"/>
                </a:cubicBezTo>
                <a:cubicBezTo>
                  <a:pt x="64" y="92"/>
                  <a:pt x="64" y="92"/>
                  <a:pt x="64" y="92"/>
                </a:cubicBezTo>
                <a:cubicBezTo>
                  <a:pt x="96" y="92"/>
                  <a:pt x="96" y="92"/>
                  <a:pt x="96" y="92"/>
                </a:cubicBezTo>
                <a:lnTo>
                  <a:pt x="96" y="100"/>
                </a:lnTo>
                <a:close/>
                <a:moveTo>
                  <a:pt x="158" y="59"/>
                </a:moveTo>
                <a:cubicBezTo>
                  <a:pt x="158" y="59"/>
                  <a:pt x="158" y="59"/>
                  <a:pt x="158" y="59"/>
                </a:cubicBezTo>
                <a:cubicBezTo>
                  <a:pt x="135" y="13"/>
                  <a:pt x="135" y="13"/>
                  <a:pt x="135" y="13"/>
                </a:cubicBezTo>
                <a:cubicBezTo>
                  <a:pt x="133" y="10"/>
                  <a:pt x="130" y="7"/>
                  <a:pt x="125" y="7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3"/>
                  <a:pt x="121" y="3"/>
                  <a:pt x="121" y="3"/>
                </a:cubicBezTo>
                <a:cubicBezTo>
                  <a:pt x="121" y="1"/>
                  <a:pt x="120" y="0"/>
                  <a:pt x="118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0" y="0"/>
                  <a:pt x="39" y="1"/>
                  <a:pt x="39" y="3"/>
                </a:cubicBezTo>
                <a:cubicBezTo>
                  <a:pt x="39" y="7"/>
                  <a:pt x="39" y="7"/>
                  <a:pt x="39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0" y="7"/>
                  <a:pt x="27" y="10"/>
                  <a:pt x="25" y="13"/>
                </a:cubicBezTo>
                <a:cubicBezTo>
                  <a:pt x="2" y="59"/>
                  <a:pt x="2" y="59"/>
                  <a:pt x="2" y="59"/>
                </a:cubicBezTo>
                <a:cubicBezTo>
                  <a:pt x="2" y="59"/>
                  <a:pt x="2" y="59"/>
                  <a:pt x="2" y="59"/>
                </a:cubicBezTo>
                <a:cubicBezTo>
                  <a:pt x="1" y="61"/>
                  <a:pt x="0" y="63"/>
                  <a:pt x="0" y="65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20"/>
                  <a:pt x="5" y="124"/>
                  <a:pt x="11" y="124"/>
                </a:cubicBezTo>
                <a:cubicBezTo>
                  <a:pt x="149" y="124"/>
                  <a:pt x="149" y="124"/>
                  <a:pt x="149" y="124"/>
                </a:cubicBezTo>
                <a:cubicBezTo>
                  <a:pt x="155" y="124"/>
                  <a:pt x="160" y="120"/>
                  <a:pt x="160" y="114"/>
                </a:cubicBezTo>
                <a:cubicBezTo>
                  <a:pt x="160" y="65"/>
                  <a:pt x="160" y="65"/>
                  <a:pt x="160" y="65"/>
                </a:cubicBezTo>
                <a:cubicBezTo>
                  <a:pt x="160" y="63"/>
                  <a:pt x="159" y="61"/>
                  <a:pt x="158" y="59"/>
                </a:cubicBezTo>
                <a:close/>
                <a:moveTo>
                  <a:pt x="121" y="14"/>
                </a:moveTo>
                <a:cubicBezTo>
                  <a:pt x="125" y="14"/>
                  <a:pt x="125" y="14"/>
                  <a:pt x="125" y="14"/>
                </a:cubicBezTo>
                <a:cubicBezTo>
                  <a:pt x="127" y="14"/>
                  <a:pt x="128" y="15"/>
                  <a:pt x="129" y="17"/>
                </a:cubicBezTo>
                <a:cubicBezTo>
                  <a:pt x="148" y="54"/>
                  <a:pt x="148" y="54"/>
                  <a:pt x="148" y="54"/>
                </a:cubicBezTo>
                <a:cubicBezTo>
                  <a:pt x="135" y="54"/>
                  <a:pt x="135" y="54"/>
                  <a:pt x="135" y="54"/>
                </a:cubicBezTo>
                <a:cubicBezTo>
                  <a:pt x="135" y="43"/>
                  <a:pt x="135" y="43"/>
                  <a:pt x="135" y="43"/>
                </a:cubicBezTo>
                <a:cubicBezTo>
                  <a:pt x="135" y="41"/>
                  <a:pt x="134" y="39"/>
                  <a:pt x="132" y="39"/>
                </a:cubicBezTo>
                <a:cubicBezTo>
                  <a:pt x="128" y="39"/>
                  <a:pt x="128" y="39"/>
                  <a:pt x="128" y="39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28" y="21"/>
                  <a:pt x="127" y="20"/>
                  <a:pt x="125" y="20"/>
                </a:cubicBezTo>
                <a:cubicBezTo>
                  <a:pt x="121" y="20"/>
                  <a:pt x="121" y="20"/>
                  <a:pt x="121" y="20"/>
                </a:cubicBezTo>
                <a:lnTo>
                  <a:pt x="121" y="14"/>
                </a:lnTo>
                <a:close/>
                <a:moveTo>
                  <a:pt x="129" y="46"/>
                </a:moveTo>
                <a:cubicBezTo>
                  <a:pt x="129" y="54"/>
                  <a:pt x="129" y="54"/>
                  <a:pt x="129" y="54"/>
                </a:cubicBezTo>
                <a:cubicBezTo>
                  <a:pt x="113" y="54"/>
                  <a:pt x="113" y="54"/>
                  <a:pt x="113" y="54"/>
                </a:cubicBezTo>
                <a:cubicBezTo>
                  <a:pt x="110" y="54"/>
                  <a:pt x="107" y="56"/>
                  <a:pt x="106" y="58"/>
                </a:cubicBezTo>
                <a:cubicBezTo>
                  <a:pt x="102" y="68"/>
                  <a:pt x="102" y="68"/>
                  <a:pt x="102" y="68"/>
                </a:cubicBezTo>
                <a:cubicBezTo>
                  <a:pt x="102" y="68"/>
                  <a:pt x="101" y="68"/>
                  <a:pt x="101" y="68"/>
                </a:cubicBezTo>
                <a:cubicBezTo>
                  <a:pt x="59" y="68"/>
                  <a:pt x="59" y="68"/>
                  <a:pt x="59" y="68"/>
                </a:cubicBezTo>
                <a:cubicBezTo>
                  <a:pt x="59" y="68"/>
                  <a:pt x="58" y="68"/>
                  <a:pt x="58" y="68"/>
                </a:cubicBezTo>
                <a:cubicBezTo>
                  <a:pt x="54" y="58"/>
                  <a:pt x="54" y="58"/>
                  <a:pt x="54" y="58"/>
                </a:cubicBezTo>
                <a:cubicBezTo>
                  <a:pt x="53" y="56"/>
                  <a:pt x="50" y="54"/>
                  <a:pt x="47" y="54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46"/>
                  <a:pt x="31" y="46"/>
                  <a:pt x="31" y="46"/>
                </a:cubicBezTo>
                <a:lnTo>
                  <a:pt x="129" y="46"/>
                </a:lnTo>
                <a:close/>
                <a:moveTo>
                  <a:pt x="45" y="6"/>
                </a:moveTo>
                <a:cubicBezTo>
                  <a:pt x="115" y="6"/>
                  <a:pt x="115" y="6"/>
                  <a:pt x="115" y="6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45" y="20"/>
                  <a:pt x="45" y="20"/>
                  <a:pt x="45" y="20"/>
                </a:cubicBezTo>
                <a:lnTo>
                  <a:pt x="45" y="6"/>
                </a:lnTo>
                <a:close/>
                <a:moveTo>
                  <a:pt x="122" y="26"/>
                </a:moveTo>
                <a:cubicBezTo>
                  <a:pt x="122" y="39"/>
                  <a:pt x="122" y="39"/>
                  <a:pt x="122" y="39"/>
                </a:cubicBezTo>
                <a:cubicBezTo>
                  <a:pt x="38" y="39"/>
                  <a:pt x="38" y="39"/>
                  <a:pt x="38" y="39"/>
                </a:cubicBezTo>
                <a:cubicBezTo>
                  <a:pt x="38" y="26"/>
                  <a:pt x="38" y="26"/>
                  <a:pt x="38" y="26"/>
                </a:cubicBezTo>
                <a:lnTo>
                  <a:pt x="122" y="26"/>
                </a:lnTo>
                <a:close/>
                <a:moveTo>
                  <a:pt x="31" y="17"/>
                </a:moveTo>
                <a:cubicBezTo>
                  <a:pt x="32" y="15"/>
                  <a:pt x="33" y="14"/>
                  <a:pt x="35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20"/>
                  <a:pt x="39" y="20"/>
                  <a:pt x="39" y="20"/>
                </a:cubicBezTo>
                <a:cubicBezTo>
                  <a:pt x="35" y="20"/>
                  <a:pt x="35" y="20"/>
                  <a:pt x="35" y="20"/>
                </a:cubicBezTo>
                <a:cubicBezTo>
                  <a:pt x="33" y="20"/>
                  <a:pt x="32" y="21"/>
                  <a:pt x="32" y="23"/>
                </a:cubicBezTo>
                <a:cubicBezTo>
                  <a:pt x="32" y="39"/>
                  <a:pt x="32" y="39"/>
                  <a:pt x="32" y="39"/>
                </a:cubicBezTo>
                <a:cubicBezTo>
                  <a:pt x="28" y="39"/>
                  <a:pt x="28" y="39"/>
                  <a:pt x="28" y="39"/>
                </a:cubicBezTo>
                <a:cubicBezTo>
                  <a:pt x="26" y="39"/>
                  <a:pt x="25" y="41"/>
                  <a:pt x="25" y="43"/>
                </a:cubicBezTo>
                <a:cubicBezTo>
                  <a:pt x="25" y="54"/>
                  <a:pt x="25" y="54"/>
                  <a:pt x="25" y="54"/>
                </a:cubicBezTo>
                <a:cubicBezTo>
                  <a:pt x="12" y="54"/>
                  <a:pt x="12" y="54"/>
                  <a:pt x="12" y="54"/>
                </a:cubicBezTo>
                <a:lnTo>
                  <a:pt x="31" y="17"/>
                </a:lnTo>
                <a:close/>
                <a:moveTo>
                  <a:pt x="149" y="118"/>
                </a:moveTo>
                <a:cubicBezTo>
                  <a:pt x="11" y="118"/>
                  <a:pt x="11" y="118"/>
                  <a:pt x="11" y="118"/>
                </a:cubicBezTo>
                <a:cubicBezTo>
                  <a:pt x="9" y="118"/>
                  <a:pt x="7" y="116"/>
                  <a:pt x="7" y="114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63"/>
                  <a:pt x="9" y="61"/>
                  <a:pt x="11" y="61"/>
                </a:cubicBezTo>
                <a:cubicBezTo>
                  <a:pt x="47" y="61"/>
                  <a:pt x="47" y="61"/>
                  <a:pt x="47" y="61"/>
                </a:cubicBezTo>
                <a:cubicBezTo>
                  <a:pt x="47" y="61"/>
                  <a:pt x="48" y="61"/>
                  <a:pt x="48" y="61"/>
                </a:cubicBezTo>
                <a:cubicBezTo>
                  <a:pt x="52" y="71"/>
                  <a:pt x="52" y="71"/>
                  <a:pt x="52" y="71"/>
                </a:cubicBezTo>
                <a:cubicBezTo>
                  <a:pt x="53" y="74"/>
                  <a:pt x="56" y="75"/>
                  <a:pt x="59" y="75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4" y="75"/>
                  <a:pt x="107" y="74"/>
                  <a:pt x="108" y="71"/>
                </a:cubicBezTo>
                <a:cubicBezTo>
                  <a:pt x="112" y="61"/>
                  <a:pt x="112" y="61"/>
                  <a:pt x="112" y="61"/>
                </a:cubicBezTo>
                <a:cubicBezTo>
                  <a:pt x="112" y="61"/>
                  <a:pt x="112" y="61"/>
                  <a:pt x="112" y="61"/>
                </a:cubicBezTo>
                <a:cubicBezTo>
                  <a:pt x="112" y="61"/>
                  <a:pt x="113" y="61"/>
                  <a:pt x="113" y="61"/>
                </a:cubicBezTo>
                <a:cubicBezTo>
                  <a:pt x="149" y="61"/>
                  <a:pt x="149" y="61"/>
                  <a:pt x="149" y="61"/>
                </a:cubicBezTo>
                <a:cubicBezTo>
                  <a:pt x="151" y="61"/>
                  <a:pt x="153" y="63"/>
                  <a:pt x="153" y="65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3" y="114"/>
                  <a:pt x="153" y="114"/>
                  <a:pt x="153" y="114"/>
                </a:cubicBezTo>
                <a:cubicBezTo>
                  <a:pt x="153" y="116"/>
                  <a:pt x="151" y="118"/>
                  <a:pt x="149" y="11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0" name="Freeform 91">
            <a:extLst>
              <a:ext uri="{FF2B5EF4-FFF2-40B4-BE49-F238E27FC236}">
                <a16:creationId xmlns:a16="http://schemas.microsoft.com/office/drawing/2014/main" id="{06ED7FFF-FC46-4F30-BDF9-D26B432E607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94384" y="3484128"/>
            <a:ext cx="103466" cy="85130"/>
          </a:xfrm>
          <a:custGeom>
            <a:avLst/>
            <a:gdLst>
              <a:gd name="T0" fmla="*/ 33 w 37"/>
              <a:gd name="T1" fmla="*/ 6 h 30"/>
              <a:gd name="T2" fmla="*/ 20 w 37"/>
              <a:gd name="T3" fmla="*/ 0 h 30"/>
              <a:gd name="T4" fmla="*/ 1 w 37"/>
              <a:gd name="T5" fmla="*/ 15 h 30"/>
              <a:gd name="T6" fmla="*/ 4 w 37"/>
              <a:gd name="T7" fmla="*/ 25 h 30"/>
              <a:gd name="T8" fmla="*/ 17 w 37"/>
              <a:gd name="T9" fmla="*/ 30 h 30"/>
              <a:gd name="T10" fmla="*/ 36 w 37"/>
              <a:gd name="T11" fmla="*/ 16 h 30"/>
              <a:gd name="T12" fmla="*/ 33 w 37"/>
              <a:gd name="T13" fmla="*/ 6 h 30"/>
              <a:gd name="T14" fmla="*/ 28 w 37"/>
              <a:gd name="T15" fmla="*/ 15 h 30"/>
              <a:gd name="T16" fmla="*/ 17 w 37"/>
              <a:gd name="T17" fmla="*/ 22 h 30"/>
              <a:gd name="T18" fmla="*/ 10 w 37"/>
              <a:gd name="T19" fmla="*/ 20 h 30"/>
              <a:gd name="T20" fmla="*/ 8 w 37"/>
              <a:gd name="T21" fmla="*/ 16 h 30"/>
              <a:gd name="T22" fmla="*/ 20 w 37"/>
              <a:gd name="T23" fmla="*/ 8 h 30"/>
              <a:gd name="T24" fmla="*/ 27 w 37"/>
              <a:gd name="T25" fmla="*/ 11 h 30"/>
              <a:gd name="T26" fmla="*/ 28 w 37"/>
              <a:gd name="T27" fmla="*/ 1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7" h="30">
                <a:moveTo>
                  <a:pt x="33" y="6"/>
                </a:moveTo>
                <a:cubicBezTo>
                  <a:pt x="30" y="2"/>
                  <a:pt x="25" y="0"/>
                  <a:pt x="20" y="0"/>
                </a:cubicBezTo>
                <a:cubicBezTo>
                  <a:pt x="10" y="0"/>
                  <a:pt x="2" y="7"/>
                  <a:pt x="1" y="15"/>
                </a:cubicBezTo>
                <a:cubicBezTo>
                  <a:pt x="0" y="18"/>
                  <a:pt x="1" y="22"/>
                  <a:pt x="4" y="25"/>
                </a:cubicBezTo>
                <a:cubicBezTo>
                  <a:pt x="7" y="28"/>
                  <a:pt x="12" y="30"/>
                  <a:pt x="17" y="30"/>
                </a:cubicBezTo>
                <a:cubicBezTo>
                  <a:pt x="27" y="30"/>
                  <a:pt x="35" y="24"/>
                  <a:pt x="36" y="16"/>
                </a:cubicBezTo>
                <a:cubicBezTo>
                  <a:pt x="37" y="12"/>
                  <a:pt x="35" y="8"/>
                  <a:pt x="33" y="6"/>
                </a:cubicBezTo>
                <a:close/>
                <a:moveTo>
                  <a:pt x="28" y="15"/>
                </a:moveTo>
                <a:cubicBezTo>
                  <a:pt x="28" y="19"/>
                  <a:pt x="23" y="22"/>
                  <a:pt x="17" y="22"/>
                </a:cubicBezTo>
                <a:cubicBezTo>
                  <a:pt x="14" y="22"/>
                  <a:pt x="11" y="21"/>
                  <a:pt x="10" y="20"/>
                </a:cubicBezTo>
                <a:cubicBezTo>
                  <a:pt x="9" y="18"/>
                  <a:pt x="8" y="17"/>
                  <a:pt x="8" y="16"/>
                </a:cubicBezTo>
                <a:cubicBezTo>
                  <a:pt x="9" y="11"/>
                  <a:pt x="14" y="8"/>
                  <a:pt x="20" y="8"/>
                </a:cubicBezTo>
                <a:cubicBezTo>
                  <a:pt x="23" y="8"/>
                  <a:pt x="26" y="9"/>
                  <a:pt x="27" y="11"/>
                </a:cubicBezTo>
                <a:cubicBezTo>
                  <a:pt x="28" y="12"/>
                  <a:pt x="29" y="13"/>
                  <a:pt x="28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1" name="Freeform 92">
            <a:extLst>
              <a:ext uri="{FF2B5EF4-FFF2-40B4-BE49-F238E27FC236}">
                <a16:creationId xmlns:a16="http://schemas.microsoft.com/office/drawing/2014/main" id="{91D5DE30-F15D-4271-83A5-2E0F4BB90A1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577359" y="3578424"/>
            <a:ext cx="110014" cy="201692"/>
          </a:xfrm>
          <a:custGeom>
            <a:avLst/>
            <a:gdLst>
              <a:gd name="T0" fmla="*/ 35 w 39"/>
              <a:gd name="T1" fmla="*/ 55 h 71"/>
              <a:gd name="T2" fmla="*/ 34 w 39"/>
              <a:gd name="T3" fmla="*/ 42 h 71"/>
              <a:gd name="T4" fmla="*/ 34 w 39"/>
              <a:gd name="T5" fmla="*/ 40 h 71"/>
              <a:gd name="T6" fmla="*/ 38 w 39"/>
              <a:gd name="T7" fmla="*/ 25 h 71"/>
              <a:gd name="T8" fmla="*/ 38 w 39"/>
              <a:gd name="T9" fmla="*/ 25 h 71"/>
              <a:gd name="T10" fmla="*/ 35 w 39"/>
              <a:gd name="T11" fmla="*/ 8 h 71"/>
              <a:gd name="T12" fmla="*/ 21 w 39"/>
              <a:gd name="T13" fmla="*/ 1 h 71"/>
              <a:gd name="T14" fmla="*/ 2 w 39"/>
              <a:gd name="T15" fmla="*/ 10 h 71"/>
              <a:gd name="T16" fmla="*/ 1 w 39"/>
              <a:gd name="T17" fmla="*/ 15 h 71"/>
              <a:gd name="T18" fmla="*/ 3 w 39"/>
              <a:gd name="T19" fmla="*/ 17 h 71"/>
              <a:gd name="T20" fmla="*/ 4 w 39"/>
              <a:gd name="T21" fmla="*/ 30 h 71"/>
              <a:gd name="T22" fmla="*/ 1 w 39"/>
              <a:gd name="T23" fmla="*/ 48 h 71"/>
              <a:gd name="T24" fmla="*/ 1 w 39"/>
              <a:gd name="T25" fmla="*/ 48 h 71"/>
              <a:gd name="T26" fmla="*/ 4 w 39"/>
              <a:gd name="T27" fmla="*/ 65 h 71"/>
              <a:gd name="T28" fmla="*/ 19 w 39"/>
              <a:gd name="T29" fmla="*/ 71 h 71"/>
              <a:gd name="T30" fmla="*/ 37 w 39"/>
              <a:gd name="T31" fmla="*/ 61 h 71"/>
              <a:gd name="T32" fmla="*/ 37 w 39"/>
              <a:gd name="T33" fmla="*/ 57 h 71"/>
              <a:gd name="T34" fmla="*/ 35 w 39"/>
              <a:gd name="T35" fmla="*/ 55 h 71"/>
              <a:gd name="T36" fmla="*/ 30 w 39"/>
              <a:gd name="T37" fmla="*/ 23 h 71"/>
              <a:gd name="T38" fmla="*/ 27 w 39"/>
              <a:gd name="T39" fmla="*/ 38 h 71"/>
              <a:gd name="T40" fmla="*/ 26 w 39"/>
              <a:gd name="T41" fmla="*/ 41 h 71"/>
              <a:gd name="T42" fmla="*/ 26 w 39"/>
              <a:gd name="T43" fmla="*/ 41 h 71"/>
              <a:gd name="T44" fmla="*/ 29 w 39"/>
              <a:gd name="T45" fmla="*/ 59 h 71"/>
              <a:gd name="T46" fmla="*/ 26 w 39"/>
              <a:gd name="T47" fmla="*/ 62 h 71"/>
              <a:gd name="T48" fmla="*/ 18 w 39"/>
              <a:gd name="T49" fmla="*/ 63 h 71"/>
              <a:gd name="T50" fmla="*/ 10 w 39"/>
              <a:gd name="T51" fmla="*/ 60 h 71"/>
              <a:gd name="T52" fmla="*/ 8 w 39"/>
              <a:gd name="T53" fmla="*/ 49 h 71"/>
              <a:gd name="T54" fmla="*/ 12 w 39"/>
              <a:gd name="T55" fmla="*/ 31 h 71"/>
              <a:gd name="T56" fmla="*/ 12 w 39"/>
              <a:gd name="T57" fmla="*/ 31 h 71"/>
              <a:gd name="T58" fmla="*/ 10 w 39"/>
              <a:gd name="T59" fmla="*/ 12 h 71"/>
              <a:gd name="T60" fmla="*/ 13 w 39"/>
              <a:gd name="T61" fmla="*/ 10 h 71"/>
              <a:gd name="T62" fmla="*/ 21 w 39"/>
              <a:gd name="T63" fmla="*/ 9 h 71"/>
              <a:gd name="T64" fmla="*/ 28 w 39"/>
              <a:gd name="T65" fmla="*/ 12 h 71"/>
              <a:gd name="T66" fmla="*/ 30 w 39"/>
              <a:gd name="T67" fmla="*/ 23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9" h="71">
                <a:moveTo>
                  <a:pt x="35" y="55"/>
                </a:moveTo>
                <a:cubicBezTo>
                  <a:pt x="34" y="54"/>
                  <a:pt x="32" y="52"/>
                  <a:pt x="34" y="42"/>
                </a:cubicBezTo>
                <a:cubicBezTo>
                  <a:pt x="34" y="42"/>
                  <a:pt x="34" y="41"/>
                  <a:pt x="34" y="40"/>
                </a:cubicBezTo>
                <a:cubicBezTo>
                  <a:pt x="35" y="37"/>
                  <a:pt x="36" y="31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18"/>
                  <a:pt x="38" y="12"/>
                  <a:pt x="35" y="8"/>
                </a:cubicBezTo>
                <a:cubicBezTo>
                  <a:pt x="32" y="4"/>
                  <a:pt x="27" y="1"/>
                  <a:pt x="21" y="1"/>
                </a:cubicBezTo>
                <a:cubicBezTo>
                  <a:pt x="13" y="0"/>
                  <a:pt x="4" y="5"/>
                  <a:pt x="2" y="10"/>
                </a:cubicBezTo>
                <a:cubicBezTo>
                  <a:pt x="0" y="12"/>
                  <a:pt x="1" y="14"/>
                  <a:pt x="1" y="15"/>
                </a:cubicBezTo>
                <a:cubicBezTo>
                  <a:pt x="2" y="16"/>
                  <a:pt x="3" y="17"/>
                  <a:pt x="3" y="17"/>
                </a:cubicBezTo>
                <a:cubicBezTo>
                  <a:pt x="4" y="18"/>
                  <a:pt x="7" y="19"/>
                  <a:pt x="4" y="30"/>
                </a:cubicBezTo>
                <a:cubicBezTo>
                  <a:pt x="4" y="31"/>
                  <a:pt x="1" y="46"/>
                  <a:pt x="1" y="48"/>
                </a:cubicBezTo>
                <a:cubicBezTo>
                  <a:pt x="1" y="48"/>
                  <a:pt x="1" y="48"/>
                  <a:pt x="1" y="48"/>
                </a:cubicBezTo>
                <a:cubicBezTo>
                  <a:pt x="0" y="54"/>
                  <a:pt x="1" y="60"/>
                  <a:pt x="4" y="65"/>
                </a:cubicBezTo>
                <a:cubicBezTo>
                  <a:pt x="10" y="71"/>
                  <a:pt x="19" y="71"/>
                  <a:pt x="19" y="71"/>
                </a:cubicBezTo>
                <a:cubicBezTo>
                  <a:pt x="27" y="71"/>
                  <a:pt x="35" y="66"/>
                  <a:pt x="37" y="61"/>
                </a:cubicBezTo>
                <a:cubicBezTo>
                  <a:pt x="39" y="59"/>
                  <a:pt x="38" y="57"/>
                  <a:pt x="37" y="57"/>
                </a:cubicBezTo>
                <a:cubicBezTo>
                  <a:pt x="37" y="56"/>
                  <a:pt x="36" y="55"/>
                  <a:pt x="35" y="55"/>
                </a:cubicBezTo>
                <a:close/>
                <a:moveTo>
                  <a:pt x="30" y="23"/>
                </a:moveTo>
                <a:cubicBezTo>
                  <a:pt x="29" y="29"/>
                  <a:pt x="28" y="35"/>
                  <a:pt x="27" y="38"/>
                </a:cubicBezTo>
                <a:cubicBezTo>
                  <a:pt x="26" y="40"/>
                  <a:pt x="26" y="40"/>
                  <a:pt x="26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52"/>
                  <a:pt x="26" y="57"/>
                  <a:pt x="29" y="59"/>
                </a:cubicBezTo>
                <a:cubicBezTo>
                  <a:pt x="28" y="60"/>
                  <a:pt x="27" y="61"/>
                  <a:pt x="26" y="62"/>
                </a:cubicBezTo>
                <a:cubicBezTo>
                  <a:pt x="24" y="63"/>
                  <a:pt x="21" y="64"/>
                  <a:pt x="18" y="63"/>
                </a:cubicBezTo>
                <a:cubicBezTo>
                  <a:pt x="15" y="63"/>
                  <a:pt x="12" y="62"/>
                  <a:pt x="10" y="60"/>
                </a:cubicBezTo>
                <a:cubicBezTo>
                  <a:pt x="8" y="57"/>
                  <a:pt x="8" y="54"/>
                  <a:pt x="8" y="49"/>
                </a:cubicBezTo>
                <a:cubicBezTo>
                  <a:pt x="9" y="47"/>
                  <a:pt x="12" y="32"/>
                  <a:pt x="12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14" y="20"/>
                  <a:pt x="12" y="15"/>
                  <a:pt x="10" y="12"/>
                </a:cubicBezTo>
                <a:cubicBezTo>
                  <a:pt x="10" y="12"/>
                  <a:pt x="11" y="11"/>
                  <a:pt x="13" y="10"/>
                </a:cubicBezTo>
                <a:cubicBezTo>
                  <a:pt x="15" y="9"/>
                  <a:pt x="18" y="8"/>
                  <a:pt x="21" y="9"/>
                </a:cubicBezTo>
                <a:cubicBezTo>
                  <a:pt x="24" y="9"/>
                  <a:pt x="27" y="10"/>
                  <a:pt x="28" y="12"/>
                </a:cubicBezTo>
                <a:cubicBezTo>
                  <a:pt x="30" y="15"/>
                  <a:pt x="31" y="19"/>
                  <a:pt x="30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2" name="Freeform 93">
            <a:extLst>
              <a:ext uri="{FF2B5EF4-FFF2-40B4-BE49-F238E27FC236}">
                <a16:creationId xmlns:a16="http://schemas.microsoft.com/office/drawing/2014/main" id="{F18DB871-C48C-4BB4-AA6D-C540DBFEB99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3422571"/>
            <a:ext cx="450533" cy="419100"/>
          </a:xfrm>
          <a:custGeom>
            <a:avLst/>
            <a:gdLst>
              <a:gd name="T0" fmla="*/ 144 w 160"/>
              <a:gd name="T1" fmla="*/ 118 h 148"/>
              <a:gd name="T2" fmla="*/ 160 w 160"/>
              <a:gd name="T3" fmla="*/ 73 h 148"/>
              <a:gd name="T4" fmla="*/ 136 w 160"/>
              <a:gd name="T5" fmla="*/ 21 h 148"/>
              <a:gd name="T6" fmla="*/ 80 w 160"/>
              <a:gd name="T7" fmla="*/ 0 h 148"/>
              <a:gd name="T8" fmla="*/ 24 w 160"/>
              <a:gd name="T9" fmla="*/ 21 h 148"/>
              <a:gd name="T10" fmla="*/ 0 w 160"/>
              <a:gd name="T11" fmla="*/ 73 h 148"/>
              <a:gd name="T12" fmla="*/ 24 w 160"/>
              <a:gd name="T13" fmla="*/ 125 h 148"/>
              <a:gd name="T14" fmla="*/ 80 w 160"/>
              <a:gd name="T15" fmla="*/ 146 h 148"/>
              <a:gd name="T16" fmla="*/ 118 w 160"/>
              <a:gd name="T17" fmla="*/ 138 h 148"/>
              <a:gd name="T18" fmla="*/ 146 w 160"/>
              <a:gd name="T19" fmla="*/ 148 h 148"/>
              <a:gd name="T20" fmla="*/ 147 w 160"/>
              <a:gd name="T21" fmla="*/ 148 h 148"/>
              <a:gd name="T22" fmla="*/ 150 w 160"/>
              <a:gd name="T23" fmla="*/ 147 h 148"/>
              <a:gd name="T24" fmla="*/ 151 w 160"/>
              <a:gd name="T25" fmla="*/ 143 h 148"/>
              <a:gd name="T26" fmla="*/ 144 w 160"/>
              <a:gd name="T27" fmla="*/ 118 h 148"/>
              <a:gd name="T28" fmla="*/ 119 w 160"/>
              <a:gd name="T29" fmla="*/ 130 h 148"/>
              <a:gd name="T30" fmla="*/ 116 w 160"/>
              <a:gd name="T31" fmla="*/ 130 h 148"/>
              <a:gd name="T32" fmla="*/ 80 w 160"/>
              <a:gd name="T33" fmla="*/ 139 h 148"/>
              <a:gd name="T34" fmla="*/ 8 w 160"/>
              <a:gd name="T35" fmla="*/ 73 h 148"/>
              <a:gd name="T36" fmla="*/ 80 w 160"/>
              <a:gd name="T37" fmla="*/ 8 h 148"/>
              <a:gd name="T38" fmla="*/ 152 w 160"/>
              <a:gd name="T39" fmla="*/ 73 h 148"/>
              <a:gd name="T40" fmla="*/ 136 w 160"/>
              <a:gd name="T41" fmla="*/ 114 h 148"/>
              <a:gd name="T42" fmla="*/ 136 w 160"/>
              <a:gd name="T43" fmla="*/ 118 h 148"/>
              <a:gd name="T44" fmla="*/ 142 w 160"/>
              <a:gd name="T45" fmla="*/ 138 h 148"/>
              <a:gd name="T46" fmla="*/ 119 w 160"/>
              <a:gd name="T47" fmla="*/ 13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60" h="148">
                <a:moveTo>
                  <a:pt x="144" y="118"/>
                </a:moveTo>
                <a:cubicBezTo>
                  <a:pt x="154" y="105"/>
                  <a:pt x="160" y="89"/>
                  <a:pt x="160" y="73"/>
                </a:cubicBezTo>
                <a:cubicBezTo>
                  <a:pt x="160" y="54"/>
                  <a:pt x="152" y="35"/>
                  <a:pt x="136" y="21"/>
                </a:cubicBez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4" y="21"/>
                </a:cubicBezTo>
                <a:cubicBezTo>
                  <a:pt x="8" y="35"/>
                  <a:pt x="0" y="54"/>
                  <a:pt x="0" y="73"/>
                </a:cubicBezTo>
                <a:cubicBezTo>
                  <a:pt x="0" y="93"/>
                  <a:pt x="8" y="111"/>
                  <a:pt x="24" y="125"/>
                </a:cubicBezTo>
                <a:cubicBezTo>
                  <a:pt x="39" y="139"/>
                  <a:pt x="59" y="146"/>
                  <a:pt x="80" y="146"/>
                </a:cubicBezTo>
                <a:cubicBezTo>
                  <a:pt x="93" y="146"/>
                  <a:pt x="106" y="143"/>
                  <a:pt x="118" y="13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7" y="148"/>
                  <a:pt x="147" y="148"/>
                </a:cubicBezTo>
                <a:cubicBezTo>
                  <a:pt x="148" y="148"/>
                  <a:pt x="149" y="148"/>
                  <a:pt x="150" y="147"/>
                </a:cubicBezTo>
                <a:cubicBezTo>
                  <a:pt x="151" y="146"/>
                  <a:pt x="151" y="145"/>
                  <a:pt x="151" y="143"/>
                </a:cubicBezTo>
                <a:lnTo>
                  <a:pt x="144" y="118"/>
                </a:lnTo>
                <a:close/>
                <a:moveTo>
                  <a:pt x="119" y="130"/>
                </a:moveTo>
                <a:cubicBezTo>
                  <a:pt x="118" y="129"/>
                  <a:pt x="117" y="129"/>
                  <a:pt x="116" y="130"/>
                </a:cubicBezTo>
                <a:cubicBezTo>
                  <a:pt x="105" y="136"/>
                  <a:pt x="93" y="139"/>
                  <a:pt x="80" y="139"/>
                </a:cubicBezTo>
                <a:cubicBezTo>
                  <a:pt x="40" y="139"/>
                  <a:pt x="8" y="109"/>
                  <a:pt x="8" y="73"/>
                </a:cubicBezTo>
                <a:cubicBezTo>
                  <a:pt x="8" y="37"/>
                  <a:pt x="40" y="8"/>
                  <a:pt x="80" y="8"/>
                </a:cubicBezTo>
                <a:cubicBezTo>
                  <a:pt x="120" y="8"/>
                  <a:pt x="152" y="37"/>
                  <a:pt x="152" y="73"/>
                </a:cubicBezTo>
                <a:cubicBezTo>
                  <a:pt x="152" y="88"/>
                  <a:pt x="147" y="102"/>
                  <a:pt x="136" y="114"/>
                </a:cubicBezTo>
                <a:cubicBezTo>
                  <a:pt x="136" y="115"/>
                  <a:pt x="135" y="116"/>
                  <a:pt x="136" y="118"/>
                </a:cubicBezTo>
                <a:cubicBezTo>
                  <a:pt x="142" y="138"/>
                  <a:pt x="142" y="138"/>
                  <a:pt x="142" y="138"/>
                </a:cubicBezTo>
                <a:lnTo>
                  <a:pt x="119" y="1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3" name="Freeform 94">
            <a:extLst>
              <a:ext uri="{FF2B5EF4-FFF2-40B4-BE49-F238E27FC236}">
                <a16:creationId xmlns:a16="http://schemas.microsoft.com/office/drawing/2014/main" id="{B3A03F0E-FA99-4FD8-AF60-192EF21557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3921563"/>
            <a:ext cx="445294" cy="454462"/>
          </a:xfrm>
          <a:custGeom>
            <a:avLst/>
            <a:gdLst>
              <a:gd name="T0" fmla="*/ 103 w 158"/>
              <a:gd name="T1" fmla="*/ 0 h 160"/>
              <a:gd name="T2" fmla="*/ 49 w 158"/>
              <a:gd name="T3" fmla="*/ 54 h 160"/>
              <a:gd name="T4" fmla="*/ 53 w 158"/>
              <a:gd name="T5" fmla="*/ 73 h 160"/>
              <a:gd name="T6" fmla="*/ 1 w 158"/>
              <a:gd name="T7" fmla="*/ 125 h 160"/>
              <a:gd name="T8" fmla="*/ 0 w 158"/>
              <a:gd name="T9" fmla="*/ 128 h 160"/>
              <a:gd name="T10" fmla="*/ 0 w 158"/>
              <a:gd name="T11" fmla="*/ 156 h 160"/>
              <a:gd name="T12" fmla="*/ 4 w 158"/>
              <a:gd name="T13" fmla="*/ 160 h 160"/>
              <a:gd name="T14" fmla="*/ 27 w 158"/>
              <a:gd name="T15" fmla="*/ 160 h 160"/>
              <a:gd name="T16" fmla="*/ 30 w 158"/>
              <a:gd name="T17" fmla="*/ 159 h 160"/>
              <a:gd name="T18" fmla="*/ 38 w 158"/>
              <a:gd name="T19" fmla="*/ 151 h 160"/>
              <a:gd name="T20" fmla="*/ 39 w 158"/>
              <a:gd name="T21" fmla="*/ 148 h 160"/>
              <a:gd name="T22" fmla="*/ 39 w 158"/>
              <a:gd name="T23" fmla="*/ 139 h 160"/>
              <a:gd name="T24" fmla="*/ 49 w 158"/>
              <a:gd name="T25" fmla="*/ 139 h 160"/>
              <a:gd name="T26" fmla="*/ 53 w 158"/>
              <a:gd name="T27" fmla="*/ 135 h 160"/>
              <a:gd name="T28" fmla="*/ 53 w 158"/>
              <a:gd name="T29" fmla="*/ 131 h 160"/>
              <a:gd name="T30" fmla="*/ 56 w 158"/>
              <a:gd name="T31" fmla="*/ 131 h 160"/>
              <a:gd name="T32" fmla="*/ 60 w 158"/>
              <a:gd name="T33" fmla="*/ 127 h 160"/>
              <a:gd name="T34" fmla="*/ 60 w 158"/>
              <a:gd name="T35" fmla="*/ 118 h 160"/>
              <a:gd name="T36" fmla="*/ 69 w 158"/>
              <a:gd name="T37" fmla="*/ 118 h 160"/>
              <a:gd name="T38" fmla="*/ 72 w 158"/>
              <a:gd name="T39" fmla="*/ 117 h 160"/>
              <a:gd name="T40" fmla="*/ 84 w 158"/>
              <a:gd name="T41" fmla="*/ 105 h 160"/>
              <a:gd name="T42" fmla="*/ 103 w 158"/>
              <a:gd name="T43" fmla="*/ 108 h 160"/>
              <a:gd name="T44" fmla="*/ 158 w 158"/>
              <a:gd name="T45" fmla="*/ 54 h 160"/>
              <a:gd name="T46" fmla="*/ 103 w 158"/>
              <a:gd name="T47" fmla="*/ 0 h 160"/>
              <a:gd name="T48" fmla="*/ 103 w 158"/>
              <a:gd name="T49" fmla="*/ 100 h 160"/>
              <a:gd name="T50" fmla="*/ 85 w 158"/>
              <a:gd name="T51" fmla="*/ 96 h 160"/>
              <a:gd name="T52" fmla="*/ 81 w 158"/>
              <a:gd name="T53" fmla="*/ 97 h 160"/>
              <a:gd name="T54" fmla="*/ 81 w 158"/>
              <a:gd name="T55" fmla="*/ 97 h 160"/>
              <a:gd name="T56" fmla="*/ 67 w 158"/>
              <a:gd name="T57" fmla="*/ 110 h 160"/>
              <a:gd name="T58" fmla="*/ 57 w 158"/>
              <a:gd name="T59" fmla="*/ 110 h 160"/>
              <a:gd name="T60" fmla="*/ 53 w 158"/>
              <a:gd name="T61" fmla="*/ 114 h 160"/>
              <a:gd name="T62" fmla="*/ 53 w 158"/>
              <a:gd name="T63" fmla="*/ 123 h 160"/>
              <a:gd name="T64" fmla="*/ 49 w 158"/>
              <a:gd name="T65" fmla="*/ 123 h 160"/>
              <a:gd name="T66" fmla="*/ 45 w 158"/>
              <a:gd name="T67" fmla="*/ 127 h 160"/>
              <a:gd name="T68" fmla="*/ 45 w 158"/>
              <a:gd name="T69" fmla="*/ 131 h 160"/>
              <a:gd name="T70" fmla="*/ 35 w 158"/>
              <a:gd name="T71" fmla="*/ 131 h 160"/>
              <a:gd name="T72" fmla="*/ 31 w 158"/>
              <a:gd name="T73" fmla="*/ 135 h 160"/>
              <a:gd name="T74" fmla="*/ 31 w 158"/>
              <a:gd name="T75" fmla="*/ 147 h 160"/>
              <a:gd name="T76" fmla="*/ 26 w 158"/>
              <a:gd name="T77" fmla="*/ 152 h 160"/>
              <a:gd name="T78" fmla="*/ 8 w 158"/>
              <a:gd name="T79" fmla="*/ 152 h 160"/>
              <a:gd name="T80" fmla="*/ 8 w 158"/>
              <a:gd name="T81" fmla="*/ 147 h 160"/>
              <a:gd name="T82" fmla="*/ 56 w 158"/>
              <a:gd name="T83" fmla="*/ 98 h 160"/>
              <a:gd name="T84" fmla="*/ 56 w 158"/>
              <a:gd name="T85" fmla="*/ 93 h 160"/>
              <a:gd name="T86" fmla="*/ 51 w 158"/>
              <a:gd name="T87" fmla="*/ 93 h 160"/>
              <a:gd name="T88" fmla="*/ 8 w 158"/>
              <a:gd name="T89" fmla="*/ 137 h 160"/>
              <a:gd name="T90" fmla="*/ 8 w 158"/>
              <a:gd name="T91" fmla="*/ 129 h 160"/>
              <a:gd name="T92" fmla="*/ 60 w 158"/>
              <a:gd name="T93" fmla="*/ 77 h 160"/>
              <a:gd name="T94" fmla="*/ 60 w 158"/>
              <a:gd name="T95" fmla="*/ 77 h 160"/>
              <a:gd name="T96" fmla="*/ 61 w 158"/>
              <a:gd name="T97" fmla="*/ 73 h 160"/>
              <a:gd name="T98" fmla="*/ 57 w 158"/>
              <a:gd name="T99" fmla="*/ 54 h 160"/>
              <a:gd name="T100" fmla="*/ 103 w 158"/>
              <a:gd name="T101" fmla="*/ 8 h 160"/>
              <a:gd name="T102" fmla="*/ 150 w 158"/>
              <a:gd name="T103" fmla="*/ 54 h 160"/>
              <a:gd name="T104" fmla="*/ 103 w 158"/>
              <a:gd name="T105" fmla="*/ 100 h 160"/>
              <a:gd name="T106" fmla="*/ 120 w 158"/>
              <a:gd name="T107" fmla="*/ 23 h 160"/>
              <a:gd name="T108" fmla="*/ 105 w 158"/>
              <a:gd name="T109" fmla="*/ 38 h 160"/>
              <a:gd name="T110" fmla="*/ 120 w 158"/>
              <a:gd name="T111" fmla="*/ 52 h 160"/>
              <a:gd name="T112" fmla="*/ 135 w 158"/>
              <a:gd name="T113" fmla="*/ 38 h 160"/>
              <a:gd name="T114" fmla="*/ 120 w 158"/>
              <a:gd name="T115" fmla="*/ 23 h 160"/>
              <a:gd name="T116" fmla="*/ 120 w 158"/>
              <a:gd name="T117" fmla="*/ 45 h 160"/>
              <a:gd name="T118" fmla="*/ 113 w 158"/>
              <a:gd name="T119" fmla="*/ 38 h 160"/>
              <a:gd name="T120" fmla="*/ 120 w 158"/>
              <a:gd name="T121" fmla="*/ 31 h 160"/>
              <a:gd name="T122" fmla="*/ 127 w 158"/>
              <a:gd name="T123" fmla="*/ 38 h 160"/>
              <a:gd name="T124" fmla="*/ 120 w 158"/>
              <a:gd name="T125" fmla="*/ 4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58" h="160">
                <a:moveTo>
                  <a:pt x="103" y="0"/>
                </a:moveTo>
                <a:cubicBezTo>
                  <a:pt x="74" y="0"/>
                  <a:pt x="49" y="24"/>
                  <a:pt x="49" y="54"/>
                </a:cubicBezTo>
                <a:cubicBezTo>
                  <a:pt x="49" y="61"/>
                  <a:pt x="51" y="67"/>
                  <a:pt x="53" y="73"/>
                </a:cubicBezTo>
                <a:cubicBezTo>
                  <a:pt x="1" y="125"/>
                  <a:pt x="1" y="125"/>
                  <a:pt x="1" y="125"/>
                </a:cubicBezTo>
                <a:cubicBezTo>
                  <a:pt x="0" y="126"/>
                  <a:pt x="0" y="127"/>
                  <a:pt x="0" y="128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27" y="160"/>
                  <a:pt x="27" y="160"/>
                  <a:pt x="27" y="160"/>
                </a:cubicBezTo>
                <a:cubicBezTo>
                  <a:pt x="28" y="160"/>
                  <a:pt x="29" y="160"/>
                  <a:pt x="30" y="159"/>
                </a:cubicBezTo>
                <a:cubicBezTo>
                  <a:pt x="38" y="151"/>
                  <a:pt x="38" y="151"/>
                  <a:pt x="38" y="151"/>
                </a:cubicBezTo>
                <a:cubicBezTo>
                  <a:pt x="39" y="150"/>
                  <a:pt x="39" y="149"/>
                  <a:pt x="39" y="148"/>
                </a:cubicBezTo>
                <a:cubicBezTo>
                  <a:pt x="39" y="139"/>
                  <a:pt x="39" y="139"/>
                  <a:pt x="39" y="139"/>
                </a:cubicBezTo>
                <a:cubicBezTo>
                  <a:pt x="49" y="139"/>
                  <a:pt x="49" y="139"/>
                  <a:pt x="49" y="139"/>
                </a:cubicBezTo>
                <a:cubicBezTo>
                  <a:pt x="51" y="139"/>
                  <a:pt x="53" y="137"/>
                  <a:pt x="53" y="135"/>
                </a:cubicBezTo>
                <a:cubicBezTo>
                  <a:pt x="53" y="131"/>
                  <a:pt x="53" y="131"/>
                  <a:pt x="53" y="131"/>
                </a:cubicBezTo>
                <a:cubicBezTo>
                  <a:pt x="56" y="131"/>
                  <a:pt x="56" y="131"/>
                  <a:pt x="56" y="131"/>
                </a:cubicBezTo>
                <a:cubicBezTo>
                  <a:pt x="59" y="131"/>
                  <a:pt x="60" y="129"/>
                  <a:pt x="60" y="127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9" y="118"/>
                  <a:pt x="69" y="118"/>
                  <a:pt x="69" y="118"/>
                </a:cubicBezTo>
                <a:cubicBezTo>
                  <a:pt x="70" y="118"/>
                  <a:pt x="71" y="118"/>
                  <a:pt x="72" y="117"/>
                </a:cubicBezTo>
                <a:cubicBezTo>
                  <a:pt x="84" y="105"/>
                  <a:pt x="84" y="105"/>
                  <a:pt x="84" y="105"/>
                </a:cubicBezTo>
                <a:cubicBezTo>
                  <a:pt x="90" y="107"/>
                  <a:pt x="97" y="108"/>
                  <a:pt x="103" y="108"/>
                </a:cubicBezTo>
                <a:cubicBezTo>
                  <a:pt x="133" y="108"/>
                  <a:pt x="158" y="84"/>
                  <a:pt x="158" y="54"/>
                </a:cubicBezTo>
                <a:cubicBezTo>
                  <a:pt x="158" y="24"/>
                  <a:pt x="133" y="0"/>
                  <a:pt x="103" y="0"/>
                </a:cubicBezTo>
                <a:close/>
                <a:moveTo>
                  <a:pt x="103" y="100"/>
                </a:moveTo>
                <a:cubicBezTo>
                  <a:pt x="97" y="100"/>
                  <a:pt x="91" y="99"/>
                  <a:pt x="85" y="96"/>
                </a:cubicBezTo>
                <a:cubicBezTo>
                  <a:pt x="83" y="96"/>
                  <a:pt x="82" y="96"/>
                  <a:pt x="81" y="97"/>
                </a:cubicBezTo>
                <a:cubicBezTo>
                  <a:pt x="81" y="97"/>
                  <a:pt x="81" y="97"/>
                  <a:pt x="81" y="97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7" y="110"/>
                  <a:pt x="57" y="110"/>
                  <a:pt x="57" y="110"/>
                </a:cubicBezTo>
                <a:cubicBezTo>
                  <a:pt x="54" y="110"/>
                  <a:pt x="53" y="112"/>
                  <a:pt x="53" y="114"/>
                </a:cubicBezTo>
                <a:cubicBezTo>
                  <a:pt x="53" y="123"/>
                  <a:pt x="53" y="123"/>
                  <a:pt x="53" y="123"/>
                </a:cubicBezTo>
                <a:cubicBezTo>
                  <a:pt x="49" y="123"/>
                  <a:pt x="49" y="123"/>
                  <a:pt x="49" y="123"/>
                </a:cubicBezTo>
                <a:cubicBezTo>
                  <a:pt x="47" y="123"/>
                  <a:pt x="45" y="125"/>
                  <a:pt x="45" y="127"/>
                </a:cubicBezTo>
                <a:cubicBezTo>
                  <a:pt x="45" y="131"/>
                  <a:pt x="45" y="131"/>
                  <a:pt x="45" y="131"/>
                </a:cubicBezTo>
                <a:cubicBezTo>
                  <a:pt x="35" y="131"/>
                  <a:pt x="35" y="131"/>
                  <a:pt x="35" y="131"/>
                </a:cubicBezTo>
                <a:cubicBezTo>
                  <a:pt x="33" y="131"/>
                  <a:pt x="31" y="132"/>
                  <a:pt x="31" y="135"/>
                </a:cubicBezTo>
                <a:cubicBezTo>
                  <a:pt x="31" y="147"/>
                  <a:pt x="31" y="147"/>
                  <a:pt x="31" y="147"/>
                </a:cubicBezTo>
                <a:cubicBezTo>
                  <a:pt x="26" y="152"/>
                  <a:pt x="26" y="152"/>
                  <a:pt x="26" y="152"/>
                </a:cubicBezTo>
                <a:cubicBezTo>
                  <a:pt x="8" y="152"/>
                  <a:pt x="8" y="152"/>
                  <a:pt x="8" y="152"/>
                </a:cubicBezTo>
                <a:cubicBezTo>
                  <a:pt x="8" y="147"/>
                  <a:pt x="8" y="147"/>
                  <a:pt x="8" y="147"/>
                </a:cubicBezTo>
                <a:cubicBezTo>
                  <a:pt x="56" y="98"/>
                  <a:pt x="56" y="98"/>
                  <a:pt x="56" y="98"/>
                </a:cubicBezTo>
                <a:cubicBezTo>
                  <a:pt x="57" y="97"/>
                  <a:pt x="57" y="95"/>
                  <a:pt x="56" y="93"/>
                </a:cubicBezTo>
                <a:cubicBezTo>
                  <a:pt x="55" y="92"/>
                  <a:pt x="52" y="92"/>
                  <a:pt x="51" y="93"/>
                </a:cubicBezTo>
                <a:cubicBezTo>
                  <a:pt x="8" y="137"/>
                  <a:pt x="8" y="137"/>
                  <a:pt x="8" y="137"/>
                </a:cubicBezTo>
                <a:cubicBezTo>
                  <a:pt x="8" y="129"/>
                  <a:pt x="8" y="129"/>
                  <a:pt x="8" y="129"/>
                </a:cubicBezTo>
                <a:cubicBezTo>
                  <a:pt x="60" y="77"/>
                  <a:pt x="60" y="77"/>
                  <a:pt x="60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61" y="76"/>
                  <a:pt x="62" y="74"/>
                  <a:pt x="61" y="73"/>
                </a:cubicBezTo>
                <a:cubicBezTo>
                  <a:pt x="59" y="67"/>
                  <a:pt x="57" y="61"/>
                  <a:pt x="57" y="54"/>
                </a:cubicBezTo>
                <a:cubicBezTo>
                  <a:pt x="57" y="29"/>
                  <a:pt x="78" y="8"/>
                  <a:pt x="103" y="8"/>
                </a:cubicBezTo>
                <a:cubicBezTo>
                  <a:pt x="129" y="8"/>
                  <a:pt x="150" y="29"/>
                  <a:pt x="150" y="54"/>
                </a:cubicBezTo>
                <a:cubicBezTo>
                  <a:pt x="150" y="80"/>
                  <a:pt x="129" y="100"/>
                  <a:pt x="103" y="100"/>
                </a:cubicBezTo>
                <a:close/>
                <a:moveTo>
                  <a:pt x="120" y="23"/>
                </a:moveTo>
                <a:cubicBezTo>
                  <a:pt x="112" y="23"/>
                  <a:pt x="105" y="29"/>
                  <a:pt x="105" y="38"/>
                </a:cubicBezTo>
                <a:cubicBezTo>
                  <a:pt x="105" y="46"/>
                  <a:pt x="112" y="52"/>
                  <a:pt x="120" y="52"/>
                </a:cubicBezTo>
                <a:cubicBezTo>
                  <a:pt x="128" y="52"/>
                  <a:pt x="135" y="46"/>
                  <a:pt x="135" y="38"/>
                </a:cubicBezTo>
                <a:cubicBezTo>
                  <a:pt x="135" y="29"/>
                  <a:pt x="128" y="23"/>
                  <a:pt x="120" y="23"/>
                </a:cubicBezTo>
                <a:close/>
                <a:moveTo>
                  <a:pt x="120" y="45"/>
                </a:moveTo>
                <a:cubicBezTo>
                  <a:pt x="116" y="45"/>
                  <a:pt x="113" y="41"/>
                  <a:pt x="113" y="38"/>
                </a:cubicBezTo>
                <a:cubicBezTo>
                  <a:pt x="113" y="34"/>
                  <a:pt x="116" y="31"/>
                  <a:pt x="120" y="31"/>
                </a:cubicBezTo>
                <a:cubicBezTo>
                  <a:pt x="124" y="31"/>
                  <a:pt x="127" y="34"/>
                  <a:pt x="127" y="38"/>
                </a:cubicBezTo>
                <a:cubicBezTo>
                  <a:pt x="127" y="41"/>
                  <a:pt x="124" y="45"/>
                  <a:pt x="120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4" name="Freeform 95">
            <a:extLst>
              <a:ext uri="{FF2B5EF4-FFF2-40B4-BE49-F238E27FC236}">
                <a16:creationId xmlns:a16="http://schemas.microsoft.com/office/drawing/2014/main" id="{1D040428-83BF-445F-8C20-0A51ACE6C29D}"/>
              </a:ext>
            </a:extLst>
          </p:cNvPr>
          <p:cNvSpPr>
            <a:spLocks/>
          </p:cNvSpPr>
          <p:nvPr userDrawn="1"/>
        </p:nvSpPr>
        <p:spPr bwMode="auto">
          <a:xfrm>
            <a:off x="4479132" y="4543663"/>
            <a:ext cx="315635" cy="166331"/>
          </a:xfrm>
          <a:custGeom>
            <a:avLst/>
            <a:gdLst>
              <a:gd name="T0" fmla="*/ 108 w 112"/>
              <a:gd name="T1" fmla="*/ 0 h 59"/>
              <a:gd name="T2" fmla="*/ 4 w 112"/>
              <a:gd name="T3" fmla="*/ 0 h 59"/>
              <a:gd name="T4" fmla="*/ 0 w 112"/>
              <a:gd name="T5" fmla="*/ 3 h 59"/>
              <a:gd name="T6" fmla="*/ 0 w 112"/>
              <a:gd name="T7" fmla="*/ 55 h 59"/>
              <a:gd name="T8" fmla="*/ 4 w 112"/>
              <a:gd name="T9" fmla="*/ 59 h 59"/>
              <a:gd name="T10" fmla="*/ 7 w 112"/>
              <a:gd name="T11" fmla="*/ 55 h 59"/>
              <a:gd name="T12" fmla="*/ 7 w 112"/>
              <a:gd name="T13" fmla="*/ 7 h 59"/>
              <a:gd name="T14" fmla="*/ 105 w 112"/>
              <a:gd name="T15" fmla="*/ 7 h 59"/>
              <a:gd name="T16" fmla="*/ 105 w 112"/>
              <a:gd name="T17" fmla="*/ 55 h 59"/>
              <a:gd name="T18" fmla="*/ 105 w 112"/>
              <a:gd name="T19" fmla="*/ 55 h 59"/>
              <a:gd name="T20" fmla="*/ 108 w 112"/>
              <a:gd name="T21" fmla="*/ 59 h 59"/>
              <a:gd name="T22" fmla="*/ 112 w 112"/>
              <a:gd name="T23" fmla="*/ 55 h 59"/>
              <a:gd name="T24" fmla="*/ 112 w 112"/>
              <a:gd name="T25" fmla="*/ 3 h 59"/>
              <a:gd name="T26" fmla="*/ 108 w 112"/>
              <a:gd name="T27" fmla="*/ 0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59">
                <a:moveTo>
                  <a:pt x="108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7"/>
                  <a:pt x="2" y="59"/>
                  <a:pt x="4" y="59"/>
                </a:cubicBezTo>
                <a:cubicBezTo>
                  <a:pt x="6" y="59"/>
                  <a:pt x="7" y="57"/>
                  <a:pt x="7" y="55"/>
                </a:cubicBezTo>
                <a:cubicBezTo>
                  <a:pt x="7" y="7"/>
                  <a:pt x="7" y="7"/>
                  <a:pt x="7" y="7"/>
                </a:cubicBezTo>
                <a:cubicBezTo>
                  <a:pt x="105" y="7"/>
                  <a:pt x="105" y="7"/>
                  <a:pt x="105" y="7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5"/>
                  <a:pt x="105" y="55"/>
                  <a:pt x="105" y="55"/>
                </a:cubicBezTo>
                <a:cubicBezTo>
                  <a:pt x="105" y="57"/>
                  <a:pt x="106" y="59"/>
                  <a:pt x="108" y="59"/>
                </a:cubicBezTo>
                <a:cubicBezTo>
                  <a:pt x="110" y="59"/>
                  <a:pt x="112" y="57"/>
                  <a:pt x="112" y="55"/>
                </a:cubicBezTo>
                <a:cubicBezTo>
                  <a:pt x="112" y="3"/>
                  <a:pt x="112" y="3"/>
                  <a:pt x="112" y="3"/>
                </a:cubicBezTo>
                <a:cubicBezTo>
                  <a:pt x="112" y="2"/>
                  <a:pt x="110" y="0"/>
                  <a:pt x="10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5" name="Freeform 96">
            <a:extLst>
              <a:ext uri="{FF2B5EF4-FFF2-40B4-BE49-F238E27FC236}">
                <a16:creationId xmlns:a16="http://schemas.microsoft.com/office/drawing/2014/main" id="{A9519F47-F1EA-48ED-BEEE-34EB8B41A4D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4500445"/>
            <a:ext cx="450533" cy="303848"/>
          </a:xfrm>
          <a:custGeom>
            <a:avLst/>
            <a:gdLst>
              <a:gd name="T0" fmla="*/ 157 w 160"/>
              <a:gd name="T1" fmla="*/ 83 h 107"/>
              <a:gd name="T2" fmla="*/ 151 w 160"/>
              <a:gd name="T3" fmla="*/ 83 h 107"/>
              <a:gd name="T4" fmla="*/ 151 w 160"/>
              <a:gd name="T5" fmla="*/ 10 h 107"/>
              <a:gd name="T6" fmla="*/ 140 w 160"/>
              <a:gd name="T7" fmla="*/ 0 h 107"/>
              <a:gd name="T8" fmla="*/ 20 w 160"/>
              <a:gd name="T9" fmla="*/ 0 h 107"/>
              <a:gd name="T10" fmla="*/ 9 w 160"/>
              <a:gd name="T11" fmla="*/ 10 h 107"/>
              <a:gd name="T12" fmla="*/ 9 w 160"/>
              <a:gd name="T13" fmla="*/ 83 h 107"/>
              <a:gd name="T14" fmla="*/ 3 w 160"/>
              <a:gd name="T15" fmla="*/ 83 h 107"/>
              <a:gd name="T16" fmla="*/ 0 w 160"/>
              <a:gd name="T17" fmla="*/ 86 h 107"/>
              <a:gd name="T18" fmla="*/ 0 w 160"/>
              <a:gd name="T19" fmla="*/ 92 h 107"/>
              <a:gd name="T20" fmla="*/ 15 w 160"/>
              <a:gd name="T21" fmla="*/ 107 h 107"/>
              <a:gd name="T22" fmla="*/ 145 w 160"/>
              <a:gd name="T23" fmla="*/ 107 h 107"/>
              <a:gd name="T24" fmla="*/ 160 w 160"/>
              <a:gd name="T25" fmla="*/ 92 h 107"/>
              <a:gd name="T26" fmla="*/ 160 w 160"/>
              <a:gd name="T27" fmla="*/ 86 h 107"/>
              <a:gd name="T28" fmla="*/ 157 w 160"/>
              <a:gd name="T29" fmla="*/ 83 h 107"/>
              <a:gd name="T30" fmla="*/ 16 w 160"/>
              <a:gd name="T31" fmla="*/ 10 h 107"/>
              <a:gd name="T32" fmla="*/ 20 w 160"/>
              <a:gd name="T33" fmla="*/ 7 h 107"/>
              <a:gd name="T34" fmla="*/ 140 w 160"/>
              <a:gd name="T35" fmla="*/ 7 h 107"/>
              <a:gd name="T36" fmla="*/ 144 w 160"/>
              <a:gd name="T37" fmla="*/ 10 h 107"/>
              <a:gd name="T38" fmla="*/ 144 w 160"/>
              <a:gd name="T39" fmla="*/ 83 h 107"/>
              <a:gd name="T40" fmla="*/ 97 w 160"/>
              <a:gd name="T41" fmla="*/ 83 h 107"/>
              <a:gd name="T42" fmla="*/ 96 w 160"/>
              <a:gd name="T43" fmla="*/ 83 h 107"/>
              <a:gd name="T44" fmla="*/ 94 w 160"/>
              <a:gd name="T45" fmla="*/ 86 h 107"/>
              <a:gd name="T46" fmla="*/ 89 w 160"/>
              <a:gd name="T47" fmla="*/ 91 h 107"/>
              <a:gd name="T48" fmla="*/ 71 w 160"/>
              <a:gd name="T49" fmla="*/ 91 h 107"/>
              <a:gd name="T50" fmla="*/ 66 w 160"/>
              <a:gd name="T51" fmla="*/ 86 h 107"/>
              <a:gd name="T52" fmla="*/ 63 w 160"/>
              <a:gd name="T53" fmla="*/ 83 h 107"/>
              <a:gd name="T54" fmla="*/ 16 w 160"/>
              <a:gd name="T55" fmla="*/ 83 h 107"/>
              <a:gd name="T56" fmla="*/ 16 w 160"/>
              <a:gd name="T57" fmla="*/ 10 h 107"/>
              <a:gd name="T58" fmla="*/ 154 w 160"/>
              <a:gd name="T59" fmla="*/ 92 h 107"/>
              <a:gd name="T60" fmla="*/ 154 w 160"/>
              <a:gd name="T61" fmla="*/ 92 h 107"/>
              <a:gd name="T62" fmla="*/ 145 w 160"/>
              <a:gd name="T63" fmla="*/ 101 h 107"/>
              <a:gd name="T64" fmla="*/ 15 w 160"/>
              <a:gd name="T65" fmla="*/ 101 h 107"/>
              <a:gd name="T66" fmla="*/ 6 w 160"/>
              <a:gd name="T67" fmla="*/ 92 h 107"/>
              <a:gd name="T68" fmla="*/ 6 w 160"/>
              <a:gd name="T69" fmla="*/ 89 h 107"/>
              <a:gd name="T70" fmla="*/ 60 w 160"/>
              <a:gd name="T71" fmla="*/ 89 h 107"/>
              <a:gd name="T72" fmla="*/ 71 w 160"/>
              <a:gd name="T73" fmla="*/ 97 h 107"/>
              <a:gd name="T74" fmla="*/ 89 w 160"/>
              <a:gd name="T75" fmla="*/ 97 h 107"/>
              <a:gd name="T76" fmla="*/ 100 w 160"/>
              <a:gd name="T77" fmla="*/ 89 h 107"/>
              <a:gd name="T78" fmla="*/ 154 w 160"/>
              <a:gd name="T79" fmla="*/ 89 h 107"/>
              <a:gd name="T80" fmla="*/ 154 w 160"/>
              <a:gd name="T81" fmla="*/ 9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0" h="107">
                <a:moveTo>
                  <a:pt x="157" y="83"/>
                </a:moveTo>
                <a:cubicBezTo>
                  <a:pt x="151" y="83"/>
                  <a:pt x="151" y="83"/>
                  <a:pt x="151" y="83"/>
                </a:cubicBezTo>
                <a:cubicBezTo>
                  <a:pt x="151" y="10"/>
                  <a:pt x="151" y="10"/>
                  <a:pt x="151" y="10"/>
                </a:cubicBezTo>
                <a:cubicBezTo>
                  <a:pt x="151" y="5"/>
                  <a:pt x="146" y="0"/>
                  <a:pt x="14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4" y="0"/>
                  <a:pt x="9" y="5"/>
                  <a:pt x="9" y="10"/>
                </a:cubicBezTo>
                <a:cubicBezTo>
                  <a:pt x="9" y="83"/>
                  <a:pt x="9" y="83"/>
                  <a:pt x="9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" y="83"/>
                  <a:pt x="0" y="84"/>
                  <a:pt x="0" y="86"/>
                </a:cubicBezTo>
                <a:cubicBezTo>
                  <a:pt x="0" y="92"/>
                  <a:pt x="0" y="92"/>
                  <a:pt x="0" y="92"/>
                </a:cubicBezTo>
                <a:cubicBezTo>
                  <a:pt x="0" y="100"/>
                  <a:pt x="7" y="107"/>
                  <a:pt x="15" y="107"/>
                </a:cubicBezTo>
                <a:cubicBezTo>
                  <a:pt x="145" y="107"/>
                  <a:pt x="145" y="107"/>
                  <a:pt x="145" y="107"/>
                </a:cubicBezTo>
                <a:cubicBezTo>
                  <a:pt x="153" y="107"/>
                  <a:pt x="160" y="100"/>
                  <a:pt x="160" y="92"/>
                </a:cubicBezTo>
                <a:cubicBezTo>
                  <a:pt x="160" y="86"/>
                  <a:pt x="160" y="86"/>
                  <a:pt x="160" y="86"/>
                </a:cubicBezTo>
                <a:cubicBezTo>
                  <a:pt x="160" y="84"/>
                  <a:pt x="159" y="83"/>
                  <a:pt x="157" y="83"/>
                </a:cubicBezTo>
                <a:close/>
                <a:moveTo>
                  <a:pt x="16" y="10"/>
                </a:moveTo>
                <a:cubicBezTo>
                  <a:pt x="16" y="8"/>
                  <a:pt x="18" y="7"/>
                  <a:pt x="20" y="7"/>
                </a:cubicBezTo>
                <a:cubicBezTo>
                  <a:pt x="140" y="7"/>
                  <a:pt x="140" y="7"/>
                  <a:pt x="140" y="7"/>
                </a:cubicBezTo>
                <a:cubicBezTo>
                  <a:pt x="142" y="7"/>
                  <a:pt x="144" y="8"/>
                  <a:pt x="144" y="10"/>
                </a:cubicBezTo>
                <a:cubicBezTo>
                  <a:pt x="144" y="83"/>
                  <a:pt x="144" y="83"/>
                  <a:pt x="144" y="83"/>
                </a:cubicBezTo>
                <a:cubicBezTo>
                  <a:pt x="97" y="83"/>
                  <a:pt x="97" y="83"/>
                  <a:pt x="97" y="83"/>
                </a:cubicBezTo>
                <a:cubicBezTo>
                  <a:pt x="97" y="83"/>
                  <a:pt x="97" y="83"/>
                  <a:pt x="96" y="83"/>
                </a:cubicBezTo>
                <a:cubicBezTo>
                  <a:pt x="95" y="83"/>
                  <a:pt x="94" y="84"/>
                  <a:pt x="94" y="86"/>
                </a:cubicBezTo>
                <a:cubicBezTo>
                  <a:pt x="94" y="88"/>
                  <a:pt x="92" y="91"/>
                  <a:pt x="89" y="91"/>
                </a:cubicBezTo>
                <a:cubicBezTo>
                  <a:pt x="71" y="91"/>
                  <a:pt x="71" y="91"/>
                  <a:pt x="71" y="91"/>
                </a:cubicBezTo>
                <a:cubicBezTo>
                  <a:pt x="68" y="91"/>
                  <a:pt x="66" y="88"/>
                  <a:pt x="66" y="86"/>
                </a:cubicBezTo>
                <a:cubicBezTo>
                  <a:pt x="66" y="84"/>
                  <a:pt x="65" y="83"/>
                  <a:pt x="63" y="83"/>
                </a:cubicBezTo>
                <a:cubicBezTo>
                  <a:pt x="16" y="83"/>
                  <a:pt x="16" y="83"/>
                  <a:pt x="16" y="83"/>
                </a:cubicBezTo>
                <a:lnTo>
                  <a:pt x="16" y="10"/>
                </a:lnTo>
                <a:close/>
                <a:moveTo>
                  <a:pt x="154" y="92"/>
                </a:moveTo>
                <a:cubicBezTo>
                  <a:pt x="154" y="92"/>
                  <a:pt x="154" y="92"/>
                  <a:pt x="154" y="92"/>
                </a:cubicBezTo>
                <a:cubicBezTo>
                  <a:pt x="154" y="97"/>
                  <a:pt x="150" y="101"/>
                  <a:pt x="145" y="101"/>
                </a:cubicBezTo>
                <a:cubicBezTo>
                  <a:pt x="15" y="101"/>
                  <a:pt x="15" y="101"/>
                  <a:pt x="15" y="101"/>
                </a:cubicBezTo>
                <a:cubicBezTo>
                  <a:pt x="10" y="101"/>
                  <a:pt x="6" y="97"/>
                  <a:pt x="6" y="92"/>
                </a:cubicBezTo>
                <a:cubicBezTo>
                  <a:pt x="6" y="89"/>
                  <a:pt x="6" y="89"/>
                  <a:pt x="6" y="89"/>
                </a:cubicBezTo>
                <a:cubicBezTo>
                  <a:pt x="60" y="89"/>
                  <a:pt x="60" y="89"/>
                  <a:pt x="60" y="89"/>
                </a:cubicBezTo>
                <a:cubicBezTo>
                  <a:pt x="62" y="93"/>
                  <a:pt x="66" y="97"/>
                  <a:pt x="71" y="97"/>
                </a:cubicBezTo>
                <a:cubicBezTo>
                  <a:pt x="89" y="97"/>
                  <a:pt x="89" y="97"/>
                  <a:pt x="89" y="97"/>
                </a:cubicBezTo>
                <a:cubicBezTo>
                  <a:pt x="94" y="97"/>
                  <a:pt x="98" y="93"/>
                  <a:pt x="100" y="89"/>
                </a:cubicBezTo>
                <a:cubicBezTo>
                  <a:pt x="154" y="89"/>
                  <a:pt x="154" y="89"/>
                  <a:pt x="154" y="89"/>
                </a:cubicBezTo>
                <a:cubicBezTo>
                  <a:pt x="154" y="92"/>
                  <a:pt x="154" y="92"/>
                  <a:pt x="154" y="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6" name="Freeform 97">
            <a:extLst>
              <a:ext uri="{FF2B5EF4-FFF2-40B4-BE49-F238E27FC236}">
                <a16:creationId xmlns:a16="http://schemas.microsoft.com/office/drawing/2014/main" id="{85EB3B99-CABF-43A6-883C-84C53D8516C3}"/>
              </a:ext>
            </a:extLst>
          </p:cNvPr>
          <p:cNvSpPr>
            <a:spLocks/>
          </p:cNvSpPr>
          <p:nvPr userDrawn="1"/>
        </p:nvSpPr>
        <p:spPr bwMode="auto">
          <a:xfrm>
            <a:off x="4572121" y="4597361"/>
            <a:ext cx="81201" cy="82511"/>
          </a:xfrm>
          <a:custGeom>
            <a:avLst/>
            <a:gdLst>
              <a:gd name="T0" fmla="*/ 28 w 29"/>
              <a:gd name="T1" fmla="*/ 1 h 29"/>
              <a:gd name="T2" fmla="*/ 23 w 29"/>
              <a:gd name="T3" fmla="*/ 1 h 29"/>
              <a:gd name="T4" fmla="*/ 2 w 29"/>
              <a:gd name="T5" fmla="*/ 23 h 29"/>
              <a:gd name="T6" fmla="*/ 2 w 29"/>
              <a:gd name="T7" fmla="*/ 28 h 29"/>
              <a:gd name="T8" fmla="*/ 4 w 29"/>
              <a:gd name="T9" fmla="*/ 29 h 29"/>
              <a:gd name="T10" fmla="*/ 6 w 29"/>
              <a:gd name="T11" fmla="*/ 28 h 29"/>
              <a:gd name="T12" fmla="*/ 28 w 29"/>
              <a:gd name="T13" fmla="*/ 6 h 29"/>
              <a:gd name="T14" fmla="*/ 28 w 29"/>
              <a:gd name="T15" fmla="*/ 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29">
                <a:moveTo>
                  <a:pt x="28" y="1"/>
                </a:moveTo>
                <a:cubicBezTo>
                  <a:pt x="27" y="0"/>
                  <a:pt x="25" y="0"/>
                  <a:pt x="23" y="1"/>
                </a:cubicBezTo>
                <a:cubicBezTo>
                  <a:pt x="2" y="23"/>
                  <a:pt x="2" y="23"/>
                  <a:pt x="2" y="23"/>
                </a:cubicBezTo>
                <a:cubicBezTo>
                  <a:pt x="0" y="24"/>
                  <a:pt x="0" y="26"/>
                  <a:pt x="2" y="28"/>
                </a:cubicBezTo>
                <a:cubicBezTo>
                  <a:pt x="2" y="28"/>
                  <a:pt x="3" y="29"/>
                  <a:pt x="4" y="29"/>
                </a:cubicBezTo>
                <a:cubicBezTo>
                  <a:pt x="5" y="29"/>
                  <a:pt x="6" y="28"/>
                  <a:pt x="6" y="28"/>
                </a:cubicBezTo>
                <a:cubicBezTo>
                  <a:pt x="28" y="6"/>
                  <a:pt x="28" y="6"/>
                  <a:pt x="28" y="6"/>
                </a:cubicBezTo>
                <a:cubicBezTo>
                  <a:pt x="29" y="5"/>
                  <a:pt x="29" y="2"/>
                  <a:pt x="2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7" name="Freeform 98">
            <a:extLst>
              <a:ext uri="{FF2B5EF4-FFF2-40B4-BE49-F238E27FC236}">
                <a16:creationId xmlns:a16="http://schemas.microsoft.com/office/drawing/2014/main" id="{B25784B2-C5AF-4AC1-9D28-A13554E03366}"/>
              </a:ext>
            </a:extLst>
          </p:cNvPr>
          <p:cNvSpPr>
            <a:spLocks/>
          </p:cNvSpPr>
          <p:nvPr userDrawn="1"/>
        </p:nvSpPr>
        <p:spPr bwMode="auto">
          <a:xfrm>
            <a:off x="4645463" y="4631414"/>
            <a:ext cx="44529" cy="44529"/>
          </a:xfrm>
          <a:custGeom>
            <a:avLst/>
            <a:gdLst>
              <a:gd name="T0" fmla="*/ 15 w 16"/>
              <a:gd name="T1" fmla="*/ 2 h 16"/>
              <a:gd name="T2" fmla="*/ 10 w 16"/>
              <a:gd name="T3" fmla="*/ 2 h 16"/>
              <a:gd name="T4" fmla="*/ 1 w 16"/>
              <a:gd name="T5" fmla="*/ 10 h 16"/>
              <a:gd name="T6" fmla="*/ 1 w 16"/>
              <a:gd name="T7" fmla="*/ 15 h 16"/>
              <a:gd name="T8" fmla="*/ 4 w 16"/>
              <a:gd name="T9" fmla="*/ 16 h 16"/>
              <a:gd name="T10" fmla="*/ 6 w 16"/>
              <a:gd name="T11" fmla="*/ 15 h 16"/>
              <a:gd name="T12" fmla="*/ 15 w 16"/>
              <a:gd name="T13" fmla="*/ 6 h 16"/>
              <a:gd name="T14" fmla="*/ 15 w 16"/>
              <a:gd name="T15" fmla="*/ 2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16">
                <a:moveTo>
                  <a:pt x="15" y="2"/>
                </a:moveTo>
                <a:cubicBezTo>
                  <a:pt x="14" y="0"/>
                  <a:pt x="11" y="0"/>
                  <a:pt x="10" y="2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2"/>
                  <a:pt x="0" y="14"/>
                  <a:pt x="1" y="15"/>
                </a:cubicBezTo>
                <a:cubicBezTo>
                  <a:pt x="2" y="16"/>
                  <a:pt x="3" y="16"/>
                  <a:pt x="4" y="16"/>
                </a:cubicBezTo>
                <a:cubicBezTo>
                  <a:pt x="5" y="16"/>
                  <a:pt x="6" y="16"/>
                  <a:pt x="6" y="15"/>
                </a:cubicBezTo>
                <a:cubicBezTo>
                  <a:pt x="15" y="6"/>
                  <a:pt x="15" y="6"/>
                  <a:pt x="15" y="6"/>
                </a:cubicBezTo>
                <a:cubicBezTo>
                  <a:pt x="16" y="5"/>
                  <a:pt x="16" y="3"/>
                  <a:pt x="15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8" name="Freeform 99">
            <a:extLst>
              <a:ext uri="{FF2B5EF4-FFF2-40B4-BE49-F238E27FC236}">
                <a16:creationId xmlns:a16="http://schemas.microsoft.com/office/drawing/2014/main" id="{1E685349-8078-4E0B-9659-07D9C38D514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4962764"/>
            <a:ext cx="450533" cy="406003"/>
          </a:xfrm>
          <a:custGeom>
            <a:avLst/>
            <a:gdLst>
              <a:gd name="T0" fmla="*/ 155 w 160"/>
              <a:gd name="T1" fmla="*/ 64 h 143"/>
              <a:gd name="T2" fmla="*/ 155 w 160"/>
              <a:gd name="T3" fmla="*/ 52 h 143"/>
              <a:gd name="T4" fmla="*/ 160 w 160"/>
              <a:gd name="T5" fmla="*/ 44 h 143"/>
              <a:gd name="T6" fmla="*/ 88 w 160"/>
              <a:gd name="T7" fmla="*/ 3 h 143"/>
              <a:gd name="T8" fmla="*/ 5 w 160"/>
              <a:gd name="T9" fmla="*/ 36 h 143"/>
              <a:gd name="T10" fmla="*/ 5 w 160"/>
              <a:gd name="T11" fmla="*/ 52 h 143"/>
              <a:gd name="T12" fmla="*/ 5 w 160"/>
              <a:gd name="T13" fmla="*/ 64 h 143"/>
              <a:gd name="T14" fmla="*/ 5 w 160"/>
              <a:gd name="T15" fmla="*/ 80 h 143"/>
              <a:gd name="T16" fmla="*/ 5 w 160"/>
              <a:gd name="T17" fmla="*/ 92 h 143"/>
              <a:gd name="T18" fmla="*/ 5 w 160"/>
              <a:gd name="T19" fmla="*/ 108 h 143"/>
              <a:gd name="T20" fmla="*/ 80 w 160"/>
              <a:gd name="T21" fmla="*/ 143 h 143"/>
              <a:gd name="T22" fmla="*/ 155 w 160"/>
              <a:gd name="T23" fmla="*/ 108 h 143"/>
              <a:gd name="T24" fmla="*/ 155 w 160"/>
              <a:gd name="T25" fmla="*/ 92 h 143"/>
              <a:gd name="T26" fmla="*/ 155 w 160"/>
              <a:gd name="T27" fmla="*/ 80 h 143"/>
              <a:gd name="T28" fmla="*/ 8 w 160"/>
              <a:gd name="T29" fmla="*/ 46 h 143"/>
              <a:gd name="T30" fmla="*/ 8 w 160"/>
              <a:gd name="T31" fmla="*/ 43 h 143"/>
              <a:gd name="T32" fmla="*/ 80 w 160"/>
              <a:gd name="T33" fmla="*/ 8 h 143"/>
              <a:gd name="T34" fmla="*/ 152 w 160"/>
              <a:gd name="T35" fmla="*/ 43 h 143"/>
              <a:gd name="T36" fmla="*/ 152 w 160"/>
              <a:gd name="T37" fmla="*/ 46 h 143"/>
              <a:gd name="T38" fmla="*/ 75 w 160"/>
              <a:gd name="T39" fmla="*/ 79 h 143"/>
              <a:gd name="T40" fmla="*/ 152 w 160"/>
              <a:gd name="T41" fmla="*/ 99 h 143"/>
              <a:gd name="T42" fmla="*/ 152 w 160"/>
              <a:gd name="T43" fmla="*/ 101 h 143"/>
              <a:gd name="T44" fmla="*/ 75 w 160"/>
              <a:gd name="T45" fmla="*/ 135 h 143"/>
              <a:gd name="T46" fmla="*/ 7 w 160"/>
              <a:gd name="T47" fmla="*/ 100 h 143"/>
              <a:gd name="T48" fmla="*/ 25 w 160"/>
              <a:gd name="T49" fmla="*/ 90 h 143"/>
              <a:gd name="T50" fmla="*/ 80 w 160"/>
              <a:gd name="T51" fmla="*/ 116 h 143"/>
              <a:gd name="T52" fmla="*/ 135 w 160"/>
              <a:gd name="T53" fmla="*/ 90 h 143"/>
              <a:gd name="T54" fmla="*/ 152 w 160"/>
              <a:gd name="T55" fmla="*/ 74 h 143"/>
              <a:gd name="T56" fmla="*/ 75 w 160"/>
              <a:gd name="T57" fmla="*/ 107 h 143"/>
              <a:gd name="T58" fmla="*/ 7 w 160"/>
              <a:gd name="T59" fmla="*/ 72 h 143"/>
              <a:gd name="T60" fmla="*/ 25 w 160"/>
              <a:gd name="T61" fmla="*/ 62 h 143"/>
              <a:gd name="T62" fmla="*/ 80 w 160"/>
              <a:gd name="T63" fmla="*/ 88 h 143"/>
              <a:gd name="T64" fmla="*/ 135 w 160"/>
              <a:gd name="T65" fmla="*/ 62 h 143"/>
              <a:gd name="T66" fmla="*/ 153 w 160"/>
              <a:gd name="T67" fmla="*/ 72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143">
                <a:moveTo>
                  <a:pt x="160" y="72"/>
                </a:moveTo>
                <a:cubicBezTo>
                  <a:pt x="160" y="69"/>
                  <a:pt x="158" y="66"/>
                  <a:pt x="155" y="64"/>
                </a:cubicBezTo>
                <a:cubicBezTo>
                  <a:pt x="143" y="58"/>
                  <a:pt x="143" y="58"/>
                  <a:pt x="143" y="58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8" y="51"/>
                  <a:pt x="160" y="48"/>
                  <a:pt x="160" y="44"/>
                </a:cubicBezTo>
                <a:cubicBezTo>
                  <a:pt x="160" y="41"/>
                  <a:pt x="158" y="38"/>
                  <a:pt x="155" y="36"/>
                </a:cubicBezTo>
                <a:cubicBezTo>
                  <a:pt x="88" y="3"/>
                  <a:pt x="88" y="3"/>
                  <a:pt x="88" y="3"/>
                </a:cubicBezTo>
                <a:cubicBezTo>
                  <a:pt x="83" y="0"/>
                  <a:pt x="77" y="0"/>
                  <a:pt x="72" y="3"/>
                </a:cubicBezTo>
                <a:cubicBezTo>
                  <a:pt x="5" y="36"/>
                  <a:pt x="5" y="36"/>
                  <a:pt x="5" y="36"/>
                </a:cubicBezTo>
                <a:cubicBezTo>
                  <a:pt x="2" y="38"/>
                  <a:pt x="0" y="41"/>
                  <a:pt x="0" y="44"/>
                </a:cubicBezTo>
                <a:cubicBezTo>
                  <a:pt x="0" y="48"/>
                  <a:pt x="2" y="51"/>
                  <a:pt x="5" y="52"/>
                </a:cubicBezTo>
                <a:cubicBezTo>
                  <a:pt x="17" y="58"/>
                  <a:pt x="17" y="58"/>
                  <a:pt x="17" y="58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6"/>
                  <a:pt x="0" y="69"/>
                  <a:pt x="0" y="72"/>
                </a:cubicBezTo>
                <a:cubicBezTo>
                  <a:pt x="0" y="76"/>
                  <a:pt x="2" y="79"/>
                  <a:pt x="5" y="80"/>
                </a:cubicBezTo>
                <a:cubicBezTo>
                  <a:pt x="17" y="86"/>
                  <a:pt x="17" y="86"/>
                  <a:pt x="17" y="86"/>
                </a:cubicBezTo>
                <a:cubicBezTo>
                  <a:pt x="5" y="92"/>
                  <a:pt x="5" y="92"/>
                  <a:pt x="5" y="92"/>
                </a:cubicBezTo>
                <a:cubicBezTo>
                  <a:pt x="2" y="94"/>
                  <a:pt x="0" y="97"/>
                  <a:pt x="0" y="100"/>
                </a:cubicBezTo>
                <a:cubicBezTo>
                  <a:pt x="0" y="103"/>
                  <a:pt x="2" y="106"/>
                  <a:pt x="5" y="108"/>
                </a:cubicBezTo>
                <a:cubicBezTo>
                  <a:pt x="72" y="142"/>
                  <a:pt x="72" y="142"/>
                  <a:pt x="72" y="142"/>
                </a:cubicBezTo>
                <a:cubicBezTo>
                  <a:pt x="75" y="143"/>
                  <a:pt x="77" y="143"/>
                  <a:pt x="80" y="143"/>
                </a:cubicBezTo>
                <a:cubicBezTo>
                  <a:pt x="83" y="143"/>
                  <a:pt x="85" y="143"/>
                  <a:pt x="88" y="142"/>
                </a:cubicBezTo>
                <a:cubicBezTo>
                  <a:pt x="155" y="108"/>
                  <a:pt x="155" y="108"/>
                  <a:pt x="155" y="108"/>
                </a:cubicBezTo>
                <a:cubicBezTo>
                  <a:pt x="158" y="106"/>
                  <a:pt x="160" y="103"/>
                  <a:pt x="160" y="100"/>
                </a:cubicBezTo>
                <a:cubicBezTo>
                  <a:pt x="160" y="97"/>
                  <a:pt x="158" y="94"/>
                  <a:pt x="155" y="92"/>
                </a:cubicBezTo>
                <a:cubicBezTo>
                  <a:pt x="143" y="86"/>
                  <a:pt x="143" y="86"/>
                  <a:pt x="143" y="86"/>
                </a:cubicBezTo>
                <a:cubicBezTo>
                  <a:pt x="155" y="80"/>
                  <a:pt x="155" y="80"/>
                  <a:pt x="155" y="80"/>
                </a:cubicBezTo>
                <a:cubicBezTo>
                  <a:pt x="158" y="79"/>
                  <a:pt x="160" y="76"/>
                  <a:pt x="160" y="72"/>
                </a:cubicBezTo>
                <a:close/>
                <a:moveTo>
                  <a:pt x="8" y="46"/>
                </a:moveTo>
                <a:cubicBezTo>
                  <a:pt x="7" y="45"/>
                  <a:pt x="7" y="45"/>
                  <a:pt x="7" y="44"/>
                </a:cubicBezTo>
                <a:cubicBezTo>
                  <a:pt x="7" y="44"/>
                  <a:pt x="7" y="43"/>
                  <a:pt x="8" y="43"/>
                </a:cubicBezTo>
                <a:cubicBezTo>
                  <a:pt x="75" y="9"/>
                  <a:pt x="75" y="9"/>
                  <a:pt x="75" y="9"/>
                </a:cubicBezTo>
                <a:cubicBezTo>
                  <a:pt x="77" y="9"/>
                  <a:pt x="78" y="8"/>
                  <a:pt x="80" y="8"/>
                </a:cubicBezTo>
                <a:cubicBezTo>
                  <a:pt x="82" y="8"/>
                  <a:pt x="83" y="9"/>
                  <a:pt x="85" y="9"/>
                </a:cubicBezTo>
                <a:cubicBezTo>
                  <a:pt x="152" y="43"/>
                  <a:pt x="152" y="43"/>
                  <a:pt x="152" y="43"/>
                </a:cubicBezTo>
                <a:cubicBezTo>
                  <a:pt x="153" y="43"/>
                  <a:pt x="153" y="44"/>
                  <a:pt x="153" y="44"/>
                </a:cubicBezTo>
                <a:cubicBezTo>
                  <a:pt x="153" y="45"/>
                  <a:pt x="153" y="45"/>
                  <a:pt x="152" y="46"/>
                </a:cubicBezTo>
                <a:cubicBezTo>
                  <a:pt x="85" y="79"/>
                  <a:pt x="85" y="79"/>
                  <a:pt x="85" y="79"/>
                </a:cubicBezTo>
                <a:cubicBezTo>
                  <a:pt x="82" y="81"/>
                  <a:pt x="78" y="81"/>
                  <a:pt x="75" y="79"/>
                </a:cubicBezTo>
                <a:lnTo>
                  <a:pt x="8" y="46"/>
                </a:lnTo>
                <a:close/>
                <a:moveTo>
                  <a:pt x="152" y="99"/>
                </a:moveTo>
                <a:cubicBezTo>
                  <a:pt x="153" y="99"/>
                  <a:pt x="153" y="100"/>
                  <a:pt x="153" y="100"/>
                </a:cubicBezTo>
                <a:cubicBezTo>
                  <a:pt x="153" y="100"/>
                  <a:pt x="153" y="101"/>
                  <a:pt x="152" y="101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82" y="136"/>
                  <a:pt x="78" y="136"/>
                  <a:pt x="75" y="135"/>
                </a:cubicBezTo>
                <a:cubicBezTo>
                  <a:pt x="8" y="101"/>
                  <a:pt x="8" y="101"/>
                  <a:pt x="8" y="101"/>
                </a:cubicBezTo>
                <a:cubicBezTo>
                  <a:pt x="7" y="101"/>
                  <a:pt x="7" y="100"/>
                  <a:pt x="7" y="100"/>
                </a:cubicBezTo>
                <a:cubicBezTo>
                  <a:pt x="7" y="100"/>
                  <a:pt x="7" y="99"/>
                  <a:pt x="8" y="99"/>
                </a:cubicBezTo>
                <a:cubicBezTo>
                  <a:pt x="25" y="90"/>
                  <a:pt x="25" y="90"/>
                  <a:pt x="25" y="90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5" y="115"/>
                  <a:pt x="77" y="116"/>
                  <a:pt x="80" y="116"/>
                </a:cubicBezTo>
                <a:cubicBezTo>
                  <a:pt x="83" y="116"/>
                  <a:pt x="85" y="115"/>
                  <a:pt x="88" y="114"/>
                </a:cubicBezTo>
                <a:cubicBezTo>
                  <a:pt x="135" y="90"/>
                  <a:pt x="135" y="90"/>
                  <a:pt x="135" y="90"/>
                </a:cubicBezTo>
                <a:lnTo>
                  <a:pt x="152" y="99"/>
                </a:lnTo>
                <a:close/>
                <a:moveTo>
                  <a:pt x="152" y="74"/>
                </a:moveTo>
                <a:cubicBezTo>
                  <a:pt x="85" y="107"/>
                  <a:pt x="85" y="107"/>
                  <a:pt x="85" y="107"/>
                </a:cubicBezTo>
                <a:cubicBezTo>
                  <a:pt x="82" y="109"/>
                  <a:pt x="78" y="109"/>
                  <a:pt x="75" y="107"/>
                </a:cubicBezTo>
                <a:cubicBezTo>
                  <a:pt x="8" y="74"/>
                  <a:pt x="8" y="74"/>
                  <a:pt x="8" y="74"/>
                </a:cubicBezTo>
                <a:cubicBezTo>
                  <a:pt x="7" y="73"/>
                  <a:pt x="7" y="73"/>
                  <a:pt x="7" y="72"/>
                </a:cubicBezTo>
                <a:cubicBezTo>
                  <a:pt x="7" y="72"/>
                  <a:pt x="7" y="71"/>
                  <a:pt x="8" y="71"/>
                </a:cubicBezTo>
                <a:cubicBezTo>
                  <a:pt x="25" y="62"/>
                  <a:pt x="25" y="62"/>
                  <a:pt x="25" y="62"/>
                </a:cubicBezTo>
                <a:cubicBezTo>
                  <a:pt x="72" y="86"/>
                  <a:pt x="72" y="86"/>
                  <a:pt x="72" y="86"/>
                </a:cubicBezTo>
                <a:cubicBezTo>
                  <a:pt x="75" y="87"/>
                  <a:pt x="77" y="88"/>
                  <a:pt x="80" y="88"/>
                </a:cubicBezTo>
                <a:cubicBezTo>
                  <a:pt x="83" y="88"/>
                  <a:pt x="85" y="87"/>
                  <a:pt x="88" y="86"/>
                </a:cubicBezTo>
                <a:cubicBezTo>
                  <a:pt x="135" y="62"/>
                  <a:pt x="135" y="62"/>
                  <a:pt x="135" y="62"/>
                </a:cubicBezTo>
                <a:cubicBezTo>
                  <a:pt x="152" y="71"/>
                  <a:pt x="152" y="71"/>
                  <a:pt x="152" y="71"/>
                </a:cubicBezTo>
                <a:cubicBezTo>
                  <a:pt x="153" y="71"/>
                  <a:pt x="153" y="72"/>
                  <a:pt x="153" y="72"/>
                </a:cubicBezTo>
                <a:cubicBezTo>
                  <a:pt x="153" y="73"/>
                  <a:pt x="153" y="73"/>
                  <a:pt x="152" y="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99" name="Freeform 100">
            <a:extLst>
              <a:ext uri="{FF2B5EF4-FFF2-40B4-BE49-F238E27FC236}">
                <a16:creationId xmlns:a16="http://schemas.microsoft.com/office/drawing/2014/main" id="{F3D44969-27AD-4A6E-82FB-B6CE0018511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5487948"/>
            <a:ext cx="450533" cy="369332"/>
          </a:xfrm>
          <a:custGeom>
            <a:avLst/>
            <a:gdLst>
              <a:gd name="T0" fmla="*/ 40 w 160"/>
              <a:gd name="T1" fmla="*/ 108 h 130"/>
              <a:gd name="T2" fmla="*/ 29 w 160"/>
              <a:gd name="T3" fmla="*/ 108 h 130"/>
              <a:gd name="T4" fmla="*/ 157 w 160"/>
              <a:gd name="T5" fmla="*/ 79 h 130"/>
              <a:gd name="T6" fmla="*/ 160 w 160"/>
              <a:gd name="T7" fmla="*/ 62 h 130"/>
              <a:gd name="T8" fmla="*/ 114 w 160"/>
              <a:gd name="T9" fmla="*/ 49 h 130"/>
              <a:gd name="T10" fmla="*/ 121 w 160"/>
              <a:gd name="T11" fmla="*/ 22 h 130"/>
              <a:gd name="T12" fmla="*/ 108 w 160"/>
              <a:gd name="T13" fmla="*/ 0 h 130"/>
              <a:gd name="T14" fmla="*/ 93 w 160"/>
              <a:gd name="T15" fmla="*/ 17 h 130"/>
              <a:gd name="T16" fmla="*/ 63 w 160"/>
              <a:gd name="T17" fmla="*/ 51 h 130"/>
              <a:gd name="T18" fmla="*/ 54 w 160"/>
              <a:gd name="T19" fmla="*/ 47 h 130"/>
              <a:gd name="T20" fmla="*/ 8 w 160"/>
              <a:gd name="T21" fmla="*/ 39 h 130"/>
              <a:gd name="T22" fmla="*/ 0 w 160"/>
              <a:gd name="T23" fmla="*/ 122 h 130"/>
              <a:gd name="T24" fmla="*/ 46 w 160"/>
              <a:gd name="T25" fmla="*/ 130 h 130"/>
              <a:gd name="T26" fmla="*/ 54 w 160"/>
              <a:gd name="T27" fmla="*/ 116 h 130"/>
              <a:gd name="T28" fmla="*/ 64 w 160"/>
              <a:gd name="T29" fmla="*/ 119 h 130"/>
              <a:gd name="T30" fmla="*/ 119 w 160"/>
              <a:gd name="T31" fmla="*/ 127 h 130"/>
              <a:gd name="T32" fmla="*/ 138 w 160"/>
              <a:gd name="T33" fmla="*/ 127 h 130"/>
              <a:gd name="T34" fmla="*/ 148 w 160"/>
              <a:gd name="T35" fmla="*/ 107 h 130"/>
              <a:gd name="T36" fmla="*/ 151 w 160"/>
              <a:gd name="T37" fmla="*/ 90 h 130"/>
              <a:gd name="T38" fmla="*/ 46 w 160"/>
              <a:gd name="T39" fmla="*/ 122 h 130"/>
              <a:gd name="T40" fmla="*/ 8 w 160"/>
              <a:gd name="T41" fmla="*/ 47 h 130"/>
              <a:gd name="T42" fmla="*/ 46 w 160"/>
              <a:gd name="T43" fmla="*/ 122 h 130"/>
              <a:gd name="T44" fmla="*/ 147 w 160"/>
              <a:gd name="T45" fmla="*/ 67 h 130"/>
              <a:gd name="T46" fmla="*/ 138 w 160"/>
              <a:gd name="T47" fmla="*/ 70 h 130"/>
              <a:gd name="T48" fmla="*/ 144 w 160"/>
              <a:gd name="T49" fmla="*/ 74 h 130"/>
              <a:gd name="T50" fmla="*/ 144 w 160"/>
              <a:gd name="T51" fmla="*/ 84 h 130"/>
              <a:gd name="T52" fmla="*/ 135 w 160"/>
              <a:gd name="T53" fmla="*/ 88 h 130"/>
              <a:gd name="T54" fmla="*/ 141 w 160"/>
              <a:gd name="T55" fmla="*/ 92 h 130"/>
              <a:gd name="T56" fmla="*/ 141 w 160"/>
              <a:gd name="T57" fmla="*/ 102 h 130"/>
              <a:gd name="T58" fmla="*/ 131 w 160"/>
              <a:gd name="T59" fmla="*/ 106 h 130"/>
              <a:gd name="T60" fmla="*/ 138 w 160"/>
              <a:gd name="T61" fmla="*/ 109 h 130"/>
              <a:gd name="T62" fmla="*/ 138 w 160"/>
              <a:gd name="T63" fmla="*/ 119 h 130"/>
              <a:gd name="T64" fmla="*/ 119 w 160"/>
              <a:gd name="T65" fmla="*/ 119 h 130"/>
              <a:gd name="T66" fmla="*/ 67 w 160"/>
              <a:gd name="T67" fmla="*/ 112 h 130"/>
              <a:gd name="T68" fmla="*/ 60 w 160"/>
              <a:gd name="T69" fmla="*/ 108 h 130"/>
              <a:gd name="T70" fmla="*/ 54 w 160"/>
              <a:gd name="T71" fmla="*/ 58 h 130"/>
              <a:gd name="T72" fmla="*/ 67 w 160"/>
              <a:gd name="T73" fmla="*/ 58 h 130"/>
              <a:gd name="T74" fmla="*/ 100 w 160"/>
              <a:gd name="T75" fmla="*/ 20 h 130"/>
              <a:gd name="T76" fmla="*/ 108 w 160"/>
              <a:gd name="T77" fmla="*/ 8 h 130"/>
              <a:gd name="T78" fmla="*/ 113 w 160"/>
              <a:gd name="T79" fmla="*/ 22 h 130"/>
              <a:gd name="T80" fmla="*/ 104 w 160"/>
              <a:gd name="T81" fmla="*/ 51 h 130"/>
              <a:gd name="T82" fmla="*/ 108 w 160"/>
              <a:gd name="T83" fmla="*/ 57 h 130"/>
              <a:gd name="T84" fmla="*/ 152 w 160"/>
              <a:gd name="T85" fmla="*/ 62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30">
                <a:moveTo>
                  <a:pt x="34" y="103"/>
                </a:moveTo>
                <a:cubicBezTo>
                  <a:pt x="37" y="103"/>
                  <a:pt x="40" y="105"/>
                  <a:pt x="40" y="108"/>
                </a:cubicBezTo>
                <a:cubicBezTo>
                  <a:pt x="40" y="111"/>
                  <a:pt x="37" y="114"/>
                  <a:pt x="34" y="114"/>
                </a:cubicBezTo>
                <a:cubicBezTo>
                  <a:pt x="31" y="114"/>
                  <a:pt x="29" y="111"/>
                  <a:pt x="29" y="108"/>
                </a:cubicBezTo>
                <a:cubicBezTo>
                  <a:pt x="29" y="105"/>
                  <a:pt x="31" y="103"/>
                  <a:pt x="34" y="103"/>
                </a:cubicBezTo>
                <a:close/>
                <a:moveTo>
                  <a:pt x="157" y="79"/>
                </a:moveTo>
                <a:cubicBezTo>
                  <a:pt x="157" y="77"/>
                  <a:pt x="156" y="74"/>
                  <a:pt x="155" y="72"/>
                </a:cubicBezTo>
                <a:cubicBezTo>
                  <a:pt x="158" y="70"/>
                  <a:pt x="160" y="66"/>
                  <a:pt x="160" y="62"/>
                </a:cubicBezTo>
                <a:cubicBezTo>
                  <a:pt x="160" y="55"/>
                  <a:pt x="154" y="49"/>
                  <a:pt x="147" y="49"/>
                </a:cubicBezTo>
                <a:cubicBezTo>
                  <a:pt x="114" y="49"/>
                  <a:pt x="114" y="49"/>
                  <a:pt x="114" y="49"/>
                </a:cubicBezTo>
                <a:cubicBezTo>
                  <a:pt x="116" y="44"/>
                  <a:pt x="116" y="44"/>
                  <a:pt x="116" y="44"/>
                </a:cubicBezTo>
                <a:cubicBezTo>
                  <a:pt x="119" y="37"/>
                  <a:pt x="121" y="30"/>
                  <a:pt x="121" y="22"/>
                </a:cubicBezTo>
                <a:cubicBezTo>
                  <a:pt x="121" y="22"/>
                  <a:pt x="121" y="13"/>
                  <a:pt x="121" y="13"/>
                </a:cubicBezTo>
                <a:cubicBezTo>
                  <a:pt x="121" y="6"/>
                  <a:pt x="115" y="0"/>
                  <a:pt x="108" y="0"/>
                </a:cubicBezTo>
                <a:cubicBezTo>
                  <a:pt x="102" y="0"/>
                  <a:pt x="98" y="3"/>
                  <a:pt x="96" y="8"/>
                </a:cubicBezTo>
                <a:cubicBezTo>
                  <a:pt x="96" y="8"/>
                  <a:pt x="93" y="17"/>
                  <a:pt x="93" y="17"/>
                </a:cubicBezTo>
                <a:cubicBezTo>
                  <a:pt x="90" y="25"/>
                  <a:pt x="85" y="32"/>
                  <a:pt x="79" y="38"/>
                </a:cubicBezTo>
                <a:cubicBezTo>
                  <a:pt x="63" y="51"/>
                  <a:pt x="63" y="51"/>
                  <a:pt x="63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4" y="47"/>
                  <a:pt x="54" y="47"/>
                  <a:pt x="54" y="47"/>
                </a:cubicBezTo>
                <a:cubicBezTo>
                  <a:pt x="54" y="42"/>
                  <a:pt x="51" y="39"/>
                  <a:pt x="46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3" y="39"/>
                  <a:pt x="0" y="42"/>
                  <a:pt x="0" y="47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7"/>
                  <a:pt x="3" y="130"/>
                  <a:pt x="8" y="130"/>
                </a:cubicBezTo>
                <a:cubicBezTo>
                  <a:pt x="46" y="130"/>
                  <a:pt x="46" y="130"/>
                  <a:pt x="46" y="130"/>
                </a:cubicBezTo>
                <a:cubicBezTo>
                  <a:pt x="51" y="130"/>
                  <a:pt x="54" y="127"/>
                  <a:pt x="54" y="122"/>
                </a:cubicBezTo>
                <a:cubicBezTo>
                  <a:pt x="54" y="116"/>
                  <a:pt x="54" y="116"/>
                  <a:pt x="54" y="116"/>
                </a:cubicBezTo>
                <a:cubicBezTo>
                  <a:pt x="59" y="116"/>
                  <a:pt x="59" y="116"/>
                  <a:pt x="59" y="116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75" y="124"/>
                  <a:pt x="88" y="127"/>
                  <a:pt x="101" y="127"/>
                </a:cubicBezTo>
                <a:cubicBezTo>
                  <a:pt x="119" y="127"/>
                  <a:pt x="119" y="127"/>
                  <a:pt x="119" y="127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38" y="127"/>
                  <a:pt x="138" y="127"/>
                  <a:pt x="138" y="127"/>
                </a:cubicBezTo>
                <a:cubicBezTo>
                  <a:pt x="145" y="127"/>
                  <a:pt x="150" y="121"/>
                  <a:pt x="150" y="114"/>
                </a:cubicBezTo>
                <a:cubicBezTo>
                  <a:pt x="150" y="112"/>
                  <a:pt x="149" y="109"/>
                  <a:pt x="148" y="107"/>
                </a:cubicBezTo>
                <a:cubicBezTo>
                  <a:pt x="151" y="105"/>
                  <a:pt x="154" y="101"/>
                  <a:pt x="154" y="97"/>
                </a:cubicBezTo>
                <a:cubicBezTo>
                  <a:pt x="154" y="94"/>
                  <a:pt x="153" y="92"/>
                  <a:pt x="151" y="90"/>
                </a:cubicBezTo>
                <a:cubicBezTo>
                  <a:pt x="155" y="87"/>
                  <a:pt x="157" y="84"/>
                  <a:pt x="157" y="79"/>
                </a:cubicBezTo>
                <a:close/>
                <a:moveTo>
                  <a:pt x="46" y="122"/>
                </a:moveTo>
                <a:cubicBezTo>
                  <a:pt x="8" y="122"/>
                  <a:pt x="8" y="122"/>
                  <a:pt x="8" y="122"/>
                </a:cubicBezTo>
                <a:cubicBezTo>
                  <a:pt x="8" y="47"/>
                  <a:pt x="8" y="47"/>
                  <a:pt x="8" y="47"/>
                </a:cubicBezTo>
                <a:cubicBezTo>
                  <a:pt x="46" y="47"/>
                  <a:pt x="46" y="47"/>
                  <a:pt x="46" y="47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6" y="122"/>
                  <a:pt x="46" y="122"/>
                  <a:pt x="46" y="122"/>
                </a:cubicBezTo>
                <a:close/>
                <a:moveTo>
                  <a:pt x="147" y="67"/>
                </a:moveTo>
                <a:cubicBezTo>
                  <a:pt x="142" y="67"/>
                  <a:pt x="142" y="67"/>
                  <a:pt x="142" y="67"/>
                </a:cubicBezTo>
                <a:cubicBezTo>
                  <a:pt x="140" y="67"/>
                  <a:pt x="138" y="68"/>
                  <a:pt x="138" y="70"/>
                </a:cubicBezTo>
                <a:cubicBezTo>
                  <a:pt x="138" y="73"/>
                  <a:pt x="140" y="74"/>
                  <a:pt x="142" y="74"/>
                </a:cubicBezTo>
                <a:cubicBezTo>
                  <a:pt x="144" y="74"/>
                  <a:pt x="144" y="74"/>
                  <a:pt x="144" y="74"/>
                </a:cubicBezTo>
                <a:cubicBezTo>
                  <a:pt x="147" y="74"/>
                  <a:pt x="149" y="77"/>
                  <a:pt x="149" y="79"/>
                </a:cubicBezTo>
                <a:cubicBezTo>
                  <a:pt x="149" y="82"/>
                  <a:pt x="147" y="84"/>
                  <a:pt x="144" y="84"/>
                </a:cubicBezTo>
                <a:cubicBezTo>
                  <a:pt x="139" y="84"/>
                  <a:pt x="139" y="84"/>
                  <a:pt x="139" y="84"/>
                </a:cubicBezTo>
                <a:cubicBezTo>
                  <a:pt x="136" y="84"/>
                  <a:pt x="135" y="86"/>
                  <a:pt x="135" y="88"/>
                </a:cubicBezTo>
                <a:cubicBezTo>
                  <a:pt x="135" y="90"/>
                  <a:pt x="136" y="92"/>
                  <a:pt x="139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4" y="92"/>
                  <a:pt x="146" y="94"/>
                  <a:pt x="146" y="97"/>
                </a:cubicBezTo>
                <a:cubicBezTo>
                  <a:pt x="146" y="100"/>
                  <a:pt x="144" y="102"/>
                  <a:pt x="141" y="102"/>
                </a:cubicBezTo>
                <a:cubicBezTo>
                  <a:pt x="135" y="102"/>
                  <a:pt x="135" y="102"/>
                  <a:pt x="135" y="102"/>
                </a:cubicBezTo>
                <a:cubicBezTo>
                  <a:pt x="133" y="102"/>
                  <a:pt x="131" y="103"/>
                  <a:pt x="131" y="106"/>
                </a:cubicBezTo>
                <a:cubicBezTo>
                  <a:pt x="131" y="108"/>
                  <a:pt x="133" y="109"/>
                  <a:pt x="135" y="109"/>
                </a:cubicBezTo>
                <a:cubicBezTo>
                  <a:pt x="138" y="109"/>
                  <a:pt x="138" y="109"/>
                  <a:pt x="138" y="109"/>
                </a:cubicBezTo>
                <a:cubicBezTo>
                  <a:pt x="140" y="109"/>
                  <a:pt x="142" y="112"/>
                  <a:pt x="142" y="114"/>
                </a:cubicBezTo>
                <a:cubicBezTo>
                  <a:pt x="142" y="117"/>
                  <a:pt x="140" y="119"/>
                  <a:pt x="138" y="119"/>
                </a:cubicBezTo>
                <a:cubicBezTo>
                  <a:pt x="124" y="119"/>
                  <a:pt x="124" y="119"/>
                  <a:pt x="124" y="119"/>
                </a:cubicBezTo>
                <a:cubicBezTo>
                  <a:pt x="119" y="119"/>
                  <a:pt x="119" y="119"/>
                  <a:pt x="119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89" y="119"/>
                  <a:pt x="78" y="117"/>
                  <a:pt x="67" y="112"/>
                </a:cubicBezTo>
                <a:cubicBezTo>
                  <a:pt x="62" y="109"/>
                  <a:pt x="62" y="109"/>
                  <a:pt x="62" y="109"/>
                </a:cubicBezTo>
                <a:cubicBezTo>
                  <a:pt x="61" y="109"/>
                  <a:pt x="60" y="108"/>
                  <a:pt x="60" y="108"/>
                </a:cubicBezTo>
                <a:cubicBezTo>
                  <a:pt x="54" y="108"/>
                  <a:pt x="54" y="108"/>
                  <a:pt x="54" y="108"/>
                </a:cubicBezTo>
                <a:cubicBezTo>
                  <a:pt x="54" y="58"/>
                  <a:pt x="54" y="58"/>
                  <a:pt x="54" y="58"/>
                </a:cubicBezTo>
                <a:cubicBezTo>
                  <a:pt x="64" y="58"/>
                  <a:pt x="64" y="58"/>
                  <a:pt x="64" y="58"/>
                </a:cubicBezTo>
                <a:cubicBezTo>
                  <a:pt x="65" y="58"/>
                  <a:pt x="66" y="58"/>
                  <a:pt x="67" y="58"/>
                </a:cubicBezTo>
                <a:cubicBezTo>
                  <a:pt x="83" y="44"/>
                  <a:pt x="83" y="44"/>
                  <a:pt x="83" y="44"/>
                </a:cubicBezTo>
                <a:cubicBezTo>
                  <a:pt x="91" y="37"/>
                  <a:pt x="97" y="29"/>
                  <a:pt x="100" y="20"/>
                </a:cubicBezTo>
                <a:cubicBezTo>
                  <a:pt x="100" y="20"/>
                  <a:pt x="103" y="11"/>
                  <a:pt x="103" y="11"/>
                </a:cubicBezTo>
                <a:cubicBezTo>
                  <a:pt x="104" y="9"/>
                  <a:pt x="106" y="8"/>
                  <a:pt x="108" y="8"/>
                </a:cubicBezTo>
                <a:cubicBezTo>
                  <a:pt x="111" y="8"/>
                  <a:pt x="113" y="10"/>
                  <a:pt x="113" y="13"/>
                </a:cubicBezTo>
                <a:cubicBezTo>
                  <a:pt x="113" y="13"/>
                  <a:pt x="113" y="22"/>
                  <a:pt x="113" y="22"/>
                </a:cubicBezTo>
                <a:cubicBezTo>
                  <a:pt x="113" y="29"/>
                  <a:pt x="112" y="35"/>
                  <a:pt x="109" y="41"/>
                </a:cubicBezTo>
                <a:cubicBezTo>
                  <a:pt x="104" y="51"/>
                  <a:pt x="104" y="51"/>
                  <a:pt x="104" y="51"/>
                </a:cubicBezTo>
                <a:cubicBezTo>
                  <a:pt x="104" y="52"/>
                  <a:pt x="104" y="53"/>
                  <a:pt x="104" y="54"/>
                </a:cubicBezTo>
                <a:cubicBezTo>
                  <a:pt x="104" y="54"/>
                  <a:pt x="105" y="57"/>
                  <a:pt x="108" y="57"/>
                </a:cubicBezTo>
                <a:cubicBezTo>
                  <a:pt x="147" y="57"/>
                  <a:pt x="147" y="57"/>
                  <a:pt x="147" y="57"/>
                </a:cubicBezTo>
                <a:cubicBezTo>
                  <a:pt x="150" y="57"/>
                  <a:pt x="152" y="59"/>
                  <a:pt x="152" y="62"/>
                </a:cubicBezTo>
                <a:cubicBezTo>
                  <a:pt x="152" y="64"/>
                  <a:pt x="150" y="67"/>
                  <a:pt x="147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0" name="Freeform 101">
            <a:extLst>
              <a:ext uri="{FF2B5EF4-FFF2-40B4-BE49-F238E27FC236}">
                <a16:creationId xmlns:a16="http://schemas.microsoft.com/office/drawing/2014/main" id="{B3F58647-3683-40AD-BAB7-614AF2F1B3F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411028" y="6078617"/>
            <a:ext cx="450533" cy="216099"/>
          </a:xfrm>
          <a:custGeom>
            <a:avLst/>
            <a:gdLst>
              <a:gd name="T0" fmla="*/ 126 w 160"/>
              <a:gd name="T1" fmla="*/ 17 h 76"/>
              <a:gd name="T2" fmla="*/ 110 w 160"/>
              <a:gd name="T3" fmla="*/ 45 h 76"/>
              <a:gd name="T4" fmla="*/ 92 w 160"/>
              <a:gd name="T5" fmla="*/ 45 h 76"/>
              <a:gd name="T6" fmla="*/ 76 w 160"/>
              <a:gd name="T7" fmla="*/ 17 h 76"/>
              <a:gd name="T8" fmla="*/ 42 w 160"/>
              <a:gd name="T9" fmla="*/ 17 h 76"/>
              <a:gd name="T10" fmla="*/ 26 w 160"/>
              <a:gd name="T11" fmla="*/ 45 h 76"/>
              <a:gd name="T12" fmla="*/ 0 w 160"/>
              <a:gd name="T13" fmla="*/ 59 h 76"/>
              <a:gd name="T14" fmla="*/ 34 w 160"/>
              <a:gd name="T15" fmla="*/ 59 h 76"/>
              <a:gd name="T16" fmla="*/ 50 w 160"/>
              <a:gd name="T17" fmla="*/ 31 h 76"/>
              <a:gd name="T18" fmla="*/ 68 w 160"/>
              <a:gd name="T19" fmla="*/ 31 h 76"/>
              <a:gd name="T20" fmla="*/ 84 w 160"/>
              <a:gd name="T21" fmla="*/ 59 h 76"/>
              <a:gd name="T22" fmla="*/ 118 w 160"/>
              <a:gd name="T23" fmla="*/ 59 h 76"/>
              <a:gd name="T24" fmla="*/ 134 w 160"/>
              <a:gd name="T25" fmla="*/ 31 h 76"/>
              <a:gd name="T26" fmla="*/ 160 w 160"/>
              <a:gd name="T27" fmla="*/ 17 h 76"/>
              <a:gd name="T28" fmla="*/ 17 w 160"/>
              <a:gd name="T29" fmla="*/ 69 h 76"/>
              <a:gd name="T30" fmla="*/ 17 w 160"/>
              <a:gd name="T31" fmla="*/ 49 h 76"/>
              <a:gd name="T32" fmla="*/ 17 w 160"/>
              <a:gd name="T33" fmla="*/ 69 h 76"/>
              <a:gd name="T34" fmla="*/ 49 w 160"/>
              <a:gd name="T35" fmla="*/ 17 h 76"/>
              <a:gd name="T36" fmla="*/ 69 w 160"/>
              <a:gd name="T37" fmla="*/ 17 h 76"/>
              <a:gd name="T38" fmla="*/ 101 w 160"/>
              <a:gd name="T39" fmla="*/ 69 h 76"/>
              <a:gd name="T40" fmla="*/ 101 w 160"/>
              <a:gd name="T41" fmla="*/ 49 h 76"/>
              <a:gd name="T42" fmla="*/ 101 w 160"/>
              <a:gd name="T43" fmla="*/ 69 h 76"/>
              <a:gd name="T44" fmla="*/ 133 w 160"/>
              <a:gd name="T45" fmla="*/ 17 h 76"/>
              <a:gd name="T46" fmla="*/ 153 w 160"/>
              <a:gd name="T47" fmla="*/ 17 h 76"/>
              <a:gd name="T48" fmla="*/ 55 w 160"/>
              <a:gd name="T49" fmla="*/ 43 h 76"/>
              <a:gd name="T50" fmla="*/ 43 w 160"/>
              <a:gd name="T51" fmla="*/ 50 h 76"/>
              <a:gd name="T52" fmla="*/ 46 w 160"/>
              <a:gd name="T53" fmla="*/ 56 h 76"/>
              <a:gd name="T54" fmla="*/ 55 w 160"/>
              <a:gd name="T55" fmla="*/ 48 h 76"/>
              <a:gd name="T56" fmla="*/ 117 w 160"/>
              <a:gd name="T57" fmla="*/ 21 h 76"/>
              <a:gd name="T58" fmla="*/ 105 w 160"/>
              <a:gd name="T59" fmla="*/ 28 h 76"/>
              <a:gd name="T60" fmla="*/ 107 w 160"/>
              <a:gd name="T61" fmla="*/ 34 h 76"/>
              <a:gd name="T62" fmla="*/ 117 w 160"/>
              <a:gd name="T63" fmla="*/ 2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76">
                <a:moveTo>
                  <a:pt x="143" y="0"/>
                </a:moveTo>
                <a:cubicBezTo>
                  <a:pt x="134" y="0"/>
                  <a:pt x="126" y="8"/>
                  <a:pt x="126" y="17"/>
                </a:cubicBezTo>
                <a:cubicBezTo>
                  <a:pt x="126" y="20"/>
                  <a:pt x="127" y="24"/>
                  <a:pt x="129" y="26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08" y="43"/>
                  <a:pt x="105" y="42"/>
                  <a:pt x="101" y="42"/>
                </a:cubicBezTo>
                <a:cubicBezTo>
                  <a:pt x="98" y="42"/>
                  <a:pt x="94" y="43"/>
                  <a:pt x="92" y="45"/>
                </a:cubicBezTo>
                <a:cubicBezTo>
                  <a:pt x="73" y="26"/>
                  <a:pt x="73" y="26"/>
                  <a:pt x="73" y="26"/>
                </a:cubicBezTo>
                <a:cubicBezTo>
                  <a:pt x="75" y="24"/>
                  <a:pt x="76" y="20"/>
                  <a:pt x="76" y="17"/>
                </a:cubicBezTo>
                <a:cubicBezTo>
                  <a:pt x="76" y="8"/>
                  <a:pt x="68" y="0"/>
                  <a:pt x="59" y="0"/>
                </a:cubicBezTo>
                <a:cubicBezTo>
                  <a:pt x="49" y="0"/>
                  <a:pt x="42" y="8"/>
                  <a:pt x="42" y="17"/>
                </a:cubicBezTo>
                <a:cubicBezTo>
                  <a:pt x="42" y="20"/>
                  <a:pt x="43" y="24"/>
                  <a:pt x="45" y="26"/>
                </a:cubicBezTo>
                <a:cubicBezTo>
                  <a:pt x="26" y="45"/>
                  <a:pt x="26" y="45"/>
                  <a:pt x="26" y="45"/>
                </a:cubicBezTo>
                <a:cubicBezTo>
                  <a:pt x="24" y="43"/>
                  <a:pt x="20" y="42"/>
                  <a:pt x="17" y="42"/>
                </a:cubicBezTo>
                <a:cubicBezTo>
                  <a:pt x="8" y="42"/>
                  <a:pt x="0" y="49"/>
                  <a:pt x="0" y="59"/>
                </a:cubicBezTo>
                <a:cubicBezTo>
                  <a:pt x="0" y="68"/>
                  <a:pt x="8" y="76"/>
                  <a:pt x="17" y="76"/>
                </a:cubicBezTo>
                <a:cubicBezTo>
                  <a:pt x="26" y="76"/>
                  <a:pt x="34" y="68"/>
                  <a:pt x="34" y="59"/>
                </a:cubicBezTo>
                <a:cubicBezTo>
                  <a:pt x="34" y="55"/>
                  <a:pt x="33" y="52"/>
                  <a:pt x="31" y="50"/>
                </a:cubicBezTo>
                <a:cubicBezTo>
                  <a:pt x="50" y="31"/>
                  <a:pt x="50" y="31"/>
                  <a:pt x="50" y="31"/>
                </a:cubicBezTo>
                <a:cubicBezTo>
                  <a:pt x="52" y="33"/>
                  <a:pt x="55" y="34"/>
                  <a:pt x="59" y="34"/>
                </a:cubicBezTo>
                <a:cubicBezTo>
                  <a:pt x="62" y="34"/>
                  <a:pt x="65" y="33"/>
                  <a:pt x="68" y="31"/>
                </a:cubicBezTo>
                <a:cubicBezTo>
                  <a:pt x="87" y="50"/>
                  <a:pt x="87" y="50"/>
                  <a:pt x="87" y="50"/>
                </a:cubicBezTo>
                <a:cubicBezTo>
                  <a:pt x="85" y="52"/>
                  <a:pt x="84" y="56"/>
                  <a:pt x="84" y="59"/>
                </a:cubicBezTo>
                <a:cubicBezTo>
                  <a:pt x="84" y="68"/>
                  <a:pt x="92" y="76"/>
                  <a:pt x="101" y="76"/>
                </a:cubicBezTo>
                <a:cubicBezTo>
                  <a:pt x="111" y="76"/>
                  <a:pt x="118" y="68"/>
                  <a:pt x="118" y="59"/>
                </a:cubicBezTo>
                <a:cubicBezTo>
                  <a:pt x="118" y="55"/>
                  <a:pt x="117" y="52"/>
                  <a:pt x="115" y="50"/>
                </a:cubicBezTo>
                <a:cubicBezTo>
                  <a:pt x="134" y="31"/>
                  <a:pt x="134" y="31"/>
                  <a:pt x="134" y="31"/>
                </a:cubicBezTo>
                <a:cubicBezTo>
                  <a:pt x="136" y="33"/>
                  <a:pt x="140" y="34"/>
                  <a:pt x="143" y="34"/>
                </a:cubicBezTo>
                <a:cubicBezTo>
                  <a:pt x="152" y="34"/>
                  <a:pt x="160" y="26"/>
                  <a:pt x="160" y="17"/>
                </a:cubicBezTo>
                <a:cubicBezTo>
                  <a:pt x="160" y="8"/>
                  <a:pt x="152" y="0"/>
                  <a:pt x="143" y="0"/>
                </a:cubicBezTo>
                <a:close/>
                <a:moveTo>
                  <a:pt x="17" y="69"/>
                </a:moveTo>
                <a:cubicBezTo>
                  <a:pt x="11" y="69"/>
                  <a:pt x="7" y="64"/>
                  <a:pt x="7" y="59"/>
                </a:cubicBezTo>
                <a:cubicBezTo>
                  <a:pt x="7" y="53"/>
                  <a:pt x="11" y="49"/>
                  <a:pt x="17" y="49"/>
                </a:cubicBezTo>
                <a:cubicBezTo>
                  <a:pt x="22" y="49"/>
                  <a:pt x="27" y="53"/>
                  <a:pt x="27" y="59"/>
                </a:cubicBezTo>
                <a:cubicBezTo>
                  <a:pt x="27" y="64"/>
                  <a:pt x="22" y="69"/>
                  <a:pt x="17" y="69"/>
                </a:cubicBezTo>
                <a:close/>
                <a:moveTo>
                  <a:pt x="59" y="27"/>
                </a:moveTo>
                <a:cubicBezTo>
                  <a:pt x="53" y="27"/>
                  <a:pt x="49" y="22"/>
                  <a:pt x="49" y="17"/>
                </a:cubicBezTo>
                <a:cubicBezTo>
                  <a:pt x="49" y="11"/>
                  <a:pt x="53" y="7"/>
                  <a:pt x="59" y="7"/>
                </a:cubicBezTo>
                <a:cubicBezTo>
                  <a:pt x="64" y="7"/>
                  <a:pt x="69" y="11"/>
                  <a:pt x="69" y="17"/>
                </a:cubicBezTo>
                <a:cubicBezTo>
                  <a:pt x="69" y="22"/>
                  <a:pt x="64" y="27"/>
                  <a:pt x="59" y="27"/>
                </a:cubicBezTo>
                <a:close/>
                <a:moveTo>
                  <a:pt x="101" y="69"/>
                </a:moveTo>
                <a:cubicBezTo>
                  <a:pt x="96" y="69"/>
                  <a:pt x="91" y="64"/>
                  <a:pt x="91" y="59"/>
                </a:cubicBezTo>
                <a:cubicBezTo>
                  <a:pt x="91" y="53"/>
                  <a:pt x="96" y="49"/>
                  <a:pt x="101" y="49"/>
                </a:cubicBezTo>
                <a:cubicBezTo>
                  <a:pt x="107" y="49"/>
                  <a:pt x="111" y="53"/>
                  <a:pt x="111" y="59"/>
                </a:cubicBezTo>
                <a:cubicBezTo>
                  <a:pt x="111" y="64"/>
                  <a:pt x="107" y="69"/>
                  <a:pt x="101" y="69"/>
                </a:cubicBezTo>
                <a:close/>
                <a:moveTo>
                  <a:pt x="143" y="27"/>
                </a:moveTo>
                <a:cubicBezTo>
                  <a:pt x="138" y="27"/>
                  <a:pt x="133" y="22"/>
                  <a:pt x="133" y="17"/>
                </a:cubicBezTo>
                <a:cubicBezTo>
                  <a:pt x="133" y="11"/>
                  <a:pt x="138" y="7"/>
                  <a:pt x="143" y="7"/>
                </a:cubicBezTo>
                <a:cubicBezTo>
                  <a:pt x="149" y="7"/>
                  <a:pt x="153" y="11"/>
                  <a:pt x="153" y="17"/>
                </a:cubicBezTo>
                <a:cubicBezTo>
                  <a:pt x="153" y="22"/>
                  <a:pt x="149" y="27"/>
                  <a:pt x="143" y="27"/>
                </a:cubicBezTo>
                <a:close/>
                <a:moveTo>
                  <a:pt x="55" y="43"/>
                </a:moveTo>
                <a:cubicBezTo>
                  <a:pt x="54" y="42"/>
                  <a:pt x="52" y="42"/>
                  <a:pt x="50" y="43"/>
                </a:cubicBezTo>
                <a:cubicBezTo>
                  <a:pt x="43" y="50"/>
                  <a:pt x="43" y="50"/>
                  <a:pt x="43" y="50"/>
                </a:cubicBezTo>
                <a:cubicBezTo>
                  <a:pt x="42" y="52"/>
                  <a:pt x="42" y="54"/>
                  <a:pt x="43" y="55"/>
                </a:cubicBezTo>
                <a:cubicBezTo>
                  <a:pt x="44" y="56"/>
                  <a:pt x="45" y="56"/>
                  <a:pt x="46" y="56"/>
                </a:cubicBezTo>
                <a:cubicBezTo>
                  <a:pt x="47" y="56"/>
                  <a:pt x="47" y="56"/>
                  <a:pt x="48" y="55"/>
                </a:cubicBezTo>
                <a:cubicBezTo>
                  <a:pt x="55" y="48"/>
                  <a:pt x="55" y="48"/>
                  <a:pt x="55" y="48"/>
                </a:cubicBezTo>
                <a:cubicBezTo>
                  <a:pt x="57" y="47"/>
                  <a:pt x="57" y="45"/>
                  <a:pt x="55" y="43"/>
                </a:cubicBezTo>
                <a:close/>
                <a:moveTo>
                  <a:pt x="117" y="21"/>
                </a:moveTo>
                <a:cubicBezTo>
                  <a:pt x="115" y="19"/>
                  <a:pt x="113" y="19"/>
                  <a:pt x="112" y="21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3" y="29"/>
                  <a:pt x="103" y="31"/>
                  <a:pt x="105" y="33"/>
                </a:cubicBezTo>
                <a:cubicBezTo>
                  <a:pt x="105" y="34"/>
                  <a:pt x="106" y="34"/>
                  <a:pt x="107" y="34"/>
                </a:cubicBezTo>
                <a:cubicBezTo>
                  <a:pt x="108" y="34"/>
                  <a:pt x="109" y="34"/>
                  <a:pt x="110" y="33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8" y="24"/>
                  <a:pt x="118" y="22"/>
                  <a:pt x="117" y="2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1" name="Freeform 102">
            <a:extLst>
              <a:ext uri="{FF2B5EF4-FFF2-40B4-BE49-F238E27FC236}">
                <a16:creationId xmlns:a16="http://schemas.microsoft.com/office/drawing/2014/main" id="{6370B465-945E-4C85-999E-D3053AEA2AD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1350645"/>
            <a:ext cx="450533" cy="471488"/>
          </a:xfrm>
          <a:custGeom>
            <a:avLst/>
            <a:gdLst>
              <a:gd name="T0" fmla="*/ 143 w 160"/>
              <a:gd name="T1" fmla="*/ 23 h 166"/>
              <a:gd name="T2" fmla="*/ 61 w 160"/>
              <a:gd name="T3" fmla="*/ 23 h 166"/>
              <a:gd name="T4" fmla="*/ 44 w 160"/>
              <a:gd name="T5" fmla="*/ 64 h 166"/>
              <a:gd name="T6" fmla="*/ 58 w 160"/>
              <a:gd name="T7" fmla="*/ 102 h 166"/>
              <a:gd name="T8" fmla="*/ 51 w 160"/>
              <a:gd name="T9" fmla="*/ 109 h 166"/>
              <a:gd name="T10" fmla="*/ 44 w 160"/>
              <a:gd name="T11" fmla="*/ 102 h 166"/>
              <a:gd name="T12" fmla="*/ 41 w 160"/>
              <a:gd name="T13" fmla="*/ 101 h 166"/>
              <a:gd name="T14" fmla="*/ 38 w 160"/>
              <a:gd name="T15" fmla="*/ 102 h 166"/>
              <a:gd name="T16" fmla="*/ 5 w 160"/>
              <a:gd name="T17" fmla="*/ 135 h 166"/>
              <a:gd name="T18" fmla="*/ 0 w 160"/>
              <a:gd name="T19" fmla="*/ 148 h 166"/>
              <a:gd name="T20" fmla="*/ 5 w 160"/>
              <a:gd name="T21" fmla="*/ 161 h 166"/>
              <a:gd name="T22" fmla="*/ 18 w 160"/>
              <a:gd name="T23" fmla="*/ 166 h 166"/>
              <a:gd name="T24" fmla="*/ 31 w 160"/>
              <a:gd name="T25" fmla="*/ 161 h 166"/>
              <a:gd name="T26" fmla="*/ 64 w 160"/>
              <a:gd name="T27" fmla="*/ 128 h 166"/>
              <a:gd name="T28" fmla="*/ 65 w 160"/>
              <a:gd name="T29" fmla="*/ 125 h 166"/>
              <a:gd name="T30" fmla="*/ 64 w 160"/>
              <a:gd name="T31" fmla="*/ 122 h 166"/>
              <a:gd name="T32" fmla="*/ 57 w 160"/>
              <a:gd name="T33" fmla="*/ 115 h 166"/>
              <a:gd name="T34" fmla="*/ 64 w 160"/>
              <a:gd name="T35" fmla="*/ 108 h 166"/>
              <a:gd name="T36" fmla="*/ 102 w 160"/>
              <a:gd name="T37" fmla="*/ 122 h 166"/>
              <a:gd name="T38" fmla="*/ 143 w 160"/>
              <a:gd name="T39" fmla="*/ 105 h 166"/>
              <a:gd name="T40" fmla="*/ 160 w 160"/>
              <a:gd name="T41" fmla="*/ 64 h 166"/>
              <a:gd name="T42" fmla="*/ 143 w 160"/>
              <a:gd name="T43" fmla="*/ 23 h 166"/>
              <a:gd name="T44" fmla="*/ 25 w 160"/>
              <a:gd name="T45" fmla="*/ 155 h 166"/>
              <a:gd name="T46" fmla="*/ 18 w 160"/>
              <a:gd name="T47" fmla="*/ 158 h 166"/>
              <a:gd name="T48" fmla="*/ 11 w 160"/>
              <a:gd name="T49" fmla="*/ 155 h 166"/>
              <a:gd name="T50" fmla="*/ 8 w 160"/>
              <a:gd name="T51" fmla="*/ 148 h 166"/>
              <a:gd name="T52" fmla="*/ 11 w 160"/>
              <a:gd name="T53" fmla="*/ 141 h 166"/>
              <a:gd name="T54" fmla="*/ 30 w 160"/>
              <a:gd name="T55" fmla="*/ 122 h 166"/>
              <a:gd name="T56" fmla="*/ 44 w 160"/>
              <a:gd name="T57" fmla="*/ 136 h 166"/>
              <a:gd name="T58" fmla="*/ 25 w 160"/>
              <a:gd name="T59" fmla="*/ 155 h 166"/>
              <a:gd name="T60" fmla="*/ 49 w 160"/>
              <a:gd name="T61" fmla="*/ 131 h 166"/>
              <a:gd name="T62" fmla="*/ 35 w 160"/>
              <a:gd name="T63" fmla="*/ 116 h 166"/>
              <a:gd name="T64" fmla="*/ 41 w 160"/>
              <a:gd name="T65" fmla="*/ 111 h 166"/>
              <a:gd name="T66" fmla="*/ 55 w 160"/>
              <a:gd name="T67" fmla="*/ 125 h 166"/>
              <a:gd name="T68" fmla="*/ 49 w 160"/>
              <a:gd name="T69" fmla="*/ 131 h 166"/>
              <a:gd name="T70" fmla="*/ 137 w 160"/>
              <a:gd name="T71" fmla="*/ 99 h 166"/>
              <a:gd name="T72" fmla="*/ 67 w 160"/>
              <a:gd name="T73" fmla="*/ 99 h 166"/>
              <a:gd name="T74" fmla="*/ 52 w 160"/>
              <a:gd name="T75" fmla="*/ 64 h 166"/>
              <a:gd name="T76" fmla="*/ 67 w 160"/>
              <a:gd name="T77" fmla="*/ 29 h 166"/>
              <a:gd name="T78" fmla="*/ 102 w 160"/>
              <a:gd name="T79" fmla="*/ 14 h 166"/>
              <a:gd name="T80" fmla="*/ 137 w 160"/>
              <a:gd name="T81" fmla="*/ 29 h 166"/>
              <a:gd name="T82" fmla="*/ 152 w 160"/>
              <a:gd name="T83" fmla="*/ 64 h 166"/>
              <a:gd name="T84" fmla="*/ 137 w 160"/>
              <a:gd name="T85" fmla="*/ 99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0" h="166">
                <a:moveTo>
                  <a:pt x="143" y="23"/>
                </a:moveTo>
                <a:cubicBezTo>
                  <a:pt x="120" y="0"/>
                  <a:pt x="84" y="0"/>
                  <a:pt x="61" y="23"/>
                </a:cubicBezTo>
                <a:cubicBezTo>
                  <a:pt x="50" y="34"/>
                  <a:pt x="44" y="49"/>
                  <a:pt x="44" y="64"/>
                </a:cubicBezTo>
                <a:cubicBezTo>
                  <a:pt x="44" y="78"/>
                  <a:pt x="49" y="91"/>
                  <a:pt x="58" y="102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44" y="102"/>
                  <a:pt x="44" y="102"/>
                  <a:pt x="44" y="102"/>
                </a:cubicBezTo>
                <a:cubicBezTo>
                  <a:pt x="43" y="101"/>
                  <a:pt x="42" y="101"/>
                  <a:pt x="41" y="101"/>
                </a:cubicBezTo>
                <a:cubicBezTo>
                  <a:pt x="40" y="101"/>
                  <a:pt x="39" y="101"/>
                  <a:pt x="38" y="102"/>
                </a:cubicBezTo>
                <a:cubicBezTo>
                  <a:pt x="5" y="135"/>
                  <a:pt x="5" y="135"/>
                  <a:pt x="5" y="135"/>
                </a:cubicBezTo>
                <a:cubicBezTo>
                  <a:pt x="2" y="138"/>
                  <a:pt x="0" y="143"/>
                  <a:pt x="0" y="148"/>
                </a:cubicBezTo>
                <a:cubicBezTo>
                  <a:pt x="0" y="153"/>
                  <a:pt x="2" y="157"/>
                  <a:pt x="5" y="161"/>
                </a:cubicBezTo>
                <a:cubicBezTo>
                  <a:pt x="9" y="164"/>
                  <a:pt x="13" y="166"/>
                  <a:pt x="18" y="166"/>
                </a:cubicBezTo>
                <a:cubicBezTo>
                  <a:pt x="23" y="166"/>
                  <a:pt x="28" y="164"/>
                  <a:pt x="31" y="161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5" y="127"/>
                  <a:pt x="65" y="126"/>
                  <a:pt x="65" y="125"/>
                </a:cubicBezTo>
                <a:cubicBezTo>
                  <a:pt x="65" y="124"/>
                  <a:pt x="65" y="123"/>
                  <a:pt x="64" y="122"/>
                </a:cubicBezTo>
                <a:cubicBezTo>
                  <a:pt x="57" y="115"/>
                  <a:pt x="57" y="115"/>
                  <a:pt x="57" y="115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75" y="117"/>
                  <a:pt x="88" y="122"/>
                  <a:pt x="102" y="122"/>
                </a:cubicBezTo>
                <a:cubicBezTo>
                  <a:pt x="117" y="122"/>
                  <a:pt x="132" y="116"/>
                  <a:pt x="143" y="105"/>
                </a:cubicBezTo>
                <a:cubicBezTo>
                  <a:pt x="154" y="94"/>
                  <a:pt x="160" y="80"/>
                  <a:pt x="160" y="64"/>
                </a:cubicBezTo>
                <a:cubicBezTo>
                  <a:pt x="160" y="49"/>
                  <a:pt x="154" y="34"/>
                  <a:pt x="143" y="23"/>
                </a:cubicBezTo>
                <a:close/>
                <a:moveTo>
                  <a:pt x="25" y="155"/>
                </a:moveTo>
                <a:cubicBezTo>
                  <a:pt x="23" y="157"/>
                  <a:pt x="21" y="158"/>
                  <a:pt x="18" y="158"/>
                </a:cubicBezTo>
                <a:cubicBezTo>
                  <a:pt x="16" y="158"/>
                  <a:pt x="13" y="157"/>
                  <a:pt x="11" y="155"/>
                </a:cubicBezTo>
                <a:cubicBezTo>
                  <a:pt x="9" y="153"/>
                  <a:pt x="8" y="150"/>
                  <a:pt x="8" y="148"/>
                </a:cubicBezTo>
                <a:cubicBezTo>
                  <a:pt x="8" y="145"/>
                  <a:pt x="9" y="143"/>
                  <a:pt x="11" y="141"/>
                </a:cubicBezTo>
                <a:cubicBezTo>
                  <a:pt x="30" y="122"/>
                  <a:pt x="30" y="122"/>
                  <a:pt x="30" y="122"/>
                </a:cubicBezTo>
                <a:cubicBezTo>
                  <a:pt x="44" y="136"/>
                  <a:pt x="44" y="136"/>
                  <a:pt x="44" y="136"/>
                </a:cubicBezTo>
                <a:lnTo>
                  <a:pt x="25" y="155"/>
                </a:lnTo>
                <a:close/>
                <a:moveTo>
                  <a:pt x="49" y="131"/>
                </a:moveTo>
                <a:cubicBezTo>
                  <a:pt x="35" y="116"/>
                  <a:pt x="35" y="116"/>
                  <a:pt x="35" y="116"/>
                </a:cubicBezTo>
                <a:cubicBezTo>
                  <a:pt x="41" y="111"/>
                  <a:pt x="41" y="111"/>
                  <a:pt x="41" y="111"/>
                </a:cubicBezTo>
                <a:cubicBezTo>
                  <a:pt x="55" y="125"/>
                  <a:pt x="55" y="125"/>
                  <a:pt x="55" y="125"/>
                </a:cubicBezTo>
                <a:lnTo>
                  <a:pt x="49" y="131"/>
                </a:lnTo>
                <a:close/>
                <a:moveTo>
                  <a:pt x="137" y="99"/>
                </a:moveTo>
                <a:cubicBezTo>
                  <a:pt x="118" y="119"/>
                  <a:pt x="86" y="119"/>
                  <a:pt x="67" y="99"/>
                </a:cubicBezTo>
                <a:cubicBezTo>
                  <a:pt x="57" y="90"/>
                  <a:pt x="52" y="77"/>
                  <a:pt x="52" y="64"/>
                </a:cubicBezTo>
                <a:cubicBezTo>
                  <a:pt x="52" y="51"/>
                  <a:pt x="57" y="38"/>
                  <a:pt x="67" y="29"/>
                </a:cubicBezTo>
                <a:cubicBezTo>
                  <a:pt x="76" y="19"/>
                  <a:pt x="89" y="14"/>
                  <a:pt x="102" y="14"/>
                </a:cubicBezTo>
                <a:cubicBezTo>
                  <a:pt x="115" y="14"/>
                  <a:pt x="127" y="19"/>
                  <a:pt x="137" y="29"/>
                </a:cubicBezTo>
                <a:cubicBezTo>
                  <a:pt x="147" y="38"/>
                  <a:pt x="152" y="51"/>
                  <a:pt x="152" y="64"/>
                </a:cubicBezTo>
                <a:cubicBezTo>
                  <a:pt x="152" y="77"/>
                  <a:pt x="147" y="90"/>
                  <a:pt x="137" y="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2" name="Freeform 103">
            <a:extLst>
              <a:ext uri="{FF2B5EF4-FFF2-40B4-BE49-F238E27FC236}">
                <a16:creationId xmlns:a16="http://schemas.microsoft.com/office/drawing/2014/main" id="{559DAE7C-1437-4EDF-BA85-2385B7B9B1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363172" y="1406963"/>
            <a:ext cx="247532" cy="238363"/>
          </a:xfrm>
          <a:custGeom>
            <a:avLst/>
            <a:gdLst>
              <a:gd name="T0" fmla="*/ 72 w 88"/>
              <a:gd name="T1" fmla="*/ 16 h 84"/>
              <a:gd name="T2" fmla="*/ 16 w 88"/>
              <a:gd name="T3" fmla="*/ 16 h 84"/>
              <a:gd name="T4" fmla="*/ 16 w 88"/>
              <a:gd name="T5" fmla="*/ 72 h 84"/>
              <a:gd name="T6" fmla="*/ 44 w 88"/>
              <a:gd name="T7" fmla="*/ 84 h 84"/>
              <a:gd name="T8" fmla="*/ 72 w 88"/>
              <a:gd name="T9" fmla="*/ 72 h 84"/>
              <a:gd name="T10" fmla="*/ 72 w 88"/>
              <a:gd name="T11" fmla="*/ 72 h 84"/>
              <a:gd name="T12" fmla="*/ 72 w 88"/>
              <a:gd name="T13" fmla="*/ 16 h 84"/>
              <a:gd name="T14" fmla="*/ 67 w 88"/>
              <a:gd name="T15" fmla="*/ 67 h 84"/>
              <a:gd name="T16" fmla="*/ 21 w 88"/>
              <a:gd name="T17" fmla="*/ 67 h 84"/>
              <a:gd name="T18" fmla="*/ 21 w 88"/>
              <a:gd name="T19" fmla="*/ 21 h 84"/>
              <a:gd name="T20" fmla="*/ 44 w 88"/>
              <a:gd name="T21" fmla="*/ 12 h 84"/>
              <a:gd name="T22" fmla="*/ 67 w 88"/>
              <a:gd name="T23" fmla="*/ 21 h 84"/>
              <a:gd name="T24" fmla="*/ 67 w 88"/>
              <a:gd name="T25" fmla="*/ 6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8" h="84">
                <a:moveTo>
                  <a:pt x="72" y="16"/>
                </a:moveTo>
                <a:cubicBezTo>
                  <a:pt x="57" y="0"/>
                  <a:pt x="31" y="0"/>
                  <a:pt x="16" y="16"/>
                </a:cubicBezTo>
                <a:cubicBezTo>
                  <a:pt x="0" y="31"/>
                  <a:pt x="0" y="57"/>
                  <a:pt x="16" y="72"/>
                </a:cubicBezTo>
                <a:cubicBezTo>
                  <a:pt x="23" y="80"/>
                  <a:pt x="34" y="84"/>
                  <a:pt x="44" y="84"/>
                </a:cubicBezTo>
                <a:cubicBezTo>
                  <a:pt x="54" y="84"/>
                  <a:pt x="65" y="80"/>
                  <a:pt x="72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88" y="57"/>
                  <a:pt x="88" y="31"/>
                  <a:pt x="72" y="16"/>
                </a:cubicBezTo>
                <a:close/>
                <a:moveTo>
                  <a:pt x="67" y="67"/>
                </a:moveTo>
                <a:cubicBezTo>
                  <a:pt x="54" y="79"/>
                  <a:pt x="34" y="79"/>
                  <a:pt x="21" y="67"/>
                </a:cubicBezTo>
                <a:cubicBezTo>
                  <a:pt x="9" y="54"/>
                  <a:pt x="9" y="34"/>
                  <a:pt x="21" y="21"/>
                </a:cubicBezTo>
                <a:cubicBezTo>
                  <a:pt x="28" y="15"/>
                  <a:pt x="36" y="12"/>
                  <a:pt x="44" y="12"/>
                </a:cubicBezTo>
                <a:cubicBezTo>
                  <a:pt x="52" y="12"/>
                  <a:pt x="60" y="15"/>
                  <a:pt x="67" y="21"/>
                </a:cubicBezTo>
                <a:cubicBezTo>
                  <a:pt x="79" y="34"/>
                  <a:pt x="79" y="54"/>
                  <a:pt x="67" y="6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3" name="Freeform 104">
            <a:extLst>
              <a:ext uri="{FF2B5EF4-FFF2-40B4-BE49-F238E27FC236}">
                <a16:creationId xmlns:a16="http://schemas.microsoft.com/office/drawing/2014/main" id="{6FA77E6F-83ED-4A4C-989D-C7B9F63F1780}"/>
              </a:ext>
            </a:extLst>
          </p:cNvPr>
          <p:cNvSpPr>
            <a:spLocks/>
          </p:cNvSpPr>
          <p:nvPr userDrawn="1"/>
        </p:nvSpPr>
        <p:spPr bwMode="auto">
          <a:xfrm>
            <a:off x="5439132" y="1464589"/>
            <a:ext cx="95608" cy="44529"/>
          </a:xfrm>
          <a:custGeom>
            <a:avLst/>
            <a:gdLst>
              <a:gd name="T0" fmla="*/ 32 w 34"/>
              <a:gd name="T1" fmla="*/ 9 h 16"/>
              <a:gd name="T2" fmla="*/ 2 w 34"/>
              <a:gd name="T3" fmla="*/ 9 h 16"/>
              <a:gd name="T4" fmla="*/ 2 w 34"/>
              <a:gd name="T5" fmla="*/ 15 h 16"/>
              <a:gd name="T6" fmla="*/ 7 w 34"/>
              <a:gd name="T7" fmla="*/ 15 h 16"/>
              <a:gd name="T8" fmla="*/ 26 w 34"/>
              <a:gd name="T9" fmla="*/ 15 h 16"/>
              <a:gd name="T10" fmla="*/ 29 w 34"/>
              <a:gd name="T11" fmla="*/ 16 h 16"/>
              <a:gd name="T12" fmla="*/ 32 w 34"/>
              <a:gd name="T13" fmla="*/ 15 h 16"/>
              <a:gd name="T14" fmla="*/ 32 w 34"/>
              <a:gd name="T15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" h="16">
                <a:moveTo>
                  <a:pt x="32" y="9"/>
                </a:moveTo>
                <a:cubicBezTo>
                  <a:pt x="24" y="0"/>
                  <a:pt x="10" y="0"/>
                  <a:pt x="2" y="9"/>
                </a:cubicBezTo>
                <a:cubicBezTo>
                  <a:pt x="0" y="10"/>
                  <a:pt x="0" y="13"/>
                  <a:pt x="2" y="15"/>
                </a:cubicBezTo>
                <a:cubicBezTo>
                  <a:pt x="3" y="16"/>
                  <a:pt x="6" y="16"/>
                  <a:pt x="7" y="15"/>
                </a:cubicBezTo>
                <a:cubicBezTo>
                  <a:pt x="13" y="9"/>
                  <a:pt x="21" y="9"/>
                  <a:pt x="26" y="15"/>
                </a:cubicBezTo>
                <a:cubicBezTo>
                  <a:pt x="27" y="15"/>
                  <a:pt x="28" y="16"/>
                  <a:pt x="29" y="16"/>
                </a:cubicBezTo>
                <a:cubicBezTo>
                  <a:pt x="30" y="16"/>
                  <a:pt x="31" y="15"/>
                  <a:pt x="32" y="15"/>
                </a:cubicBezTo>
                <a:cubicBezTo>
                  <a:pt x="34" y="13"/>
                  <a:pt x="34" y="10"/>
                  <a:pt x="32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4" name="Freeform 105">
            <a:extLst>
              <a:ext uri="{FF2B5EF4-FFF2-40B4-BE49-F238E27FC236}">
                <a16:creationId xmlns:a16="http://schemas.microsoft.com/office/drawing/2014/main" id="{A5A3487A-F1D5-4C95-A262-152D640FD87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1886308"/>
            <a:ext cx="450533" cy="420410"/>
          </a:xfrm>
          <a:custGeom>
            <a:avLst/>
            <a:gdLst>
              <a:gd name="T0" fmla="*/ 160 w 160"/>
              <a:gd name="T1" fmla="*/ 59 h 148"/>
              <a:gd name="T2" fmla="*/ 158 w 160"/>
              <a:gd name="T3" fmla="*/ 54 h 148"/>
              <a:gd name="T4" fmla="*/ 153 w 160"/>
              <a:gd name="T5" fmla="*/ 52 h 148"/>
              <a:gd name="T6" fmla="*/ 153 w 160"/>
              <a:gd name="T7" fmla="*/ 52 h 148"/>
              <a:gd name="T8" fmla="*/ 7 w 160"/>
              <a:gd name="T9" fmla="*/ 52 h 148"/>
              <a:gd name="T10" fmla="*/ 2 w 160"/>
              <a:gd name="T11" fmla="*/ 54 h 148"/>
              <a:gd name="T12" fmla="*/ 0 w 160"/>
              <a:gd name="T13" fmla="*/ 59 h 148"/>
              <a:gd name="T14" fmla="*/ 0 w 160"/>
              <a:gd name="T15" fmla="*/ 141 h 148"/>
              <a:gd name="T16" fmla="*/ 7 w 160"/>
              <a:gd name="T17" fmla="*/ 148 h 148"/>
              <a:gd name="T18" fmla="*/ 7 w 160"/>
              <a:gd name="T19" fmla="*/ 148 h 148"/>
              <a:gd name="T20" fmla="*/ 153 w 160"/>
              <a:gd name="T21" fmla="*/ 148 h 148"/>
              <a:gd name="T22" fmla="*/ 158 w 160"/>
              <a:gd name="T23" fmla="*/ 146 h 148"/>
              <a:gd name="T24" fmla="*/ 160 w 160"/>
              <a:gd name="T25" fmla="*/ 141 h 148"/>
              <a:gd name="T26" fmla="*/ 160 w 160"/>
              <a:gd name="T27" fmla="*/ 59 h 148"/>
              <a:gd name="T28" fmla="*/ 145 w 160"/>
              <a:gd name="T29" fmla="*/ 59 h 148"/>
              <a:gd name="T30" fmla="*/ 80 w 160"/>
              <a:gd name="T31" fmla="*/ 104 h 148"/>
              <a:gd name="T32" fmla="*/ 15 w 160"/>
              <a:gd name="T33" fmla="*/ 59 h 148"/>
              <a:gd name="T34" fmla="*/ 145 w 160"/>
              <a:gd name="T35" fmla="*/ 59 h 148"/>
              <a:gd name="T36" fmla="*/ 107 w 160"/>
              <a:gd name="T37" fmla="*/ 111 h 148"/>
              <a:gd name="T38" fmla="*/ 146 w 160"/>
              <a:gd name="T39" fmla="*/ 141 h 148"/>
              <a:gd name="T40" fmla="*/ 14 w 160"/>
              <a:gd name="T41" fmla="*/ 141 h 148"/>
              <a:gd name="T42" fmla="*/ 53 w 160"/>
              <a:gd name="T43" fmla="*/ 111 h 148"/>
              <a:gd name="T44" fmla="*/ 54 w 160"/>
              <a:gd name="T45" fmla="*/ 106 h 148"/>
              <a:gd name="T46" fmla="*/ 49 w 160"/>
              <a:gd name="T47" fmla="*/ 105 h 148"/>
              <a:gd name="T48" fmla="*/ 7 w 160"/>
              <a:gd name="T49" fmla="*/ 137 h 148"/>
              <a:gd name="T50" fmla="*/ 7 w 160"/>
              <a:gd name="T51" fmla="*/ 62 h 148"/>
              <a:gd name="T52" fmla="*/ 78 w 160"/>
              <a:gd name="T53" fmla="*/ 111 h 148"/>
              <a:gd name="T54" fmla="*/ 80 w 160"/>
              <a:gd name="T55" fmla="*/ 112 h 148"/>
              <a:gd name="T56" fmla="*/ 82 w 160"/>
              <a:gd name="T57" fmla="*/ 111 h 148"/>
              <a:gd name="T58" fmla="*/ 153 w 160"/>
              <a:gd name="T59" fmla="*/ 62 h 148"/>
              <a:gd name="T60" fmla="*/ 153 w 160"/>
              <a:gd name="T61" fmla="*/ 137 h 148"/>
              <a:gd name="T62" fmla="*/ 111 w 160"/>
              <a:gd name="T63" fmla="*/ 105 h 148"/>
              <a:gd name="T64" fmla="*/ 106 w 160"/>
              <a:gd name="T65" fmla="*/ 106 h 148"/>
              <a:gd name="T66" fmla="*/ 107 w 160"/>
              <a:gd name="T67" fmla="*/ 111 h 148"/>
              <a:gd name="T68" fmla="*/ 97 w 160"/>
              <a:gd name="T69" fmla="*/ 14 h 148"/>
              <a:gd name="T70" fmla="*/ 84 w 160"/>
              <a:gd name="T71" fmla="*/ 3 h 148"/>
              <a:gd name="T72" fmla="*/ 76 w 160"/>
              <a:gd name="T73" fmla="*/ 3 h 148"/>
              <a:gd name="T74" fmla="*/ 63 w 160"/>
              <a:gd name="T75" fmla="*/ 14 h 148"/>
              <a:gd name="T76" fmla="*/ 63 w 160"/>
              <a:gd name="T77" fmla="*/ 19 h 148"/>
              <a:gd name="T78" fmla="*/ 68 w 160"/>
              <a:gd name="T79" fmla="*/ 20 h 148"/>
              <a:gd name="T80" fmla="*/ 76 w 160"/>
              <a:gd name="T81" fmla="*/ 12 h 148"/>
              <a:gd name="T82" fmla="*/ 76 w 160"/>
              <a:gd name="T83" fmla="*/ 40 h 148"/>
              <a:gd name="T84" fmla="*/ 80 w 160"/>
              <a:gd name="T85" fmla="*/ 43 h 148"/>
              <a:gd name="T86" fmla="*/ 84 w 160"/>
              <a:gd name="T87" fmla="*/ 40 h 148"/>
              <a:gd name="T88" fmla="*/ 84 w 160"/>
              <a:gd name="T89" fmla="*/ 12 h 148"/>
              <a:gd name="T90" fmla="*/ 92 w 160"/>
              <a:gd name="T91" fmla="*/ 20 h 148"/>
              <a:gd name="T92" fmla="*/ 95 w 160"/>
              <a:gd name="T93" fmla="*/ 20 h 148"/>
              <a:gd name="T94" fmla="*/ 97 w 160"/>
              <a:gd name="T95" fmla="*/ 19 h 148"/>
              <a:gd name="T96" fmla="*/ 97 w 160"/>
              <a:gd name="T97" fmla="*/ 14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48">
                <a:moveTo>
                  <a:pt x="160" y="59"/>
                </a:moveTo>
                <a:cubicBezTo>
                  <a:pt x="160" y="57"/>
                  <a:pt x="159" y="55"/>
                  <a:pt x="158" y="54"/>
                </a:cubicBezTo>
                <a:cubicBezTo>
                  <a:pt x="156" y="52"/>
                  <a:pt x="155" y="52"/>
                  <a:pt x="153" y="52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5" y="52"/>
                  <a:pt x="3" y="53"/>
                  <a:pt x="2" y="54"/>
                </a:cubicBezTo>
                <a:cubicBezTo>
                  <a:pt x="1" y="55"/>
                  <a:pt x="0" y="57"/>
                  <a:pt x="0" y="59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45"/>
                  <a:pt x="3" y="148"/>
                  <a:pt x="7" y="148"/>
                </a:cubicBezTo>
                <a:cubicBezTo>
                  <a:pt x="7" y="148"/>
                  <a:pt x="7" y="148"/>
                  <a:pt x="7" y="148"/>
                </a:cubicBezTo>
                <a:cubicBezTo>
                  <a:pt x="153" y="148"/>
                  <a:pt x="153" y="148"/>
                  <a:pt x="153" y="148"/>
                </a:cubicBezTo>
                <a:cubicBezTo>
                  <a:pt x="155" y="148"/>
                  <a:pt x="157" y="147"/>
                  <a:pt x="158" y="146"/>
                </a:cubicBezTo>
                <a:cubicBezTo>
                  <a:pt x="159" y="145"/>
                  <a:pt x="160" y="143"/>
                  <a:pt x="160" y="141"/>
                </a:cubicBezTo>
                <a:lnTo>
                  <a:pt x="160" y="59"/>
                </a:lnTo>
                <a:close/>
                <a:moveTo>
                  <a:pt x="145" y="59"/>
                </a:moveTo>
                <a:cubicBezTo>
                  <a:pt x="80" y="104"/>
                  <a:pt x="80" y="104"/>
                  <a:pt x="80" y="104"/>
                </a:cubicBezTo>
                <a:cubicBezTo>
                  <a:pt x="15" y="59"/>
                  <a:pt x="15" y="59"/>
                  <a:pt x="15" y="59"/>
                </a:cubicBezTo>
                <a:lnTo>
                  <a:pt x="145" y="59"/>
                </a:lnTo>
                <a:close/>
                <a:moveTo>
                  <a:pt x="107" y="111"/>
                </a:moveTo>
                <a:cubicBezTo>
                  <a:pt x="146" y="141"/>
                  <a:pt x="146" y="141"/>
                  <a:pt x="146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53" y="111"/>
                  <a:pt x="53" y="111"/>
                  <a:pt x="53" y="111"/>
                </a:cubicBezTo>
                <a:cubicBezTo>
                  <a:pt x="55" y="110"/>
                  <a:pt x="55" y="108"/>
                  <a:pt x="54" y="106"/>
                </a:cubicBezTo>
                <a:cubicBezTo>
                  <a:pt x="53" y="104"/>
                  <a:pt x="50" y="104"/>
                  <a:pt x="49" y="105"/>
                </a:cubicBezTo>
                <a:cubicBezTo>
                  <a:pt x="7" y="137"/>
                  <a:pt x="7" y="137"/>
                  <a:pt x="7" y="137"/>
                </a:cubicBezTo>
                <a:cubicBezTo>
                  <a:pt x="7" y="62"/>
                  <a:pt x="7" y="62"/>
                  <a:pt x="7" y="62"/>
                </a:cubicBezTo>
                <a:cubicBezTo>
                  <a:pt x="78" y="111"/>
                  <a:pt x="78" y="111"/>
                  <a:pt x="78" y="111"/>
                </a:cubicBezTo>
                <a:cubicBezTo>
                  <a:pt x="79" y="112"/>
                  <a:pt x="79" y="112"/>
                  <a:pt x="80" y="112"/>
                </a:cubicBezTo>
                <a:cubicBezTo>
                  <a:pt x="81" y="112"/>
                  <a:pt x="81" y="112"/>
                  <a:pt x="82" y="111"/>
                </a:cubicBezTo>
                <a:cubicBezTo>
                  <a:pt x="153" y="62"/>
                  <a:pt x="153" y="62"/>
                  <a:pt x="153" y="62"/>
                </a:cubicBezTo>
                <a:cubicBezTo>
                  <a:pt x="153" y="137"/>
                  <a:pt x="153" y="137"/>
                  <a:pt x="153" y="137"/>
                </a:cubicBezTo>
                <a:cubicBezTo>
                  <a:pt x="111" y="105"/>
                  <a:pt x="111" y="105"/>
                  <a:pt x="111" y="105"/>
                </a:cubicBezTo>
                <a:cubicBezTo>
                  <a:pt x="110" y="104"/>
                  <a:pt x="108" y="104"/>
                  <a:pt x="106" y="106"/>
                </a:cubicBezTo>
                <a:cubicBezTo>
                  <a:pt x="105" y="108"/>
                  <a:pt x="105" y="110"/>
                  <a:pt x="107" y="111"/>
                </a:cubicBezTo>
                <a:close/>
                <a:moveTo>
                  <a:pt x="97" y="14"/>
                </a:moveTo>
                <a:cubicBezTo>
                  <a:pt x="84" y="3"/>
                  <a:pt x="84" y="3"/>
                  <a:pt x="84" y="3"/>
                </a:cubicBezTo>
                <a:cubicBezTo>
                  <a:pt x="82" y="0"/>
                  <a:pt x="78" y="0"/>
                  <a:pt x="76" y="3"/>
                </a:cubicBezTo>
                <a:cubicBezTo>
                  <a:pt x="63" y="14"/>
                  <a:pt x="63" y="14"/>
                  <a:pt x="63" y="14"/>
                </a:cubicBezTo>
                <a:cubicBezTo>
                  <a:pt x="61" y="16"/>
                  <a:pt x="61" y="18"/>
                  <a:pt x="63" y="19"/>
                </a:cubicBezTo>
                <a:cubicBezTo>
                  <a:pt x="64" y="21"/>
                  <a:pt x="66" y="21"/>
                  <a:pt x="68" y="20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40"/>
                  <a:pt x="76" y="40"/>
                  <a:pt x="76" y="40"/>
                </a:cubicBezTo>
                <a:cubicBezTo>
                  <a:pt x="76" y="42"/>
                  <a:pt x="78" y="43"/>
                  <a:pt x="80" y="43"/>
                </a:cubicBezTo>
                <a:cubicBezTo>
                  <a:pt x="82" y="43"/>
                  <a:pt x="84" y="42"/>
                  <a:pt x="84" y="40"/>
                </a:cubicBezTo>
                <a:cubicBezTo>
                  <a:pt x="84" y="12"/>
                  <a:pt x="84" y="12"/>
                  <a:pt x="84" y="12"/>
                </a:cubicBezTo>
                <a:cubicBezTo>
                  <a:pt x="92" y="20"/>
                  <a:pt x="92" y="20"/>
                  <a:pt x="92" y="20"/>
                </a:cubicBezTo>
                <a:cubicBezTo>
                  <a:pt x="93" y="20"/>
                  <a:pt x="94" y="20"/>
                  <a:pt x="95" y="20"/>
                </a:cubicBezTo>
                <a:cubicBezTo>
                  <a:pt x="96" y="20"/>
                  <a:pt x="97" y="20"/>
                  <a:pt x="97" y="19"/>
                </a:cubicBezTo>
                <a:cubicBezTo>
                  <a:pt x="99" y="18"/>
                  <a:pt x="99" y="16"/>
                  <a:pt x="97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5" name="Freeform 106">
            <a:extLst>
              <a:ext uri="{FF2B5EF4-FFF2-40B4-BE49-F238E27FC236}">
                <a16:creationId xmlns:a16="http://schemas.microsoft.com/office/drawing/2014/main" id="{BF8CF429-A69E-44CF-9B5C-CDE7DB69EC5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2435067"/>
            <a:ext cx="450533" cy="357545"/>
          </a:xfrm>
          <a:custGeom>
            <a:avLst/>
            <a:gdLst>
              <a:gd name="T0" fmla="*/ 23 w 160"/>
              <a:gd name="T1" fmla="*/ 32 h 126"/>
              <a:gd name="T2" fmla="*/ 23 w 160"/>
              <a:gd name="T3" fmla="*/ 25 h 126"/>
              <a:gd name="T4" fmla="*/ 25 w 160"/>
              <a:gd name="T5" fmla="*/ 23 h 126"/>
              <a:gd name="T6" fmla="*/ 154 w 160"/>
              <a:gd name="T7" fmla="*/ 18 h 126"/>
              <a:gd name="T8" fmla="*/ 39 w 160"/>
              <a:gd name="T9" fmla="*/ 7 h 126"/>
              <a:gd name="T10" fmla="*/ 2 w 160"/>
              <a:gd name="T11" fmla="*/ 33 h 126"/>
              <a:gd name="T12" fmla="*/ 16 w 160"/>
              <a:gd name="T13" fmla="*/ 126 h 126"/>
              <a:gd name="T14" fmla="*/ 154 w 160"/>
              <a:gd name="T15" fmla="*/ 74 h 126"/>
              <a:gd name="T16" fmla="*/ 154 w 160"/>
              <a:gd name="T17" fmla="*/ 42 h 126"/>
              <a:gd name="T18" fmla="*/ 99 w 160"/>
              <a:gd name="T19" fmla="*/ 17 h 126"/>
              <a:gd name="T20" fmla="*/ 83 w 160"/>
              <a:gd name="T21" fmla="*/ 65 h 126"/>
              <a:gd name="T22" fmla="*/ 72 w 160"/>
              <a:gd name="T23" fmla="*/ 55 h 126"/>
              <a:gd name="T24" fmla="*/ 111 w 160"/>
              <a:gd name="T25" fmla="*/ 37 h 126"/>
              <a:gd name="T26" fmla="*/ 90 w 160"/>
              <a:gd name="T27" fmla="*/ 81 h 126"/>
              <a:gd name="T28" fmla="*/ 59 w 160"/>
              <a:gd name="T29" fmla="*/ 89 h 126"/>
              <a:gd name="T30" fmla="*/ 45 w 160"/>
              <a:gd name="T31" fmla="*/ 75 h 126"/>
              <a:gd name="T32" fmla="*/ 45 w 160"/>
              <a:gd name="T33" fmla="*/ 23 h 126"/>
              <a:gd name="T34" fmla="*/ 60 w 160"/>
              <a:gd name="T35" fmla="*/ 43 h 126"/>
              <a:gd name="T36" fmla="*/ 47 w 160"/>
              <a:gd name="T37" fmla="*/ 38 h 126"/>
              <a:gd name="T38" fmla="*/ 38 w 160"/>
              <a:gd name="T39" fmla="*/ 60 h 126"/>
              <a:gd name="T40" fmla="*/ 40 w 160"/>
              <a:gd name="T41" fmla="*/ 71 h 126"/>
              <a:gd name="T42" fmla="*/ 17 w 160"/>
              <a:gd name="T43" fmla="*/ 57 h 126"/>
              <a:gd name="T44" fmla="*/ 43 w 160"/>
              <a:gd name="T45" fmla="*/ 33 h 126"/>
              <a:gd name="T46" fmla="*/ 22 w 160"/>
              <a:gd name="T47" fmla="*/ 7 h 126"/>
              <a:gd name="T48" fmla="*/ 37 w 160"/>
              <a:gd name="T49" fmla="*/ 15 h 126"/>
              <a:gd name="T50" fmla="*/ 23 w 160"/>
              <a:gd name="T51" fmla="*/ 54 h 126"/>
              <a:gd name="T52" fmla="*/ 15 w 160"/>
              <a:gd name="T53" fmla="*/ 118 h 126"/>
              <a:gd name="T54" fmla="*/ 46 w 160"/>
              <a:gd name="T55" fmla="*/ 119 h 126"/>
              <a:gd name="T56" fmla="*/ 46 w 160"/>
              <a:gd name="T57" fmla="*/ 110 h 126"/>
              <a:gd name="T58" fmla="*/ 55 w 160"/>
              <a:gd name="T59" fmla="*/ 119 h 126"/>
              <a:gd name="T60" fmla="*/ 105 w 160"/>
              <a:gd name="T61" fmla="*/ 96 h 126"/>
              <a:gd name="T62" fmla="*/ 98 w 160"/>
              <a:gd name="T63" fmla="*/ 119 h 126"/>
              <a:gd name="T64" fmla="*/ 129 w 160"/>
              <a:gd name="T65" fmla="*/ 119 h 126"/>
              <a:gd name="T66" fmla="*/ 137 w 160"/>
              <a:gd name="T67" fmla="*/ 119 h 126"/>
              <a:gd name="T68" fmla="*/ 121 w 160"/>
              <a:gd name="T69" fmla="*/ 85 h 126"/>
              <a:gd name="T70" fmla="*/ 96 w 160"/>
              <a:gd name="T71" fmla="*/ 79 h 126"/>
              <a:gd name="T72" fmla="*/ 87 w 160"/>
              <a:gd name="T73" fmla="*/ 69 h 126"/>
              <a:gd name="T74" fmla="*/ 106 w 160"/>
              <a:gd name="T75" fmla="*/ 65 h 126"/>
              <a:gd name="T76" fmla="*/ 103 w 160"/>
              <a:gd name="T77" fmla="*/ 53 h 126"/>
              <a:gd name="T78" fmla="*/ 147 w 160"/>
              <a:gd name="T79" fmla="*/ 18 h 126"/>
              <a:gd name="T80" fmla="*/ 115 w 160"/>
              <a:gd name="T81" fmla="*/ 57 h 126"/>
              <a:gd name="T82" fmla="*/ 137 w 160"/>
              <a:gd name="T83" fmla="*/ 95 h 126"/>
              <a:gd name="T84" fmla="*/ 147 w 160"/>
              <a:gd name="T85" fmla="*/ 118 h 126"/>
              <a:gd name="T86" fmla="*/ 152 w 160"/>
              <a:gd name="T87" fmla="*/ 65 h 126"/>
              <a:gd name="T88" fmla="*/ 137 w 160"/>
              <a:gd name="T89" fmla="*/ 88 h 126"/>
              <a:gd name="T90" fmla="*/ 137 w 160"/>
              <a:gd name="T91" fmla="*/ 41 h 126"/>
              <a:gd name="T92" fmla="*/ 152 w 160"/>
              <a:gd name="T93" fmla="*/ 65 h 126"/>
              <a:gd name="T94" fmla="*/ 137 w 160"/>
              <a:gd name="T95" fmla="*/ 67 h 126"/>
              <a:gd name="T96" fmla="*/ 137 w 160"/>
              <a:gd name="T97" fmla="*/ 60 h 126"/>
              <a:gd name="T98" fmla="*/ 140 w 160"/>
              <a:gd name="T9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26">
                <a:moveTo>
                  <a:pt x="23" y="13"/>
                </a:moveTo>
                <a:cubicBezTo>
                  <a:pt x="18" y="13"/>
                  <a:pt x="13" y="18"/>
                  <a:pt x="13" y="23"/>
                </a:cubicBezTo>
                <a:cubicBezTo>
                  <a:pt x="13" y="28"/>
                  <a:pt x="18" y="32"/>
                  <a:pt x="23" y="32"/>
                </a:cubicBezTo>
                <a:cubicBezTo>
                  <a:pt x="28" y="32"/>
                  <a:pt x="32" y="28"/>
                  <a:pt x="32" y="23"/>
                </a:cubicBezTo>
                <a:cubicBezTo>
                  <a:pt x="32" y="18"/>
                  <a:pt x="28" y="13"/>
                  <a:pt x="23" y="13"/>
                </a:cubicBezTo>
                <a:close/>
                <a:moveTo>
                  <a:pt x="23" y="25"/>
                </a:moveTo>
                <a:cubicBezTo>
                  <a:pt x="21" y="25"/>
                  <a:pt x="20" y="24"/>
                  <a:pt x="20" y="23"/>
                </a:cubicBezTo>
                <a:cubicBezTo>
                  <a:pt x="20" y="21"/>
                  <a:pt x="21" y="20"/>
                  <a:pt x="23" y="20"/>
                </a:cubicBezTo>
                <a:cubicBezTo>
                  <a:pt x="24" y="20"/>
                  <a:pt x="25" y="21"/>
                  <a:pt x="25" y="23"/>
                </a:cubicBezTo>
                <a:cubicBezTo>
                  <a:pt x="25" y="24"/>
                  <a:pt x="24" y="25"/>
                  <a:pt x="23" y="25"/>
                </a:cubicBezTo>
                <a:close/>
                <a:moveTo>
                  <a:pt x="154" y="42"/>
                </a:moveTo>
                <a:cubicBezTo>
                  <a:pt x="154" y="18"/>
                  <a:pt x="154" y="18"/>
                  <a:pt x="154" y="18"/>
                </a:cubicBezTo>
                <a:cubicBezTo>
                  <a:pt x="154" y="14"/>
                  <a:pt x="150" y="10"/>
                  <a:pt x="145" y="10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0" y="8"/>
                  <a:pt x="39" y="7"/>
                </a:cubicBezTo>
                <a:cubicBezTo>
                  <a:pt x="34" y="2"/>
                  <a:pt x="28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26"/>
                  <a:pt x="1" y="30"/>
                  <a:pt x="2" y="33"/>
                </a:cubicBezTo>
                <a:cubicBezTo>
                  <a:pt x="3" y="33"/>
                  <a:pt x="8" y="42"/>
                  <a:pt x="8" y="42"/>
                </a:cubicBezTo>
                <a:cubicBezTo>
                  <a:pt x="8" y="118"/>
                  <a:pt x="8" y="118"/>
                  <a:pt x="8" y="118"/>
                </a:cubicBezTo>
                <a:cubicBezTo>
                  <a:pt x="8" y="122"/>
                  <a:pt x="12" y="126"/>
                  <a:pt x="16" y="126"/>
                </a:cubicBezTo>
                <a:cubicBezTo>
                  <a:pt x="145" y="126"/>
                  <a:pt x="145" y="126"/>
                  <a:pt x="145" y="126"/>
                </a:cubicBezTo>
                <a:cubicBezTo>
                  <a:pt x="150" y="126"/>
                  <a:pt x="154" y="122"/>
                  <a:pt x="154" y="118"/>
                </a:cubicBezTo>
                <a:cubicBezTo>
                  <a:pt x="154" y="74"/>
                  <a:pt x="154" y="74"/>
                  <a:pt x="154" y="74"/>
                </a:cubicBezTo>
                <a:cubicBezTo>
                  <a:pt x="154" y="74"/>
                  <a:pt x="157" y="68"/>
                  <a:pt x="158" y="68"/>
                </a:cubicBezTo>
                <a:cubicBezTo>
                  <a:pt x="159" y="64"/>
                  <a:pt x="160" y="61"/>
                  <a:pt x="160" y="57"/>
                </a:cubicBezTo>
                <a:cubicBezTo>
                  <a:pt x="160" y="51"/>
                  <a:pt x="158" y="46"/>
                  <a:pt x="154" y="42"/>
                </a:cubicBezTo>
                <a:close/>
                <a:moveTo>
                  <a:pt x="131" y="17"/>
                </a:moveTo>
                <a:cubicBezTo>
                  <a:pt x="115" y="33"/>
                  <a:pt x="115" y="33"/>
                  <a:pt x="115" y="33"/>
                </a:cubicBezTo>
                <a:cubicBezTo>
                  <a:pt x="99" y="17"/>
                  <a:pt x="99" y="17"/>
                  <a:pt x="99" y="17"/>
                </a:cubicBezTo>
                <a:lnTo>
                  <a:pt x="131" y="17"/>
                </a:lnTo>
                <a:close/>
                <a:moveTo>
                  <a:pt x="111" y="37"/>
                </a:moveTo>
                <a:cubicBezTo>
                  <a:pt x="83" y="65"/>
                  <a:pt x="83" y="65"/>
                  <a:pt x="83" y="6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72" y="55"/>
                  <a:pt x="72" y="55"/>
                  <a:pt x="72" y="55"/>
                </a:cubicBezTo>
                <a:cubicBezTo>
                  <a:pt x="65" y="47"/>
                  <a:pt x="65" y="47"/>
                  <a:pt x="65" y="47"/>
                </a:cubicBezTo>
                <a:cubicBezTo>
                  <a:pt x="93" y="19"/>
                  <a:pt x="93" y="19"/>
                  <a:pt x="93" y="19"/>
                </a:cubicBezTo>
                <a:lnTo>
                  <a:pt x="111" y="37"/>
                </a:lnTo>
                <a:close/>
                <a:moveTo>
                  <a:pt x="55" y="76"/>
                </a:moveTo>
                <a:cubicBezTo>
                  <a:pt x="70" y="61"/>
                  <a:pt x="70" y="61"/>
                  <a:pt x="70" y="61"/>
                </a:cubicBezTo>
                <a:cubicBezTo>
                  <a:pt x="90" y="81"/>
                  <a:pt x="90" y="81"/>
                  <a:pt x="90" y="81"/>
                </a:cubicBezTo>
                <a:cubicBezTo>
                  <a:pt x="75" y="96"/>
                  <a:pt x="75" y="96"/>
                  <a:pt x="75" y="96"/>
                </a:cubicBezTo>
                <a:lnTo>
                  <a:pt x="55" y="76"/>
                </a:lnTo>
                <a:close/>
                <a:moveTo>
                  <a:pt x="59" y="89"/>
                </a:moveTo>
                <a:cubicBezTo>
                  <a:pt x="41" y="106"/>
                  <a:pt x="41" y="106"/>
                  <a:pt x="41" y="106"/>
                </a:cubicBezTo>
                <a:cubicBezTo>
                  <a:pt x="27" y="92"/>
                  <a:pt x="27" y="92"/>
                  <a:pt x="27" y="92"/>
                </a:cubicBezTo>
                <a:cubicBezTo>
                  <a:pt x="45" y="75"/>
                  <a:pt x="45" y="75"/>
                  <a:pt x="45" y="75"/>
                </a:cubicBezTo>
                <a:lnTo>
                  <a:pt x="59" y="89"/>
                </a:lnTo>
                <a:close/>
                <a:moveTo>
                  <a:pt x="43" y="33"/>
                </a:moveTo>
                <a:cubicBezTo>
                  <a:pt x="44" y="30"/>
                  <a:pt x="45" y="26"/>
                  <a:pt x="45" y="23"/>
                </a:cubicBezTo>
                <a:cubicBezTo>
                  <a:pt x="45" y="21"/>
                  <a:pt x="45" y="18"/>
                  <a:pt x="44" y="17"/>
                </a:cubicBezTo>
                <a:cubicBezTo>
                  <a:pt x="87" y="17"/>
                  <a:pt x="87" y="17"/>
                  <a:pt x="87" y="17"/>
                </a:cubicBezTo>
                <a:cubicBezTo>
                  <a:pt x="60" y="43"/>
                  <a:pt x="60" y="43"/>
                  <a:pt x="60" y="43"/>
                </a:cubicBezTo>
                <a:cubicBezTo>
                  <a:pt x="51" y="33"/>
                  <a:pt x="51" y="33"/>
                  <a:pt x="51" y="33"/>
                </a:cubicBezTo>
                <a:cubicBezTo>
                  <a:pt x="50" y="32"/>
                  <a:pt x="48" y="32"/>
                  <a:pt x="47" y="33"/>
                </a:cubicBezTo>
                <a:cubicBezTo>
                  <a:pt x="46" y="35"/>
                  <a:pt x="46" y="36"/>
                  <a:pt x="47" y="38"/>
                </a:cubicBezTo>
                <a:cubicBezTo>
                  <a:pt x="66" y="57"/>
                  <a:pt x="66" y="57"/>
                  <a:pt x="66" y="57"/>
                </a:cubicBezTo>
                <a:cubicBezTo>
                  <a:pt x="51" y="72"/>
                  <a:pt x="51" y="72"/>
                  <a:pt x="51" y="72"/>
                </a:cubicBezTo>
                <a:cubicBezTo>
                  <a:pt x="38" y="60"/>
                  <a:pt x="38" y="60"/>
                  <a:pt x="38" y="60"/>
                </a:cubicBezTo>
                <a:cubicBezTo>
                  <a:pt x="37" y="59"/>
                  <a:pt x="35" y="59"/>
                  <a:pt x="34" y="60"/>
                </a:cubicBezTo>
                <a:cubicBezTo>
                  <a:pt x="33" y="61"/>
                  <a:pt x="33" y="63"/>
                  <a:pt x="34" y="64"/>
                </a:cubicBezTo>
                <a:cubicBezTo>
                  <a:pt x="40" y="71"/>
                  <a:pt x="40" y="71"/>
                  <a:pt x="40" y="71"/>
                </a:cubicBezTo>
                <a:cubicBezTo>
                  <a:pt x="15" y="96"/>
                  <a:pt x="15" y="96"/>
                  <a:pt x="15" y="96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7"/>
                  <a:pt x="17" y="57"/>
                  <a:pt x="17" y="57"/>
                </a:cubicBezTo>
                <a:cubicBezTo>
                  <a:pt x="18" y="59"/>
                  <a:pt x="20" y="60"/>
                  <a:pt x="23" y="60"/>
                </a:cubicBezTo>
                <a:cubicBezTo>
                  <a:pt x="25" y="60"/>
                  <a:pt x="27" y="59"/>
                  <a:pt x="28" y="57"/>
                </a:cubicBezTo>
                <a:cubicBezTo>
                  <a:pt x="28" y="57"/>
                  <a:pt x="43" y="33"/>
                  <a:pt x="43" y="33"/>
                </a:cubicBezTo>
                <a:close/>
                <a:moveTo>
                  <a:pt x="8" y="30"/>
                </a:moveTo>
                <a:cubicBezTo>
                  <a:pt x="7" y="28"/>
                  <a:pt x="7" y="25"/>
                  <a:pt x="7" y="23"/>
                </a:cubicBezTo>
                <a:cubicBezTo>
                  <a:pt x="7" y="14"/>
                  <a:pt x="14" y="7"/>
                  <a:pt x="22" y="7"/>
                </a:cubicBezTo>
                <a:cubicBezTo>
                  <a:pt x="27" y="7"/>
                  <a:pt x="31" y="8"/>
                  <a:pt x="34" y="11"/>
                </a:cubicBezTo>
                <a:cubicBezTo>
                  <a:pt x="35" y="12"/>
                  <a:pt x="36" y="13"/>
                  <a:pt x="37" y="15"/>
                </a:cubicBezTo>
                <a:cubicBezTo>
                  <a:pt x="37" y="15"/>
                  <a:pt x="37" y="15"/>
                  <a:pt x="37" y="15"/>
                </a:cubicBezTo>
                <a:cubicBezTo>
                  <a:pt x="38" y="17"/>
                  <a:pt x="39" y="20"/>
                  <a:pt x="39" y="23"/>
                </a:cubicBezTo>
                <a:cubicBezTo>
                  <a:pt x="39" y="25"/>
                  <a:pt x="38" y="28"/>
                  <a:pt x="37" y="30"/>
                </a:cubicBezTo>
                <a:cubicBezTo>
                  <a:pt x="23" y="54"/>
                  <a:pt x="23" y="54"/>
                  <a:pt x="23" y="54"/>
                </a:cubicBezTo>
                <a:lnTo>
                  <a:pt x="8" y="30"/>
                </a:lnTo>
                <a:close/>
                <a:moveTo>
                  <a:pt x="16" y="119"/>
                </a:moveTo>
                <a:cubicBezTo>
                  <a:pt x="15" y="119"/>
                  <a:pt x="15" y="119"/>
                  <a:pt x="15" y="118"/>
                </a:cubicBezTo>
                <a:cubicBezTo>
                  <a:pt x="15" y="105"/>
                  <a:pt x="15" y="105"/>
                  <a:pt x="15" y="105"/>
                </a:cubicBezTo>
                <a:cubicBezTo>
                  <a:pt x="23" y="96"/>
                  <a:pt x="23" y="96"/>
                  <a:pt x="23" y="96"/>
                </a:cubicBezTo>
                <a:cubicBezTo>
                  <a:pt x="46" y="119"/>
                  <a:pt x="46" y="119"/>
                  <a:pt x="46" y="119"/>
                </a:cubicBezTo>
                <a:lnTo>
                  <a:pt x="16" y="119"/>
                </a:lnTo>
                <a:close/>
                <a:moveTo>
                  <a:pt x="55" y="119"/>
                </a:moveTo>
                <a:cubicBezTo>
                  <a:pt x="46" y="110"/>
                  <a:pt x="46" y="110"/>
                  <a:pt x="46" y="110"/>
                </a:cubicBezTo>
                <a:cubicBezTo>
                  <a:pt x="63" y="93"/>
                  <a:pt x="63" y="93"/>
                  <a:pt x="63" y="93"/>
                </a:cubicBezTo>
                <a:cubicBezTo>
                  <a:pt x="89" y="119"/>
                  <a:pt x="89" y="119"/>
                  <a:pt x="89" y="119"/>
                </a:cubicBezTo>
                <a:lnTo>
                  <a:pt x="55" y="119"/>
                </a:lnTo>
                <a:close/>
                <a:moveTo>
                  <a:pt x="79" y="100"/>
                </a:moveTo>
                <a:cubicBezTo>
                  <a:pt x="94" y="85"/>
                  <a:pt x="94" y="85"/>
                  <a:pt x="94" y="85"/>
                </a:cubicBezTo>
                <a:cubicBezTo>
                  <a:pt x="105" y="96"/>
                  <a:pt x="105" y="96"/>
                  <a:pt x="105" y="96"/>
                </a:cubicBezTo>
                <a:cubicBezTo>
                  <a:pt x="90" y="112"/>
                  <a:pt x="90" y="112"/>
                  <a:pt x="90" y="112"/>
                </a:cubicBezTo>
                <a:lnTo>
                  <a:pt x="79" y="100"/>
                </a:lnTo>
                <a:close/>
                <a:moveTo>
                  <a:pt x="98" y="119"/>
                </a:moveTo>
                <a:cubicBezTo>
                  <a:pt x="94" y="116"/>
                  <a:pt x="94" y="116"/>
                  <a:pt x="94" y="116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129" y="119"/>
                  <a:pt x="129" y="119"/>
                  <a:pt x="129" y="119"/>
                </a:cubicBezTo>
                <a:lnTo>
                  <a:pt x="98" y="119"/>
                </a:lnTo>
                <a:close/>
                <a:moveTo>
                  <a:pt x="145" y="119"/>
                </a:moveTo>
                <a:cubicBezTo>
                  <a:pt x="137" y="119"/>
                  <a:pt x="137" y="119"/>
                  <a:pt x="137" y="119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22" y="88"/>
                  <a:pt x="122" y="86"/>
                  <a:pt x="121" y="85"/>
                </a:cubicBezTo>
                <a:cubicBezTo>
                  <a:pt x="120" y="84"/>
                  <a:pt x="118" y="84"/>
                  <a:pt x="117" y="85"/>
                </a:cubicBezTo>
                <a:cubicBezTo>
                  <a:pt x="110" y="92"/>
                  <a:pt x="110" y="92"/>
                  <a:pt x="110" y="92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96" y="79"/>
                  <a:pt x="96" y="79"/>
                  <a:pt x="96" y="79"/>
                </a:cubicBezTo>
                <a:cubicBezTo>
                  <a:pt x="87" y="69"/>
                  <a:pt x="87" y="69"/>
                  <a:pt x="87" y="69"/>
                </a:cubicBezTo>
                <a:cubicBezTo>
                  <a:pt x="98" y="58"/>
                  <a:pt x="98" y="58"/>
                  <a:pt x="98" y="58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5" y="64"/>
                  <a:pt x="106" y="65"/>
                  <a:pt x="106" y="65"/>
                </a:cubicBezTo>
                <a:cubicBezTo>
                  <a:pt x="107" y="65"/>
                  <a:pt x="108" y="64"/>
                  <a:pt x="109" y="64"/>
                </a:cubicBezTo>
                <a:cubicBezTo>
                  <a:pt x="110" y="62"/>
                  <a:pt x="110" y="60"/>
                  <a:pt x="109" y="59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39" y="17"/>
                  <a:pt x="139" y="17"/>
                  <a:pt x="139" y="17"/>
                </a:cubicBezTo>
                <a:cubicBezTo>
                  <a:pt x="145" y="17"/>
                  <a:pt x="145" y="17"/>
                  <a:pt x="145" y="17"/>
                </a:cubicBezTo>
                <a:cubicBezTo>
                  <a:pt x="146" y="17"/>
                  <a:pt x="147" y="17"/>
                  <a:pt x="147" y="18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4" y="35"/>
                  <a:pt x="141" y="35"/>
                  <a:pt x="137" y="35"/>
                </a:cubicBezTo>
                <a:cubicBezTo>
                  <a:pt x="125" y="35"/>
                  <a:pt x="115" y="45"/>
                  <a:pt x="115" y="57"/>
                </a:cubicBezTo>
                <a:cubicBezTo>
                  <a:pt x="115" y="61"/>
                  <a:pt x="116" y="64"/>
                  <a:pt x="117" y="68"/>
                </a:cubicBezTo>
                <a:cubicBezTo>
                  <a:pt x="117" y="68"/>
                  <a:pt x="132" y="92"/>
                  <a:pt x="132" y="92"/>
                </a:cubicBezTo>
                <a:cubicBezTo>
                  <a:pt x="133" y="94"/>
                  <a:pt x="135" y="95"/>
                  <a:pt x="137" y="95"/>
                </a:cubicBezTo>
                <a:cubicBezTo>
                  <a:pt x="140" y="95"/>
                  <a:pt x="142" y="94"/>
                  <a:pt x="143" y="92"/>
                </a:cubicBezTo>
                <a:cubicBezTo>
                  <a:pt x="147" y="85"/>
                  <a:pt x="147" y="85"/>
                  <a:pt x="147" y="85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47" y="119"/>
                  <a:pt x="146" y="119"/>
                  <a:pt x="145" y="119"/>
                </a:cubicBezTo>
                <a:close/>
                <a:moveTo>
                  <a:pt x="152" y="65"/>
                </a:moveTo>
                <a:cubicBezTo>
                  <a:pt x="147" y="72"/>
                  <a:pt x="147" y="72"/>
                  <a:pt x="147" y="72"/>
                </a:cubicBezTo>
                <a:cubicBezTo>
                  <a:pt x="147" y="72"/>
                  <a:pt x="147" y="72"/>
                  <a:pt x="147" y="72"/>
                </a:cubicBezTo>
                <a:cubicBezTo>
                  <a:pt x="137" y="88"/>
                  <a:pt x="137" y="88"/>
                  <a:pt x="137" y="88"/>
                </a:cubicBezTo>
                <a:cubicBezTo>
                  <a:pt x="123" y="65"/>
                  <a:pt x="123" y="65"/>
                  <a:pt x="123" y="65"/>
                </a:cubicBezTo>
                <a:cubicBezTo>
                  <a:pt x="122" y="62"/>
                  <a:pt x="121" y="60"/>
                  <a:pt x="121" y="57"/>
                </a:cubicBezTo>
                <a:cubicBezTo>
                  <a:pt x="121" y="49"/>
                  <a:pt x="129" y="41"/>
                  <a:pt x="137" y="41"/>
                </a:cubicBezTo>
                <a:cubicBezTo>
                  <a:pt x="141" y="41"/>
                  <a:pt x="146" y="43"/>
                  <a:pt x="149" y="46"/>
                </a:cubicBezTo>
                <a:cubicBezTo>
                  <a:pt x="152" y="49"/>
                  <a:pt x="153" y="53"/>
                  <a:pt x="153" y="57"/>
                </a:cubicBezTo>
                <a:cubicBezTo>
                  <a:pt x="153" y="60"/>
                  <a:pt x="153" y="62"/>
                  <a:pt x="152" y="65"/>
                </a:cubicBezTo>
                <a:close/>
                <a:moveTo>
                  <a:pt x="137" y="48"/>
                </a:moveTo>
                <a:cubicBezTo>
                  <a:pt x="132" y="48"/>
                  <a:pt x="128" y="52"/>
                  <a:pt x="128" y="57"/>
                </a:cubicBezTo>
                <a:cubicBezTo>
                  <a:pt x="128" y="62"/>
                  <a:pt x="132" y="67"/>
                  <a:pt x="137" y="67"/>
                </a:cubicBezTo>
                <a:cubicBezTo>
                  <a:pt x="142" y="67"/>
                  <a:pt x="147" y="62"/>
                  <a:pt x="147" y="57"/>
                </a:cubicBezTo>
                <a:cubicBezTo>
                  <a:pt x="147" y="52"/>
                  <a:pt x="142" y="48"/>
                  <a:pt x="137" y="48"/>
                </a:cubicBezTo>
                <a:close/>
                <a:moveTo>
                  <a:pt x="137" y="60"/>
                </a:moveTo>
                <a:cubicBezTo>
                  <a:pt x="136" y="60"/>
                  <a:pt x="135" y="59"/>
                  <a:pt x="135" y="57"/>
                </a:cubicBezTo>
                <a:cubicBezTo>
                  <a:pt x="135" y="56"/>
                  <a:pt x="136" y="55"/>
                  <a:pt x="137" y="55"/>
                </a:cubicBezTo>
                <a:cubicBezTo>
                  <a:pt x="139" y="55"/>
                  <a:pt x="140" y="56"/>
                  <a:pt x="140" y="57"/>
                </a:cubicBezTo>
                <a:cubicBezTo>
                  <a:pt x="140" y="59"/>
                  <a:pt x="139" y="60"/>
                  <a:pt x="137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6" name="Freeform 107">
            <a:extLst>
              <a:ext uri="{FF2B5EF4-FFF2-40B4-BE49-F238E27FC236}">
                <a16:creationId xmlns:a16="http://schemas.microsoft.com/office/drawing/2014/main" id="{FA1FA6CB-4583-4778-B30F-FDC302F45B5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2900006"/>
            <a:ext cx="450533" cy="430888"/>
          </a:xfrm>
          <a:custGeom>
            <a:avLst/>
            <a:gdLst>
              <a:gd name="T0" fmla="*/ 159 w 160"/>
              <a:gd name="T1" fmla="*/ 25 h 152"/>
              <a:gd name="T2" fmla="*/ 135 w 160"/>
              <a:gd name="T3" fmla="*/ 1 h 152"/>
              <a:gd name="T4" fmla="*/ 132 w 160"/>
              <a:gd name="T5" fmla="*/ 0 h 152"/>
              <a:gd name="T6" fmla="*/ 28 w 160"/>
              <a:gd name="T7" fmla="*/ 0 h 152"/>
              <a:gd name="T8" fmla="*/ 25 w 160"/>
              <a:gd name="T9" fmla="*/ 1 h 152"/>
              <a:gd name="T10" fmla="*/ 1 w 160"/>
              <a:gd name="T11" fmla="*/ 25 h 152"/>
              <a:gd name="T12" fmla="*/ 1 w 160"/>
              <a:gd name="T13" fmla="*/ 30 h 152"/>
              <a:gd name="T14" fmla="*/ 51 w 160"/>
              <a:gd name="T15" fmla="*/ 107 h 152"/>
              <a:gd name="T16" fmla="*/ 48 w 160"/>
              <a:gd name="T17" fmla="*/ 120 h 152"/>
              <a:gd name="T18" fmla="*/ 80 w 160"/>
              <a:gd name="T19" fmla="*/ 152 h 152"/>
              <a:gd name="T20" fmla="*/ 112 w 160"/>
              <a:gd name="T21" fmla="*/ 120 h 152"/>
              <a:gd name="T22" fmla="*/ 109 w 160"/>
              <a:gd name="T23" fmla="*/ 107 h 152"/>
              <a:gd name="T24" fmla="*/ 159 w 160"/>
              <a:gd name="T25" fmla="*/ 30 h 152"/>
              <a:gd name="T26" fmla="*/ 159 w 160"/>
              <a:gd name="T27" fmla="*/ 25 h 152"/>
              <a:gd name="T28" fmla="*/ 29 w 160"/>
              <a:gd name="T29" fmla="*/ 7 h 152"/>
              <a:gd name="T30" fmla="*/ 131 w 160"/>
              <a:gd name="T31" fmla="*/ 7 h 152"/>
              <a:gd name="T32" fmla="*/ 148 w 160"/>
              <a:gd name="T33" fmla="*/ 24 h 152"/>
              <a:gd name="T34" fmla="*/ 124 w 160"/>
              <a:gd name="T35" fmla="*/ 24 h 152"/>
              <a:gd name="T36" fmla="*/ 124 w 160"/>
              <a:gd name="T37" fmla="*/ 24 h 152"/>
              <a:gd name="T38" fmla="*/ 36 w 160"/>
              <a:gd name="T39" fmla="*/ 24 h 152"/>
              <a:gd name="T40" fmla="*/ 36 w 160"/>
              <a:gd name="T41" fmla="*/ 24 h 152"/>
              <a:gd name="T42" fmla="*/ 12 w 160"/>
              <a:gd name="T43" fmla="*/ 24 h 152"/>
              <a:gd name="T44" fmla="*/ 29 w 160"/>
              <a:gd name="T45" fmla="*/ 7 h 152"/>
              <a:gd name="T46" fmla="*/ 118 w 160"/>
              <a:gd name="T47" fmla="*/ 31 h 152"/>
              <a:gd name="T48" fmla="*/ 80 w 160"/>
              <a:gd name="T49" fmla="*/ 88 h 152"/>
              <a:gd name="T50" fmla="*/ 80 w 160"/>
              <a:gd name="T51" fmla="*/ 88 h 152"/>
              <a:gd name="T52" fmla="*/ 80 w 160"/>
              <a:gd name="T53" fmla="*/ 88 h 152"/>
              <a:gd name="T54" fmla="*/ 42 w 160"/>
              <a:gd name="T55" fmla="*/ 31 h 152"/>
              <a:gd name="T56" fmla="*/ 118 w 160"/>
              <a:gd name="T57" fmla="*/ 31 h 152"/>
              <a:gd name="T58" fmla="*/ 10 w 160"/>
              <a:gd name="T59" fmla="*/ 31 h 152"/>
              <a:gd name="T60" fmla="*/ 34 w 160"/>
              <a:gd name="T61" fmla="*/ 31 h 152"/>
              <a:gd name="T62" fmla="*/ 72 w 160"/>
              <a:gd name="T63" fmla="*/ 89 h 152"/>
              <a:gd name="T64" fmla="*/ 55 w 160"/>
              <a:gd name="T65" fmla="*/ 100 h 152"/>
              <a:gd name="T66" fmla="*/ 10 w 160"/>
              <a:gd name="T67" fmla="*/ 31 h 152"/>
              <a:gd name="T68" fmla="*/ 80 w 160"/>
              <a:gd name="T69" fmla="*/ 146 h 152"/>
              <a:gd name="T70" fmla="*/ 55 w 160"/>
              <a:gd name="T71" fmla="*/ 120 h 152"/>
              <a:gd name="T72" fmla="*/ 80 w 160"/>
              <a:gd name="T73" fmla="*/ 95 h 152"/>
              <a:gd name="T74" fmla="*/ 105 w 160"/>
              <a:gd name="T75" fmla="*/ 120 h 152"/>
              <a:gd name="T76" fmla="*/ 80 w 160"/>
              <a:gd name="T77" fmla="*/ 146 h 152"/>
              <a:gd name="T78" fmla="*/ 105 w 160"/>
              <a:gd name="T79" fmla="*/ 100 h 152"/>
              <a:gd name="T80" fmla="*/ 88 w 160"/>
              <a:gd name="T81" fmla="*/ 89 h 152"/>
              <a:gd name="T82" fmla="*/ 126 w 160"/>
              <a:gd name="T83" fmla="*/ 31 h 152"/>
              <a:gd name="T84" fmla="*/ 150 w 160"/>
              <a:gd name="T85" fmla="*/ 31 h 152"/>
              <a:gd name="T86" fmla="*/ 105 w 160"/>
              <a:gd name="T87" fmla="*/ 100 h 152"/>
              <a:gd name="T88" fmla="*/ 81 w 160"/>
              <a:gd name="T89" fmla="*/ 108 h 152"/>
              <a:gd name="T90" fmla="*/ 76 w 160"/>
              <a:gd name="T91" fmla="*/ 108 h 152"/>
              <a:gd name="T92" fmla="*/ 72 w 160"/>
              <a:gd name="T93" fmla="*/ 111 h 152"/>
              <a:gd name="T94" fmla="*/ 76 w 160"/>
              <a:gd name="T95" fmla="*/ 115 h 152"/>
              <a:gd name="T96" fmla="*/ 78 w 160"/>
              <a:gd name="T97" fmla="*/ 115 h 152"/>
              <a:gd name="T98" fmla="*/ 78 w 160"/>
              <a:gd name="T99" fmla="*/ 133 h 152"/>
              <a:gd name="T100" fmla="*/ 81 w 160"/>
              <a:gd name="T101" fmla="*/ 137 h 152"/>
              <a:gd name="T102" fmla="*/ 85 w 160"/>
              <a:gd name="T103" fmla="*/ 133 h 152"/>
              <a:gd name="T104" fmla="*/ 85 w 160"/>
              <a:gd name="T105" fmla="*/ 111 h 152"/>
              <a:gd name="T106" fmla="*/ 81 w 160"/>
              <a:gd name="T107" fmla="*/ 108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60" h="152">
                <a:moveTo>
                  <a:pt x="159" y="25"/>
                </a:moveTo>
                <a:cubicBezTo>
                  <a:pt x="135" y="1"/>
                  <a:pt x="135" y="1"/>
                  <a:pt x="135" y="1"/>
                </a:cubicBezTo>
                <a:cubicBezTo>
                  <a:pt x="134" y="0"/>
                  <a:pt x="133" y="0"/>
                  <a:pt x="132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7" y="0"/>
                  <a:pt x="26" y="0"/>
                  <a:pt x="25" y="1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6"/>
                  <a:pt x="0" y="28"/>
                  <a:pt x="1" y="30"/>
                </a:cubicBezTo>
                <a:cubicBezTo>
                  <a:pt x="51" y="107"/>
                  <a:pt x="51" y="107"/>
                  <a:pt x="51" y="107"/>
                </a:cubicBezTo>
                <a:cubicBezTo>
                  <a:pt x="49" y="111"/>
                  <a:pt x="48" y="115"/>
                  <a:pt x="48" y="120"/>
                </a:cubicBezTo>
                <a:cubicBezTo>
                  <a:pt x="48" y="138"/>
                  <a:pt x="62" y="152"/>
                  <a:pt x="80" y="152"/>
                </a:cubicBezTo>
                <a:cubicBezTo>
                  <a:pt x="98" y="152"/>
                  <a:pt x="112" y="138"/>
                  <a:pt x="112" y="120"/>
                </a:cubicBezTo>
                <a:cubicBezTo>
                  <a:pt x="112" y="115"/>
                  <a:pt x="111" y="111"/>
                  <a:pt x="109" y="107"/>
                </a:cubicBezTo>
                <a:cubicBezTo>
                  <a:pt x="159" y="30"/>
                  <a:pt x="159" y="30"/>
                  <a:pt x="159" y="30"/>
                </a:cubicBezTo>
                <a:cubicBezTo>
                  <a:pt x="160" y="28"/>
                  <a:pt x="160" y="26"/>
                  <a:pt x="159" y="25"/>
                </a:cubicBezTo>
                <a:close/>
                <a:moveTo>
                  <a:pt x="29" y="7"/>
                </a:moveTo>
                <a:cubicBezTo>
                  <a:pt x="131" y="7"/>
                  <a:pt x="131" y="7"/>
                  <a:pt x="131" y="7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124" y="24"/>
                  <a:pt x="124" y="24"/>
                  <a:pt x="124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36" y="24"/>
                  <a:pt x="36" y="24"/>
                  <a:pt x="36" y="24"/>
                </a:cubicBezTo>
                <a:cubicBezTo>
                  <a:pt x="12" y="24"/>
                  <a:pt x="12" y="24"/>
                  <a:pt x="12" y="24"/>
                </a:cubicBezTo>
                <a:lnTo>
                  <a:pt x="29" y="7"/>
                </a:lnTo>
                <a:close/>
                <a:moveTo>
                  <a:pt x="118" y="31"/>
                </a:move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80" y="88"/>
                  <a:pt x="80" y="88"/>
                  <a:pt x="80" y="88"/>
                </a:cubicBezTo>
                <a:cubicBezTo>
                  <a:pt x="42" y="31"/>
                  <a:pt x="42" y="31"/>
                  <a:pt x="42" y="31"/>
                </a:cubicBezTo>
                <a:lnTo>
                  <a:pt x="118" y="31"/>
                </a:lnTo>
                <a:close/>
                <a:moveTo>
                  <a:pt x="10" y="31"/>
                </a:moveTo>
                <a:cubicBezTo>
                  <a:pt x="34" y="31"/>
                  <a:pt x="34" y="31"/>
                  <a:pt x="34" y="31"/>
                </a:cubicBezTo>
                <a:cubicBezTo>
                  <a:pt x="72" y="89"/>
                  <a:pt x="72" y="89"/>
                  <a:pt x="72" y="89"/>
                </a:cubicBezTo>
                <a:cubicBezTo>
                  <a:pt x="66" y="91"/>
                  <a:pt x="60" y="95"/>
                  <a:pt x="55" y="100"/>
                </a:cubicBezTo>
                <a:lnTo>
                  <a:pt x="10" y="31"/>
                </a:lnTo>
                <a:close/>
                <a:moveTo>
                  <a:pt x="80" y="146"/>
                </a:moveTo>
                <a:cubicBezTo>
                  <a:pt x="66" y="146"/>
                  <a:pt x="55" y="134"/>
                  <a:pt x="55" y="120"/>
                </a:cubicBezTo>
                <a:cubicBezTo>
                  <a:pt x="55" y="107"/>
                  <a:pt x="66" y="95"/>
                  <a:pt x="80" y="95"/>
                </a:cubicBezTo>
                <a:cubicBezTo>
                  <a:pt x="94" y="95"/>
                  <a:pt x="105" y="107"/>
                  <a:pt x="105" y="120"/>
                </a:cubicBezTo>
                <a:cubicBezTo>
                  <a:pt x="105" y="134"/>
                  <a:pt x="94" y="146"/>
                  <a:pt x="80" y="146"/>
                </a:cubicBezTo>
                <a:close/>
                <a:moveTo>
                  <a:pt x="105" y="100"/>
                </a:moveTo>
                <a:cubicBezTo>
                  <a:pt x="100" y="95"/>
                  <a:pt x="94" y="91"/>
                  <a:pt x="88" y="89"/>
                </a:cubicBezTo>
                <a:cubicBezTo>
                  <a:pt x="126" y="31"/>
                  <a:pt x="126" y="31"/>
                  <a:pt x="126" y="31"/>
                </a:cubicBezTo>
                <a:cubicBezTo>
                  <a:pt x="150" y="31"/>
                  <a:pt x="150" y="31"/>
                  <a:pt x="150" y="31"/>
                </a:cubicBezTo>
                <a:lnTo>
                  <a:pt x="105" y="100"/>
                </a:lnTo>
                <a:close/>
                <a:moveTo>
                  <a:pt x="81" y="108"/>
                </a:moveTo>
                <a:cubicBezTo>
                  <a:pt x="76" y="108"/>
                  <a:pt x="76" y="108"/>
                  <a:pt x="76" y="108"/>
                </a:cubicBezTo>
                <a:cubicBezTo>
                  <a:pt x="74" y="108"/>
                  <a:pt x="72" y="109"/>
                  <a:pt x="72" y="111"/>
                </a:cubicBezTo>
                <a:cubicBezTo>
                  <a:pt x="72" y="113"/>
                  <a:pt x="74" y="115"/>
                  <a:pt x="76" y="115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78" y="133"/>
                  <a:pt x="78" y="133"/>
                  <a:pt x="78" y="133"/>
                </a:cubicBezTo>
                <a:cubicBezTo>
                  <a:pt x="78" y="135"/>
                  <a:pt x="79" y="137"/>
                  <a:pt x="81" y="137"/>
                </a:cubicBezTo>
                <a:cubicBezTo>
                  <a:pt x="83" y="137"/>
                  <a:pt x="85" y="135"/>
                  <a:pt x="85" y="133"/>
                </a:cubicBezTo>
                <a:cubicBezTo>
                  <a:pt x="85" y="111"/>
                  <a:pt x="85" y="111"/>
                  <a:pt x="85" y="111"/>
                </a:cubicBezTo>
                <a:cubicBezTo>
                  <a:pt x="85" y="109"/>
                  <a:pt x="83" y="108"/>
                  <a:pt x="81" y="10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7" name="Freeform 108">
            <a:extLst>
              <a:ext uri="{FF2B5EF4-FFF2-40B4-BE49-F238E27FC236}">
                <a16:creationId xmlns:a16="http://schemas.microsoft.com/office/drawing/2014/main" id="{CE50DAC8-0A02-4A96-BC23-3257A3D51E7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3433049"/>
            <a:ext cx="450533" cy="400764"/>
          </a:xfrm>
          <a:custGeom>
            <a:avLst/>
            <a:gdLst>
              <a:gd name="T0" fmla="*/ 140 w 160"/>
              <a:gd name="T1" fmla="*/ 34 h 141"/>
              <a:gd name="T2" fmla="*/ 140 w 160"/>
              <a:gd name="T3" fmla="*/ 8 h 141"/>
              <a:gd name="T4" fmla="*/ 137 w 160"/>
              <a:gd name="T5" fmla="*/ 1 h 141"/>
              <a:gd name="T6" fmla="*/ 129 w 160"/>
              <a:gd name="T7" fmla="*/ 1 h 141"/>
              <a:gd name="T8" fmla="*/ 52 w 160"/>
              <a:gd name="T9" fmla="*/ 24 h 141"/>
              <a:gd name="T10" fmla="*/ 27 w 160"/>
              <a:gd name="T11" fmla="*/ 24 h 141"/>
              <a:gd name="T12" fmla="*/ 15 w 160"/>
              <a:gd name="T13" fmla="*/ 35 h 141"/>
              <a:gd name="T14" fmla="*/ 10 w 160"/>
              <a:gd name="T15" fmla="*/ 35 h 141"/>
              <a:gd name="T16" fmla="*/ 0 w 160"/>
              <a:gd name="T17" fmla="*/ 45 h 141"/>
              <a:gd name="T18" fmla="*/ 0 w 160"/>
              <a:gd name="T19" fmla="*/ 67 h 141"/>
              <a:gd name="T20" fmla="*/ 10 w 160"/>
              <a:gd name="T21" fmla="*/ 77 h 141"/>
              <a:gd name="T22" fmla="*/ 15 w 160"/>
              <a:gd name="T23" fmla="*/ 77 h 141"/>
              <a:gd name="T24" fmla="*/ 22 w 160"/>
              <a:gd name="T25" fmla="*/ 87 h 141"/>
              <a:gd name="T26" fmla="*/ 40 w 160"/>
              <a:gd name="T27" fmla="*/ 136 h 141"/>
              <a:gd name="T28" fmla="*/ 48 w 160"/>
              <a:gd name="T29" fmla="*/ 141 h 141"/>
              <a:gd name="T30" fmla="*/ 66 w 160"/>
              <a:gd name="T31" fmla="*/ 141 h 141"/>
              <a:gd name="T32" fmla="*/ 72 w 160"/>
              <a:gd name="T33" fmla="*/ 138 h 141"/>
              <a:gd name="T34" fmla="*/ 73 w 160"/>
              <a:gd name="T35" fmla="*/ 131 h 141"/>
              <a:gd name="T36" fmla="*/ 57 w 160"/>
              <a:gd name="T37" fmla="*/ 88 h 141"/>
              <a:gd name="T38" fmla="*/ 129 w 160"/>
              <a:gd name="T39" fmla="*/ 111 h 141"/>
              <a:gd name="T40" fmla="*/ 133 w 160"/>
              <a:gd name="T41" fmla="*/ 112 h 141"/>
              <a:gd name="T42" fmla="*/ 137 w 160"/>
              <a:gd name="T43" fmla="*/ 111 h 141"/>
              <a:gd name="T44" fmla="*/ 140 w 160"/>
              <a:gd name="T45" fmla="*/ 104 h 141"/>
              <a:gd name="T46" fmla="*/ 140 w 160"/>
              <a:gd name="T47" fmla="*/ 78 h 141"/>
              <a:gd name="T48" fmla="*/ 160 w 160"/>
              <a:gd name="T49" fmla="*/ 56 h 141"/>
              <a:gd name="T50" fmla="*/ 140 w 160"/>
              <a:gd name="T51" fmla="*/ 34 h 141"/>
              <a:gd name="T52" fmla="*/ 15 w 160"/>
              <a:gd name="T53" fmla="*/ 69 h 141"/>
              <a:gd name="T54" fmla="*/ 10 w 160"/>
              <a:gd name="T55" fmla="*/ 69 h 141"/>
              <a:gd name="T56" fmla="*/ 8 w 160"/>
              <a:gd name="T57" fmla="*/ 67 h 141"/>
              <a:gd name="T58" fmla="*/ 8 w 160"/>
              <a:gd name="T59" fmla="*/ 45 h 141"/>
              <a:gd name="T60" fmla="*/ 10 w 160"/>
              <a:gd name="T61" fmla="*/ 43 h 141"/>
              <a:gd name="T62" fmla="*/ 15 w 160"/>
              <a:gd name="T63" fmla="*/ 43 h 141"/>
              <a:gd name="T64" fmla="*/ 15 w 160"/>
              <a:gd name="T65" fmla="*/ 69 h 141"/>
              <a:gd name="T66" fmla="*/ 25 w 160"/>
              <a:gd name="T67" fmla="*/ 79 h 141"/>
              <a:gd name="T68" fmla="*/ 23 w 160"/>
              <a:gd name="T69" fmla="*/ 76 h 141"/>
              <a:gd name="T70" fmla="*/ 23 w 160"/>
              <a:gd name="T71" fmla="*/ 36 h 141"/>
              <a:gd name="T72" fmla="*/ 23 w 160"/>
              <a:gd name="T73" fmla="*/ 36 h 141"/>
              <a:gd name="T74" fmla="*/ 27 w 160"/>
              <a:gd name="T75" fmla="*/ 32 h 141"/>
              <a:gd name="T76" fmla="*/ 48 w 160"/>
              <a:gd name="T77" fmla="*/ 32 h 141"/>
              <a:gd name="T78" fmla="*/ 48 w 160"/>
              <a:gd name="T79" fmla="*/ 80 h 141"/>
              <a:gd name="T80" fmla="*/ 27 w 160"/>
              <a:gd name="T81" fmla="*/ 80 h 141"/>
              <a:gd name="T82" fmla="*/ 25 w 160"/>
              <a:gd name="T83" fmla="*/ 79 h 141"/>
              <a:gd name="T84" fmla="*/ 66 w 160"/>
              <a:gd name="T85" fmla="*/ 133 h 141"/>
              <a:gd name="T86" fmla="*/ 66 w 160"/>
              <a:gd name="T87" fmla="*/ 134 h 141"/>
              <a:gd name="T88" fmla="*/ 66 w 160"/>
              <a:gd name="T89" fmla="*/ 134 h 141"/>
              <a:gd name="T90" fmla="*/ 48 w 160"/>
              <a:gd name="T91" fmla="*/ 134 h 141"/>
              <a:gd name="T92" fmla="*/ 47 w 160"/>
              <a:gd name="T93" fmla="*/ 133 h 141"/>
              <a:gd name="T94" fmla="*/ 31 w 160"/>
              <a:gd name="T95" fmla="*/ 88 h 141"/>
              <a:gd name="T96" fmla="*/ 49 w 160"/>
              <a:gd name="T97" fmla="*/ 88 h 141"/>
              <a:gd name="T98" fmla="*/ 66 w 160"/>
              <a:gd name="T99" fmla="*/ 133 h 141"/>
              <a:gd name="T100" fmla="*/ 133 w 160"/>
              <a:gd name="T101" fmla="*/ 104 h 141"/>
              <a:gd name="T102" fmla="*/ 133 w 160"/>
              <a:gd name="T103" fmla="*/ 104 h 141"/>
              <a:gd name="T104" fmla="*/ 132 w 160"/>
              <a:gd name="T105" fmla="*/ 104 h 141"/>
              <a:gd name="T106" fmla="*/ 56 w 160"/>
              <a:gd name="T107" fmla="*/ 80 h 141"/>
              <a:gd name="T108" fmla="*/ 56 w 160"/>
              <a:gd name="T109" fmla="*/ 32 h 141"/>
              <a:gd name="T110" fmla="*/ 132 w 160"/>
              <a:gd name="T111" fmla="*/ 8 h 141"/>
              <a:gd name="T112" fmla="*/ 133 w 160"/>
              <a:gd name="T113" fmla="*/ 8 h 141"/>
              <a:gd name="T114" fmla="*/ 133 w 160"/>
              <a:gd name="T115" fmla="*/ 8 h 141"/>
              <a:gd name="T116" fmla="*/ 133 w 160"/>
              <a:gd name="T117" fmla="*/ 104 h 141"/>
              <a:gd name="T118" fmla="*/ 140 w 160"/>
              <a:gd name="T119" fmla="*/ 70 h 141"/>
              <a:gd name="T120" fmla="*/ 140 w 160"/>
              <a:gd name="T121" fmla="*/ 41 h 141"/>
              <a:gd name="T122" fmla="*/ 152 w 160"/>
              <a:gd name="T123" fmla="*/ 56 h 141"/>
              <a:gd name="T124" fmla="*/ 140 w 160"/>
              <a:gd name="T125" fmla="*/ 7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" h="141">
                <a:moveTo>
                  <a:pt x="140" y="34"/>
                </a:moveTo>
                <a:cubicBezTo>
                  <a:pt x="140" y="8"/>
                  <a:pt x="140" y="8"/>
                  <a:pt x="140" y="8"/>
                </a:cubicBezTo>
                <a:cubicBezTo>
                  <a:pt x="140" y="5"/>
                  <a:pt x="139" y="3"/>
                  <a:pt x="137" y="1"/>
                </a:cubicBezTo>
                <a:cubicBezTo>
                  <a:pt x="134" y="0"/>
                  <a:pt x="131" y="0"/>
                  <a:pt x="129" y="1"/>
                </a:cubicBezTo>
                <a:cubicBezTo>
                  <a:pt x="105" y="14"/>
                  <a:pt x="79" y="22"/>
                  <a:pt x="52" y="24"/>
                </a:cubicBezTo>
                <a:cubicBezTo>
                  <a:pt x="52" y="24"/>
                  <a:pt x="27" y="24"/>
                  <a:pt x="27" y="24"/>
                </a:cubicBezTo>
                <a:cubicBezTo>
                  <a:pt x="21" y="24"/>
                  <a:pt x="16" y="29"/>
                  <a:pt x="15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4" y="35"/>
                  <a:pt x="0" y="39"/>
                  <a:pt x="0" y="45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72"/>
                  <a:pt x="4" y="77"/>
                  <a:pt x="10" y="77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81"/>
                  <a:pt x="18" y="85"/>
                  <a:pt x="22" y="87"/>
                </a:cubicBezTo>
                <a:cubicBezTo>
                  <a:pt x="40" y="136"/>
                  <a:pt x="40" y="136"/>
                  <a:pt x="40" y="136"/>
                </a:cubicBezTo>
                <a:cubicBezTo>
                  <a:pt x="41" y="139"/>
                  <a:pt x="44" y="141"/>
                  <a:pt x="48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68" y="141"/>
                  <a:pt x="71" y="140"/>
                  <a:pt x="72" y="138"/>
                </a:cubicBezTo>
                <a:cubicBezTo>
                  <a:pt x="73" y="136"/>
                  <a:pt x="74" y="133"/>
                  <a:pt x="73" y="131"/>
                </a:cubicBezTo>
                <a:cubicBezTo>
                  <a:pt x="57" y="88"/>
                  <a:pt x="57" y="88"/>
                  <a:pt x="57" y="88"/>
                </a:cubicBezTo>
                <a:cubicBezTo>
                  <a:pt x="83" y="91"/>
                  <a:pt x="107" y="98"/>
                  <a:pt x="129" y="111"/>
                </a:cubicBezTo>
                <a:cubicBezTo>
                  <a:pt x="130" y="111"/>
                  <a:pt x="131" y="112"/>
                  <a:pt x="133" y="112"/>
                </a:cubicBezTo>
                <a:cubicBezTo>
                  <a:pt x="134" y="112"/>
                  <a:pt x="135" y="111"/>
                  <a:pt x="137" y="111"/>
                </a:cubicBezTo>
                <a:cubicBezTo>
                  <a:pt x="139" y="109"/>
                  <a:pt x="140" y="107"/>
                  <a:pt x="140" y="104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51" y="77"/>
                  <a:pt x="160" y="67"/>
                  <a:pt x="160" y="56"/>
                </a:cubicBezTo>
                <a:cubicBezTo>
                  <a:pt x="160" y="45"/>
                  <a:pt x="151" y="35"/>
                  <a:pt x="140" y="34"/>
                </a:cubicBezTo>
                <a:close/>
                <a:moveTo>
                  <a:pt x="15" y="69"/>
                </a:moveTo>
                <a:cubicBezTo>
                  <a:pt x="10" y="69"/>
                  <a:pt x="10" y="69"/>
                  <a:pt x="10" y="69"/>
                </a:cubicBezTo>
                <a:cubicBezTo>
                  <a:pt x="9" y="69"/>
                  <a:pt x="8" y="68"/>
                  <a:pt x="8" y="67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9" y="43"/>
                  <a:pt x="10" y="43"/>
                </a:cubicBezTo>
                <a:cubicBezTo>
                  <a:pt x="15" y="43"/>
                  <a:pt x="15" y="43"/>
                  <a:pt x="15" y="43"/>
                </a:cubicBezTo>
                <a:lnTo>
                  <a:pt x="15" y="69"/>
                </a:lnTo>
                <a:close/>
                <a:moveTo>
                  <a:pt x="25" y="79"/>
                </a:moveTo>
                <a:cubicBezTo>
                  <a:pt x="24" y="79"/>
                  <a:pt x="23" y="77"/>
                  <a:pt x="23" y="7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34"/>
                  <a:pt x="25" y="32"/>
                  <a:pt x="27" y="32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80"/>
                  <a:pt x="27" y="80"/>
                  <a:pt x="27" y="80"/>
                </a:cubicBezTo>
                <a:cubicBezTo>
                  <a:pt x="26" y="80"/>
                  <a:pt x="26" y="80"/>
                  <a:pt x="25" y="79"/>
                </a:cubicBezTo>
                <a:close/>
                <a:moveTo>
                  <a:pt x="66" y="133"/>
                </a:moveTo>
                <a:cubicBezTo>
                  <a:pt x="66" y="133"/>
                  <a:pt x="66" y="133"/>
                  <a:pt x="66" y="134"/>
                </a:cubicBezTo>
                <a:cubicBezTo>
                  <a:pt x="66" y="134"/>
                  <a:pt x="66" y="134"/>
                  <a:pt x="66" y="134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7" y="134"/>
                  <a:pt x="47" y="134"/>
                  <a:pt x="47" y="133"/>
                </a:cubicBezTo>
                <a:cubicBezTo>
                  <a:pt x="31" y="88"/>
                  <a:pt x="31" y="88"/>
                  <a:pt x="31" y="88"/>
                </a:cubicBezTo>
                <a:cubicBezTo>
                  <a:pt x="49" y="88"/>
                  <a:pt x="49" y="88"/>
                  <a:pt x="49" y="88"/>
                </a:cubicBezTo>
                <a:lnTo>
                  <a:pt x="66" y="133"/>
                </a:lnTo>
                <a:close/>
                <a:moveTo>
                  <a:pt x="133" y="104"/>
                </a:moveTo>
                <a:cubicBezTo>
                  <a:pt x="133" y="104"/>
                  <a:pt x="133" y="104"/>
                  <a:pt x="133" y="104"/>
                </a:cubicBezTo>
                <a:cubicBezTo>
                  <a:pt x="133" y="104"/>
                  <a:pt x="133" y="104"/>
                  <a:pt x="132" y="104"/>
                </a:cubicBezTo>
                <a:cubicBezTo>
                  <a:pt x="109" y="91"/>
                  <a:pt x="83" y="83"/>
                  <a:pt x="56" y="80"/>
                </a:cubicBezTo>
                <a:cubicBezTo>
                  <a:pt x="56" y="32"/>
                  <a:pt x="56" y="32"/>
                  <a:pt x="56" y="32"/>
                </a:cubicBezTo>
                <a:cubicBezTo>
                  <a:pt x="83" y="29"/>
                  <a:pt x="109" y="21"/>
                  <a:pt x="132" y="8"/>
                </a:cubicBezTo>
                <a:cubicBezTo>
                  <a:pt x="133" y="8"/>
                  <a:pt x="133" y="8"/>
                  <a:pt x="133" y="8"/>
                </a:cubicBezTo>
                <a:cubicBezTo>
                  <a:pt x="133" y="8"/>
                  <a:pt x="133" y="8"/>
                  <a:pt x="133" y="8"/>
                </a:cubicBezTo>
                <a:lnTo>
                  <a:pt x="133" y="104"/>
                </a:lnTo>
                <a:close/>
                <a:moveTo>
                  <a:pt x="140" y="70"/>
                </a:moveTo>
                <a:cubicBezTo>
                  <a:pt x="140" y="41"/>
                  <a:pt x="140" y="41"/>
                  <a:pt x="140" y="41"/>
                </a:cubicBezTo>
                <a:cubicBezTo>
                  <a:pt x="147" y="43"/>
                  <a:pt x="152" y="49"/>
                  <a:pt x="152" y="56"/>
                </a:cubicBezTo>
                <a:cubicBezTo>
                  <a:pt x="152" y="63"/>
                  <a:pt x="147" y="69"/>
                  <a:pt x="140" y="7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8" name="Freeform 109">
            <a:extLst>
              <a:ext uri="{FF2B5EF4-FFF2-40B4-BE49-F238E27FC236}">
                <a16:creationId xmlns:a16="http://schemas.microsoft.com/office/drawing/2014/main" id="{126CA023-2FDC-4E11-80EA-46E12AC07DE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3933349"/>
            <a:ext cx="450533" cy="423029"/>
          </a:xfrm>
          <a:custGeom>
            <a:avLst/>
            <a:gdLst>
              <a:gd name="T0" fmla="*/ 160 w 160"/>
              <a:gd name="T1" fmla="*/ 56 h 149"/>
              <a:gd name="T2" fmla="*/ 135 w 160"/>
              <a:gd name="T3" fmla="*/ 37 h 149"/>
              <a:gd name="T4" fmla="*/ 131 w 160"/>
              <a:gd name="T5" fmla="*/ 16 h 149"/>
              <a:gd name="T6" fmla="*/ 82 w 160"/>
              <a:gd name="T7" fmla="*/ 1 h 149"/>
              <a:gd name="T8" fmla="*/ 55 w 160"/>
              <a:gd name="T9" fmla="*/ 16 h 149"/>
              <a:gd name="T10" fmla="*/ 25 w 160"/>
              <a:gd name="T11" fmla="*/ 20 h 149"/>
              <a:gd name="T12" fmla="*/ 2 w 160"/>
              <a:gd name="T13" fmla="*/ 53 h 149"/>
              <a:gd name="T14" fmla="*/ 0 w 160"/>
              <a:gd name="T15" fmla="*/ 57 h 149"/>
              <a:gd name="T16" fmla="*/ 1 w 160"/>
              <a:gd name="T17" fmla="*/ 148 h 149"/>
              <a:gd name="T18" fmla="*/ 4 w 160"/>
              <a:gd name="T19" fmla="*/ 149 h 149"/>
              <a:gd name="T20" fmla="*/ 160 w 160"/>
              <a:gd name="T21" fmla="*/ 145 h 149"/>
              <a:gd name="T22" fmla="*/ 135 w 160"/>
              <a:gd name="T23" fmla="*/ 47 h 149"/>
              <a:gd name="T24" fmla="*/ 135 w 160"/>
              <a:gd name="T25" fmla="*/ 66 h 149"/>
              <a:gd name="T26" fmla="*/ 80 w 160"/>
              <a:gd name="T27" fmla="*/ 9 h 149"/>
              <a:gd name="T28" fmla="*/ 70 w 160"/>
              <a:gd name="T29" fmla="*/ 16 h 149"/>
              <a:gd name="T30" fmla="*/ 33 w 160"/>
              <a:gd name="T31" fmla="*/ 25 h 149"/>
              <a:gd name="T32" fmla="*/ 127 w 160"/>
              <a:gd name="T33" fmla="*/ 71 h 149"/>
              <a:gd name="T34" fmla="*/ 83 w 160"/>
              <a:gd name="T35" fmla="*/ 83 h 149"/>
              <a:gd name="T36" fmla="*/ 78 w 160"/>
              <a:gd name="T37" fmla="*/ 83 h 149"/>
              <a:gd name="T38" fmla="*/ 33 w 160"/>
              <a:gd name="T39" fmla="*/ 72 h 149"/>
              <a:gd name="T40" fmla="*/ 25 w 160"/>
              <a:gd name="T41" fmla="*/ 47 h 149"/>
              <a:gd name="T42" fmla="*/ 11 w 160"/>
              <a:gd name="T43" fmla="*/ 57 h 149"/>
              <a:gd name="T44" fmla="*/ 8 w 160"/>
              <a:gd name="T45" fmla="*/ 64 h 149"/>
              <a:gd name="T46" fmla="*/ 8 w 160"/>
              <a:gd name="T47" fmla="*/ 137 h 149"/>
              <a:gd name="T48" fmla="*/ 16 w 160"/>
              <a:gd name="T49" fmla="*/ 141 h 149"/>
              <a:gd name="T50" fmla="*/ 144 w 160"/>
              <a:gd name="T51" fmla="*/ 141 h 149"/>
              <a:gd name="T52" fmla="*/ 102 w 160"/>
              <a:gd name="T53" fmla="*/ 99 h 149"/>
              <a:gd name="T54" fmla="*/ 152 w 160"/>
              <a:gd name="T55" fmla="*/ 137 h 149"/>
              <a:gd name="T56" fmla="*/ 108 w 160"/>
              <a:gd name="T57" fmla="*/ 41 h 149"/>
              <a:gd name="T58" fmla="*/ 48 w 160"/>
              <a:gd name="T59" fmla="*/ 45 h 149"/>
              <a:gd name="T60" fmla="*/ 108 w 160"/>
              <a:gd name="T61" fmla="*/ 49 h 149"/>
              <a:gd name="T62" fmla="*/ 108 w 160"/>
              <a:gd name="T63" fmla="*/ 41 h 149"/>
              <a:gd name="T64" fmla="*/ 52 w 160"/>
              <a:gd name="T65" fmla="*/ 62 h 149"/>
              <a:gd name="T66" fmla="*/ 52 w 160"/>
              <a:gd name="T67" fmla="*/ 70 h 149"/>
              <a:gd name="T68" fmla="*/ 112 w 160"/>
              <a:gd name="T69" fmla="*/ 66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49">
                <a:moveTo>
                  <a:pt x="160" y="56"/>
                </a:moveTo>
                <a:cubicBezTo>
                  <a:pt x="160" y="56"/>
                  <a:pt x="160" y="56"/>
                  <a:pt x="160" y="56"/>
                </a:cubicBezTo>
                <a:cubicBezTo>
                  <a:pt x="159" y="55"/>
                  <a:pt x="159" y="54"/>
                  <a:pt x="158" y="53"/>
                </a:cubicBezTo>
                <a:cubicBezTo>
                  <a:pt x="135" y="37"/>
                  <a:pt x="135" y="37"/>
                  <a:pt x="135" y="37"/>
                </a:cubicBezTo>
                <a:cubicBezTo>
                  <a:pt x="135" y="20"/>
                  <a:pt x="135" y="20"/>
                  <a:pt x="135" y="20"/>
                </a:cubicBezTo>
                <a:cubicBezTo>
                  <a:pt x="135" y="18"/>
                  <a:pt x="133" y="16"/>
                  <a:pt x="131" y="16"/>
                </a:cubicBezTo>
                <a:cubicBezTo>
                  <a:pt x="105" y="16"/>
                  <a:pt x="105" y="16"/>
                  <a:pt x="105" y="16"/>
                </a:cubicBezTo>
                <a:cubicBezTo>
                  <a:pt x="82" y="1"/>
                  <a:pt x="82" y="1"/>
                  <a:pt x="82" y="1"/>
                </a:cubicBezTo>
                <a:cubicBezTo>
                  <a:pt x="81" y="0"/>
                  <a:pt x="79" y="0"/>
                  <a:pt x="78" y="1"/>
                </a:cubicBezTo>
                <a:cubicBezTo>
                  <a:pt x="55" y="16"/>
                  <a:pt x="55" y="16"/>
                  <a:pt x="55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5" y="18"/>
                  <a:pt x="25" y="20"/>
                </a:cubicBezTo>
                <a:cubicBezTo>
                  <a:pt x="25" y="37"/>
                  <a:pt x="25" y="37"/>
                  <a:pt x="25" y="37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4"/>
                  <a:pt x="0" y="55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45"/>
                  <a:pt x="0" y="145"/>
                  <a:pt x="0" y="145"/>
                </a:cubicBezTo>
                <a:cubicBezTo>
                  <a:pt x="0" y="146"/>
                  <a:pt x="1" y="148"/>
                  <a:pt x="1" y="148"/>
                </a:cubicBezTo>
                <a:cubicBezTo>
                  <a:pt x="2" y="149"/>
                  <a:pt x="3" y="149"/>
                  <a:pt x="4" y="149"/>
                </a:cubicBezTo>
                <a:cubicBezTo>
                  <a:pt x="4" y="149"/>
                  <a:pt x="4" y="149"/>
                  <a:pt x="4" y="149"/>
                </a:cubicBezTo>
                <a:cubicBezTo>
                  <a:pt x="156" y="149"/>
                  <a:pt x="156" y="149"/>
                  <a:pt x="156" y="149"/>
                </a:cubicBezTo>
                <a:cubicBezTo>
                  <a:pt x="158" y="149"/>
                  <a:pt x="160" y="147"/>
                  <a:pt x="160" y="145"/>
                </a:cubicBezTo>
                <a:lnTo>
                  <a:pt x="160" y="56"/>
                </a:lnTo>
                <a:close/>
                <a:moveTo>
                  <a:pt x="135" y="47"/>
                </a:moveTo>
                <a:cubicBezTo>
                  <a:pt x="148" y="57"/>
                  <a:pt x="148" y="57"/>
                  <a:pt x="148" y="57"/>
                </a:cubicBezTo>
                <a:cubicBezTo>
                  <a:pt x="135" y="66"/>
                  <a:pt x="135" y="66"/>
                  <a:pt x="135" y="66"/>
                </a:cubicBezTo>
                <a:lnTo>
                  <a:pt x="135" y="47"/>
                </a:lnTo>
                <a:close/>
                <a:moveTo>
                  <a:pt x="80" y="9"/>
                </a:moveTo>
                <a:cubicBezTo>
                  <a:pt x="90" y="16"/>
                  <a:pt x="90" y="16"/>
                  <a:pt x="90" y="16"/>
                </a:cubicBezTo>
                <a:cubicBezTo>
                  <a:pt x="70" y="16"/>
                  <a:pt x="70" y="16"/>
                  <a:pt x="70" y="16"/>
                </a:cubicBezTo>
                <a:lnTo>
                  <a:pt x="80" y="9"/>
                </a:lnTo>
                <a:close/>
                <a:moveTo>
                  <a:pt x="33" y="25"/>
                </a:moveTo>
                <a:cubicBezTo>
                  <a:pt x="127" y="25"/>
                  <a:pt x="127" y="25"/>
                  <a:pt x="127" y="25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95" y="93"/>
                  <a:pt x="95" y="93"/>
                  <a:pt x="95" y="93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83"/>
                  <a:pt x="83" y="83"/>
                  <a:pt x="83" y="83"/>
                </a:cubicBezTo>
                <a:cubicBezTo>
                  <a:pt x="81" y="82"/>
                  <a:pt x="79" y="82"/>
                  <a:pt x="78" y="83"/>
                </a:cubicBezTo>
                <a:cubicBezTo>
                  <a:pt x="65" y="93"/>
                  <a:pt x="65" y="93"/>
                  <a:pt x="65" y="93"/>
                </a:cubicBezTo>
                <a:cubicBezTo>
                  <a:pt x="33" y="72"/>
                  <a:pt x="33" y="72"/>
                  <a:pt x="33" y="72"/>
                </a:cubicBezTo>
                <a:lnTo>
                  <a:pt x="33" y="25"/>
                </a:lnTo>
                <a:close/>
                <a:moveTo>
                  <a:pt x="25" y="47"/>
                </a:moveTo>
                <a:cubicBezTo>
                  <a:pt x="25" y="66"/>
                  <a:pt x="25" y="66"/>
                  <a:pt x="25" y="66"/>
                </a:cubicBezTo>
                <a:cubicBezTo>
                  <a:pt x="11" y="57"/>
                  <a:pt x="11" y="57"/>
                  <a:pt x="11" y="57"/>
                </a:cubicBezTo>
                <a:lnTo>
                  <a:pt x="25" y="47"/>
                </a:lnTo>
                <a:close/>
                <a:moveTo>
                  <a:pt x="8" y="64"/>
                </a:moveTo>
                <a:cubicBezTo>
                  <a:pt x="58" y="99"/>
                  <a:pt x="58" y="99"/>
                  <a:pt x="58" y="99"/>
                </a:cubicBezTo>
                <a:cubicBezTo>
                  <a:pt x="8" y="137"/>
                  <a:pt x="8" y="137"/>
                  <a:pt x="8" y="137"/>
                </a:cubicBezTo>
                <a:lnTo>
                  <a:pt x="8" y="64"/>
                </a:lnTo>
                <a:close/>
                <a:moveTo>
                  <a:pt x="16" y="141"/>
                </a:moveTo>
                <a:cubicBezTo>
                  <a:pt x="80" y="92"/>
                  <a:pt x="80" y="92"/>
                  <a:pt x="80" y="92"/>
                </a:cubicBezTo>
                <a:cubicBezTo>
                  <a:pt x="144" y="141"/>
                  <a:pt x="144" y="141"/>
                  <a:pt x="144" y="141"/>
                </a:cubicBezTo>
                <a:lnTo>
                  <a:pt x="16" y="141"/>
                </a:lnTo>
                <a:close/>
                <a:moveTo>
                  <a:pt x="102" y="99"/>
                </a:moveTo>
                <a:cubicBezTo>
                  <a:pt x="152" y="64"/>
                  <a:pt x="152" y="64"/>
                  <a:pt x="152" y="64"/>
                </a:cubicBezTo>
                <a:cubicBezTo>
                  <a:pt x="152" y="137"/>
                  <a:pt x="152" y="137"/>
                  <a:pt x="152" y="137"/>
                </a:cubicBezTo>
                <a:lnTo>
                  <a:pt x="102" y="99"/>
                </a:lnTo>
                <a:close/>
                <a:moveTo>
                  <a:pt x="108" y="41"/>
                </a:moveTo>
                <a:cubicBezTo>
                  <a:pt x="52" y="41"/>
                  <a:pt x="52" y="41"/>
                  <a:pt x="52" y="41"/>
                </a:cubicBezTo>
                <a:cubicBezTo>
                  <a:pt x="50" y="41"/>
                  <a:pt x="48" y="43"/>
                  <a:pt x="48" y="45"/>
                </a:cubicBezTo>
                <a:cubicBezTo>
                  <a:pt x="48" y="47"/>
                  <a:pt x="50" y="49"/>
                  <a:pt x="52" y="49"/>
                </a:cubicBezTo>
                <a:cubicBezTo>
                  <a:pt x="108" y="49"/>
                  <a:pt x="108" y="49"/>
                  <a:pt x="108" y="49"/>
                </a:cubicBezTo>
                <a:cubicBezTo>
                  <a:pt x="110" y="49"/>
                  <a:pt x="112" y="47"/>
                  <a:pt x="112" y="45"/>
                </a:cubicBezTo>
                <a:cubicBezTo>
                  <a:pt x="112" y="43"/>
                  <a:pt x="110" y="41"/>
                  <a:pt x="108" y="41"/>
                </a:cubicBezTo>
                <a:close/>
                <a:moveTo>
                  <a:pt x="108" y="62"/>
                </a:moveTo>
                <a:cubicBezTo>
                  <a:pt x="52" y="62"/>
                  <a:pt x="52" y="62"/>
                  <a:pt x="52" y="62"/>
                </a:cubicBezTo>
                <a:cubicBezTo>
                  <a:pt x="50" y="62"/>
                  <a:pt x="48" y="64"/>
                  <a:pt x="48" y="66"/>
                </a:cubicBezTo>
                <a:cubicBezTo>
                  <a:pt x="48" y="69"/>
                  <a:pt x="50" y="70"/>
                  <a:pt x="52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10" y="70"/>
                  <a:pt x="112" y="69"/>
                  <a:pt x="112" y="66"/>
                </a:cubicBezTo>
                <a:cubicBezTo>
                  <a:pt x="112" y="64"/>
                  <a:pt x="110" y="62"/>
                  <a:pt x="108" y="6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09" name="Freeform 110">
            <a:extLst>
              <a:ext uri="{FF2B5EF4-FFF2-40B4-BE49-F238E27FC236}">
                <a16:creationId xmlns:a16="http://schemas.microsoft.com/office/drawing/2014/main" id="{70E74583-BE41-408E-ADAE-A7FA7E57A3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4588193"/>
            <a:ext cx="450533" cy="272415"/>
          </a:xfrm>
          <a:custGeom>
            <a:avLst/>
            <a:gdLst>
              <a:gd name="T0" fmla="*/ 160 w 160"/>
              <a:gd name="T1" fmla="*/ 7 h 96"/>
              <a:gd name="T2" fmla="*/ 153 w 160"/>
              <a:gd name="T3" fmla="*/ 0 h 96"/>
              <a:gd name="T4" fmla="*/ 153 w 160"/>
              <a:gd name="T5" fmla="*/ 0 h 96"/>
              <a:gd name="T6" fmla="*/ 7 w 160"/>
              <a:gd name="T7" fmla="*/ 0 h 96"/>
              <a:gd name="T8" fmla="*/ 0 w 160"/>
              <a:gd name="T9" fmla="*/ 7 h 96"/>
              <a:gd name="T10" fmla="*/ 0 w 160"/>
              <a:gd name="T11" fmla="*/ 89 h 96"/>
              <a:gd name="T12" fmla="*/ 7 w 160"/>
              <a:gd name="T13" fmla="*/ 96 h 96"/>
              <a:gd name="T14" fmla="*/ 7 w 160"/>
              <a:gd name="T15" fmla="*/ 96 h 96"/>
              <a:gd name="T16" fmla="*/ 153 w 160"/>
              <a:gd name="T17" fmla="*/ 96 h 96"/>
              <a:gd name="T18" fmla="*/ 158 w 160"/>
              <a:gd name="T19" fmla="*/ 94 h 96"/>
              <a:gd name="T20" fmla="*/ 160 w 160"/>
              <a:gd name="T21" fmla="*/ 89 h 96"/>
              <a:gd name="T22" fmla="*/ 160 w 160"/>
              <a:gd name="T23" fmla="*/ 7 h 96"/>
              <a:gd name="T24" fmla="*/ 145 w 160"/>
              <a:gd name="T25" fmla="*/ 7 h 96"/>
              <a:gd name="T26" fmla="*/ 80 w 160"/>
              <a:gd name="T27" fmla="*/ 52 h 96"/>
              <a:gd name="T28" fmla="*/ 15 w 160"/>
              <a:gd name="T29" fmla="*/ 7 h 96"/>
              <a:gd name="T30" fmla="*/ 145 w 160"/>
              <a:gd name="T31" fmla="*/ 7 h 96"/>
              <a:gd name="T32" fmla="*/ 107 w 160"/>
              <a:gd name="T33" fmla="*/ 59 h 96"/>
              <a:gd name="T34" fmla="*/ 146 w 160"/>
              <a:gd name="T35" fmla="*/ 89 h 96"/>
              <a:gd name="T36" fmla="*/ 14 w 160"/>
              <a:gd name="T37" fmla="*/ 89 h 96"/>
              <a:gd name="T38" fmla="*/ 53 w 160"/>
              <a:gd name="T39" fmla="*/ 59 h 96"/>
              <a:gd name="T40" fmla="*/ 54 w 160"/>
              <a:gd name="T41" fmla="*/ 54 h 96"/>
              <a:gd name="T42" fmla="*/ 49 w 160"/>
              <a:gd name="T43" fmla="*/ 53 h 96"/>
              <a:gd name="T44" fmla="*/ 7 w 160"/>
              <a:gd name="T45" fmla="*/ 85 h 96"/>
              <a:gd name="T46" fmla="*/ 7 w 160"/>
              <a:gd name="T47" fmla="*/ 10 h 96"/>
              <a:gd name="T48" fmla="*/ 78 w 160"/>
              <a:gd name="T49" fmla="*/ 59 h 96"/>
              <a:gd name="T50" fmla="*/ 80 w 160"/>
              <a:gd name="T51" fmla="*/ 60 h 96"/>
              <a:gd name="T52" fmla="*/ 82 w 160"/>
              <a:gd name="T53" fmla="*/ 59 h 96"/>
              <a:gd name="T54" fmla="*/ 153 w 160"/>
              <a:gd name="T55" fmla="*/ 10 h 96"/>
              <a:gd name="T56" fmla="*/ 153 w 160"/>
              <a:gd name="T57" fmla="*/ 85 h 96"/>
              <a:gd name="T58" fmla="*/ 111 w 160"/>
              <a:gd name="T59" fmla="*/ 53 h 96"/>
              <a:gd name="T60" fmla="*/ 106 w 160"/>
              <a:gd name="T61" fmla="*/ 54 h 96"/>
              <a:gd name="T62" fmla="*/ 107 w 160"/>
              <a:gd name="T63" fmla="*/ 59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96">
                <a:moveTo>
                  <a:pt x="160" y="7"/>
                </a:moveTo>
                <a:cubicBezTo>
                  <a:pt x="160" y="3"/>
                  <a:pt x="157" y="0"/>
                  <a:pt x="153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93"/>
                  <a:pt x="3" y="96"/>
                  <a:pt x="7" y="96"/>
                </a:cubicBezTo>
                <a:cubicBezTo>
                  <a:pt x="7" y="96"/>
                  <a:pt x="7" y="96"/>
                  <a:pt x="7" y="96"/>
                </a:cubicBezTo>
                <a:cubicBezTo>
                  <a:pt x="153" y="96"/>
                  <a:pt x="153" y="96"/>
                  <a:pt x="153" y="96"/>
                </a:cubicBezTo>
                <a:cubicBezTo>
                  <a:pt x="155" y="96"/>
                  <a:pt x="157" y="95"/>
                  <a:pt x="158" y="94"/>
                </a:cubicBezTo>
                <a:cubicBezTo>
                  <a:pt x="159" y="93"/>
                  <a:pt x="160" y="91"/>
                  <a:pt x="160" y="89"/>
                </a:cubicBezTo>
                <a:lnTo>
                  <a:pt x="160" y="7"/>
                </a:lnTo>
                <a:close/>
                <a:moveTo>
                  <a:pt x="145" y="7"/>
                </a:moveTo>
                <a:cubicBezTo>
                  <a:pt x="80" y="52"/>
                  <a:pt x="80" y="52"/>
                  <a:pt x="80" y="52"/>
                </a:cubicBezTo>
                <a:cubicBezTo>
                  <a:pt x="15" y="7"/>
                  <a:pt x="15" y="7"/>
                  <a:pt x="15" y="7"/>
                </a:cubicBezTo>
                <a:lnTo>
                  <a:pt x="145" y="7"/>
                </a:lnTo>
                <a:close/>
                <a:moveTo>
                  <a:pt x="107" y="59"/>
                </a:moveTo>
                <a:cubicBezTo>
                  <a:pt x="146" y="89"/>
                  <a:pt x="146" y="89"/>
                  <a:pt x="146" y="89"/>
                </a:cubicBezTo>
                <a:cubicBezTo>
                  <a:pt x="14" y="89"/>
                  <a:pt x="14" y="89"/>
                  <a:pt x="14" y="89"/>
                </a:cubicBezTo>
                <a:cubicBezTo>
                  <a:pt x="53" y="59"/>
                  <a:pt x="53" y="59"/>
                  <a:pt x="53" y="59"/>
                </a:cubicBezTo>
                <a:cubicBezTo>
                  <a:pt x="55" y="58"/>
                  <a:pt x="55" y="56"/>
                  <a:pt x="54" y="54"/>
                </a:cubicBezTo>
                <a:cubicBezTo>
                  <a:pt x="53" y="52"/>
                  <a:pt x="50" y="52"/>
                  <a:pt x="49" y="53"/>
                </a:cubicBezTo>
                <a:cubicBezTo>
                  <a:pt x="7" y="85"/>
                  <a:pt x="7" y="85"/>
                  <a:pt x="7" y="85"/>
                </a:cubicBezTo>
                <a:cubicBezTo>
                  <a:pt x="7" y="10"/>
                  <a:pt x="7" y="10"/>
                  <a:pt x="7" y="10"/>
                </a:cubicBezTo>
                <a:cubicBezTo>
                  <a:pt x="78" y="59"/>
                  <a:pt x="78" y="59"/>
                  <a:pt x="78" y="59"/>
                </a:cubicBezTo>
                <a:cubicBezTo>
                  <a:pt x="79" y="60"/>
                  <a:pt x="79" y="60"/>
                  <a:pt x="80" y="60"/>
                </a:cubicBezTo>
                <a:cubicBezTo>
                  <a:pt x="81" y="60"/>
                  <a:pt x="81" y="60"/>
                  <a:pt x="82" y="59"/>
                </a:cubicBezTo>
                <a:cubicBezTo>
                  <a:pt x="153" y="10"/>
                  <a:pt x="153" y="10"/>
                  <a:pt x="153" y="10"/>
                </a:cubicBezTo>
                <a:cubicBezTo>
                  <a:pt x="153" y="85"/>
                  <a:pt x="153" y="85"/>
                  <a:pt x="153" y="85"/>
                </a:cubicBezTo>
                <a:cubicBezTo>
                  <a:pt x="111" y="53"/>
                  <a:pt x="111" y="53"/>
                  <a:pt x="111" y="53"/>
                </a:cubicBezTo>
                <a:cubicBezTo>
                  <a:pt x="110" y="52"/>
                  <a:pt x="108" y="52"/>
                  <a:pt x="106" y="54"/>
                </a:cubicBezTo>
                <a:cubicBezTo>
                  <a:pt x="105" y="56"/>
                  <a:pt x="105" y="58"/>
                  <a:pt x="107" y="5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0" name="Freeform 111">
            <a:extLst>
              <a:ext uri="{FF2B5EF4-FFF2-40B4-BE49-F238E27FC236}">
                <a16:creationId xmlns:a16="http://schemas.microsoft.com/office/drawing/2014/main" id="{51D4BDBF-02E6-470F-95B9-8CE8AC94A6A3}"/>
              </a:ext>
            </a:extLst>
          </p:cNvPr>
          <p:cNvSpPr>
            <a:spLocks/>
          </p:cNvSpPr>
          <p:nvPr userDrawn="1"/>
        </p:nvSpPr>
        <p:spPr bwMode="auto">
          <a:xfrm>
            <a:off x="5371030" y="4441508"/>
            <a:ext cx="107394" cy="121802"/>
          </a:xfrm>
          <a:custGeom>
            <a:avLst/>
            <a:gdLst>
              <a:gd name="T0" fmla="*/ 36 w 38"/>
              <a:gd name="T1" fmla="*/ 14 h 43"/>
              <a:gd name="T2" fmla="*/ 23 w 38"/>
              <a:gd name="T3" fmla="*/ 3 h 43"/>
              <a:gd name="T4" fmla="*/ 15 w 38"/>
              <a:gd name="T5" fmla="*/ 3 h 43"/>
              <a:gd name="T6" fmla="*/ 2 w 38"/>
              <a:gd name="T7" fmla="*/ 14 h 43"/>
              <a:gd name="T8" fmla="*/ 2 w 38"/>
              <a:gd name="T9" fmla="*/ 19 h 43"/>
              <a:gd name="T10" fmla="*/ 7 w 38"/>
              <a:gd name="T11" fmla="*/ 20 h 43"/>
              <a:gd name="T12" fmla="*/ 15 w 38"/>
              <a:gd name="T13" fmla="*/ 12 h 43"/>
              <a:gd name="T14" fmla="*/ 15 w 38"/>
              <a:gd name="T15" fmla="*/ 40 h 43"/>
              <a:gd name="T16" fmla="*/ 19 w 38"/>
              <a:gd name="T17" fmla="*/ 43 h 43"/>
              <a:gd name="T18" fmla="*/ 23 w 38"/>
              <a:gd name="T19" fmla="*/ 40 h 43"/>
              <a:gd name="T20" fmla="*/ 23 w 38"/>
              <a:gd name="T21" fmla="*/ 12 h 43"/>
              <a:gd name="T22" fmla="*/ 31 w 38"/>
              <a:gd name="T23" fmla="*/ 20 h 43"/>
              <a:gd name="T24" fmla="*/ 34 w 38"/>
              <a:gd name="T25" fmla="*/ 20 h 43"/>
              <a:gd name="T26" fmla="*/ 36 w 38"/>
              <a:gd name="T27" fmla="*/ 19 h 43"/>
              <a:gd name="T28" fmla="*/ 36 w 38"/>
              <a:gd name="T29" fmla="*/ 14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43">
                <a:moveTo>
                  <a:pt x="36" y="14"/>
                </a:moveTo>
                <a:cubicBezTo>
                  <a:pt x="23" y="3"/>
                  <a:pt x="23" y="3"/>
                  <a:pt x="23" y="3"/>
                </a:cubicBezTo>
                <a:cubicBezTo>
                  <a:pt x="21" y="0"/>
                  <a:pt x="17" y="0"/>
                  <a:pt x="15" y="3"/>
                </a:cubicBezTo>
                <a:cubicBezTo>
                  <a:pt x="2" y="14"/>
                  <a:pt x="2" y="14"/>
                  <a:pt x="2" y="14"/>
                </a:cubicBezTo>
                <a:cubicBezTo>
                  <a:pt x="0" y="16"/>
                  <a:pt x="0" y="18"/>
                  <a:pt x="2" y="19"/>
                </a:cubicBezTo>
                <a:cubicBezTo>
                  <a:pt x="3" y="21"/>
                  <a:pt x="5" y="21"/>
                  <a:pt x="7" y="20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40"/>
                  <a:pt x="15" y="40"/>
                  <a:pt x="15" y="40"/>
                </a:cubicBezTo>
                <a:cubicBezTo>
                  <a:pt x="15" y="42"/>
                  <a:pt x="17" y="43"/>
                  <a:pt x="19" y="43"/>
                </a:cubicBezTo>
                <a:cubicBezTo>
                  <a:pt x="21" y="43"/>
                  <a:pt x="23" y="42"/>
                  <a:pt x="23" y="40"/>
                </a:cubicBezTo>
                <a:cubicBezTo>
                  <a:pt x="23" y="12"/>
                  <a:pt x="23" y="12"/>
                  <a:pt x="23" y="12"/>
                </a:cubicBezTo>
                <a:cubicBezTo>
                  <a:pt x="31" y="20"/>
                  <a:pt x="31" y="20"/>
                  <a:pt x="31" y="20"/>
                </a:cubicBezTo>
                <a:cubicBezTo>
                  <a:pt x="32" y="20"/>
                  <a:pt x="33" y="20"/>
                  <a:pt x="34" y="20"/>
                </a:cubicBezTo>
                <a:cubicBezTo>
                  <a:pt x="35" y="20"/>
                  <a:pt x="36" y="20"/>
                  <a:pt x="36" y="19"/>
                </a:cubicBezTo>
                <a:cubicBezTo>
                  <a:pt x="38" y="18"/>
                  <a:pt x="38" y="16"/>
                  <a:pt x="36" y="1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1" name="Freeform 112">
            <a:extLst>
              <a:ext uri="{FF2B5EF4-FFF2-40B4-BE49-F238E27FC236}">
                <a16:creationId xmlns:a16="http://schemas.microsoft.com/office/drawing/2014/main" id="{8394C347-8EEA-4E79-BB6B-026DB356724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60" y="5023009"/>
            <a:ext cx="453152" cy="292061"/>
          </a:xfrm>
          <a:custGeom>
            <a:avLst/>
            <a:gdLst>
              <a:gd name="T0" fmla="*/ 160 w 161"/>
              <a:gd name="T1" fmla="*/ 54 h 103"/>
              <a:gd name="T2" fmla="*/ 141 w 161"/>
              <a:gd name="T3" fmla="*/ 5 h 103"/>
              <a:gd name="T4" fmla="*/ 138 w 161"/>
              <a:gd name="T5" fmla="*/ 1 h 103"/>
              <a:gd name="T6" fmla="*/ 132 w 161"/>
              <a:gd name="T7" fmla="*/ 0 h 103"/>
              <a:gd name="T8" fmla="*/ 43 w 161"/>
              <a:gd name="T9" fmla="*/ 33 h 103"/>
              <a:gd name="T10" fmla="*/ 39 w 161"/>
              <a:gd name="T11" fmla="*/ 37 h 103"/>
              <a:gd name="T12" fmla="*/ 39 w 161"/>
              <a:gd name="T13" fmla="*/ 43 h 103"/>
              <a:gd name="T14" fmla="*/ 57 w 161"/>
              <a:gd name="T15" fmla="*/ 92 h 103"/>
              <a:gd name="T16" fmla="*/ 61 w 161"/>
              <a:gd name="T17" fmla="*/ 96 h 103"/>
              <a:gd name="T18" fmla="*/ 64 w 161"/>
              <a:gd name="T19" fmla="*/ 97 h 103"/>
              <a:gd name="T20" fmla="*/ 66 w 161"/>
              <a:gd name="T21" fmla="*/ 96 h 103"/>
              <a:gd name="T22" fmla="*/ 155 w 161"/>
              <a:gd name="T23" fmla="*/ 63 h 103"/>
              <a:gd name="T24" fmla="*/ 155 w 161"/>
              <a:gd name="T25" fmla="*/ 63 h 103"/>
              <a:gd name="T26" fmla="*/ 160 w 161"/>
              <a:gd name="T27" fmla="*/ 54 h 103"/>
              <a:gd name="T28" fmla="*/ 127 w 161"/>
              <a:gd name="T29" fmla="*/ 10 h 103"/>
              <a:gd name="T30" fmla="*/ 100 w 161"/>
              <a:gd name="T31" fmla="*/ 49 h 103"/>
              <a:gd name="T32" fmla="*/ 53 w 161"/>
              <a:gd name="T33" fmla="*/ 37 h 103"/>
              <a:gd name="T34" fmla="*/ 127 w 161"/>
              <a:gd name="T35" fmla="*/ 10 h 103"/>
              <a:gd name="T36" fmla="*/ 63 w 161"/>
              <a:gd name="T37" fmla="*/ 86 h 103"/>
              <a:gd name="T38" fmla="*/ 47 w 161"/>
              <a:gd name="T39" fmla="*/ 43 h 103"/>
              <a:gd name="T40" fmla="*/ 83 w 161"/>
              <a:gd name="T41" fmla="*/ 53 h 103"/>
              <a:gd name="T42" fmla="*/ 63 w 161"/>
              <a:gd name="T43" fmla="*/ 86 h 103"/>
              <a:gd name="T44" fmla="*/ 70 w 161"/>
              <a:gd name="T45" fmla="*/ 87 h 103"/>
              <a:gd name="T46" fmla="*/ 91 w 161"/>
              <a:gd name="T47" fmla="*/ 54 h 103"/>
              <a:gd name="T48" fmla="*/ 100 w 161"/>
              <a:gd name="T49" fmla="*/ 57 h 103"/>
              <a:gd name="T50" fmla="*/ 101 w 161"/>
              <a:gd name="T51" fmla="*/ 57 h 103"/>
              <a:gd name="T52" fmla="*/ 104 w 161"/>
              <a:gd name="T53" fmla="*/ 56 h 103"/>
              <a:gd name="T54" fmla="*/ 110 w 161"/>
              <a:gd name="T55" fmla="*/ 47 h 103"/>
              <a:gd name="T56" fmla="*/ 146 w 161"/>
              <a:gd name="T57" fmla="*/ 59 h 103"/>
              <a:gd name="T58" fmla="*/ 70 w 161"/>
              <a:gd name="T59" fmla="*/ 87 h 103"/>
              <a:gd name="T60" fmla="*/ 114 w 161"/>
              <a:gd name="T61" fmla="*/ 41 h 103"/>
              <a:gd name="T62" fmla="*/ 136 w 161"/>
              <a:gd name="T63" fmla="*/ 10 h 103"/>
              <a:gd name="T64" fmla="*/ 152 w 161"/>
              <a:gd name="T65" fmla="*/ 53 h 103"/>
              <a:gd name="T66" fmla="*/ 114 w 161"/>
              <a:gd name="T67" fmla="*/ 41 h 103"/>
              <a:gd name="T68" fmla="*/ 42 w 161"/>
              <a:gd name="T69" fmla="*/ 93 h 103"/>
              <a:gd name="T70" fmla="*/ 37 w 161"/>
              <a:gd name="T71" fmla="*/ 91 h 103"/>
              <a:gd name="T72" fmla="*/ 24 w 161"/>
              <a:gd name="T73" fmla="*/ 96 h 103"/>
              <a:gd name="T74" fmla="*/ 22 w 161"/>
              <a:gd name="T75" fmla="*/ 100 h 103"/>
              <a:gd name="T76" fmla="*/ 25 w 161"/>
              <a:gd name="T77" fmla="*/ 103 h 103"/>
              <a:gd name="T78" fmla="*/ 26 w 161"/>
              <a:gd name="T79" fmla="*/ 103 h 103"/>
              <a:gd name="T80" fmla="*/ 40 w 161"/>
              <a:gd name="T81" fmla="*/ 98 h 103"/>
              <a:gd name="T82" fmla="*/ 42 w 161"/>
              <a:gd name="T83" fmla="*/ 93 h 103"/>
              <a:gd name="T84" fmla="*/ 23 w 161"/>
              <a:gd name="T85" fmla="*/ 60 h 103"/>
              <a:gd name="T86" fmla="*/ 19 w 161"/>
              <a:gd name="T87" fmla="*/ 58 h 103"/>
              <a:gd name="T88" fmla="*/ 11 w 161"/>
              <a:gd name="T89" fmla="*/ 61 h 103"/>
              <a:gd name="T90" fmla="*/ 8 w 161"/>
              <a:gd name="T91" fmla="*/ 65 h 103"/>
              <a:gd name="T92" fmla="*/ 12 w 161"/>
              <a:gd name="T93" fmla="*/ 68 h 103"/>
              <a:gd name="T94" fmla="*/ 13 w 161"/>
              <a:gd name="T95" fmla="*/ 67 h 103"/>
              <a:gd name="T96" fmla="*/ 21 w 161"/>
              <a:gd name="T97" fmla="*/ 64 h 103"/>
              <a:gd name="T98" fmla="*/ 23 w 161"/>
              <a:gd name="T99" fmla="*/ 60 h 103"/>
              <a:gd name="T100" fmla="*/ 13 w 161"/>
              <a:gd name="T101" fmla="*/ 87 h 103"/>
              <a:gd name="T102" fmla="*/ 9 w 161"/>
              <a:gd name="T103" fmla="*/ 85 h 103"/>
              <a:gd name="T104" fmla="*/ 2 w 161"/>
              <a:gd name="T105" fmla="*/ 87 h 103"/>
              <a:gd name="T106" fmla="*/ 0 w 161"/>
              <a:gd name="T107" fmla="*/ 92 h 103"/>
              <a:gd name="T108" fmla="*/ 4 w 161"/>
              <a:gd name="T109" fmla="*/ 94 h 103"/>
              <a:gd name="T110" fmla="*/ 5 w 161"/>
              <a:gd name="T111" fmla="*/ 94 h 103"/>
              <a:gd name="T112" fmla="*/ 11 w 161"/>
              <a:gd name="T113" fmla="*/ 91 h 103"/>
              <a:gd name="T114" fmla="*/ 13 w 161"/>
              <a:gd name="T115" fmla="*/ 87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1" h="103">
                <a:moveTo>
                  <a:pt x="160" y="54"/>
                </a:moveTo>
                <a:cubicBezTo>
                  <a:pt x="141" y="5"/>
                  <a:pt x="141" y="5"/>
                  <a:pt x="141" y="5"/>
                </a:cubicBezTo>
                <a:cubicBezTo>
                  <a:pt x="141" y="3"/>
                  <a:pt x="139" y="1"/>
                  <a:pt x="138" y="1"/>
                </a:cubicBezTo>
                <a:cubicBezTo>
                  <a:pt x="136" y="0"/>
                  <a:pt x="134" y="0"/>
                  <a:pt x="132" y="0"/>
                </a:cubicBezTo>
                <a:cubicBezTo>
                  <a:pt x="43" y="33"/>
                  <a:pt x="43" y="33"/>
                  <a:pt x="43" y="33"/>
                </a:cubicBezTo>
                <a:cubicBezTo>
                  <a:pt x="41" y="34"/>
                  <a:pt x="40" y="35"/>
                  <a:pt x="39" y="37"/>
                </a:cubicBezTo>
                <a:cubicBezTo>
                  <a:pt x="38" y="39"/>
                  <a:pt x="38" y="41"/>
                  <a:pt x="39" y="43"/>
                </a:cubicBezTo>
                <a:cubicBezTo>
                  <a:pt x="57" y="92"/>
                  <a:pt x="57" y="92"/>
                  <a:pt x="57" y="92"/>
                </a:cubicBezTo>
                <a:cubicBezTo>
                  <a:pt x="58" y="94"/>
                  <a:pt x="59" y="95"/>
                  <a:pt x="61" y="96"/>
                </a:cubicBezTo>
                <a:cubicBezTo>
                  <a:pt x="62" y="96"/>
                  <a:pt x="63" y="97"/>
                  <a:pt x="64" y="97"/>
                </a:cubicBezTo>
                <a:cubicBezTo>
                  <a:pt x="65" y="97"/>
                  <a:pt x="65" y="96"/>
                  <a:pt x="66" y="96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5" y="63"/>
                  <a:pt x="155" y="63"/>
                  <a:pt x="155" y="63"/>
                </a:cubicBezTo>
                <a:cubicBezTo>
                  <a:pt x="159" y="62"/>
                  <a:pt x="161" y="58"/>
                  <a:pt x="160" y="54"/>
                </a:cubicBezTo>
                <a:close/>
                <a:moveTo>
                  <a:pt x="127" y="10"/>
                </a:moveTo>
                <a:cubicBezTo>
                  <a:pt x="100" y="49"/>
                  <a:pt x="100" y="49"/>
                  <a:pt x="100" y="49"/>
                </a:cubicBezTo>
                <a:cubicBezTo>
                  <a:pt x="53" y="37"/>
                  <a:pt x="53" y="37"/>
                  <a:pt x="53" y="37"/>
                </a:cubicBezTo>
                <a:lnTo>
                  <a:pt x="127" y="10"/>
                </a:lnTo>
                <a:close/>
                <a:moveTo>
                  <a:pt x="63" y="86"/>
                </a:moveTo>
                <a:cubicBezTo>
                  <a:pt x="47" y="43"/>
                  <a:pt x="47" y="43"/>
                  <a:pt x="47" y="43"/>
                </a:cubicBezTo>
                <a:cubicBezTo>
                  <a:pt x="83" y="53"/>
                  <a:pt x="83" y="53"/>
                  <a:pt x="83" y="53"/>
                </a:cubicBezTo>
                <a:lnTo>
                  <a:pt x="63" y="86"/>
                </a:lnTo>
                <a:close/>
                <a:moveTo>
                  <a:pt x="70" y="87"/>
                </a:moveTo>
                <a:cubicBezTo>
                  <a:pt x="91" y="54"/>
                  <a:pt x="91" y="54"/>
                  <a:pt x="91" y="54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1" y="57"/>
                  <a:pt x="101" y="57"/>
                  <a:pt x="101" y="57"/>
                </a:cubicBezTo>
                <a:cubicBezTo>
                  <a:pt x="102" y="57"/>
                  <a:pt x="103" y="56"/>
                  <a:pt x="104" y="56"/>
                </a:cubicBezTo>
                <a:cubicBezTo>
                  <a:pt x="110" y="47"/>
                  <a:pt x="110" y="47"/>
                  <a:pt x="110" y="47"/>
                </a:cubicBezTo>
                <a:cubicBezTo>
                  <a:pt x="146" y="59"/>
                  <a:pt x="146" y="59"/>
                  <a:pt x="146" y="59"/>
                </a:cubicBezTo>
                <a:lnTo>
                  <a:pt x="70" y="87"/>
                </a:lnTo>
                <a:close/>
                <a:moveTo>
                  <a:pt x="114" y="41"/>
                </a:moveTo>
                <a:cubicBezTo>
                  <a:pt x="136" y="10"/>
                  <a:pt x="136" y="10"/>
                  <a:pt x="136" y="10"/>
                </a:cubicBezTo>
                <a:cubicBezTo>
                  <a:pt x="152" y="53"/>
                  <a:pt x="152" y="53"/>
                  <a:pt x="152" y="53"/>
                </a:cubicBezTo>
                <a:lnTo>
                  <a:pt x="114" y="41"/>
                </a:lnTo>
                <a:close/>
                <a:moveTo>
                  <a:pt x="42" y="93"/>
                </a:moveTo>
                <a:cubicBezTo>
                  <a:pt x="41" y="91"/>
                  <a:pt x="39" y="90"/>
                  <a:pt x="37" y="91"/>
                </a:cubicBezTo>
                <a:cubicBezTo>
                  <a:pt x="24" y="96"/>
                  <a:pt x="24" y="96"/>
                  <a:pt x="24" y="96"/>
                </a:cubicBezTo>
                <a:cubicBezTo>
                  <a:pt x="22" y="96"/>
                  <a:pt x="21" y="99"/>
                  <a:pt x="22" y="100"/>
                </a:cubicBezTo>
                <a:cubicBezTo>
                  <a:pt x="22" y="102"/>
                  <a:pt x="23" y="103"/>
                  <a:pt x="25" y="103"/>
                </a:cubicBezTo>
                <a:cubicBezTo>
                  <a:pt x="25" y="103"/>
                  <a:pt x="26" y="103"/>
                  <a:pt x="26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41" y="97"/>
                  <a:pt x="42" y="95"/>
                  <a:pt x="42" y="93"/>
                </a:cubicBezTo>
                <a:close/>
                <a:moveTo>
                  <a:pt x="23" y="60"/>
                </a:moveTo>
                <a:cubicBezTo>
                  <a:pt x="23" y="58"/>
                  <a:pt x="21" y="57"/>
                  <a:pt x="19" y="58"/>
                </a:cubicBezTo>
                <a:cubicBezTo>
                  <a:pt x="11" y="61"/>
                  <a:pt x="11" y="61"/>
                  <a:pt x="11" y="61"/>
                </a:cubicBezTo>
                <a:cubicBezTo>
                  <a:pt x="9" y="61"/>
                  <a:pt x="8" y="63"/>
                  <a:pt x="8" y="65"/>
                </a:cubicBezTo>
                <a:cubicBezTo>
                  <a:pt x="9" y="67"/>
                  <a:pt x="10" y="68"/>
                  <a:pt x="12" y="68"/>
                </a:cubicBezTo>
                <a:cubicBezTo>
                  <a:pt x="12" y="68"/>
                  <a:pt x="13" y="68"/>
                  <a:pt x="13" y="67"/>
                </a:cubicBezTo>
                <a:cubicBezTo>
                  <a:pt x="21" y="64"/>
                  <a:pt x="21" y="64"/>
                  <a:pt x="21" y="64"/>
                </a:cubicBezTo>
                <a:cubicBezTo>
                  <a:pt x="23" y="64"/>
                  <a:pt x="24" y="62"/>
                  <a:pt x="23" y="60"/>
                </a:cubicBezTo>
                <a:close/>
                <a:moveTo>
                  <a:pt x="13" y="87"/>
                </a:moveTo>
                <a:cubicBezTo>
                  <a:pt x="12" y="85"/>
                  <a:pt x="10" y="84"/>
                  <a:pt x="9" y="85"/>
                </a:cubicBezTo>
                <a:cubicBezTo>
                  <a:pt x="2" y="87"/>
                  <a:pt x="2" y="87"/>
                  <a:pt x="2" y="87"/>
                </a:cubicBezTo>
                <a:cubicBezTo>
                  <a:pt x="0" y="88"/>
                  <a:pt x="0" y="90"/>
                  <a:pt x="0" y="92"/>
                </a:cubicBezTo>
                <a:cubicBezTo>
                  <a:pt x="1" y="93"/>
                  <a:pt x="2" y="94"/>
                  <a:pt x="4" y="94"/>
                </a:cubicBezTo>
                <a:cubicBezTo>
                  <a:pt x="4" y="94"/>
                  <a:pt x="4" y="94"/>
                  <a:pt x="5" y="94"/>
                </a:cubicBezTo>
                <a:cubicBezTo>
                  <a:pt x="11" y="91"/>
                  <a:pt x="11" y="91"/>
                  <a:pt x="11" y="91"/>
                </a:cubicBezTo>
                <a:cubicBezTo>
                  <a:pt x="13" y="91"/>
                  <a:pt x="14" y="89"/>
                  <a:pt x="13" y="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2" name="Freeform 113">
            <a:extLst>
              <a:ext uri="{FF2B5EF4-FFF2-40B4-BE49-F238E27FC236}">
                <a16:creationId xmlns:a16="http://schemas.microsoft.com/office/drawing/2014/main" id="{FCB50339-E621-44B1-9600-F91CA868BB7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78042" y="5453897"/>
            <a:ext cx="295989" cy="454462"/>
          </a:xfrm>
          <a:custGeom>
            <a:avLst/>
            <a:gdLst>
              <a:gd name="T0" fmla="*/ 98 w 105"/>
              <a:gd name="T1" fmla="*/ 57 h 160"/>
              <a:gd name="T2" fmla="*/ 53 w 105"/>
              <a:gd name="T3" fmla="*/ 126 h 160"/>
              <a:gd name="T4" fmla="*/ 8 w 105"/>
              <a:gd name="T5" fmla="*/ 57 h 160"/>
              <a:gd name="T6" fmla="*/ 0 w 105"/>
              <a:gd name="T7" fmla="*/ 57 h 160"/>
              <a:gd name="T8" fmla="*/ 49 w 105"/>
              <a:gd name="T9" fmla="*/ 133 h 160"/>
              <a:gd name="T10" fmla="*/ 29 w 105"/>
              <a:gd name="T11" fmla="*/ 152 h 160"/>
              <a:gd name="T12" fmla="*/ 29 w 105"/>
              <a:gd name="T13" fmla="*/ 160 h 160"/>
              <a:gd name="T14" fmla="*/ 79 w 105"/>
              <a:gd name="T15" fmla="*/ 156 h 160"/>
              <a:gd name="T16" fmla="*/ 56 w 105"/>
              <a:gd name="T17" fmla="*/ 152 h 160"/>
              <a:gd name="T18" fmla="*/ 105 w 105"/>
              <a:gd name="T19" fmla="*/ 81 h 160"/>
              <a:gd name="T20" fmla="*/ 101 w 105"/>
              <a:gd name="T21" fmla="*/ 53 h 160"/>
              <a:gd name="T22" fmla="*/ 50 w 105"/>
              <a:gd name="T23" fmla="*/ 0 h 160"/>
              <a:gd name="T24" fmla="*/ 19 w 105"/>
              <a:gd name="T25" fmla="*/ 83 h 160"/>
              <a:gd name="T26" fmla="*/ 55 w 105"/>
              <a:gd name="T27" fmla="*/ 114 h 160"/>
              <a:gd name="T28" fmla="*/ 86 w 105"/>
              <a:gd name="T29" fmla="*/ 31 h 160"/>
              <a:gd name="T30" fmla="*/ 79 w 105"/>
              <a:gd name="T31" fmla="*/ 41 h 160"/>
              <a:gd name="T32" fmla="*/ 61 w 105"/>
              <a:gd name="T33" fmla="*/ 45 h 160"/>
              <a:gd name="T34" fmla="*/ 79 w 105"/>
              <a:gd name="T35" fmla="*/ 48 h 160"/>
              <a:gd name="T36" fmla="*/ 65 w 105"/>
              <a:gd name="T37" fmla="*/ 59 h 160"/>
              <a:gd name="T38" fmla="*/ 65 w 105"/>
              <a:gd name="T39" fmla="*/ 66 h 160"/>
              <a:gd name="T40" fmla="*/ 79 w 105"/>
              <a:gd name="T41" fmla="*/ 77 h 160"/>
              <a:gd name="T42" fmla="*/ 61 w 105"/>
              <a:gd name="T43" fmla="*/ 81 h 160"/>
              <a:gd name="T44" fmla="*/ 79 w 105"/>
              <a:gd name="T45" fmla="*/ 84 h 160"/>
              <a:gd name="T46" fmla="*/ 50 w 105"/>
              <a:gd name="T47" fmla="*/ 107 h 160"/>
              <a:gd name="T48" fmla="*/ 40 w 105"/>
              <a:gd name="T49" fmla="*/ 84 h 160"/>
              <a:gd name="T50" fmla="*/ 40 w 105"/>
              <a:gd name="T51" fmla="*/ 77 h 160"/>
              <a:gd name="T52" fmla="*/ 26 w 105"/>
              <a:gd name="T53" fmla="*/ 66 h 160"/>
              <a:gd name="T54" fmla="*/ 44 w 105"/>
              <a:gd name="T55" fmla="*/ 63 h 160"/>
              <a:gd name="T56" fmla="*/ 26 w 105"/>
              <a:gd name="T57" fmla="*/ 59 h 160"/>
              <a:gd name="T58" fmla="*/ 40 w 105"/>
              <a:gd name="T59" fmla="*/ 48 h 160"/>
              <a:gd name="T60" fmla="*/ 40 w 105"/>
              <a:gd name="T61" fmla="*/ 41 h 160"/>
              <a:gd name="T62" fmla="*/ 26 w 105"/>
              <a:gd name="T63" fmla="*/ 31 h 160"/>
              <a:gd name="T64" fmla="*/ 40 w 105"/>
              <a:gd name="T65" fmla="*/ 20 h 160"/>
              <a:gd name="T66" fmla="*/ 47 w 105"/>
              <a:gd name="T67" fmla="*/ 20 h 160"/>
              <a:gd name="T68" fmla="*/ 58 w 105"/>
              <a:gd name="T69" fmla="*/ 8 h 160"/>
              <a:gd name="T70" fmla="*/ 62 w 105"/>
              <a:gd name="T71" fmla="*/ 24 h 160"/>
              <a:gd name="T72" fmla="*/ 65 w 105"/>
              <a:gd name="T73" fmla="*/ 10 h 160"/>
              <a:gd name="T74" fmla="*/ 79 w 105"/>
              <a:gd name="T75" fmla="*/ 4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60">
                <a:moveTo>
                  <a:pt x="101" y="53"/>
                </a:moveTo>
                <a:cubicBezTo>
                  <a:pt x="99" y="53"/>
                  <a:pt x="98" y="55"/>
                  <a:pt x="98" y="57"/>
                </a:cubicBezTo>
                <a:cubicBezTo>
                  <a:pt x="98" y="81"/>
                  <a:pt x="98" y="81"/>
                  <a:pt x="98" y="81"/>
                </a:cubicBezTo>
                <a:cubicBezTo>
                  <a:pt x="98" y="105"/>
                  <a:pt x="77" y="126"/>
                  <a:pt x="53" y="126"/>
                </a:cubicBezTo>
                <a:cubicBezTo>
                  <a:pt x="28" y="126"/>
                  <a:pt x="8" y="105"/>
                  <a:pt x="8" y="81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5"/>
                  <a:pt x="6" y="53"/>
                  <a:pt x="4" y="53"/>
                </a:cubicBezTo>
                <a:cubicBezTo>
                  <a:pt x="2" y="53"/>
                  <a:pt x="0" y="55"/>
                  <a:pt x="0" y="57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08"/>
                  <a:pt x="22" y="131"/>
                  <a:pt x="49" y="133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27" y="152"/>
                  <a:pt x="26" y="154"/>
                  <a:pt x="26" y="156"/>
                </a:cubicBezTo>
                <a:cubicBezTo>
                  <a:pt x="26" y="158"/>
                  <a:pt x="27" y="160"/>
                  <a:pt x="29" y="160"/>
                </a:cubicBezTo>
                <a:cubicBezTo>
                  <a:pt x="76" y="160"/>
                  <a:pt x="76" y="160"/>
                  <a:pt x="76" y="160"/>
                </a:cubicBezTo>
                <a:cubicBezTo>
                  <a:pt x="78" y="160"/>
                  <a:pt x="79" y="158"/>
                  <a:pt x="79" y="156"/>
                </a:cubicBezTo>
                <a:cubicBezTo>
                  <a:pt x="79" y="154"/>
                  <a:pt x="78" y="152"/>
                  <a:pt x="76" y="152"/>
                </a:cubicBezTo>
                <a:cubicBezTo>
                  <a:pt x="56" y="152"/>
                  <a:pt x="56" y="152"/>
                  <a:pt x="56" y="152"/>
                </a:cubicBezTo>
                <a:cubicBezTo>
                  <a:pt x="56" y="133"/>
                  <a:pt x="56" y="133"/>
                  <a:pt x="56" y="133"/>
                </a:cubicBezTo>
                <a:cubicBezTo>
                  <a:pt x="84" y="131"/>
                  <a:pt x="105" y="108"/>
                  <a:pt x="105" y="81"/>
                </a:cubicBezTo>
                <a:cubicBezTo>
                  <a:pt x="105" y="57"/>
                  <a:pt x="105" y="57"/>
                  <a:pt x="105" y="57"/>
                </a:cubicBezTo>
                <a:cubicBezTo>
                  <a:pt x="105" y="55"/>
                  <a:pt x="103" y="53"/>
                  <a:pt x="101" y="53"/>
                </a:cubicBezTo>
                <a:close/>
                <a:moveTo>
                  <a:pt x="55" y="0"/>
                </a:moveTo>
                <a:cubicBezTo>
                  <a:pt x="50" y="0"/>
                  <a:pt x="50" y="0"/>
                  <a:pt x="50" y="0"/>
                </a:cubicBezTo>
                <a:cubicBezTo>
                  <a:pt x="33" y="0"/>
                  <a:pt x="19" y="14"/>
                  <a:pt x="19" y="31"/>
                </a:cubicBezTo>
                <a:cubicBezTo>
                  <a:pt x="19" y="83"/>
                  <a:pt x="19" y="83"/>
                  <a:pt x="19" y="83"/>
                </a:cubicBezTo>
                <a:cubicBezTo>
                  <a:pt x="19" y="100"/>
                  <a:pt x="33" y="114"/>
                  <a:pt x="50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72" y="114"/>
                  <a:pt x="86" y="100"/>
                  <a:pt x="86" y="83"/>
                </a:cubicBezTo>
                <a:cubicBezTo>
                  <a:pt x="86" y="31"/>
                  <a:pt x="86" y="31"/>
                  <a:pt x="86" y="31"/>
                </a:cubicBezTo>
                <a:cubicBezTo>
                  <a:pt x="86" y="14"/>
                  <a:pt x="72" y="0"/>
                  <a:pt x="55" y="0"/>
                </a:cubicBezTo>
                <a:close/>
                <a:moveTo>
                  <a:pt x="79" y="41"/>
                </a:moveTo>
                <a:cubicBezTo>
                  <a:pt x="65" y="41"/>
                  <a:pt x="65" y="41"/>
                  <a:pt x="65" y="41"/>
                </a:cubicBezTo>
                <a:cubicBezTo>
                  <a:pt x="63" y="41"/>
                  <a:pt x="61" y="43"/>
                  <a:pt x="61" y="45"/>
                </a:cubicBezTo>
                <a:cubicBezTo>
                  <a:pt x="61" y="47"/>
                  <a:pt x="63" y="48"/>
                  <a:pt x="65" y="48"/>
                </a:cubicBezTo>
                <a:cubicBezTo>
                  <a:pt x="79" y="48"/>
                  <a:pt x="79" y="48"/>
                  <a:pt x="79" y="48"/>
                </a:cubicBezTo>
                <a:cubicBezTo>
                  <a:pt x="79" y="59"/>
                  <a:pt x="79" y="59"/>
                  <a:pt x="79" y="59"/>
                </a:cubicBezTo>
                <a:cubicBezTo>
                  <a:pt x="65" y="59"/>
                  <a:pt x="65" y="59"/>
                  <a:pt x="65" y="59"/>
                </a:cubicBezTo>
                <a:cubicBezTo>
                  <a:pt x="63" y="59"/>
                  <a:pt x="61" y="61"/>
                  <a:pt x="61" y="63"/>
                </a:cubicBezTo>
                <a:cubicBezTo>
                  <a:pt x="61" y="65"/>
                  <a:pt x="63" y="66"/>
                  <a:pt x="65" y="66"/>
                </a:cubicBezTo>
                <a:cubicBezTo>
                  <a:pt x="79" y="66"/>
                  <a:pt x="79" y="66"/>
                  <a:pt x="79" y="66"/>
                </a:cubicBezTo>
                <a:cubicBezTo>
                  <a:pt x="79" y="77"/>
                  <a:pt x="79" y="77"/>
                  <a:pt x="79" y="77"/>
                </a:cubicBezTo>
                <a:cubicBezTo>
                  <a:pt x="65" y="77"/>
                  <a:pt x="65" y="77"/>
                  <a:pt x="65" y="77"/>
                </a:cubicBezTo>
                <a:cubicBezTo>
                  <a:pt x="63" y="77"/>
                  <a:pt x="61" y="79"/>
                  <a:pt x="61" y="81"/>
                </a:cubicBezTo>
                <a:cubicBezTo>
                  <a:pt x="61" y="83"/>
                  <a:pt x="63" y="84"/>
                  <a:pt x="65" y="84"/>
                </a:cubicBezTo>
                <a:cubicBezTo>
                  <a:pt x="79" y="84"/>
                  <a:pt x="79" y="84"/>
                  <a:pt x="79" y="84"/>
                </a:cubicBezTo>
                <a:cubicBezTo>
                  <a:pt x="78" y="97"/>
                  <a:pt x="68" y="107"/>
                  <a:pt x="55" y="107"/>
                </a:cubicBezTo>
                <a:cubicBezTo>
                  <a:pt x="50" y="107"/>
                  <a:pt x="50" y="107"/>
                  <a:pt x="50" y="107"/>
                </a:cubicBezTo>
                <a:cubicBezTo>
                  <a:pt x="37" y="107"/>
                  <a:pt x="27" y="97"/>
                  <a:pt x="26" y="84"/>
                </a:cubicBezTo>
                <a:cubicBezTo>
                  <a:pt x="40" y="84"/>
                  <a:pt x="40" y="84"/>
                  <a:pt x="40" y="84"/>
                </a:cubicBezTo>
                <a:cubicBezTo>
                  <a:pt x="42" y="84"/>
                  <a:pt x="44" y="83"/>
                  <a:pt x="44" y="81"/>
                </a:cubicBezTo>
                <a:cubicBezTo>
                  <a:pt x="44" y="79"/>
                  <a:pt x="42" y="77"/>
                  <a:pt x="40" y="77"/>
                </a:cubicBezTo>
                <a:cubicBezTo>
                  <a:pt x="26" y="77"/>
                  <a:pt x="26" y="77"/>
                  <a:pt x="26" y="77"/>
                </a:cubicBezTo>
                <a:cubicBezTo>
                  <a:pt x="26" y="66"/>
                  <a:pt x="26" y="66"/>
                  <a:pt x="26" y="66"/>
                </a:cubicBezTo>
                <a:cubicBezTo>
                  <a:pt x="40" y="66"/>
                  <a:pt x="40" y="66"/>
                  <a:pt x="40" y="66"/>
                </a:cubicBezTo>
                <a:cubicBezTo>
                  <a:pt x="42" y="66"/>
                  <a:pt x="44" y="65"/>
                  <a:pt x="44" y="63"/>
                </a:cubicBezTo>
                <a:cubicBezTo>
                  <a:pt x="44" y="61"/>
                  <a:pt x="42" y="59"/>
                  <a:pt x="40" y="59"/>
                </a:cubicBezTo>
                <a:cubicBezTo>
                  <a:pt x="26" y="59"/>
                  <a:pt x="26" y="59"/>
                  <a:pt x="26" y="59"/>
                </a:cubicBezTo>
                <a:cubicBezTo>
                  <a:pt x="26" y="48"/>
                  <a:pt x="26" y="48"/>
                  <a:pt x="26" y="48"/>
                </a:cubicBezTo>
                <a:cubicBezTo>
                  <a:pt x="40" y="48"/>
                  <a:pt x="40" y="48"/>
                  <a:pt x="40" y="48"/>
                </a:cubicBezTo>
                <a:cubicBezTo>
                  <a:pt x="42" y="48"/>
                  <a:pt x="44" y="47"/>
                  <a:pt x="44" y="45"/>
                </a:cubicBezTo>
                <a:cubicBezTo>
                  <a:pt x="44" y="43"/>
                  <a:pt x="42" y="41"/>
                  <a:pt x="40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31"/>
                  <a:pt x="26" y="31"/>
                  <a:pt x="26" y="31"/>
                </a:cubicBezTo>
                <a:cubicBezTo>
                  <a:pt x="26" y="22"/>
                  <a:pt x="32" y="14"/>
                  <a:pt x="40" y="10"/>
                </a:cubicBezTo>
                <a:cubicBezTo>
                  <a:pt x="40" y="20"/>
                  <a:pt x="40" y="20"/>
                  <a:pt x="40" y="20"/>
                </a:cubicBezTo>
                <a:cubicBezTo>
                  <a:pt x="40" y="23"/>
                  <a:pt x="41" y="24"/>
                  <a:pt x="44" y="24"/>
                </a:cubicBezTo>
                <a:cubicBezTo>
                  <a:pt x="46" y="24"/>
                  <a:pt x="47" y="23"/>
                  <a:pt x="47" y="20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57" y="8"/>
                  <a:pt x="58" y="8"/>
                </a:cubicBezTo>
                <a:cubicBezTo>
                  <a:pt x="58" y="20"/>
                  <a:pt x="58" y="20"/>
                  <a:pt x="58" y="20"/>
                </a:cubicBezTo>
                <a:cubicBezTo>
                  <a:pt x="58" y="23"/>
                  <a:pt x="59" y="24"/>
                  <a:pt x="62" y="24"/>
                </a:cubicBezTo>
                <a:cubicBezTo>
                  <a:pt x="64" y="24"/>
                  <a:pt x="65" y="23"/>
                  <a:pt x="65" y="20"/>
                </a:cubicBezTo>
                <a:cubicBezTo>
                  <a:pt x="65" y="10"/>
                  <a:pt x="65" y="10"/>
                  <a:pt x="65" y="10"/>
                </a:cubicBezTo>
                <a:cubicBezTo>
                  <a:pt x="73" y="14"/>
                  <a:pt x="79" y="22"/>
                  <a:pt x="79" y="31"/>
                </a:cubicBezTo>
                <a:lnTo>
                  <a:pt x="79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3" name="Freeform 114">
            <a:extLst>
              <a:ext uri="{FF2B5EF4-FFF2-40B4-BE49-F238E27FC236}">
                <a16:creationId xmlns:a16="http://schemas.microsoft.com/office/drawing/2014/main" id="{8878A7FA-2E51-4CAD-B092-D9576022D0A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199459" y="6056353"/>
            <a:ext cx="450533" cy="258009"/>
          </a:xfrm>
          <a:custGeom>
            <a:avLst/>
            <a:gdLst>
              <a:gd name="T0" fmla="*/ 157 w 160"/>
              <a:gd name="T1" fmla="*/ 0 h 91"/>
              <a:gd name="T2" fmla="*/ 3 w 160"/>
              <a:gd name="T3" fmla="*/ 0 h 91"/>
              <a:gd name="T4" fmla="*/ 0 w 160"/>
              <a:gd name="T5" fmla="*/ 3 h 91"/>
              <a:gd name="T6" fmla="*/ 0 w 160"/>
              <a:gd name="T7" fmla="*/ 87 h 91"/>
              <a:gd name="T8" fmla="*/ 3 w 160"/>
              <a:gd name="T9" fmla="*/ 91 h 91"/>
              <a:gd name="T10" fmla="*/ 157 w 160"/>
              <a:gd name="T11" fmla="*/ 91 h 91"/>
              <a:gd name="T12" fmla="*/ 160 w 160"/>
              <a:gd name="T13" fmla="*/ 87 h 91"/>
              <a:gd name="T14" fmla="*/ 160 w 160"/>
              <a:gd name="T15" fmla="*/ 3 h 91"/>
              <a:gd name="T16" fmla="*/ 157 w 160"/>
              <a:gd name="T17" fmla="*/ 0 h 91"/>
              <a:gd name="T18" fmla="*/ 7 w 160"/>
              <a:gd name="T19" fmla="*/ 7 h 91"/>
              <a:gd name="T20" fmla="*/ 24 w 160"/>
              <a:gd name="T21" fmla="*/ 7 h 91"/>
              <a:gd name="T22" fmla="*/ 7 w 160"/>
              <a:gd name="T23" fmla="*/ 24 h 91"/>
              <a:gd name="T24" fmla="*/ 7 w 160"/>
              <a:gd name="T25" fmla="*/ 7 h 91"/>
              <a:gd name="T26" fmla="*/ 7 w 160"/>
              <a:gd name="T27" fmla="*/ 84 h 91"/>
              <a:gd name="T28" fmla="*/ 7 w 160"/>
              <a:gd name="T29" fmla="*/ 67 h 91"/>
              <a:gd name="T30" fmla="*/ 24 w 160"/>
              <a:gd name="T31" fmla="*/ 84 h 91"/>
              <a:gd name="T32" fmla="*/ 7 w 160"/>
              <a:gd name="T33" fmla="*/ 84 h 91"/>
              <a:gd name="T34" fmla="*/ 153 w 160"/>
              <a:gd name="T35" fmla="*/ 84 h 91"/>
              <a:gd name="T36" fmla="*/ 136 w 160"/>
              <a:gd name="T37" fmla="*/ 84 h 91"/>
              <a:gd name="T38" fmla="*/ 153 w 160"/>
              <a:gd name="T39" fmla="*/ 67 h 91"/>
              <a:gd name="T40" fmla="*/ 153 w 160"/>
              <a:gd name="T41" fmla="*/ 84 h 91"/>
              <a:gd name="T42" fmla="*/ 153 w 160"/>
              <a:gd name="T43" fmla="*/ 60 h 91"/>
              <a:gd name="T44" fmla="*/ 129 w 160"/>
              <a:gd name="T45" fmla="*/ 84 h 91"/>
              <a:gd name="T46" fmla="*/ 31 w 160"/>
              <a:gd name="T47" fmla="*/ 84 h 91"/>
              <a:gd name="T48" fmla="*/ 7 w 160"/>
              <a:gd name="T49" fmla="*/ 60 h 91"/>
              <a:gd name="T50" fmla="*/ 7 w 160"/>
              <a:gd name="T51" fmla="*/ 31 h 91"/>
              <a:gd name="T52" fmla="*/ 31 w 160"/>
              <a:gd name="T53" fmla="*/ 7 h 91"/>
              <a:gd name="T54" fmla="*/ 129 w 160"/>
              <a:gd name="T55" fmla="*/ 7 h 91"/>
              <a:gd name="T56" fmla="*/ 153 w 160"/>
              <a:gd name="T57" fmla="*/ 31 h 91"/>
              <a:gd name="T58" fmla="*/ 153 w 160"/>
              <a:gd name="T59" fmla="*/ 60 h 91"/>
              <a:gd name="T60" fmla="*/ 153 w 160"/>
              <a:gd name="T61" fmla="*/ 24 h 91"/>
              <a:gd name="T62" fmla="*/ 136 w 160"/>
              <a:gd name="T63" fmla="*/ 7 h 91"/>
              <a:gd name="T64" fmla="*/ 153 w 160"/>
              <a:gd name="T65" fmla="*/ 7 h 91"/>
              <a:gd name="T66" fmla="*/ 153 w 160"/>
              <a:gd name="T67" fmla="*/ 24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0" h="91">
                <a:moveTo>
                  <a:pt x="157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2"/>
                  <a:pt x="0" y="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89"/>
                  <a:pt x="2" y="91"/>
                  <a:pt x="3" y="91"/>
                </a:cubicBezTo>
                <a:cubicBezTo>
                  <a:pt x="157" y="91"/>
                  <a:pt x="157" y="91"/>
                  <a:pt x="157" y="91"/>
                </a:cubicBezTo>
                <a:cubicBezTo>
                  <a:pt x="158" y="91"/>
                  <a:pt x="160" y="89"/>
                  <a:pt x="160" y="87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2"/>
                  <a:pt x="158" y="0"/>
                  <a:pt x="157" y="0"/>
                </a:cubicBezTo>
                <a:close/>
                <a:moveTo>
                  <a:pt x="7" y="7"/>
                </a:moveTo>
                <a:cubicBezTo>
                  <a:pt x="24" y="7"/>
                  <a:pt x="24" y="7"/>
                  <a:pt x="24" y="7"/>
                </a:cubicBezTo>
                <a:cubicBezTo>
                  <a:pt x="23" y="16"/>
                  <a:pt x="16" y="23"/>
                  <a:pt x="7" y="24"/>
                </a:cubicBezTo>
                <a:lnTo>
                  <a:pt x="7" y="7"/>
                </a:lnTo>
                <a:close/>
                <a:moveTo>
                  <a:pt x="7" y="84"/>
                </a:moveTo>
                <a:cubicBezTo>
                  <a:pt x="7" y="67"/>
                  <a:pt x="7" y="67"/>
                  <a:pt x="7" y="67"/>
                </a:cubicBezTo>
                <a:cubicBezTo>
                  <a:pt x="16" y="68"/>
                  <a:pt x="23" y="75"/>
                  <a:pt x="24" y="84"/>
                </a:cubicBezTo>
                <a:lnTo>
                  <a:pt x="7" y="84"/>
                </a:lnTo>
                <a:close/>
                <a:moveTo>
                  <a:pt x="153" y="84"/>
                </a:moveTo>
                <a:cubicBezTo>
                  <a:pt x="136" y="84"/>
                  <a:pt x="136" y="84"/>
                  <a:pt x="136" y="84"/>
                </a:cubicBezTo>
                <a:cubicBezTo>
                  <a:pt x="137" y="75"/>
                  <a:pt x="144" y="68"/>
                  <a:pt x="153" y="67"/>
                </a:cubicBezTo>
                <a:lnTo>
                  <a:pt x="153" y="84"/>
                </a:lnTo>
                <a:close/>
                <a:moveTo>
                  <a:pt x="153" y="60"/>
                </a:moveTo>
                <a:cubicBezTo>
                  <a:pt x="140" y="61"/>
                  <a:pt x="130" y="71"/>
                  <a:pt x="129" y="84"/>
                </a:cubicBezTo>
                <a:cubicBezTo>
                  <a:pt x="31" y="84"/>
                  <a:pt x="31" y="84"/>
                  <a:pt x="31" y="84"/>
                </a:cubicBezTo>
                <a:cubicBezTo>
                  <a:pt x="30" y="71"/>
                  <a:pt x="20" y="61"/>
                  <a:pt x="7" y="60"/>
                </a:cubicBezTo>
                <a:cubicBezTo>
                  <a:pt x="7" y="31"/>
                  <a:pt x="7" y="31"/>
                  <a:pt x="7" y="31"/>
                </a:cubicBezTo>
                <a:cubicBezTo>
                  <a:pt x="20" y="30"/>
                  <a:pt x="30" y="20"/>
                  <a:pt x="31" y="7"/>
                </a:cubicBezTo>
                <a:cubicBezTo>
                  <a:pt x="129" y="7"/>
                  <a:pt x="129" y="7"/>
                  <a:pt x="129" y="7"/>
                </a:cubicBezTo>
                <a:cubicBezTo>
                  <a:pt x="130" y="20"/>
                  <a:pt x="140" y="30"/>
                  <a:pt x="153" y="31"/>
                </a:cubicBezTo>
                <a:lnTo>
                  <a:pt x="153" y="60"/>
                </a:lnTo>
                <a:close/>
                <a:moveTo>
                  <a:pt x="153" y="24"/>
                </a:moveTo>
                <a:cubicBezTo>
                  <a:pt x="144" y="23"/>
                  <a:pt x="137" y="16"/>
                  <a:pt x="136" y="7"/>
                </a:cubicBezTo>
                <a:cubicBezTo>
                  <a:pt x="153" y="7"/>
                  <a:pt x="153" y="7"/>
                  <a:pt x="153" y="7"/>
                </a:cubicBezTo>
                <a:lnTo>
                  <a:pt x="153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4" name="Freeform 115">
            <a:extLst>
              <a:ext uri="{FF2B5EF4-FFF2-40B4-BE49-F238E27FC236}">
                <a16:creationId xmlns:a16="http://schemas.microsoft.com/office/drawing/2014/main" id="{9FC1133A-BA62-4968-9771-7B680C19770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92449" y="6115288"/>
            <a:ext cx="264557" cy="138827"/>
          </a:xfrm>
          <a:custGeom>
            <a:avLst/>
            <a:gdLst>
              <a:gd name="T0" fmla="*/ 91 w 94"/>
              <a:gd name="T1" fmla="*/ 10 h 49"/>
              <a:gd name="T2" fmla="*/ 84 w 94"/>
              <a:gd name="T3" fmla="*/ 3 h 49"/>
              <a:gd name="T4" fmla="*/ 81 w 94"/>
              <a:gd name="T5" fmla="*/ 0 h 49"/>
              <a:gd name="T6" fmla="*/ 13 w 94"/>
              <a:gd name="T7" fmla="*/ 0 h 49"/>
              <a:gd name="T8" fmla="*/ 10 w 94"/>
              <a:gd name="T9" fmla="*/ 3 h 49"/>
              <a:gd name="T10" fmla="*/ 3 w 94"/>
              <a:gd name="T11" fmla="*/ 10 h 49"/>
              <a:gd name="T12" fmla="*/ 0 w 94"/>
              <a:gd name="T13" fmla="*/ 13 h 49"/>
              <a:gd name="T14" fmla="*/ 0 w 94"/>
              <a:gd name="T15" fmla="*/ 36 h 49"/>
              <a:gd name="T16" fmla="*/ 3 w 94"/>
              <a:gd name="T17" fmla="*/ 39 h 49"/>
              <a:gd name="T18" fmla="*/ 10 w 94"/>
              <a:gd name="T19" fmla="*/ 46 h 49"/>
              <a:gd name="T20" fmla="*/ 13 w 94"/>
              <a:gd name="T21" fmla="*/ 49 h 49"/>
              <a:gd name="T22" fmla="*/ 81 w 94"/>
              <a:gd name="T23" fmla="*/ 49 h 49"/>
              <a:gd name="T24" fmla="*/ 84 w 94"/>
              <a:gd name="T25" fmla="*/ 46 h 49"/>
              <a:gd name="T26" fmla="*/ 91 w 94"/>
              <a:gd name="T27" fmla="*/ 39 h 49"/>
              <a:gd name="T28" fmla="*/ 94 w 94"/>
              <a:gd name="T29" fmla="*/ 36 h 49"/>
              <a:gd name="T30" fmla="*/ 94 w 94"/>
              <a:gd name="T31" fmla="*/ 13 h 49"/>
              <a:gd name="T32" fmla="*/ 91 w 94"/>
              <a:gd name="T33" fmla="*/ 10 h 49"/>
              <a:gd name="T34" fmla="*/ 88 w 94"/>
              <a:gd name="T35" fmla="*/ 33 h 49"/>
              <a:gd name="T36" fmla="*/ 78 w 94"/>
              <a:gd name="T37" fmla="*/ 43 h 49"/>
              <a:gd name="T38" fmla="*/ 16 w 94"/>
              <a:gd name="T39" fmla="*/ 43 h 49"/>
              <a:gd name="T40" fmla="*/ 6 w 94"/>
              <a:gd name="T41" fmla="*/ 33 h 49"/>
              <a:gd name="T42" fmla="*/ 6 w 94"/>
              <a:gd name="T43" fmla="*/ 15 h 49"/>
              <a:gd name="T44" fmla="*/ 16 w 94"/>
              <a:gd name="T45" fmla="*/ 6 h 49"/>
              <a:gd name="T46" fmla="*/ 78 w 94"/>
              <a:gd name="T47" fmla="*/ 6 h 49"/>
              <a:gd name="T48" fmla="*/ 88 w 94"/>
              <a:gd name="T49" fmla="*/ 15 h 49"/>
              <a:gd name="T50" fmla="*/ 88 w 94"/>
              <a:gd name="T51" fmla="*/ 3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4" h="49">
                <a:moveTo>
                  <a:pt x="91" y="10"/>
                </a:moveTo>
                <a:cubicBezTo>
                  <a:pt x="87" y="10"/>
                  <a:pt x="84" y="7"/>
                  <a:pt x="84" y="3"/>
                </a:cubicBezTo>
                <a:cubicBezTo>
                  <a:pt x="84" y="1"/>
                  <a:pt x="83" y="0"/>
                  <a:pt x="8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0" y="1"/>
                  <a:pt x="10" y="3"/>
                </a:cubicBezTo>
                <a:cubicBezTo>
                  <a:pt x="10" y="7"/>
                  <a:pt x="7" y="10"/>
                  <a:pt x="3" y="10"/>
                </a:cubicBezTo>
                <a:cubicBezTo>
                  <a:pt x="1" y="10"/>
                  <a:pt x="0" y="11"/>
                  <a:pt x="0" y="13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8"/>
                  <a:pt x="1" y="39"/>
                  <a:pt x="3" y="39"/>
                </a:cubicBezTo>
                <a:cubicBezTo>
                  <a:pt x="7" y="39"/>
                  <a:pt x="10" y="42"/>
                  <a:pt x="10" y="46"/>
                </a:cubicBezTo>
                <a:cubicBezTo>
                  <a:pt x="10" y="48"/>
                  <a:pt x="11" y="49"/>
                  <a:pt x="13" y="49"/>
                </a:cubicBezTo>
                <a:cubicBezTo>
                  <a:pt x="81" y="49"/>
                  <a:pt x="81" y="49"/>
                  <a:pt x="81" y="49"/>
                </a:cubicBezTo>
                <a:cubicBezTo>
                  <a:pt x="83" y="49"/>
                  <a:pt x="84" y="48"/>
                  <a:pt x="84" y="46"/>
                </a:cubicBezTo>
                <a:cubicBezTo>
                  <a:pt x="84" y="42"/>
                  <a:pt x="87" y="39"/>
                  <a:pt x="91" y="39"/>
                </a:cubicBezTo>
                <a:cubicBezTo>
                  <a:pt x="93" y="39"/>
                  <a:pt x="94" y="38"/>
                  <a:pt x="94" y="36"/>
                </a:cubicBezTo>
                <a:cubicBezTo>
                  <a:pt x="94" y="13"/>
                  <a:pt x="94" y="13"/>
                  <a:pt x="94" y="13"/>
                </a:cubicBezTo>
                <a:cubicBezTo>
                  <a:pt x="94" y="11"/>
                  <a:pt x="93" y="10"/>
                  <a:pt x="91" y="10"/>
                </a:cubicBezTo>
                <a:close/>
                <a:moveTo>
                  <a:pt x="88" y="33"/>
                </a:moveTo>
                <a:cubicBezTo>
                  <a:pt x="83" y="35"/>
                  <a:pt x="80" y="38"/>
                  <a:pt x="78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4" y="38"/>
                  <a:pt x="11" y="35"/>
                  <a:pt x="6" y="33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4"/>
                  <a:pt x="14" y="11"/>
                  <a:pt x="16" y="6"/>
                </a:cubicBezTo>
                <a:cubicBezTo>
                  <a:pt x="78" y="6"/>
                  <a:pt x="78" y="6"/>
                  <a:pt x="78" y="6"/>
                </a:cubicBezTo>
                <a:cubicBezTo>
                  <a:pt x="80" y="11"/>
                  <a:pt x="83" y="14"/>
                  <a:pt x="88" y="15"/>
                </a:cubicBezTo>
                <a:cubicBezTo>
                  <a:pt x="88" y="33"/>
                  <a:pt x="88" y="33"/>
                  <a:pt x="88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5" name="Freeform 116">
            <a:extLst>
              <a:ext uri="{FF2B5EF4-FFF2-40B4-BE49-F238E27FC236}">
                <a16:creationId xmlns:a16="http://schemas.microsoft.com/office/drawing/2014/main" id="{3B710A09-FE8F-4D4A-A35F-91B35D0D9082}"/>
              </a:ext>
            </a:extLst>
          </p:cNvPr>
          <p:cNvSpPr>
            <a:spLocks/>
          </p:cNvSpPr>
          <p:nvPr userDrawn="1"/>
        </p:nvSpPr>
        <p:spPr bwMode="auto">
          <a:xfrm>
            <a:off x="5371030" y="6144102"/>
            <a:ext cx="28813" cy="82511"/>
          </a:xfrm>
          <a:custGeom>
            <a:avLst/>
            <a:gdLst>
              <a:gd name="T0" fmla="*/ 7 w 10"/>
              <a:gd name="T1" fmla="*/ 0 h 29"/>
              <a:gd name="T2" fmla="*/ 3 w 10"/>
              <a:gd name="T3" fmla="*/ 0 h 29"/>
              <a:gd name="T4" fmla="*/ 0 w 10"/>
              <a:gd name="T5" fmla="*/ 3 h 29"/>
              <a:gd name="T6" fmla="*/ 3 w 10"/>
              <a:gd name="T7" fmla="*/ 6 h 29"/>
              <a:gd name="T8" fmla="*/ 4 w 10"/>
              <a:gd name="T9" fmla="*/ 6 h 29"/>
              <a:gd name="T10" fmla="*/ 4 w 10"/>
              <a:gd name="T11" fmla="*/ 26 h 29"/>
              <a:gd name="T12" fmla="*/ 7 w 10"/>
              <a:gd name="T13" fmla="*/ 29 h 29"/>
              <a:gd name="T14" fmla="*/ 10 w 10"/>
              <a:gd name="T15" fmla="*/ 26 h 29"/>
              <a:gd name="T16" fmla="*/ 10 w 10"/>
              <a:gd name="T17" fmla="*/ 3 h 29"/>
              <a:gd name="T18" fmla="*/ 7 w 10"/>
              <a:gd name="T1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29">
                <a:moveTo>
                  <a:pt x="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7"/>
                  <a:pt x="6" y="29"/>
                  <a:pt x="7" y="29"/>
                </a:cubicBezTo>
                <a:cubicBezTo>
                  <a:pt x="9" y="29"/>
                  <a:pt x="10" y="27"/>
                  <a:pt x="10" y="26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0"/>
                  <a:pt x="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6" name="Freeform 117">
            <a:extLst>
              <a:ext uri="{FF2B5EF4-FFF2-40B4-BE49-F238E27FC236}">
                <a16:creationId xmlns:a16="http://schemas.microsoft.com/office/drawing/2014/main" id="{1CD92B34-6888-4278-8505-92054A63376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422107" y="6144102"/>
            <a:ext cx="56317" cy="82511"/>
          </a:xfrm>
          <a:custGeom>
            <a:avLst/>
            <a:gdLst>
              <a:gd name="T0" fmla="*/ 17 w 20"/>
              <a:gd name="T1" fmla="*/ 0 h 29"/>
              <a:gd name="T2" fmla="*/ 3 w 20"/>
              <a:gd name="T3" fmla="*/ 0 h 29"/>
              <a:gd name="T4" fmla="*/ 0 w 20"/>
              <a:gd name="T5" fmla="*/ 3 h 29"/>
              <a:gd name="T6" fmla="*/ 0 w 20"/>
              <a:gd name="T7" fmla="*/ 26 h 29"/>
              <a:gd name="T8" fmla="*/ 3 w 20"/>
              <a:gd name="T9" fmla="*/ 29 h 29"/>
              <a:gd name="T10" fmla="*/ 17 w 20"/>
              <a:gd name="T11" fmla="*/ 29 h 29"/>
              <a:gd name="T12" fmla="*/ 20 w 20"/>
              <a:gd name="T13" fmla="*/ 26 h 29"/>
              <a:gd name="T14" fmla="*/ 20 w 20"/>
              <a:gd name="T15" fmla="*/ 3 h 29"/>
              <a:gd name="T16" fmla="*/ 17 w 20"/>
              <a:gd name="T17" fmla="*/ 0 h 29"/>
              <a:gd name="T18" fmla="*/ 14 w 20"/>
              <a:gd name="T19" fmla="*/ 22 h 29"/>
              <a:gd name="T20" fmla="*/ 6 w 20"/>
              <a:gd name="T21" fmla="*/ 22 h 29"/>
              <a:gd name="T22" fmla="*/ 6 w 20"/>
              <a:gd name="T23" fmla="*/ 6 h 29"/>
              <a:gd name="T24" fmla="*/ 14 w 20"/>
              <a:gd name="T25" fmla="*/ 6 h 29"/>
              <a:gd name="T26" fmla="*/ 14 w 20"/>
              <a:gd name="T27" fmla="*/ 22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29">
                <a:moveTo>
                  <a:pt x="1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1" y="29"/>
                  <a:pt x="3" y="29"/>
                </a:cubicBezTo>
                <a:cubicBezTo>
                  <a:pt x="17" y="29"/>
                  <a:pt x="17" y="29"/>
                  <a:pt x="17" y="29"/>
                </a:cubicBezTo>
                <a:cubicBezTo>
                  <a:pt x="19" y="29"/>
                  <a:pt x="20" y="27"/>
                  <a:pt x="20" y="26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2"/>
                  <a:pt x="19" y="0"/>
                  <a:pt x="17" y="0"/>
                </a:cubicBezTo>
                <a:close/>
                <a:moveTo>
                  <a:pt x="14" y="22"/>
                </a:moveTo>
                <a:cubicBezTo>
                  <a:pt x="6" y="22"/>
                  <a:pt x="6" y="22"/>
                  <a:pt x="6" y="22"/>
                </a:cubicBezTo>
                <a:cubicBezTo>
                  <a:pt x="6" y="6"/>
                  <a:pt x="6" y="6"/>
                  <a:pt x="6" y="6"/>
                </a:cubicBezTo>
                <a:cubicBezTo>
                  <a:pt x="14" y="6"/>
                  <a:pt x="14" y="6"/>
                  <a:pt x="14" y="6"/>
                </a:cubicBezTo>
                <a:lnTo>
                  <a:pt x="14" y="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7" name="Freeform 118">
            <a:extLst>
              <a:ext uri="{FF2B5EF4-FFF2-40B4-BE49-F238E27FC236}">
                <a16:creationId xmlns:a16="http://schemas.microsoft.com/office/drawing/2014/main" id="{D0F23442-7C71-4723-BCB4-F2AA195D051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7892" y="1389936"/>
            <a:ext cx="450533" cy="406003"/>
          </a:xfrm>
          <a:custGeom>
            <a:avLst/>
            <a:gdLst>
              <a:gd name="T0" fmla="*/ 150 w 160"/>
              <a:gd name="T1" fmla="*/ 0 h 143"/>
              <a:gd name="T2" fmla="*/ 10 w 160"/>
              <a:gd name="T3" fmla="*/ 0 h 143"/>
              <a:gd name="T4" fmla="*/ 0 w 160"/>
              <a:gd name="T5" fmla="*/ 10 h 143"/>
              <a:gd name="T6" fmla="*/ 0 w 160"/>
              <a:gd name="T7" fmla="*/ 107 h 143"/>
              <a:gd name="T8" fmla="*/ 10 w 160"/>
              <a:gd name="T9" fmla="*/ 116 h 143"/>
              <a:gd name="T10" fmla="*/ 58 w 160"/>
              <a:gd name="T11" fmla="*/ 116 h 143"/>
              <a:gd name="T12" fmla="*/ 58 w 160"/>
              <a:gd name="T13" fmla="*/ 123 h 143"/>
              <a:gd name="T14" fmla="*/ 46 w 160"/>
              <a:gd name="T15" fmla="*/ 135 h 143"/>
              <a:gd name="T16" fmla="*/ 36 w 160"/>
              <a:gd name="T17" fmla="*/ 135 h 143"/>
              <a:gd name="T18" fmla="*/ 32 w 160"/>
              <a:gd name="T19" fmla="*/ 139 h 143"/>
              <a:gd name="T20" fmla="*/ 36 w 160"/>
              <a:gd name="T21" fmla="*/ 143 h 143"/>
              <a:gd name="T22" fmla="*/ 124 w 160"/>
              <a:gd name="T23" fmla="*/ 143 h 143"/>
              <a:gd name="T24" fmla="*/ 128 w 160"/>
              <a:gd name="T25" fmla="*/ 139 h 143"/>
              <a:gd name="T26" fmla="*/ 124 w 160"/>
              <a:gd name="T27" fmla="*/ 135 h 143"/>
              <a:gd name="T28" fmla="*/ 114 w 160"/>
              <a:gd name="T29" fmla="*/ 135 h 143"/>
              <a:gd name="T30" fmla="*/ 102 w 160"/>
              <a:gd name="T31" fmla="*/ 123 h 143"/>
              <a:gd name="T32" fmla="*/ 102 w 160"/>
              <a:gd name="T33" fmla="*/ 116 h 143"/>
              <a:gd name="T34" fmla="*/ 150 w 160"/>
              <a:gd name="T35" fmla="*/ 116 h 143"/>
              <a:gd name="T36" fmla="*/ 160 w 160"/>
              <a:gd name="T37" fmla="*/ 107 h 143"/>
              <a:gd name="T38" fmla="*/ 160 w 160"/>
              <a:gd name="T39" fmla="*/ 10 h 143"/>
              <a:gd name="T40" fmla="*/ 150 w 160"/>
              <a:gd name="T41" fmla="*/ 0 h 143"/>
              <a:gd name="T42" fmla="*/ 61 w 160"/>
              <a:gd name="T43" fmla="*/ 135 h 143"/>
              <a:gd name="T44" fmla="*/ 65 w 160"/>
              <a:gd name="T45" fmla="*/ 123 h 143"/>
              <a:gd name="T46" fmla="*/ 65 w 160"/>
              <a:gd name="T47" fmla="*/ 116 h 143"/>
              <a:gd name="T48" fmla="*/ 95 w 160"/>
              <a:gd name="T49" fmla="*/ 116 h 143"/>
              <a:gd name="T50" fmla="*/ 95 w 160"/>
              <a:gd name="T51" fmla="*/ 123 h 143"/>
              <a:gd name="T52" fmla="*/ 99 w 160"/>
              <a:gd name="T53" fmla="*/ 135 h 143"/>
              <a:gd name="T54" fmla="*/ 61 w 160"/>
              <a:gd name="T55" fmla="*/ 135 h 143"/>
              <a:gd name="T56" fmla="*/ 153 w 160"/>
              <a:gd name="T57" fmla="*/ 107 h 143"/>
              <a:gd name="T58" fmla="*/ 150 w 160"/>
              <a:gd name="T59" fmla="*/ 109 h 143"/>
              <a:gd name="T60" fmla="*/ 10 w 160"/>
              <a:gd name="T61" fmla="*/ 109 h 143"/>
              <a:gd name="T62" fmla="*/ 7 w 160"/>
              <a:gd name="T63" fmla="*/ 107 h 143"/>
              <a:gd name="T64" fmla="*/ 7 w 160"/>
              <a:gd name="T65" fmla="*/ 87 h 143"/>
              <a:gd name="T66" fmla="*/ 153 w 160"/>
              <a:gd name="T67" fmla="*/ 87 h 143"/>
              <a:gd name="T68" fmla="*/ 153 w 160"/>
              <a:gd name="T69" fmla="*/ 107 h 143"/>
              <a:gd name="T70" fmla="*/ 153 w 160"/>
              <a:gd name="T71" fmla="*/ 80 h 143"/>
              <a:gd name="T72" fmla="*/ 7 w 160"/>
              <a:gd name="T73" fmla="*/ 80 h 143"/>
              <a:gd name="T74" fmla="*/ 7 w 160"/>
              <a:gd name="T75" fmla="*/ 10 h 143"/>
              <a:gd name="T76" fmla="*/ 10 w 160"/>
              <a:gd name="T77" fmla="*/ 7 h 143"/>
              <a:gd name="T78" fmla="*/ 150 w 160"/>
              <a:gd name="T79" fmla="*/ 7 h 143"/>
              <a:gd name="T80" fmla="*/ 153 w 160"/>
              <a:gd name="T81" fmla="*/ 10 h 143"/>
              <a:gd name="T82" fmla="*/ 153 w 160"/>
              <a:gd name="T83" fmla="*/ 80 h 143"/>
              <a:gd name="T84" fmla="*/ 80 w 160"/>
              <a:gd name="T85" fmla="*/ 94 h 143"/>
              <a:gd name="T86" fmla="*/ 84 w 160"/>
              <a:gd name="T87" fmla="*/ 98 h 143"/>
              <a:gd name="T88" fmla="*/ 80 w 160"/>
              <a:gd name="T89" fmla="*/ 102 h 143"/>
              <a:gd name="T90" fmla="*/ 76 w 160"/>
              <a:gd name="T91" fmla="*/ 98 h 143"/>
              <a:gd name="T92" fmla="*/ 80 w 160"/>
              <a:gd name="T93" fmla="*/ 94 h 143"/>
              <a:gd name="T94" fmla="*/ 86 w 160"/>
              <a:gd name="T95" fmla="*/ 25 h 143"/>
              <a:gd name="T96" fmla="*/ 81 w 160"/>
              <a:gd name="T97" fmla="*/ 25 h 143"/>
              <a:gd name="T98" fmla="*/ 55 w 160"/>
              <a:gd name="T99" fmla="*/ 51 h 143"/>
              <a:gd name="T100" fmla="*/ 55 w 160"/>
              <a:gd name="T101" fmla="*/ 57 h 143"/>
              <a:gd name="T102" fmla="*/ 58 w 160"/>
              <a:gd name="T103" fmla="*/ 58 h 143"/>
              <a:gd name="T104" fmla="*/ 60 w 160"/>
              <a:gd name="T105" fmla="*/ 57 h 143"/>
              <a:gd name="T106" fmla="*/ 86 w 160"/>
              <a:gd name="T107" fmla="*/ 31 h 143"/>
              <a:gd name="T108" fmla="*/ 86 w 160"/>
              <a:gd name="T109" fmla="*/ 25 h 143"/>
              <a:gd name="T110" fmla="*/ 102 w 160"/>
              <a:gd name="T111" fmla="*/ 41 h 143"/>
              <a:gd name="T112" fmla="*/ 97 w 160"/>
              <a:gd name="T113" fmla="*/ 41 h 143"/>
              <a:gd name="T114" fmla="*/ 86 w 160"/>
              <a:gd name="T115" fmla="*/ 51 h 143"/>
              <a:gd name="T116" fmla="*/ 86 w 160"/>
              <a:gd name="T117" fmla="*/ 56 h 143"/>
              <a:gd name="T118" fmla="*/ 89 w 160"/>
              <a:gd name="T119" fmla="*/ 57 h 143"/>
              <a:gd name="T120" fmla="*/ 91 w 160"/>
              <a:gd name="T121" fmla="*/ 56 h 143"/>
              <a:gd name="T122" fmla="*/ 102 w 160"/>
              <a:gd name="T123" fmla="*/ 46 h 143"/>
              <a:gd name="T124" fmla="*/ 102 w 160"/>
              <a:gd name="T125" fmla="*/ 41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0" h="143">
                <a:moveTo>
                  <a:pt x="150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4" y="116"/>
                  <a:pt x="10" y="116"/>
                </a:cubicBezTo>
                <a:cubicBezTo>
                  <a:pt x="58" y="116"/>
                  <a:pt x="58" y="116"/>
                  <a:pt x="58" y="116"/>
                </a:cubicBezTo>
                <a:cubicBezTo>
                  <a:pt x="58" y="123"/>
                  <a:pt x="58" y="123"/>
                  <a:pt x="58" y="123"/>
                </a:cubicBezTo>
                <a:cubicBezTo>
                  <a:pt x="58" y="130"/>
                  <a:pt x="53" y="135"/>
                  <a:pt x="46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4" y="135"/>
                  <a:pt x="32" y="137"/>
                  <a:pt x="32" y="139"/>
                </a:cubicBezTo>
                <a:cubicBezTo>
                  <a:pt x="32" y="141"/>
                  <a:pt x="34" y="143"/>
                  <a:pt x="36" y="143"/>
                </a:cubicBezTo>
                <a:cubicBezTo>
                  <a:pt x="124" y="143"/>
                  <a:pt x="124" y="143"/>
                  <a:pt x="124" y="143"/>
                </a:cubicBezTo>
                <a:cubicBezTo>
                  <a:pt x="126" y="143"/>
                  <a:pt x="128" y="141"/>
                  <a:pt x="128" y="139"/>
                </a:cubicBezTo>
                <a:cubicBezTo>
                  <a:pt x="128" y="137"/>
                  <a:pt x="126" y="135"/>
                  <a:pt x="124" y="135"/>
                </a:cubicBezTo>
                <a:cubicBezTo>
                  <a:pt x="114" y="135"/>
                  <a:pt x="114" y="135"/>
                  <a:pt x="114" y="135"/>
                </a:cubicBezTo>
                <a:cubicBezTo>
                  <a:pt x="107" y="135"/>
                  <a:pt x="102" y="130"/>
                  <a:pt x="102" y="123"/>
                </a:cubicBezTo>
                <a:cubicBezTo>
                  <a:pt x="102" y="116"/>
                  <a:pt x="102" y="116"/>
                  <a:pt x="102" y="116"/>
                </a:cubicBezTo>
                <a:cubicBezTo>
                  <a:pt x="150" y="116"/>
                  <a:pt x="150" y="116"/>
                  <a:pt x="150" y="116"/>
                </a:cubicBezTo>
                <a:cubicBezTo>
                  <a:pt x="156" y="116"/>
                  <a:pt x="160" y="112"/>
                  <a:pt x="160" y="107"/>
                </a:cubicBezTo>
                <a:cubicBezTo>
                  <a:pt x="160" y="10"/>
                  <a:pt x="160" y="10"/>
                  <a:pt x="160" y="10"/>
                </a:cubicBezTo>
                <a:cubicBezTo>
                  <a:pt x="160" y="4"/>
                  <a:pt x="156" y="0"/>
                  <a:pt x="150" y="0"/>
                </a:cubicBezTo>
                <a:close/>
                <a:moveTo>
                  <a:pt x="61" y="135"/>
                </a:moveTo>
                <a:cubicBezTo>
                  <a:pt x="64" y="132"/>
                  <a:pt x="65" y="128"/>
                  <a:pt x="65" y="123"/>
                </a:cubicBezTo>
                <a:cubicBezTo>
                  <a:pt x="65" y="116"/>
                  <a:pt x="65" y="116"/>
                  <a:pt x="65" y="116"/>
                </a:cubicBezTo>
                <a:cubicBezTo>
                  <a:pt x="95" y="116"/>
                  <a:pt x="95" y="116"/>
                  <a:pt x="95" y="116"/>
                </a:cubicBezTo>
                <a:cubicBezTo>
                  <a:pt x="95" y="123"/>
                  <a:pt x="95" y="123"/>
                  <a:pt x="95" y="123"/>
                </a:cubicBezTo>
                <a:cubicBezTo>
                  <a:pt x="95" y="128"/>
                  <a:pt x="96" y="132"/>
                  <a:pt x="99" y="135"/>
                </a:cubicBezTo>
                <a:lnTo>
                  <a:pt x="61" y="135"/>
                </a:lnTo>
                <a:close/>
                <a:moveTo>
                  <a:pt x="153" y="107"/>
                </a:moveTo>
                <a:cubicBezTo>
                  <a:pt x="153" y="108"/>
                  <a:pt x="152" y="109"/>
                  <a:pt x="150" y="109"/>
                </a:cubicBezTo>
                <a:cubicBezTo>
                  <a:pt x="10" y="109"/>
                  <a:pt x="10" y="109"/>
                  <a:pt x="10" y="109"/>
                </a:cubicBezTo>
                <a:cubicBezTo>
                  <a:pt x="8" y="109"/>
                  <a:pt x="7" y="108"/>
                  <a:pt x="7" y="107"/>
                </a:cubicBezTo>
                <a:cubicBezTo>
                  <a:pt x="7" y="87"/>
                  <a:pt x="7" y="87"/>
                  <a:pt x="7" y="87"/>
                </a:cubicBezTo>
                <a:cubicBezTo>
                  <a:pt x="153" y="87"/>
                  <a:pt x="153" y="87"/>
                  <a:pt x="153" y="87"/>
                </a:cubicBezTo>
                <a:lnTo>
                  <a:pt x="153" y="107"/>
                </a:lnTo>
                <a:close/>
                <a:moveTo>
                  <a:pt x="153" y="80"/>
                </a:moveTo>
                <a:cubicBezTo>
                  <a:pt x="7" y="80"/>
                  <a:pt x="7" y="80"/>
                  <a:pt x="7" y="8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150" y="7"/>
                  <a:pt x="150" y="7"/>
                  <a:pt x="150" y="7"/>
                </a:cubicBezTo>
                <a:cubicBezTo>
                  <a:pt x="152" y="7"/>
                  <a:pt x="153" y="8"/>
                  <a:pt x="153" y="10"/>
                </a:cubicBezTo>
                <a:cubicBezTo>
                  <a:pt x="153" y="80"/>
                  <a:pt x="153" y="80"/>
                  <a:pt x="153" y="80"/>
                </a:cubicBezTo>
                <a:close/>
                <a:moveTo>
                  <a:pt x="80" y="94"/>
                </a:moveTo>
                <a:cubicBezTo>
                  <a:pt x="82" y="94"/>
                  <a:pt x="84" y="96"/>
                  <a:pt x="84" y="98"/>
                </a:cubicBezTo>
                <a:cubicBezTo>
                  <a:pt x="84" y="100"/>
                  <a:pt x="82" y="102"/>
                  <a:pt x="80" y="102"/>
                </a:cubicBezTo>
                <a:cubicBezTo>
                  <a:pt x="78" y="102"/>
                  <a:pt x="76" y="100"/>
                  <a:pt x="76" y="98"/>
                </a:cubicBezTo>
                <a:cubicBezTo>
                  <a:pt x="76" y="96"/>
                  <a:pt x="78" y="94"/>
                  <a:pt x="80" y="94"/>
                </a:cubicBezTo>
                <a:close/>
                <a:moveTo>
                  <a:pt x="86" y="25"/>
                </a:moveTo>
                <a:cubicBezTo>
                  <a:pt x="85" y="24"/>
                  <a:pt x="83" y="24"/>
                  <a:pt x="81" y="25"/>
                </a:cubicBezTo>
                <a:cubicBezTo>
                  <a:pt x="55" y="51"/>
                  <a:pt x="55" y="51"/>
                  <a:pt x="55" y="51"/>
                </a:cubicBezTo>
                <a:cubicBezTo>
                  <a:pt x="54" y="53"/>
                  <a:pt x="54" y="55"/>
                  <a:pt x="55" y="57"/>
                </a:cubicBezTo>
                <a:cubicBezTo>
                  <a:pt x="56" y="57"/>
                  <a:pt x="57" y="58"/>
                  <a:pt x="58" y="58"/>
                </a:cubicBezTo>
                <a:cubicBezTo>
                  <a:pt x="59" y="58"/>
                  <a:pt x="60" y="57"/>
                  <a:pt x="60" y="57"/>
                </a:cubicBezTo>
                <a:cubicBezTo>
                  <a:pt x="86" y="31"/>
                  <a:pt x="86" y="31"/>
                  <a:pt x="86" y="31"/>
                </a:cubicBezTo>
                <a:cubicBezTo>
                  <a:pt x="88" y="29"/>
                  <a:pt x="88" y="27"/>
                  <a:pt x="86" y="25"/>
                </a:cubicBezTo>
                <a:close/>
                <a:moveTo>
                  <a:pt x="102" y="41"/>
                </a:moveTo>
                <a:cubicBezTo>
                  <a:pt x="100" y="39"/>
                  <a:pt x="98" y="39"/>
                  <a:pt x="97" y="41"/>
                </a:cubicBezTo>
                <a:cubicBezTo>
                  <a:pt x="86" y="51"/>
                  <a:pt x="86" y="51"/>
                  <a:pt x="86" y="51"/>
                </a:cubicBezTo>
                <a:cubicBezTo>
                  <a:pt x="85" y="52"/>
                  <a:pt x="85" y="55"/>
                  <a:pt x="86" y="56"/>
                </a:cubicBezTo>
                <a:cubicBezTo>
                  <a:pt x="87" y="57"/>
                  <a:pt x="88" y="57"/>
                  <a:pt x="89" y="57"/>
                </a:cubicBezTo>
                <a:cubicBezTo>
                  <a:pt x="90" y="57"/>
                  <a:pt x="91" y="57"/>
                  <a:pt x="91" y="56"/>
                </a:cubicBezTo>
                <a:cubicBezTo>
                  <a:pt x="102" y="46"/>
                  <a:pt x="102" y="46"/>
                  <a:pt x="102" y="46"/>
                </a:cubicBezTo>
                <a:cubicBezTo>
                  <a:pt x="103" y="44"/>
                  <a:pt x="103" y="42"/>
                  <a:pt x="10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8" name="Freeform 119">
            <a:extLst>
              <a:ext uri="{FF2B5EF4-FFF2-40B4-BE49-F238E27FC236}">
                <a16:creationId xmlns:a16="http://schemas.microsoft.com/office/drawing/2014/main" id="{0FC931AD-BBF5-4359-BEB3-BFB7EAB3EA0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19325" y="1875831"/>
            <a:ext cx="385048" cy="457082"/>
          </a:xfrm>
          <a:custGeom>
            <a:avLst/>
            <a:gdLst>
              <a:gd name="T0" fmla="*/ 131 w 137"/>
              <a:gd name="T1" fmla="*/ 3 h 161"/>
              <a:gd name="T2" fmla="*/ 119 w 137"/>
              <a:gd name="T3" fmla="*/ 2 h 161"/>
              <a:gd name="T4" fmla="*/ 51 w 137"/>
              <a:gd name="T5" fmla="*/ 27 h 161"/>
              <a:gd name="T6" fmla="*/ 42 w 137"/>
              <a:gd name="T7" fmla="*/ 40 h 161"/>
              <a:gd name="T8" fmla="*/ 42 w 137"/>
              <a:gd name="T9" fmla="*/ 116 h 161"/>
              <a:gd name="T10" fmla="*/ 27 w 137"/>
              <a:gd name="T11" fmla="*/ 113 h 161"/>
              <a:gd name="T12" fmla="*/ 10 w 137"/>
              <a:gd name="T13" fmla="*/ 122 h 161"/>
              <a:gd name="T14" fmla="*/ 1 w 137"/>
              <a:gd name="T15" fmla="*/ 139 h 161"/>
              <a:gd name="T16" fmla="*/ 6 w 137"/>
              <a:gd name="T17" fmla="*/ 156 h 161"/>
              <a:gd name="T18" fmla="*/ 19 w 137"/>
              <a:gd name="T19" fmla="*/ 161 h 161"/>
              <a:gd name="T20" fmla="*/ 23 w 137"/>
              <a:gd name="T21" fmla="*/ 161 h 161"/>
              <a:gd name="T22" fmla="*/ 40 w 137"/>
              <a:gd name="T23" fmla="*/ 152 h 161"/>
              <a:gd name="T24" fmla="*/ 49 w 137"/>
              <a:gd name="T25" fmla="*/ 135 h 161"/>
              <a:gd name="T26" fmla="*/ 49 w 137"/>
              <a:gd name="T27" fmla="*/ 132 h 161"/>
              <a:gd name="T28" fmla="*/ 49 w 137"/>
              <a:gd name="T29" fmla="*/ 65 h 161"/>
              <a:gd name="T30" fmla="*/ 129 w 137"/>
              <a:gd name="T31" fmla="*/ 36 h 161"/>
              <a:gd name="T32" fmla="*/ 129 w 137"/>
              <a:gd name="T33" fmla="*/ 84 h 161"/>
              <a:gd name="T34" fmla="*/ 115 w 137"/>
              <a:gd name="T35" fmla="*/ 81 h 161"/>
              <a:gd name="T36" fmla="*/ 98 w 137"/>
              <a:gd name="T37" fmla="*/ 90 h 161"/>
              <a:gd name="T38" fmla="*/ 89 w 137"/>
              <a:gd name="T39" fmla="*/ 107 h 161"/>
              <a:gd name="T40" fmla="*/ 94 w 137"/>
              <a:gd name="T41" fmla="*/ 124 h 161"/>
              <a:gd name="T42" fmla="*/ 107 w 137"/>
              <a:gd name="T43" fmla="*/ 129 h 161"/>
              <a:gd name="T44" fmla="*/ 110 w 137"/>
              <a:gd name="T45" fmla="*/ 128 h 161"/>
              <a:gd name="T46" fmla="*/ 128 w 137"/>
              <a:gd name="T47" fmla="*/ 119 h 161"/>
              <a:gd name="T48" fmla="*/ 137 w 137"/>
              <a:gd name="T49" fmla="*/ 102 h 161"/>
              <a:gd name="T50" fmla="*/ 137 w 137"/>
              <a:gd name="T51" fmla="*/ 15 h 161"/>
              <a:gd name="T52" fmla="*/ 131 w 137"/>
              <a:gd name="T53" fmla="*/ 3 h 161"/>
              <a:gd name="T54" fmla="*/ 42 w 137"/>
              <a:gd name="T55" fmla="*/ 131 h 161"/>
              <a:gd name="T56" fmla="*/ 42 w 137"/>
              <a:gd name="T57" fmla="*/ 134 h 161"/>
              <a:gd name="T58" fmla="*/ 35 w 137"/>
              <a:gd name="T59" fmla="*/ 147 h 161"/>
              <a:gd name="T60" fmla="*/ 22 w 137"/>
              <a:gd name="T61" fmla="*/ 153 h 161"/>
              <a:gd name="T62" fmla="*/ 11 w 137"/>
              <a:gd name="T63" fmla="*/ 151 h 161"/>
              <a:gd name="T64" fmla="*/ 9 w 137"/>
              <a:gd name="T65" fmla="*/ 140 h 161"/>
              <a:gd name="T66" fmla="*/ 15 w 137"/>
              <a:gd name="T67" fmla="*/ 127 h 161"/>
              <a:gd name="T68" fmla="*/ 28 w 137"/>
              <a:gd name="T69" fmla="*/ 120 h 161"/>
              <a:gd name="T70" fmla="*/ 31 w 137"/>
              <a:gd name="T71" fmla="*/ 120 h 161"/>
              <a:gd name="T72" fmla="*/ 39 w 137"/>
              <a:gd name="T73" fmla="*/ 123 h 161"/>
              <a:gd name="T74" fmla="*/ 42 w 137"/>
              <a:gd name="T75" fmla="*/ 131 h 161"/>
              <a:gd name="T76" fmla="*/ 42 w 137"/>
              <a:gd name="T77" fmla="*/ 131 h 161"/>
              <a:gd name="T78" fmla="*/ 129 w 137"/>
              <a:gd name="T79" fmla="*/ 28 h 161"/>
              <a:gd name="T80" fmla="*/ 49 w 137"/>
              <a:gd name="T81" fmla="*/ 57 h 161"/>
              <a:gd name="T82" fmla="*/ 49 w 137"/>
              <a:gd name="T83" fmla="*/ 40 h 161"/>
              <a:gd name="T84" fmla="*/ 53 w 137"/>
              <a:gd name="T85" fmla="*/ 34 h 161"/>
              <a:gd name="T86" fmla="*/ 121 w 137"/>
              <a:gd name="T87" fmla="*/ 9 h 161"/>
              <a:gd name="T88" fmla="*/ 127 w 137"/>
              <a:gd name="T89" fmla="*/ 9 h 161"/>
              <a:gd name="T90" fmla="*/ 129 w 137"/>
              <a:gd name="T91" fmla="*/ 15 h 161"/>
              <a:gd name="T92" fmla="*/ 129 w 137"/>
              <a:gd name="T93" fmla="*/ 28 h 161"/>
              <a:gd name="T94" fmla="*/ 129 w 137"/>
              <a:gd name="T95" fmla="*/ 99 h 161"/>
              <a:gd name="T96" fmla="*/ 129 w 137"/>
              <a:gd name="T97" fmla="*/ 101 h 161"/>
              <a:gd name="T98" fmla="*/ 122 w 137"/>
              <a:gd name="T99" fmla="*/ 114 h 161"/>
              <a:gd name="T100" fmla="*/ 109 w 137"/>
              <a:gd name="T101" fmla="*/ 121 h 161"/>
              <a:gd name="T102" fmla="*/ 99 w 137"/>
              <a:gd name="T103" fmla="*/ 118 h 161"/>
              <a:gd name="T104" fmla="*/ 96 w 137"/>
              <a:gd name="T105" fmla="*/ 108 h 161"/>
              <a:gd name="T106" fmla="*/ 103 w 137"/>
              <a:gd name="T107" fmla="*/ 95 h 161"/>
              <a:gd name="T108" fmla="*/ 116 w 137"/>
              <a:gd name="T109" fmla="*/ 88 h 161"/>
              <a:gd name="T110" fmla="*/ 119 w 137"/>
              <a:gd name="T111" fmla="*/ 88 h 161"/>
              <a:gd name="T112" fmla="*/ 126 w 137"/>
              <a:gd name="T113" fmla="*/ 91 h 161"/>
              <a:gd name="T114" fmla="*/ 129 w 137"/>
              <a:gd name="T115" fmla="*/ 99 h 161"/>
              <a:gd name="T116" fmla="*/ 129 w 137"/>
              <a:gd name="T117" fmla="*/ 99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7" h="161">
                <a:moveTo>
                  <a:pt x="131" y="3"/>
                </a:moveTo>
                <a:cubicBezTo>
                  <a:pt x="127" y="1"/>
                  <a:pt x="123" y="0"/>
                  <a:pt x="119" y="2"/>
                </a:cubicBezTo>
                <a:cubicBezTo>
                  <a:pt x="51" y="27"/>
                  <a:pt x="51" y="27"/>
                  <a:pt x="51" y="27"/>
                </a:cubicBezTo>
                <a:cubicBezTo>
                  <a:pt x="45" y="29"/>
                  <a:pt x="42" y="34"/>
                  <a:pt x="42" y="40"/>
                </a:cubicBezTo>
                <a:cubicBezTo>
                  <a:pt x="42" y="116"/>
                  <a:pt x="42" y="116"/>
                  <a:pt x="42" y="116"/>
                </a:cubicBezTo>
                <a:cubicBezTo>
                  <a:pt x="38" y="113"/>
                  <a:pt x="33" y="112"/>
                  <a:pt x="27" y="113"/>
                </a:cubicBezTo>
                <a:cubicBezTo>
                  <a:pt x="21" y="114"/>
                  <a:pt x="15" y="117"/>
                  <a:pt x="10" y="122"/>
                </a:cubicBezTo>
                <a:cubicBezTo>
                  <a:pt x="5" y="127"/>
                  <a:pt x="2" y="133"/>
                  <a:pt x="1" y="139"/>
                </a:cubicBezTo>
                <a:cubicBezTo>
                  <a:pt x="0" y="146"/>
                  <a:pt x="2" y="152"/>
                  <a:pt x="6" y="156"/>
                </a:cubicBezTo>
                <a:cubicBezTo>
                  <a:pt x="10" y="159"/>
                  <a:pt x="14" y="161"/>
                  <a:pt x="19" y="161"/>
                </a:cubicBezTo>
                <a:cubicBezTo>
                  <a:pt x="20" y="161"/>
                  <a:pt x="22" y="161"/>
                  <a:pt x="23" y="161"/>
                </a:cubicBezTo>
                <a:cubicBezTo>
                  <a:pt x="29" y="160"/>
                  <a:pt x="35" y="157"/>
                  <a:pt x="40" y="152"/>
                </a:cubicBezTo>
                <a:cubicBezTo>
                  <a:pt x="45" y="147"/>
                  <a:pt x="48" y="141"/>
                  <a:pt x="49" y="135"/>
                </a:cubicBezTo>
                <a:cubicBezTo>
                  <a:pt x="49" y="134"/>
                  <a:pt x="49" y="133"/>
                  <a:pt x="49" y="132"/>
                </a:cubicBezTo>
                <a:cubicBezTo>
                  <a:pt x="49" y="132"/>
                  <a:pt x="49" y="65"/>
                  <a:pt x="49" y="65"/>
                </a:cubicBezTo>
                <a:cubicBezTo>
                  <a:pt x="129" y="36"/>
                  <a:pt x="129" y="36"/>
                  <a:pt x="129" y="36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26" y="81"/>
                  <a:pt x="121" y="80"/>
                  <a:pt x="115" y="81"/>
                </a:cubicBezTo>
                <a:cubicBezTo>
                  <a:pt x="109" y="82"/>
                  <a:pt x="103" y="85"/>
                  <a:pt x="98" y="90"/>
                </a:cubicBezTo>
                <a:cubicBezTo>
                  <a:pt x="93" y="95"/>
                  <a:pt x="90" y="101"/>
                  <a:pt x="89" y="107"/>
                </a:cubicBezTo>
                <a:cubicBezTo>
                  <a:pt x="88" y="114"/>
                  <a:pt x="90" y="119"/>
                  <a:pt x="94" y="124"/>
                </a:cubicBezTo>
                <a:cubicBezTo>
                  <a:pt x="97" y="127"/>
                  <a:pt x="102" y="129"/>
                  <a:pt x="107" y="129"/>
                </a:cubicBezTo>
                <a:cubicBezTo>
                  <a:pt x="108" y="129"/>
                  <a:pt x="109" y="129"/>
                  <a:pt x="110" y="128"/>
                </a:cubicBezTo>
                <a:cubicBezTo>
                  <a:pt x="117" y="128"/>
                  <a:pt x="123" y="124"/>
                  <a:pt x="128" y="119"/>
                </a:cubicBezTo>
                <a:cubicBezTo>
                  <a:pt x="133" y="115"/>
                  <a:pt x="136" y="108"/>
                  <a:pt x="137" y="102"/>
                </a:cubicBezTo>
                <a:cubicBezTo>
                  <a:pt x="137" y="101"/>
                  <a:pt x="137" y="15"/>
                  <a:pt x="137" y="15"/>
                </a:cubicBezTo>
                <a:cubicBezTo>
                  <a:pt x="137" y="10"/>
                  <a:pt x="135" y="6"/>
                  <a:pt x="131" y="3"/>
                </a:cubicBezTo>
                <a:close/>
                <a:moveTo>
                  <a:pt x="42" y="131"/>
                </a:moveTo>
                <a:cubicBezTo>
                  <a:pt x="42" y="132"/>
                  <a:pt x="42" y="133"/>
                  <a:pt x="42" y="134"/>
                </a:cubicBezTo>
                <a:cubicBezTo>
                  <a:pt x="41" y="138"/>
                  <a:pt x="38" y="143"/>
                  <a:pt x="35" y="147"/>
                </a:cubicBezTo>
                <a:cubicBezTo>
                  <a:pt x="31" y="150"/>
                  <a:pt x="26" y="153"/>
                  <a:pt x="22" y="153"/>
                </a:cubicBezTo>
                <a:cubicBezTo>
                  <a:pt x="17" y="154"/>
                  <a:pt x="14" y="153"/>
                  <a:pt x="11" y="151"/>
                </a:cubicBezTo>
                <a:cubicBezTo>
                  <a:pt x="9" y="148"/>
                  <a:pt x="8" y="145"/>
                  <a:pt x="9" y="140"/>
                </a:cubicBezTo>
                <a:cubicBezTo>
                  <a:pt x="9" y="136"/>
                  <a:pt x="12" y="131"/>
                  <a:pt x="15" y="127"/>
                </a:cubicBezTo>
                <a:cubicBezTo>
                  <a:pt x="19" y="124"/>
                  <a:pt x="24" y="121"/>
                  <a:pt x="28" y="120"/>
                </a:cubicBezTo>
                <a:cubicBezTo>
                  <a:pt x="29" y="120"/>
                  <a:pt x="30" y="120"/>
                  <a:pt x="31" y="120"/>
                </a:cubicBezTo>
                <a:cubicBezTo>
                  <a:pt x="34" y="120"/>
                  <a:pt x="37" y="121"/>
                  <a:pt x="39" y="123"/>
                </a:cubicBezTo>
                <a:cubicBezTo>
                  <a:pt x="41" y="125"/>
                  <a:pt x="42" y="128"/>
                  <a:pt x="42" y="131"/>
                </a:cubicBezTo>
                <a:cubicBezTo>
                  <a:pt x="42" y="131"/>
                  <a:pt x="42" y="131"/>
                  <a:pt x="42" y="131"/>
                </a:cubicBezTo>
                <a:close/>
                <a:moveTo>
                  <a:pt x="129" y="28"/>
                </a:moveTo>
                <a:cubicBezTo>
                  <a:pt x="49" y="57"/>
                  <a:pt x="49" y="57"/>
                  <a:pt x="49" y="57"/>
                </a:cubicBezTo>
                <a:cubicBezTo>
                  <a:pt x="49" y="40"/>
                  <a:pt x="49" y="40"/>
                  <a:pt x="49" y="40"/>
                </a:cubicBezTo>
                <a:cubicBezTo>
                  <a:pt x="49" y="37"/>
                  <a:pt x="51" y="35"/>
                  <a:pt x="53" y="34"/>
                </a:cubicBezTo>
                <a:cubicBezTo>
                  <a:pt x="121" y="9"/>
                  <a:pt x="121" y="9"/>
                  <a:pt x="121" y="9"/>
                </a:cubicBezTo>
                <a:cubicBezTo>
                  <a:pt x="123" y="8"/>
                  <a:pt x="125" y="8"/>
                  <a:pt x="127" y="9"/>
                </a:cubicBezTo>
                <a:cubicBezTo>
                  <a:pt x="129" y="11"/>
                  <a:pt x="129" y="12"/>
                  <a:pt x="129" y="15"/>
                </a:cubicBezTo>
                <a:lnTo>
                  <a:pt x="129" y="28"/>
                </a:lnTo>
                <a:close/>
                <a:moveTo>
                  <a:pt x="129" y="99"/>
                </a:moveTo>
                <a:cubicBezTo>
                  <a:pt x="129" y="100"/>
                  <a:pt x="129" y="100"/>
                  <a:pt x="129" y="101"/>
                </a:cubicBezTo>
                <a:cubicBezTo>
                  <a:pt x="129" y="106"/>
                  <a:pt x="126" y="110"/>
                  <a:pt x="122" y="114"/>
                </a:cubicBezTo>
                <a:cubicBezTo>
                  <a:pt x="119" y="118"/>
                  <a:pt x="114" y="121"/>
                  <a:pt x="109" y="121"/>
                </a:cubicBezTo>
                <a:cubicBezTo>
                  <a:pt x="105" y="122"/>
                  <a:pt x="102" y="121"/>
                  <a:pt x="99" y="118"/>
                </a:cubicBezTo>
                <a:cubicBezTo>
                  <a:pt x="97" y="116"/>
                  <a:pt x="96" y="112"/>
                  <a:pt x="96" y="108"/>
                </a:cubicBezTo>
                <a:cubicBezTo>
                  <a:pt x="97" y="103"/>
                  <a:pt x="99" y="99"/>
                  <a:pt x="103" y="95"/>
                </a:cubicBezTo>
                <a:cubicBezTo>
                  <a:pt x="107" y="91"/>
                  <a:pt x="112" y="89"/>
                  <a:pt x="116" y="88"/>
                </a:cubicBezTo>
                <a:cubicBezTo>
                  <a:pt x="117" y="88"/>
                  <a:pt x="118" y="88"/>
                  <a:pt x="119" y="88"/>
                </a:cubicBezTo>
                <a:cubicBezTo>
                  <a:pt x="122" y="88"/>
                  <a:pt x="125" y="89"/>
                  <a:pt x="126" y="91"/>
                </a:cubicBezTo>
                <a:cubicBezTo>
                  <a:pt x="128" y="93"/>
                  <a:pt x="129" y="96"/>
                  <a:pt x="129" y="99"/>
                </a:cubicBezTo>
                <a:cubicBezTo>
                  <a:pt x="129" y="99"/>
                  <a:pt x="129" y="99"/>
                  <a:pt x="129" y="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19" name="Freeform 120">
            <a:extLst>
              <a:ext uri="{FF2B5EF4-FFF2-40B4-BE49-F238E27FC236}">
                <a16:creationId xmlns:a16="http://schemas.microsoft.com/office/drawing/2014/main" id="{80D2F86C-D089-422E-BEAD-CD9DC8CC198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0034" y="2369582"/>
            <a:ext cx="467559" cy="462320"/>
          </a:xfrm>
          <a:custGeom>
            <a:avLst/>
            <a:gdLst>
              <a:gd name="T0" fmla="*/ 152 w 166"/>
              <a:gd name="T1" fmla="*/ 43 h 163"/>
              <a:gd name="T2" fmla="*/ 104 w 166"/>
              <a:gd name="T3" fmla="*/ 6 h 163"/>
              <a:gd name="T4" fmla="*/ 43 w 166"/>
              <a:gd name="T5" fmla="*/ 14 h 163"/>
              <a:gd name="T6" fmla="*/ 6 w 166"/>
              <a:gd name="T7" fmla="*/ 62 h 163"/>
              <a:gd name="T8" fmla="*/ 14 w 166"/>
              <a:gd name="T9" fmla="*/ 123 h 163"/>
              <a:gd name="T10" fmla="*/ 62 w 166"/>
              <a:gd name="T11" fmla="*/ 160 h 163"/>
              <a:gd name="T12" fmla="*/ 83 w 166"/>
              <a:gd name="T13" fmla="*/ 163 h 163"/>
              <a:gd name="T14" fmla="*/ 123 w 166"/>
              <a:gd name="T15" fmla="*/ 152 h 163"/>
              <a:gd name="T16" fmla="*/ 160 w 166"/>
              <a:gd name="T17" fmla="*/ 104 h 163"/>
              <a:gd name="T18" fmla="*/ 152 w 166"/>
              <a:gd name="T19" fmla="*/ 43 h 163"/>
              <a:gd name="T20" fmla="*/ 152 w 166"/>
              <a:gd name="T21" fmla="*/ 102 h 163"/>
              <a:gd name="T22" fmla="*/ 119 w 166"/>
              <a:gd name="T23" fmla="*/ 145 h 163"/>
              <a:gd name="T24" fmla="*/ 64 w 166"/>
              <a:gd name="T25" fmla="*/ 152 h 163"/>
              <a:gd name="T26" fmla="*/ 21 w 166"/>
              <a:gd name="T27" fmla="*/ 119 h 163"/>
              <a:gd name="T28" fmla="*/ 14 w 166"/>
              <a:gd name="T29" fmla="*/ 64 h 163"/>
              <a:gd name="T30" fmla="*/ 47 w 166"/>
              <a:gd name="T31" fmla="*/ 21 h 163"/>
              <a:gd name="T32" fmla="*/ 102 w 166"/>
              <a:gd name="T33" fmla="*/ 14 h 163"/>
              <a:gd name="T34" fmla="*/ 145 w 166"/>
              <a:gd name="T35" fmla="*/ 47 h 163"/>
              <a:gd name="T36" fmla="*/ 152 w 166"/>
              <a:gd name="T37" fmla="*/ 10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163">
                <a:moveTo>
                  <a:pt x="152" y="43"/>
                </a:moveTo>
                <a:cubicBezTo>
                  <a:pt x="142" y="25"/>
                  <a:pt x="124" y="11"/>
                  <a:pt x="104" y="6"/>
                </a:cubicBezTo>
                <a:cubicBezTo>
                  <a:pt x="83" y="0"/>
                  <a:pt x="62" y="3"/>
                  <a:pt x="43" y="14"/>
                </a:cubicBezTo>
                <a:cubicBezTo>
                  <a:pt x="25" y="24"/>
                  <a:pt x="11" y="42"/>
                  <a:pt x="6" y="62"/>
                </a:cubicBezTo>
                <a:cubicBezTo>
                  <a:pt x="0" y="83"/>
                  <a:pt x="3" y="104"/>
                  <a:pt x="14" y="123"/>
                </a:cubicBezTo>
                <a:cubicBezTo>
                  <a:pt x="24" y="141"/>
                  <a:pt x="42" y="155"/>
                  <a:pt x="62" y="160"/>
                </a:cubicBezTo>
                <a:cubicBezTo>
                  <a:pt x="69" y="162"/>
                  <a:pt x="76" y="163"/>
                  <a:pt x="83" y="163"/>
                </a:cubicBezTo>
                <a:cubicBezTo>
                  <a:pt x="97" y="163"/>
                  <a:pt x="111" y="159"/>
                  <a:pt x="123" y="152"/>
                </a:cubicBezTo>
                <a:cubicBezTo>
                  <a:pt x="141" y="142"/>
                  <a:pt x="155" y="124"/>
                  <a:pt x="160" y="104"/>
                </a:cubicBezTo>
                <a:cubicBezTo>
                  <a:pt x="166" y="83"/>
                  <a:pt x="163" y="62"/>
                  <a:pt x="152" y="43"/>
                </a:cubicBezTo>
                <a:close/>
                <a:moveTo>
                  <a:pt x="152" y="102"/>
                </a:moveTo>
                <a:cubicBezTo>
                  <a:pt x="147" y="120"/>
                  <a:pt x="135" y="135"/>
                  <a:pt x="119" y="145"/>
                </a:cubicBezTo>
                <a:cubicBezTo>
                  <a:pt x="102" y="155"/>
                  <a:pt x="83" y="157"/>
                  <a:pt x="64" y="152"/>
                </a:cubicBezTo>
                <a:cubicBezTo>
                  <a:pt x="46" y="147"/>
                  <a:pt x="31" y="135"/>
                  <a:pt x="21" y="119"/>
                </a:cubicBezTo>
                <a:cubicBezTo>
                  <a:pt x="11" y="102"/>
                  <a:pt x="9" y="83"/>
                  <a:pt x="14" y="64"/>
                </a:cubicBezTo>
                <a:cubicBezTo>
                  <a:pt x="19" y="46"/>
                  <a:pt x="31" y="31"/>
                  <a:pt x="47" y="21"/>
                </a:cubicBezTo>
                <a:cubicBezTo>
                  <a:pt x="64" y="11"/>
                  <a:pt x="83" y="9"/>
                  <a:pt x="102" y="14"/>
                </a:cubicBezTo>
                <a:cubicBezTo>
                  <a:pt x="120" y="19"/>
                  <a:pt x="135" y="31"/>
                  <a:pt x="145" y="47"/>
                </a:cubicBezTo>
                <a:cubicBezTo>
                  <a:pt x="155" y="64"/>
                  <a:pt x="157" y="83"/>
                  <a:pt x="152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0" name="Freeform 121">
            <a:extLst>
              <a:ext uri="{FF2B5EF4-FFF2-40B4-BE49-F238E27FC236}">
                <a16:creationId xmlns:a16="http://schemas.microsoft.com/office/drawing/2014/main" id="{D13DD88E-F243-4DF7-B0DB-70B186C0833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105763" y="2511028"/>
            <a:ext cx="166331" cy="187286"/>
          </a:xfrm>
          <a:custGeom>
            <a:avLst/>
            <a:gdLst>
              <a:gd name="T0" fmla="*/ 55 w 59"/>
              <a:gd name="T1" fmla="*/ 26 h 66"/>
              <a:gd name="T2" fmla="*/ 12 w 59"/>
              <a:gd name="T3" fmla="*/ 1 h 66"/>
              <a:gd name="T4" fmla="*/ 4 w 59"/>
              <a:gd name="T5" fmla="*/ 1 h 66"/>
              <a:gd name="T6" fmla="*/ 0 w 59"/>
              <a:gd name="T7" fmla="*/ 8 h 66"/>
              <a:gd name="T8" fmla="*/ 0 w 59"/>
              <a:gd name="T9" fmla="*/ 58 h 66"/>
              <a:gd name="T10" fmla="*/ 4 w 59"/>
              <a:gd name="T11" fmla="*/ 65 h 66"/>
              <a:gd name="T12" fmla="*/ 8 w 59"/>
              <a:gd name="T13" fmla="*/ 66 h 66"/>
              <a:gd name="T14" fmla="*/ 12 w 59"/>
              <a:gd name="T15" fmla="*/ 65 h 66"/>
              <a:gd name="T16" fmla="*/ 55 w 59"/>
              <a:gd name="T17" fmla="*/ 40 h 66"/>
              <a:gd name="T18" fmla="*/ 59 w 59"/>
              <a:gd name="T19" fmla="*/ 33 h 66"/>
              <a:gd name="T20" fmla="*/ 55 w 59"/>
              <a:gd name="T21" fmla="*/ 26 h 66"/>
              <a:gd name="T22" fmla="*/ 8 w 59"/>
              <a:gd name="T23" fmla="*/ 58 h 66"/>
              <a:gd name="T24" fmla="*/ 8 w 59"/>
              <a:gd name="T25" fmla="*/ 8 h 66"/>
              <a:gd name="T26" fmla="*/ 51 w 59"/>
              <a:gd name="T27" fmla="*/ 33 h 66"/>
              <a:gd name="T28" fmla="*/ 8 w 59"/>
              <a:gd name="T29" fmla="*/ 58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66">
                <a:moveTo>
                  <a:pt x="55" y="26"/>
                </a:moveTo>
                <a:cubicBezTo>
                  <a:pt x="12" y="1"/>
                  <a:pt x="12" y="1"/>
                  <a:pt x="12" y="1"/>
                </a:cubicBezTo>
                <a:cubicBezTo>
                  <a:pt x="10" y="0"/>
                  <a:pt x="7" y="0"/>
                  <a:pt x="4" y="1"/>
                </a:cubicBezTo>
                <a:cubicBezTo>
                  <a:pt x="2" y="2"/>
                  <a:pt x="0" y="5"/>
                  <a:pt x="0" y="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61"/>
                  <a:pt x="2" y="64"/>
                  <a:pt x="4" y="65"/>
                </a:cubicBezTo>
                <a:cubicBezTo>
                  <a:pt x="5" y="66"/>
                  <a:pt x="7" y="66"/>
                  <a:pt x="8" y="66"/>
                </a:cubicBezTo>
                <a:cubicBezTo>
                  <a:pt x="9" y="66"/>
                  <a:pt x="11" y="66"/>
                  <a:pt x="12" y="65"/>
                </a:cubicBezTo>
                <a:cubicBezTo>
                  <a:pt x="55" y="40"/>
                  <a:pt x="55" y="40"/>
                  <a:pt x="55" y="40"/>
                </a:cubicBezTo>
                <a:cubicBezTo>
                  <a:pt x="58" y="38"/>
                  <a:pt x="59" y="36"/>
                  <a:pt x="59" y="33"/>
                </a:cubicBezTo>
                <a:cubicBezTo>
                  <a:pt x="59" y="30"/>
                  <a:pt x="58" y="28"/>
                  <a:pt x="55" y="26"/>
                </a:cubicBezTo>
                <a:close/>
                <a:moveTo>
                  <a:pt x="8" y="58"/>
                </a:moveTo>
                <a:cubicBezTo>
                  <a:pt x="8" y="8"/>
                  <a:pt x="8" y="8"/>
                  <a:pt x="8" y="8"/>
                </a:cubicBezTo>
                <a:cubicBezTo>
                  <a:pt x="51" y="33"/>
                  <a:pt x="51" y="33"/>
                  <a:pt x="51" y="33"/>
                </a:cubicBezTo>
                <a:lnTo>
                  <a:pt x="8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1" name="Freeform 122">
            <a:extLst>
              <a:ext uri="{FF2B5EF4-FFF2-40B4-BE49-F238E27FC236}">
                <a16:creationId xmlns:a16="http://schemas.microsoft.com/office/drawing/2014/main" id="{93FEAEF7-AEB4-4AF5-8479-7D5E30B1CC94}"/>
              </a:ext>
            </a:extLst>
          </p:cNvPr>
          <p:cNvSpPr>
            <a:spLocks/>
          </p:cNvSpPr>
          <p:nvPr userDrawn="1"/>
        </p:nvSpPr>
        <p:spPr bwMode="auto">
          <a:xfrm>
            <a:off x="6298288" y="2513649"/>
            <a:ext cx="22265" cy="182047"/>
          </a:xfrm>
          <a:custGeom>
            <a:avLst/>
            <a:gdLst>
              <a:gd name="T0" fmla="*/ 4 w 8"/>
              <a:gd name="T1" fmla="*/ 0 h 64"/>
              <a:gd name="T2" fmla="*/ 0 w 8"/>
              <a:gd name="T3" fmla="*/ 4 h 64"/>
              <a:gd name="T4" fmla="*/ 0 w 8"/>
              <a:gd name="T5" fmla="*/ 60 h 64"/>
              <a:gd name="T6" fmla="*/ 4 w 8"/>
              <a:gd name="T7" fmla="*/ 64 h 64"/>
              <a:gd name="T8" fmla="*/ 8 w 8"/>
              <a:gd name="T9" fmla="*/ 60 h 64"/>
              <a:gd name="T10" fmla="*/ 8 w 8"/>
              <a:gd name="T11" fmla="*/ 4 h 64"/>
              <a:gd name="T12" fmla="*/ 4 w 8"/>
              <a:gd name="T13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64">
                <a:moveTo>
                  <a:pt x="4" y="0"/>
                </a:moveTo>
                <a:cubicBezTo>
                  <a:pt x="2" y="0"/>
                  <a:pt x="0" y="2"/>
                  <a:pt x="0" y="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2"/>
                  <a:pt x="2" y="64"/>
                  <a:pt x="4" y="64"/>
                </a:cubicBezTo>
                <a:cubicBezTo>
                  <a:pt x="6" y="64"/>
                  <a:pt x="8" y="62"/>
                  <a:pt x="8" y="60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2" name="Freeform 123">
            <a:extLst>
              <a:ext uri="{FF2B5EF4-FFF2-40B4-BE49-F238E27FC236}">
                <a16:creationId xmlns:a16="http://schemas.microsoft.com/office/drawing/2014/main" id="{BBA8E140-2C0E-492C-8EBF-5345A5E7ABE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44208" y="2900006"/>
            <a:ext cx="327422" cy="454462"/>
          </a:xfrm>
          <a:custGeom>
            <a:avLst/>
            <a:gdLst>
              <a:gd name="T0" fmla="*/ 58 w 116"/>
              <a:gd name="T1" fmla="*/ 86 h 160"/>
              <a:gd name="T2" fmla="*/ 42 w 116"/>
              <a:gd name="T3" fmla="*/ 102 h 160"/>
              <a:gd name="T4" fmla="*/ 47 w 116"/>
              <a:gd name="T5" fmla="*/ 114 h 160"/>
              <a:gd name="T6" fmla="*/ 47 w 116"/>
              <a:gd name="T7" fmla="*/ 128 h 160"/>
              <a:gd name="T8" fmla="*/ 58 w 116"/>
              <a:gd name="T9" fmla="*/ 139 h 160"/>
              <a:gd name="T10" fmla="*/ 69 w 116"/>
              <a:gd name="T11" fmla="*/ 128 h 160"/>
              <a:gd name="T12" fmla="*/ 69 w 116"/>
              <a:gd name="T13" fmla="*/ 114 h 160"/>
              <a:gd name="T14" fmla="*/ 74 w 116"/>
              <a:gd name="T15" fmla="*/ 102 h 160"/>
              <a:gd name="T16" fmla="*/ 58 w 116"/>
              <a:gd name="T17" fmla="*/ 86 h 160"/>
              <a:gd name="T18" fmla="*/ 64 w 116"/>
              <a:gd name="T19" fmla="*/ 108 h 160"/>
              <a:gd name="T20" fmla="*/ 61 w 116"/>
              <a:gd name="T21" fmla="*/ 114 h 160"/>
              <a:gd name="T22" fmla="*/ 61 w 116"/>
              <a:gd name="T23" fmla="*/ 128 h 160"/>
              <a:gd name="T24" fmla="*/ 58 w 116"/>
              <a:gd name="T25" fmla="*/ 131 h 160"/>
              <a:gd name="T26" fmla="*/ 55 w 116"/>
              <a:gd name="T27" fmla="*/ 128 h 160"/>
              <a:gd name="T28" fmla="*/ 55 w 116"/>
              <a:gd name="T29" fmla="*/ 114 h 160"/>
              <a:gd name="T30" fmla="*/ 52 w 116"/>
              <a:gd name="T31" fmla="*/ 108 h 160"/>
              <a:gd name="T32" fmla="*/ 50 w 116"/>
              <a:gd name="T33" fmla="*/ 102 h 160"/>
              <a:gd name="T34" fmla="*/ 58 w 116"/>
              <a:gd name="T35" fmla="*/ 94 h 160"/>
              <a:gd name="T36" fmla="*/ 66 w 116"/>
              <a:gd name="T37" fmla="*/ 102 h 160"/>
              <a:gd name="T38" fmla="*/ 64 w 116"/>
              <a:gd name="T39" fmla="*/ 108 h 160"/>
              <a:gd name="T40" fmla="*/ 105 w 116"/>
              <a:gd name="T41" fmla="*/ 66 h 160"/>
              <a:gd name="T42" fmla="*/ 93 w 116"/>
              <a:gd name="T43" fmla="*/ 66 h 160"/>
              <a:gd name="T44" fmla="*/ 93 w 116"/>
              <a:gd name="T45" fmla="*/ 35 h 160"/>
              <a:gd name="T46" fmla="*/ 58 w 116"/>
              <a:gd name="T47" fmla="*/ 0 h 160"/>
              <a:gd name="T48" fmla="*/ 23 w 116"/>
              <a:gd name="T49" fmla="*/ 35 h 160"/>
              <a:gd name="T50" fmla="*/ 23 w 116"/>
              <a:gd name="T51" fmla="*/ 66 h 160"/>
              <a:gd name="T52" fmla="*/ 12 w 116"/>
              <a:gd name="T53" fmla="*/ 66 h 160"/>
              <a:gd name="T54" fmla="*/ 0 w 116"/>
              <a:gd name="T55" fmla="*/ 77 h 160"/>
              <a:gd name="T56" fmla="*/ 0 w 116"/>
              <a:gd name="T57" fmla="*/ 148 h 160"/>
              <a:gd name="T58" fmla="*/ 12 w 116"/>
              <a:gd name="T59" fmla="*/ 160 h 160"/>
              <a:gd name="T60" fmla="*/ 105 w 116"/>
              <a:gd name="T61" fmla="*/ 160 h 160"/>
              <a:gd name="T62" fmla="*/ 116 w 116"/>
              <a:gd name="T63" fmla="*/ 148 h 160"/>
              <a:gd name="T64" fmla="*/ 116 w 116"/>
              <a:gd name="T65" fmla="*/ 77 h 160"/>
              <a:gd name="T66" fmla="*/ 105 w 116"/>
              <a:gd name="T67" fmla="*/ 66 h 160"/>
              <a:gd name="T68" fmla="*/ 31 w 116"/>
              <a:gd name="T69" fmla="*/ 35 h 160"/>
              <a:gd name="T70" fmla="*/ 58 w 116"/>
              <a:gd name="T71" fmla="*/ 8 h 160"/>
              <a:gd name="T72" fmla="*/ 85 w 116"/>
              <a:gd name="T73" fmla="*/ 35 h 160"/>
              <a:gd name="T74" fmla="*/ 85 w 116"/>
              <a:gd name="T75" fmla="*/ 66 h 160"/>
              <a:gd name="T76" fmla="*/ 31 w 116"/>
              <a:gd name="T77" fmla="*/ 66 h 160"/>
              <a:gd name="T78" fmla="*/ 31 w 116"/>
              <a:gd name="T79" fmla="*/ 35 h 160"/>
              <a:gd name="T80" fmla="*/ 108 w 116"/>
              <a:gd name="T81" fmla="*/ 148 h 160"/>
              <a:gd name="T82" fmla="*/ 108 w 116"/>
              <a:gd name="T83" fmla="*/ 148 h 160"/>
              <a:gd name="T84" fmla="*/ 105 w 116"/>
              <a:gd name="T85" fmla="*/ 152 h 160"/>
              <a:gd name="T86" fmla="*/ 12 w 116"/>
              <a:gd name="T87" fmla="*/ 152 h 160"/>
              <a:gd name="T88" fmla="*/ 8 w 116"/>
              <a:gd name="T89" fmla="*/ 148 h 160"/>
              <a:gd name="T90" fmla="*/ 8 w 116"/>
              <a:gd name="T91" fmla="*/ 77 h 160"/>
              <a:gd name="T92" fmla="*/ 12 w 116"/>
              <a:gd name="T93" fmla="*/ 73 h 160"/>
              <a:gd name="T94" fmla="*/ 105 w 116"/>
              <a:gd name="T95" fmla="*/ 73 h 160"/>
              <a:gd name="T96" fmla="*/ 108 w 116"/>
              <a:gd name="T97" fmla="*/ 77 h 160"/>
              <a:gd name="T98" fmla="*/ 108 w 116"/>
              <a:gd name="T99" fmla="*/ 1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6" h="160">
                <a:moveTo>
                  <a:pt x="58" y="86"/>
                </a:moveTo>
                <a:cubicBezTo>
                  <a:pt x="49" y="86"/>
                  <a:pt x="42" y="94"/>
                  <a:pt x="42" y="102"/>
                </a:cubicBezTo>
                <a:cubicBezTo>
                  <a:pt x="42" y="107"/>
                  <a:pt x="44" y="111"/>
                  <a:pt x="47" y="114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7" y="134"/>
                  <a:pt x="52" y="139"/>
                  <a:pt x="58" y="139"/>
                </a:cubicBezTo>
                <a:cubicBezTo>
                  <a:pt x="64" y="139"/>
                  <a:pt x="69" y="134"/>
                  <a:pt x="69" y="128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2" y="111"/>
                  <a:pt x="74" y="107"/>
                  <a:pt x="74" y="102"/>
                </a:cubicBezTo>
                <a:cubicBezTo>
                  <a:pt x="74" y="94"/>
                  <a:pt x="67" y="86"/>
                  <a:pt x="58" y="86"/>
                </a:cubicBezTo>
                <a:close/>
                <a:moveTo>
                  <a:pt x="64" y="108"/>
                </a:moveTo>
                <a:cubicBezTo>
                  <a:pt x="62" y="110"/>
                  <a:pt x="61" y="112"/>
                  <a:pt x="61" y="114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0" y="131"/>
                  <a:pt x="58" y="131"/>
                </a:cubicBezTo>
                <a:cubicBezTo>
                  <a:pt x="56" y="131"/>
                  <a:pt x="55" y="130"/>
                  <a:pt x="55" y="128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4" y="110"/>
                  <a:pt x="52" y="108"/>
                </a:cubicBezTo>
                <a:cubicBezTo>
                  <a:pt x="51" y="107"/>
                  <a:pt x="50" y="105"/>
                  <a:pt x="50" y="102"/>
                </a:cubicBezTo>
                <a:cubicBezTo>
                  <a:pt x="50" y="98"/>
                  <a:pt x="54" y="94"/>
                  <a:pt x="58" y="94"/>
                </a:cubicBezTo>
                <a:cubicBezTo>
                  <a:pt x="63" y="94"/>
                  <a:pt x="66" y="98"/>
                  <a:pt x="66" y="102"/>
                </a:cubicBezTo>
                <a:cubicBezTo>
                  <a:pt x="66" y="105"/>
                  <a:pt x="65" y="107"/>
                  <a:pt x="64" y="108"/>
                </a:cubicBezTo>
                <a:close/>
                <a:moveTo>
                  <a:pt x="105" y="66"/>
                </a:moveTo>
                <a:cubicBezTo>
                  <a:pt x="93" y="66"/>
                  <a:pt x="93" y="66"/>
                  <a:pt x="93" y="66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16"/>
                  <a:pt x="77" y="0"/>
                  <a:pt x="58" y="0"/>
                </a:cubicBezTo>
                <a:cubicBezTo>
                  <a:pt x="39" y="0"/>
                  <a:pt x="23" y="16"/>
                  <a:pt x="23" y="35"/>
                </a:cubicBezTo>
                <a:cubicBezTo>
                  <a:pt x="23" y="66"/>
                  <a:pt x="23" y="66"/>
                  <a:pt x="23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5" y="66"/>
                  <a:pt x="0" y="71"/>
                  <a:pt x="0" y="7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11" y="160"/>
                  <a:pt x="116" y="155"/>
                  <a:pt x="116" y="148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1"/>
                  <a:pt x="111" y="66"/>
                  <a:pt x="105" y="66"/>
                </a:cubicBezTo>
                <a:close/>
                <a:moveTo>
                  <a:pt x="31" y="35"/>
                </a:moveTo>
                <a:cubicBezTo>
                  <a:pt x="31" y="20"/>
                  <a:pt x="43" y="8"/>
                  <a:pt x="58" y="8"/>
                </a:cubicBezTo>
                <a:cubicBezTo>
                  <a:pt x="73" y="8"/>
                  <a:pt x="85" y="20"/>
                  <a:pt x="85" y="35"/>
                </a:cubicBezTo>
                <a:cubicBezTo>
                  <a:pt x="85" y="66"/>
                  <a:pt x="85" y="66"/>
                  <a:pt x="85" y="66"/>
                </a:cubicBezTo>
                <a:cubicBezTo>
                  <a:pt x="31" y="66"/>
                  <a:pt x="31" y="66"/>
                  <a:pt x="31" y="66"/>
                </a:cubicBezTo>
                <a:lnTo>
                  <a:pt x="31" y="35"/>
                </a:lnTo>
                <a:close/>
                <a:moveTo>
                  <a:pt x="108" y="148"/>
                </a:moveTo>
                <a:cubicBezTo>
                  <a:pt x="108" y="148"/>
                  <a:pt x="108" y="148"/>
                  <a:pt x="108" y="148"/>
                </a:cubicBezTo>
                <a:cubicBezTo>
                  <a:pt x="108" y="151"/>
                  <a:pt x="107" y="152"/>
                  <a:pt x="105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9" y="152"/>
                  <a:pt x="8" y="151"/>
                  <a:pt x="8" y="148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75"/>
                  <a:pt x="9" y="73"/>
                  <a:pt x="12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7" y="73"/>
                  <a:pt x="108" y="75"/>
                  <a:pt x="108" y="77"/>
                </a:cubicBezTo>
                <a:lnTo>
                  <a:pt x="108" y="1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3" name="Freeform 124">
            <a:extLst>
              <a:ext uri="{FF2B5EF4-FFF2-40B4-BE49-F238E27FC236}">
                <a16:creationId xmlns:a16="http://schemas.microsoft.com/office/drawing/2014/main" id="{66B07CCA-9388-4284-BA9B-31E4DEA0AFF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44208" y="3410785"/>
            <a:ext cx="327422" cy="454462"/>
          </a:xfrm>
          <a:custGeom>
            <a:avLst/>
            <a:gdLst>
              <a:gd name="T0" fmla="*/ 58 w 116"/>
              <a:gd name="T1" fmla="*/ 86 h 160"/>
              <a:gd name="T2" fmla="*/ 42 w 116"/>
              <a:gd name="T3" fmla="*/ 102 h 160"/>
              <a:gd name="T4" fmla="*/ 47 w 116"/>
              <a:gd name="T5" fmla="*/ 114 h 160"/>
              <a:gd name="T6" fmla="*/ 47 w 116"/>
              <a:gd name="T7" fmla="*/ 128 h 160"/>
              <a:gd name="T8" fmla="*/ 58 w 116"/>
              <a:gd name="T9" fmla="*/ 139 h 160"/>
              <a:gd name="T10" fmla="*/ 69 w 116"/>
              <a:gd name="T11" fmla="*/ 128 h 160"/>
              <a:gd name="T12" fmla="*/ 69 w 116"/>
              <a:gd name="T13" fmla="*/ 114 h 160"/>
              <a:gd name="T14" fmla="*/ 74 w 116"/>
              <a:gd name="T15" fmla="*/ 102 h 160"/>
              <a:gd name="T16" fmla="*/ 58 w 116"/>
              <a:gd name="T17" fmla="*/ 86 h 160"/>
              <a:gd name="T18" fmla="*/ 64 w 116"/>
              <a:gd name="T19" fmla="*/ 108 h 160"/>
              <a:gd name="T20" fmla="*/ 61 w 116"/>
              <a:gd name="T21" fmla="*/ 114 h 160"/>
              <a:gd name="T22" fmla="*/ 61 w 116"/>
              <a:gd name="T23" fmla="*/ 128 h 160"/>
              <a:gd name="T24" fmla="*/ 58 w 116"/>
              <a:gd name="T25" fmla="*/ 131 h 160"/>
              <a:gd name="T26" fmla="*/ 55 w 116"/>
              <a:gd name="T27" fmla="*/ 128 h 160"/>
              <a:gd name="T28" fmla="*/ 55 w 116"/>
              <a:gd name="T29" fmla="*/ 114 h 160"/>
              <a:gd name="T30" fmla="*/ 52 w 116"/>
              <a:gd name="T31" fmla="*/ 108 h 160"/>
              <a:gd name="T32" fmla="*/ 50 w 116"/>
              <a:gd name="T33" fmla="*/ 102 h 160"/>
              <a:gd name="T34" fmla="*/ 58 w 116"/>
              <a:gd name="T35" fmla="*/ 94 h 160"/>
              <a:gd name="T36" fmla="*/ 66 w 116"/>
              <a:gd name="T37" fmla="*/ 102 h 160"/>
              <a:gd name="T38" fmla="*/ 64 w 116"/>
              <a:gd name="T39" fmla="*/ 108 h 160"/>
              <a:gd name="T40" fmla="*/ 105 w 116"/>
              <a:gd name="T41" fmla="*/ 66 h 160"/>
              <a:gd name="T42" fmla="*/ 31 w 116"/>
              <a:gd name="T43" fmla="*/ 66 h 160"/>
              <a:gd name="T44" fmla="*/ 31 w 116"/>
              <a:gd name="T45" fmla="*/ 35 h 160"/>
              <a:gd name="T46" fmla="*/ 58 w 116"/>
              <a:gd name="T47" fmla="*/ 8 h 160"/>
              <a:gd name="T48" fmla="*/ 85 w 116"/>
              <a:gd name="T49" fmla="*/ 35 h 160"/>
              <a:gd name="T50" fmla="*/ 85 w 116"/>
              <a:gd name="T51" fmla="*/ 49 h 160"/>
              <a:gd name="T52" fmla="*/ 89 w 116"/>
              <a:gd name="T53" fmla="*/ 53 h 160"/>
              <a:gd name="T54" fmla="*/ 93 w 116"/>
              <a:gd name="T55" fmla="*/ 49 h 160"/>
              <a:gd name="T56" fmla="*/ 93 w 116"/>
              <a:gd name="T57" fmla="*/ 35 h 160"/>
              <a:gd name="T58" fmla="*/ 58 w 116"/>
              <a:gd name="T59" fmla="*/ 0 h 160"/>
              <a:gd name="T60" fmla="*/ 23 w 116"/>
              <a:gd name="T61" fmla="*/ 35 h 160"/>
              <a:gd name="T62" fmla="*/ 23 w 116"/>
              <a:gd name="T63" fmla="*/ 66 h 160"/>
              <a:gd name="T64" fmla="*/ 12 w 116"/>
              <a:gd name="T65" fmla="*/ 66 h 160"/>
              <a:gd name="T66" fmla="*/ 0 w 116"/>
              <a:gd name="T67" fmla="*/ 77 h 160"/>
              <a:gd name="T68" fmla="*/ 0 w 116"/>
              <a:gd name="T69" fmla="*/ 148 h 160"/>
              <a:gd name="T70" fmla="*/ 12 w 116"/>
              <a:gd name="T71" fmla="*/ 160 h 160"/>
              <a:gd name="T72" fmla="*/ 105 w 116"/>
              <a:gd name="T73" fmla="*/ 160 h 160"/>
              <a:gd name="T74" fmla="*/ 116 w 116"/>
              <a:gd name="T75" fmla="*/ 148 h 160"/>
              <a:gd name="T76" fmla="*/ 116 w 116"/>
              <a:gd name="T77" fmla="*/ 77 h 160"/>
              <a:gd name="T78" fmla="*/ 105 w 116"/>
              <a:gd name="T79" fmla="*/ 66 h 160"/>
              <a:gd name="T80" fmla="*/ 108 w 116"/>
              <a:gd name="T81" fmla="*/ 148 h 160"/>
              <a:gd name="T82" fmla="*/ 105 w 116"/>
              <a:gd name="T83" fmla="*/ 152 h 160"/>
              <a:gd name="T84" fmla="*/ 12 w 116"/>
              <a:gd name="T85" fmla="*/ 152 h 160"/>
              <a:gd name="T86" fmla="*/ 8 w 116"/>
              <a:gd name="T87" fmla="*/ 148 h 160"/>
              <a:gd name="T88" fmla="*/ 8 w 116"/>
              <a:gd name="T89" fmla="*/ 77 h 160"/>
              <a:gd name="T90" fmla="*/ 12 w 116"/>
              <a:gd name="T91" fmla="*/ 73 h 160"/>
              <a:gd name="T92" fmla="*/ 105 w 116"/>
              <a:gd name="T93" fmla="*/ 73 h 160"/>
              <a:gd name="T94" fmla="*/ 108 w 116"/>
              <a:gd name="T95" fmla="*/ 77 h 160"/>
              <a:gd name="T96" fmla="*/ 108 w 116"/>
              <a:gd name="T97" fmla="*/ 14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16" h="160">
                <a:moveTo>
                  <a:pt x="58" y="86"/>
                </a:moveTo>
                <a:cubicBezTo>
                  <a:pt x="49" y="86"/>
                  <a:pt x="42" y="94"/>
                  <a:pt x="42" y="102"/>
                </a:cubicBezTo>
                <a:cubicBezTo>
                  <a:pt x="42" y="107"/>
                  <a:pt x="44" y="111"/>
                  <a:pt x="47" y="114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7" y="134"/>
                  <a:pt x="52" y="139"/>
                  <a:pt x="58" y="139"/>
                </a:cubicBezTo>
                <a:cubicBezTo>
                  <a:pt x="64" y="139"/>
                  <a:pt x="69" y="134"/>
                  <a:pt x="69" y="128"/>
                </a:cubicBezTo>
                <a:cubicBezTo>
                  <a:pt x="69" y="114"/>
                  <a:pt x="69" y="114"/>
                  <a:pt x="69" y="114"/>
                </a:cubicBezTo>
                <a:cubicBezTo>
                  <a:pt x="72" y="111"/>
                  <a:pt x="74" y="107"/>
                  <a:pt x="74" y="102"/>
                </a:cubicBezTo>
                <a:cubicBezTo>
                  <a:pt x="74" y="94"/>
                  <a:pt x="67" y="86"/>
                  <a:pt x="58" y="86"/>
                </a:cubicBezTo>
                <a:close/>
                <a:moveTo>
                  <a:pt x="64" y="108"/>
                </a:moveTo>
                <a:cubicBezTo>
                  <a:pt x="62" y="110"/>
                  <a:pt x="61" y="112"/>
                  <a:pt x="61" y="114"/>
                </a:cubicBez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0" y="131"/>
                  <a:pt x="58" y="131"/>
                </a:cubicBezTo>
                <a:cubicBezTo>
                  <a:pt x="56" y="131"/>
                  <a:pt x="55" y="130"/>
                  <a:pt x="55" y="128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2"/>
                  <a:pt x="54" y="110"/>
                  <a:pt x="52" y="108"/>
                </a:cubicBezTo>
                <a:cubicBezTo>
                  <a:pt x="51" y="107"/>
                  <a:pt x="50" y="105"/>
                  <a:pt x="50" y="102"/>
                </a:cubicBezTo>
                <a:cubicBezTo>
                  <a:pt x="50" y="98"/>
                  <a:pt x="54" y="94"/>
                  <a:pt x="58" y="94"/>
                </a:cubicBezTo>
                <a:cubicBezTo>
                  <a:pt x="63" y="94"/>
                  <a:pt x="66" y="98"/>
                  <a:pt x="66" y="102"/>
                </a:cubicBezTo>
                <a:cubicBezTo>
                  <a:pt x="66" y="105"/>
                  <a:pt x="65" y="107"/>
                  <a:pt x="64" y="108"/>
                </a:cubicBezTo>
                <a:close/>
                <a:moveTo>
                  <a:pt x="105" y="66"/>
                </a:moveTo>
                <a:cubicBezTo>
                  <a:pt x="31" y="66"/>
                  <a:pt x="31" y="66"/>
                  <a:pt x="31" y="66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20"/>
                  <a:pt x="43" y="8"/>
                  <a:pt x="58" y="8"/>
                </a:cubicBezTo>
                <a:cubicBezTo>
                  <a:pt x="73" y="8"/>
                  <a:pt x="85" y="20"/>
                  <a:pt x="85" y="35"/>
                </a:cubicBezTo>
                <a:cubicBezTo>
                  <a:pt x="85" y="49"/>
                  <a:pt x="85" y="49"/>
                  <a:pt x="85" y="49"/>
                </a:cubicBezTo>
                <a:cubicBezTo>
                  <a:pt x="85" y="51"/>
                  <a:pt x="87" y="53"/>
                  <a:pt x="89" y="53"/>
                </a:cubicBezTo>
                <a:cubicBezTo>
                  <a:pt x="91" y="53"/>
                  <a:pt x="93" y="51"/>
                  <a:pt x="93" y="49"/>
                </a:cubicBezTo>
                <a:cubicBezTo>
                  <a:pt x="93" y="35"/>
                  <a:pt x="93" y="35"/>
                  <a:pt x="93" y="35"/>
                </a:cubicBezTo>
                <a:cubicBezTo>
                  <a:pt x="93" y="16"/>
                  <a:pt x="77" y="0"/>
                  <a:pt x="58" y="0"/>
                </a:cubicBezTo>
                <a:cubicBezTo>
                  <a:pt x="39" y="0"/>
                  <a:pt x="23" y="16"/>
                  <a:pt x="23" y="35"/>
                </a:cubicBezTo>
                <a:cubicBezTo>
                  <a:pt x="23" y="66"/>
                  <a:pt x="23" y="66"/>
                  <a:pt x="23" y="66"/>
                </a:cubicBezTo>
                <a:cubicBezTo>
                  <a:pt x="12" y="66"/>
                  <a:pt x="12" y="66"/>
                  <a:pt x="12" y="66"/>
                </a:cubicBezTo>
                <a:cubicBezTo>
                  <a:pt x="5" y="66"/>
                  <a:pt x="0" y="71"/>
                  <a:pt x="0" y="7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105" y="160"/>
                  <a:pt x="105" y="160"/>
                  <a:pt x="105" y="160"/>
                </a:cubicBezTo>
                <a:cubicBezTo>
                  <a:pt x="111" y="160"/>
                  <a:pt x="116" y="155"/>
                  <a:pt x="116" y="148"/>
                </a:cubicBezTo>
                <a:cubicBezTo>
                  <a:pt x="116" y="77"/>
                  <a:pt x="116" y="77"/>
                  <a:pt x="116" y="77"/>
                </a:cubicBezTo>
                <a:cubicBezTo>
                  <a:pt x="116" y="71"/>
                  <a:pt x="111" y="66"/>
                  <a:pt x="105" y="66"/>
                </a:cubicBezTo>
                <a:close/>
                <a:moveTo>
                  <a:pt x="108" y="148"/>
                </a:moveTo>
                <a:cubicBezTo>
                  <a:pt x="108" y="151"/>
                  <a:pt x="107" y="152"/>
                  <a:pt x="105" y="152"/>
                </a:cubicBezTo>
                <a:cubicBezTo>
                  <a:pt x="12" y="152"/>
                  <a:pt x="12" y="152"/>
                  <a:pt x="12" y="152"/>
                </a:cubicBezTo>
                <a:cubicBezTo>
                  <a:pt x="9" y="152"/>
                  <a:pt x="8" y="151"/>
                  <a:pt x="8" y="148"/>
                </a:cubicBezTo>
                <a:cubicBezTo>
                  <a:pt x="8" y="77"/>
                  <a:pt x="8" y="77"/>
                  <a:pt x="8" y="77"/>
                </a:cubicBezTo>
                <a:cubicBezTo>
                  <a:pt x="8" y="75"/>
                  <a:pt x="9" y="73"/>
                  <a:pt x="12" y="73"/>
                </a:cubicBezTo>
                <a:cubicBezTo>
                  <a:pt x="105" y="73"/>
                  <a:pt x="105" y="73"/>
                  <a:pt x="105" y="73"/>
                </a:cubicBezTo>
                <a:cubicBezTo>
                  <a:pt x="107" y="73"/>
                  <a:pt x="108" y="75"/>
                  <a:pt x="108" y="77"/>
                </a:cubicBezTo>
                <a:cubicBezTo>
                  <a:pt x="108" y="148"/>
                  <a:pt x="108" y="148"/>
                  <a:pt x="108" y="1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4" name="Freeform 125">
            <a:extLst>
              <a:ext uri="{FF2B5EF4-FFF2-40B4-BE49-F238E27FC236}">
                <a16:creationId xmlns:a16="http://schemas.microsoft.com/office/drawing/2014/main" id="{E4B0551F-6257-47E5-8941-EDE9F27E6D8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7891" y="3916324"/>
            <a:ext cx="455772" cy="436127"/>
          </a:xfrm>
          <a:custGeom>
            <a:avLst/>
            <a:gdLst>
              <a:gd name="T0" fmla="*/ 158 w 162"/>
              <a:gd name="T1" fmla="*/ 4 h 154"/>
              <a:gd name="T2" fmla="*/ 129 w 162"/>
              <a:gd name="T3" fmla="*/ 12 h 154"/>
              <a:gd name="T4" fmla="*/ 85 w 162"/>
              <a:gd name="T5" fmla="*/ 49 h 154"/>
              <a:gd name="T6" fmla="*/ 40 w 162"/>
              <a:gd name="T7" fmla="*/ 108 h 154"/>
              <a:gd name="T8" fmla="*/ 37 w 162"/>
              <a:gd name="T9" fmla="*/ 107 h 154"/>
              <a:gd name="T10" fmla="*/ 19 w 162"/>
              <a:gd name="T11" fmla="*/ 111 h 154"/>
              <a:gd name="T12" fmla="*/ 10 w 162"/>
              <a:gd name="T13" fmla="*/ 125 h 154"/>
              <a:gd name="T14" fmla="*/ 1 w 162"/>
              <a:gd name="T15" fmla="*/ 142 h 154"/>
              <a:gd name="T16" fmla="*/ 1 w 162"/>
              <a:gd name="T17" fmla="*/ 147 h 154"/>
              <a:gd name="T18" fmla="*/ 20 w 162"/>
              <a:gd name="T19" fmla="*/ 154 h 154"/>
              <a:gd name="T20" fmla="*/ 40 w 162"/>
              <a:gd name="T21" fmla="*/ 148 h 154"/>
              <a:gd name="T22" fmla="*/ 46 w 162"/>
              <a:gd name="T23" fmla="*/ 143 h 154"/>
              <a:gd name="T24" fmla="*/ 52 w 162"/>
              <a:gd name="T25" fmla="*/ 123 h 154"/>
              <a:gd name="T26" fmla="*/ 113 w 162"/>
              <a:gd name="T27" fmla="*/ 77 h 154"/>
              <a:gd name="T28" fmla="*/ 150 w 162"/>
              <a:gd name="T29" fmla="*/ 33 h 154"/>
              <a:gd name="T30" fmla="*/ 158 w 162"/>
              <a:gd name="T31" fmla="*/ 4 h 154"/>
              <a:gd name="T32" fmla="*/ 40 w 162"/>
              <a:gd name="T33" fmla="*/ 138 h 154"/>
              <a:gd name="T34" fmla="*/ 36 w 162"/>
              <a:gd name="T35" fmla="*/ 141 h 154"/>
              <a:gd name="T36" fmla="*/ 9 w 162"/>
              <a:gd name="T37" fmla="*/ 144 h 154"/>
              <a:gd name="T38" fmla="*/ 17 w 162"/>
              <a:gd name="T39" fmla="*/ 127 h 154"/>
              <a:gd name="T40" fmla="*/ 17 w 162"/>
              <a:gd name="T41" fmla="*/ 127 h 154"/>
              <a:gd name="T42" fmla="*/ 17 w 162"/>
              <a:gd name="T43" fmla="*/ 127 h 154"/>
              <a:gd name="T44" fmla="*/ 24 w 162"/>
              <a:gd name="T45" fmla="*/ 117 h 154"/>
              <a:gd name="T46" fmla="*/ 36 w 162"/>
              <a:gd name="T47" fmla="*/ 114 h 154"/>
              <a:gd name="T48" fmla="*/ 43 w 162"/>
              <a:gd name="T49" fmla="*/ 119 h 154"/>
              <a:gd name="T50" fmla="*/ 40 w 162"/>
              <a:gd name="T51" fmla="*/ 138 h 154"/>
              <a:gd name="T52" fmla="*/ 50 w 162"/>
              <a:gd name="T53" fmla="*/ 116 h 154"/>
              <a:gd name="T54" fmla="*/ 46 w 162"/>
              <a:gd name="T55" fmla="*/ 112 h 154"/>
              <a:gd name="T56" fmla="*/ 58 w 162"/>
              <a:gd name="T57" fmla="*/ 93 h 154"/>
              <a:gd name="T58" fmla="*/ 69 w 162"/>
              <a:gd name="T59" fmla="*/ 104 h 154"/>
              <a:gd name="T60" fmla="*/ 50 w 162"/>
              <a:gd name="T61" fmla="*/ 116 h 154"/>
              <a:gd name="T62" fmla="*/ 75 w 162"/>
              <a:gd name="T63" fmla="*/ 100 h 154"/>
              <a:gd name="T64" fmla="*/ 62 w 162"/>
              <a:gd name="T65" fmla="*/ 87 h 154"/>
              <a:gd name="T66" fmla="*/ 70 w 162"/>
              <a:gd name="T67" fmla="*/ 78 h 154"/>
              <a:gd name="T68" fmla="*/ 84 w 162"/>
              <a:gd name="T69" fmla="*/ 92 h 154"/>
              <a:gd name="T70" fmla="*/ 75 w 162"/>
              <a:gd name="T71" fmla="*/ 100 h 154"/>
              <a:gd name="T72" fmla="*/ 142 w 162"/>
              <a:gd name="T73" fmla="*/ 31 h 154"/>
              <a:gd name="T74" fmla="*/ 107 w 162"/>
              <a:gd name="T75" fmla="*/ 71 h 154"/>
              <a:gd name="T76" fmla="*/ 90 w 162"/>
              <a:gd name="T77" fmla="*/ 88 h 154"/>
              <a:gd name="T78" fmla="*/ 74 w 162"/>
              <a:gd name="T79" fmla="*/ 72 h 154"/>
              <a:gd name="T80" fmla="*/ 91 w 162"/>
              <a:gd name="T81" fmla="*/ 55 h 154"/>
              <a:gd name="T82" fmla="*/ 131 w 162"/>
              <a:gd name="T83" fmla="*/ 20 h 154"/>
              <a:gd name="T84" fmla="*/ 152 w 162"/>
              <a:gd name="T85" fmla="*/ 10 h 154"/>
              <a:gd name="T86" fmla="*/ 142 w 162"/>
              <a:gd name="T87" fmla="*/ 31 h 154"/>
              <a:gd name="T88" fmla="*/ 37 w 162"/>
              <a:gd name="T89" fmla="*/ 127 h 154"/>
              <a:gd name="T90" fmla="*/ 32 w 162"/>
              <a:gd name="T91" fmla="*/ 129 h 154"/>
              <a:gd name="T92" fmla="*/ 32 w 162"/>
              <a:gd name="T93" fmla="*/ 129 h 154"/>
              <a:gd name="T94" fmla="*/ 30 w 162"/>
              <a:gd name="T95" fmla="*/ 131 h 154"/>
              <a:gd name="T96" fmla="*/ 25 w 162"/>
              <a:gd name="T97" fmla="*/ 134 h 154"/>
              <a:gd name="T98" fmla="*/ 22 w 162"/>
              <a:gd name="T99" fmla="*/ 138 h 154"/>
              <a:gd name="T100" fmla="*/ 26 w 162"/>
              <a:gd name="T101" fmla="*/ 141 h 154"/>
              <a:gd name="T102" fmla="*/ 27 w 162"/>
              <a:gd name="T103" fmla="*/ 141 h 154"/>
              <a:gd name="T104" fmla="*/ 34 w 162"/>
              <a:gd name="T105" fmla="*/ 137 h 154"/>
              <a:gd name="T106" fmla="*/ 37 w 162"/>
              <a:gd name="T107" fmla="*/ 135 h 154"/>
              <a:gd name="T108" fmla="*/ 39 w 162"/>
              <a:gd name="T109" fmla="*/ 133 h 154"/>
              <a:gd name="T110" fmla="*/ 37 w 162"/>
              <a:gd name="T111" fmla="*/ 127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2" h="154">
                <a:moveTo>
                  <a:pt x="158" y="4"/>
                </a:moveTo>
                <a:cubicBezTo>
                  <a:pt x="153" y="0"/>
                  <a:pt x="144" y="2"/>
                  <a:pt x="129" y="12"/>
                </a:cubicBezTo>
                <a:cubicBezTo>
                  <a:pt x="116" y="21"/>
                  <a:pt x="100" y="34"/>
                  <a:pt x="85" y="49"/>
                </a:cubicBezTo>
                <a:cubicBezTo>
                  <a:pt x="63" y="72"/>
                  <a:pt x="46" y="94"/>
                  <a:pt x="40" y="108"/>
                </a:cubicBezTo>
                <a:cubicBezTo>
                  <a:pt x="39" y="107"/>
                  <a:pt x="38" y="107"/>
                  <a:pt x="37" y="107"/>
                </a:cubicBezTo>
                <a:cubicBezTo>
                  <a:pt x="31" y="106"/>
                  <a:pt x="25" y="107"/>
                  <a:pt x="19" y="111"/>
                </a:cubicBezTo>
                <a:cubicBezTo>
                  <a:pt x="12" y="116"/>
                  <a:pt x="10" y="124"/>
                  <a:pt x="10" y="125"/>
                </a:cubicBezTo>
                <a:cubicBezTo>
                  <a:pt x="8" y="131"/>
                  <a:pt x="5" y="137"/>
                  <a:pt x="1" y="142"/>
                </a:cubicBezTo>
                <a:cubicBezTo>
                  <a:pt x="0" y="143"/>
                  <a:pt x="0" y="146"/>
                  <a:pt x="1" y="147"/>
                </a:cubicBezTo>
                <a:cubicBezTo>
                  <a:pt x="7" y="152"/>
                  <a:pt x="13" y="154"/>
                  <a:pt x="20" y="154"/>
                </a:cubicBezTo>
                <a:cubicBezTo>
                  <a:pt x="27" y="154"/>
                  <a:pt x="34" y="152"/>
                  <a:pt x="40" y="148"/>
                </a:cubicBezTo>
                <a:cubicBezTo>
                  <a:pt x="43" y="145"/>
                  <a:pt x="45" y="143"/>
                  <a:pt x="46" y="143"/>
                </a:cubicBezTo>
                <a:cubicBezTo>
                  <a:pt x="51" y="137"/>
                  <a:pt x="53" y="130"/>
                  <a:pt x="52" y="123"/>
                </a:cubicBezTo>
                <a:cubicBezTo>
                  <a:pt x="66" y="118"/>
                  <a:pt x="89" y="100"/>
                  <a:pt x="113" y="77"/>
                </a:cubicBezTo>
                <a:cubicBezTo>
                  <a:pt x="128" y="62"/>
                  <a:pt x="141" y="46"/>
                  <a:pt x="150" y="33"/>
                </a:cubicBezTo>
                <a:cubicBezTo>
                  <a:pt x="160" y="18"/>
                  <a:pt x="162" y="9"/>
                  <a:pt x="158" y="4"/>
                </a:cubicBezTo>
                <a:close/>
                <a:moveTo>
                  <a:pt x="40" y="138"/>
                </a:moveTo>
                <a:cubicBezTo>
                  <a:pt x="40" y="138"/>
                  <a:pt x="38" y="140"/>
                  <a:pt x="36" y="141"/>
                </a:cubicBezTo>
                <a:cubicBezTo>
                  <a:pt x="27" y="148"/>
                  <a:pt x="17" y="148"/>
                  <a:pt x="9" y="144"/>
                </a:cubicBezTo>
                <a:cubicBezTo>
                  <a:pt x="13" y="139"/>
                  <a:pt x="15" y="133"/>
                  <a:pt x="17" y="127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7"/>
                  <a:pt x="17" y="127"/>
                  <a:pt x="17" y="127"/>
                </a:cubicBezTo>
                <a:cubicBezTo>
                  <a:pt x="17" y="127"/>
                  <a:pt x="18" y="121"/>
                  <a:pt x="24" y="117"/>
                </a:cubicBezTo>
                <a:cubicBezTo>
                  <a:pt x="27" y="114"/>
                  <a:pt x="32" y="113"/>
                  <a:pt x="36" y="114"/>
                </a:cubicBezTo>
                <a:cubicBezTo>
                  <a:pt x="39" y="115"/>
                  <a:pt x="42" y="117"/>
                  <a:pt x="43" y="119"/>
                </a:cubicBezTo>
                <a:cubicBezTo>
                  <a:pt x="47" y="125"/>
                  <a:pt x="45" y="132"/>
                  <a:pt x="40" y="138"/>
                </a:cubicBezTo>
                <a:close/>
                <a:moveTo>
                  <a:pt x="50" y="116"/>
                </a:moveTo>
                <a:cubicBezTo>
                  <a:pt x="50" y="116"/>
                  <a:pt x="49" y="113"/>
                  <a:pt x="46" y="112"/>
                </a:cubicBezTo>
                <a:cubicBezTo>
                  <a:pt x="48" y="107"/>
                  <a:pt x="52" y="100"/>
                  <a:pt x="58" y="93"/>
                </a:cubicBezTo>
                <a:cubicBezTo>
                  <a:pt x="69" y="104"/>
                  <a:pt x="69" y="104"/>
                  <a:pt x="69" y="104"/>
                </a:cubicBezTo>
                <a:cubicBezTo>
                  <a:pt x="61" y="110"/>
                  <a:pt x="54" y="114"/>
                  <a:pt x="50" y="116"/>
                </a:cubicBezTo>
                <a:close/>
                <a:moveTo>
                  <a:pt x="75" y="100"/>
                </a:moveTo>
                <a:cubicBezTo>
                  <a:pt x="62" y="87"/>
                  <a:pt x="62" y="87"/>
                  <a:pt x="62" y="87"/>
                </a:cubicBezTo>
                <a:cubicBezTo>
                  <a:pt x="64" y="84"/>
                  <a:pt x="67" y="81"/>
                  <a:pt x="70" y="78"/>
                </a:cubicBezTo>
                <a:cubicBezTo>
                  <a:pt x="84" y="92"/>
                  <a:pt x="84" y="92"/>
                  <a:pt x="84" y="92"/>
                </a:cubicBezTo>
                <a:cubicBezTo>
                  <a:pt x="81" y="95"/>
                  <a:pt x="78" y="98"/>
                  <a:pt x="75" y="100"/>
                </a:cubicBezTo>
                <a:close/>
                <a:moveTo>
                  <a:pt x="142" y="31"/>
                </a:moveTo>
                <a:cubicBezTo>
                  <a:pt x="134" y="43"/>
                  <a:pt x="121" y="57"/>
                  <a:pt x="107" y="71"/>
                </a:cubicBezTo>
                <a:cubicBezTo>
                  <a:pt x="101" y="77"/>
                  <a:pt x="96" y="83"/>
                  <a:pt x="90" y="88"/>
                </a:cubicBezTo>
                <a:cubicBezTo>
                  <a:pt x="74" y="72"/>
                  <a:pt x="74" y="72"/>
                  <a:pt x="74" y="72"/>
                </a:cubicBezTo>
                <a:cubicBezTo>
                  <a:pt x="79" y="66"/>
                  <a:pt x="85" y="60"/>
                  <a:pt x="91" y="55"/>
                </a:cubicBezTo>
                <a:cubicBezTo>
                  <a:pt x="105" y="41"/>
                  <a:pt x="119" y="28"/>
                  <a:pt x="131" y="20"/>
                </a:cubicBezTo>
                <a:cubicBezTo>
                  <a:pt x="146" y="9"/>
                  <a:pt x="151" y="9"/>
                  <a:pt x="152" y="10"/>
                </a:cubicBezTo>
                <a:cubicBezTo>
                  <a:pt x="153" y="11"/>
                  <a:pt x="153" y="16"/>
                  <a:pt x="142" y="31"/>
                </a:cubicBezTo>
                <a:close/>
                <a:moveTo>
                  <a:pt x="37" y="127"/>
                </a:moveTo>
                <a:cubicBezTo>
                  <a:pt x="35" y="126"/>
                  <a:pt x="33" y="127"/>
                  <a:pt x="32" y="129"/>
                </a:cubicBezTo>
                <a:cubicBezTo>
                  <a:pt x="32" y="129"/>
                  <a:pt x="32" y="129"/>
                  <a:pt x="32" y="129"/>
                </a:cubicBezTo>
                <a:cubicBezTo>
                  <a:pt x="32" y="130"/>
                  <a:pt x="31" y="131"/>
                  <a:pt x="30" y="131"/>
                </a:cubicBezTo>
                <a:cubicBezTo>
                  <a:pt x="28" y="132"/>
                  <a:pt x="27" y="133"/>
                  <a:pt x="25" y="134"/>
                </a:cubicBezTo>
                <a:cubicBezTo>
                  <a:pt x="23" y="134"/>
                  <a:pt x="22" y="136"/>
                  <a:pt x="22" y="138"/>
                </a:cubicBezTo>
                <a:cubicBezTo>
                  <a:pt x="23" y="140"/>
                  <a:pt x="24" y="141"/>
                  <a:pt x="26" y="141"/>
                </a:cubicBezTo>
                <a:cubicBezTo>
                  <a:pt x="26" y="141"/>
                  <a:pt x="27" y="141"/>
                  <a:pt x="27" y="141"/>
                </a:cubicBezTo>
                <a:cubicBezTo>
                  <a:pt x="29" y="140"/>
                  <a:pt x="32" y="139"/>
                  <a:pt x="34" y="137"/>
                </a:cubicBezTo>
                <a:cubicBezTo>
                  <a:pt x="35" y="136"/>
                  <a:pt x="37" y="135"/>
                  <a:pt x="37" y="135"/>
                </a:cubicBezTo>
                <a:cubicBezTo>
                  <a:pt x="38" y="134"/>
                  <a:pt x="38" y="133"/>
                  <a:pt x="39" y="133"/>
                </a:cubicBezTo>
                <a:cubicBezTo>
                  <a:pt x="40" y="131"/>
                  <a:pt x="39" y="128"/>
                  <a:pt x="37" y="1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5" name="Freeform 126">
            <a:extLst>
              <a:ext uri="{FF2B5EF4-FFF2-40B4-BE49-F238E27FC236}">
                <a16:creationId xmlns:a16="http://schemas.microsoft.com/office/drawing/2014/main" id="{47089C9F-0CF6-4D6D-B3F0-06F558B2B6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0034" y="4424482"/>
            <a:ext cx="467559" cy="462320"/>
          </a:xfrm>
          <a:custGeom>
            <a:avLst/>
            <a:gdLst>
              <a:gd name="T0" fmla="*/ 152 w 166"/>
              <a:gd name="T1" fmla="*/ 43 h 163"/>
              <a:gd name="T2" fmla="*/ 104 w 166"/>
              <a:gd name="T3" fmla="*/ 6 h 163"/>
              <a:gd name="T4" fmla="*/ 43 w 166"/>
              <a:gd name="T5" fmla="*/ 14 h 163"/>
              <a:gd name="T6" fmla="*/ 6 w 166"/>
              <a:gd name="T7" fmla="*/ 62 h 163"/>
              <a:gd name="T8" fmla="*/ 14 w 166"/>
              <a:gd name="T9" fmla="*/ 123 h 163"/>
              <a:gd name="T10" fmla="*/ 62 w 166"/>
              <a:gd name="T11" fmla="*/ 160 h 163"/>
              <a:gd name="T12" fmla="*/ 83 w 166"/>
              <a:gd name="T13" fmla="*/ 163 h 163"/>
              <a:gd name="T14" fmla="*/ 123 w 166"/>
              <a:gd name="T15" fmla="*/ 152 h 163"/>
              <a:gd name="T16" fmla="*/ 160 w 166"/>
              <a:gd name="T17" fmla="*/ 104 h 163"/>
              <a:gd name="T18" fmla="*/ 152 w 166"/>
              <a:gd name="T19" fmla="*/ 43 h 163"/>
              <a:gd name="T20" fmla="*/ 152 w 166"/>
              <a:gd name="T21" fmla="*/ 102 h 163"/>
              <a:gd name="T22" fmla="*/ 119 w 166"/>
              <a:gd name="T23" fmla="*/ 145 h 163"/>
              <a:gd name="T24" fmla="*/ 64 w 166"/>
              <a:gd name="T25" fmla="*/ 152 h 163"/>
              <a:gd name="T26" fmla="*/ 21 w 166"/>
              <a:gd name="T27" fmla="*/ 119 h 163"/>
              <a:gd name="T28" fmla="*/ 14 w 166"/>
              <a:gd name="T29" fmla="*/ 64 h 163"/>
              <a:gd name="T30" fmla="*/ 47 w 166"/>
              <a:gd name="T31" fmla="*/ 21 h 163"/>
              <a:gd name="T32" fmla="*/ 83 w 166"/>
              <a:gd name="T33" fmla="*/ 11 h 163"/>
              <a:gd name="T34" fmla="*/ 102 w 166"/>
              <a:gd name="T35" fmla="*/ 14 h 163"/>
              <a:gd name="T36" fmla="*/ 145 w 166"/>
              <a:gd name="T37" fmla="*/ 47 h 163"/>
              <a:gd name="T38" fmla="*/ 152 w 166"/>
              <a:gd name="T39" fmla="*/ 10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6" h="163">
                <a:moveTo>
                  <a:pt x="152" y="43"/>
                </a:moveTo>
                <a:cubicBezTo>
                  <a:pt x="142" y="25"/>
                  <a:pt x="124" y="11"/>
                  <a:pt x="104" y="6"/>
                </a:cubicBezTo>
                <a:cubicBezTo>
                  <a:pt x="83" y="0"/>
                  <a:pt x="62" y="3"/>
                  <a:pt x="43" y="14"/>
                </a:cubicBezTo>
                <a:cubicBezTo>
                  <a:pt x="25" y="24"/>
                  <a:pt x="11" y="42"/>
                  <a:pt x="6" y="62"/>
                </a:cubicBezTo>
                <a:cubicBezTo>
                  <a:pt x="0" y="83"/>
                  <a:pt x="3" y="104"/>
                  <a:pt x="14" y="123"/>
                </a:cubicBezTo>
                <a:cubicBezTo>
                  <a:pt x="24" y="141"/>
                  <a:pt x="42" y="155"/>
                  <a:pt x="62" y="160"/>
                </a:cubicBezTo>
                <a:cubicBezTo>
                  <a:pt x="69" y="162"/>
                  <a:pt x="76" y="163"/>
                  <a:pt x="83" y="163"/>
                </a:cubicBezTo>
                <a:cubicBezTo>
                  <a:pt x="97" y="163"/>
                  <a:pt x="111" y="159"/>
                  <a:pt x="123" y="152"/>
                </a:cubicBezTo>
                <a:cubicBezTo>
                  <a:pt x="141" y="142"/>
                  <a:pt x="155" y="124"/>
                  <a:pt x="160" y="104"/>
                </a:cubicBezTo>
                <a:cubicBezTo>
                  <a:pt x="166" y="83"/>
                  <a:pt x="163" y="62"/>
                  <a:pt x="152" y="43"/>
                </a:cubicBezTo>
                <a:close/>
                <a:moveTo>
                  <a:pt x="152" y="102"/>
                </a:moveTo>
                <a:cubicBezTo>
                  <a:pt x="147" y="120"/>
                  <a:pt x="135" y="135"/>
                  <a:pt x="119" y="145"/>
                </a:cubicBezTo>
                <a:cubicBezTo>
                  <a:pt x="102" y="155"/>
                  <a:pt x="83" y="157"/>
                  <a:pt x="64" y="152"/>
                </a:cubicBezTo>
                <a:cubicBezTo>
                  <a:pt x="46" y="147"/>
                  <a:pt x="31" y="135"/>
                  <a:pt x="21" y="119"/>
                </a:cubicBezTo>
                <a:cubicBezTo>
                  <a:pt x="11" y="102"/>
                  <a:pt x="9" y="83"/>
                  <a:pt x="14" y="64"/>
                </a:cubicBezTo>
                <a:cubicBezTo>
                  <a:pt x="19" y="46"/>
                  <a:pt x="31" y="31"/>
                  <a:pt x="47" y="21"/>
                </a:cubicBezTo>
                <a:cubicBezTo>
                  <a:pt x="58" y="15"/>
                  <a:pt x="70" y="11"/>
                  <a:pt x="83" y="11"/>
                </a:cubicBezTo>
                <a:cubicBezTo>
                  <a:pt x="89" y="11"/>
                  <a:pt x="95" y="12"/>
                  <a:pt x="102" y="14"/>
                </a:cubicBezTo>
                <a:cubicBezTo>
                  <a:pt x="120" y="19"/>
                  <a:pt x="135" y="31"/>
                  <a:pt x="145" y="47"/>
                </a:cubicBezTo>
                <a:cubicBezTo>
                  <a:pt x="155" y="64"/>
                  <a:pt x="157" y="83"/>
                  <a:pt x="152" y="10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6" name="Freeform 127">
            <a:extLst>
              <a:ext uri="{FF2B5EF4-FFF2-40B4-BE49-F238E27FC236}">
                <a16:creationId xmlns:a16="http://schemas.microsoft.com/office/drawing/2014/main" id="{9EBBD3F7-DA83-422E-B4EB-E52D920EC1A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120171" y="4551521"/>
            <a:ext cx="75962" cy="216099"/>
          </a:xfrm>
          <a:custGeom>
            <a:avLst/>
            <a:gdLst>
              <a:gd name="T0" fmla="*/ 19 w 27"/>
              <a:gd name="T1" fmla="*/ 0 h 76"/>
              <a:gd name="T2" fmla="*/ 8 w 27"/>
              <a:gd name="T3" fmla="*/ 0 h 76"/>
              <a:gd name="T4" fmla="*/ 0 w 27"/>
              <a:gd name="T5" fmla="*/ 8 h 76"/>
              <a:gd name="T6" fmla="*/ 0 w 27"/>
              <a:gd name="T7" fmla="*/ 68 h 76"/>
              <a:gd name="T8" fmla="*/ 8 w 27"/>
              <a:gd name="T9" fmla="*/ 76 h 76"/>
              <a:gd name="T10" fmla="*/ 19 w 27"/>
              <a:gd name="T11" fmla="*/ 76 h 76"/>
              <a:gd name="T12" fmla="*/ 27 w 27"/>
              <a:gd name="T13" fmla="*/ 68 h 76"/>
              <a:gd name="T14" fmla="*/ 27 w 27"/>
              <a:gd name="T15" fmla="*/ 8 h 76"/>
              <a:gd name="T16" fmla="*/ 19 w 27"/>
              <a:gd name="T17" fmla="*/ 0 h 76"/>
              <a:gd name="T18" fmla="*/ 19 w 27"/>
              <a:gd name="T19" fmla="*/ 68 h 76"/>
              <a:gd name="T20" fmla="*/ 8 w 27"/>
              <a:gd name="T21" fmla="*/ 68 h 76"/>
              <a:gd name="T22" fmla="*/ 8 w 27"/>
              <a:gd name="T23" fmla="*/ 8 h 76"/>
              <a:gd name="T24" fmla="*/ 19 w 27"/>
              <a:gd name="T25" fmla="*/ 8 h 76"/>
              <a:gd name="T26" fmla="*/ 19 w 27"/>
              <a:gd name="T27" fmla="*/ 68 h 76"/>
              <a:gd name="T28" fmla="*/ 19 w 27"/>
              <a:gd name="T29" fmla="*/ 6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76">
                <a:moveTo>
                  <a:pt x="19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3"/>
                  <a:pt x="4" y="76"/>
                  <a:pt x="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7" y="73"/>
                  <a:pt x="27" y="6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3"/>
                  <a:pt x="23" y="0"/>
                  <a:pt x="19" y="0"/>
                </a:cubicBezTo>
                <a:close/>
                <a:moveTo>
                  <a:pt x="19" y="68"/>
                </a:moveTo>
                <a:cubicBezTo>
                  <a:pt x="8" y="68"/>
                  <a:pt x="8" y="68"/>
                  <a:pt x="8" y="68"/>
                </a:cubicBezTo>
                <a:cubicBezTo>
                  <a:pt x="8" y="8"/>
                  <a:pt x="8" y="8"/>
                  <a:pt x="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7" name="Freeform 128">
            <a:extLst>
              <a:ext uri="{FF2B5EF4-FFF2-40B4-BE49-F238E27FC236}">
                <a16:creationId xmlns:a16="http://schemas.microsoft.com/office/drawing/2014/main" id="{D3BB5383-F10A-405F-B4ED-6D06202E9D6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230184" y="4551521"/>
            <a:ext cx="75962" cy="216099"/>
          </a:xfrm>
          <a:custGeom>
            <a:avLst/>
            <a:gdLst>
              <a:gd name="T0" fmla="*/ 19 w 27"/>
              <a:gd name="T1" fmla="*/ 0 h 76"/>
              <a:gd name="T2" fmla="*/ 8 w 27"/>
              <a:gd name="T3" fmla="*/ 0 h 76"/>
              <a:gd name="T4" fmla="*/ 0 w 27"/>
              <a:gd name="T5" fmla="*/ 8 h 76"/>
              <a:gd name="T6" fmla="*/ 0 w 27"/>
              <a:gd name="T7" fmla="*/ 68 h 76"/>
              <a:gd name="T8" fmla="*/ 8 w 27"/>
              <a:gd name="T9" fmla="*/ 76 h 76"/>
              <a:gd name="T10" fmla="*/ 19 w 27"/>
              <a:gd name="T11" fmla="*/ 76 h 76"/>
              <a:gd name="T12" fmla="*/ 27 w 27"/>
              <a:gd name="T13" fmla="*/ 68 h 76"/>
              <a:gd name="T14" fmla="*/ 27 w 27"/>
              <a:gd name="T15" fmla="*/ 8 h 76"/>
              <a:gd name="T16" fmla="*/ 19 w 27"/>
              <a:gd name="T17" fmla="*/ 0 h 76"/>
              <a:gd name="T18" fmla="*/ 19 w 27"/>
              <a:gd name="T19" fmla="*/ 68 h 76"/>
              <a:gd name="T20" fmla="*/ 8 w 27"/>
              <a:gd name="T21" fmla="*/ 68 h 76"/>
              <a:gd name="T22" fmla="*/ 8 w 27"/>
              <a:gd name="T23" fmla="*/ 8 h 76"/>
              <a:gd name="T24" fmla="*/ 19 w 27"/>
              <a:gd name="T25" fmla="*/ 8 h 76"/>
              <a:gd name="T26" fmla="*/ 19 w 27"/>
              <a:gd name="T27" fmla="*/ 68 h 76"/>
              <a:gd name="T28" fmla="*/ 19 w 27"/>
              <a:gd name="T29" fmla="*/ 68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7" h="76">
                <a:moveTo>
                  <a:pt x="19" y="0"/>
                </a:move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3"/>
                  <a:pt x="4" y="76"/>
                  <a:pt x="8" y="76"/>
                </a:cubicBezTo>
                <a:cubicBezTo>
                  <a:pt x="19" y="76"/>
                  <a:pt x="19" y="76"/>
                  <a:pt x="19" y="76"/>
                </a:cubicBezTo>
                <a:cubicBezTo>
                  <a:pt x="23" y="76"/>
                  <a:pt x="27" y="73"/>
                  <a:pt x="27" y="6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3"/>
                  <a:pt x="23" y="0"/>
                  <a:pt x="19" y="0"/>
                </a:cubicBezTo>
                <a:close/>
                <a:moveTo>
                  <a:pt x="19" y="68"/>
                </a:moveTo>
                <a:cubicBezTo>
                  <a:pt x="8" y="68"/>
                  <a:pt x="8" y="68"/>
                  <a:pt x="8" y="68"/>
                </a:cubicBezTo>
                <a:cubicBezTo>
                  <a:pt x="8" y="8"/>
                  <a:pt x="8" y="8"/>
                  <a:pt x="8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8"/>
                  <a:pt x="19" y="68"/>
                  <a:pt x="19" y="6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8" name="Freeform 129">
            <a:extLst>
              <a:ext uri="{FF2B5EF4-FFF2-40B4-BE49-F238E27FC236}">
                <a16:creationId xmlns:a16="http://schemas.microsoft.com/office/drawing/2014/main" id="{A3299044-4CA1-49B6-A959-48407823FD5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2652" y="4943119"/>
            <a:ext cx="455772" cy="454462"/>
          </a:xfrm>
          <a:custGeom>
            <a:avLst/>
            <a:gdLst>
              <a:gd name="T0" fmla="*/ 125 w 162"/>
              <a:gd name="T1" fmla="*/ 94 h 160"/>
              <a:gd name="T2" fmla="*/ 103 w 162"/>
              <a:gd name="T3" fmla="*/ 102 h 160"/>
              <a:gd name="T4" fmla="*/ 97 w 162"/>
              <a:gd name="T5" fmla="*/ 115 h 160"/>
              <a:gd name="T6" fmla="*/ 65 w 162"/>
              <a:gd name="T7" fmla="*/ 97 h 160"/>
              <a:gd name="T8" fmla="*/ 47 w 162"/>
              <a:gd name="T9" fmla="*/ 65 h 160"/>
              <a:gd name="T10" fmla="*/ 53 w 162"/>
              <a:gd name="T11" fmla="*/ 62 h 160"/>
              <a:gd name="T12" fmla="*/ 68 w 162"/>
              <a:gd name="T13" fmla="*/ 51 h 160"/>
              <a:gd name="T14" fmla="*/ 37 w 162"/>
              <a:gd name="T15" fmla="*/ 6 h 160"/>
              <a:gd name="T16" fmla="*/ 23 w 162"/>
              <a:gd name="T17" fmla="*/ 6 h 160"/>
              <a:gd name="T18" fmla="*/ 13 w 162"/>
              <a:gd name="T19" fmla="*/ 24 h 160"/>
              <a:gd name="T20" fmla="*/ 5 w 162"/>
              <a:gd name="T21" fmla="*/ 69 h 160"/>
              <a:gd name="T22" fmla="*/ 93 w 162"/>
              <a:gd name="T23" fmla="*/ 157 h 160"/>
              <a:gd name="T24" fmla="*/ 137 w 162"/>
              <a:gd name="T25" fmla="*/ 151 h 160"/>
              <a:gd name="T26" fmla="*/ 141 w 162"/>
              <a:gd name="T27" fmla="*/ 150 h 160"/>
              <a:gd name="T28" fmla="*/ 156 w 162"/>
              <a:gd name="T29" fmla="*/ 139 h 160"/>
              <a:gd name="T30" fmla="*/ 30 w 162"/>
              <a:gd name="T31" fmla="*/ 13 h 160"/>
              <a:gd name="T32" fmla="*/ 53 w 162"/>
              <a:gd name="T33" fmla="*/ 52 h 160"/>
              <a:gd name="T34" fmla="*/ 53 w 162"/>
              <a:gd name="T35" fmla="*/ 52 h 160"/>
              <a:gd name="T36" fmla="*/ 22 w 162"/>
              <a:gd name="T37" fmla="*/ 21 h 160"/>
              <a:gd name="T38" fmla="*/ 130 w 162"/>
              <a:gd name="T39" fmla="*/ 144 h 160"/>
              <a:gd name="T40" fmla="*/ 95 w 162"/>
              <a:gd name="T41" fmla="*/ 147 h 160"/>
              <a:gd name="T42" fmla="*/ 15 w 162"/>
              <a:gd name="T43" fmla="*/ 67 h 160"/>
              <a:gd name="T44" fmla="*/ 18 w 162"/>
              <a:gd name="T45" fmla="*/ 32 h 160"/>
              <a:gd name="T46" fmla="*/ 43 w 162"/>
              <a:gd name="T47" fmla="*/ 56 h 160"/>
              <a:gd name="T48" fmla="*/ 41 w 162"/>
              <a:gd name="T49" fmla="*/ 58 h 160"/>
              <a:gd name="T50" fmla="*/ 95 w 162"/>
              <a:gd name="T51" fmla="*/ 125 h 160"/>
              <a:gd name="T52" fmla="*/ 104 w 162"/>
              <a:gd name="T53" fmla="*/ 121 h 160"/>
              <a:gd name="T54" fmla="*/ 131 w 162"/>
              <a:gd name="T55" fmla="*/ 143 h 160"/>
              <a:gd name="T56" fmla="*/ 141 w 162"/>
              <a:gd name="T57" fmla="*/ 140 h 160"/>
              <a:gd name="T58" fmla="*/ 118 w 162"/>
              <a:gd name="T59" fmla="*/ 101 h 160"/>
              <a:gd name="T60" fmla="*/ 141 w 162"/>
              <a:gd name="T61" fmla="*/ 140 h 160"/>
              <a:gd name="T62" fmla="*/ 89 w 162"/>
              <a:gd name="T63" fmla="*/ 24 h 160"/>
              <a:gd name="T64" fmla="*/ 89 w 162"/>
              <a:gd name="T65" fmla="*/ 34 h 160"/>
              <a:gd name="T66" fmla="*/ 128 w 162"/>
              <a:gd name="T67" fmla="*/ 73 h 160"/>
              <a:gd name="T68" fmla="*/ 138 w 162"/>
              <a:gd name="T69" fmla="*/ 73 h 160"/>
              <a:gd name="T70" fmla="*/ 141 w 162"/>
              <a:gd name="T71" fmla="*/ 21 h 160"/>
              <a:gd name="T72" fmla="*/ 85 w 162"/>
              <a:gd name="T73" fmla="*/ 5 h 160"/>
              <a:gd name="T74" fmla="*/ 134 w 162"/>
              <a:gd name="T75" fmla="*/ 28 h 160"/>
              <a:gd name="T76" fmla="*/ 157 w 162"/>
              <a:gd name="T77" fmla="*/ 77 h 160"/>
              <a:gd name="T78" fmla="*/ 141 w 162"/>
              <a:gd name="T79" fmla="*/ 21 h 160"/>
              <a:gd name="T80" fmla="*/ 89 w 162"/>
              <a:gd name="T81" fmla="*/ 49 h 160"/>
              <a:gd name="T82" fmla="*/ 85 w 162"/>
              <a:gd name="T83" fmla="*/ 53 h 160"/>
              <a:gd name="T84" fmla="*/ 89 w 162"/>
              <a:gd name="T85" fmla="*/ 58 h 160"/>
              <a:gd name="T86" fmla="*/ 104 w 162"/>
              <a:gd name="T87" fmla="*/ 73 h 160"/>
              <a:gd name="T88" fmla="*/ 109 w 162"/>
              <a:gd name="T89" fmla="*/ 77 h 160"/>
              <a:gd name="T90" fmla="*/ 106 w 162"/>
              <a:gd name="T91" fmla="*/ 56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2" h="160">
                <a:moveTo>
                  <a:pt x="156" y="125"/>
                </a:moveTo>
                <a:cubicBezTo>
                  <a:pt x="125" y="94"/>
                  <a:pt x="125" y="94"/>
                  <a:pt x="125" y="94"/>
                </a:cubicBezTo>
                <a:cubicBezTo>
                  <a:pt x="121" y="90"/>
                  <a:pt x="115" y="90"/>
                  <a:pt x="111" y="94"/>
                </a:cubicBezTo>
                <a:cubicBezTo>
                  <a:pt x="103" y="102"/>
                  <a:pt x="103" y="102"/>
                  <a:pt x="103" y="102"/>
                </a:cubicBezTo>
                <a:cubicBezTo>
                  <a:pt x="100" y="105"/>
                  <a:pt x="99" y="108"/>
                  <a:pt x="100" y="111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7" y="115"/>
                  <a:pt x="97" y="115"/>
                  <a:pt x="97" y="115"/>
                </a:cubicBezTo>
                <a:cubicBezTo>
                  <a:pt x="95" y="117"/>
                  <a:pt x="82" y="113"/>
                  <a:pt x="65" y="97"/>
                </a:cubicBezTo>
                <a:cubicBezTo>
                  <a:pt x="49" y="80"/>
                  <a:pt x="45" y="67"/>
                  <a:pt x="47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51" y="62"/>
                  <a:pt x="51" y="62"/>
                  <a:pt x="51" y="62"/>
                </a:cubicBezTo>
                <a:cubicBezTo>
                  <a:pt x="51" y="62"/>
                  <a:pt x="52" y="62"/>
                  <a:pt x="53" y="62"/>
                </a:cubicBezTo>
                <a:cubicBezTo>
                  <a:pt x="56" y="62"/>
                  <a:pt x="58" y="61"/>
                  <a:pt x="60" y="59"/>
                </a:cubicBezTo>
                <a:cubicBezTo>
                  <a:pt x="68" y="51"/>
                  <a:pt x="68" y="51"/>
                  <a:pt x="68" y="51"/>
                </a:cubicBezTo>
                <a:cubicBezTo>
                  <a:pt x="72" y="47"/>
                  <a:pt x="72" y="41"/>
                  <a:pt x="68" y="37"/>
                </a:cubicBezTo>
                <a:cubicBezTo>
                  <a:pt x="37" y="6"/>
                  <a:pt x="37" y="6"/>
                  <a:pt x="37" y="6"/>
                </a:cubicBezTo>
                <a:cubicBezTo>
                  <a:pt x="35" y="4"/>
                  <a:pt x="33" y="3"/>
                  <a:pt x="30" y="3"/>
                </a:cubicBezTo>
                <a:cubicBezTo>
                  <a:pt x="27" y="3"/>
                  <a:pt x="25" y="4"/>
                  <a:pt x="23" y="6"/>
                </a:cubicBezTo>
                <a:cubicBezTo>
                  <a:pt x="15" y="14"/>
                  <a:pt x="15" y="14"/>
                  <a:pt x="15" y="14"/>
                </a:cubicBezTo>
                <a:cubicBezTo>
                  <a:pt x="13" y="17"/>
                  <a:pt x="12" y="20"/>
                  <a:pt x="13" y="24"/>
                </a:cubicBezTo>
                <a:cubicBezTo>
                  <a:pt x="13" y="24"/>
                  <a:pt x="10" y="26"/>
                  <a:pt x="10" y="26"/>
                </a:cubicBezTo>
                <a:cubicBezTo>
                  <a:pt x="1" y="36"/>
                  <a:pt x="0" y="51"/>
                  <a:pt x="5" y="69"/>
                </a:cubicBezTo>
                <a:cubicBezTo>
                  <a:pt x="11" y="87"/>
                  <a:pt x="23" y="106"/>
                  <a:pt x="40" y="122"/>
                </a:cubicBezTo>
                <a:cubicBezTo>
                  <a:pt x="56" y="139"/>
                  <a:pt x="75" y="151"/>
                  <a:pt x="93" y="157"/>
                </a:cubicBezTo>
                <a:cubicBezTo>
                  <a:pt x="100" y="159"/>
                  <a:pt x="106" y="160"/>
                  <a:pt x="112" y="160"/>
                </a:cubicBezTo>
                <a:cubicBezTo>
                  <a:pt x="122" y="160"/>
                  <a:pt x="131" y="157"/>
                  <a:pt x="137" y="151"/>
                </a:cubicBezTo>
                <a:cubicBezTo>
                  <a:pt x="138" y="149"/>
                  <a:pt x="138" y="149"/>
                  <a:pt x="138" y="149"/>
                </a:cubicBezTo>
                <a:cubicBezTo>
                  <a:pt x="139" y="150"/>
                  <a:pt x="140" y="150"/>
                  <a:pt x="141" y="150"/>
                </a:cubicBezTo>
                <a:cubicBezTo>
                  <a:pt x="144" y="150"/>
                  <a:pt x="146" y="149"/>
                  <a:pt x="148" y="147"/>
                </a:cubicBezTo>
                <a:cubicBezTo>
                  <a:pt x="156" y="139"/>
                  <a:pt x="156" y="139"/>
                  <a:pt x="156" y="139"/>
                </a:cubicBezTo>
                <a:cubicBezTo>
                  <a:pt x="160" y="135"/>
                  <a:pt x="160" y="129"/>
                  <a:pt x="156" y="125"/>
                </a:cubicBezTo>
                <a:close/>
                <a:moveTo>
                  <a:pt x="30" y="13"/>
                </a:moveTo>
                <a:cubicBezTo>
                  <a:pt x="61" y="44"/>
                  <a:pt x="61" y="44"/>
                  <a:pt x="61" y="44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52"/>
                  <a:pt x="53" y="52"/>
                  <a:pt x="53" y="52"/>
                </a:cubicBezTo>
                <a:cubicBezTo>
                  <a:pt x="38" y="37"/>
                  <a:pt x="38" y="37"/>
                  <a:pt x="38" y="37"/>
                </a:cubicBezTo>
                <a:cubicBezTo>
                  <a:pt x="22" y="21"/>
                  <a:pt x="22" y="21"/>
                  <a:pt x="22" y="21"/>
                </a:cubicBezTo>
                <a:lnTo>
                  <a:pt x="30" y="13"/>
                </a:lnTo>
                <a:close/>
                <a:moveTo>
                  <a:pt x="130" y="144"/>
                </a:moveTo>
                <a:cubicBezTo>
                  <a:pt x="130" y="144"/>
                  <a:pt x="130" y="144"/>
                  <a:pt x="130" y="144"/>
                </a:cubicBezTo>
                <a:cubicBezTo>
                  <a:pt x="123" y="151"/>
                  <a:pt x="111" y="152"/>
                  <a:pt x="95" y="147"/>
                </a:cubicBezTo>
                <a:cubicBezTo>
                  <a:pt x="79" y="142"/>
                  <a:pt x="62" y="131"/>
                  <a:pt x="46" y="116"/>
                </a:cubicBezTo>
                <a:cubicBezTo>
                  <a:pt x="31" y="100"/>
                  <a:pt x="20" y="83"/>
                  <a:pt x="15" y="67"/>
                </a:cubicBezTo>
                <a:cubicBezTo>
                  <a:pt x="10" y="51"/>
                  <a:pt x="11" y="39"/>
                  <a:pt x="18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1"/>
                  <a:pt x="19" y="31"/>
                  <a:pt x="19" y="31"/>
                </a:cubicBezTo>
                <a:cubicBezTo>
                  <a:pt x="43" y="56"/>
                  <a:pt x="43" y="56"/>
                  <a:pt x="43" y="56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1" y="58"/>
                  <a:pt x="41" y="58"/>
                </a:cubicBezTo>
                <a:cubicBezTo>
                  <a:pt x="31" y="67"/>
                  <a:pt x="43" y="88"/>
                  <a:pt x="58" y="104"/>
                </a:cubicBezTo>
                <a:cubicBezTo>
                  <a:pt x="70" y="115"/>
                  <a:pt x="85" y="125"/>
                  <a:pt x="95" y="125"/>
                </a:cubicBezTo>
                <a:cubicBezTo>
                  <a:pt x="99" y="125"/>
                  <a:pt x="102" y="124"/>
                  <a:pt x="104" y="121"/>
                </a:cubicBezTo>
                <a:cubicBezTo>
                  <a:pt x="104" y="121"/>
                  <a:pt x="104" y="121"/>
                  <a:pt x="104" y="121"/>
                </a:cubicBezTo>
                <a:cubicBezTo>
                  <a:pt x="106" y="119"/>
                  <a:pt x="106" y="119"/>
                  <a:pt x="106" y="119"/>
                </a:cubicBezTo>
                <a:cubicBezTo>
                  <a:pt x="131" y="143"/>
                  <a:pt x="131" y="143"/>
                  <a:pt x="131" y="143"/>
                </a:cubicBezTo>
                <a:lnTo>
                  <a:pt x="130" y="144"/>
                </a:lnTo>
                <a:close/>
                <a:moveTo>
                  <a:pt x="141" y="140"/>
                </a:moveTo>
                <a:cubicBezTo>
                  <a:pt x="110" y="109"/>
                  <a:pt x="110" y="109"/>
                  <a:pt x="110" y="109"/>
                </a:cubicBezTo>
                <a:cubicBezTo>
                  <a:pt x="118" y="101"/>
                  <a:pt x="118" y="101"/>
                  <a:pt x="118" y="101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49" y="132"/>
                  <a:pt x="141" y="140"/>
                  <a:pt x="141" y="140"/>
                </a:cubicBezTo>
                <a:close/>
                <a:moveTo>
                  <a:pt x="124" y="38"/>
                </a:moveTo>
                <a:cubicBezTo>
                  <a:pt x="114" y="29"/>
                  <a:pt x="102" y="24"/>
                  <a:pt x="89" y="24"/>
                </a:cubicBezTo>
                <a:cubicBezTo>
                  <a:pt x="87" y="24"/>
                  <a:pt x="85" y="26"/>
                  <a:pt x="85" y="29"/>
                </a:cubicBezTo>
                <a:cubicBezTo>
                  <a:pt x="85" y="32"/>
                  <a:pt x="87" y="34"/>
                  <a:pt x="89" y="34"/>
                </a:cubicBezTo>
                <a:cubicBezTo>
                  <a:pt x="100" y="34"/>
                  <a:pt x="109" y="38"/>
                  <a:pt x="117" y="45"/>
                </a:cubicBezTo>
                <a:cubicBezTo>
                  <a:pt x="124" y="53"/>
                  <a:pt x="128" y="62"/>
                  <a:pt x="128" y="73"/>
                </a:cubicBezTo>
                <a:cubicBezTo>
                  <a:pt x="128" y="75"/>
                  <a:pt x="130" y="77"/>
                  <a:pt x="133" y="77"/>
                </a:cubicBezTo>
                <a:cubicBezTo>
                  <a:pt x="136" y="77"/>
                  <a:pt x="138" y="75"/>
                  <a:pt x="138" y="73"/>
                </a:cubicBezTo>
                <a:cubicBezTo>
                  <a:pt x="138" y="60"/>
                  <a:pt x="133" y="48"/>
                  <a:pt x="124" y="38"/>
                </a:cubicBezTo>
                <a:close/>
                <a:moveTo>
                  <a:pt x="141" y="21"/>
                </a:moveTo>
                <a:cubicBezTo>
                  <a:pt x="127" y="8"/>
                  <a:pt x="109" y="0"/>
                  <a:pt x="89" y="0"/>
                </a:cubicBezTo>
                <a:cubicBezTo>
                  <a:pt x="87" y="0"/>
                  <a:pt x="85" y="2"/>
                  <a:pt x="85" y="5"/>
                </a:cubicBezTo>
                <a:cubicBezTo>
                  <a:pt x="85" y="7"/>
                  <a:pt x="87" y="10"/>
                  <a:pt x="89" y="10"/>
                </a:cubicBezTo>
                <a:cubicBezTo>
                  <a:pt x="106" y="10"/>
                  <a:pt x="122" y="16"/>
                  <a:pt x="134" y="28"/>
                </a:cubicBezTo>
                <a:cubicBezTo>
                  <a:pt x="146" y="40"/>
                  <a:pt x="152" y="56"/>
                  <a:pt x="152" y="73"/>
                </a:cubicBezTo>
                <a:cubicBezTo>
                  <a:pt x="152" y="75"/>
                  <a:pt x="155" y="77"/>
                  <a:pt x="157" y="77"/>
                </a:cubicBezTo>
                <a:cubicBezTo>
                  <a:pt x="160" y="77"/>
                  <a:pt x="162" y="75"/>
                  <a:pt x="162" y="73"/>
                </a:cubicBezTo>
                <a:cubicBezTo>
                  <a:pt x="162" y="53"/>
                  <a:pt x="154" y="35"/>
                  <a:pt x="141" y="21"/>
                </a:cubicBezTo>
                <a:close/>
                <a:moveTo>
                  <a:pt x="106" y="56"/>
                </a:moveTo>
                <a:cubicBezTo>
                  <a:pt x="102" y="51"/>
                  <a:pt x="96" y="49"/>
                  <a:pt x="89" y="49"/>
                </a:cubicBezTo>
                <a:cubicBezTo>
                  <a:pt x="89" y="49"/>
                  <a:pt x="89" y="49"/>
                  <a:pt x="89" y="49"/>
                </a:cubicBezTo>
                <a:cubicBezTo>
                  <a:pt x="87" y="49"/>
                  <a:pt x="85" y="51"/>
                  <a:pt x="85" y="53"/>
                </a:cubicBezTo>
                <a:cubicBezTo>
                  <a:pt x="85" y="56"/>
                  <a:pt x="87" y="58"/>
                  <a:pt x="89" y="58"/>
                </a:cubicBezTo>
                <a:cubicBezTo>
                  <a:pt x="89" y="58"/>
                  <a:pt x="89" y="58"/>
                  <a:pt x="89" y="58"/>
                </a:cubicBezTo>
                <a:cubicBezTo>
                  <a:pt x="93" y="58"/>
                  <a:pt x="97" y="60"/>
                  <a:pt x="100" y="62"/>
                </a:cubicBezTo>
                <a:cubicBezTo>
                  <a:pt x="102" y="65"/>
                  <a:pt x="104" y="69"/>
                  <a:pt x="104" y="73"/>
                </a:cubicBezTo>
                <a:cubicBezTo>
                  <a:pt x="104" y="75"/>
                  <a:pt x="106" y="77"/>
                  <a:pt x="109" y="77"/>
                </a:cubicBezTo>
                <a:cubicBezTo>
                  <a:pt x="109" y="77"/>
                  <a:pt x="109" y="77"/>
                  <a:pt x="109" y="77"/>
                </a:cubicBezTo>
                <a:cubicBezTo>
                  <a:pt x="111" y="77"/>
                  <a:pt x="113" y="75"/>
                  <a:pt x="113" y="73"/>
                </a:cubicBezTo>
                <a:cubicBezTo>
                  <a:pt x="113" y="66"/>
                  <a:pt x="111" y="60"/>
                  <a:pt x="106" y="5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29" name="Freeform 130">
            <a:extLst>
              <a:ext uri="{FF2B5EF4-FFF2-40B4-BE49-F238E27FC236}">
                <a16:creationId xmlns:a16="http://schemas.microsoft.com/office/drawing/2014/main" id="{E9F20947-7C66-43A3-B6F8-71E3E5CC437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87892" y="5499736"/>
            <a:ext cx="450533" cy="352307"/>
          </a:xfrm>
          <a:custGeom>
            <a:avLst/>
            <a:gdLst>
              <a:gd name="T0" fmla="*/ 39 w 160"/>
              <a:gd name="T1" fmla="*/ 70 h 124"/>
              <a:gd name="T2" fmla="*/ 121 w 160"/>
              <a:gd name="T3" fmla="*/ 70 h 124"/>
              <a:gd name="T4" fmla="*/ 80 w 160"/>
              <a:gd name="T5" fmla="*/ 105 h 124"/>
              <a:gd name="T6" fmla="*/ 80 w 160"/>
              <a:gd name="T7" fmla="*/ 36 h 124"/>
              <a:gd name="T8" fmla="*/ 80 w 160"/>
              <a:gd name="T9" fmla="*/ 105 h 124"/>
              <a:gd name="T10" fmla="*/ 54 w 160"/>
              <a:gd name="T11" fmla="*/ 70 h 124"/>
              <a:gd name="T12" fmla="*/ 106 w 160"/>
              <a:gd name="T13" fmla="*/ 70 h 124"/>
              <a:gd name="T14" fmla="*/ 80 w 160"/>
              <a:gd name="T15" fmla="*/ 90 h 124"/>
              <a:gd name="T16" fmla="*/ 80 w 160"/>
              <a:gd name="T17" fmla="*/ 51 h 124"/>
              <a:gd name="T18" fmla="*/ 80 w 160"/>
              <a:gd name="T19" fmla="*/ 90 h 124"/>
              <a:gd name="T20" fmla="*/ 108 w 160"/>
              <a:gd name="T21" fmla="*/ 17 h 124"/>
              <a:gd name="T22" fmla="*/ 95 w 160"/>
              <a:gd name="T23" fmla="*/ 0 h 124"/>
              <a:gd name="T24" fmla="*/ 57 w 160"/>
              <a:gd name="T25" fmla="*/ 6 h 124"/>
              <a:gd name="T26" fmla="*/ 38 w 160"/>
              <a:gd name="T27" fmla="*/ 17 h 124"/>
              <a:gd name="T28" fmla="*/ 31 w 160"/>
              <a:gd name="T29" fmla="*/ 6 h 124"/>
              <a:gd name="T30" fmla="*/ 15 w 160"/>
              <a:gd name="T31" fmla="*/ 13 h 124"/>
              <a:gd name="T32" fmla="*/ 10 w 160"/>
              <a:gd name="T33" fmla="*/ 17 h 124"/>
              <a:gd name="T34" fmla="*/ 0 w 160"/>
              <a:gd name="T35" fmla="*/ 113 h 124"/>
              <a:gd name="T36" fmla="*/ 150 w 160"/>
              <a:gd name="T37" fmla="*/ 124 h 124"/>
              <a:gd name="T38" fmla="*/ 160 w 160"/>
              <a:gd name="T39" fmla="*/ 28 h 124"/>
              <a:gd name="T40" fmla="*/ 63 w 160"/>
              <a:gd name="T41" fmla="*/ 8 h 124"/>
              <a:gd name="T42" fmla="*/ 95 w 160"/>
              <a:gd name="T43" fmla="*/ 7 h 124"/>
              <a:gd name="T44" fmla="*/ 100 w 160"/>
              <a:gd name="T45" fmla="*/ 17 h 124"/>
              <a:gd name="T46" fmla="*/ 63 w 160"/>
              <a:gd name="T47" fmla="*/ 8 h 124"/>
              <a:gd name="T48" fmla="*/ 22 w 160"/>
              <a:gd name="T49" fmla="*/ 13 h 124"/>
              <a:gd name="T50" fmla="*/ 32 w 160"/>
              <a:gd name="T51" fmla="*/ 13 h 124"/>
              <a:gd name="T52" fmla="*/ 21 w 160"/>
              <a:gd name="T53" fmla="*/ 17 h 124"/>
              <a:gd name="T54" fmla="*/ 7 w 160"/>
              <a:gd name="T55" fmla="*/ 44 h 124"/>
              <a:gd name="T56" fmla="*/ 17 w 160"/>
              <a:gd name="T57" fmla="*/ 97 h 124"/>
              <a:gd name="T58" fmla="*/ 7 w 160"/>
              <a:gd name="T59" fmla="*/ 44 h 124"/>
              <a:gd name="T60" fmla="*/ 150 w 160"/>
              <a:gd name="T61" fmla="*/ 117 h 124"/>
              <a:gd name="T62" fmla="*/ 7 w 160"/>
              <a:gd name="T63" fmla="*/ 113 h 124"/>
              <a:gd name="T64" fmla="*/ 21 w 160"/>
              <a:gd name="T65" fmla="*/ 104 h 124"/>
              <a:gd name="T66" fmla="*/ 24 w 160"/>
              <a:gd name="T67" fmla="*/ 40 h 124"/>
              <a:gd name="T68" fmla="*/ 7 w 160"/>
              <a:gd name="T69" fmla="*/ 37 h 124"/>
              <a:gd name="T70" fmla="*/ 10 w 160"/>
              <a:gd name="T71" fmla="*/ 24 h 124"/>
              <a:gd name="T72" fmla="*/ 105 w 160"/>
              <a:gd name="T73" fmla="*/ 24 h 124"/>
              <a:gd name="T74" fmla="*/ 150 w 160"/>
              <a:gd name="T75" fmla="*/ 24 h 124"/>
              <a:gd name="T76" fmla="*/ 153 w 160"/>
              <a:gd name="T77" fmla="*/ 37 h 124"/>
              <a:gd name="T78" fmla="*/ 136 w 160"/>
              <a:gd name="T79" fmla="*/ 40 h 124"/>
              <a:gd name="T80" fmla="*/ 139 w 160"/>
              <a:gd name="T81" fmla="*/ 104 h 124"/>
              <a:gd name="T82" fmla="*/ 153 w 160"/>
              <a:gd name="T83" fmla="*/ 113 h 124"/>
              <a:gd name="T84" fmla="*/ 143 w 160"/>
              <a:gd name="T85" fmla="*/ 97 h 124"/>
              <a:gd name="T86" fmla="*/ 153 w 160"/>
              <a:gd name="T87" fmla="*/ 44 h 124"/>
              <a:gd name="T88" fmla="*/ 80 w 160"/>
              <a:gd name="T89" fmla="*/ 58 h 124"/>
              <a:gd name="T90" fmla="*/ 70 w 160"/>
              <a:gd name="T91" fmla="*/ 74 h 124"/>
              <a:gd name="T92" fmla="*/ 80 w 160"/>
              <a:gd name="T93" fmla="*/ 64 h 124"/>
              <a:gd name="T94" fmla="*/ 80 w 160"/>
              <a:gd name="T95" fmla="*/ 58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24">
                <a:moveTo>
                  <a:pt x="80" y="29"/>
                </a:moveTo>
                <a:cubicBezTo>
                  <a:pt x="57" y="29"/>
                  <a:pt x="39" y="48"/>
                  <a:pt x="39" y="70"/>
                </a:cubicBezTo>
                <a:cubicBezTo>
                  <a:pt x="39" y="93"/>
                  <a:pt x="57" y="112"/>
                  <a:pt x="80" y="112"/>
                </a:cubicBezTo>
                <a:cubicBezTo>
                  <a:pt x="103" y="112"/>
                  <a:pt x="121" y="93"/>
                  <a:pt x="121" y="70"/>
                </a:cubicBezTo>
                <a:cubicBezTo>
                  <a:pt x="121" y="48"/>
                  <a:pt x="103" y="29"/>
                  <a:pt x="80" y="29"/>
                </a:cubicBezTo>
                <a:close/>
                <a:moveTo>
                  <a:pt x="80" y="105"/>
                </a:moveTo>
                <a:cubicBezTo>
                  <a:pt x="61" y="105"/>
                  <a:pt x="45" y="90"/>
                  <a:pt x="45" y="70"/>
                </a:cubicBezTo>
                <a:cubicBezTo>
                  <a:pt x="45" y="51"/>
                  <a:pt x="61" y="36"/>
                  <a:pt x="80" y="36"/>
                </a:cubicBezTo>
                <a:cubicBezTo>
                  <a:pt x="99" y="36"/>
                  <a:pt x="115" y="51"/>
                  <a:pt x="115" y="70"/>
                </a:cubicBezTo>
                <a:cubicBezTo>
                  <a:pt x="115" y="90"/>
                  <a:pt x="99" y="105"/>
                  <a:pt x="80" y="105"/>
                </a:cubicBezTo>
                <a:close/>
                <a:moveTo>
                  <a:pt x="80" y="45"/>
                </a:moveTo>
                <a:cubicBezTo>
                  <a:pt x="66" y="45"/>
                  <a:pt x="54" y="56"/>
                  <a:pt x="54" y="70"/>
                </a:cubicBezTo>
                <a:cubicBezTo>
                  <a:pt x="54" y="85"/>
                  <a:pt x="66" y="96"/>
                  <a:pt x="80" y="96"/>
                </a:cubicBezTo>
                <a:cubicBezTo>
                  <a:pt x="94" y="96"/>
                  <a:pt x="106" y="85"/>
                  <a:pt x="106" y="70"/>
                </a:cubicBezTo>
                <a:cubicBezTo>
                  <a:pt x="106" y="56"/>
                  <a:pt x="94" y="45"/>
                  <a:pt x="80" y="45"/>
                </a:cubicBezTo>
                <a:close/>
                <a:moveTo>
                  <a:pt x="80" y="90"/>
                </a:moveTo>
                <a:cubicBezTo>
                  <a:pt x="69" y="90"/>
                  <a:pt x="61" y="81"/>
                  <a:pt x="61" y="70"/>
                </a:cubicBezTo>
                <a:cubicBezTo>
                  <a:pt x="61" y="60"/>
                  <a:pt x="69" y="51"/>
                  <a:pt x="80" y="51"/>
                </a:cubicBezTo>
                <a:cubicBezTo>
                  <a:pt x="91" y="51"/>
                  <a:pt x="99" y="60"/>
                  <a:pt x="99" y="70"/>
                </a:cubicBezTo>
                <a:cubicBezTo>
                  <a:pt x="99" y="81"/>
                  <a:pt x="91" y="90"/>
                  <a:pt x="80" y="90"/>
                </a:cubicBezTo>
                <a:close/>
                <a:moveTo>
                  <a:pt x="150" y="17"/>
                </a:moveTo>
                <a:cubicBezTo>
                  <a:pt x="108" y="17"/>
                  <a:pt x="108" y="17"/>
                  <a:pt x="108" y="17"/>
                </a:cubicBezTo>
                <a:cubicBezTo>
                  <a:pt x="103" y="6"/>
                  <a:pt x="103" y="6"/>
                  <a:pt x="103" y="6"/>
                </a:cubicBezTo>
                <a:cubicBezTo>
                  <a:pt x="102" y="2"/>
                  <a:pt x="99" y="0"/>
                  <a:pt x="9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1" y="0"/>
                  <a:pt x="58" y="2"/>
                  <a:pt x="57" y="6"/>
                </a:cubicBezTo>
                <a:cubicBezTo>
                  <a:pt x="52" y="17"/>
                  <a:pt x="52" y="17"/>
                  <a:pt x="52" y="17"/>
                </a:cubicBezTo>
                <a:cubicBezTo>
                  <a:pt x="38" y="17"/>
                  <a:pt x="38" y="17"/>
                  <a:pt x="38" y="17"/>
                </a:cubicBezTo>
                <a:cubicBezTo>
                  <a:pt x="38" y="13"/>
                  <a:pt x="38" y="13"/>
                  <a:pt x="38" y="13"/>
                </a:cubicBezTo>
                <a:cubicBezTo>
                  <a:pt x="38" y="9"/>
                  <a:pt x="35" y="6"/>
                  <a:pt x="31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18" y="6"/>
                  <a:pt x="15" y="9"/>
                  <a:pt x="15" y="13"/>
                </a:cubicBezTo>
                <a:cubicBezTo>
                  <a:pt x="15" y="17"/>
                  <a:pt x="15" y="17"/>
                  <a:pt x="15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5" y="17"/>
                  <a:pt x="0" y="22"/>
                  <a:pt x="0" y="28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9"/>
                  <a:pt x="5" y="124"/>
                  <a:pt x="10" y="124"/>
                </a:cubicBezTo>
                <a:cubicBezTo>
                  <a:pt x="150" y="124"/>
                  <a:pt x="150" y="124"/>
                  <a:pt x="150" y="124"/>
                </a:cubicBezTo>
                <a:cubicBezTo>
                  <a:pt x="155" y="124"/>
                  <a:pt x="160" y="119"/>
                  <a:pt x="160" y="113"/>
                </a:cubicBezTo>
                <a:cubicBezTo>
                  <a:pt x="160" y="28"/>
                  <a:pt x="160" y="28"/>
                  <a:pt x="160" y="28"/>
                </a:cubicBezTo>
                <a:cubicBezTo>
                  <a:pt x="160" y="22"/>
                  <a:pt x="155" y="17"/>
                  <a:pt x="150" y="17"/>
                </a:cubicBezTo>
                <a:close/>
                <a:moveTo>
                  <a:pt x="63" y="8"/>
                </a:moveTo>
                <a:cubicBezTo>
                  <a:pt x="64" y="7"/>
                  <a:pt x="64" y="7"/>
                  <a:pt x="65" y="7"/>
                </a:cubicBezTo>
                <a:cubicBezTo>
                  <a:pt x="95" y="7"/>
                  <a:pt x="95" y="7"/>
                  <a:pt x="95" y="7"/>
                </a:cubicBezTo>
                <a:cubicBezTo>
                  <a:pt x="96" y="7"/>
                  <a:pt x="97" y="7"/>
                  <a:pt x="97" y="8"/>
                </a:cubicBezTo>
                <a:cubicBezTo>
                  <a:pt x="100" y="17"/>
                  <a:pt x="100" y="17"/>
                  <a:pt x="100" y="17"/>
                </a:cubicBezTo>
                <a:cubicBezTo>
                  <a:pt x="60" y="17"/>
                  <a:pt x="60" y="17"/>
                  <a:pt x="60" y="17"/>
                </a:cubicBezTo>
                <a:lnTo>
                  <a:pt x="63" y="8"/>
                </a:lnTo>
                <a:close/>
                <a:moveTo>
                  <a:pt x="21" y="13"/>
                </a:moveTo>
                <a:cubicBezTo>
                  <a:pt x="21" y="13"/>
                  <a:pt x="21" y="13"/>
                  <a:pt x="22" y="13"/>
                </a:cubicBezTo>
                <a:cubicBezTo>
                  <a:pt x="31" y="13"/>
                  <a:pt x="31" y="13"/>
                  <a:pt x="31" y="13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7"/>
                  <a:pt x="32" y="17"/>
                  <a:pt x="32" y="17"/>
                </a:cubicBezTo>
                <a:cubicBezTo>
                  <a:pt x="21" y="17"/>
                  <a:pt x="21" y="17"/>
                  <a:pt x="21" y="17"/>
                </a:cubicBezTo>
                <a:lnTo>
                  <a:pt x="21" y="13"/>
                </a:lnTo>
                <a:close/>
                <a:moveTo>
                  <a:pt x="7" y="44"/>
                </a:moveTo>
                <a:cubicBezTo>
                  <a:pt x="17" y="44"/>
                  <a:pt x="17" y="44"/>
                  <a:pt x="17" y="44"/>
                </a:cubicBezTo>
                <a:cubicBezTo>
                  <a:pt x="17" y="97"/>
                  <a:pt x="17" y="97"/>
                  <a:pt x="17" y="97"/>
                </a:cubicBezTo>
                <a:cubicBezTo>
                  <a:pt x="7" y="97"/>
                  <a:pt x="7" y="97"/>
                  <a:pt x="7" y="97"/>
                </a:cubicBezTo>
                <a:lnTo>
                  <a:pt x="7" y="44"/>
                </a:lnTo>
                <a:close/>
                <a:moveTo>
                  <a:pt x="153" y="113"/>
                </a:moveTo>
                <a:cubicBezTo>
                  <a:pt x="153" y="115"/>
                  <a:pt x="152" y="117"/>
                  <a:pt x="150" y="117"/>
                </a:cubicBezTo>
                <a:cubicBezTo>
                  <a:pt x="10" y="117"/>
                  <a:pt x="10" y="117"/>
                  <a:pt x="10" y="117"/>
                </a:cubicBezTo>
                <a:cubicBezTo>
                  <a:pt x="8" y="117"/>
                  <a:pt x="7" y="115"/>
                  <a:pt x="7" y="113"/>
                </a:cubicBezTo>
                <a:cubicBezTo>
                  <a:pt x="7" y="104"/>
                  <a:pt x="7" y="104"/>
                  <a:pt x="7" y="104"/>
                </a:cubicBezTo>
                <a:cubicBezTo>
                  <a:pt x="21" y="104"/>
                  <a:pt x="21" y="104"/>
                  <a:pt x="21" y="104"/>
                </a:cubicBezTo>
                <a:cubicBezTo>
                  <a:pt x="22" y="104"/>
                  <a:pt x="24" y="103"/>
                  <a:pt x="24" y="101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8"/>
                  <a:pt x="22" y="37"/>
                  <a:pt x="21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6"/>
                  <a:pt x="8" y="24"/>
                  <a:pt x="10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05" y="24"/>
                  <a:pt x="105" y="24"/>
                  <a:pt x="105" y="24"/>
                </a:cubicBezTo>
                <a:cubicBezTo>
                  <a:pt x="150" y="24"/>
                  <a:pt x="150" y="24"/>
                  <a:pt x="150" y="24"/>
                </a:cubicBezTo>
                <a:cubicBezTo>
                  <a:pt x="152" y="24"/>
                  <a:pt x="153" y="26"/>
                  <a:pt x="153" y="28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39" y="37"/>
                  <a:pt x="139" y="37"/>
                  <a:pt x="139" y="37"/>
                </a:cubicBezTo>
                <a:cubicBezTo>
                  <a:pt x="138" y="37"/>
                  <a:pt x="136" y="38"/>
                  <a:pt x="136" y="40"/>
                </a:cubicBezTo>
                <a:cubicBezTo>
                  <a:pt x="136" y="101"/>
                  <a:pt x="136" y="101"/>
                  <a:pt x="136" y="101"/>
                </a:cubicBezTo>
                <a:cubicBezTo>
                  <a:pt x="136" y="103"/>
                  <a:pt x="138" y="104"/>
                  <a:pt x="139" y="104"/>
                </a:cubicBezTo>
                <a:cubicBezTo>
                  <a:pt x="153" y="104"/>
                  <a:pt x="153" y="104"/>
                  <a:pt x="153" y="104"/>
                </a:cubicBezTo>
                <a:cubicBezTo>
                  <a:pt x="153" y="113"/>
                  <a:pt x="153" y="113"/>
                  <a:pt x="153" y="113"/>
                </a:cubicBezTo>
                <a:close/>
                <a:moveTo>
                  <a:pt x="153" y="97"/>
                </a:moveTo>
                <a:cubicBezTo>
                  <a:pt x="143" y="97"/>
                  <a:pt x="143" y="97"/>
                  <a:pt x="143" y="97"/>
                </a:cubicBezTo>
                <a:cubicBezTo>
                  <a:pt x="143" y="44"/>
                  <a:pt x="143" y="44"/>
                  <a:pt x="143" y="44"/>
                </a:cubicBezTo>
                <a:cubicBezTo>
                  <a:pt x="153" y="44"/>
                  <a:pt x="153" y="44"/>
                  <a:pt x="153" y="44"/>
                </a:cubicBezTo>
                <a:lnTo>
                  <a:pt x="153" y="97"/>
                </a:lnTo>
                <a:close/>
                <a:moveTo>
                  <a:pt x="80" y="58"/>
                </a:moveTo>
                <a:cubicBezTo>
                  <a:pt x="73" y="58"/>
                  <a:pt x="67" y="64"/>
                  <a:pt x="67" y="70"/>
                </a:cubicBezTo>
                <a:cubicBezTo>
                  <a:pt x="67" y="72"/>
                  <a:pt x="69" y="74"/>
                  <a:pt x="70" y="74"/>
                </a:cubicBezTo>
                <a:cubicBezTo>
                  <a:pt x="72" y="74"/>
                  <a:pt x="74" y="72"/>
                  <a:pt x="74" y="70"/>
                </a:cubicBezTo>
                <a:cubicBezTo>
                  <a:pt x="74" y="67"/>
                  <a:pt x="76" y="64"/>
                  <a:pt x="80" y="64"/>
                </a:cubicBezTo>
                <a:cubicBezTo>
                  <a:pt x="82" y="64"/>
                  <a:pt x="83" y="63"/>
                  <a:pt x="83" y="61"/>
                </a:cubicBezTo>
                <a:cubicBezTo>
                  <a:pt x="83" y="59"/>
                  <a:pt x="82" y="58"/>
                  <a:pt x="80" y="5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0" name="Freeform 131">
            <a:extLst>
              <a:ext uri="{FF2B5EF4-FFF2-40B4-BE49-F238E27FC236}">
                <a16:creationId xmlns:a16="http://schemas.microsoft.com/office/drawing/2014/main" id="{5023AA9D-F379-45CF-BBBE-2CEF8B79AC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044209" y="5954198"/>
            <a:ext cx="337899" cy="453152"/>
          </a:xfrm>
          <a:custGeom>
            <a:avLst/>
            <a:gdLst>
              <a:gd name="T0" fmla="*/ 120 w 120"/>
              <a:gd name="T1" fmla="*/ 154 h 160"/>
              <a:gd name="T2" fmla="*/ 99 w 120"/>
              <a:gd name="T3" fmla="*/ 110 h 160"/>
              <a:gd name="T4" fmla="*/ 97 w 120"/>
              <a:gd name="T5" fmla="*/ 108 h 160"/>
              <a:gd name="T6" fmla="*/ 86 w 120"/>
              <a:gd name="T7" fmla="*/ 103 h 160"/>
              <a:gd name="T8" fmla="*/ 104 w 120"/>
              <a:gd name="T9" fmla="*/ 73 h 160"/>
              <a:gd name="T10" fmla="*/ 104 w 120"/>
              <a:gd name="T11" fmla="*/ 72 h 160"/>
              <a:gd name="T12" fmla="*/ 110 w 120"/>
              <a:gd name="T13" fmla="*/ 50 h 160"/>
              <a:gd name="T14" fmla="*/ 95 w 120"/>
              <a:gd name="T15" fmla="*/ 14 h 160"/>
              <a:gd name="T16" fmla="*/ 59 w 120"/>
              <a:gd name="T17" fmla="*/ 0 h 160"/>
              <a:gd name="T18" fmla="*/ 25 w 120"/>
              <a:gd name="T19" fmla="*/ 15 h 160"/>
              <a:gd name="T20" fmla="*/ 10 w 120"/>
              <a:gd name="T21" fmla="*/ 49 h 160"/>
              <a:gd name="T22" fmla="*/ 16 w 120"/>
              <a:gd name="T23" fmla="*/ 72 h 160"/>
              <a:gd name="T24" fmla="*/ 16 w 120"/>
              <a:gd name="T25" fmla="*/ 73 h 160"/>
              <a:gd name="T26" fmla="*/ 34 w 120"/>
              <a:gd name="T27" fmla="*/ 103 h 160"/>
              <a:gd name="T28" fmla="*/ 23 w 120"/>
              <a:gd name="T29" fmla="*/ 108 h 160"/>
              <a:gd name="T30" fmla="*/ 21 w 120"/>
              <a:gd name="T31" fmla="*/ 110 h 160"/>
              <a:gd name="T32" fmla="*/ 0 w 120"/>
              <a:gd name="T33" fmla="*/ 154 h 160"/>
              <a:gd name="T34" fmla="*/ 1 w 120"/>
              <a:gd name="T35" fmla="*/ 159 h 160"/>
              <a:gd name="T36" fmla="*/ 6 w 120"/>
              <a:gd name="T37" fmla="*/ 160 h 160"/>
              <a:gd name="T38" fmla="*/ 32 w 120"/>
              <a:gd name="T39" fmla="*/ 148 h 160"/>
              <a:gd name="T40" fmla="*/ 58 w 120"/>
              <a:gd name="T41" fmla="*/ 160 h 160"/>
              <a:gd name="T42" fmla="*/ 62 w 120"/>
              <a:gd name="T43" fmla="*/ 160 h 160"/>
              <a:gd name="T44" fmla="*/ 88 w 120"/>
              <a:gd name="T45" fmla="*/ 148 h 160"/>
              <a:gd name="T46" fmla="*/ 114 w 120"/>
              <a:gd name="T47" fmla="*/ 160 h 160"/>
              <a:gd name="T48" fmla="*/ 116 w 120"/>
              <a:gd name="T49" fmla="*/ 160 h 160"/>
              <a:gd name="T50" fmla="*/ 119 w 120"/>
              <a:gd name="T51" fmla="*/ 159 h 160"/>
              <a:gd name="T52" fmla="*/ 120 w 120"/>
              <a:gd name="T53" fmla="*/ 154 h 160"/>
              <a:gd name="T54" fmla="*/ 23 w 120"/>
              <a:gd name="T55" fmla="*/ 69 h 160"/>
              <a:gd name="T56" fmla="*/ 18 w 120"/>
              <a:gd name="T57" fmla="*/ 50 h 160"/>
              <a:gd name="T58" fmla="*/ 59 w 120"/>
              <a:gd name="T59" fmla="*/ 8 h 160"/>
              <a:gd name="T60" fmla="*/ 89 w 120"/>
              <a:gd name="T61" fmla="*/ 20 h 160"/>
              <a:gd name="T62" fmla="*/ 102 w 120"/>
              <a:gd name="T63" fmla="*/ 50 h 160"/>
              <a:gd name="T64" fmla="*/ 97 w 120"/>
              <a:gd name="T65" fmla="*/ 69 h 160"/>
              <a:gd name="T66" fmla="*/ 63 w 120"/>
              <a:gd name="T67" fmla="*/ 126 h 160"/>
              <a:gd name="T68" fmla="*/ 60 w 120"/>
              <a:gd name="T69" fmla="*/ 128 h 160"/>
              <a:gd name="T70" fmla="*/ 57 w 120"/>
              <a:gd name="T71" fmla="*/ 126 h 160"/>
              <a:gd name="T72" fmla="*/ 23 w 120"/>
              <a:gd name="T73" fmla="*/ 69 h 160"/>
              <a:gd name="T74" fmla="*/ 90 w 120"/>
              <a:gd name="T75" fmla="*/ 140 h 160"/>
              <a:gd name="T76" fmla="*/ 86 w 120"/>
              <a:gd name="T77" fmla="*/ 140 h 160"/>
              <a:gd name="T78" fmla="*/ 60 w 120"/>
              <a:gd name="T79" fmla="*/ 152 h 160"/>
              <a:gd name="T80" fmla="*/ 34 w 120"/>
              <a:gd name="T81" fmla="*/ 140 h 160"/>
              <a:gd name="T82" fmla="*/ 30 w 120"/>
              <a:gd name="T83" fmla="*/ 140 h 160"/>
              <a:gd name="T84" fmla="*/ 12 w 120"/>
              <a:gd name="T85" fmla="*/ 148 h 160"/>
              <a:gd name="T86" fmla="*/ 28 w 120"/>
              <a:gd name="T87" fmla="*/ 114 h 160"/>
              <a:gd name="T88" fmla="*/ 38 w 120"/>
              <a:gd name="T89" fmla="*/ 110 h 160"/>
              <a:gd name="T90" fmla="*/ 50 w 120"/>
              <a:gd name="T91" fmla="*/ 130 h 160"/>
              <a:gd name="T92" fmla="*/ 60 w 120"/>
              <a:gd name="T93" fmla="*/ 135 h 160"/>
              <a:gd name="T94" fmla="*/ 70 w 120"/>
              <a:gd name="T95" fmla="*/ 130 h 160"/>
              <a:gd name="T96" fmla="*/ 82 w 120"/>
              <a:gd name="T97" fmla="*/ 110 h 160"/>
              <a:gd name="T98" fmla="*/ 92 w 120"/>
              <a:gd name="T99" fmla="*/ 114 h 160"/>
              <a:gd name="T100" fmla="*/ 108 w 120"/>
              <a:gd name="T101" fmla="*/ 148 h 160"/>
              <a:gd name="T102" fmla="*/ 90 w 120"/>
              <a:gd name="T103" fmla="*/ 140 h 160"/>
              <a:gd name="T104" fmla="*/ 60 w 120"/>
              <a:gd name="T105" fmla="*/ 32 h 160"/>
              <a:gd name="T106" fmla="*/ 42 w 120"/>
              <a:gd name="T107" fmla="*/ 50 h 160"/>
              <a:gd name="T108" fmla="*/ 60 w 120"/>
              <a:gd name="T109" fmla="*/ 68 h 160"/>
              <a:gd name="T110" fmla="*/ 78 w 120"/>
              <a:gd name="T111" fmla="*/ 50 h 160"/>
              <a:gd name="T112" fmla="*/ 60 w 120"/>
              <a:gd name="T113" fmla="*/ 32 h 160"/>
              <a:gd name="T114" fmla="*/ 60 w 120"/>
              <a:gd name="T115" fmla="*/ 60 h 160"/>
              <a:gd name="T116" fmla="*/ 50 w 120"/>
              <a:gd name="T117" fmla="*/ 50 h 160"/>
              <a:gd name="T118" fmla="*/ 60 w 120"/>
              <a:gd name="T119" fmla="*/ 40 h 160"/>
              <a:gd name="T120" fmla="*/ 70 w 120"/>
              <a:gd name="T121" fmla="*/ 50 h 160"/>
              <a:gd name="T122" fmla="*/ 60 w 120"/>
              <a:gd name="T123" fmla="*/ 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20" h="160">
                <a:moveTo>
                  <a:pt x="120" y="154"/>
                </a:moveTo>
                <a:cubicBezTo>
                  <a:pt x="99" y="110"/>
                  <a:pt x="99" y="110"/>
                  <a:pt x="99" y="110"/>
                </a:cubicBezTo>
                <a:cubicBezTo>
                  <a:pt x="98" y="109"/>
                  <a:pt x="97" y="108"/>
                  <a:pt x="97" y="108"/>
                </a:cubicBezTo>
                <a:cubicBezTo>
                  <a:pt x="86" y="103"/>
                  <a:pt x="86" y="103"/>
                  <a:pt x="86" y="103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4" y="73"/>
                  <a:pt x="104" y="73"/>
                  <a:pt x="104" y="72"/>
                </a:cubicBezTo>
                <a:cubicBezTo>
                  <a:pt x="108" y="65"/>
                  <a:pt x="110" y="58"/>
                  <a:pt x="110" y="50"/>
                </a:cubicBezTo>
                <a:cubicBezTo>
                  <a:pt x="110" y="36"/>
                  <a:pt x="105" y="24"/>
                  <a:pt x="95" y="14"/>
                </a:cubicBezTo>
                <a:cubicBezTo>
                  <a:pt x="85" y="5"/>
                  <a:pt x="73" y="0"/>
                  <a:pt x="59" y="0"/>
                </a:cubicBezTo>
                <a:cubicBezTo>
                  <a:pt x="46" y="0"/>
                  <a:pt x="34" y="5"/>
                  <a:pt x="25" y="15"/>
                </a:cubicBezTo>
                <a:cubicBezTo>
                  <a:pt x="15" y="24"/>
                  <a:pt x="10" y="36"/>
                  <a:pt x="10" y="49"/>
                </a:cubicBezTo>
                <a:cubicBezTo>
                  <a:pt x="10" y="57"/>
                  <a:pt x="12" y="65"/>
                  <a:pt x="16" y="72"/>
                </a:cubicBezTo>
                <a:cubicBezTo>
                  <a:pt x="16" y="73"/>
                  <a:pt x="16" y="73"/>
                  <a:pt x="16" y="73"/>
                </a:cubicBezTo>
                <a:cubicBezTo>
                  <a:pt x="34" y="103"/>
                  <a:pt x="34" y="103"/>
                  <a:pt x="34" y="103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3" y="108"/>
                  <a:pt x="22" y="109"/>
                  <a:pt x="21" y="11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6"/>
                  <a:pt x="0" y="158"/>
                  <a:pt x="1" y="159"/>
                </a:cubicBezTo>
                <a:cubicBezTo>
                  <a:pt x="2" y="160"/>
                  <a:pt x="4" y="160"/>
                  <a:pt x="6" y="160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58" y="160"/>
                  <a:pt x="58" y="160"/>
                  <a:pt x="58" y="160"/>
                </a:cubicBezTo>
                <a:cubicBezTo>
                  <a:pt x="59" y="160"/>
                  <a:pt x="61" y="160"/>
                  <a:pt x="62" y="160"/>
                </a:cubicBezTo>
                <a:cubicBezTo>
                  <a:pt x="88" y="148"/>
                  <a:pt x="88" y="148"/>
                  <a:pt x="88" y="148"/>
                </a:cubicBezTo>
                <a:cubicBezTo>
                  <a:pt x="114" y="160"/>
                  <a:pt x="114" y="160"/>
                  <a:pt x="114" y="160"/>
                </a:cubicBezTo>
                <a:cubicBezTo>
                  <a:pt x="115" y="160"/>
                  <a:pt x="116" y="160"/>
                  <a:pt x="116" y="160"/>
                </a:cubicBezTo>
                <a:cubicBezTo>
                  <a:pt x="117" y="160"/>
                  <a:pt x="118" y="160"/>
                  <a:pt x="119" y="159"/>
                </a:cubicBezTo>
                <a:cubicBezTo>
                  <a:pt x="120" y="158"/>
                  <a:pt x="120" y="156"/>
                  <a:pt x="120" y="154"/>
                </a:cubicBezTo>
                <a:close/>
                <a:moveTo>
                  <a:pt x="23" y="69"/>
                </a:moveTo>
                <a:cubicBezTo>
                  <a:pt x="20" y="63"/>
                  <a:pt x="18" y="56"/>
                  <a:pt x="18" y="50"/>
                </a:cubicBezTo>
                <a:cubicBezTo>
                  <a:pt x="18" y="27"/>
                  <a:pt x="37" y="8"/>
                  <a:pt x="59" y="8"/>
                </a:cubicBezTo>
                <a:cubicBezTo>
                  <a:pt x="71" y="8"/>
                  <a:pt x="81" y="12"/>
                  <a:pt x="89" y="20"/>
                </a:cubicBezTo>
                <a:cubicBezTo>
                  <a:pt x="97" y="28"/>
                  <a:pt x="102" y="38"/>
                  <a:pt x="102" y="50"/>
                </a:cubicBezTo>
                <a:cubicBezTo>
                  <a:pt x="102" y="56"/>
                  <a:pt x="100" y="63"/>
                  <a:pt x="97" y="69"/>
                </a:cubicBezTo>
                <a:cubicBezTo>
                  <a:pt x="63" y="126"/>
                  <a:pt x="63" y="126"/>
                  <a:pt x="63" y="126"/>
                </a:cubicBezTo>
                <a:cubicBezTo>
                  <a:pt x="62" y="127"/>
                  <a:pt x="61" y="128"/>
                  <a:pt x="60" y="128"/>
                </a:cubicBezTo>
                <a:cubicBezTo>
                  <a:pt x="59" y="128"/>
                  <a:pt x="58" y="127"/>
                  <a:pt x="57" y="126"/>
                </a:cubicBezTo>
                <a:lnTo>
                  <a:pt x="23" y="69"/>
                </a:lnTo>
                <a:close/>
                <a:moveTo>
                  <a:pt x="90" y="140"/>
                </a:moveTo>
                <a:cubicBezTo>
                  <a:pt x="89" y="140"/>
                  <a:pt x="87" y="140"/>
                  <a:pt x="86" y="140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34" y="140"/>
                  <a:pt x="34" y="140"/>
                  <a:pt x="34" y="140"/>
                </a:cubicBezTo>
                <a:cubicBezTo>
                  <a:pt x="33" y="140"/>
                  <a:pt x="31" y="140"/>
                  <a:pt x="30" y="140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38" y="110"/>
                  <a:pt x="38" y="110"/>
                  <a:pt x="38" y="110"/>
                </a:cubicBezTo>
                <a:cubicBezTo>
                  <a:pt x="50" y="130"/>
                  <a:pt x="50" y="130"/>
                  <a:pt x="50" y="130"/>
                </a:cubicBezTo>
                <a:cubicBezTo>
                  <a:pt x="52" y="133"/>
                  <a:pt x="56" y="135"/>
                  <a:pt x="60" y="135"/>
                </a:cubicBezTo>
                <a:cubicBezTo>
                  <a:pt x="64" y="135"/>
                  <a:pt x="68" y="133"/>
                  <a:pt x="70" y="130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92" y="114"/>
                  <a:pt x="92" y="114"/>
                  <a:pt x="92" y="114"/>
                </a:cubicBezTo>
                <a:cubicBezTo>
                  <a:pt x="108" y="148"/>
                  <a:pt x="108" y="148"/>
                  <a:pt x="108" y="148"/>
                </a:cubicBezTo>
                <a:lnTo>
                  <a:pt x="90" y="140"/>
                </a:lnTo>
                <a:close/>
                <a:moveTo>
                  <a:pt x="60" y="32"/>
                </a:moveTo>
                <a:cubicBezTo>
                  <a:pt x="50" y="32"/>
                  <a:pt x="42" y="40"/>
                  <a:pt x="42" y="50"/>
                </a:cubicBezTo>
                <a:cubicBezTo>
                  <a:pt x="42" y="60"/>
                  <a:pt x="50" y="68"/>
                  <a:pt x="60" y="68"/>
                </a:cubicBezTo>
                <a:cubicBezTo>
                  <a:pt x="70" y="68"/>
                  <a:pt x="78" y="60"/>
                  <a:pt x="78" y="50"/>
                </a:cubicBezTo>
                <a:cubicBezTo>
                  <a:pt x="78" y="40"/>
                  <a:pt x="70" y="32"/>
                  <a:pt x="60" y="32"/>
                </a:cubicBezTo>
                <a:close/>
                <a:moveTo>
                  <a:pt x="60" y="60"/>
                </a:moveTo>
                <a:cubicBezTo>
                  <a:pt x="54" y="60"/>
                  <a:pt x="50" y="55"/>
                  <a:pt x="50" y="50"/>
                </a:cubicBezTo>
                <a:cubicBezTo>
                  <a:pt x="50" y="44"/>
                  <a:pt x="54" y="40"/>
                  <a:pt x="60" y="40"/>
                </a:cubicBezTo>
                <a:cubicBezTo>
                  <a:pt x="66" y="40"/>
                  <a:pt x="70" y="44"/>
                  <a:pt x="70" y="50"/>
                </a:cubicBezTo>
                <a:cubicBezTo>
                  <a:pt x="70" y="55"/>
                  <a:pt x="66" y="60"/>
                  <a:pt x="60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1" name="Freeform 132">
            <a:extLst>
              <a:ext uri="{FF2B5EF4-FFF2-40B4-BE49-F238E27FC236}">
                <a16:creationId xmlns:a16="http://schemas.microsoft.com/office/drawing/2014/main" id="{A5114911-EB35-4678-956F-9BB89B29B1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1367672"/>
            <a:ext cx="450533" cy="454462"/>
          </a:xfrm>
          <a:custGeom>
            <a:avLst/>
            <a:gdLst>
              <a:gd name="T0" fmla="*/ 0 w 160"/>
              <a:gd name="T1" fmla="*/ 80 h 160"/>
              <a:gd name="T2" fmla="*/ 160 w 160"/>
              <a:gd name="T3" fmla="*/ 80 h 160"/>
              <a:gd name="T4" fmla="*/ 150 w 160"/>
              <a:gd name="T5" fmla="*/ 60 h 160"/>
              <a:gd name="T6" fmla="*/ 142 w 160"/>
              <a:gd name="T7" fmla="*/ 69 h 160"/>
              <a:gd name="T8" fmla="*/ 125 w 160"/>
              <a:gd name="T9" fmla="*/ 68 h 160"/>
              <a:gd name="T10" fmla="*/ 126 w 160"/>
              <a:gd name="T11" fmla="*/ 81 h 160"/>
              <a:gd name="T12" fmla="*/ 113 w 160"/>
              <a:gd name="T13" fmla="*/ 79 h 160"/>
              <a:gd name="T14" fmla="*/ 104 w 160"/>
              <a:gd name="T15" fmla="*/ 95 h 160"/>
              <a:gd name="T16" fmla="*/ 100 w 160"/>
              <a:gd name="T17" fmla="*/ 115 h 160"/>
              <a:gd name="T18" fmla="*/ 89 w 160"/>
              <a:gd name="T19" fmla="*/ 141 h 160"/>
              <a:gd name="T20" fmla="*/ 76 w 160"/>
              <a:gd name="T21" fmla="*/ 115 h 160"/>
              <a:gd name="T22" fmla="*/ 49 w 160"/>
              <a:gd name="T23" fmla="*/ 96 h 160"/>
              <a:gd name="T24" fmla="*/ 62 w 160"/>
              <a:gd name="T25" fmla="*/ 74 h 160"/>
              <a:gd name="T26" fmla="*/ 91 w 160"/>
              <a:gd name="T27" fmla="*/ 81 h 160"/>
              <a:gd name="T28" fmla="*/ 108 w 160"/>
              <a:gd name="T29" fmla="*/ 62 h 160"/>
              <a:gd name="T30" fmla="*/ 73 w 160"/>
              <a:gd name="T31" fmla="*/ 56 h 160"/>
              <a:gd name="T32" fmla="*/ 82 w 160"/>
              <a:gd name="T33" fmla="*/ 53 h 160"/>
              <a:gd name="T34" fmla="*/ 111 w 160"/>
              <a:gd name="T35" fmla="*/ 40 h 160"/>
              <a:gd name="T36" fmla="*/ 70 w 160"/>
              <a:gd name="T37" fmla="*/ 12 h 160"/>
              <a:gd name="T38" fmla="*/ 90 w 160"/>
              <a:gd name="T39" fmla="*/ 9 h 160"/>
              <a:gd name="T40" fmla="*/ 64 w 160"/>
              <a:gd name="T41" fmla="*/ 30 h 160"/>
              <a:gd name="T42" fmla="*/ 32 w 160"/>
              <a:gd name="T43" fmla="*/ 36 h 160"/>
              <a:gd name="T44" fmla="*/ 9 w 160"/>
              <a:gd name="T45" fmla="*/ 62 h 160"/>
              <a:gd name="T46" fmla="*/ 11 w 160"/>
              <a:gd name="T47" fmla="*/ 104 h 160"/>
              <a:gd name="T48" fmla="*/ 28 w 160"/>
              <a:gd name="T49" fmla="*/ 120 h 160"/>
              <a:gd name="T50" fmla="*/ 43 w 160"/>
              <a:gd name="T51" fmla="*/ 143 h 160"/>
              <a:gd name="T52" fmla="*/ 23 w 160"/>
              <a:gd name="T53" fmla="*/ 101 h 160"/>
              <a:gd name="T54" fmla="*/ 7 w 160"/>
              <a:gd name="T55" fmla="*/ 78 h 160"/>
              <a:gd name="T56" fmla="*/ 39 w 160"/>
              <a:gd name="T57" fmla="*/ 36 h 160"/>
              <a:gd name="T58" fmla="*/ 63 w 160"/>
              <a:gd name="T59" fmla="*/ 14 h 160"/>
              <a:gd name="T60" fmla="*/ 64 w 160"/>
              <a:gd name="T61" fmla="*/ 37 h 160"/>
              <a:gd name="T62" fmla="*/ 92 w 160"/>
              <a:gd name="T63" fmla="*/ 15 h 160"/>
              <a:gd name="T64" fmla="*/ 111 w 160"/>
              <a:gd name="T65" fmla="*/ 33 h 160"/>
              <a:gd name="T66" fmla="*/ 80 w 160"/>
              <a:gd name="T67" fmla="*/ 46 h 160"/>
              <a:gd name="T68" fmla="*/ 69 w 160"/>
              <a:gd name="T69" fmla="*/ 62 h 160"/>
              <a:gd name="T70" fmla="*/ 102 w 160"/>
              <a:gd name="T71" fmla="*/ 67 h 160"/>
              <a:gd name="T72" fmla="*/ 76 w 160"/>
              <a:gd name="T73" fmla="*/ 73 h 160"/>
              <a:gd name="T74" fmla="*/ 44 w 160"/>
              <a:gd name="T75" fmla="*/ 82 h 160"/>
              <a:gd name="T76" fmla="*/ 56 w 160"/>
              <a:gd name="T77" fmla="*/ 116 h 160"/>
              <a:gd name="T78" fmla="*/ 75 w 160"/>
              <a:gd name="T79" fmla="*/ 139 h 160"/>
              <a:gd name="T80" fmla="*/ 94 w 160"/>
              <a:gd name="T81" fmla="*/ 146 h 160"/>
              <a:gd name="T82" fmla="*/ 107 w 160"/>
              <a:gd name="T83" fmla="*/ 115 h 160"/>
              <a:gd name="T84" fmla="*/ 109 w 160"/>
              <a:gd name="T85" fmla="*/ 90 h 160"/>
              <a:gd name="T86" fmla="*/ 118 w 160"/>
              <a:gd name="T87" fmla="*/ 91 h 160"/>
              <a:gd name="T88" fmla="*/ 128 w 160"/>
              <a:gd name="T89" fmla="*/ 75 h 160"/>
              <a:gd name="T90" fmla="*/ 128 w 160"/>
              <a:gd name="T91" fmla="*/ 74 h 160"/>
              <a:gd name="T92" fmla="*/ 144 w 160"/>
              <a:gd name="T93" fmla="*/ 76 h 160"/>
              <a:gd name="T94" fmla="*/ 152 w 160"/>
              <a:gd name="T95" fmla="*/ 6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60" h="160">
                <a:moveTo>
                  <a:pt x="137" y="23"/>
                </a:moveTo>
                <a:cubicBezTo>
                  <a:pt x="121" y="8"/>
                  <a:pt x="101" y="0"/>
                  <a:pt x="80" y="0"/>
                </a:cubicBezTo>
                <a:cubicBezTo>
                  <a:pt x="59" y="0"/>
                  <a:pt x="39" y="8"/>
                  <a:pt x="23" y="23"/>
                </a:cubicBezTo>
                <a:cubicBezTo>
                  <a:pt x="8" y="39"/>
                  <a:pt x="0" y="59"/>
                  <a:pt x="0" y="80"/>
                </a:cubicBezTo>
                <a:cubicBezTo>
                  <a:pt x="0" y="101"/>
                  <a:pt x="8" y="121"/>
                  <a:pt x="23" y="137"/>
                </a:cubicBezTo>
                <a:cubicBezTo>
                  <a:pt x="39" y="152"/>
                  <a:pt x="59" y="160"/>
                  <a:pt x="80" y="160"/>
                </a:cubicBezTo>
                <a:cubicBezTo>
                  <a:pt x="101" y="160"/>
                  <a:pt x="121" y="152"/>
                  <a:pt x="137" y="137"/>
                </a:cubicBezTo>
                <a:cubicBezTo>
                  <a:pt x="152" y="121"/>
                  <a:pt x="160" y="101"/>
                  <a:pt x="160" y="80"/>
                </a:cubicBezTo>
                <a:cubicBezTo>
                  <a:pt x="160" y="59"/>
                  <a:pt x="152" y="39"/>
                  <a:pt x="137" y="23"/>
                </a:cubicBezTo>
                <a:close/>
                <a:moveTo>
                  <a:pt x="117" y="34"/>
                </a:moveTo>
                <a:cubicBezTo>
                  <a:pt x="121" y="20"/>
                  <a:pt x="121" y="20"/>
                  <a:pt x="121" y="20"/>
                </a:cubicBezTo>
                <a:cubicBezTo>
                  <a:pt x="135" y="29"/>
                  <a:pt x="146" y="44"/>
                  <a:pt x="150" y="60"/>
                </a:cubicBezTo>
                <a:cubicBezTo>
                  <a:pt x="148" y="61"/>
                  <a:pt x="148" y="61"/>
                  <a:pt x="148" y="61"/>
                </a:cubicBezTo>
                <a:cubicBezTo>
                  <a:pt x="146" y="61"/>
                  <a:pt x="143" y="63"/>
                  <a:pt x="143" y="66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38" y="66"/>
                  <a:pt x="138" y="66"/>
                  <a:pt x="138" y="66"/>
                </a:cubicBezTo>
                <a:cubicBezTo>
                  <a:pt x="135" y="64"/>
                  <a:pt x="132" y="64"/>
                  <a:pt x="130" y="65"/>
                </a:cubicBezTo>
                <a:cubicBezTo>
                  <a:pt x="125" y="68"/>
                  <a:pt x="125" y="68"/>
                  <a:pt x="125" y="68"/>
                </a:cubicBezTo>
                <a:cubicBezTo>
                  <a:pt x="122" y="69"/>
                  <a:pt x="121" y="72"/>
                  <a:pt x="121" y="75"/>
                </a:cubicBezTo>
                <a:cubicBezTo>
                  <a:pt x="121" y="78"/>
                  <a:pt x="123" y="80"/>
                  <a:pt x="125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6" y="81"/>
                  <a:pt x="126" y="81"/>
                  <a:pt x="126" y="81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22" y="85"/>
                  <a:pt x="122" y="85"/>
                  <a:pt x="122" y="85"/>
                </a:cubicBezTo>
                <a:cubicBezTo>
                  <a:pt x="113" y="79"/>
                  <a:pt x="113" y="79"/>
                  <a:pt x="113" y="79"/>
                </a:cubicBezTo>
                <a:cubicBezTo>
                  <a:pt x="111" y="78"/>
                  <a:pt x="109" y="78"/>
                  <a:pt x="106" y="79"/>
                </a:cubicBezTo>
                <a:cubicBezTo>
                  <a:pt x="104" y="80"/>
                  <a:pt x="103" y="82"/>
                  <a:pt x="102" y="84"/>
                </a:cubicBezTo>
                <a:cubicBezTo>
                  <a:pt x="102" y="89"/>
                  <a:pt x="102" y="89"/>
                  <a:pt x="102" y="89"/>
                </a:cubicBezTo>
                <a:cubicBezTo>
                  <a:pt x="101" y="91"/>
                  <a:pt x="102" y="93"/>
                  <a:pt x="104" y="95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08" y="99"/>
                  <a:pt x="108" y="99"/>
                  <a:pt x="108" y="100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100" y="112"/>
                  <a:pt x="100" y="113"/>
                  <a:pt x="100" y="115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99" y="131"/>
                  <a:pt x="99" y="131"/>
                  <a:pt x="99" y="13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9" y="141"/>
                  <a:pt x="89" y="141"/>
                  <a:pt x="89" y="141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82" y="137"/>
                  <a:pt x="82" y="137"/>
                </a:cubicBezTo>
                <a:cubicBezTo>
                  <a:pt x="82" y="137"/>
                  <a:pt x="79" y="123"/>
                  <a:pt x="79" y="123"/>
                </a:cubicBezTo>
                <a:cubicBezTo>
                  <a:pt x="76" y="115"/>
                  <a:pt x="76" y="115"/>
                  <a:pt x="76" y="115"/>
                </a:cubicBezTo>
                <a:cubicBezTo>
                  <a:pt x="75" y="112"/>
                  <a:pt x="73" y="110"/>
                  <a:pt x="70" y="110"/>
                </a:cubicBezTo>
                <a:cubicBezTo>
                  <a:pt x="57" y="109"/>
                  <a:pt x="57" y="109"/>
                  <a:pt x="57" y="109"/>
                </a:cubicBezTo>
                <a:cubicBezTo>
                  <a:pt x="56" y="109"/>
                  <a:pt x="56" y="109"/>
                  <a:pt x="56" y="109"/>
                </a:cubicBezTo>
                <a:cubicBezTo>
                  <a:pt x="49" y="96"/>
                  <a:pt x="49" y="96"/>
                  <a:pt x="49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51" y="83"/>
                  <a:pt x="51" y="83"/>
                  <a:pt x="51" y="83"/>
                </a:cubicBezTo>
                <a:cubicBezTo>
                  <a:pt x="51" y="83"/>
                  <a:pt x="51" y="83"/>
                  <a:pt x="51" y="83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74" y="79"/>
                  <a:pt x="74" y="79"/>
                  <a:pt x="74" y="79"/>
                </a:cubicBezTo>
                <a:cubicBezTo>
                  <a:pt x="74" y="79"/>
                  <a:pt x="75" y="80"/>
                  <a:pt x="76" y="80"/>
                </a:cubicBezTo>
                <a:cubicBezTo>
                  <a:pt x="91" y="81"/>
                  <a:pt x="91" y="81"/>
                  <a:pt x="91" y="81"/>
                </a:cubicBezTo>
                <a:cubicBezTo>
                  <a:pt x="93" y="81"/>
                  <a:pt x="95" y="81"/>
                  <a:pt x="96" y="80"/>
                </a:cubicBezTo>
                <a:cubicBezTo>
                  <a:pt x="107" y="73"/>
                  <a:pt x="107" y="73"/>
                  <a:pt x="107" y="73"/>
                </a:cubicBezTo>
                <a:cubicBezTo>
                  <a:pt x="109" y="71"/>
                  <a:pt x="110" y="67"/>
                  <a:pt x="109" y="64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07" y="59"/>
                  <a:pt x="104" y="58"/>
                  <a:pt x="102" y="57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73" y="56"/>
                  <a:pt x="73" y="56"/>
                  <a:pt x="73" y="56"/>
                </a:cubicBezTo>
                <a:cubicBezTo>
                  <a:pt x="82" y="53"/>
                  <a:pt x="82" y="53"/>
                  <a:pt x="82" y="53"/>
                </a:cubicBezTo>
                <a:cubicBezTo>
                  <a:pt x="83" y="53"/>
                  <a:pt x="84" y="52"/>
                  <a:pt x="85" y="52"/>
                </a:cubicBezTo>
                <a:cubicBezTo>
                  <a:pt x="95" y="42"/>
                  <a:pt x="95" y="42"/>
                  <a:pt x="95" y="42"/>
                </a:cubicBezTo>
                <a:cubicBezTo>
                  <a:pt x="95" y="42"/>
                  <a:pt x="95" y="42"/>
                  <a:pt x="95" y="42"/>
                </a:cubicBezTo>
                <a:cubicBezTo>
                  <a:pt x="111" y="40"/>
                  <a:pt x="111" y="40"/>
                  <a:pt x="111" y="40"/>
                </a:cubicBezTo>
                <a:cubicBezTo>
                  <a:pt x="114" y="40"/>
                  <a:pt x="117" y="37"/>
                  <a:pt x="117" y="34"/>
                </a:cubicBezTo>
                <a:close/>
                <a:moveTo>
                  <a:pt x="63" y="29"/>
                </a:moveTo>
                <a:cubicBezTo>
                  <a:pt x="69" y="17"/>
                  <a:pt x="69" y="17"/>
                  <a:pt x="69" y="17"/>
                </a:cubicBezTo>
                <a:cubicBezTo>
                  <a:pt x="70" y="16"/>
                  <a:pt x="71" y="14"/>
                  <a:pt x="70" y="12"/>
                </a:cubicBezTo>
                <a:cubicBezTo>
                  <a:pt x="69" y="8"/>
                  <a:pt x="69" y="8"/>
                  <a:pt x="69" y="8"/>
                </a:cubicBezTo>
                <a:cubicBezTo>
                  <a:pt x="73" y="7"/>
                  <a:pt x="76" y="7"/>
                  <a:pt x="80" y="7"/>
                </a:cubicBezTo>
                <a:cubicBezTo>
                  <a:pt x="84" y="7"/>
                  <a:pt x="87" y="7"/>
                  <a:pt x="91" y="8"/>
                </a:cubicBezTo>
                <a:cubicBezTo>
                  <a:pt x="91" y="8"/>
                  <a:pt x="90" y="9"/>
                  <a:pt x="90" y="9"/>
                </a:cubicBezTo>
                <a:cubicBezTo>
                  <a:pt x="81" y="12"/>
                  <a:pt x="81" y="12"/>
                  <a:pt x="81" y="12"/>
                </a:cubicBezTo>
                <a:cubicBezTo>
                  <a:pt x="80" y="13"/>
                  <a:pt x="79" y="14"/>
                  <a:pt x="78" y="15"/>
                </a:cubicBezTo>
                <a:cubicBezTo>
                  <a:pt x="65" y="30"/>
                  <a:pt x="65" y="30"/>
                  <a:pt x="65" y="30"/>
                </a:cubicBezTo>
                <a:cubicBezTo>
                  <a:pt x="65" y="30"/>
                  <a:pt x="65" y="30"/>
                  <a:pt x="64" y="30"/>
                </a:cubicBezTo>
                <a:cubicBezTo>
                  <a:pt x="64" y="30"/>
                  <a:pt x="64" y="30"/>
                  <a:pt x="63" y="30"/>
                </a:cubicBezTo>
                <a:cubicBezTo>
                  <a:pt x="63" y="29"/>
                  <a:pt x="63" y="29"/>
                  <a:pt x="63" y="29"/>
                </a:cubicBezTo>
                <a:close/>
                <a:moveTo>
                  <a:pt x="32" y="25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9"/>
                  <a:pt x="31" y="41"/>
                  <a:pt x="28" y="43"/>
                </a:cubicBezTo>
                <a:cubicBezTo>
                  <a:pt x="21" y="48"/>
                  <a:pt x="21" y="48"/>
                  <a:pt x="21" y="48"/>
                </a:cubicBezTo>
                <a:cubicBezTo>
                  <a:pt x="19" y="49"/>
                  <a:pt x="17" y="51"/>
                  <a:pt x="16" y="52"/>
                </a:cubicBezTo>
                <a:cubicBezTo>
                  <a:pt x="9" y="62"/>
                  <a:pt x="9" y="62"/>
                  <a:pt x="9" y="62"/>
                </a:cubicBezTo>
                <a:cubicBezTo>
                  <a:pt x="13" y="48"/>
                  <a:pt x="21" y="35"/>
                  <a:pt x="32" y="25"/>
                </a:cubicBezTo>
                <a:close/>
                <a:moveTo>
                  <a:pt x="37" y="130"/>
                </a:moveTo>
                <a:cubicBezTo>
                  <a:pt x="36" y="138"/>
                  <a:pt x="36" y="138"/>
                  <a:pt x="36" y="138"/>
                </a:cubicBezTo>
                <a:cubicBezTo>
                  <a:pt x="25" y="129"/>
                  <a:pt x="16" y="117"/>
                  <a:pt x="11" y="104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6" y="104"/>
                  <a:pt x="17" y="104"/>
                  <a:pt x="17" y="104"/>
                </a:cubicBezTo>
                <a:cubicBezTo>
                  <a:pt x="26" y="119"/>
                  <a:pt x="26" y="119"/>
                  <a:pt x="26" y="119"/>
                </a:cubicBezTo>
                <a:cubicBezTo>
                  <a:pt x="26" y="119"/>
                  <a:pt x="27" y="120"/>
                  <a:pt x="28" y="120"/>
                </a:cubicBezTo>
                <a:cubicBezTo>
                  <a:pt x="36" y="128"/>
                  <a:pt x="36" y="128"/>
                  <a:pt x="36" y="128"/>
                </a:cubicBezTo>
                <a:cubicBezTo>
                  <a:pt x="37" y="129"/>
                  <a:pt x="37" y="129"/>
                  <a:pt x="37" y="130"/>
                </a:cubicBezTo>
                <a:close/>
                <a:moveTo>
                  <a:pt x="80" y="153"/>
                </a:moveTo>
                <a:cubicBezTo>
                  <a:pt x="66" y="153"/>
                  <a:pt x="54" y="149"/>
                  <a:pt x="43" y="143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4" y="128"/>
                  <a:pt x="43" y="125"/>
                  <a:pt x="41" y="123"/>
                </a:cubicBezTo>
                <a:cubicBezTo>
                  <a:pt x="41" y="123"/>
                  <a:pt x="32" y="115"/>
                  <a:pt x="32" y="115"/>
                </a:cubicBezTo>
                <a:cubicBezTo>
                  <a:pt x="23" y="101"/>
                  <a:pt x="23" y="101"/>
                  <a:pt x="23" y="101"/>
                </a:cubicBezTo>
                <a:cubicBezTo>
                  <a:pt x="21" y="98"/>
                  <a:pt x="19" y="97"/>
                  <a:pt x="16" y="97"/>
                </a:cubicBezTo>
                <a:cubicBezTo>
                  <a:pt x="9" y="97"/>
                  <a:pt x="9" y="97"/>
                  <a:pt x="9" y="97"/>
                </a:cubicBezTo>
                <a:cubicBezTo>
                  <a:pt x="8" y="91"/>
                  <a:pt x="7" y="86"/>
                  <a:pt x="7" y="80"/>
                </a:cubicBezTo>
                <a:cubicBezTo>
                  <a:pt x="7" y="79"/>
                  <a:pt x="7" y="79"/>
                  <a:pt x="7" y="78"/>
                </a:cubicBezTo>
                <a:cubicBezTo>
                  <a:pt x="22" y="56"/>
                  <a:pt x="22" y="56"/>
                  <a:pt x="22" y="56"/>
                </a:cubicBezTo>
                <a:cubicBezTo>
                  <a:pt x="23" y="55"/>
                  <a:pt x="24" y="54"/>
                  <a:pt x="25" y="54"/>
                </a:cubicBezTo>
                <a:cubicBezTo>
                  <a:pt x="32" y="49"/>
                  <a:pt x="32" y="49"/>
                  <a:pt x="32" y="49"/>
                </a:cubicBezTo>
                <a:cubicBezTo>
                  <a:pt x="37" y="46"/>
                  <a:pt x="39" y="41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46" y="15"/>
                  <a:pt x="54" y="11"/>
                  <a:pt x="62" y="9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4"/>
                  <a:pt x="63" y="14"/>
                </a:cubicBezTo>
                <a:cubicBezTo>
                  <a:pt x="57" y="25"/>
                  <a:pt x="57" y="25"/>
                  <a:pt x="57" y="25"/>
                </a:cubicBezTo>
                <a:cubicBezTo>
                  <a:pt x="57" y="26"/>
                  <a:pt x="56" y="28"/>
                  <a:pt x="56" y="28"/>
                </a:cubicBezTo>
                <a:cubicBezTo>
                  <a:pt x="56" y="30"/>
                  <a:pt x="56" y="33"/>
                  <a:pt x="58" y="35"/>
                </a:cubicBezTo>
                <a:cubicBezTo>
                  <a:pt x="60" y="36"/>
                  <a:pt x="62" y="37"/>
                  <a:pt x="64" y="37"/>
                </a:cubicBezTo>
                <a:cubicBezTo>
                  <a:pt x="64" y="37"/>
                  <a:pt x="68" y="38"/>
                  <a:pt x="70" y="35"/>
                </a:cubicBezTo>
                <a:cubicBezTo>
                  <a:pt x="84" y="19"/>
                  <a:pt x="84" y="19"/>
                  <a:pt x="84" y="19"/>
                </a:cubicBezTo>
                <a:cubicBezTo>
                  <a:pt x="84" y="19"/>
                  <a:pt x="84" y="19"/>
                  <a:pt x="84" y="19"/>
                </a:cubicBezTo>
                <a:cubicBezTo>
                  <a:pt x="92" y="15"/>
                  <a:pt x="92" y="15"/>
                  <a:pt x="92" y="15"/>
                </a:cubicBezTo>
                <a:cubicBezTo>
                  <a:pt x="94" y="15"/>
                  <a:pt x="95" y="14"/>
                  <a:pt x="96" y="13"/>
                </a:cubicBezTo>
                <a:cubicBezTo>
                  <a:pt x="99" y="10"/>
                  <a:pt x="99" y="10"/>
                  <a:pt x="99" y="10"/>
                </a:cubicBezTo>
                <a:cubicBezTo>
                  <a:pt x="104" y="11"/>
                  <a:pt x="110" y="13"/>
                  <a:pt x="115" y="16"/>
                </a:cubicBezTo>
                <a:cubicBezTo>
                  <a:pt x="115" y="16"/>
                  <a:pt x="111" y="33"/>
                  <a:pt x="111" y="33"/>
                </a:cubicBezTo>
                <a:cubicBezTo>
                  <a:pt x="111" y="33"/>
                  <a:pt x="111" y="33"/>
                  <a:pt x="110" y="33"/>
                </a:cubicBezTo>
                <a:cubicBezTo>
                  <a:pt x="95" y="34"/>
                  <a:pt x="95" y="34"/>
                  <a:pt x="95" y="34"/>
                </a:cubicBezTo>
                <a:cubicBezTo>
                  <a:pt x="93" y="35"/>
                  <a:pt x="91" y="35"/>
                  <a:pt x="90" y="36"/>
                </a:cubicBezTo>
                <a:cubicBezTo>
                  <a:pt x="80" y="46"/>
                  <a:pt x="80" y="46"/>
                  <a:pt x="80" y="46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ubicBezTo>
                  <a:pt x="68" y="50"/>
                  <a:pt x="66" y="52"/>
                  <a:pt x="66" y="55"/>
                </a:cubicBezTo>
                <a:cubicBezTo>
                  <a:pt x="65" y="58"/>
                  <a:pt x="67" y="61"/>
                  <a:pt x="69" y="62"/>
                </a:cubicBezTo>
                <a:cubicBezTo>
                  <a:pt x="70" y="63"/>
                  <a:pt x="71" y="63"/>
                  <a:pt x="72" y="63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92" y="74"/>
                  <a:pt x="92" y="74"/>
                  <a:pt x="92" y="74"/>
                </a:cubicBezTo>
                <a:cubicBezTo>
                  <a:pt x="92" y="74"/>
                  <a:pt x="92" y="74"/>
                  <a:pt x="92" y="74"/>
                </a:cubicBezTo>
                <a:cubicBezTo>
                  <a:pt x="76" y="73"/>
                  <a:pt x="76" y="73"/>
                  <a:pt x="76" y="73"/>
                </a:cubicBezTo>
                <a:cubicBezTo>
                  <a:pt x="65" y="68"/>
                  <a:pt x="65" y="68"/>
                  <a:pt x="65" y="68"/>
                </a:cubicBezTo>
                <a:cubicBezTo>
                  <a:pt x="63" y="67"/>
                  <a:pt x="60" y="67"/>
                  <a:pt x="58" y="69"/>
                </a:cubicBezTo>
                <a:cubicBezTo>
                  <a:pt x="47" y="77"/>
                  <a:pt x="47" y="77"/>
                  <a:pt x="47" y="77"/>
                </a:cubicBezTo>
                <a:cubicBezTo>
                  <a:pt x="45" y="79"/>
                  <a:pt x="44" y="80"/>
                  <a:pt x="44" y="82"/>
                </a:cubicBezTo>
                <a:cubicBezTo>
                  <a:pt x="42" y="95"/>
                  <a:pt x="42" y="95"/>
                  <a:pt x="42" y="95"/>
                </a:cubicBezTo>
                <a:cubicBezTo>
                  <a:pt x="42" y="96"/>
                  <a:pt x="42" y="98"/>
                  <a:pt x="43" y="99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51" y="114"/>
                  <a:pt x="54" y="116"/>
                  <a:pt x="56" y="116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69" y="117"/>
                  <a:pt x="69" y="117"/>
                  <a:pt x="69" y="117"/>
                </a:cubicBezTo>
                <a:cubicBezTo>
                  <a:pt x="72" y="125"/>
                  <a:pt x="72" y="125"/>
                  <a:pt x="72" y="125"/>
                </a:cubicBezTo>
                <a:cubicBezTo>
                  <a:pt x="75" y="139"/>
                  <a:pt x="75" y="139"/>
                  <a:pt x="75" y="139"/>
                </a:cubicBezTo>
                <a:cubicBezTo>
                  <a:pt x="76" y="141"/>
                  <a:pt x="77" y="142"/>
                  <a:pt x="79" y="144"/>
                </a:cubicBezTo>
                <a:cubicBezTo>
                  <a:pt x="85" y="147"/>
                  <a:pt x="85" y="147"/>
                  <a:pt x="85" y="147"/>
                </a:cubicBezTo>
                <a:cubicBezTo>
                  <a:pt x="86" y="148"/>
                  <a:pt x="88" y="148"/>
                  <a:pt x="89" y="148"/>
                </a:cubicBezTo>
                <a:cubicBezTo>
                  <a:pt x="91" y="148"/>
                  <a:pt x="92" y="148"/>
                  <a:pt x="94" y="146"/>
                </a:cubicBezTo>
                <a:cubicBezTo>
                  <a:pt x="104" y="136"/>
                  <a:pt x="104" y="136"/>
                  <a:pt x="104" y="136"/>
                </a:cubicBezTo>
                <a:cubicBezTo>
                  <a:pt x="105" y="135"/>
                  <a:pt x="106" y="133"/>
                  <a:pt x="106" y="131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07" y="115"/>
                  <a:pt x="107" y="115"/>
                  <a:pt x="107" y="115"/>
                </a:cubicBezTo>
                <a:cubicBezTo>
                  <a:pt x="114" y="103"/>
                  <a:pt x="114" y="103"/>
                  <a:pt x="114" y="103"/>
                </a:cubicBezTo>
                <a:cubicBezTo>
                  <a:pt x="116" y="100"/>
                  <a:pt x="116" y="97"/>
                  <a:pt x="113" y="94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90"/>
                  <a:pt x="109" y="90"/>
                  <a:pt x="109" y="90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09" y="85"/>
                  <a:pt x="109" y="85"/>
                  <a:pt x="109" y="85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21" y="93"/>
                  <a:pt x="125" y="93"/>
                  <a:pt x="128" y="90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3" y="84"/>
                  <a:pt x="133" y="82"/>
                  <a:pt x="133" y="80"/>
                </a:cubicBezTo>
                <a:cubicBezTo>
                  <a:pt x="132" y="77"/>
                  <a:pt x="130" y="75"/>
                  <a:pt x="128" y="75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28" y="74"/>
                  <a:pt x="128" y="74"/>
                  <a:pt x="128" y="74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3" y="71"/>
                  <a:pt x="133" y="71"/>
                  <a:pt x="133" y="72"/>
                </a:cubicBezTo>
                <a:cubicBezTo>
                  <a:pt x="138" y="75"/>
                  <a:pt x="138" y="75"/>
                  <a:pt x="138" y="75"/>
                </a:cubicBezTo>
                <a:cubicBezTo>
                  <a:pt x="140" y="76"/>
                  <a:pt x="142" y="77"/>
                  <a:pt x="144" y="76"/>
                </a:cubicBezTo>
                <a:cubicBezTo>
                  <a:pt x="147" y="75"/>
                  <a:pt x="148" y="73"/>
                  <a:pt x="149" y="71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0" y="68"/>
                  <a:pt x="150" y="68"/>
                  <a:pt x="150" y="68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3" y="71"/>
                  <a:pt x="153" y="76"/>
                  <a:pt x="153" y="80"/>
                </a:cubicBezTo>
                <a:cubicBezTo>
                  <a:pt x="153" y="120"/>
                  <a:pt x="120" y="153"/>
                  <a:pt x="80" y="1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2" name="Freeform 133">
            <a:extLst>
              <a:ext uri="{FF2B5EF4-FFF2-40B4-BE49-F238E27FC236}">
                <a16:creationId xmlns:a16="http://schemas.microsoft.com/office/drawing/2014/main" id="{882FC73F-6E3C-4508-AA84-F180783B8F2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68465" y="1858805"/>
            <a:ext cx="467559" cy="462320"/>
          </a:xfrm>
          <a:custGeom>
            <a:avLst/>
            <a:gdLst>
              <a:gd name="T0" fmla="*/ 152 w 166"/>
              <a:gd name="T1" fmla="*/ 43 h 163"/>
              <a:gd name="T2" fmla="*/ 104 w 166"/>
              <a:gd name="T3" fmla="*/ 6 h 163"/>
              <a:gd name="T4" fmla="*/ 43 w 166"/>
              <a:gd name="T5" fmla="*/ 14 h 163"/>
              <a:gd name="T6" fmla="*/ 6 w 166"/>
              <a:gd name="T7" fmla="*/ 62 h 163"/>
              <a:gd name="T8" fmla="*/ 14 w 166"/>
              <a:gd name="T9" fmla="*/ 123 h 163"/>
              <a:gd name="T10" fmla="*/ 62 w 166"/>
              <a:gd name="T11" fmla="*/ 160 h 163"/>
              <a:gd name="T12" fmla="*/ 83 w 166"/>
              <a:gd name="T13" fmla="*/ 163 h 163"/>
              <a:gd name="T14" fmla="*/ 123 w 166"/>
              <a:gd name="T15" fmla="*/ 152 h 163"/>
              <a:gd name="T16" fmla="*/ 160 w 166"/>
              <a:gd name="T17" fmla="*/ 104 h 163"/>
              <a:gd name="T18" fmla="*/ 152 w 166"/>
              <a:gd name="T19" fmla="*/ 43 h 163"/>
              <a:gd name="T20" fmla="*/ 152 w 166"/>
              <a:gd name="T21" fmla="*/ 102 h 163"/>
              <a:gd name="T22" fmla="*/ 119 w 166"/>
              <a:gd name="T23" fmla="*/ 145 h 163"/>
              <a:gd name="T24" fmla="*/ 64 w 166"/>
              <a:gd name="T25" fmla="*/ 152 h 163"/>
              <a:gd name="T26" fmla="*/ 21 w 166"/>
              <a:gd name="T27" fmla="*/ 119 h 163"/>
              <a:gd name="T28" fmla="*/ 14 w 166"/>
              <a:gd name="T29" fmla="*/ 64 h 163"/>
              <a:gd name="T30" fmla="*/ 47 w 166"/>
              <a:gd name="T31" fmla="*/ 21 h 163"/>
              <a:gd name="T32" fmla="*/ 83 w 166"/>
              <a:gd name="T33" fmla="*/ 11 h 163"/>
              <a:gd name="T34" fmla="*/ 102 w 166"/>
              <a:gd name="T35" fmla="*/ 14 h 163"/>
              <a:gd name="T36" fmla="*/ 145 w 166"/>
              <a:gd name="T37" fmla="*/ 47 h 163"/>
              <a:gd name="T38" fmla="*/ 152 w 166"/>
              <a:gd name="T39" fmla="*/ 102 h 163"/>
              <a:gd name="T40" fmla="*/ 121 w 166"/>
              <a:gd name="T41" fmla="*/ 75 h 163"/>
              <a:gd name="T42" fmla="*/ 70 w 166"/>
              <a:gd name="T43" fmla="*/ 46 h 163"/>
              <a:gd name="T44" fmla="*/ 61 w 166"/>
              <a:gd name="T45" fmla="*/ 46 h 163"/>
              <a:gd name="T46" fmla="*/ 57 w 166"/>
              <a:gd name="T47" fmla="*/ 53 h 163"/>
              <a:gd name="T48" fmla="*/ 57 w 166"/>
              <a:gd name="T49" fmla="*/ 113 h 163"/>
              <a:gd name="T50" fmla="*/ 61 w 166"/>
              <a:gd name="T51" fmla="*/ 120 h 163"/>
              <a:gd name="T52" fmla="*/ 66 w 166"/>
              <a:gd name="T53" fmla="*/ 121 h 163"/>
              <a:gd name="T54" fmla="*/ 70 w 166"/>
              <a:gd name="T55" fmla="*/ 120 h 163"/>
              <a:gd name="T56" fmla="*/ 121 w 166"/>
              <a:gd name="T57" fmla="*/ 91 h 163"/>
              <a:gd name="T58" fmla="*/ 126 w 166"/>
              <a:gd name="T59" fmla="*/ 83 h 163"/>
              <a:gd name="T60" fmla="*/ 121 w 166"/>
              <a:gd name="T61" fmla="*/ 75 h 163"/>
              <a:gd name="T62" fmla="*/ 117 w 166"/>
              <a:gd name="T63" fmla="*/ 83 h 163"/>
              <a:gd name="T64" fmla="*/ 66 w 166"/>
              <a:gd name="T65" fmla="*/ 113 h 163"/>
              <a:gd name="T66" fmla="*/ 65 w 166"/>
              <a:gd name="T67" fmla="*/ 113 h 163"/>
              <a:gd name="T68" fmla="*/ 65 w 166"/>
              <a:gd name="T69" fmla="*/ 113 h 163"/>
              <a:gd name="T70" fmla="*/ 65 w 166"/>
              <a:gd name="T71" fmla="*/ 53 h 163"/>
              <a:gd name="T72" fmla="*/ 65 w 166"/>
              <a:gd name="T73" fmla="*/ 53 h 163"/>
              <a:gd name="T74" fmla="*/ 66 w 166"/>
              <a:gd name="T75" fmla="*/ 53 h 163"/>
              <a:gd name="T76" fmla="*/ 66 w 166"/>
              <a:gd name="T77" fmla="*/ 53 h 163"/>
              <a:gd name="T78" fmla="*/ 117 w 166"/>
              <a:gd name="T79" fmla="*/ 83 h 163"/>
              <a:gd name="T80" fmla="*/ 117 w 166"/>
              <a:gd name="T81" fmla="*/ 83 h 163"/>
              <a:gd name="T82" fmla="*/ 117 w 166"/>
              <a:gd name="T83" fmla="*/ 83 h 163"/>
              <a:gd name="T84" fmla="*/ 132 w 166"/>
              <a:gd name="T85" fmla="*/ 45 h 163"/>
              <a:gd name="T86" fmla="*/ 91 w 166"/>
              <a:gd name="T87" fmla="*/ 21 h 163"/>
              <a:gd name="T88" fmla="*/ 87 w 166"/>
              <a:gd name="T89" fmla="*/ 25 h 163"/>
              <a:gd name="T90" fmla="*/ 90 w 166"/>
              <a:gd name="T91" fmla="*/ 30 h 163"/>
              <a:gd name="T92" fmla="*/ 126 w 166"/>
              <a:gd name="T93" fmla="*/ 50 h 163"/>
              <a:gd name="T94" fmla="*/ 129 w 166"/>
              <a:gd name="T95" fmla="*/ 52 h 163"/>
              <a:gd name="T96" fmla="*/ 131 w 166"/>
              <a:gd name="T97" fmla="*/ 51 h 163"/>
              <a:gd name="T98" fmla="*/ 132 w 166"/>
              <a:gd name="T99" fmla="*/ 45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6" h="163">
                <a:moveTo>
                  <a:pt x="152" y="43"/>
                </a:moveTo>
                <a:cubicBezTo>
                  <a:pt x="142" y="25"/>
                  <a:pt x="124" y="11"/>
                  <a:pt x="104" y="6"/>
                </a:cubicBezTo>
                <a:cubicBezTo>
                  <a:pt x="83" y="0"/>
                  <a:pt x="62" y="3"/>
                  <a:pt x="43" y="14"/>
                </a:cubicBezTo>
                <a:cubicBezTo>
                  <a:pt x="25" y="24"/>
                  <a:pt x="11" y="42"/>
                  <a:pt x="6" y="62"/>
                </a:cubicBezTo>
                <a:cubicBezTo>
                  <a:pt x="0" y="83"/>
                  <a:pt x="3" y="104"/>
                  <a:pt x="14" y="123"/>
                </a:cubicBezTo>
                <a:cubicBezTo>
                  <a:pt x="24" y="141"/>
                  <a:pt x="42" y="155"/>
                  <a:pt x="62" y="160"/>
                </a:cubicBezTo>
                <a:cubicBezTo>
                  <a:pt x="69" y="162"/>
                  <a:pt x="76" y="163"/>
                  <a:pt x="83" y="163"/>
                </a:cubicBezTo>
                <a:cubicBezTo>
                  <a:pt x="97" y="163"/>
                  <a:pt x="111" y="159"/>
                  <a:pt x="123" y="152"/>
                </a:cubicBezTo>
                <a:cubicBezTo>
                  <a:pt x="141" y="142"/>
                  <a:pt x="155" y="124"/>
                  <a:pt x="160" y="104"/>
                </a:cubicBezTo>
                <a:cubicBezTo>
                  <a:pt x="166" y="83"/>
                  <a:pt x="163" y="62"/>
                  <a:pt x="152" y="43"/>
                </a:cubicBezTo>
                <a:close/>
                <a:moveTo>
                  <a:pt x="152" y="102"/>
                </a:moveTo>
                <a:cubicBezTo>
                  <a:pt x="147" y="120"/>
                  <a:pt x="135" y="135"/>
                  <a:pt x="119" y="145"/>
                </a:cubicBezTo>
                <a:cubicBezTo>
                  <a:pt x="102" y="155"/>
                  <a:pt x="83" y="157"/>
                  <a:pt x="64" y="152"/>
                </a:cubicBezTo>
                <a:cubicBezTo>
                  <a:pt x="46" y="147"/>
                  <a:pt x="31" y="135"/>
                  <a:pt x="21" y="119"/>
                </a:cubicBezTo>
                <a:cubicBezTo>
                  <a:pt x="11" y="102"/>
                  <a:pt x="9" y="83"/>
                  <a:pt x="14" y="64"/>
                </a:cubicBezTo>
                <a:cubicBezTo>
                  <a:pt x="19" y="46"/>
                  <a:pt x="31" y="31"/>
                  <a:pt x="47" y="21"/>
                </a:cubicBezTo>
                <a:cubicBezTo>
                  <a:pt x="58" y="15"/>
                  <a:pt x="70" y="11"/>
                  <a:pt x="83" y="11"/>
                </a:cubicBezTo>
                <a:cubicBezTo>
                  <a:pt x="89" y="11"/>
                  <a:pt x="95" y="12"/>
                  <a:pt x="102" y="14"/>
                </a:cubicBezTo>
                <a:cubicBezTo>
                  <a:pt x="120" y="19"/>
                  <a:pt x="135" y="31"/>
                  <a:pt x="145" y="47"/>
                </a:cubicBezTo>
                <a:cubicBezTo>
                  <a:pt x="155" y="64"/>
                  <a:pt x="157" y="83"/>
                  <a:pt x="152" y="102"/>
                </a:cubicBezTo>
                <a:close/>
                <a:moveTo>
                  <a:pt x="121" y="75"/>
                </a:moveTo>
                <a:cubicBezTo>
                  <a:pt x="70" y="46"/>
                  <a:pt x="70" y="46"/>
                  <a:pt x="70" y="46"/>
                </a:cubicBezTo>
                <a:cubicBezTo>
                  <a:pt x="67" y="44"/>
                  <a:pt x="64" y="44"/>
                  <a:pt x="61" y="46"/>
                </a:cubicBezTo>
                <a:cubicBezTo>
                  <a:pt x="59" y="47"/>
                  <a:pt x="57" y="50"/>
                  <a:pt x="57" y="5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57" y="116"/>
                  <a:pt x="59" y="119"/>
                  <a:pt x="61" y="120"/>
                </a:cubicBezTo>
                <a:cubicBezTo>
                  <a:pt x="63" y="121"/>
                  <a:pt x="64" y="121"/>
                  <a:pt x="66" y="121"/>
                </a:cubicBezTo>
                <a:cubicBezTo>
                  <a:pt x="67" y="121"/>
                  <a:pt x="69" y="121"/>
                  <a:pt x="70" y="120"/>
                </a:cubicBezTo>
                <a:cubicBezTo>
                  <a:pt x="121" y="91"/>
                  <a:pt x="121" y="91"/>
                  <a:pt x="121" y="91"/>
                </a:cubicBezTo>
                <a:cubicBezTo>
                  <a:pt x="124" y="89"/>
                  <a:pt x="126" y="86"/>
                  <a:pt x="126" y="83"/>
                </a:cubicBezTo>
                <a:cubicBezTo>
                  <a:pt x="126" y="80"/>
                  <a:pt x="124" y="77"/>
                  <a:pt x="121" y="75"/>
                </a:cubicBezTo>
                <a:close/>
                <a:moveTo>
                  <a:pt x="117" y="83"/>
                </a:moveTo>
                <a:cubicBezTo>
                  <a:pt x="66" y="113"/>
                  <a:pt x="66" y="113"/>
                  <a:pt x="66" y="113"/>
                </a:cubicBezTo>
                <a:cubicBezTo>
                  <a:pt x="66" y="113"/>
                  <a:pt x="66" y="113"/>
                  <a:pt x="65" y="113"/>
                </a:cubicBezTo>
                <a:cubicBezTo>
                  <a:pt x="65" y="113"/>
                  <a:pt x="65" y="113"/>
                  <a:pt x="65" y="11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5" y="53"/>
                  <a:pt x="65" y="53"/>
                </a:cubicBezTo>
                <a:cubicBezTo>
                  <a:pt x="65" y="53"/>
                  <a:pt x="66" y="53"/>
                  <a:pt x="66" y="53"/>
                </a:cubicBezTo>
                <a:cubicBezTo>
                  <a:pt x="66" y="53"/>
                  <a:pt x="66" y="53"/>
                  <a:pt x="66" y="5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17" y="83"/>
                  <a:pt x="117" y="83"/>
                  <a:pt x="117" y="83"/>
                </a:cubicBezTo>
                <a:close/>
                <a:moveTo>
                  <a:pt x="132" y="45"/>
                </a:moveTo>
                <a:cubicBezTo>
                  <a:pt x="122" y="32"/>
                  <a:pt x="107" y="24"/>
                  <a:pt x="91" y="21"/>
                </a:cubicBezTo>
                <a:cubicBezTo>
                  <a:pt x="89" y="21"/>
                  <a:pt x="87" y="23"/>
                  <a:pt x="87" y="25"/>
                </a:cubicBezTo>
                <a:cubicBezTo>
                  <a:pt x="86" y="27"/>
                  <a:pt x="88" y="29"/>
                  <a:pt x="90" y="30"/>
                </a:cubicBezTo>
                <a:cubicBezTo>
                  <a:pt x="104" y="32"/>
                  <a:pt x="117" y="39"/>
                  <a:pt x="126" y="50"/>
                </a:cubicBezTo>
                <a:cubicBezTo>
                  <a:pt x="126" y="51"/>
                  <a:pt x="128" y="52"/>
                  <a:pt x="129" y="52"/>
                </a:cubicBezTo>
                <a:cubicBezTo>
                  <a:pt x="130" y="52"/>
                  <a:pt x="131" y="51"/>
                  <a:pt x="131" y="51"/>
                </a:cubicBezTo>
                <a:cubicBezTo>
                  <a:pt x="133" y="49"/>
                  <a:pt x="134" y="47"/>
                  <a:pt x="132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3" name="Freeform 134">
            <a:extLst>
              <a:ext uri="{FF2B5EF4-FFF2-40B4-BE49-F238E27FC236}">
                <a16:creationId xmlns:a16="http://schemas.microsoft.com/office/drawing/2014/main" id="{635C27D8-0B11-4403-A876-688D26AEA03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2389229"/>
            <a:ext cx="450533" cy="454462"/>
          </a:xfrm>
          <a:custGeom>
            <a:avLst/>
            <a:gdLst>
              <a:gd name="T0" fmla="*/ 80 w 160"/>
              <a:gd name="T1" fmla="*/ 0 h 160"/>
              <a:gd name="T2" fmla="*/ 0 w 160"/>
              <a:gd name="T3" fmla="*/ 80 h 160"/>
              <a:gd name="T4" fmla="*/ 80 w 160"/>
              <a:gd name="T5" fmla="*/ 160 h 160"/>
              <a:gd name="T6" fmla="*/ 160 w 160"/>
              <a:gd name="T7" fmla="*/ 80 h 160"/>
              <a:gd name="T8" fmla="*/ 80 w 160"/>
              <a:gd name="T9" fmla="*/ 0 h 160"/>
              <a:gd name="T10" fmla="*/ 80 w 160"/>
              <a:gd name="T11" fmla="*/ 152 h 160"/>
              <a:gd name="T12" fmla="*/ 8 w 160"/>
              <a:gd name="T13" fmla="*/ 80 h 160"/>
              <a:gd name="T14" fmla="*/ 80 w 160"/>
              <a:gd name="T15" fmla="*/ 8 h 160"/>
              <a:gd name="T16" fmla="*/ 152 w 160"/>
              <a:gd name="T17" fmla="*/ 80 h 160"/>
              <a:gd name="T18" fmla="*/ 80 w 160"/>
              <a:gd name="T19" fmla="*/ 152 h 160"/>
              <a:gd name="T20" fmla="*/ 106 w 160"/>
              <a:gd name="T21" fmla="*/ 36 h 160"/>
              <a:gd name="T22" fmla="*/ 100 w 160"/>
              <a:gd name="T23" fmla="*/ 37 h 160"/>
              <a:gd name="T24" fmla="*/ 102 w 160"/>
              <a:gd name="T25" fmla="*/ 43 h 160"/>
              <a:gd name="T26" fmla="*/ 123 w 160"/>
              <a:gd name="T27" fmla="*/ 80 h 160"/>
              <a:gd name="T28" fmla="*/ 80 w 160"/>
              <a:gd name="T29" fmla="*/ 123 h 160"/>
              <a:gd name="T30" fmla="*/ 37 w 160"/>
              <a:gd name="T31" fmla="*/ 80 h 160"/>
              <a:gd name="T32" fmla="*/ 58 w 160"/>
              <a:gd name="T33" fmla="*/ 43 h 160"/>
              <a:gd name="T34" fmla="*/ 60 w 160"/>
              <a:gd name="T35" fmla="*/ 37 h 160"/>
              <a:gd name="T36" fmla="*/ 54 w 160"/>
              <a:gd name="T37" fmla="*/ 36 h 160"/>
              <a:gd name="T38" fmla="*/ 29 w 160"/>
              <a:gd name="T39" fmla="*/ 80 h 160"/>
              <a:gd name="T40" fmla="*/ 80 w 160"/>
              <a:gd name="T41" fmla="*/ 131 h 160"/>
              <a:gd name="T42" fmla="*/ 131 w 160"/>
              <a:gd name="T43" fmla="*/ 80 h 160"/>
              <a:gd name="T44" fmla="*/ 106 w 160"/>
              <a:gd name="T45" fmla="*/ 36 h 160"/>
              <a:gd name="T46" fmla="*/ 80 w 160"/>
              <a:gd name="T47" fmla="*/ 23 h 160"/>
              <a:gd name="T48" fmla="*/ 76 w 160"/>
              <a:gd name="T49" fmla="*/ 28 h 160"/>
              <a:gd name="T50" fmla="*/ 76 w 160"/>
              <a:gd name="T51" fmla="*/ 80 h 160"/>
              <a:gd name="T52" fmla="*/ 80 w 160"/>
              <a:gd name="T53" fmla="*/ 84 h 160"/>
              <a:gd name="T54" fmla="*/ 84 w 160"/>
              <a:gd name="T55" fmla="*/ 80 h 160"/>
              <a:gd name="T56" fmla="*/ 84 w 160"/>
              <a:gd name="T57" fmla="*/ 28 h 160"/>
              <a:gd name="T58" fmla="*/ 80 w 160"/>
              <a:gd name="T59" fmla="*/ 2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60" h="160"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124" y="160"/>
                  <a:pt x="160" y="124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80" y="152"/>
                </a:moveTo>
                <a:cubicBezTo>
                  <a:pt x="40" y="152"/>
                  <a:pt x="8" y="120"/>
                  <a:pt x="8" y="80"/>
                </a:cubicBezTo>
                <a:cubicBezTo>
                  <a:pt x="8" y="40"/>
                  <a:pt x="40" y="8"/>
                  <a:pt x="80" y="8"/>
                </a:cubicBezTo>
                <a:cubicBezTo>
                  <a:pt x="120" y="8"/>
                  <a:pt x="152" y="40"/>
                  <a:pt x="152" y="80"/>
                </a:cubicBezTo>
                <a:cubicBezTo>
                  <a:pt x="152" y="120"/>
                  <a:pt x="120" y="152"/>
                  <a:pt x="80" y="152"/>
                </a:cubicBezTo>
                <a:close/>
                <a:moveTo>
                  <a:pt x="106" y="36"/>
                </a:moveTo>
                <a:cubicBezTo>
                  <a:pt x="104" y="35"/>
                  <a:pt x="101" y="35"/>
                  <a:pt x="100" y="37"/>
                </a:cubicBezTo>
                <a:cubicBezTo>
                  <a:pt x="99" y="39"/>
                  <a:pt x="100" y="42"/>
                  <a:pt x="102" y="43"/>
                </a:cubicBezTo>
                <a:cubicBezTo>
                  <a:pt x="115" y="51"/>
                  <a:pt x="123" y="65"/>
                  <a:pt x="123" y="80"/>
                </a:cubicBezTo>
                <a:cubicBezTo>
                  <a:pt x="123" y="104"/>
                  <a:pt x="104" y="123"/>
                  <a:pt x="80" y="123"/>
                </a:cubicBezTo>
                <a:cubicBezTo>
                  <a:pt x="56" y="123"/>
                  <a:pt x="37" y="104"/>
                  <a:pt x="37" y="80"/>
                </a:cubicBezTo>
                <a:cubicBezTo>
                  <a:pt x="37" y="65"/>
                  <a:pt x="45" y="51"/>
                  <a:pt x="58" y="43"/>
                </a:cubicBezTo>
                <a:cubicBezTo>
                  <a:pt x="60" y="42"/>
                  <a:pt x="61" y="39"/>
                  <a:pt x="60" y="37"/>
                </a:cubicBezTo>
                <a:cubicBezTo>
                  <a:pt x="59" y="35"/>
                  <a:pt x="56" y="35"/>
                  <a:pt x="54" y="36"/>
                </a:cubicBezTo>
                <a:cubicBezTo>
                  <a:pt x="39" y="45"/>
                  <a:pt x="29" y="62"/>
                  <a:pt x="29" y="80"/>
                </a:cubicBezTo>
                <a:cubicBezTo>
                  <a:pt x="29" y="108"/>
                  <a:pt x="52" y="131"/>
                  <a:pt x="80" y="131"/>
                </a:cubicBezTo>
                <a:cubicBezTo>
                  <a:pt x="108" y="131"/>
                  <a:pt x="131" y="108"/>
                  <a:pt x="131" y="80"/>
                </a:cubicBezTo>
                <a:cubicBezTo>
                  <a:pt x="131" y="62"/>
                  <a:pt x="121" y="45"/>
                  <a:pt x="106" y="36"/>
                </a:cubicBezTo>
                <a:close/>
                <a:moveTo>
                  <a:pt x="80" y="23"/>
                </a:moveTo>
                <a:cubicBezTo>
                  <a:pt x="78" y="23"/>
                  <a:pt x="76" y="25"/>
                  <a:pt x="76" y="28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2"/>
                  <a:pt x="78" y="84"/>
                  <a:pt x="80" y="84"/>
                </a:cubicBezTo>
                <a:cubicBezTo>
                  <a:pt x="82" y="84"/>
                  <a:pt x="84" y="82"/>
                  <a:pt x="84" y="80"/>
                </a:cubicBezTo>
                <a:cubicBezTo>
                  <a:pt x="84" y="28"/>
                  <a:pt x="84" y="28"/>
                  <a:pt x="84" y="28"/>
                </a:cubicBezTo>
                <a:cubicBezTo>
                  <a:pt x="84" y="25"/>
                  <a:pt x="82" y="23"/>
                  <a:pt x="80" y="2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4" name="Freeform 135">
            <a:extLst>
              <a:ext uri="{FF2B5EF4-FFF2-40B4-BE49-F238E27FC236}">
                <a16:creationId xmlns:a16="http://schemas.microsoft.com/office/drawing/2014/main" id="{9BD9F4F7-284B-4CFC-A95E-216430E40A3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2900006"/>
            <a:ext cx="450533" cy="434817"/>
          </a:xfrm>
          <a:custGeom>
            <a:avLst/>
            <a:gdLst>
              <a:gd name="T0" fmla="*/ 84 w 160"/>
              <a:gd name="T1" fmla="*/ 8 h 153"/>
              <a:gd name="T2" fmla="*/ 80 w 160"/>
              <a:gd name="T3" fmla="*/ 0 h 153"/>
              <a:gd name="T4" fmla="*/ 76 w 160"/>
              <a:gd name="T5" fmla="*/ 8 h 153"/>
              <a:gd name="T6" fmla="*/ 0 w 160"/>
              <a:gd name="T7" fmla="*/ 15 h 153"/>
              <a:gd name="T8" fmla="*/ 7 w 160"/>
              <a:gd name="T9" fmla="*/ 29 h 153"/>
              <a:gd name="T10" fmla="*/ 8 w 160"/>
              <a:gd name="T11" fmla="*/ 109 h 153"/>
              <a:gd name="T12" fmla="*/ 76 w 160"/>
              <a:gd name="T13" fmla="*/ 116 h 153"/>
              <a:gd name="T14" fmla="*/ 50 w 160"/>
              <a:gd name="T15" fmla="*/ 146 h 153"/>
              <a:gd name="T16" fmla="*/ 54 w 160"/>
              <a:gd name="T17" fmla="*/ 152 h 153"/>
              <a:gd name="T18" fmla="*/ 76 w 160"/>
              <a:gd name="T19" fmla="*/ 149 h 153"/>
              <a:gd name="T20" fmla="*/ 84 w 160"/>
              <a:gd name="T21" fmla="*/ 149 h 153"/>
              <a:gd name="T22" fmla="*/ 106 w 160"/>
              <a:gd name="T23" fmla="*/ 152 h 153"/>
              <a:gd name="T24" fmla="*/ 111 w 160"/>
              <a:gd name="T25" fmla="*/ 151 h 153"/>
              <a:gd name="T26" fmla="*/ 84 w 160"/>
              <a:gd name="T27" fmla="*/ 127 h 153"/>
              <a:gd name="T28" fmla="*/ 145 w 160"/>
              <a:gd name="T29" fmla="*/ 116 h 153"/>
              <a:gd name="T30" fmla="*/ 152 w 160"/>
              <a:gd name="T31" fmla="*/ 29 h 153"/>
              <a:gd name="T32" fmla="*/ 160 w 160"/>
              <a:gd name="T33" fmla="*/ 21 h 153"/>
              <a:gd name="T34" fmla="*/ 153 w 160"/>
              <a:gd name="T35" fmla="*/ 8 h 153"/>
              <a:gd name="T36" fmla="*/ 15 w 160"/>
              <a:gd name="T37" fmla="*/ 109 h 153"/>
              <a:gd name="T38" fmla="*/ 145 w 160"/>
              <a:gd name="T39" fmla="*/ 29 h 153"/>
              <a:gd name="T40" fmla="*/ 153 w 160"/>
              <a:gd name="T41" fmla="*/ 21 h 153"/>
              <a:gd name="T42" fmla="*/ 7 w 160"/>
              <a:gd name="T43" fmla="*/ 15 h 153"/>
              <a:gd name="T44" fmla="*/ 153 w 160"/>
              <a:gd name="T45" fmla="*/ 21 h 153"/>
              <a:gd name="T46" fmla="*/ 77 w 160"/>
              <a:gd name="T47" fmla="*/ 42 h 153"/>
              <a:gd name="T48" fmla="*/ 52 w 160"/>
              <a:gd name="T49" fmla="*/ 67 h 153"/>
              <a:gd name="T50" fmla="*/ 80 w 160"/>
              <a:gd name="T51" fmla="*/ 101 h 153"/>
              <a:gd name="T52" fmla="*/ 80 w 160"/>
              <a:gd name="T53" fmla="*/ 39 h 153"/>
              <a:gd name="T54" fmla="*/ 55 w 160"/>
              <a:gd name="T55" fmla="*/ 73 h 153"/>
              <a:gd name="T56" fmla="*/ 83 w 160"/>
              <a:gd name="T57" fmla="*/ 70 h 153"/>
              <a:gd name="T58" fmla="*/ 105 w 160"/>
              <a:gd name="T59" fmla="*/ 70 h 153"/>
              <a:gd name="T60" fmla="*/ 69 w 160"/>
              <a:gd name="T61" fmla="*/ 36 h 153"/>
              <a:gd name="T62" fmla="*/ 49 w 160"/>
              <a:gd name="T63" fmla="*/ 62 h 153"/>
              <a:gd name="T64" fmla="*/ 72 w 160"/>
              <a:gd name="T65" fmla="*/ 59 h 153"/>
              <a:gd name="T66" fmla="*/ 69 w 160"/>
              <a:gd name="T67" fmla="*/ 36 h 153"/>
              <a:gd name="T68" fmla="*/ 52 w 160"/>
              <a:gd name="T69" fmla="*/ 56 h 153"/>
              <a:gd name="T70" fmla="*/ 66 w 160"/>
              <a:gd name="T71" fmla="*/ 5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60" h="153">
                <a:moveTo>
                  <a:pt x="153" y="8"/>
                </a:moveTo>
                <a:cubicBezTo>
                  <a:pt x="84" y="8"/>
                  <a:pt x="84" y="8"/>
                  <a:pt x="84" y="8"/>
                </a:cubicBezTo>
                <a:cubicBezTo>
                  <a:pt x="84" y="4"/>
                  <a:pt x="84" y="4"/>
                  <a:pt x="84" y="4"/>
                </a:cubicBezTo>
                <a:cubicBezTo>
                  <a:pt x="84" y="2"/>
                  <a:pt x="82" y="0"/>
                  <a:pt x="80" y="0"/>
                </a:cubicBezTo>
                <a:cubicBezTo>
                  <a:pt x="78" y="0"/>
                  <a:pt x="76" y="2"/>
                  <a:pt x="76" y="4"/>
                </a:cubicBezTo>
                <a:cubicBezTo>
                  <a:pt x="76" y="8"/>
                  <a:pt x="76" y="8"/>
                  <a:pt x="76" y="8"/>
                </a:cubicBezTo>
                <a:cubicBezTo>
                  <a:pt x="7" y="8"/>
                  <a:pt x="7" y="8"/>
                  <a:pt x="7" y="8"/>
                </a:cubicBezTo>
                <a:cubicBezTo>
                  <a:pt x="3" y="8"/>
                  <a:pt x="0" y="11"/>
                  <a:pt x="0" y="15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5"/>
                  <a:pt x="3" y="29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109"/>
                  <a:pt x="8" y="109"/>
                  <a:pt x="8" y="109"/>
                </a:cubicBezTo>
                <a:cubicBezTo>
                  <a:pt x="8" y="113"/>
                  <a:pt x="11" y="116"/>
                  <a:pt x="15" y="116"/>
                </a:cubicBezTo>
                <a:cubicBezTo>
                  <a:pt x="76" y="116"/>
                  <a:pt x="76" y="116"/>
                  <a:pt x="76" y="116"/>
                </a:cubicBezTo>
                <a:cubicBezTo>
                  <a:pt x="76" y="127"/>
                  <a:pt x="76" y="127"/>
                  <a:pt x="76" y="127"/>
                </a:cubicBezTo>
                <a:cubicBezTo>
                  <a:pt x="50" y="146"/>
                  <a:pt x="50" y="146"/>
                  <a:pt x="50" y="146"/>
                </a:cubicBezTo>
                <a:cubicBezTo>
                  <a:pt x="48" y="148"/>
                  <a:pt x="48" y="150"/>
                  <a:pt x="49" y="151"/>
                </a:cubicBezTo>
                <a:cubicBezTo>
                  <a:pt x="50" y="153"/>
                  <a:pt x="53" y="153"/>
                  <a:pt x="54" y="152"/>
                </a:cubicBezTo>
                <a:cubicBezTo>
                  <a:pt x="76" y="136"/>
                  <a:pt x="76" y="136"/>
                  <a:pt x="76" y="136"/>
                </a:cubicBezTo>
                <a:cubicBezTo>
                  <a:pt x="76" y="149"/>
                  <a:pt x="76" y="149"/>
                  <a:pt x="76" y="149"/>
                </a:cubicBezTo>
                <a:cubicBezTo>
                  <a:pt x="76" y="151"/>
                  <a:pt x="78" y="153"/>
                  <a:pt x="80" y="153"/>
                </a:cubicBezTo>
                <a:cubicBezTo>
                  <a:pt x="82" y="153"/>
                  <a:pt x="84" y="151"/>
                  <a:pt x="84" y="149"/>
                </a:cubicBezTo>
                <a:cubicBezTo>
                  <a:pt x="84" y="136"/>
                  <a:pt x="84" y="136"/>
                  <a:pt x="84" y="136"/>
                </a:cubicBezTo>
                <a:cubicBezTo>
                  <a:pt x="106" y="152"/>
                  <a:pt x="106" y="152"/>
                  <a:pt x="106" y="152"/>
                </a:cubicBezTo>
                <a:cubicBezTo>
                  <a:pt x="107" y="153"/>
                  <a:pt x="107" y="153"/>
                  <a:pt x="108" y="153"/>
                </a:cubicBezTo>
                <a:cubicBezTo>
                  <a:pt x="109" y="153"/>
                  <a:pt x="110" y="152"/>
                  <a:pt x="111" y="151"/>
                </a:cubicBezTo>
                <a:cubicBezTo>
                  <a:pt x="112" y="150"/>
                  <a:pt x="112" y="148"/>
                  <a:pt x="110" y="146"/>
                </a:cubicBezTo>
                <a:cubicBezTo>
                  <a:pt x="84" y="127"/>
                  <a:pt x="84" y="127"/>
                  <a:pt x="84" y="127"/>
                </a:cubicBezTo>
                <a:cubicBezTo>
                  <a:pt x="84" y="116"/>
                  <a:pt x="84" y="116"/>
                  <a:pt x="84" y="116"/>
                </a:cubicBezTo>
                <a:cubicBezTo>
                  <a:pt x="145" y="116"/>
                  <a:pt x="145" y="116"/>
                  <a:pt x="145" y="116"/>
                </a:cubicBezTo>
                <a:cubicBezTo>
                  <a:pt x="149" y="116"/>
                  <a:pt x="152" y="113"/>
                  <a:pt x="152" y="109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57" y="29"/>
                  <a:pt x="160" y="25"/>
                  <a:pt x="160" y="21"/>
                </a:cubicBezTo>
                <a:cubicBezTo>
                  <a:pt x="160" y="15"/>
                  <a:pt x="160" y="15"/>
                  <a:pt x="160" y="15"/>
                </a:cubicBezTo>
                <a:cubicBezTo>
                  <a:pt x="160" y="11"/>
                  <a:pt x="157" y="8"/>
                  <a:pt x="153" y="8"/>
                </a:cubicBezTo>
                <a:close/>
                <a:moveTo>
                  <a:pt x="145" y="109"/>
                </a:moveTo>
                <a:cubicBezTo>
                  <a:pt x="15" y="109"/>
                  <a:pt x="15" y="109"/>
                  <a:pt x="15" y="10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45" y="109"/>
                  <a:pt x="145" y="109"/>
                  <a:pt x="145" y="109"/>
                </a:cubicBezTo>
                <a:close/>
                <a:moveTo>
                  <a:pt x="153" y="21"/>
                </a:moveTo>
                <a:cubicBezTo>
                  <a:pt x="7" y="21"/>
                  <a:pt x="7" y="21"/>
                  <a:pt x="7" y="21"/>
                </a:cubicBezTo>
                <a:cubicBezTo>
                  <a:pt x="7" y="15"/>
                  <a:pt x="7" y="15"/>
                  <a:pt x="7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21"/>
                  <a:pt x="153" y="21"/>
                  <a:pt x="153" y="21"/>
                </a:cubicBezTo>
                <a:close/>
                <a:moveTo>
                  <a:pt x="80" y="39"/>
                </a:moveTo>
                <a:cubicBezTo>
                  <a:pt x="78" y="39"/>
                  <a:pt x="77" y="40"/>
                  <a:pt x="77" y="42"/>
                </a:cubicBezTo>
                <a:cubicBezTo>
                  <a:pt x="77" y="67"/>
                  <a:pt x="77" y="67"/>
                  <a:pt x="77" y="67"/>
                </a:cubicBezTo>
                <a:cubicBezTo>
                  <a:pt x="52" y="67"/>
                  <a:pt x="52" y="67"/>
                  <a:pt x="52" y="67"/>
                </a:cubicBezTo>
                <a:cubicBezTo>
                  <a:pt x="50" y="67"/>
                  <a:pt x="49" y="68"/>
                  <a:pt x="49" y="70"/>
                </a:cubicBezTo>
                <a:cubicBezTo>
                  <a:pt x="49" y="87"/>
                  <a:pt x="63" y="101"/>
                  <a:pt x="80" y="101"/>
                </a:cubicBezTo>
                <a:cubicBezTo>
                  <a:pt x="97" y="101"/>
                  <a:pt x="111" y="87"/>
                  <a:pt x="111" y="70"/>
                </a:cubicBezTo>
                <a:cubicBezTo>
                  <a:pt x="111" y="53"/>
                  <a:pt x="97" y="39"/>
                  <a:pt x="80" y="39"/>
                </a:cubicBezTo>
                <a:close/>
                <a:moveTo>
                  <a:pt x="80" y="95"/>
                </a:moveTo>
                <a:cubicBezTo>
                  <a:pt x="67" y="95"/>
                  <a:pt x="57" y="86"/>
                  <a:pt x="55" y="73"/>
                </a:cubicBezTo>
                <a:cubicBezTo>
                  <a:pt x="80" y="73"/>
                  <a:pt x="80" y="73"/>
                  <a:pt x="80" y="73"/>
                </a:cubicBezTo>
                <a:cubicBezTo>
                  <a:pt x="82" y="73"/>
                  <a:pt x="83" y="72"/>
                  <a:pt x="83" y="70"/>
                </a:cubicBezTo>
                <a:cubicBezTo>
                  <a:pt x="83" y="46"/>
                  <a:pt x="83" y="46"/>
                  <a:pt x="83" y="46"/>
                </a:cubicBezTo>
                <a:cubicBezTo>
                  <a:pt x="95" y="47"/>
                  <a:pt x="105" y="58"/>
                  <a:pt x="105" y="70"/>
                </a:cubicBezTo>
                <a:cubicBezTo>
                  <a:pt x="105" y="84"/>
                  <a:pt x="94" y="95"/>
                  <a:pt x="80" y="95"/>
                </a:cubicBezTo>
                <a:close/>
                <a:moveTo>
                  <a:pt x="69" y="36"/>
                </a:moveTo>
                <a:cubicBezTo>
                  <a:pt x="56" y="36"/>
                  <a:pt x="45" y="46"/>
                  <a:pt x="45" y="59"/>
                </a:cubicBezTo>
                <a:cubicBezTo>
                  <a:pt x="45" y="61"/>
                  <a:pt x="47" y="62"/>
                  <a:pt x="49" y="62"/>
                </a:cubicBezTo>
                <a:cubicBezTo>
                  <a:pt x="69" y="62"/>
                  <a:pt x="69" y="62"/>
                  <a:pt x="69" y="62"/>
                </a:cubicBezTo>
                <a:cubicBezTo>
                  <a:pt x="71" y="62"/>
                  <a:pt x="72" y="61"/>
                  <a:pt x="72" y="59"/>
                </a:cubicBezTo>
                <a:cubicBezTo>
                  <a:pt x="72" y="39"/>
                  <a:pt x="72" y="39"/>
                  <a:pt x="72" y="39"/>
                </a:cubicBezTo>
                <a:cubicBezTo>
                  <a:pt x="72" y="37"/>
                  <a:pt x="71" y="36"/>
                  <a:pt x="69" y="36"/>
                </a:cubicBezTo>
                <a:close/>
                <a:moveTo>
                  <a:pt x="66" y="56"/>
                </a:moveTo>
                <a:cubicBezTo>
                  <a:pt x="52" y="56"/>
                  <a:pt x="52" y="56"/>
                  <a:pt x="52" y="56"/>
                </a:cubicBezTo>
                <a:cubicBezTo>
                  <a:pt x="53" y="49"/>
                  <a:pt x="59" y="44"/>
                  <a:pt x="66" y="42"/>
                </a:cubicBezTo>
                <a:lnTo>
                  <a:pt x="66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5" name="Freeform 136">
            <a:extLst>
              <a:ext uri="{FF2B5EF4-FFF2-40B4-BE49-F238E27FC236}">
                <a16:creationId xmlns:a16="http://schemas.microsoft.com/office/drawing/2014/main" id="{6B302147-FDCE-401A-8593-551035AC9F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3444836"/>
            <a:ext cx="450533" cy="377190"/>
          </a:xfrm>
          <a:custGeom>
            <a:avLst/>
            <a:gdLst>
              <a:gd name="T0" fmla="*/ 119 w 160"/>
              <a:gd name="T1" fmla="*/ 20 h 133"/>
              <a:gd name="T2" fmla="*/ 115 w 160"/>
              <a:gd name="T3" fmla="*/ 0 h 133"/>
              <a:gd name="T4" fmla="*/ 41 w 160"/>
              <a:gd name="T5" fmla="*/ 3 h 133"/>
              <a:gd name="T6" fmla="*/ 11 w 160"/>
              <a:gd name="T7" fmla="*/ 20 h 133"/>
              <a:gd name="T8" fmla="*/ 0 w 160"/>
              <a:gd name="T9" fmla="*/ 86 h 133"/>
              <a:gd name="T10" fmla="*/ 41 w 160"/>
              <a:gd name="T11" fmla="*/ 97 h 133"/>
              <a:gd name="T12" fmla="*/ 45 w 160"/>
              <a:gd name="T13" fmla="*/ 133 h 133"/>
              <a:gd name="T14" fmla="*/ 119 w 160"/>
              <a:gd name="T15" fmla="*/ 129 h 133"/>
              <a:gd name="T16" fmla="*/ 149 w 160"/>
              <a:gd name="T17" fmla="*/ 97 h 133"/>
              <a:gd name="T18" fmla="*/ 160 w 160"/>
              <a:gd name="T19" fmla="*/ 32 h 133"/>
              <a:gd name="T20" fmla="*/ 119 w 160"/>
              <a:gd name="T21" fmla="*/ 27 h 133"/>
              <a:gd name="T22" fmla="*/ 127 w 160"/>
              <a:gd name="T23" fmla="*/ 37 h 133"/>
              <a:gd name="T24" fmla="*/ 119 w 160"/>
              <a:gd name="T25" fmla="*/ 27 h 133"/>
              <a:gd name="T26" fmla="*/ 112 w 160"/>
              <a:gd name="T27" fmla="*/ 7 h 133"/>
              <a:gd name="T28" fmla="*/ 48 w 160"/>
              <a:gd name="T29" fmla="*/ 37 h 133"/>
              <a:gd name="T30" fmla="*/ 33 w 160"/>
              <a:gd name="T31" fmla="*/ 27 h 133"/>
              <a:gd name="T32" fmla="*/ 41 w 160"/>
              <a:gd name="T33" fmla="*/ 37 h 133"/>
              <a:gd name="T34" fmla="*/ 33 w 160"/>
              <a:gd name="T35" fmla="*/ 27 h 133"/>
              <a:gd name="T36" fmla="*/ 48 w 160"/>
              <a:gd name="T37" fmla="*/ 126 h 133"/>
              <a:gd name="T38" fmla="*/ 112 w 160"/>
              <a:gd name="T39" fmla="*/ 81 h 133"/>
              <a:gd name="T40" fmla="*/ 153 w 160"/>
              <a:gd name="T41" fmla="*/ 86 h 133"/>
              <a:gd name="T42" fmla="*/ 149 w 160"/>
              <a:gd name="T43" fmla="*/ 90 h 133"/>
              <a:gd name="T44" fmla="*/ 119 w 160"/>
              <a:gd name="T45" fmla="*/ 81 h 133"/>
              <a:gd name="T46" fmla="*/ 128 w 160"/>
              <a:gd name="T47" fmla="*/ 78 h 133"/>
              <a:gd name="T48" fmla="*/ 115 w 160"/>
              <a:gd name="T49" fmla="*/ 75 h 133"/>
              <a:gd name="T50" fmla="*/ 35 w 160"/>
              <a:gd name="T51" fmla="*/ 75 h 133"/>
              <a:gd name="T52" fmla="*/ 35 w 160"/>
              <a:gd name="T53" fmla="*/ 81 h 133"/>
              <a:gd name="T54" fmla="*/ 41 w 160"/>
              <a:gd name="T55" fmla="*/ 90 h 133"/>
              <a:gd name="T56" fmla="*/ 7 w 160"/>
              <a:gd name="T57" fmla="*/ 86 h 133"/>
              <a:gd name="T58" fmla="*/ 11 w 160"/>
              <a:gd name="T59" fmla="*/ 27 h 133"/>
              <a:gd name="T60" fmla="*/ 26 w 160"/>
              <a:gd name="T61" fmla="*/ 40 h 133"/>
              <a:gd name="T62" fmla="*/ 130 w 160"/>
              <a:gd name="T63" fmla="*/ 43 h 133"/>
              <a:gd name="T64" fmla="*/ 134 w 160"/>
              <a:gd name="T65" fmla="*/ 27 h 133"/>
              <a:gd name="T66" fmla="*/ 153 w 160"/>
              <a:gd name="T67" fmla="*/ 32 h 133"/>
              <a:gd name="T68" fmla="*/ 22 w 160"/>
              <a:gd name="T69" fmla="*/ 51 h 133"/>
              <a:gd name="T70" fmla="*/ 22 w 160"/>
              <a:gd name="T71" fmla="*/ 59 h 133"/>
              <a:gd name="T72" fmla="*/ 22 w 160"/>
              <a:gd name="T73" fmla="*/ 51 h 133"/>
              <a:gd name="T74" fmla="*/ 63 w 160"/>
              <a:gd name="T75" fmla="*/ 107 h 133"/>
              <a:gd name="T76" fmla="*/ 63 w 160"/>
              <a:gd name="T77" fmla="*/ 114 h 133"/>
              <a:gd name="T78" fmla="*/ 82 w 160"/>
              <a:gd name="T79" fmla="*/ 111 h 133"/>
              <a:gd name="T80" fmla="*/ 97 w 160"/>
              <a:gd name="T81" fmla="*/ 90 h 133"/>
              <a:gd name="T82" fmla="*/ 60 w 160"/>
              <a:gd name="T83" fmla="*/ 93 h 133"/>
              <a:gd name="T84" fmla="*/ 97 w 160"/>
              <a:gd name="T85" fmla="*/ 97 h 133"/>
              <a:gd name="T86" fmla="*/ 97 w 160"/>
              <a:gd name="T87" fmla="*/ 9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33">
                <a:moveTo>
                  <a:pt x="149" y="20"/>
                </a:moveTo>
                <a:cubicBezTo>
                  <a:pt x="119" y="20"/>
                  <a:pt x="119" y="20"/>
                  <a:pt x="119" y="20"/>
                </a:cubicBezTo>
                <a:cubicBezTo>
                  <a:pt x="119" y="3"/>
                  <a:pt x="119" y="3"/>
                  <a:pt x="119" y="3"/>
                </a:cubicBezTo>
                <a:cubicBezTo>
                  <a:pt x="119" y="2"/>
                  <a:pt x="117" y="0"/>
                  <a:pt x="11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3" y="0"/>
                  <a:pt x="41" y="2"/>
                  <a:pt x="41" y="3"/>
                </a:cubicBezTo>
                <a:cubicBezTo>
                  <a:pt x="41" y="20"/>
                  <a:pt x="41" y="20"/>
                  <a:pt x="4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5" y="20"/>
                  <a:pt x="0" y="25"/>
                  <a:pt x="0" y="32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92"/>
                  <a:pt x="5" y="97"/>
                  <a:pt x="1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129"/>
                  <a:pt x="41" y="129"/>
                  <a:pt x="41" y="129"/>
                </a:cubicBezTo>
                <a:cubicBezTo>
                  <a:pt x="41" y="131"/>
                  <a:pt x="43" y="133"/>
                  <a:pt x="45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17" y="133"/>
                  <a:pt x="119" y="131"/>
                  <a:pt x="119" y="129"/>
                </a:cubicBezTo>
                <a:cubicBezTo>
                  <a:pt x="119" y="97"/>
                  <a:pt x="119" y="97"/>
                  <a:pt x="119" y="97"/>
                </a:cubicBezTo>
                <a:cubicBezTo>
                  <a:pt x="149" y="97"/>
                  <a:pt x="149" y="97"/>
                  <a:pt x="149" y="97"/>
                </a:cubicBezTo>
                <a:cubicBezTo>
                  <a:pt x="155" y="97"/>
                  <a:pt x="160" y="92"/>
                  <a:pt x="160" y="86"/>
                </a:cubicBezTo>
                <a:cubicBezTo>
                  <a:pt x="160" y="32"/>
                  <a:pt x="160" y="32"/>
                  <a:pt x="160" y="32"/>
                </a:cubicBezTo>
                <a:cubicBezTo>
                  <a:pt x="160" y="25"/>
                  <a:pt x="155" y="20"/>
                  <a:pt x="149" y="20"/>
                </a:cubicBezTo>
                <a:close/>
                <a:moveTo>
                  <a:pt x="119" y="27"/>
                </a:moveTo>
                <a:cubicBezTo>
                  <a:pt x="127" y="27"/>
                  <a:pt x="127" y="27"/>
                  <a:pt x="127" y="2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19" y="37"/>
                  <a:pt x="119" y="37"/>
                  <a:pt x="119" y="37"/>
                </a:cubicBezTo>
                <a:lnTo>
                  <a:pt x="119" y="27"/>
                </a:lnTo>
                <a:close/>
                <a:moveTo>
                  <a:pt x="48" y="7"/>
                </a:moveTo>
                <a:cubicBezTo>
                  <a:pt x="112" y="7"/>
                  <a:pt x="112" y="7"/>
                  <a:pt x="112" y="7"/>
                </a:cubicBezTo>
                <a:cubicBezTo>
                  <a:pt x="112" y="37"/>
                  <a:pt x="112" y="37"/>
                  <a:pt x="112" y="37"/>
                </a:cubicBezTo>
                <a:cubicBezTo>
                  <a:pt x="48" y="37"/>
                  <a:pt x="48" y="37"/>
                  <a:pt x="48" y="37"/>
                </a:cubicBezTo>
                <a:lnTo>
                  <a:pt x="48" y="7"/>
                </a:lnTo>
                <a:close/>
                <a:moveTo>
                  <a:pt x="33" y="27"/>
                </a:moveTo>
                <a:cubicBezTo>
                  <a:pt x="41" y="27"/>
                  <a:pt x="41" y="27"/>
                  <a:pt x="41" y="27"/>
                </a:cubicBezTo>
                <a:cubicBezTo>
                  <a:pt x="41" y="37"/>
                  <a:pt x="41" y="37"/>
                  <a:pt x="41" y="37"/>
                </a:cubicBezTo>
                <a:cubicBezTo>
                  <a:pt x="33" y="37"/>
                  <a:pt x="33" y="37"/>
                  <a:pt x="33" y="37"/>
                </a:cubicBezTo>
                <a:lnTo>
                  <a:pt x="33" y="27"/>
                </a:lnTo>
                <a:close/>
                <a:moveTo>
                  <a:pt x="112" y="126"/>
                </a:moveTo>
                <a:cubicBezTo>
                  <a:pt x="48" y="126"/>
                  <a:pt x="48" y="126"/>
                  <a:pt x="48" y="126"/>
                </a:cubicBezTo>
                <a:cubicBezTo>
                  <a:pt x="48" y="81"/>
                  <a:pt x="48" y="81"/>
                  <a:pt x="48" y="81"/>
                </a:cubicBezTo>
                <a:cubicBezTo>
                  <a:pt x="112" y="81"/>
                  <a:pt x="112" y="81"/>
                  <a:pt x="112" y="81"/>
                </a:cubicBezTo>
                <a:cubicBezTo>
                  <a:pt x="112" y="126"/>
                  <a:pt x="112" y="126"/>
                  <a:pt x="112" y="126"/>
                </a:cubicBezTo>
                <a:close/>
                <a:moveTo>
                  <a:pt x="153" y="86"/>
                </a:moveTo>
                <a:cubicBezTo>
                  <a:pt x="153" y="86"/>
                  <a:pt x="153" y="86"/>
                  <a:pt x="153" y="86"/>
                </a:cubicBezTo>
                <a:cubicBezTo>
                  <a:pt x="153" y="88"/>
                  <a:pt x="151" y="90"/>
                  <a:pt x="149" y="90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81"/>
                  <a:pt x="119" y="81"/>
                  <a:pt x="119" y="81"/>
                </a:cubicBezTo>
                <a:cubicBezTo>
                  <a:pt x="125" y="81"/>
                  <a:pt x="125" y="81"/>
                  <a:pt x="125" y="81"/>
                </a:cubicBezTo>
                <a:cubicBezTo>
                  <a:pt x="127" y="81"/>
                  <a:pt x="128" y="80"/>
                  <a:pt x="128" y="78"/>
                </a:cubicBezTo>
                <a:cubicBezTo>
                  <a:pt x="128" y="76"/>
                  <a:pt x="127" y="75"/>
                  <a:pt x="125" y="75"/>
                </a:cubicBezTo>
                <a:cubicBezTo>
                  <a:pt x="115" y="75"/>
                  <a:pt x="115" y="75"/>
                  <a:pt x="115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35" y="75"/>
                  <a:pt x="35" y="75"/>
                  <a:pt x="35" y="75"/>
                </a:cubicBezTo>
                <a:cubicBezTo>
                  <a:pt x="33" y="75"/>
                  <a:pt x="32" y="76"/>
                  <a:pt x="32" y="78"/>
                </a:cubicBezTo>
                <a:cubicBezTo>
                  <a:pt x="32" y="80"/>
                  <a:pt x="33" y="81"/>
                  <a:pt x="35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1" y="90"/>
                  <a:pt x="41" y="90"/>
                  <a:pt x="41" y="90"/>
                </a:cubicBezTo>
                <a:cubicBezTo>
                  <a:pt x="11" y="90"/>
                  <a:pt x="11" y="90"/>
                  <a:pt x="11" y="90"/>
                </a:cubicBezTo>
                <a:cubicBezTo>
                  <a:pt x="9" y="90"/>
                  <a:pt x="7" y="88"/>
                  <a:pt x="7" y="86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29"/>
                  <a:pt x="9" y="27"/>
                  <a:pt x="11" y="27"/>
                </a:cubicBezTo>
                <a:cubicBezTo>
                  <a:pt x="26" y="27"/>
                  <a:pt x="26" y="27"/>
                  <a:pt x="26" y="27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2"/>
                  <a:pt x="28" y="43"/>
                  <a:pt x="30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4" y="42"/>
                  <a:pt x="134" y="40"/>
                </a:cubicBezTo>
                <a:cubicBezTo>
                  <a:pt x="134" y="27"/>
                  <a:pt x="134" y="27"/>
                  <a:pt x="134" y="27"/>
                </a:cubicBezTo>
                <a:cubicBezTo>
                  <a:pt x="149" y="27"/>
                  <a:pt x="149" y="27"/>
                  <a:pt x="149" y="27"/>
                </a:cubicBezTo>
                <a:cubicBezTo>
                  <a:pt x="151" y="27"/>
                  <a:pt x="153" y="29"/>
                  <a:pt x="153" y="32"/>
                </a:cubicBezTo>
                <a:lnTo>
                  <a:pt x="153" y="86"/>
                </a:lnTo>
                <a:close/>
                <a:moveTo>
                  <a:pt x="22" y="51"/>
                </a:moveTo>
                <a:cubicBezTo>
                  <a:pt x="24" y="51"/>
                  <a:pt x="26" y="53"/>
                  <a:pt x="26" y="55"/>
                </a:cubicBezTo>
                <a:cubicBezTo>
                  <a:pt x="26" y="57"/>
                  <a:pt x="24" y="59"/>
                  <a:pt x="22" y="59"/>
                </a:cubicBezTo>
                <a:cubicBezTo>
                  <a:pt x="19" y="59"/>
                  <a:pt x="17" y="57"/>
                  <a:pt x="17" y="55"/>
                </a:cubicBezTo>
                <a:cubicBezTo>
                  <a:pt x="17" y="53"/>
                  <a:pt x="19" y="51"/>
                  <a:pt x="22" y="51"/>
                </a:cubicBezTo>
                <a:close/>
                <a:moveTo>
                  <a:pt x="79" y="107"/>
                </a:moveTo>
                <a:cubicBezTo>
                  <a:pt x="63" y="107"/>
                  <a:pt x="63" y="107"/>
                  <a:pt x="63" y="107"/>
                </a:cubicBezTo>
                <a:cubicBezTo>
                  <a:pt x="61" y="107"/>
                  <a:pt x="60" y="109"/>
                  <a:pt x="60" y="111"/>
                </a:cubicBezTo>
                <a:cubicBezTo>
                  <a:pt x="60" y="112"/>
                  <a:pt x="61" y="114"/>
                  <a:pt x="63" y="114"/>
                </a:cubicBezTo>
                <a:cubicBezTo>
                  <a:pt x="79" y="114"/>
                  <a:pt x="79" y="114"/>
                  <a:pt x="79" y="114"/>
                </a:cubicBezTo>
                <a:cubicBezTo>
                  <a:pt x="81" y="114"/>
                  <a:pt x="82" y="112"/>
                  <a:pt x="82" y="111"/>
                </a:cubicBezTo>
                <a:cubicBezTo>
                  <a:pt x="82" y="109"/>
                  <a:pt x="81" y="107"/>
                  <a:pt x="79" y="107"/>
                </a:cubicBezTo>
                <a:close/>
                <a:moveTo>
                  <a:pt x="97" y="90"/>
                </a:moveTo>
                <a:cubicBezTo>
                  <a:pt x="63" y="90"/>
                  <a:pt x="63" y="90"/>
                  <a:pt x="63" y="90"/>
                </a:cubicBezTo>
                <a:cubicBezTo>
                  <a:pt x="61" y="90"/>
                  <a:pt x="60" y="92"/>
                  <a:pt x="60" y="93"/>
                </a:cubicBezTo>
                <a:cubicBezTo>
                  <a:pt x="60" y="95"/>
                  <a:pt x="61" y="97"/>
                  <a:pt x="6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9" y="97"/>
                  <a:pt x="100" y="95"/>
                  <a:pt x="100" y="93"/>
                </a:cubicBezTo>
                <a:cubicBezTo>
                  <a:pt x="100" y="92"/>
                  <a:pt x="99" y="90"/>
                  <a:pt x="97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6" name="Freeform 137">
            <a:extLst>
              <a:ext uri="{FF2B5EF4-FFF2-40B4-BE49-F238E27FC236}">
                <a16:creationId xmlns:a16="http://schemas.microsoft.com/office/drawing/2014/main" id="{4C81BFB1-1328-4D11-B312-DEA9D9E30698}"/>
              </a:ext>
            </a:extLst>
          </p:cNvPr>
          <p:cNvSpPr>
            <a:spLocks/>
          </p:cNvSpPr>
          <p:nvPr userDrawn="1"/>
        </p:nvSpPr>
        <p:spPr bwMode="auto">
          <a:xfrm>
            <a:off x="6798589" y="3921563"/>
            <a:ext cx="398145" cy="454462"/>
          </a:xfrm>
          <a:custGeom>
            <a:avLst/>
            <a:gdLst>
              <a:gd name="T0" fmla="*/ 141 w 141"/>
              <a:gd name="T1" fmla="*/ 71 h 160"/>
              <a:gd name="T2" fmla="*/ 71 w 141"/>
              <a:gd name="T3" fmla="*/ 0 h 160"/>
              <a:gd name="T4" fmla="*/ 0 w 141"/>
              <a:gd name="T5" fmla="*/ 71 h 160"/>
              <a:gd name="T6" fmla="*/ 4 w 141"/>
              <a:gd name="T7" fmla="*/ 75 h 160"/>
              <a:gd name="T8" fmla="*/ 8 w 141"/>
              <a:gd name="T9" fmla="*/ 71 h 160"/>
              <a:gd name="T10" fmla="*/ 71 w 141"/>
              <a:gd name="T11" fmla="*/ 8 h 160"/>
              <a:gd name="T12" fmla="*/ 133 w 141"/>
              <a:gd name="T13" fmla="*/ 71 h 160"/>
              <a:gd name="T14" fmla="*/ 71 w 141"/>
              <a:gd name="T15" fmla="*/ 133 h 160"/>
              <a:gd name="T16" fmla="*/ 63 w 141"/>
              <a:gd name="T17" fmla="*/ 133 h 160"/>
              <a:gd name="T18" fmla="*/ 74 w 141"/>
              <a:gd name="T19" fmla="*/ 121 h 160"/>
              <a:gd name="T20" fmla="*/ 73 w 141"/>
              <a:gd name="T21" fmla="*/ 115 h 160"/>
              <a:gd name="T22" fmla="*/ 68 w 141"/>
              <a:gd name="T23" fmla="*/ 116 h 160"/>
              <a:gd name="T24" fmla="*/ 53 w 141"/>
              <a:gd name="T25" fmla="*/ 132 h 160"/>
              <a:gd name="T26" fmla="*/ 53 w 141"/>
              <a:gd name="T27" fmla="*/ 142 h 160"/>
              <a:gd name="T28" fmla="*/ 68 w 141"/>
              <a:gd name="T29" fmla="*/ 159 h 160"/>
              <a:gd name="T30" fmla="*/ 71 w 141"/>
              <a:gd name="T31" fmla="*/ 160 h 160"/>
              <a:gd name="T32" fmla="*/ 73 w 141"/>
              <a:gd name="T33" fmla="*/ 159 h 160"/>
              <a:gd name="T34" fmla="*/ 74 w 141"/>
              <a:gd name="T35" fmla="*/ 153 h 160"/>
              <a:gd name="T36" fmla="*/ 63 w 141"/>
              <a:gd name="T37" fmla="*/ 141 h 160"/>
              <a:gd name="T38" fmla="*/ 71 w 141"/>
              <a:gd name="T39" fmla="*/ 141 h 160"/>
              <a:gd name="T40" fmla="*/ 141 w 141"/>
              <a:gd name="T41" fmla="*/ 7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41" h="160">
                <a:moveTo>
                  <a:pt x="141" y="71"/>
                </a:moveTo>
                <a:cubicBezTo>
                  <a:pt x="141" y="32"/>
                  <a:pt x="110" y="0"/>
                  <a:pt x="71" y="0"/>
                </a:cubicBezTo>
                <a:cubicBezTo>
                  <a:pt x="32" y="0"/>
                  <a:pt x="0" y="32"/>
                  <a:pt x="0" y="71"/>
                </a:cubicBezTo>
                <a:cubicBezTo>
                  <a:pt x="0" y="73"/>
                  <a:pt x="2" y="75"/>
                  <a:pt x="4" y="75"/>
                </a:cubicBezTo>
                <a:cubicBezTo>
                  <a:pt x="7" y="75"/>
                  <a:pt x="8" y="73"/>
                  <a:pt x="8" y="71"/>
                </a:cubicBezTo>
                <a:cubicBezTo>
                  <a:pt x="8" y="36"/>
                  <a:pt x="36" y="8"/>
                  <a:pt x="71" y="8"/>
                </a:cubicBezTo>
                <a:cubicBezTo>
                  <a:pt x="105" y="8"/>
                  <a:pt x="133" y="36"/>
                  <a:pt x="133" y="71"/>
                </a:cubicBezTo>
                <a:cubicBezTo>
                  <a:pt x="133" y="105"/>
                  <a:pt x="105" y="133"/>
                  <a:pt x="71" y="133"/>
                </a:cubicBezTo>
                <a:cubicBezTo>
                  <a:pt x="63" y="133"/>
                  <a:pt x="63" y="133"/>
                  <a:pt x="63" y="133"/>
                </a:cubicBezTo>
                <a:cubicBezTo>
                  <a:pt x="74" y="121"/>
                  <a:pt x="74" y="121"/>
                  <a:pt x="74" y="121"/>
                </a:cubicBezTo>
                <a:cubicBezTo>
                  <a:pt x="75" y="120"/>
                  <a:pt x="75" y="117"/>
                  <a:pt x="73" y="115"/>
                </a:cubicBezTo>
                <a:cubicBezTo>
                  <a:pt x="72" y="114"/>
                  <a:pt x="69" y="114"/>
                  <a:pt x="68" y="116"/>
                </a:cubicBezTo>
                <a:cubicBezTo>
                  <a:pt x="53" y="132"/>
                  <a:pt x="53" y="132"/>
                  <a:pt x="53" y="132"/>
                </a:cubicBezTo>
                <a:cubicBezTo>
                  <a:pt x="50" y="135"/>
                  <a:pt x="50" y="139"/>
                  <a:pt x="53" y="142"/>
                </a:cubicBezTo>
                <a:cubicBezTo>
                  <a:pt x="68" y="159"/>
                  <a:pt x="68" y="159"/>
                  <a:pt x="68" y="159"/>
                </a:cubicBezTo>
                <a:cubicBezTo>
                  <a:pt x="68" y="160"/>
                  <a:pt x="70" y="160"/>
                  <a:pt x="71" y="160"/>
                </a:cubicBezTo>
                <a:cubicBezTo>
                  <a:pt x="72" y="160"/>
                  <a:pt x="73" y="160"/>
                  <a:pt x="73" y="159"/>
                </a:cubicBezTo>
                <a:cubicBezTo>
                  <a:pt x="75" y="157"/>
                  <a:pt x="75" y="155"/>
                  <a:pt x="74" y="153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110" y="141"/>
                  <a:pt x="141" y="110"/>
                  <a:pt x="141" y="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7" name="Freeform 138">
            <a:extLst>
              <a:ext uri="{FF2B5EF4-FFF2-40B4-BE49-F238E27FC236}">
                <a16:creationId xmlns:a16="http://schemas.microsoft.com/office/drawing/2014/main" id="{B8C17EAE-D064-4732-93CD-6B689D85CDDF}"/>
              </a:ext>
            </a:extLst>
          </p:cNvPr>
          <p:cNvSpPr>
            <a:spLocks/>
          </p:cNvSpPr>
          <p:nvPr userDrawn="1"/>
        </p:nvSpPr>
        <p:spPr bwMode="auto">
          <a:xfrm>
            <a:off x="6773704" y="4500445"/>
            <a:ext cx="453152" cy="318254"/>
          </a:xfrm>
          <a:custGeom>
            <a:avLst/>
            <a:gdLst>
              <a:gd name="T0" fmla="*/ 121 w 161"/>
              <a:gd name="T1" fmla="*/ 32 h 112"/>
              <a:gd name="T2" fmla="*/ 12 w 161"/>
              <a:gd name="T3" fmla="*/ 32 h 112"/>
              <a:gd name="T4" fmla="*/ 35 w 161"/>
              <a:gd name="T5" fmla="*/ 7 h 112"/>
              <a:gd name="T6" fmla="*/ 35 w 161"/>
              <a:gd name="T7" fmla="*/ 1 h 112"/>
              <a:gd name="T8" fmla="*/ 29 w 161"/>
              <a:gd name="T9" fmla="*/ 1 h 112"/>
              <a:gd name="T10" fmla="*/ 3 w 161"/>
              <a:gd name="T11" fmla="*/ 30 h 112"/>
              <a:gd name="T12" fmla="*/ 3 w 161"/>
              <a:gd name="T13" fmla="*/ 43 h 112"/>
              <a:gd name="T14" fmla="*/ 29 w 161"/>
              <a:gd name="T15" fmla="*/ 72 h 112"/>
              <a:gd name="T16" fmla="*/ 32 w 161"/>
              <a:gd name="T17" fmla="*/ 73 h 112"/>
              <a:gd name="T18" fmla="*/ 35 w 161"/>
              <a:gd name="T19" fmla="*/ 72 h 112"/>
              <a:gd name="T20" fmla="*/ 35 w 161"/>
              <a:gd name="T21" fmla="*/ 66 h 112"/>
              <a:gd name="T22" fmla="*/ 12 w 161"/>
              <a:gd name="T23" fmla="*/ 41 h 112"/>
              <a:gd name="T24" fmla="*/ 121 w 161"/>
              <a:gd name="T25" fmla="*/ 41 h 112"/>
              <a:gd name="T26" fmla="*/ 153 w 161"/>
              <a:gd name="T27" fmla="*/ 72 h 112"/>
              <a:gd name="T28" fmla="*/ 121 w 161"/>
              <a:gd name="T29" fmla="*/ 104 h 112"/>
              <a:gd name="T30" fmla="*/ 102 w 161"/>
              <a:gd name="T31" fmla="*/ 104 h 112"/>
              <a:gd name="T32" fmla="*/ 98 w 161"/>
              <a:gd name="T33" fmla="*/ 108 h 112"/>
              <a:gd name="T34" fmla="*/ 102 w 161"/>
              <a:gd name="T35" fmla="*/ 112 h 112"/>
              <a:gd name="T36" fmla="*/ 121 w 161"/>
              <a:gd name="T37" fmla="*/ 112 h 112"/>
              <a:gd name="T38" fmla="*/ 161 w 161"/>
              <a:gd name="T39" fmla="*/ 72 h 112"/>
              <a:gd name="T40" fmla="*/ 121 w 161"/>
              <a:gd name="T41" fmla="*/ 3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1" h="112">
                <a:moveTo>
                  <a:pt x="121" y="32"/>
                </a:moveTo>
                <a:cubicBezTo>
                  <a:pt x="121" y="32"/>
                  <a:pt x="12" y="32"/>
                  <a:pt x="12" y="32"/>
                </a:cubicBezTo>
                <a:cubicBezTo>
                  <a:pt x="35" y="7"/>
                  <a:pt x="35" y="7"/>
                  <a:pt x="35" y="7"/>
                </a:cubicBezTo>
                <a:cubicBezTo>
                  <a:pt x="37" y="5"/>
                  <a:pt x="37" y="3"/>
                  <a:pt x="35" y="1"/>
                </a:cubicBezTo>
                <a:cubicBezTo>
                  <a:pt x="33" y="0"/>
                  <a:pt x="31" y="0"/>
                  <a:pt x="29" y="1"/>
                </a:cubicBezTo>
                <a:cubicBezTo>
                  <a:pt x="3" y="30"/>
                  <a:pt x="3" y="30"/>
                  <a:pt x="3" y="30"/>
                </a:cubicBezTo>
                <a:cubicBezTo>
                  <a:pt x="0" y="34"/>
                  <a:pt x="0" y="39"/>
                  <a:pt x="3" y="43"/>
                </a:cubicBezTo>
                <a:cubicBezTo>
                  <a:pt x="29" y="72"/>
                  <a:pt x="29" y="72"/>
                  <a:pt x="29" y="72"/>
                </a:cubicBezTo>
                <a:cubicBezTo>
                  <a:pt x="30" y="72"/>
                  <a:pt x="31" y="73"/>
                  <a:pt x="32" y="73"/>
                </a:cubicBezTo>
                <a:cubicBezTo>
                  <a:pt x="33" y="73"/>
                  <a:pt x="34" y="73"/>
                  <a:pt x="35" y="72"/>
                </a:cubicBezTo>
                <a:cubicBezTo>
                  <a:pt x="37" y="70"/>
                  <a:pt x="37" y="68"/>
                  <a:pt x="35" y="66"/>
                </a:cubicBezTo>
                <a:cubicBezTo>
                  <a:pt x="12" y="41"/>
                  <a:pt x="12" y="41"/>
                  <a:pt x="12" y="41"/>
                </a:cubicBezTo>
                <a:cubicBezTo>
                  <a:pt x="12" y="41"/>
                  <a:pt x="121" y="41"/>
                  <a:pt x="121" y="41"/>
                </a:cubicBezTo>
                <a:cubicBezTo>
                  <a:pt x="139" y="41"/>
                  <a:pt x="153" y="55"/>
                  <a:pt x="153" y="72"/>
                </a:cubicBezTo>
                <a:cubicBezTo>
                  <a:pt x="153" y="90"/>
                  <a:pt x="139" y="104"/>
                  <a:pt x="121" y="104"/>
                </a:cubicBezTo>
                <a:cubicBezTo>
                  <a:pt x="102" y="104"/>
                  <a:pt x="102" y="104"/>
                  <a:pt x="102" y="104"/>
                </a:cubicBezTo>
                <a:cubicBezTo>
                  <a:pt x="100" y="104"/>
                  <a:pt x="98" y="106"/>
                  <a:pt x="98" y="108"/>
                </a:cubicBezTo>
                <a:cubicBezTo>
                  <a:pt x="98" y="110"/>
                  <a:pt x="100" y="112"/>
                  <a:pt x="102" y="112"/>
                </a:cubicBezTo>
                <a:cubicBezTo>
                  <a:pt x="121" y="112"/>
                  <a:pt x="121" y="112"/>
                  <a:pt x="121" y="112"/>
                </a:cubicBezTo>
                <a:cubicBezTo>
                  <a:pt x="143" y="112"/>
                  <a:pt x="161" y="94"/>
                  <a:pt x="161" y="72"/>
                </a:cubicBezTo>
                <a:cubicBezTo>
                  <a:pt x="161" y="50"/>
                  <a:pt x="143" y="32"/>
                  <a:pt x="121" y="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8" name="Freeform 139">
            <a:extLst>
              <a:ext uri="{FF2B5EF4-FFF2-40B4-BE49-F238E27FC236}">
                <a16:creationId xmlns:a16="http://schemas.microsoft.com/office/drawing/2014/main" id="{CE8F50C2-AEFF-46AD-8D67-28273C325BD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4932641"/>
            <a:ext cx="450533" cy="453152"/>
          </a:xfrm>
          <a:custGeom>
            <a:avLst/>
            <a:gdLst>
              <a:gd name="T0" fmla="*/ 0 w 160"/>
              <a:gd name="T1" fmla="*/ 138 h 160"/>
              <a:gd name="T2" fmla="*/ 45 w 160"/>
              <a:gd name="T3" fmla="*/ 138 h 160"/>
              <a:gd name="T4" fmla="*/ 22 w 160"/>
              <a:gd name="T5" fmla="*/ 151 h 160"/>
              <a:gd name="T6" fmla="*/ 22 w 160"/>
              <a:gd name="T7" fmla="*/ 124 h 160"/>
              <a:gd name="T8" fmla="*/ 22 w 160"/>
              <a:gd name="T9" fmla="*/ 151 h 160"/>
              <a:gd name="T10" fmla="*/ 75 w 160"/>
              <a:gd name="T11" fmla="*/ 85 h 160"/>
              <a:gd name="T12" fmla="*/ 4 w 160"/>
              <a:gd name="T13" fmla="*/ 54 h 160"/>
              <a:gd name="T14" fmla="*/ 0 w 160"/>
              <a:gd name="T15" fmla="*/ 75 h 160"/>
              <a:gd name="T16" fmla="*/ 51 w 160"/>
              <a:gd name="T17" fmla="*/ 109 h 160"/>
              <a:gd name="T18" fmla="*/ 85 w 160"/>
              <a:gd name="T19" fmla="*/ 160 h 160"/>
              <a:gd name="T20" fmla="*/ 106 w 160"/>
              <a:gd name="T21" fmla="*/ 156 h 160"/>
              <a:gd name="T22" fmla="*/ 98 w 160"/>
              <a:gd name="T23" fmla="*/ 150 h 160"/>
              <a:gd name="T24" fmla="*/ 85 w 160"/>
              <a:gd name="T25" fmla="*/ 151 h 160"/>
              <a:gd name="T26" fmla="*/ 57 w 160"/>
              <a:gd name="T27" fmla="*/ 103 h 160"/>
              <a:gd name="T28" fmla="*/ 9 w 160"/>
              <a:gd name="T29" fmla="*/ 75 h 160"/>
              <a:gd name="T30" fmla="*/ 10 w 160"/>
              <a:gd name="T31" fmla="*/ 62 h 160"/>
              <a:gd name="T32" fmla="*/ 12 w 160"/>
              <a:gd name="T33" fmla="*/ 61 h 160"/>
              <a:gd name="T34" fmla="*/ 99 w 160"/>
              <a:gd name="T35" fmla="*/ 148 h 160"/>
              <a:gd name="T36" fmla="*/ 160 w 160"/>
              <a:gd name="T37" fmla="*/ 147 h 160"/>
              <a:gd name="T38" fmla="*/ 112 w 160"/>
              <a:gd name="T39" fmla="*/ 49 h 160"/>
              <a:gd name="T40" fmla="*/ 13 w 160"/>
              <a:gd name="T41" fmla="*/ 0 h 160"/>
              <a:gd name="T42" fmla="*/ 0 w 160"/>
              <a:gd name="T43" fmla="*/ 12 h 160"/>
              <a:gd name="T44" fmla="*/ 10 w 160"/>
              <a:gd name="T45" fmla="*/ 35 h 160"/>
              <a:gd name="T46" fmla="*/ 112 w 160"/>
              <a:gd name="T47" fmla="*/ 108 h 160"/>
              <a:gd name="T48" fmla="*/ 137 w 160"/>
              <a:gd name="T49" fmla="*/ 160 h 160"/>
              <a:gd name="T50" fmla="*/ 157 w 160"/>
              <a:gd name="T51" fmla="*/ 156 h 160"/>
              <a:gd name="T52" fmla="*/ 150 w 160"/>
              <a:gd name="T53" fmla="*/ 150 h 160"/>
              <a:gd name="T54" fmla="*/ 137 w 160"/>
              <a:gd name="T55" fmla="*/ 151 h 160"/>
              <a:gd name="T56" fmla="*/ 120 w 160"/>
              <a:gd name="T57" fmla="*/ 103 h 160"/>
              <a:gd name="T58" fmla="*/ 11 w 160"/>
              <a:gd name="T59" fmla="*/ 26 h 160"/>
              <a:gd name="T60" fmla="*/ 9 w 160"/>
              <a:gd name="T61" fmla="*/ 12 h 160"/>
              <a:gd name="T62" fmla="*/ 12 w 160"/>
              <a:gd name="T63" fmla="*/ 9 h 160"/>
              <a:gd name="T64" fmla="*/ 63 w 160"/>
              <a:gd name="T65" fmla="*/ 25 h 160"/>
              <a:gd name="T66" fmla="*/ 135 w 160"/>
              <a:gd name="T67" fmla="*/ 98 h 160"/>
              <a:gd name="T68" fmla="*/ 150 w 160"/>
              <a:gd name="T69" fmla="*/ 15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60" h="160">
                <a:moveTo>
                  <a:pt x="22" y="115"/>
                </a:moveTo>
                <a:cubicBezTo>
                  <a:pt x="10" y="115"/>
                  <a:pt x="0" y="125"/>
                  <a:pt x="0" y="138"/>
                </a:cubicBezTo>
                <a:cubicBezTo>
                  <a:pt x="0" y="150"/>
                  <a:pt x="10" y="160"/>
                  <a:pt x="22" y="160"/>
                </a:cubicBezTo>
                <a:cubicBezTo>
                  <a:pt x="35" y="160"/>
                  <a:pt x="45" y="150"/>
                  <a:pt x="45" y="138"/>
                </a:cubicBezTo>
                <a:cubicBezTo>
                  <a:pt x="45" y="125"/>
                  <a:pt x="35" y="115"/>
                  <a:pt x="22" y="115"/>
                </a:cubicBezTo>
                <a:close/>
                <a:moveTo>
                  <a:pt x="22" y="151"/>
                </a:moveTo>
                <a:cubicBezTo>
                  <a:pt x="15" y="151"/>
                  <a:pt x="9" y="145"/>
                  <a:pt x="9" y="138"/>
                </a:cubicBezTo>
                <a:cubicBezTo>
                  <a:pt x="9" y="130"/>
                  <a:pt x="15" y="124"/>
                  <a:pt x="22" y="124"/>
                </a:cubicBezTo>
                <a:cubicBezTo>
                  <a:pt x="30" y="124"/>
                  <a:pt x="36" y="130"/>
                  <a:pt x="36" y="138"/>
                </a:cubicBezTo>
                <a:cubicBezTo>
                  <a:pt x="36" y="145"/>
                  <a:pt x="30" y="151"/>
                  <a:pt x="22" y="151"/>
                </a:cubicBezTo>
                <a:close/>
                <a:moveTo>
                  <a:pt x="108" y="146"/>
                </a:moveTo>
                <a:cubicBezTo>
                  <a:pt x="103" y="123"/>
                  <a:pt x="92" y="102"/>
                  <a:pt x="75" y="85"/>
                </a:cubicBezTo>
                <a:cubicBezTo>
                  <a:pt x="59" y="68"/>
                  <a:pt x="37" y="57"/>
                  <a:pt x="14" y="52"/>
                </a:cubicBezTo>
                <a:cubicBezTo>
                  <a:pt x="11" y="51"/>
                  <a:pt x="7" y="52"/>
                  <a:pt x="4" y="54"/>
                </a:cubicBezTo>
                <a:cubicBezTo>
                  <a:pt x="2" y="57"/>
                  <a:pt x="0" y="60"/>
                  <a:pt x="0" y="64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81"/>
                  <a:pt x="4" y="85"/>
                  <a:pt x="9" y="87"/>
                </a:cubicBezTo>
                <a:cubicBezTo>
                  <a:pt x="25" y="90"/>
                  <a:pt x="39" y="98"/>
                  <a:pt x="51" y="109"/>
                </a:cubicBezTo>
                <a:cubicBezTo>
                  <a:pt x="62" y="121"/>
                  <a:pt x="70" y="135"/>
                  <a:pt x="73" y="151"/>
                </a:cubicBezTo>
                <a:cubicBezTo>
                  <a:pt x="75" y="156"/>
                  <a:pt x="79" y="160"/>
                  <a:pt x="85" y="160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100" y="160"/>
                  <a:pt x="103" y="158"/>
                  <a:pt x="106" y="156"/>
                </a:cubicBezTo>
                <a:cubicBezTo>
                  <a:pt x="108" y="153"/>
                  <a:pt x="109" y="149"/>
                  <a:pt x="108" y="146"/>
                </a:cubicBezTo>
                <a:close/>
                <a:moveTo>
                  <a:pt x="98" y="150"/>
                </a:moveTo>
                <a:cubicBezTo>
                  <a:pt x="98" y="150"/>
                  <a:pt x="97" y="151"/>
                  <a:pt x="96" y="151"/>
                </a:cubicBezTo>
                <a:cubicBezTo>
                  <a:pt x="85" y="151"/>
                  <a:pt x="85" y="151"/>
                  <a:pt x="85" y="151"/>
                </a:cubicBezTo>
                <a:cubicBezTo>
                  <a:pt x="84" y="151"/>
                  <a:pt x="83" y="150"/>
                  <a:pt x="83" y="149"/>
                </a:cubicBezTo>
                <a:cubicBezTo>
                  <a:pt x="79" y="131"/>
                  <a:pt x="70" y="115"/>
                  <a:pt x="57" y="103"/>
                </a:cubicBezTo>
                <a:cubicBezTo>
                  <a:pt x="45" y="90"/>
                  <a:pt x="29" y="81"/>
                  <a:pt x="11" y="77"/>
                </a:cubicBezTo>
                <a:cubicBezTo>
                  <a:pt x="10" y="77"/>
                  <a:pt x="9" y="76"/>
                  <a:pt x="9" y="75"/>
                </a:cubicBezTo>
                <a:cubicBezTo>
                  <a:pt x="9" y="64"/>
                  <a:pt x="9" y="64"/>
                  <a:pt x="9" y="64"/>
                </a:cubicBezTo>
                <a:cubicBezTo>
                  <a:pt x="9" y="63"/>
                  <a:pt x="10" y="62"/>
                  <a:pt x="10" y="62"/>
                </a:cubicBezTo>
                <a:cubicBezTo>
                  <a:pt x="11" y="61"/>
                  <a:pt x="11" y="61"/>
                  <a:pt x="12" y="61"/>
                </a:cubicBezTo>
                <a:cubicBezTo>
                  <a:pt x="12" y="61"/>
                  <a:pt x="12" y="61"/>
                  <a:pt x="12" y="61"/>
                </a:cubicBezTo>
                <a:cubicBezTo>
                  <a:pt x="34" y="65"/>
                  <a:pt x="53" y="76"/>
                  <a:pt x="69" y="92"/>
                </a:cubicBezTo>
                <a:cubicBezTo>
                  <a:pt x="84" y="107"/>
                  <a:pt x="95" y="126"/>
                  <a:pt x="99" y="148"/>
                </a:cubicBezTo>
                <a:cubicBezTo>
                  <a:pt x="99" y="149"/>
                  <a:pt x="99" y="149"/>
                  <a:pt x="98" y="150"/>
                </a:cubicBezTo>
                <a:close/>
                <a:moveTo>
                  <a:pt x="160" y="147"/>
                </a:moveTo>
                <a:cubicBezTo>
                  <a:pt x="157" y="128"/>
                  <a:pt x="152" y="110"/>
                  <a:pt x="144" y="93"/>
                </a:cubicBezTo>
                <a:cubicBezTo>
                  <a:pt x="136" y="77"/>
                  <a:pt x="125" y="62"/>
                  <a:pt x="112" y="49"/>
                </a:cubicBezTo>
                <a:cubicBezTo>
                  <a:pt x="99" y="36"/>
                  <a:pt x="84" y="25"/>
                  <a:pt x="67" y="17"/>
                </a:cubicBezTo>
                <a:cubicBezTo>
                  <a:pt x="50" y="8"/>
                  <a:pt x="32" y="3"/>
                  <a:pt x="13" y="0"/>
                </a:cubicBezTo>
                <a:cubicBezTo>
                  <a:pt x="10" y="0"/>
                  <a:pt x="7" y="1"/>
                  <a:pt x="4" y="3"/>
                </a:cubicBezTo>
                <a:cubicBezTo>
                  <a:pt x="1" y="5"/>
                  <a:pt x="0" y="8"/>
                  <a:pt x="0" y="1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9"/>
                  <a:pt x="4" y="34"/>
                  <a:pt x="10" y="35"/>
                </a:cubicBezTo>
                <a:cubicBezTo>
                  <a:pt x="39" y="39"/>
                  <a:pt x="65" y="52"/>
                  <a:pt x="86" y="72"/>
                </a:cubicBezTo>
                <a:cubicBezTo>
                  <a:pt x="96" y="83"/>
                  <a:pt x="105" y="95"/>
                  <a:pt x="112" y="108"/>
                </a:cubicBezTo>
                <a:cubicBezTo>
                  <a:pt x="118" y="121"/>
                  <a:pt x="123" y="135"/>
                  <a:pt x="125" y="150"/>
                </a:cubicBezTo>
                <a:cubicBezTo>
                  <a:pt x="126" y="156"/>
                  <a:pt x="131" y="160"/>
                  <a:pt x="137" y="160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52" y="160"/>
                  <a:pt x="155" y="159"/>
                  <a:pt x="157" y="156"/>
                </a:cubicBezTo>
                <a:cubicBezTo>
                  <a:pt x="159" y="153"/>
                  <a:pt x="160" y="150"/>
                  <a:pt x="160" y="147"/>
                </a:cubicBezTo>
                <a:close/>
                <a:moveTo>
                  <a:pt x="150" y="150"/>
                </a:moveTo>
                <a:cubicBezTo>
                  <a:pt x="150" y="150"/>
                  <a:pt x="149" y="151"/>
                  <a:pt x="148" y="151"/>
                </a:cubicBezTo>
                <a:cubicBezTo>
                  <a:pt x="137" y="151"/>
                  <a:pt x="137" y="151"/>
                  <a:pt x="137" y="151"/>
                </a:cubicBezTo>
                <a:cubicBezTo>
                  <a:pt x="136" y="151"/>
                  <a:pt x="135" y="150"/>
                  <a:pt x="134" y="148"/>
                </a:cubicBezTo>
                <a:cubicBezTo>
                  <a:pt x="132" y="133"/>
                  <a:pt x="127" y="117"/>
                  <a:pt x="120" y="103"/>
                </a:cubicBezTo>
                <a:cubicBezTo>
                  <a:pt x="113" y="89"/>
                  <a:pt x="104" y="77"/>
                  <a:pt x="92" y="66"/>
                </a:cubicBezTo>
                <a:cubicBezTo>
                  <a:pt x="70" y="44"/>
                  <a:pt x="42" y="30"/>
                  <a:pt x="11" y="26"/>
                </a:cubicBezTo>
                <a:cubicBezTo>
                  <a:pt x="10" y="25"/>
                  <a:pt x="9" y="24"/>
                  <a:pt x="9" y="23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1"/>
                  <a:pt x="10" y="10"/>
                  <a:pt x="10" y="10"/>
                </a:cubicBezTo>
                <a:cubicBezTo>
                  <a:pt x="11" y="10"/>
                  <a:pt x="11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30" y="12"/>
                  <a:pt x="47" y="17"/>
                  <a:pt x="63" y="25"/>
                </a:cubicBezTo>
                <a:cubicBezTo>
                  <a:pt x="79" y="33"/>
                  <a:pt x="93" y="43"/>
                  <a:pt x="105" y="56"/>
                </a:cubicBezTo>
                <a:cubicBezTo>
                  <a:pt x="118" y="68"/>
                  <a:pt x="128" y="82"/>
                  <a:pt x="135" y="98"/>
                </a:cubicBezTo>
                <a:cubicBezTo>
                  <a:pt x="143" y="114"/>
                  <a:pt x="148" y="130"/>
                  <a:pt x="151" y="148"/>
                </a:cubicBezTo>
                <a:cubicBezTo>
                  <a:pt x="151" y="149"/>
                  <a:pt x="150" y="149"/>
                  <a:pt x="150" y="15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39" name="Freeform 140">
            <a:extLst>
              <a:ext uri="{FF2B5EF4-FFF2-40B4-BE49-F238E27FC236}">
                <a16:creationId xmlns:a16="http://schemas.microsoft.com/office/drawing/2014/main" id="{8A462972-FA45-408D-8AA7-9225DDAAEEB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5453897"/>
            <a:ext cx="450533" cy="454462"/>
          </a:xfrm>
          <a:custGeom>
            <a:avLst/>
            <a:gdLst>
              <a:gd name="T0" fmla="*/ 11 w 160"/>
              <a:gd name="T1" fmla="*/ 0 h 160"/>
              <a:gd name="T2" fmla="*/ 0 w 160"/>
              <a:gd name="T3" fmla="*/ 41 h 160"/>
              <a:gd name="T4" fmla="*/ 0 w 160"/>
              <a:gd name="T5" fmla="*/ 104 h 160"/>
              <a:gd name="T6" fmla="*/ 0 w 160"/>
              <a:gd name="T7" fmla="*/ 149 h 160"/>
              <a:gd name="T8" fmla="*/ 149 w 160"/>
              <a:gd name="T9" fmla="*/ 160 h 160"/>
              <a:gd name="T10" fmla="*/ 160 w 160"/>
              <a:gd name="T11" fmla="*/ 11 h 160"/>
              <a:gd name="T12" fmla="*/ 8 w 160"/>
              <a:gd name="T13" fmla="*/ 45 h 160"/>
              <a:gd name="T14" fmla="*/ 26 w 160"/>
              <a:gd name="T15" fmla="*/ 52 h 160"/>
              <a:gd name="T16" fmla="*/ 8 w 160"/>
              <a:gd name="T17" fmla="*/ 45 h 160"/>
              <a:gd name="T18" fmla="*/ 18 w 160"/>
              <a:gd name="T19" fmla="*/ 60 h 160"/>
              <a:gd name="T20" fmla="*/ 8 w 160"/>
              <a:gd name="T21" fmla="*/ 100 h 160"/>
              <a:gd name="T22" fmla="*/ 8 w 160"/>
              <a:gd name="T23" fmla="*/ 108 h 160"/>
              <a:gd name="T24" fmla="*/ 26 w 160"/>
              <a:gd name="T25" fmla="*/ 115 h 160"/>
              <a:gd name="T26" fmla="*/ 8 w 160"/>
              <a:gd name="T27" fmla="*/ 108 h 160"/>
              <a:gd name="T28" fmla="*/ 149 w 160"/>
              <a:gd name="T29" fmla="*/ 152 h 160"/>
              <a:gd name="T30" fmla="*/ 8 w 160"/>
              <a:gd name="T31" fmla="*/ 149 h 160"/>
              <a:gd name="T32" fmla="*/ 18 w 160"/>
              <a:gd name="T33" fmla="*/ 123 h 160"/>
              <a:gd name="T34" fmla="*/ 24 w 160"/>
              <a:gd name="T35" fmla="*/ 142 h 160"/>
              <a:gd name="T36" fmla="*/ 142 w 160"/>
              <a:gd name="T37" fmla="*/ 136 h 160"/>
              <a:gd name="T38" fmla="*/ 136 w 160"/>
              <a:gd name="T39" fmla="*/ 18 h 160"/>
              <a:gd name="T40" fmla="*/ 18 w 160"/>
              <a:gd name="T41" fmla="*/ 24 h 160"/>
              <a:gd name="T42" fmla="*/ 8 w 160"/>
              <a:gd name="T43" fmla="*/ 37 h 160"/>
              <a:gd name="T44" fmla="*/ 11 w 160"/>
              <a:gd name="T45" fmla="*/ 8 h 160"/>
              <a:gd name="T46" fmla="*/ 152 w 160"/>
              <a:gd name="T47" fmla="*/ 11 h 160"/>
              <a:gd name="T48" fmla="*/ 29 w 160"/>
              <a:gd name="T49" fmla="*/ 100 h 160"/>
              <a:gd name="T50" fmla="*/ 26 w 160"/>
              <a:gd name="T51" fmla="*/ 60 h 160"/>
              <a:gd name="T52" fmla="*/ 33 w 160"/>
              <a:gd name="T53" fmla="*/ 56 h 160"/>
              <a:gd name="T54" fmla="*/ 29 w 160"/>
              <a:gd name="T55" fmla="*/ 37 h 160"/>
              <a:gd name="T56" fmla="*/ 26 w 160"/>
              <a:gd name="T57" fmla="*/ 26 h 160"/>
              <a:gd name="T58" fmla="*/ 134 w 160"/>
              <a:gd name="T59" fmla="*/ 134 h 160"/>
              <a:gd name="T60" fmla="*/ 26 w 160"/>
              <a:gd name="T61" fmla="*/ 123 h 160"/>
              <a:gd name="T62" fmla="*/ 33 w 160"/>
              <a:gd name="T63" fmla="*/ 119 h 160"/>
              <a:gd name="T64" fmla="*/ 29 w 160"/>
              <a:gd name="T65" fmla="*/ 100 h 160"/>
              <a:gd name="T66" fmla="*/ 54 w 160"/>
              <a:gd name="T67" fmla="*/ 54 h 160"/>
              <a:gd name="T68" fmla="*/ 80 w 160"/>
              <a:gd name="T69" fmla="*/ 117 h 160"/>
              <a:gd name="T70" fmla="*/ 106 w 160"/>
              <a:gd name="T71" fmla="*/ 54 h 160"/>
              <a:gd name="T72" fmla="*/ 101 w 160"/>
              <a:gd name="T73" fmla="*/ 77 h 160"/>
              <a:gd name="T74" fmla="*/ 97 w 160"/>
              <a:gd name="T75" fmla="*/ 68 h 160"/>
              <a:gd name="T76" fmla="*/ 110 w 160"/>
              <a:gd name="T77" fmla="*/ 77 h 160"/>
              <a:gd name="T78" fmla="*/ 99 w 160"/>
              <a:gd name="T79" fmla="*/ 56 h 160"/>
              <a:gd name="T80" fmla="*/ 83 w 160"/>
              <a:gd name="T81" fmla="*/ 59 h 160"/>
              <a:gd name="T82" fmla="*/ 77 w 160"/>
              <a:gd name="T83" fmla="*/ 50 h 160"/>
              <a:gd name="T84" fmla="*/ 68 w 160"/>
              <a:gd name="T85" fmla="*/ 63 h 160"/>
              <a:gd name="T86" fmla="*/ 77 w 160"/>
              <a:gd name="T87" fmla="*/ 50 h 160"/>
              <a:gd name="T88" fmla="*/ 63 w 160"/>
              <a:gd name="T89" fmla="*/ 68 h 160"/>
              <a:gd name="T90" fmla="*/ 50 w 160"/>
              <a:gd name="T91" fmla="*/ 77 h 160"/>
              <a:gd name="T92" fmla="*/ 50 w 160"/>
              <a:gd name="T93" fmla="*/ 83 h 160"/>
              <a:gd name="T94" fmla="*/ 63 w 160"/>
              <a:gd name="T95" fmla="*/ 92 h 160"/>
              <a:gd name="T96" fmla="*/ 50 w 160"/>
              <a:gd name="T97" fmla="*/ 83 h 160"/>
              <a:gd name="T98" fmla="*/ 61 w 160"/>
              <a:gd name="T99" fmla="*/ 104 h 160"/>
              <a:gd name="T100" fmla="*/ 77 w 160"/>
              <a:gd name="T101" fmla="*/ 101 h 160"/>
              <a:gd name="T102" fmla="*/ 70 w 160"/>
              <a:gd name="T103" fmla="*/ 90 h 160"/>
              <a:gd name="T104" fmla="*/ 70 w 160"/>
              <a:gd name="T105" fmla="*/ 70 h 160"/>
              <a:gd name="T106" fmla="*/ 90 w 160"/>
              <a:gd name="T107" fmla="*/ 70 h 160"/>
              <a:gd name="T108" fmla="*/ 90 w 160"/>
              <a:gd name="T109" fmla="*/ 90 h 160"/>
              <a:gd name="T110" fmla="*/ 70 w 160"/>
              <a:gd name="T111" fmla="*/ 90 h 160"/>
              <a:gd name="T112" fmla="*/ 83 w 160"/>
              <a:gd name="T113" fmla="*/ 101 h 160"/>
              <a:gd name="T114" fmla="*/ 99 w 160"/>
              <a:gd name="T115" fmla="*/ 104 h 160"/>
              <a:gd name="T116" fmla="*/ 104 w 160"/>
              <a:gd name="T117" fmla="*/ 99 h 160"/>
              <a:gd name="T118" fmla="*/ 101 w 160"/>
              <a:gd name="T119" fmla="*/ 83 h 160"/>
              <a:gd name="T120" fmla="*/ 104 w 160"/>
              <a:gd name="T121" fmla="*/ 9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60">
                <a:moveTo>
                  <a:pt x="149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5"/>
                  <a:pt x="5" y="160"/>
                  <a:pt x="11" y="160"/>
                </a:cubicBezTo>
                <a:cubicBezTo>
                  <a:pt x="149" y="160"/>
                  <a:pt x="149" y="160"/>
                  <a:pt x="149" y="160"/>
                </a:cubicBezTo>
                <a:cubicBezTo>
                  <a:pt x="155" y="160"/>
                  <a:pt x="160" y="155"/>
                  <a:pt x="160" y="149"/>
                </a:cubicBezTo>
                <a:cubicBezTo>
                  <a:pt x="160" y="11"/>
                  <a:pt x="160" y="11"/>
                  <a:pt x="160" y="11"/>
                </a:cubicBezTo>
                <a:cubicBezTo>
                  <a:pt x="160" y="5"/>
                  <a:pt x="155" y="0"/>
                  <a:pt x="149" y="0"/>
                </a:cubicBezTo>
                <a:close/>
                <a:moveTo>
                  <a:pt x="8" y="45"/>
                </a:moveTo>
                <a:cubicBezTo>
                  <a:pt x="26" y="45"/>
                  <a:pt x="26" y="45"/>
                  <a:pt x="26" y="45"/>
                </a:cubicBezTo>
                <a:cubicBezTo>
                  <a:pt x="26" y="52"/>
                  <a:pt x="26" y="52"/>
                  <a:pt x="26" y="52"/>
                </a:cubicBezTo>
                <a:cubicBezTo>
                  <a:pt x="8" y="52"/>
                  <a:pt x="8" y="52"/>
                  <a:pt x="8" y="52"/>
                </a:cubicBezTo>
                <a:lnTo>
                  <a:pt x="8" y="45"/>
                </a:lnTo>
                <a:close/>
                <a:moveTo>
                  <a:pt x="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8" y="100"/>
                  <a:pt x="18" y="100"/>
                  <a:pt x="18" y="100"/>
                </a:cubicBezTo>
                <a:cubicBezTo>
                  <a:pt x="8" y="100"/>
                  <a:pt x="8" y="100"/>
                  <a:pt x="8" y="100"/>
                </a:cubicBezTo>
                <a:lnTo>
                  <a:pt x="8" y="60"/>
                </a:lnTo>
                <a:close/>
                <a:moveTo>
                  <a:pt x="8" y="108"/>
                </a:moveTo>
                <a:cubicBezTo>
                  <a:pt x="26" y="108"/>
                  <a:pt x="26" y="108"/>
                  <a:pt x="26" y="108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8" y="115"/>
                  <a:pt x="8" y="115"/>
                  <a:pt x="8" y="115"/>
                </a:cubicBezTo>
                <a:lnTo>
                  <a:pt x="8" y="108"/>
                </a:lnTo>
                <a:close/>
                <a:moveTo>
                  <a:pt x="152" y="149"/>
                </a:moveTo>
                <a:cubicBezTo>
                  <a:pt x="152" y="151"/>
                  <a:pt x="151" y="152"/>
                  <a:pt x="149" y="152"/>
                </a:cubicBezTo>
                <a:cubicBezTo>
                  <a:pt x="11" y="152"/>
                  <a:pt x="11" y="152"/>
                  <a:pt x="11" y="152"/>
                </a:cubicBezTo>
                <a:cubicBezTo>
                  <a:pt x="9" y="152"/>
                  <a:pt x="8" y="151"/>
                  <a:pt x="8" y="149"/>
                </a:cubicBezTo>
                <a:cubicBezTo>
                  <a:pt x="8" y="123"/>
                  <a:pt x="8" y="123"/>
                  <a:pt x="8" y="123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36"/>
                  <a:pt x="18" y="136"/>
                  <a:pt x="18" y="136"/>
                </a:cubicBezTo>
                <a:cubicBezTo>
                  <a:pt x="18" y="139"/>
                  <a:pt x="21" y="142"/>
                  <a:pt x="24" y="142"/>
                </a:cubicBezTo>
                <a:cubicBezTo>
                  <a:pt x="136" y="142"/>
                  <a:pt x="136" y="142"/>
                  <a:pt x="136" y="142"/>
                </a:cubicBezTo>
                <a:cubicBezTo>
                  <a:pt x="139" y="142"/>
                  <a:pt x="142" y="139"/>
                  <a:pt x="142" y="136"/>
                </a:cubicBezTo>
                <a:cubicBezTo>
                  <a:pt x="142" y="24"/>
                  <a:pt x="142" y="24"/>
                  <a:pt x="142" y="24"/>
                </a:cubicBezTo>
                <a:cubicBezTo>
                  <a:pt x="142" y="21"/>
                  <a:pt x="139" y="18"/>
                  <a:pt x="136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1" y="18"/>
                  <a:pt x="18" y="21"/>
                  <a:pt x="18" y="24"/>
                </a:cubicBezTo>
                <a:cubicBezTo>
                  <a:pt x="18" y="37"/>
                  <a:pt x="18" y="37"/>
                  <a:pt x="18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11"/>
                  <a:pt x="8" y="11"/>
                  <a:pt x="8" y="11"/>
                </a:cubicBezTo>
                <a:cubicBezTo>
                  <a:pt x="8" y="9"/>
                  <a:pt x="9" y="8"/>
                  <a:pt x="11" y="8"/>
                </a:cubicBezTo>
                <a:cubicBezTo>
                  <a:pt x="149" y="8"/>
                  <a:pt x="149" y="8"/>
                  <a:pt x="149" y="8"/>
                </a:cubicBezTo>
                <a:cubicBezTo>
                  <a:pt x="151" y="8"/>
                  <a:pt x="152" y="9"/>
                  <a:pt x="152" y="11"/>
                </a:cubicBezTo>
                <a:cubicBezTo>
                  <a:pt x="152" y="149"/>
                  <a:pt x="152" y="149"/>
                  <a:pt x="152" y="149"/>
                </a:cubicBezTo>
                <a:close/>
                <a:moveTo>
                  <a:pt x="29" y="100"/>
                </a:moveTo>
                <a:cubicBezTo>
                  <a:pt x="26" y="100"/>
                  <a:pt x="26" y="100"/>
                  <a:pt x="26" y="100"/>
                </a:cubicBezTo>
                <a:cubicBezTo>
                  <a:pt x="26" y="60"/>
                  <a:pt x="26" y="60"/>
                  <a:pt x="26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32" y="60"/>
                  <a:pt x="33" y="58"/>
                  <a:pt x="33" y="56"/>
                </a:cubicBezTo>
                <a:cubicBezTo>
                  <a:pt x="33" y="41"/>
                  <a:pt x="33" y="41"/>
                  <a:pt x="33" y="41"/>
                </a:cubicBezTo>
                <a:cubicBezTo>
                  <a:pt x="33" y="39"/>
                  <a:pt x="32" y="37"/>
                  <a:pt x="29" y="37"/>
                </a:cubicBezTo>
                <a:cubicBezTo>
                  <a:pt x="26" y="37"/>
                  <a:pt x="26" y="37"/>
                  <a:pt x="26" y="37"/>
                </a:cubicBezTo>
                <a:cubicBezTo>
                  <a:pt x="26" y="26"/>
                  <a:pt x="26" y="26"/>
                  <a:pt x="26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26" y="134"/>
                  <a:pt x="26" y="134"/>
                  <a:pt x="26" y="134"/>
                </a:cubicBezTo>
                <a:cubicBezTo>
                  <a:pt x="26" y="123"/>
                  <a:pt x="26" y="123"/>
                  <a:pt x="26" y="123"/>
                </a:cubicBezTo>
                <a:cubicBezTo>
                  <a:pt x="29" y="123"/>
                  <a:pt x="29" y="123"/>
                  <a:pt x="29" y="123"/>
                </a:cubicBezTo>
                <a:cubicBezTo>
                  <a:pt x="32" y="123"/>
                  <a:pt x="33" y="121"/>
                  <a:pt x="33" y="119"/>
                </a:cubicBezTo>
                <a:cubicBezTo>
                  <a:pt x="33" y="104"/>
                  <a:pt x="33" y="104"/>
                  <a:pt x="33" y="104"/>
                </a:cubicBezTo>
                <a:cubicBezTo>
                  <a:pt x="33" y="102"/>
                  <a:pt x="32" y="100"/>
                  <a:pt x="29" y="100"/>
                </a:cubicBezTo>
                <a:close/>
                <a:moveTo>
                  <a:pt x="106" y="54"/>
                </a:moveTo>
                <a:cubicBezTo>
                  <a:pt x="92" y="39"/>
                  <a:pt x="68" y="39"/>
                  <a:pt x="54" y="54"/>
                </a:cubicBezTo>
                <a:cubicBezTo>
                  <a:pt x="39" y="68"/>
                  <a:pt x="39" y="92"/>
                  <a:pt x="54" y="106"/>
                </a:cubicBezTo>
                <a:cubicBezTo>
                  <a:pt x="61" y="114"/>
                  <a:pt x="70" y="117"/>
                  <a:pt x="80" y="117"/>
                </a:cubicBezTo>
                <a:cubicBezTo>
                  <a:pt x="90" y="117"/>
                  <a:pt x="99" y="114"/>
                  <a:pt x="106" y="106"/>
                </a:cubicBezTo>
                <a:cubicBezTo>
                  <a:pt x="121" y="92"/>
                  <a:pt x="121" y="68"/>
                  <a:pt x="106" y="54"/>
                </a:cubicBezTo>
                <a:close/>
                <a:moveTo>
                  <a:pt x="110" y="77"/>
                </a:moveTo>
                <a:cubicBezTo>
                  <a:pt x="101" y="77"/>
                  <a:pt x="101" y="77"/>
                  <a:pt x="101" y="77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0" y="73"/>
                  <a:pt x="99" y="70"/>
                  <a:pt x="97" y="68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107" y="66"/>
                  <a:pt x="110" y="71"/>
                  <a:pt x="110" y="77"/>
                </a:cubicBezTo>
                <a:close/>
                <a:moveTo>
                  <a:pt x="83" y="50"/>
                </a:moveTo>
                <a:cubicBezTo>
                  <a:pt x="89" y="50"/>
                  <a:pt x="94" y="53"/>
                  <a:pt x="99" y="56"/>
                </a:cubicBezTo>
                <a:cubicBezTo>
                  <a:pt x="92" y="63"/>
                  <a:pt x="92" y="63"/>
                  <a:pt x="92" y="63"/>
                </a:cubicBezTo>
                <a:cubicBezTo>
                  <a:pt x="90" y="61"/>
                  <a:pt x="87" y="60"/>
                  <a:pt x="83" y="59"/>
                </a:cubicBezTo>
                <a:lnTo>
                  <a:pt x="83" y="50"/>
                </a:lnTo>
                <a:close/>
                <a:moveTo>
                  <a:pt x="77" y="50"/>
                </a:moveTo>
                <a:cubicBezTo>
                  <a:pt x="77" y="59"/>
                  <a:pt x="77" y="59"/>
                  <a:pt x="77" y="59"/>
                </a:cubicBezTo>
                <a:cubicBezTo>
                  <a:pt x="73" y="60"/>
                  <a:pt x="70" y="61"/>
                  <a:pt x="68" y="63"/>
                </a:cubicBezTo>
                <a:cubicBezTo>
                  <a:pt x="61" y="56"/>
                  <a:pt x="61" y="56"/>
                  <a:pt x="61" y="56"/>
                </a:cubicBezTo>
                <a:cubicBezTo>
                  <a:pt x="66" y="53"/>
                  <a:pt x="71" y="50"/>
                  <a:pt x="77" y="50"/>
                </a:cubicBezTo>
                <a:close/>
                <a:moveTo>
                  <a:pt x="56" y="61"/>
                </a:moveTo>
                <a:cubicBezTo>
                  <a:pt x="63" y="68"/>
                  <a:pt x="63" y="68"/>
                  <a:pt x="63" y="68"/>
                </a:cubicBezTo>
                <a:cubicBezTo>
                  <a:pt x="61" y="70"/>
                  <a:pt x="60" y="73"/>
                  <a:pt x="59" y="77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1"/>
                  <a:pt x="53" y="66"/>
                  <a:pt x="56" y="61"/>
                </a:cubicBezTo>
                <a:close/>
                <a:moveTo>
                  <a:pt x="50" y="83"/>
                </a:moveTo>
                <a:cubicBezTo>
                  <a:pt x="59" y="83"/>
                  <a:pt x="59" y="83"/>
                  <a:pt x="59" y="83"/>
                </a:cubicBezTo>
                <a:cubicBezTo>
                  <a:pt x="60" y="87"/>
                  <a:pt x="61" y="90"/>
                  <a:pt x="63" y="92"/>
                </a:cubicBezTo>
                <a:cubicBezTo>
                  <a:pt x="56" y="99"/>
                  <a:pt x="56" y="99"/>
                  <a:pt x="56" y="99"/>
                </a:cubicBezTo>
                <a:cubicBezTo>
                  <a:pt x="53" y="94"/>
                  <a:pt x="50" y="89"/>
                  <a:pt x="50" y="83"/>
                </a:cubicBezTo>
                <a:close/>
                <a:moveTo>
                  <a:pt x="77" y="110"/>
                </a:moveTo>
                <a:cubicBezTo>
                  <a:pt x="71" y="110"/>
                  <a:pt x="66" y="107"/>
                  <a:pt x="61" y="104"/>
                </a:cubicBezTo>
                <a:cubicBezTo>
                  <a:pt x="68" y="97"/>
                  <a:pt x="68" y="97"/>
                  <a:pt x="68" y="97"/>
                </a:cubicBezTo>
                <a:cubicBezTo>
                  <a:pt x="70" y="99"/>
                  <a:pt x="73" y="100"/>
                  <a:pt x="77" y="101"/>
                </a:cubicBezTo>
                <a:cubicBezTo>
                  <a:pt x="77" y="110"/>
                  <a:pt x="77" y="110"/>
                  <a:pt x="77" y="110"/>
                </a:cubicBezTo>
                <a:close/>
                <a:moveTo>
                  <a:pt x="70" y="90"/>
                </a:moveTo>
                <a:cubicBezTo>
                  <a:pt x="67" y="87"/>
                  <a:pt x="66" y="84"/>
                  <a:pt x="66" y="80"/>
                </a:cubicBezTo>
                <a:cubicBezTo>
                  <a:pt x="66" y="76"/>
                  <a:pt x="67" y="73"/>
                  <a:pt x="70" y="70"/>
                </a:cubicBezTo>
                <a:cubicBezTo>
                  <a:pt x="73" y="67"/>
                  <a:pt x="76" y="66"/>
                  <a:pt x="80" y="66"/>
                </a:cubicBezTo>
                <a:cubicBezTo>
                  <a:pt x="84" y="66"/>
                  <a:pt x="87" y="67"/>
                  <a:pt x="90" y="70"/>
                </a:cubicBezTo>
                <a:cubicBezTo>
                  <a:pt x="93" y="73"/>
                  <a:pt x="94" y="76"/>
                  <a:pt x="94" y="80"/>
                </a:cubicBezTo>
                <a:cubicBezTo>
                  <a:pt x="94" y="84"/>
                  <a:pt x="93" y="87"/>
                  <a:pt x="90" y="90"/>
                </a:cubicBezTo>
                <a:cubicBezTo>
                  <a:pt x="87" y="93"/>
                  <a:pt x="84" y="94"/>
                  <a:pt x="80" y="94"/>
                </a:cubicBezTo>
                <a:cubicBezTo>
                  <a:pt x="76" y="94"/>
                  <a:pt x="73" y="93"/>
                  <a:pt x="70" y="90"/>
                </a:cubicBezTo>
                <a:close/>
                <a:moveTo>
                  <a:pt x="83" y="110"/>
                </a:moveTo>
                <a:cubicBezTo>
                  <a:pt x="83" y="101"/>
                  <a:pt x="83" y="101"/>
                  <a:pt x="83" y="101"/>
                </a:cubicBezTo>
                <a:cubicBezTo>
                  <a:pt x="87" y="100"/>
                  <a:pt x="90" y="99"/>
                  <a:pt x="92" y="97"/>
                </a:cubicBezTo>
                <a:cubicBezTo>
                  <a:pt x="99" y="104"/>
                  <a:pt x="99" y="104"/>
                  <a:pt x="99" y="104"/>
                </a:cubicBezTo>
                <a:cubicBezTo>
                  <a:pt x="94" y="107"/>
                  <a:pt x="89" y="110"/>
                  <a:pt x="83" y="110"/>
                </a:cubicBezTo>
                <a:close/>
                <a:moveTo>
                  <a:pt x="104" y="99"/>
                </a:moveTo>
                <a:cubicBezTo>
                  <a:pt x="97" y="92"/>
                  <a:pt x="97" y="92"/>
                  <a:pt x="97" y="92"/>
                </a:cubicBezTo>
                <a:cubicBezTo>
                  <a:pt x="99" y="90"/>
                  <a:pt x="100" y="87"/>
                  <a:pt x="101" y="83"/>
                </a:cubicBezTo>
                <a:cubicBezTo>
                  <a:pt x="110" y="83"/>
                  <a:pt x="110" y="83"/>
                  <a:pt x="110" y="83"/>
                </a:cubicBezTo>
                <a:cubicBezTo>
                  <a:pt x="110" y="89"/>
                  <a:pt x="107" y="94"/>
                  <a:pt x="104" y="9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0" name="Freeform 141">
            <a:extLst>
              <a:ext uri="{FF2B5EF4-FFF2-40B4-BE49-F238E27FC236}">
                <a16:creationId xmlns:a16="http://schemas.microsoft.com/office/drawing/2014/main" id="{692EF746-950B-4C00-8759-6202DE9655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776324" y="5964676"/>
            <a:ext cx="450533" cy="454462"/>
          </a:xfrm>
          <a:custGeom>
            <a:avLst/>
            <a:gdLst>
              <a:gd name="T0" fmla="*/ 143 w 160"/>
              <a:gd name="T1" fmla="*/ 63 h 160"/>
              <a:gd name="T2" fmla="*/ 142 w 160"/>
              <a:gd name="T3" fmla="*/ 39 h 160"/>
              <a:gd name="T4" fmla="*/ 121 w 160"/>
              <a:gd name="T5" fmla="*/ 18 h 160"/>
              <a:gd name="T6" fmla="*/ 97 w 160"/>
              <a:gd name="T7" fmla="*/ 17 h 160"/>
              <a:gd name="T8" fmla="*/ 87 w 160"/>
              <a:gd name="T9" fmla="*/ 0 h 160"/>
              <a:gd name="T10" fmla="*/ 63 w 160"/>
              <a:gd name="T11" fmla="*/ 16 h 160"/>
              <a:gd name="T12" fmla="*/ 47 w 160"/>
              <a:gd name="T13" fmla="*/ 23 h 160"/>
              <a:gd name="T14" fmla="*/ 18 w 160"/>
              <a:gd name="T15" fmla="*/ 28 h 160"/>
              <a:gd name="T16" fmla="*/ 23 w 160"/>
              <a:gd name="T17" fmla="*/ 48 h 160"/>
              <a:gd name="T18" fmla="*/ 7 w 160"/>
              <a:gd name="T19" fmla="*/ 65 h 160"/>
              <a:gd name="T20" fmla="*/ 7 w 160"/>
              <a:gd name="T21" fmla="*/ 95 h 160"/>
              <a:gd name="T22" fmla="*/ 23 w 160"/>
              <a:gd name="T23" fmla="*/ 112 h 160"/>
              <a:gd name="T24" fmla="*/ 18 w 160"/>
              <a:gd name="T25" fmla="*/ 132 h 160"/>
              <a:gd name="T26" fmla="*/ 47 w 160"/>
              <a:gd name="T27" fmla="*/ 137 h 160"/>
              <a:gd name="T28" fmla="*/ 63 w 160"/>
              <a:gd name="T29" fmla="*/ 144 h 160"/>
              <a:gd name="T30" fmla="*/ 87 w 160"/>
              <a:gd name="T31" fmla="*/ 160 h 160"/>
              <a:gd name="T32" fmla="*/ 97 w 160"/>
              <a:gd name="T33" fmla="*/ 143 h 160"/>
              <a:gd name="T34" fmla="*/ 121 w 160"/>
              <a:gd name="T35" fmla="*/ 142 h 160"/>
              <a:gd name="T36" fmla="*/ 142 w 160"/>
              <a:gd name="T37" fmla="*/ 121 h 160"/>
              <a:gd name="T38" fmla="*/ 143 w 160"/>
              <a:gd name="T39" fmla="*/ 97 h 160"/>
              <a:gd name="T40" fmla="*/ 160 w 160"/>
              <a:gd name="T41" fmla="*/ 87 h 160"/>
              <a:gd name="T42" fmla="*/ 153 w 160"/>
              <a:gd name="T43" fmla="*/ 87 h 160"/>
              <a:gd name="T44" fmla="*/ 136 w 160"/>
              <a:gd name="T45" fmla="*/ 95 h 160"/>
              <a:gd name="T46" fmla="*/ 136 w 160"/>
              <a:gd name="T47" fmla="*/ 125 h 160"/>
              <a:gd name="T48" fmla="*/ 125 w 160"/>
              <a:gd name="T49" fmla="*/ 136 h 160"/>
              <a:gd name="T50" fmla="*/ 95 w 160"/>
              <a:gd name="T51" fmla="*/ 136 h 160"/>
              <a:gd name="T52" fmla="*/ 87 w 160"/>
              <a:gd name="T53" fmla="*/ 153 h 160"/>
              <a:gd name="T54" fmla="*/ 71 w 160"/>
              <a:gd name="T55" fmla="*/ 143 h 160"/>
              <a:gd name="T56" fmla="*/ 47 w 160"/>
              <a:gd name="T57" fmla="*/ 129 h 160"/>
              <a:gd name="T58" fmla="*/ 34 w 160"/>
              <a:gd name="T59" fmla="*/ 136 h 160"/>
              <a:gd name="T60" fmla="*/ 29 w 160"/>
              <a:gd name="T61" fmla="*/ 118 h 160"/>
              <a:gd name="T62" fmla="*/ 17 w 160"/>
              <a:gd name="T63" fmla="*/ 89 h 160"/>
              <a:gd name="T64" fmla="*/ 7 w 160"/>
              <a:gd name="T65" fmla="*/ 73 h 160"/>
              <a:gd name="T66" fmla="*/ 24 w 160"/>
              <a:gd name="T67" fmla="*/ 65 h 160"/>
              <a:gd name="T68" fmla="*/ 24 w 160"/>
              <a:gd name="T69" fmla="*/ 35 h 160"/>
              <a:gd name="T70" fmla="*/ 35 w 160"/>
              <a:gd name="T71" fmla="*/ 24 h 160"/>
              <a:gd name="T72" fmla="*/ 65 w 160"/>
              <a:gd name="T73" fmla="*/ 24 h 160"/>
              <a:gd name="T74" fmla="*/ 73 w 160"/>
              <a:gd name="T75" fmla="*/ 7 h 160"/>
              <a:gd name="T76" fmla="*/ 89 w 160"/>
              <a:gd name="T77" fmla="*/ 17 h 160"/>
              <a:gd name="T78" fmla="*/ 118 w 160"/>
              <a:gd name="T79" fmla="*/ 29 h 160"/>
              <a:gd name="T80" fmla="*/ 136 w 160"/>
              <a:gd name="T81" fmla="*/ 34 h 160"/>
              <a:gd name="T82" fmla="*/ 130 w 160"/>
              <a:gd name="T83" fmla="*/ 52 h 160"/>
              <a:gd name="T84" fmla="*/ 152 w 160"/>
              <a:gd name="T85" fmla="*/ 72 h 160"/>
              <a:gd name="T86" fmla="*/ 80 w 160"/>
              <a:gd name="T87" fmla="*/ 45 h 160"/>
              <a:gd name="T88" fmla="*/ 115 w 160"/>
              <a:gd name="T89" fmla="*/ 80 h 160"/>
              <a:gd name="T90" fmla="*/ 53 w 160"/>
              <a:gd name="T91" fmla="*/ 80 h 160"/>
              <a:gd name="T92" fmla="*/ 80 w 160"/>
              <a:gd name="T93" fmla="*/ 10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60" h="160">
                <a:moveTo>
                  <a:pt x="153" y="65"/>
                </a:moveTo>
                <a:cubicBezTo>
                  <a:pt x="150" y="64"/>
                  <a:pt x="147" y="64"/>
                  <a:pt x="144" y="63"/>
                </a:cubicBezTo>
                <a:cubicBezTo>
                  <a:pt x="143" y="63"/>
                  <a:pt x="143" y="63"/>
                  <a:pt x="143" y="63"/>
                </a:cubicBezTo>
                <a:cubicBezTo>
                  <a:pt x="141" y="57"/>
                  <a:pt x="139" y="52"/>
                  <a:pt x="137" y="48"/>
                </a:cubicBezTo>
                <a:cubicBezTo>
                  <a:pt x="137" y="47"/>
                  <a:pt x="137" y="47"/>
                  <a:pt x="137" y="47"/>
                </a:cubicBezTo>
                <a:cubicBezTo>
                  <a:pt x="139" y="44"/>
                  <a:pt x="141" y="42"/>
                  <a:pt x="142" y="39"/>
                </a:cubicBezTo>
                <a:cubicBezTo>
                  <a:pt x="145" y="36"/>
                  <a:pt x="145" y="31"/>
                  <a:pt x="142" y="28"/>
                </a:cubicBezTo>
                <a:cubicBezTo>
                  <a:pt x="132" y="18"/>
                  <a:pt x="132" y="18"/>
                  <a:pt x="132" y="18"/>
                </a:cubicBezTo>
                <a:cubicBezTo>
                  <a:pt x="129" y="15"/>
                  <a:pt x="124" y="15"/>
                  <a:pt x="121" y="18"/>
                </a:cubicBezTo>
                <a:cubicBezTo>
                  <a:pt x="118" y="19"/>
                  <a:pt x="116" y="21"/>
                  <a:pt x="113" y="23"/>
                </a:cubicBezTo>
                <a:cubicBezTo>
                  <a:pt x="113" y="23"/>
                  <a:pt x="113" y="23"/>
                  <a:pt x="112" y="23"/>
                </a:cubicBezTo>
                <a:cubicBezTo>
                  <a:pt x="108" y="21"/>
                  <a:pt x="103" y="19"/>
                  <a:pt x="97" y="17"/>
                </a:cubicBezTo>
                <a:cubicBezTo>
                  <a:pt x="97" y="17"/>
                  <a:pt x="97" y="17"/>
                  <a:pt x="97" y="16"/>
                </a:cubicBezTo>
                <a:cubicBezTo>
                  <a:pt x="96" y="13"/>
                  <a:pt x="96" y="10"/>
                  <a:pt x="95" y="7"/>
                </a:cubicBezTo>
                <a:cubicBezTo>
                  <a:pt x="95" y="3"/>
                  <a:pt x="91" y="0"/>
                  <a:pt x="87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69" y="0"/>
                  <a:pt x="65" y="3"/>
                  <a:pt x="65" y="7"/>
                </a:cubicBezTo>
                <a:cubicBezTo>
                  <a:pt x="64" y="10"/>
                  <a:pt x="64" y="13"/>
                  <a:pt x="63" y="16"/>
                </a:cubicBezTo>
                <a:cubicBezTo>
                  <a:pt x="63" y="17"/>
                  <a:pt x="63" y="17"/>
                  <a:pt x="63" y="17"/>
                </a:cubicBezTo>
                <a:cubicBezTo>
                  <a:pt x="57" y="19"/>
                  <a:pt x="52" y="21"/>
                  <a:pt x="48" y="23"/>
                </a:cubicBezTo>
                <a:cubicBezTo>
                  <a:pt x="47" y="23"/>
                  <a:pt x="47" y="23"/>
                  <a:pt x="47" y="23"/>
                </a:cubicBezTo>
                <a:cubicBezTo>
                  <a:pt x="44" y="21"/>
                  <a:pt x="42" y="19"/>
                  <a:pt x="39" y="18"/>
                </a:cubicBezTo>
                <a:cubicBezTo>
                  <a:pt x="36" y="15"/>
                  <a:pt x="31" y="15"/>
                  <a:pt x="28" y="18"/>
                </a:cubicBezTo>
                <a:cubicBezTo>
                  <a:pt x="18" y="28"/>
                  <a:pt x="18" y="28"/>
                  <a:pt x="18" y="28"/>
                </a:cubicBezTo>
                <a:cubicBezTo>
                  <a:pt x="15" y="31"/>
                  <a:pt x="15" y="36"/>
                  <a:pt x="18" y="39"/>
                </a:cubicBezTo>
                <a:cubicBezTo>
                  <a:pt x="19" y="42"/>
                  <a:pt x="21" y="44"/>
                  <a:pt x="23" y="47"/>
                </a:cubicBezTo>
                <a:cubicBezTo>
                  <a:pt x="23" y="47"/>
                  <a:pt x="23" y="47"/>
                  <a:pt x="23" y="48"/>
                </a:cubicBezTo>
                <a:cubicBezTo>
                  <a:pt x="21" y="52"/>
                  <a:pt x="19" y="57"/>
                  <a:pt x="17" y="63"/>
                </a:cubicBezTo>
                <a:cubicBezTo>
                  <a:pt x="17" y="63"/>
                  <a:pt x="17" y="63"/>
                  <a:pt x="16" y="63"/>
                </a:cubicBezTo>
                <a:cubicBezTo>
                  <a:pt x="13" y="64"/>
                  <a:pt x="10" y="64"/>
                  <a:pt x="7" y="65"/>
                </a:cubicBezTo>
                <a:cubicBezTo>
                  <a:pt x="3" y="65"/>
                  <a:pt x="0" y="69"/>
                  <a:pt x="0" y="73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91"/>
                  <a:pt x="3" y="95"/>
                  <a:pt x="7" y="95"/>
                </a:cubicBezTo>
                <a:cubicBezTo>
                  <a:pt x="10" y="96"/>
                  <a:pt x="13" y="96"/>
                  <a:pt x="16" y="97"/>
                </a:cubicBezTo>
                <a:cubicBezTo>
                  <a:pt x="17" y="97"/>
                  <a:pt x="17" y="97"/>
                  <a:pt x="17" y="97"/>
                </a:cubicBezTo>
                <a:cubicBezTo>
                  <a:pt x="19" y="103"/>
                  <a:pt x="21" y="108"/>
                  <a:pt x="23" y="112"/>
                </a:cubicBezTo>
                <a:cubicBezTo>
                  <a:pt x="23" y="113"/>
                  <a:pt x="23" y="113"/>
                  <a:pt x="23" y="113"/>
                </a:cubicBezTo>
                <a:cubicBezTo>
                  <a:pt x="21" y="116"/>
                  <a:pt x="19" y="118"/>
                  <a:pt x="18" y="121"/>
                </a:cubicBezTo>
                <a:cubicBezTo>
                  <a:pt x="15" y="124"/>
                  <a:pt x="15" y="129"/>
                  <a:pt x="18" y="13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31" y="145"/>
                  <a:pt x="36" y="145"/>
                  <a:pt x="39" y="142"/>
                </a:cubicBezTo>
                <a:cubicBezTo>
                  <a:pt x="42" y="141"/>
                  <a:pt x="44" y="139"/>
                  <a:pt x="47" y="137"/>
                </a:cubicBezTo>
                <a:cubicBezTo>
                  <a:pt x="47" y="137"/>
                  <a:pt x="47" y="137"/>
                  <a:pt x="48" y="137"/>
                </a:cubicBezTo>
                <a:cubicBezTo>
                  <a:pt x="52" y="139"/>
                  <a:pt x="57" y="141"/>
                  <a:pt x="63" y="143"/>
                </a:cubicBezTo>
                <a:cubicBezTo>
                  <a:pt x="63" y="143"/>
                  <a:pt x="63" y="143"/>
                  <a:pt x="63" y="144"/>
                </a:cubicBezTo>
                <a:cubicBezTo>
                  <a:pt x="64" y="147"/>
                  <a:pt x="64" y="150"/>
                  <a:pt x="65" y="153"/>
                </a:cubicBezTo>
                <a:cubicBezTo>
                  <a:pt x="65" y="157"/>
                  <a:pt x="69" y="160"/>
                  <a:pt x="73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91" y="160"/>
                  <a:pt x="95" y="157"/>
                  <a:pt x="95" y="153"/>
                </a:cubicBezTo>
                <a:cubicBezTo>
                  <a:pt x="96" y="150"/>
                  <a:pt x="96" y="147"/>
                  <a:pt x="97" y="144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103" y="141"/>
                  <a:pt x="108" y="139"/>
                  <a:pt x="112" y="137"/>
                </a:cubicBezTo>
                <a:cubicBezTo>
                  <a:pt x="113" y="137"/>
                  <a:pt x="113" y="137"/>
                  <a:pt x="113" y="137"/>
                </a:cubicBezTo>
                <a:cubicBezTo>
                  <a:pt x="116" y="139"/>
                  <a:pt x="118" y="141"/>
                  <a:pt x="121" y="142"/>
                </a:cubicBezTo>
                <a:cubicBezTo>
                  <a:pt x="124" y="145"/>
                  <a:pt x="129" y="145"/>
                  <a:pt x="132" y="142"/>
                </a:cubicBezTo>
                <a:cubicBezTo>
                  <a:pt x="142" y="132"/>
                  <a:pt x="142" y="132"/>
                  <a:pt x="142" y="132"/>
                </a:cubicBezTo>
                <a:cubicBezTo>
                  <a:pt x="145" y="129"/>
                  <a:pt x="145" y="124"/>
                  <a:pt x="142" y="121"/>
                </a:cubicBezTo>
                <a:cubicBezTo>
                  <a:pt x="141" y="118"/>
                  <a:pt x="139" y="116"/>
                  <a:pt x="137" y="113"/>
                </a:cubicBezTo>
                <a:cubicBezTo>
                  <a:pt x="137" y="113"/>
                  <a:pt x="137" y="113"/>
                  <a:pt x="137" y="112"/>
                </a:cubicBezTo>
                <a:cubicBezTo>
                  <a:pt x="139" y="108"/>
                  <a:pt x="141" y="103"/>
                  <a:pt x="143" y="97"/>
                </a:cubicBezTo>
                <a:cubicBezTo>
                  <a:pt x="143" y="97"/>
                  <a:pt x="143" y="97"/>
                  <a:pt x="144" y="97"/>
                </a:cubicBezTo>
                <a:cubicBezTo>
                  <a:pt x="147" y="96"/>
                  <a:pt x="150" y="96"/>
                  <a:pt x="153" y="95"/>
                </a:cubicBezTo>
                <a:cubicBezTo>
                  <a:pt x="157" y="95"/>
                  <a:pt x="160" y="91"/>
                  <a:pt x="160" y="87"/>
                </a:cubicBezTo>
                <a:cubicBezTo>
                  <a:pt x="160" y="73"/>
                  <a:pt x="160" y="73"/>
                  <a:pt x="160" y="73"/>
                </a:cubicBezTo>
                <a:cubicBezTo>
                  <a:pt x="160" y="69"/>
                  <a:pt x="157" y="65"/>
                  <a:pt x="153" y="65"/>
                </a:cubicBezTo>
                <a:close/>
                <a:moveTo>
                  <a:pt x="153" y="87"/>
                </a:moveTo>
                <a:cubicBezTo>
                  <a:pt x="153" y="88"/>
                  <a:pt x="152" y="88"/>
                  <a:pt x="152" y="88"/>
                </a:cubicBezTo>
                <a:cubicBezTo>
                  <a:pt x="149" y="89"/>
                  <a:pt x="146" y="89"/>
                  <a:pt x="143" y="89"/>
                </a:cubicBezTo>
                <a:cubicBezTo>
                  <a:pt x="139" y="90"/>
                  <a:pt x="137" y="92"/>
                  <a:pt x="136" y="95"/>
                </a:cubicBezTo>
                <a:cubicBezTo>
                  <a:pt x="134" y="100"/>
                  <a:pt x="133" y="104"/>
                  <a:pt x="130" y="109"/>
                </a:cubicBezTo>
                <a:cubicBezTo>
                  <a:pt x="129" y="111"/>
                  <a:pt x="129" y="115"/>
                  <a:pt x="131" y="118"/>
                </a:cubicBezTo>
                <a:cubicBezTo>
                  <a:pt x="133" y="120"/>
                  <a:pt x="135" y="123"/>
                  <a:pt x="136" y="125"/>
                </a:cubicBezTo>
                <a:cubicBezTo>
                  <a:pt x="137" y="125"/>
                  <a:pt x="137" y="126"/>
                  <a:pt x="136" y="126"/>
                </a:cubicBezTo>
                <a:cubicBezTo>
                  <a:pt x="126" y="136"/>
                  <a:pt x="126" y="136"/>
                  <a:pt x="126" y="136"/>
                </a:cubicBezTo>
                <a:cubicBezTo>
                  <a:pt x="126" y="137"/>
                  <a:pt x="125" y="137"/>
                  <a:pt x="125" y="136"/>
                </a:cubicBezTo>
                <a:cubicBezTo>
                  <a:pt x="123" y="135"/>
                  <a:pt x="120" y="133"/>
                  <a:pt x="118" y="131"/>
                </a:cubicBezTo>
                <a:cubicBezTo>
                  <a:pt x="115" y="129"/>
                  <a:pt x="111" y="129"/>
                  <a:pt x="109" y="130"/>
                </a:cubicBezTo>
                <a:cubicBezTo>
                  <a:pt x="104" y="133"/>
                  <a:pt x="100" y="134"/>
                  <a:pt x="95" y="136"/>
                </a:cubicBezTo>
                <a:cubicBezTo>
                  <a:pt x="92" y="137"/>
                  <a:pt x="90" y="139"/>
                  <a:pt x="89" y="143"/>
                </a:cubicBezTo>
                <a:cubicBezTo>
                  <a:pt x="89" y="146"/>
                  <a:pt x="89" y="149"/>
                  <a:pt x="88" y="152"/>
                </a:cubicBezTo>
                <a:cubicBezTo>
                  <a:pt x="88" y="152"/>
                  <a:pt x="88" y="153"/>
                  <a:pt x="87" y="153"/>
                </a:cubicBezTo>
                <a:cubicBezTo>
                  <a:pt x="73" y="153"/>
                  <a:pt x="73" y="153"/>
                  <a:pt x="73" y="153"/>
                </a:cubicBezTo>
                <a:cubicBezTo>
                  <a:pt x="72" y="153"/>
                  <a:pt x="72" y="152"/>
                  <a:pt x="72" y="152"/>
                </a:cubicBezTo>
                <a:cubicBezTo>
                  <a:pt x="71" y="149"/>
                  <a:pt x="71" y="146"/>
                  <a:pt x="71" y="143"/>
                </a:cubicBezTo>
                <a:cubicBezTo>
                  <a:pt x="70" y="139"/>
                  <a:pt x="68" y="137"/>
                  <a:pt x="65" y="136"/>
                </a:cubicBezTo>
                <a:cubicBezTo>
                  <a:pt x="60" y="134"/>
                  <a:pt x="56" y="133"/>
                  <a:pt x="52" y="130"/>
                </a:cubicBezTo>
                <a:cubicBezTo>
                  <a:pt x="50" y="130"/>
                  <a:pt x="49" y="129"/>
                  <a:pt x="47" y="129"/>
                </a:cubicBezTo>
                <a:cubicBezTo>
                  <a:pt x="46" y="129"/>
                  <a:pt x="44" y="130"/>
                  <a:pt x="42" y="131"/>
                </a:cubicBezTo>
                <a:cubicBezTo>
                  <a:pt x="40" y="133"/>
                  <a:pt x="37" y="135"/>
                  <a:pt x="35" y="136"/>
                </a:cubicBezTo>
                <a:cubicBezTo>
                  <a:pt x="35" y="137"/>
                  <a:pt x="34" y="137"/>
                  <a:pt x="34" y="136"/>
                </a:cubicBezTo>
                <a:cubicBezTo>
                  <a:pt x="24" y="126"/>
                  <a:pt x="24" y="126"/>
                  <a:pt x="24" y="126"/>
                </a:cubicBezTo>
                <a:cubicBezTo>
                  <a:pt x="23" y="126"/>
                  <a:pt x="23" y="125"/>
                  <a:pt x="24" y="125"/>
                </a:cubicBezTo>
                <a:cubicBezTo>
                  <a:pt x="25" y="123"/>
                  <a:pt x="27" y="120"/>
                  <a:pt x="29" y="118"/>
                </a:cubicBezTo>
                <a:cubicBezTo>
                  <a:pt x="31" y="115"/>
                  <a:pt x="31" y="111"/>
                  <a:pt x="30" y="109"/>
                </a:cubicBezTo>
                <a:cubicBezTo>
                  <a:pt x="27" y="104"/>
                  <a:pt x="26" y="100"/>
                  <a:pt x="24" y="95"/>
                </a:cubicBezTo>
                <a:cubicBezTo>
                  <a:pt x="23" y="92"/>
                  <a:pt x="21" y="90"/>
                  <a:pt x="17" y="89"/>
                </a:cubicBezTo>
                <a:cubicBezTo>
                  <a:pt x="14" y="89"/>
                  <a:pt x="11" y="89"/>
                  <a:pt x="8" y="88"/>
                </a:cubicBezTo>
                <a:cubicBezTo>
                  <a:pt x="8" y="88"/>
                  <a:pt x="7" y="88"/>
                  <a:pt x="7" y="87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2"/>
                  <a:pt x="8" y="72"/>
                  <a:pt x="8" y="72"/>
                </a:cubicBezTo>
                <a:cubicBezTo>
                  <a:pt x="11" y="71"/>
                  <a:pt x="14" y="71"/>
                  <a:pt x="17" y="71"/>
                </a:cubicBezTo>
                <a:cubicBezTo>
                  <a:pt x="21" y="70"/>
                  <a:pt x="23" y="68"/>
                  <a:pt x="24" y="65"/>
                </a:cubicBezTo>
                <a:cubicBezTo>
                  <a:pt x="26" y="60"/>
                  <a:pt x="27" y="56"/>
                  <a:pt x="30" y="52"/>
                </a:cubicBezTo>
                <a:cubicBezTo>
                  <a:pt x="31" y="49"/>
                  <a:pt x="31" y="45"/>
                  <a:pt x="29" y="42"/>
                </a:cubicBezTo>
                <a:cubicBezTo>
                  <a:pt x="27" y="40"/>
                  <a:pt x="25" y="37"/>
                  <a:pt x="24" y="35"/>
                </a:cubicBezTo>
                <a:cubicBezTo>
                  <a:pt x="23" y="35"/>
                  <a:pt x="23" y="34"/>
                  <a:pt x="24" y="34"/>
                </a:cubicBezTo>
                <a:cubicBezTo>
                  <a:pt x="34" y="24"/>
                  <a:pt x="34" y="24"/>
                  <a:pt x="34" y="24"/>
                </a:cubicBezTo>
                <a:cubicBezTo>
                  <a:pt x="34" y="23"/>
                  <a:pt x="35" y="23"/>
                  <a:pt x="35" y="24"/>
                </a:cubicBezTo>
                <a:cubicBezTo>
                  <a:pt x="37" y="25"/>
                  <a:pt x="40" y="27"/>
                  <a:pt x="42" y="29"/>
                </a:cubicBezTo>
                <a:cubicBezTo>
                  <a:pt x="45" y="31"/>
                  <a:pt x="49" y="31"/>
                  <a:pt x="52" y="30"/>
                </a:cubicBezTo>
                <a:cubicBezTo>
                  <a:pt x="56" y="27"/>
                  <a:pt x="60" y="26"/>
                  <a:pt x="65" y="24"/>
                </a:cubicBezTo>
                <a:cubicBezTo>
                  <a:pt x="68" y="23"/>
                  <a:pt x="70" y="21"/>
                  <a:pt x="71" y="17"/>
                </a:cubicBezTo>
                <a:cubicBezTo>
                  <a:pt x="71" y="14"/>
                  <a:pt x="71" y="11"/>
                  <a:pt x="72" y="8"/>
                </a:cubicBezTo>
                <a:cubicBezTo>
                  <a:pt x="72" y="8"/>
                  <a:pt x="72" y="7"/>
                  <a:pt x="73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8" y="7"/>
                  <a:pt x="88" y="8"/>
                  <a:pt x="88" y="8"/>
                </a:cubicBezTo>
                <a:cubicBezTo>
                  <a:pt x="89" y="11"/>
                  <a:pt x="89" y="14"/>
                  <a:pt x="89" y="17"/>
                </a:cubicBezTo>
                <a:cubicBezTo>
                  <a:pt x="90" y="21"/>
                  <a:pt x="92" y="23"/>
                  <a:pt x="95" y="24"/>
                </a:cubicBezTo>
                <a:cubicBezTo>
                  <a:pt x="100" y="26"/>
                  <a:pt x="104" y="27"/>
                  <a:pt x="109" y="30"/>
                </a:cubicBezTo>
                <a:cubicBezTo>
                  <a:pt x="111" y="31"/>
                  <a:pt x="115" y="31"/>
                  <a:pt x="118" y="29"/>
                </a:cubicBezTo>
                <a:cubicBezTo>
                  <a:pt x="120" y="27"/>
                  <a:pt x="123" y="25"/>
                  <a:pt x="125" y="24"/>
                </a:cubicBezTo>
                <a:cubicBezTo>
                  <a:pt x="125" y="23"/>
                  <a:pt x="126" y="23"/>
                  <a:pt x="126" y="24"/>
                </a:cubicBezTo>
                <a:cubicBezTo>
                  <a:pt x="136" y="34"/>
                  <a:pt x="136" y="34"/>
                  <a:pt x="136" y="34"/>
                </a:cubicBezTo>
                <a:cubicBezTo>
                  <a:pt x="137" y="34"/>
                  <a:pt x="137" y="35"/>
                  <a:pt x="136" y="35"/>
                </a:cubicBezTo>
                <a:cubicBezTo>
                  <a:pt x="135" y="37"/>
                  <a:pt x="133" y="40"/>
                  <a:pt x="131" y="42"/>
                </a:cubicBezTo>
                <a:cubicBezTo>
                  <a:pt x="129" y="45"/>
                  <a:pt x="129" y="49"/>
                  <a:pt x="130" y="52"/>
                </a:cubicBezTo>
                <a:cubicBezTo>
                  <a:pt x="133" y="56"/>
                  <a:pt x="134" y="60"/>
                  <a:pt x="136" y="65"/>
                </a:cubicBezTo>
                <a:cubicBezTo>
                  <a:pt x="137" y="68"/>
                  <a:pt x="139" y="70"/>
                  <a:pt x="143" y="71"/>
                </a:cubicBezTo>
                <a:cubicBezTo>
                  <a:pt x="146" y="71"/>
                  <a:pt x="149" y="71"/>
                  <a:pt x="152" y="72"/>
                </a:cubicBezTo>
                <a:cubicBezTo>
                  <a:pt x="152" y="72"/>
                  <a:pt x="153" y="72"/>
                  <a:pt x="153" y="73"/>
                </a:cubicBezTo>
                <a:cubicBezTo>
                  <a:pt x="153" y="87"/>
                  <a:pt x="153" y="87"/>
                  <a:pt x="153" y="87"/>
                </a:cubicBezTo>
                <a:close/>
                <a:moveTo>
                  <a:pt x="80" y="45"/>
                </a:moveTo>
                <a:cubicBezTo>
                  <a:pt x="61" y="45"/>
                  <a:pt x="45" y="61"/>
                  <a:pt x="45" y="80"/>
                </a:cubicBezTo>
                <a:cubicBezTo>
                  <a:pt x="45" y="99"/>
                  <a:pt x="61" y="115"/>
                  <a:pt x="80" y="115"/>
                </a:cubicBezTo>
                <a:cubicBezTo>
                  <a:pt x="99" y="115"/>
                  <a:pt x="115" y="99"/>
                  <a:pt x="115" y="80"/>
                </a:cubicBezTo>
                <a:cubicBezTo>
                  <a:pt x="115" y="61"/>
                  <a:pt x="99" y="45"/>
                  <a:pt x="80" y="45"/>
                </a:cubicBezTo>
                <a:close/>
                <a:moveTo>
                  <a:pt x="80" y="107"/>
                </a:moveTo>
                <a:cubicBezTo>
                  <a:pt x="65" y="107"/>
                  <a:pt x="53" y="95"/>
                  <a:pt x="53" y="80"/>
                </a:cubicBezTo>
                <a:cubicBezTo>
                  <a:pt x="53" y="65"/>
                  <a:pt x="65" y="53"/>
                  <a:pt x="80" y="53"/>
                </a:cubicBezTo>
                <a:cubicBezTo>
                  <a:pt x="95" y="53"/>
                  <a:pt x="107" y="65"/>
                  <a:pt x="107" y="80"/>
                </a:cubicBezTo>
                <a:cubicBezTo>
                  <a:pt x="107" y="95"/>
                  <a:pt x="95" y="107"/>
                  <a:pt x="80" y="10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1" name="Freeform 142">
            <a:extLst>
              <a:ext uri="{FF2B5EF4-FFF2-40B4-BE49-F238E27FC236}">
                <a16:creationId xmlns:a16="http://schemas.microsoft.com/office/drawing/2014/main" id="{B0F447B4-E631-4323-A0D0-13ABF969E29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4755" y="1401724"/>
            <a:ext cx="450533" cy="377190"/>
          </a:xfrm>
          <a:custGeom>
            <a:avLst/>
            <a:gdLst>
              <a:gd name="T0" fmla="*/ 57 w 160"/>
              <a:gd name="T1" fmla="*/ 14 h 133"/>
              <a:gd name="T2" fmla="*/ 47 w 160"/>
              <a:gd name="T3" fmla="*/ 0 h 133"/>
              <a:gd name="T4" fmla="*/ 20 w 160"/>
              <a:gd name="T5" fmla="*/ 10 h 133"/>
              <a:gd name="T6" fmla="*/ 4 w 160"/>
              <a:gd name="T7" fmla="*/ 14 h 133"/>
              <a:gd name="T8" fmla="*/ 4 w 160"/>
              <a:gd name="T9" fmla="*/ 23 h 133"/>
              <a:gd name="T10" fmla="*/ 20 w 160"/>
              <a:gd name="T11" fmla="*/ 26 h 133"/>
              <a:gd name="T12" fmla="*/ 47 w 160"/>
              <a:gd name="T13" fmla="*/ 37 h 133"/>
              <a:gd name="T14" fmla="*/ 57 w 160"/>
              <a:gd name="T15" fmla="*/ 23 h 133"/>
              <a:gd name="T16" fmla="*/ 160 w 160"/>
              <a:gd name="T17" fmla="*/ 18 h 133"/>
              <a:gd name="T18" fmla="*/ 49 w 160"/>
              <a:gd name="T19" fmla="*/ 26 h 133"/>
              <a:gd name="T20" fmla="*/ 31 w 160"/>
              <a:gd name="T21" fmla="*/ 29 h 133"/>
              <a:gd name="T22" fmla="*/ 29 w 160"/>
              <a:gd name="T23" fmla="*/ 10 h 133"/>
              <a:gd name="T24" fmla="*/ 47 w 160"/>
              <a:gd name="T25" fmla="*/ 8 h 133"/>
              <a:gd name="T26" fmla="*/ 49 w 160"/>
              <a:gd name="T27" fmla="*/ 26 h 133"/>
              <a:gd name="T28" fmla="*/ 140 w 160"/>
              <a:gd name="T29" fmla="*/ 60 h 133"/>
              <a:gd name="T30" fmla="*/ 129 w 160"/>
              <a:gd name="T31" fmla="*/ 46 h 133"/>
              <a:gd name="T32" fmla="*/ 103 w 160"/>
              <a:gd name="T33" fmla="*/ 57 h 133"/>
              <a:gd name="T34" fmla="*/ 4 w 160"/>
              <a:gd name="T35" fmla="*/ 60 h 133"/>
              <a:gd name="T36" fmla="*/ 4 w 160"/>
              <a:gd name="T37" fmla="*/ 69 h 133"/>
              <a:gd name="T38" fmla="*/ 103 w 160"/>
              <a:gd name="T39" fmla="*/ 73 h 133"/>
              <a:gd name="T40" fmla="*/ 129 w 160"/>
              <a:gd name="T41" fmla="*/ 83 h 133"/>
              <a:gd name="T42" fmla="*/ 140 w 160"/>
              <a:gd name="T43" fmla="*/ 69 h 133"/>
              <a:gd name="T44" fmla="*/ 160 w 160"/>
              <a:gd name="T45" fmla="*/ 65 h 133"/>
              <a:gd name="T46" fmla="*/ 131 w 160"/>
              <a:gd name="T47" fmla="*/ 73 h 133"/>
              <a:gd name="T48" fmla="*/ 113 w 160"/>
              <a:gd name="T49" fmla="*/ 75 h 133"/>
              <a:gd name="T50" fmla="*/ 111 w 160"/>
              <a:gd name="T51" fmla="*/ 57 h 133"/>
              <a:gd name="T52" fmla="*/ 129 w 160"/>
              <a:gd name="T53" fmla="*/ 55 h 133"/>
              <a:gd name="T54" fmla="*/ 131 w 160"/>
              <a:gd name="T55" fmla="*/ 73 h 133"/>
              <a:gd name="T56" fmla="*/ 86 w 160"/>
              <a:gd name="T57" fmla="*/ 110 h 133"/>
              <a:gd name="T58" fmla="*/ 76 w 160"/>
              <a:gd name="T59" fmla="*/ 96 h 133"/>
              <a:gd name="T60" fmla="*/ 50 w 160"/>
              <a:gd name="T61" fmla="*/ 106 h 133"/>
              <a:gd name="T62" fmla="*/ 4 w 160"/>
              <a:gd name="T63" fmla="*/ 110 h 133"/>
              <a:gd name="T64" fmla="*/ 4 w 160"/>
              <a:gd name="T65" fmla="*/ 118 h 133"/>
              <a:gd name="T66" fmla="*/ 50 w 160"/>
              <a:gd name="T67" fmla="*/ 122 h 133"/>
              <a:gd name="T68" fmla="*/ 76 w 160"/>
              <a:gd name="T69" fmla="*/ 133 h 133"/>
              <a:gd name="T70" fmla="*/ 86 w 160"/>
              <a:gd name="T71" fmla="*/ 118 h 133"/>
              <a:gd name="T72" fmla="*/ 160 w 160"/>
              <a:gd name="T73" fmla="*/ 114 h 133"/>
              <a:gd name="T74" fmla="*/ 78 w 160"/>
              <a:gd name="T75" fmla="*/ 122 h 133"/>
              <a:gd name="T76" fmla="*/ 60 w 160"/>
              <a:gd name="T77" fmla="*/ 124 h 133"/>
              <a:gd name="T78" fmla="*/ 58 w 160"/>
              <a:gd name="T79" fmla="*/ 106 h 133"/>
              <a:gd name="T80" fmla="*/ 76 w 160"/>
              <a:gd name="T81" fmla="*/ 104 h 133"/>
              <a:gd name="T82" fmla="*/ 78 w 160"/>
              <a:gd name="T83" fmla="*/ 12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0" h="133">
                <a:moveTo>
                  <a:pt x="156" y="14"/>
                </a:moveTo>
                <a:cubicBezTo>
                  <a:pt x="57" y="14"/>
                  <a:pt x="57" y="14"/>
                  <a:pt x="57" y="14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5"/>
                  <a:pt x="53" y="0"/>
                  <a:pt x="47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5" y="0"/>
                  <a:pt x="20" y="5"/>
                  <a:pt x="20" y="10"/>
                </a:cubicBezTo>
                <a:cubicBezTo>
                  <a:pt x="20" y="14"/>
                  <a:pt x="20" y="14"/>
                  <a:pt x="20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4"/>
                  <a:pt x="0" y="16"/>
                  <a:pt x="0" y="18"/>
                </a:cubicBezTo>
                <a:cubicBezTo>
                  <a:pt x="0" y="21"/>
                  <a:pt x="2" y="23"/>
                  <a:pt x="4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6"/>
                  <a:pt x="20" y="26"/>
                  <a:pt x="20" y="26"/>
                </a:cubicBezTo>
                <a:cubicBezTo>
                  <a:pt x="20" y="32"/>
                  <a:pt x="25" y="37"/>
                  <a:pt x="31" y="37"/>
                </a:cubicBezTo>
                <a:cubicBezTo>
                  <a:pt x="47" y="37"/>
                  <a:pt x="47" y="37"/>
                  <a:pt x="47" y="37"/>
                </a:cubicBezTo>
                <a:cubicBezTo>
                  <a:pt x="53" y="37"/>
                  <a:pt x="57" y="32"/>
                  <a:pt x="57" y="26"/>
                </a:cubicBezTo>
                <a:cubicBezTo>
                  <a:pt x="57" y="23"/>
                  <a:pt x="57" y="23"/>
                  <a:pt x="57" y="23"/>
                </a:cubicBezTo>
                <a:cubicBezTo>
                  <a:pt x="156" y="23"/>
                  <a:pt x="156" y="23"/>
                  <a:pt x="156" y="23"/>
                </a:cubicBezTo>
                <a:cubicBezTo>
                  <a:pt x="158" y="23"/>
                  <a:pt x="160" y="21"/>
                  <a:pt x="160" y="18"/>
                </a:cubicBezTo>
                <a:cubicBezTo>
                  <a:pt x="160" y="16"/>
                  <a:pt x="158" y="14"/>
                  <a:pt x="156" y="14"/>
                </a:cubicBezTo>
                <a:close/>
                <a:moveTo>
                  <a:pt x="49" y="26"/>
                </a:moveTo>
                <a:cubicBezTo>
                  <a:pt x="49" y="28"/>
                  <a:pt x="48" y="29"/>
                  <a:pt x="47" y="29"/>
                </a:cubicBezTo>
                <a:cubicBezTo>
                  <a:pt x="31" y="29"/>
                  <a:pt x="31" y="29"/>
                  <a:pt x="31" y="29"/>
                </a:cubicBezTo>
                <a:cubicBezTo>
                  <a:pt x="30" y="29"/>
                  <a:pt x="29" y="28"/>
                  <a:pt x="29" y="26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9"/>
                  <a:pt x="30" y="8"/>
                  <a:pt x="31" y="8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8"/>
                  <a:pt x="49" y="9"/>
                  <a:pt x="49" y="10"/>
                </a:cubicBezTo>
                <a:lnTo>
                  <a:pt x="49" y="26"/>
                </a:lnTo>
                <a:close/>
                <a:moveTo>
                  <a:pt x="156" y="60"/>
                </a:moveTo>
                <a:cubicBezTo>
                  <a:pt x="140" y="60"/>
                  <a:pt x="140" y="60"/>
                  <a:pt x="140" y="60"/>
                </a:cubicBezTo>
                <a:cubicBezTo>
                  <a:pt x="140" y="57"/>
                  <a:pt x="140" y="57"/>
                  <a:pt x="140" y="57"/>
                </a:cubicBezTo>
                <a:cubicBezTo>
                  <a:pt x="140" y="51"/>
                  <a:pt x="135" y="46"/>
                  <a:pt x="129" y="46"/>
                </a:cubicBezTo>
                <a:cubicBezTo>
                  <a:pt x="113" y="46"/>
                  <a:pt x="113" y="46"/>
                  <a:pt x="113" y="46"/>
                </a:cubicBezTo>
                <a:cubicBezTo>
                  <a:pt x="107" y="46"/>
                  <a:pt x="103" y="51"/>
                  <a:pt x="103" y="57"/>
                </a:cubicBezTo>
                <a:cubicBezTo>
                  <a:pt x="103" y="60"/>
                  <a:pt x="103" y="60"/>
                  <a:pt x="103" y="60"/>
                </a:cubicBezTo>
                <a:cubicBezTo>
                  <a:pt x="4" y="60"/>
                  <a:pt x="4" y="60"/>
                  <a:pt x="4" y="60"/>
                </a:cubicBezTo>
                <a:cubicBezTo>
                  <a:pt x="2" y="60"/>
                  <a:pt x="0" y="62"/>
                  <a:pt x="0" y="65"/>
                </a:cubicBezTo>
                <a:cubicBezTo>
                  <a:pt x="0" y="67"/>
                  <a:pt x="2" y="69"/>
                  <a:pt x="4" y="69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03" y="78"/>
                  <a:pt x="107" y="83"/>
                  <a:pt x="113" y="83"/>
                </a:cubicBezTo>
                <a:cubicBezTo>
                  <a:pt x="129" y="83"/>
                  <a:pt x="129" y="83"/>
                  <a:pt x="129" y="83"/>
                </a:cubicBezTo>
                <a:cubicBezTo>
                  <a:pt x="135" y="83"/>
                  <a:pt x="140" y="78"/>
                  <a:pt x="140" y="73"/>
                </a:cubicBezTo>
                <a:cubicBezTo>
                  <a:pt x="140" y="69"/>
                  <a:pt x="140" y="69"/>
                  <a:pt x="140" y="69"/>
                </a:cubicBezTo>
                <a:cubicBezTo>
                  <a:pt x="156" y="69"/>
                  <a:pt x="156" y="69"/>
                  <a:pt x="156" y="69"/>
                </a:cubicBezTo>
                <a:cubicBezTo>
                  <a:pt x="158" y="69"/>
                  <a:pt x="160" y="67"/>
                  <a:pt x="160" y="65"/>
                </a:cubicBezTo>
                <a:cubicBezTo>
                  <a:pt x="160" y="62"/>
                  <a:pt x="158" y="60"/>
                  <a:pt x="156" y="60"/>
                </a:cubicBezTo>
                <a:close/>
                <a:moveTo>
                  <a:pt x="131" y="73"/>
                </a:moveTo>
                <a:cubicBezTo>
                  <a:pt x="131" y="74"/>
                  <a:pt x="130" y="75"/>
                  <a:pt x="129" y="75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2" y="75"/>
                  <a:pt x="111" y="74"/>
                  <a:pt x="111" y="73"/>
                </a:cubicBezTo>
                <a:cubicBezTo>
                  <a:pt x="111" y="57"/>
                  <a:pt x="111" y="57"/>
                  <a:pt x="111" y="57"/>
                </a:cubicBezTo>
                <a:cubicBezTo>
                  <a:pt x="111" y="55"/>
                  <a:pt x="112" y="55"/>
                  <a:pt x="113" y="55"/>
                </a:cubicBezTo>
                <a:cubicBezTo>
                  <a:pt x="129" y="55"/>
                  <a:pt x="129" y="55"/>
                  <a:pt x="129" y="55"/>
                </a:cubicBezTo>
                <a:cubicBezTo>
                  <a:pt x="130" y="55"/>
                  <a:pt x="131" y="55"/>
                  <a:pt x="131" y="57"/>
                </a:cubicBezTo>
                <a:lnTo>
                  <a:pt x="131" y="73"/>
                </a:lnTo>
                <a:close/>
                <a:moveTo>
                  <a:pt x="156" y="110"/>
                </a:moveTo>
                <a:cubicBezTo>
                  <a:pt x="86" y="110"/>
                  <a:pt x="86" y="110"/>
                  <a:pt x="86" y="110"/>
                </a:cubicBezTo>
                <a:cubicBezTo>
                  <a:pt x="86" y="106"/>
                  <a:pt x="86" y="106"/>
                  <a:pt x="86" y="106"/>
                </a:cubicBezTo>
                <a:cubicBezTo>
                  <a:pt x="86" y="100"/>
                  <a:pt x="82" y="96"/>
                  <a:pt x="7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54" y="96"/>
                  <a:pt x="50" y="100"/>
                  <a:pt x="50" y="106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4" y="110"/>
                  <a:pt x="4" y="110"/>
                  <a:pt x="4" y="110"/>
                </a:cubicBezTo>
                <a:cubicBezTo>
                  <a:pt x="2" y="110"/>
                  <a:pt x="0" y="112"/>
                  <a:pt x="0" y="114"/>
                </a:cubicBezTo>
                <a:cubicBezTo>
                  <a:pt x="0" y="117"/>
                  <a:pt x="2" y="118"/>
                  <a:pt x="4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0" y="122"/>
                  <a:pt x="50" y="122"/>
                  <a:pt x="50" y="122"/>
                </a:cubicBezTo>
                <a:cubicBezTo>
                  <a:pt x="50" y="128"/>
                  <a:pt x="54" y="133"/>
                  <a:pt x="60" y="133"/>
                </a:cubicBezTo>
                <a:cubicBezTo>
                  <a:pt x="76" y="133"/>
                  <a:pt x="76" y="133"/>
                  <a:pt x="76" y="133"/>
                </a:cubicBezTo>
                <a:cubicBezTo>
                  <a:pt x="82" y="133"/>
                  <a:pt x="86" y="128"/>
                  <a:pt x="86" y="122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156" y="118"/>
                  <a:pt x="156" y="118"/>
                  <a:pt x="156" y="118"/>
                </a:cubicBezTo>
                <a:cubicBezTo>
                  <a:pt x="158" y="118"/>
                  <a:pt x="160" y="117"/>
                  <a:pt x="160" y="114"/>
                </a:cubicBezTo>
                <a:cubicBezTo>
                  <a:pt x="160" y="112"/>
                  <a:pt x="158" y="110"/>
                  <a:pt x="156" y="110"/>
                </a:cubicBezTo>
                <a:close/>
                <a:moveTo>
                  <a:pt x="78" y="122"/>
                </a:moveTo>
                <a:cubicBezTo>
                  <a:pt x="78" y="123"/>
                  <a:pt x="77" y="124"/>
                  <a:pt x="76" y="124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59" y="124"/>
                  <a:pt x="58" y="123"/>
                  <a:pt x="58" y="122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8" y="105"/>
                  <a:pt x="59" y="104"/>
                  <a:pt x="60" y="104"/>
                </a:cubicBezTo>
                <a:cubicBezTo>
                  <a:pt x="76" y="104"/>
                  <a:pt x="76" y="104"/>
                  <a:pt x="76" y="104"/>
                </a:cubicBezTo>
                <a:cubicBezTo>
                  <a:pt x="77" y="104"/>
                  <a:pt x="78" y="105"/>
                  <a:pt x="78" y="106"/>
                </a:cubicBezTo>
                <a:lnTo>
                  <a:pt x="78" y="1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2" name="Freeform 143">
            <a:extLst>
              <a:ext uri="{FF2B5EF4-FFF2-40B4-BE49-F238E27FC236}">
                <a16:creationId xmlns:a16="http://schemas.microsoft.com/office/drawing/2014/main" id="{6D746979-8515-438D-8C81-7C59BC4FC0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2136" y="1866662"/>
            <a:ext cx="453152" cy="457082"/>
          </a:xfrm>
          <a:custGeom>
            <a:avLst/>
            <a:gdLst>
              <a:gd name="T0" fmla="*/ 104 w 161"/>
              <a:gd name="T1" fmla="*/ 99 h 161"/>
              <a:gd name="T2" fmla="*/ 95 w 161"/>
              <a:gd name="T3" fmla="*/ 78 h 161"/>
              <a:gd name="T4" fmla="*/ 79 w 161"/>
              <a:gd name="T5" fmla="*/ 58 h 161"/>
              <a:gd name="T6" fmla="*/ 49 w 161"/>
              <a:gd name="T7" fmla="*/ 62 h 161"/>
              <a:gd name="T8" fmla="*/ 25 w 161"/>
              <a:gd name="T9" fmla="*/ 66 h 161"/>
              <a:gd name="T10" fmla="*/ 5 w 161"/>
              <a:gd name="T11" fmla="*/ 82 h 161"/>
              <a:gd name="T12" fmla="*/ 9 w 161"/>
              <a:gd name="T13" fmla="*/ 112 h 161"/>
              <a:gd name="T14" fmla="*/ 13 w 161"/>
              <a:gd name="T15" fmla="*/ 136 h 161"/>
              <a:gd name="T16" fmla="*/ 29 w 161"/>
              <a:gd name="T17" fmla="*/ 156 h 161"/>
              <a:gd name="T18" fmla="*/ 49 w 161"/>
              <a:gd name="T19" fmla="*/ 152 h 161"/>
              <a:gd name="T20" fmla="*/ 79 w 161"/>
              <a:gd name="T21" fmla="*/ 156 h 161"/>
              <a:gd name="T22" fmla="*/ 95 w 161"/>
              <a:gd name="T23" fmla="*/ 136 h 161"/>
              <a:gd name="T24" fmla="*/ 96 w 161"/>
              <a:gd name="T25" fmla="*/ 129 h 161"/>
              <a:gd name="T26" fmla="*/ 75 w 161"/>
              <a:gd name="T27" fmla="*/ 144 h 161"/>
              <a:gd name="T28" fmla="*/ 59 w 161"/>
              <a:gd name="T29" fmla="*/ 144 h 161"/>
              <a:gd name="T30" fmla="*/ 32 w 161"/>
              <a:gd name="T31" fmla="*/ 149 h 161"/>
              <a:gd name="T32" fmla="*/ 17 w 161"/>
              <a:gd name="T33" fmla="*/ 128 h 161"/>
              <a:gd name="T34" fmla="*/ 17 w 161"/>
              <a:gd name="T35" fmla="*/ 112 h 161"/>
              <a:gd name="T36" fmla="*/ 12 w 161"/>
              <a:gd name="T37" fmla="*/ 85 h 161"/>
              <a:gd name="T38" fmla="*/ 33 w 161"/>
              <a:gd name="T39" fmla="*/ 70 h 161"/>
              <a:gd name="T40" fmla="*/ 49 w 161"/>
              <a:gd name="T41" fmla="*/ 70 h 161"/>
              <a:gd name="T42" fmla="*/ 76 w 161"/>
              <a:gd name="T43" fmla="*/ 65 h 161"/>
              <a:gd name="T44" fmla="*/ 91 w 161"/>
              <a:gd name="T45" fmla="*/ 86 h 161"/>
              <a:gd name="T46" fmla="*/ 91 w 161"/>
              <a:gd name="T47" fmla="*/ 102 h 161"/>
              <a:gd name="T48" fmla="*/ 96 w 161"/>
              <a:gd name="T49" fmla="*/ 129 h 161"/>
              <a:gd name="T50" fmla="*/ 31 w 161"/>
              <a:gd name="T51" fmla="*/ 116 h 161"/>
              <a:gd name="T52" fmla="*/ 77 w 161"/>
              <a:gd name="T53" fmla="*/ 98 h 161"/>
              <a:gd name="T54" fmla="*/ 47 w 161"/>
              <a:gd name="T55" fmla="*/ 91 h 161"/>
              <a:gd name="T56" fmla="*/ 156 w 161"/>
              <a:gd name="T57" fmla="*/ 32 h 161"/>
              <a:gd name="T58" fmla="*/ 152 w 161"/>
              <a:gd name="T59" fmla="*/ 14 h 161"/>
              <a:gd name="T60" fmla="*/ 130 w 161"/>
              <a:gd name="T61" fmla="*/ 9 h 161"/>
              <a:gd name="T62" fmla="*/ 111 w 161"/>
              <a:gd name="T63" fmla="*/ 5 h 161"/>
              <a:gd name="T64" fmla="*/ 94 w 161"/>
              <a:gd name="T65" fmla="*/ 9 h 161"/>
              <a:gd name="T66" fmla="*/ 88 w 161"/>
              <a:gd name="T67" fmla="*/ 31 h 161"/>
              <a:gd name="T68" fmla="*/ 85 w 161"/>
              <a:gd name="T69" fmla="*/ 50 h 161"/>
              <a:gd name="T70" fmla="*/ 89 w 161"/>
              <a:gd name="T71" fmla="*/ 67 h 161"/>
              <a:gd name="T72" fmla="*/ 111 w 161"/>
              <a:gd name="T73" fmla="*/ 73 h 161"/>
              <a:gd name="T74" fmla="*/ 129 w 161"/>
              <a:gd name="T75" fmla="*/ 76 h 161"/>
              <a:gd name="T76" fmla="*/ 147 w 161"/>
              <a:gd name="T77" fmla="*/ 72 h 161"/>
              <a:gd name="T78" fmla="*/ 152 w 161"/>
              <a:gd name="T79" fmla="*/ 50 h 161"/>
              <a:gd name="T80" fmla="*/ 156 w 161"/>
              <a:gd name="T81" fmla="*/ 32 h 161"/>
              <a:gd name="T82" fmla="*/ 144 w 161"/>
              <a:gd name="T83" fmla="*/ 54 h 161"/>
              <a:gd name="T84" fmla="*/ 140 w 161"/>
              <a:gd name="T85" fmla="*/ 64 h 161"/>
              <a:gd name="T86" fmla="*/ 123 w 161"/>
              <a:gd name="T87" fmla="*/ 74 h 161"/>
              <a:gd name="T88" fmla="*/ 107 w 161"/>
              <a:gd name="T89" fmla="*/ 64 h 161"/>
              <a:gd name="T90" fmla="*/ 97 w 161"/>
              <a:gd name="T91" fmla="*/ 60 h 161"/>
              <a:gd name="T92" fmla="*/ 87 w 161"/>
              <a:gd name="T93" fmla="*/ 43 h 161"/>
              <a:gd name="T94" fmla="*/ 97 w 161"/>
              <a:gd name="T95" fmla="*/ 28 h 161"/>
              <a:gd name="T96" fmla="*/ 101 w 161"/>
              <a:gd name="T97" fmla="*/ 17 h 161"/>
              <a:gd name="T98" fmla="*/ 118 w 161"/>
              <a:gd name="T99" fmla="*/ 7 h 161"/>
              <a:gd name="T100" fmla="*/ 133 w 161"/>
              <a:gd name="T101" fmla="*/ 17 h 161"/>
              <a:gd name="T102" fmla="*/ 144 w 161"/>
              <a:gd name="T103" fmla="*/ 21 h 161"/>
              <a:gd name="T104" fmla="*/ 154 w 161"/>
              <a:gd name="T105" fmla="*/ 38 h 161"/>
              <a:gd name="T106" fmla="*/ 120 w 161"/>
              <a:gd name="T107" fmla="*/ 55 h 161"/>
              <a:gd name="T108" fmla="*/ 112 w 161"/>
              <a:gd name="T109" fmla="*/ 4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1" h="161">
                <a:moveTo>
                  <a:pt x="104" y="115"/>
                </a:moveTo>
                <a:cubicBezTo>
                  <a:pt x="102" y="114"/>
                  <a:pt x="100" y="113"/>
                  <a:pt x="99" y="112"/>
                </a:cubicBezTo>
                <a:cubicBezTo>
                  <a:pt x="99" y="109"/>
                  <a:pt x="99" y="105"/>
                  <a:pt x="99" y="102"/>
                </a:cubicBezTo>
                <a:cubicBezTo>
                  <a:pt x="100" y="101"/>
                  <a:pt x="102" y="100"/>
                  <a:pt x="104" y="99"/>
                </a:cubicBezTo>
                <a:cubicBezTo>
                  <a:pt x="107" y="97"/>
                  <a:pt x="108" y="94"/>
                  <a:pt x="106" y="90"/>
                </a:cubicBezTo>
                <a:cubicBezTo>
                  <a:pt x="106" y="90"/>
                  <a:pt x="106" y="90"/>
                  <a:pt x="106" y="90"/>
                </a:cubicBezTo>
                <a:cubicBezTo>
                  <a:pt x="103" y="82"/>
                  <a:pt x="103" y="82"/>
                  <a:pt x="103" y="82"/>
                </a:cubicBezTo>
                <a:cubicBezTo>
                  <a:pt x="102" y="79"/>
                  <a:pt x="98" y="77"/>
                  <a:pt x="95" y="78"/>
                </a:cubicBezTo>
                <a:cubicBezTo>
                  <a:pt x="93" y="78"/>
                  <a:pt x="91" y="79"/>
                  <a:pt x="89" y="79"/>
                </a:cubicBezTo>
                <a:cubicBezTo>
                  <a:pt x="87" y="76"/>
                  <a:pt x="85" y="74"/>
                  <a:pt x="82" y="72"/>
                </a:cubicBezTo>
                <a:cubicBezTo>
                  <a:pt x="82" y="70"/>
                  <a:pt x="83" y="68"/>
                  <a:pt x="83" y="66"/>
                </a:cubicBezTo>
                <a:cubicBezTo>
                  <a:pt x="84" y="63"/>
                  <a:pt x="82" y="59"/>
                  <a:pt x="79" y="58"/>
                </a:cubicBezTo>
                <a:cubicBezTo>
                  <a:pt x="71" y="55"/>
                  <a:pt x="71" y="55"/>
                  <a:pt x="71" y="55"/>
                </a:cubicBezTo>
                <a:cubicBezTo>
                  <a:pt x="67" y="53"/>
                  <a:pt x="64" y="54"/>
                  <a:pt x="62" y="57"/>
                </a:cubicBezTo>
                <a:cubicBezTo>
                  <a:pt x="61" y="59"/>
                  <a:pt x="60" y="61"/>
                  <a:pt x="59" y="62"/>
                </a:cubicBezTo>
                <a:cubicBezTo>
                  <a:pt x="56" y="62"/>
                  <a:pt x="52" y="62"/>
                  <a:pt x="49" y="62"/>
                </a:cubicBezTo>
                <a:cubicBezTo>
                  <a:pt x="48" y="61"/>
                  <a:pt x="47" y="59"/>
                  <a:pt x="46" y="57"/>
                </a:cubicBezTo>
                <a:cubicBezTo>
                  <a:pt x="44" y="54"/>
                  <a:pt x="41" y="53"/>
                  <a:pt x="37" y="55"/>
                </a:cubicBezTo>
                <a:cubicBezTo>
                  <a:pt x="29" y="58"/>
                  <a:pt x="29" y="58"/>
                  <a:pt x="29" y="58"/>
                </a:cubicBezTo>
                <a:cubicBezTo>
                  <a:pt x="26" y="59"/>
                  <a:pt x="24" y="63"/>
                  <a:pt x="25" y="66"/>
                </a:cubicBezTo>
                <a:cubicBezTo>
                  <a:pt x="25" y="68"/>
                  <a:pt x="26" y="70"/>
                  <a:pt x="26" y="72"/>
                </a:cubicBezTo>
                <a:cubicBezTo>
                  <a:pt x="23" y="74"/>
                  <a:pt x="21" y="76"/>
                  <a:pt x="19" y="79"/>
                </a:cubicBezTo>
                <a:cubicBezTo>
                  <a:pt x="17" y="79"/>
                  <a:pt x="15" y="78"/>
                  <a:pt x="13" y="78"/>
                </a:cubicBezTo>
                <a:cubicBezTo>
                  <a:pt x="10" y="77"/>
                  <a:pt x="6" y="79"/>
                  <a:pt x="5" y="82"/>
                </a:cubicBezTo>
                <a:cubicBezTo>
                  <a:pt x="2" y="90"/>
                  <a:pt x="2" y="90"/>
                  <a:pt x="2" y="90"/>
                </a:cubicBezTo>
                <a:cubicBezTo>
                  <a:pt x="0" y="94"/>
                  <a:pt x="1" y="97"/>
                  <a:pt x="4" y="99"/>
                </a:cubicBezTo>
                <a:cubicBezTo>
                  <a:pt x="6" y="100"/>
                  <a:pt x="8" y="101"/>
                  <a:pt x="9" y="102"/>
                </a:cubicBezTo>
                <a:cubicBezTo>
                  <a:pt x="9" y="105"/>
                  <a:pt x="9" y="109"/>
                  <a:pt x="9" y="112"/>
                </a:cubicBezTo>
                <a:cubicBezTo>
                  <a:pt x="8" y="113"/>
                  <a:pt x="6" y="114"/>
                  <a:pt x="4" y="115"/>
                </a:cubicBezTo>
                <a:cubicBezTo>
                  <a:pt x="1" y="117"/>
                  <a:pt x="0" y="120"/>
                  <a:pt x="2" y="124"/>
                </a:cubicBezTo>
                <a:cubicBezTo>
                  <a:pt x="5" y="132"/>
                  <a:pt x="5" y="132"/>
                  <a:pt x="5" y="132"/>
                </a:cubicBezTo>
                <a:cubicBezTo>
                  <a:pt x="6" y="135"/>
                  <a:pt x="10" y="137"/>
                  <a:pt x="13" y="136"/>
                </a:cubicBezTo>
                <a:cubicBezTo>
                  <a:pt x="15" y="136"/>
                  <a:pt x="17" y="135"/>
                  <a:pt x="19" y="135"/>
                </a:cubicBezTo>
                <a:cubicBezTo>
                  <a:pt x="21" y="138"/>
                  <a:pt x="23" y="140"/>
                  <a:pt x="26" y="142"/>
                </a:cubicBezTo>
                <a:cubicBezTo>
                  <a:pt x="26" y="144"/>
                  <a:pt x="25" y="146"/>
                  <a:pt x="25" y="148"/>
                </a:cubicBezTo>
                <a:cubicBezTo>
                  <a:pt x="24" y="151"/>
                  <a:pt x="26" y="155"/>
                  <a:pt x="29" y="156"/>
                </a:cubicBezTo>
                <a:cubicBezTo>
                  <a:pt x="37" y="159"/>
                  <a:pt x="37" y="159"/>
                  <a:pt x="37" y="159"/>
                </a:cubicBezTo>
                <a:cubicBezTo>
                  <a:pt x="38" y="160"/>
                  <a:pt x="39" y="160"/>
                  <a:pt x="40" y="160"/>
                </a:cubicBezTo>
                <a:cubicBezTo>
                  <a:pt x="42" y="160"/>
                  <a:pt x="45" y="159"/>
                  <a:pt x="46" y="157"/>
                </a:cubicBezTo>
                <a:cubicBezTo>
                  <a:pt x="47" y="155"/>
                  <a:pt x="48" y="153"/>
                  <a:pt x="49" y="152"/>
                </a:cubicBezTo>
                <a:cubicBezTo>
                  <a:pt x="52" y="152"/>
                  <a:pt x="56" y="152"/>
                  <a:pt x="59" y="152"/>
                </a:cubicBezTo>
                <a:cubicBezTo>
                  <a:pt x="60" y="153"/>
                  <a:pt x="61" y="155"/>
                  <a:pt x="62" y="157"/>
                </a:cubicBezTo>
                <a:cubicBezTo>
                  <a:pt x="64" y="160"/>
                  <a:pt x="67" y="161"/>
                  <a:pt x="71" y="159"/>
                </a:cubicBezTo>
                <a:cubicBezTo>
                  <a:pt x="79" y="156"/>
                  <a:pt x="79" y="156"/>
                  <a:pt x="79" y="156"/>
                </a:cubicBezTo>
                <a:cubicBezTo>
                  <a:pt x="82" y="155"/>
                  <a:pt x="84" y="151"/>
                  <a:pt x="83" y="148"/>
                </a:cubicBezTo>
                <a:cubicBezTo>
                  <a:pt x="83" y="146"/>
                  <a:pt x="82" y="144"/>
                  <a:pt x="82" y="142"/>
                </a:cubicBezTo>
                <a:cubicBezTo>
                  <a:pt x="85" y="140"/>
                  <a:pt x="87" y="138"/>
                  <a:pt x="89" y="135"/>
                </a:cubicBezTo>
                <a:cubicBezTo>
                  <a:pt x="91" y="135"/>
                  <a:pt x="93" y="136"/>
                  <a:pt x="95" y="136"/>
                </a:cubicBezTo>
                <a:cubicBezTo>
                  <a:pt x="98" y="137"/>
                  <a:pt x="102" y="135"/>
                  <a:pt x="103" y="132"/>
                </a:cubicBezTo>
                <a:cubicBezTo>
                  <a:pt x="106" y="124"/>
                  <a:pt x="106" y="124"/>
                  <a:pt x="106" y="124"/>
                </a:cubicBezTo>
                <a:cubicBezTo>
                  <a:pt x="108" y="120"/>
                  <a:pt x="107" y="117"/>
                  <a:pt x="104" y="115"/>
                </a:cubicBezTo>
                <a:close/>
                <a:moveTo>
                  <a:pt x="96" y="129"/>
                </a:moveTo>
                <a:cubicBezTo>
                  <a:pt x="95" y="129"/>
                  <a:pt x="93" y="128"/>
                  <a:pt x="91" y="128"/>
                </a:cubicBezTo>
                <a:cubicBezTo>
                  <a:pt x="88" y="127"/>
                  <a:pt x="85" y="128"/>
                  <a:pt x="84" y="130"/>
                </a:cubicBezTo>
                <a:cubicBezTo>
                  <a:pt x="82" y="133"/>
                  <a:pt x="80" y="135"/>
                  <a:pt x="77" y="137"/>
                </a:cubicBezTo>
                <a:cubicBezTo>
                  <a:pt x="75" y="138"/>
                  <a:pt x="74" y="141"/>
                  <a:pt x="75" y="144"/>
                </a:cubicBezTo>
                <a:cubicBezTo>
                  <a:pt x="75" y="146"/>
                  <a:pt x="76" y="148"/>
                  <a:pt x="76" y="149"/>
                </a:cubicBezTo>
                <a:cubicBezTo>
                  <a:pt x="68" y="153"/>
                  <a:pt x="68" y="153"/>
                  <a:pt x="68" y="153"/>
                </a:cubicBezTo>
                <a:cubicBezTo>
                  <a:pt x="67" y="151"/>
                  <a:pt x="66" y="149"/>
                  <a:pt x="65" y="148"/>
                </a:cubicBezTo>
                <a:cubicBezTo>
                  <a:pt x="64" y="145"/>
                  <a:pt x="61" y="144"/>
                  <a:pt x="59" y="144"/>
                </a:cubicBezTo>
                <a:cubicBezTo>
                  <a:pt x="56" y="145"/>
                  <a:pt x="52" y="145"/>
                  <a:pt x="49" y="144"/>
                </a:cubicBezTo>
                <a:cubicBezTo>
                  <a:pt x="47" y="144"/>
                  <a:pt x="44" y="145"/>
                  <a:pt x="43" y="148"/>
                </a:cubicBezTo>
                <a:cubicBezTo>
                  <a:pt x="42" y="149"/>
                  <a:pt x="41" y="151"/>
                  <a:pt x="40" y="153"/>
                </a:cubicBezTo>
                <a:cubicBezTo>
                  <a:pt x="32" y="149"/>
                  <a:pt x="32" y="149"/>
                  <a:pt x="32" y="149"/>
                </a:cubicBezTo>
                <a:cubicBezTo>
                  <a:pt x="32" y="148"/>
                  <a:pt x="33" y="146"/>
                  <a:pt x="33" y="144"/>
                </a:cubicBezTo>
                <a:cubicBezTo>
                  <a:pt x="34" y="141"/>
                  <a:pt x="33" y="138"/>
                  <a:pt x="31" y="137"/>
                </a:cubicBezTo>
                <a:cubicBezTo>
                  <a:pt x="28" y="135"/>
                  <a:pt x="26" y="133"/>
                  <a:pt x="24" y="130"/>
                </a:cubicBezTo>
                <a:cubicBezTo>
                  <a:pt x="23" y="128"/>
                  <a:pt x="20" y="127"/>
                  <a:pt x="17" y="128"/>
                </a:cubicBezTo>
                <a:cubicBezTo>
                  <a:pt x="15" y="128"/>
                  <a:pt x="13" y="129"/>
                  <a:pt x="12" y="129"/>
                </a:cubicBezTo>
                <a:cubicBezTo>
                  <a:pt x="8" y="121"/>
                  <a:pt x="8" y="121"/>
                  <a:pt x="8" y="121"/>
                </a:cubicBezTo>
                <a:cubicBezTo>
                  <a:pt x="10" y="120"/>
                  <a:pt x="12" y="119"/>
                  <a:pt x="13" y="118"/>
                </a:cubicBezTo>
                <a:cubicBezTo>
                  <a:pt x="16" y="117"/>
                  <a:pt x="17" y="114"/>
                  <a:pt x="17" y="112"/>
                </a:cubicBezTo>
                <a:cubicBezTo>
                  <a:pt x="16" y="109"/>
                  <a:pt x="16" y="105"/>
                  <a:pt x="17" y="102"/>
                </a:cubicBezTo>
                <a:cubicBezTo>
                  <a:pt x="17" y="100"/>
                  <a:pt x="16" y="97"/>
                  <a:pt x="13" y="96"/>
                </a:cubicBezTo>
                <a:cubicBezTo>
                  <a:pt x="12" y="95"/>
                  <a:pt x="10" y="94"/>
                  <a:pt x="8" y="93"/>
                </a:cubicBezTo>
                <a:cubicBezTo>
                  <a:pt x="12" y="85"/>
                  <a:pt x="12" y="85"/>
                  <a:pt x="12" y="85"/>
                </a:cubicBezTo>
                <a:cubicBezTo>
                  <a:pt x="13" y="85"/>
                  <a:pt x="15" y="86"/>
                  <a:pt x="17" y="86"/>
                </a:cubicBezTo>
                <a:cubicBezTo>
                  <a:pt x="20" y="87"/>
                  <a:pt x="23" y="86"/>
                  <a:pt x="24" y="84"/>
                </a:cubicBezTo>
                <a:cubicBezTo>
                  <a:pt x="26" y="81"/>
                  <a:pt x="28" y="79"/>
                  <a:pt x="31" y="77"/>
                </a:cubicBezTo>
                <a:cubicBezTo>
                  <a:pt x="33" y="76"/>
                  <a:pt x="34" y="73"/>
                  <a:pt x="33" y="70"/>
                </a:cubicBezTo>
                <a:cubicBezTo>
                  <a:pt x="33" y="68"/>
                  <a:pt x="32" y="66"/>
                  <a:pt x="32" y="65"/>
                </a:cubicBezTo>
                <a:cubicBezTo>
                  <a:pt x="40" y="61"/>
                  <a:pt x="40" y="61"/>
                  <a:pt x="40" y="61"/>
                </a:cubicBezTo>
                <a:cubicBezTo>
                  <a:pt x="41" y="63"/>
                  <a:pt x="42" y="65"/>
                  <a:pt x="43" y="66"/>
                </a:cubicBezTo>
                <a:cubicBezTo>
                  <a:pt x="44" y="69"/>
                  <a:pt x="47" y="70"/>
                  <a:pt x="49" y="70"/>
                </a:cubicBezTo>
                <a:cubicBezTo>
                  <a:pt x="52" y="69"/>
                  <a:pt x="56" y="69"/>
                  <a:pt x="59" y="70"/>
                </a:cubicBezTo>
                <a:cubicBezTo>
                  <a:pt x="61" y="70"/>
                  <a:pt x="64" y="69"/>
                  <a:pt x="65" y="66"/>
                </a:cubicBezTo>
                <a:cubicBezTo>
                  <a:pt x="66" y="65"/>
                  <a:pt x="67" y="63"/>
                  <a:pt x="68" y="61"/>
                </a:cubicBezTo>
                <a:cubicBezTo>
                  <a:pt x="76" y="65"/>
                  <a:pt x="76" y="65"/>
                  <a:pt x="76" y="65"/>
                </a:cubicBezTo>
                <a:cubicBezTo>
                  <a:pt x="76" y="66"/>
                  <a:pt x="75" y="68"/>
                  <a:pt x="75" y="70"/>
                </a:cubicBezTo>
                <a:cubicBezTo>
                  <a:pt x="74" y="73"/>
                  <a:pt x="75" y="76"/>
                  <a:pt x="77" y="77"/>
                </a:cubicBezTo>
                <a:cubicBezTo>
                  <a:pt x="80" y="79"/>
                  <a:pt x="82" y="81"/>
                  <a:pt x="84" y="84"/>
                </a:cubicBezTo>
                <a:cubicBezTo>
                  <a:pt x="85" y="86"/>
                  <a:pt x="88" y="87"/>
                  <a:pt x="91" y="86"/>
                </a:cubicBezTo>
                <a:cubicBezTo>
                  <a:pt x="93" y="86"/>
                  <a:pt x="95" y="85"/>
                  <a:pt x="96" y="85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98" y="94"/>
                  <a:pt x="96" y="95"/>
                  <a:pt x="95" y="96"/>
                </a:cubicBezTo>
                <a:cubicBezTo>
                  <a:pt x="92" y="97"/>
                  <a:pt x="91" y="100"/>
                  <a:pt x="91" y="102"/>
                </a:cubicBezTo>
                <a:cubicBezTo>
                  <a:pt x="92" y="105"/>
                  <a:pt x="92" y="109"/>
                  <a:pt x="91" y="112"/>
                </a:cubicBezTo>
                <a:cubicBezTo>
                  <a:pt x="91" y="114"/>
                  <a:pt x="92" y="117"/>
                  <a:pt x="95" y="118"/>
                </a:cubicBezTo>
                <a:cubicBezTo>
                  <a:pt x="96" y="119"/>
                  <a:pt x="98" y="120"/>
                  <a:pt x="100" y="121"/>
                </a:cubicBezTo>
                <a:lnTo>
                  <a:pt x="96" y="129"/>
                </a:lnTo>
                <a:close/>
                <a:moveTo>
                  <a:pt x="77" y="98"/>
                </a:moveTo>
                <a:cubicBezTo>
                  <a:pt x="77" y="98"/>
                  <a:pt x="77" y="98"/>
                  <a:pt x="77" y="98"/>
                </a:cubicBezTo>
                <a:cubicBezTo>
                  <a:pt x="71" y="85"/>
                  <a:pt x="57" y="79"/>
                  <a:pt x="45" y="84"/>
                </a:cubicBezTo>
                <a:cubicBezTo>
                  <a:pt x="32" y="90"/>
                  <a:pt x="26" y="104"/>
                  <a:pt x="31" y="116"/>
                </a:cubicBezTo>
                <a:cubicBezTo>
                  <a:pt x="34" y="122"/>
                  <a:pt x="39" y="127"/>
                  <a:pt x="45" y="130"/>
                </a:cubicBezTo>
                <a:cubicBezTo>
                  <a:pt x="48" y="131"/>
                  <a:pt x="51" y="131"/>
                  <a:pt x="54" y="131"/>
                </a:cubicBezTo>
                <a:cubicBezTo>
                  <a:pt x="57" y="131"/>
                  <a:pt x="60" y="131"/>
                  <a:pt x="63" y="130"/>
                </a:cubicBezTo>
                <a:cubicBezTo>
                  <a:pt x="76" y="124"/>
                  <a:pt x="82" y="110"/>
                  <a:pt x="77" y="98"/>
                </a:cubicBezTo>
                <a:close/>
                <a:moveTo>
                  <a:pt x="61" y="123"/>
                </a:moveTo>
                <a:cubicBezTo>
                  <a:pt x="56" y="125"/>
                  <a:pt x="52" y="125"/>
                  <a:pt x="47" y="123"/>
                </a:cubicBezTo>
                <a:cubicBezTo>
                  <a:pt x="43" y="121"/>
                  <a:pt x="40" y="118"/>
                  <a:pt x="38" y="114"/>
                </a:cubicBezTo>
                <a:cubicBezTo>
                  <a:pt x="34" y="105"/>
                  <a:pt x="39" y="95"/>
                  <a:pt x="47" y="91"/>
                </a:cubicBezTo>
                <a:cubicBezTo>
                  <a:pt x="50" y="90"/>
                  <a:pt x="52" y="90"/>
                  <a:pt x="54" y="90"/>
                </a:cubicBezTo>
                <a:cubicBezTo>
                  <a:pt x="61" y="90"/>
                  <a:pt x="67" y="94"/>
                  <a:pt x="70" y="100"/>
                </a:cubicBezTo>
                <a:cubicBezTo>
                  <a:pt x="74" y="109"/>
                  <a:pt x="69" y="119"/>
                  <a:pt x="61" y="123"/>
                </a:cubicBezTo>
                <a:close/>
                <a:moveTo>
                  <a:pt x="156" y="32"/>
                </a:moveTo>
                <a:cubicBezTo>
                  <a:pt x="155" y="31"/>
                  <a:pt x="154" y="31"/>
                  <a:pt x="152" y="31"/>
                </a:cubicBezTo>
                <a:cubicBezTo>
                  <a:pt x="152" y="29"/>
                  <a:pt x="151" y="27"/>
                  <a:pt x="150" y="25"/>
                </a:cubicBezTo>
                <a:cubicBezTo>
                  <a:pt x="151" y="24"/>
                  <a:pt x="151" y="23"/>
                  <a:pt x="152" y="22"/>
                </a:cubicBezTo>
                <a:cubicBezTo>
                  <a:pt x="154" y="20"/>
                  <a:pt x="154" y="16"/>
                  <a:pt x="152" y="14"/>
                </a:cubicBezTo>
                <a:cubicBezTo>
                  <a:pt x="147" y="9"/>
                  <a:pt x="147" y="9"/>
                  <a:pt x="147" y="9"/>
                </a:cubicBezTo>
                <a:cubicBezTo>
                  <a:pt x="145" y="7"/>
                  <a:pt x="141" y="7"/>
                  <a:pt x="139" y="9"/>
                </a:cubicBezTo>
                <a:cubicBezTo>
                  <a:pt x="138" y="10"/>
                  <a:pt x="137" y="10"/>
                  <a:pt x="136" y="11"/>
                </a:cubicBezTo>
                <a:cubicBezTo>
                  <a:pt x="134" y="10"/>
                  <a:pt x="132" y="9"/>
                  <a:pt x="130" y="9"/>
                </a:cubicBezTo>
                <a:cubicBezTo>
                  <a:pt x="130" y="7"/>
                  <a:pt x="130" y="6"/>
                  <a:pt x="129" y="5"/>
                </a:cubicBezTo>
                <a:cubicBezTo>
                  <a:pt x="129" y="2"/>
                  <a:pt x="127" y="0"/>
                  <a:pt x="124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14" y="0"/>
                  <a:pt x="112" y="2"/>
                  <a:pt x="111" y="5"/>
                </a:cubicBezTo>
                <a:cubicBezTo>
                  <a:pt x="111" y="6"/>
                  <a:pt x="111" y="7"/>
                  <a:pt x="111" y="9"/>
                </a:cubicBezTo>
                <a:cubicBezTo>
                  <a:pt x="109" y="9"/>
                  <a:pt x="106" y="10"/>
                  <a:pt x="105" y="11"/>
                </a:cubicBezTo>
                <a:cubicBezTo>
                  <a:pt x="103" y="10"/>
                  <a:pt x="102" y="10"/>
                  <a:pt x="101" y="9"/>
                </a:cubicBezTo>
                <a:cubicBezTo>
                  <a:pt x="99" y="7"/>
                  <a:pt x="96" y="7"/>
                  <a:pt x="94" y="9"/>
                </a:cubicBezTo>
                <a:cubicBezTo>
                  <a:pt x="89" y="14"/>
                  <a:pt x="89" y="14"/>
                  <a:pt x="89" y="14"/>
                </a:cubicBezTo>
                <a:cubicBezTo>
                  <a:pt x="87" y="16"/>
                  <a:pt x="87" y="20"/>
                  <a:pt x="89" y="22"/>
                </a:cubicBezTo>
                <a:cubicBezTo>
                  <a:pt x="89" y="23"/>
                  <a:pt x="90" y="24"/>
                  <a:pt x="91" y="25"/>
                </a:cubicBezTo>
                <a:cubicBezTo>
                  <a:pt x="90" y="27"/>
                  <a:pt x="89" y="29"/>
                  <a:pt x="88" y="31"/>
                </a:cubicBezTo>
                <a:cubicBezTo>
                  <a:pt x="87" y="31"/>
                  <a:pt x="86" y="31"/>
                  <a:pt x="85" y="32"/>
                </a:cubicBezTo>
                <a:cubicBezTo>
                  <a:pt x="82" y="32"/>
                  <a:pt x="80" y="34"/>
                  <a:pt x="80" y="37"/>
                </a:cubicBezTo>
                <a:cubicBezTo>
                  <a:pt x="80" y="44"/>
                  <a:pt x="80" y="44"/>
                  <a:pt x="80" y="44"/>
                </a:cubicBezTo>
                <a:cubicBezTo>
                  <a:pt x="80" y="47"/>
                  <a:pt x="82" y="49"/>
                  <a:pt x="85" y="50"/>
                </a:cubicBezTo>
                <a:cubicBezTo>
                  <a:pt x="86" y="50"/>
                  <a:pt x="87" y="50"/>
                  <a:pt x="88" y="50"/>
                </a:cubicBezTo>
                <a:cubicBezTo>
                  <a:pt x="89" y="52"/>
                  <a:pt x="90" y="55"/>
                  <a:pt x="91" y="56"/>
                </a:cubicBezTo>
                <a:cubicBezTo>
                  <a:pt x="90" y="58"/>
                  <a:pt x="89" y="59"/>
                  <a:pt x="89" y="60"/>
                </a:cubicBezTo>
                <a:cubicBezTo>
                  <a:pt x="87" y="62"/>
                  <a:pt x="87" y="65"/>
                  <a:pt x="89" y="67"/>
                </a:cubicBezTo>
                <a:cubicBezTo>
                  <a:pt x="94" y="72"/>
                  <a:pt x="94" y="72"/>
                  <a:pt x="94" y="72"/>
                </a:cubicBezTo>
                <a:cubicBezTo>
                  <a:pt x="96" y="74"/>
                  <a:pt x="99" y="74"/>
                  <a:pt x="101" y="72"/>
                </a:cubicBezTo>
                <a:cubicBezTo>
                  <a:pt x="102" y="72"/>
                  <a:pt x="103" y="71"/>
                  <a:pt x="105" y="70"/>
                </a:cubicBezTo>
                <a:cubicBezTo>
                  <a:pt x="106" y="71"/>
                  <a:pt x="109" y="72"/>
                  <a:pt x="111" y="73"/>
                </a:cubicBezTo>
                <a:cubicBezTo>
                  <a:pt x="111" y="74"/>
                  <a:pt x="111" y="75"/>
                  <a:pt x="111" y="76"/>
                </a:cubicBezTo>
                <a:cubicBezTo>
                  <a:pt x="112" y="79"/>
                  <a:pt x="114" y="81"/>
                  <a:pt x="117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7" y="81"/>
                  <a:pt x="129" y="79"/>
                  <a:pt x="129" y="76"/>
                </a:cubicBezTo>
                <a:cubicBezTo>
                  <a:pt x="130" y="75"/>
                  <a:pt x="130" y="74"/>
                  <a:pt x="130" y="73"/>
                </a:cubicBezTo>
                <a:cubicBezTo>
                  <a:pt x="132" y="72"/>
                  <a:pt x="134" y="71"/>
                  <a:pt x="136" y="70"/>
                </a:cubicBezTo>
                <a:cubicBezTo>
                  <a:pt x="137" y="71"/>
                  <a:pt x="138" y="72"/>
                  <a:pt x="139" y="72"/>
                </a:cubicBezTo>
                <a:cubicBezTo>
                  <a:pt x="141" y="74"/>
                  <a:pt x="145" y="74"/>
                  <a:pt x="147" y="72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4" y="65"/>
                  <a:pt x="154" y="62"/>
                  <a:pt x="152" y="60"/>
                </a:cubicBezTo>
                <a:cubicBezTo>
                  <a:pt x="151" y="59"/>
                  <a:pt x="151" y="58"/>
                  <a:pt x="150" y="56"/>
                </a:cubicBezTo>
                <a:cubicBezTo>
                  <a:pt x="151" y="55"/>
                  <a:pt x="152" y="52"/>
                  <a:pt x="152" y="50"/>
                </a:cubicBezTo>
                <a:cubicBezTo>
                  <a:pt x="154" y="50"/>
                  <a:pt x="155" y="50"/>
                  <a:pt x="156" y="50"/>
                </a:cubicBezTo>
                <a:cubicBezTo>
                  <a:pt x="159" y="49"/>
                  <a:pt x="161" y="47"/>
                  <a:pt x="161" y="44"/>
                </a:cubicBezTo>
                <a:cubicBezTo>
                  <a:pt x="161" y="37"/>
                  <a:pt x="161" y="37"/>
                  <a:pt x="161" y="37"/>
                </a:cubicBezTo>
                <a:cubicBezTo>
                  <a:pt x="161" y="34"/>
                  <a:pt x="159" y="32"/>
                  <a:pt x="156" y="32"/>
                </a:cubicBezTo>
                <a:close/>
                <a:moveTo>
                  <a:pt x="154" y="43"/>
                </a:moveTo>
                <a:cubicBezTo>
                  <a:pt x="153" y="43"/>
                  <a:pt x="152" y="43"/>
                  <a:pt x="151" y="44"/>
                </a:cubicBezTo>
                <a:cubicBezTo>
                  <a:pt x="149" y="44"/>
                  <a:pt x="147" y="46"/>
                  <a:pt x="146" y="48"/>
                </a:cubicBezTo>
                <a:cubicBezTo>
                  <a:pt x="145" y="50"/>
                  <a:pt x="145" y="52"/>
                  <a:pt x="144" y="54"/>
                </a:cubicBezTo>
                <a:cubicBezTo>
                  <a:pt x="142" y="56"/>
                  <a:pt x="143" y="58"/>
                  <a:pt x="144" y="60"/>
                </a:cubicBezTo>
                <a:cubicBezTo>
                  <a:pt x="145" y="61"/>
                  <a:pt x="145" y="62"/>
                  <a:pt x="146" y="63"/>
                </a:cubicBezTo>
                <a:cubicBezTo>
                  <a:pt x="143" y="66"/>
                  <a:pt x="143" y="66"/>
                  <a:pt x="143" y="66"/>
                </a:cubicBezTo>
                <a:cubicBezTo>
                  <a:pt x="142" y="66"/>
                  <a:pt x="141" y="65"/>
                  <a:pt x="140" y="64"/>
                </a:cubicBezTo>
                <a:cubicBezTo>
                  <a:pt x="138" y="63"/>
                  <a:pt x="135" y="63"/>
                  <a:pt x="133" y="64"/>
                </a:cubicBezTo>
                <a:cubicBezTo>
                  <a:pt x="132" y="65"/>
                  <a:pt x="130" y="66"/>
                  <a:pt x="127" y="66"/>
                </a:cubicBezTo>
                <a:cubicBezTo>
                  <a:pt x="125" y="67"/>
                  <a:pt x="124" y="69"/>
                  <a:pt x="123" y="71"/>
                </a:cubicBezTo>
                <a:cubicBezTo>
                  <a:pt x="123" y="72"/>
                  <a:pt x="123" y="73"/>
                  <a:pt x="123" y="74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8" y="73"/>
                  <a:pt x="118" y="72"/>
                  <a:pt x="117" y="71"/>
                </a:cubicBezTo>
                <a:cubicBezTo>
                  <a:pt x="117" y="69"/>
                  <a:pt x="115" y="67"/>
                  <a:pt x="113" y="66"/>
                </a:cubicBezTo>
                <a:cubicBezTo>
                  <a:pt x="111" y="66"/>
                  <a:pt x="109" y="65"/>
                  <a:pt x="107" y="64"/>
                </a:cubicBezTo>
                <a:cubicBezTo>
                  <a:pt x="105" y="63"/>
                  <a:pt x="103" y="63"/>
                  <a:pt x="101" y="64"/>
                </a:cubicBezTo>
                <a:cubicBezTo>
                  <a:pt x="100" y="65"/>
                  <a:pt x="99" y="66"/>
                  <a:pt x="98" y="66"/>
                </a:cubicBezTo>
                <a:cubicBezTo>
                  <a:pt x="95" y="63"/>
                  <a:pt x="95" y="63"/>
                  <a:pt x="95" y="63"/>
                </a:cubicBezTo>
                <a:cubicBezTo>
                  <a:pt x="95" y="62"/>
                  <a:pt x="96" y="61"/>
                  <a:pt x="97" y="60"/>
                </a:cubicBezTo>
                <a:cubicBezTo>
                  <a:pt x="98" y="58"/>
                  <a:pt x="98" y="56"/>
                  <a:pt x="97" y="54"/>
                </a:cubicBezTo>
                <a:cubicBezTo>
                  <a:pt x="96" y="52"/>
                  <a:pt x="95" y="50"/>
                  <a:pt x="95" y="48"/>
                </a:cubicBezTo>
                <a:cubicBezTo>
                  <a:pt x="94" y="46"/>
                  <a:pt x="92" y="44"/>
                  <a:pt x="90" y="44"/>
                </a:cubicBezTo>
                <a:cubicBezTo>
                  <a:pt x="89" y="43"/>
                  <a:pt x="88" y="43"/>
                  <a:pt x="87" y="43"/>
                </a:cubicBezTo>
                <a:cubicBezTo>
                  <a:pt x="87" y="38"/>
                  <a:pt x="87" y="38"/>
                  <a:pt x="87" y="38"/>
                </a:cubicBezTo>
                <a:cubicBezTo>
                  <a:pt x="88" y="38"/>
                  <a:pt x="89" y="38"/>
                  <a:pt x="90" y="38"/>
                </a:cubicBezTo>
                <a:cubicBezTo>
                  <a:pt x="92" y="37"/>
                  <a:pt x="94" y="36"/>
                  <a:pt x="95" y="34"/>
                </a:cubicBezTo>
                <a:cubicBezTo>
                  <a:pt x="95" y="31"/>
                  <a:pt x="96" y="29"/>
                  <a:pt x="97" y="28"/>
                </a:cubicBezTo>
                <a:cubicBezTo>
                  <a:pt x="98" y="26"/>
                  <a:pt x="98" y="23"/>
                  <a:pt x="97" y="21"/>
                </a:cubicBezTo>
                <a:cubicBezTo>
                  <a:pt x="96" y="20"/>
                  <a:pt x="95" y="19"/>
                  <a:pt x="95" y="19"/>
                </a:cubicBezTo>
                <a:cubicBezTo>
                  <a:pt x="98" y="15"/>
                  <a:pt x="98" y="15"/>
                  <a:pt x="98" y="15"/>
                </a:cubicBezTo>
                <a:cubicBezTo>
                  <a:pt x="99" y="16"/>
                  <a:pt x="100" y="16"/>
                  <a:pt x="101" y="17"/>
                </a:cubicBezTo>
                <a:cubicBezTo>
                  <a:pt x="103" y="18"/>
                  <a:pt x="105" y="19"/>
                  <a:pt x="107" y="17"/>
                </a:cubicBezTo>
                <a:cubicBezTo>
                  <a:pt x="109" y="16"/>
                  <a:pt x="111" y="16"/>
                  <a:pt x="113" y="15"/>
                </a:cubicBezTo>
                <a:cubicBezTo>
                  <a:pt x="115" y="14"/>
                  <a:pt x="117" y="12"/>
                  <a:pt x="117" y="10"/>
                </a:cubicBezTo>
                <a:cubicBezTo>
                  <a:pt x="118" y="9"/>
                  <a:pt x="118" y="8"/>
                  <a:pt x="118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23" y="8"/>
                  <a:pt x="123" y="9"/>
                  <a:pt x="123" y="10"/>
                </a:cubicBezTo>
                <a:cubicBezTo>
                  <a:pt x="124" y="12"/>
                  <a:pt x="125" y="14"/>
                  <a:pt x="127" y="15"/>
                </a:cubicBezTo>
                <a:cubicBezTo>
                  <a:pt x="130" y="16"/>
                  <a:pt x="132" y="16"/>
                  <a:pt x="133" y="17"/>
                </a:cubicBezTo>
                <a:cubicBezTo>
                  <a:pt x="135" y="19"/>
                  <a:pt x="138" y="18"/>
                  <a:pt x="140" y="17"/>
                </a:cubicBezTo>
                <a:cubicBezTo>
                  <a:pt x="141" y="16"/>
                  <a:pt x="142" y="16"/>
                  <a:pt x="143" y="15"/>
                </a:cubicBezTo>
                <a:cubicBezTo>
                  <a:pt x="146" y="19"/>
                  <a:pt x="146" y="19"/>
                  <a:pt x="146" y="19"/>
                </a:cubicBezTo>
                <a:cubicBezTo>
                  <a:pt x="145" y="19"/>
                  <a:pt x="145" y="20"/>
                  <a:pt x="144" y="21"/>
                </a:cubicBezTo>
                <a:cubicBezTo>
                  <a:pt x="143" y="23"/>
                  <a:pt x="142" y="26"/>
                  <a:pt x="144" y="28"/>
                </a:cubicBezTo>
                <a:cubicBezTo>
                  <a:pt x="145" y="29"/>
                  <a:pt x="145" y="31"/>
                  <a:pt x="146" y="34"/>
                </a:cubicBezTo>
                <a:cubicBezTo>
                  <a:pt x="147" y="36"/>
                  <a:pt x="149" y="37"/>
                  <a:pt x="151" y="38"/>
                </a:cubicBezTo>
                <a:cubicBezTo>
                  <a:pt x="152" y="38"/>
                  <a:pt x="153" y="38"/>
                  <a:pt x="154" y="38"/>
                </a:cubicBezTo>
                <a:lnTo>
                  <a:pt x="154" y="43"/>
                </a:lnTo>
                <a:close/>
                <a:moveTo>
                  <a:pt x="120" y="26"/>
                </a:moveTo>
                <a:cubicBezTo>
                  <a:pt x="112" y="26"/>
                  <a:pt x="106" y="33"/>
                  <a:pt x="106" y="41"/>
                </a:cubicBezTo>
                <a:cubicBezTo>
                  <a:pt x="106" y="49"/>
                  <a:pt x="112" y="55"/>
                  <a:pt x="120" y="55"/>
                </a:cubicBezTo>
                <a:cubicBezTo>
                  <a:pt x="128" y="55"/>
                  <a:pt x="135" y="49"/>
                  <a:pt x="135" y="41"/>
                </a:cubicBezTo>
                <a:cubicBezTo>
                  <a:pt x="135" y="33"/>
                  <a:pt x="128" y="26"/>
                  <a:pt x="120" y="26"/>
                </a:cubicBezTo>
                <a:close/>
                <a:moveTo>
                  <a:pt x="120" y="49"/>
                </a:moveTo>
                <a:cubicBezTo>
                  <a:pt x="116" y="49"/>
                  <a:pt x="112" y="45"/>
                  <a:pt x="112" y="41"/>
                </a:cubicBezTo>
                <a:cubicBezTo>
                  <a:pt x="112" y="36"/>
                  <a:pt x="116" y="33"/>
                  <a:pt x="120" y="33"/>
                </a:cubicBezTo>
                <a:cubicBezTo>
                  <a:pt x="125" y="33"/>
                  <a:pt x="128" y="36"/>
                  <a:pt x="128" y="41"/>
                </a:cubicBezTo>
                <a:cubicBezTo>
                  <a:pt x="128" y="45"/>
                  <a:pt x="125" y="49"/>
                  <a:pt x="120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3" name="Freeform 144">
            <a:extLst>
              <a:ext uri="{FF2B5EF4-FFF2-40B4-BE49-F238E27FC236}">
                <a16:creationId xmlns:a16="http://schemas.microsoft.com/office/drawing/2014/main" id="{5C175530-71E8-4E87-8F4A-3B0A5964491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87021" y="2389229"/>
            <a:ext cx="411242" cy="454462"/>
          </a:xfrm>
          <a:custGeom>
            <a:avLst/>
            <a:gdLst>
              <a:gd name="T0" fmla="*/ 119 w 146"/>
              <a:gd name="T1" fmla="*/ 108 h 160"/>
              <a:gd name="T2" fmla="*/ 99 w 146"/>
              <a:gd name="T3" fmla="*/ 118 h 160"/>
              <a:gd name="T4" fmla="*/ 51 w 146"/>
              <a:gd name="T5" fmla="*/ 90 h 160"/>
              <a:gd name="T6" fmla="*/ 52 w 146"/>
              <a:gd name="T7" fmla="*/ 80 h 160"/>
              <a:gd name="T8" fmla="*/ 51 w 146"/>
              <a:gd name="T9" fmla="*/ 70 h 160"/>
              <a:gd name="T10" fmla="*/ 99 w 146"/>
              <a:gd name="T11" fmla="*/ 42 h 160"/>
              <a:gd name="T12" fmla="*/ 119 w 146"/>
              <a:gd name="T13" fmla="*/ 52 h 160"/>
              <a:gd name="T14" fmla="*/ 146 w 146"/>
              <a:gd name="T15" fmla="*/ 26 h 160"/>
              <a:gd name="T16" fmla="*/ 119 w 146"/>
              <a:gd name="T17" fmla="*/ 0 h 160"/>
              <a:gd name="T18" fmla="*/ 93 w 146"/>
              <a:gd name="T19" fmla="*/ 26 h 160"/>
              <a:gd name="T20" fmla="*/ 95 w 146"/>
              <a:gd name="T21" fmla="*/ 36 h 160"/>
              <a:gd name="T22" fmla="*/ 47 w 146"/>
              <a:gd name="T23" fmla="*/ 64 h 160"/>
              <a:gd name="T24" fmla="*/ 26 w 146"/>
              <a:gd name="T25" fmla="*/ 54 h 160"/>
              <a:gd name="T26" fmla="*/ 0 w 146"/>
              <a:gd name="T27" fmla="*/ 80 h 160"/>
              <a:gd name="T28" fmla="*/ 26 w 146"/>
              <a:gd name="T29" fmla="*/ 106 h 160"/>
              <a:gd name="T30" fmla="*/ 47 w 146"/>
              <a:gd name="T31" fmla="*/ 96 h 160"/>
              <a:gd name="T32" fmla="*/ 95 w 146"/>
              <a:gd name="T33" fmla="*/ 124 h 160"/>
              <a:gd name="T34" fmla="*/ 93 w 146"/>
              <a:gd name="T35" fmla="*/ 134 h 160"/>
              <a:gd name="T36" fmla="*/ 119 w 146"/>
              <a:gd name="T37" fmla="*/ 160 h 160"/>
              <a:gd name="T38" fmla="*/ 146 w 146"/>
              <a:gd name="T39" fmla="*/ 134 h 160"/>
              <a:gd name="T40" fmla="*/ 119 w 146"/>
              <a:gd name="T41" fmla="*/ 108 h 160"/>
              <a:gd name="T42" fmla="*/ 119 w 146"/>
              <a:gd name="T43" fmla="*/ 7 h 160"/>
              <a:gd name="T44" fmla="*/ 138 w 146"/>
              <a:gd name="T45" fmla="*/ 26 h 160"/>
              <a:gd name="T46" fmla="*/ 119 w 146"/>
              <a:gd name="T47" fmla="*/ 45 h 160"/>
              <a:gd name="T48" fmla="*/ 101 w 146"/>
              <a:gd name="T49" fmla="*/ 26 h 160"/>
              <a:gd name="T50" fmla="*/ 119 w 146"/>
              <a:gd name="T51" fmla="*/ 7 h 160"/>
              <a:gd name="T52" fmla="*/ 26 w 146"/>
              <a:gd name="T53" fmla="*/ 99 h 160"/>
              <a:gd name="T54" fmla="*/ 7 w 146"/>
              <a:gd name="T55" fmla="*/ 80 h 160"/>
              <a:gd name="T56" fmla="*/ 26 w 146"/>
              <a:gd name="T57" fmla="*/ 61 h 160"/>
              <a:gd name="T58" fmla="*/ 45 w 146"/>
              <a:gd name="T59" fmla="*/ 80 h 160"/>
              <a:gd name="T60" fmla="*/ 26 w 146"/>
              <a:gd name="T61" fmla="*/ 99 h 160"/>
              <a:gd name="T62" fmla="*/ 119 w 146"/>
              <a:gd name="T63" fmla="*/ 153 h 160"/>
              <a:gd name="T64" fmla="*/ 101 w 146"/>
              <a:gd name="T65" fmla="*/ 134 h 160"/>
              <a:gd name="T66" fmla="*/ 119 w 146"/>
              <a:gd name="T67" fmla="*/ 115 h 160"/>
              <a:gd name="T68" fmla="*/ 138 w 146"/>
              <a:gd name="T69" fmla="*/ 134 h 160"/>
              <a:gd name="T70" fmla="*/ 119 w 146"/>
              <a:gd name="T71" fmla="*/ 153 h 160"/>
              <a:gd name="T72" fmla="*/ 26 w 146"/>
              <a:gd name="T73" fmla="*/ 69 h 160"/>
              <a:gd name="T74" fmla="*/ 15 w 146"/>
              <a:gd name="T75" fmla="*/ 80 h 160"/>
              <a:gd name="T76" fmla="*/ 19 w 146"/>
              <a:gd name="T77" fmla="*/ 84 h 160"/>
              <a:gd name="T78" fmla="*/ 23 w 146"/>
              <a:gd name="T79" fmla="*/ 80 h 160"/>
              <a:gd name="T80" fmla="*/ 26 w 146"/>
              <a:gd name="T81" fmla="*/ 76 h 160"/>
              <a:gd name="T82" fmla="*/ 30 w 146"/>
              <a:gd name="T83" fmla="*/ 73 h 160"/>
              <a:gd name="T84" fmla="*/ 26 w 146"/>
              <a:gd name="T85" fmla="*/ 6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6" h="160">
                <a:moveTo>
                  <a:pt x="119" y="108"/>
                </a:moveTo>
                <a:cubicBezTo>
                  <a:pt x="111" y="108"/>
                  <a:pt x="104" y="111"/>
                  <a:pt x="99" y="118"/>
                </a:cubicBezTo>
                <a:cubicBezTo>
                  <a:pt x="51" y="90"/>
                  <a:pt x="51" y="90"/>
                  <a:pt x="51" y="90"/>
                </a:cubicBezTo>
                <a:cubicBezTo>
                  <a:pt x="52" y="87"/>
                  <a:pt x="52" y="83"/>
                  <a:pt x="52" y="80"/>
                </a:cubicBezTo>
                <a:cubicBezTo>
                  <a:pt x="52" y="77"/>
                  <a:pt x="52" y="73"/>
                  <a:pt x="51" y="70"/>
                </a:cubicBezTo>
                <a:cubicBezTo>
                  <a:pt x="99" y="42"/>
                  <a:pt x="99" y="42"/>
                  <a:pt x="99" y="42"/>
                </a:cubicBezTo>
                <a:cubicBezTo>
                  <a:pt x="104" y="49"/>
                  <a:pt x="111" y="52"/>
                  <a:pt x="119" y="52"/>
                </a:cubicBezTo>
                <a:cubicBezTo>
                  <a:pt x="134" y="52"/>
                  <a:pt x="146" y="41"/>
                  <a:pt x="146" y="26"/>
                </a:cubicBezTo>
                <a:cubicBezTo>
                  <a:pt x="146" y="12"/>
                  <a:pt x="134" y="0"/>
                  <a:pt x="119" y="0"/>
                </a:cubicBezTo>
                <a:cubicBezTo>
                  <a:pt x="105" y="0"/>
                  <a:pt x="93" y="12"/>
                  <a:pt x="93" y="26"/>
                </a:cubicBezTo>
                <a:cubicBezTo>
                  <a:pt x="93" y="30"/>
                  <a:pt x="94" y="33"/>
                  <a:pt x="95" y="36"/>
                </a:cubicBezTo>
                <a:cubicBezTo>
                  <a:pt x="47" y="64"/>
                  <a:pt x="47" y="64"/>
                  <a:pt x="47" y="64"/>
                </a:cubicBezTo>
                <a:cubicBezTo>
                  <a:pt x="42" y="58"/>
                  <a:pt x="35" y="54"/>
                  <a:pt x="26" y="54"/>
                </a:cubicBezTo>
                <a:cubicBezTo>
                  <a:pt x="12" y="54"/>
                  <a:pt x="0" y="66"/>
                  <a:pt x="0" y="80"/>
                </a:cubicBezTo>
                <a:cubicBezTo>
                  <a:pt x="0" y="94"/>
                  <a:pt x="12" y="106"/>
                  <a:pt x="26" y="106"/>
                </a:cubicBezTo>
                <a:cubicBezTo>
                  <a:pt x="35" y="106"/>
                  <a:pt x="42" y="102"/>
                  <a:pt x="47" y="96"/>
                </a:cubicBezTo>
                <a:cubicBezTo>
                  <a:pt x="95" y="124"/>
                  <a:pt x="95" y="124"/>
                  <a:pt x="95" y="124"/>
                </a:cubicBezTo>
                <a:cubicBezTo>
                  <a:pt x="94" y="127"/>
                  <a:pt x="93" y="130"/>
                  <a:pt x="93" y="134"/>
                </a:cubicBezTo>
                <a:cubicBezTo>
                  <a:pt x="93" y="148"/>
                  <a:pt x="105" y="160"/>
                  <a:pt x="119" y="160"/>
                </a:cubicBezTo>
                <a:cubicBezTo>
                  <a:pt x="134" y="160"/>
                  <a:pt x="146" y="148"/>
                  <a:pt x="146" y="134"/>
                </a:cubicBezTo>
                <a:cubicBezTo>
                  <a:pt x="146" y="119"/>
                  <a:pt x="134" y="108"/>
                  <a:pt x="119" y="108"/>
                </a:cubicBezTo>
                <a:close/>
                <a:moveTo>
                  <a:pt x="119" y="7"/>
                </a:moveTo>
                <a:cubicBezTo>
                  <a:pt x="130" y="7"/>
                  <a:pt x="138" y="16"/>
                  <a:pt x="138" y="26"/>
                </a:cubicBezTo>
                <a:cubicBezTo>
                  <a:pt x="138" y="37"/>
                  <a:pt x="130" y="45"/>
                  <a:pt x="119" y="45"/>
                </a:cubicBezTo>
                <a:cubicBezTo>
                  <a:pt x="109" y="45"/>
                  <a:pt x="101" y="37"/>
                  <a:pt x="101" y="26"/>
                </a:cubicBezTo>
                <a:cubicBezTo>
                  <a:pt x="101" y="16"/>
                  <a:pt x="109" y="7"/>
                  <a:pt x="119" y="7"/>
                </a:cubicBezTo>
                <a:close/>
                <a:moveTo>
                  <a:pt x="26" y="99"/>
                </a:moveTo>
                <a:cubicBezTo>
                  <a:pt x="16" y="99"/>
                  <a:pt x="7" y="90"/>
                  <a:pt x="7" y="80"/>
                </a:cubicBezTo>
                <a:cubicBezTo>
                  <a:pt x="7" y="70"/>
                  <a:pt x="16" y="61"/>
                  <a:pt x="26" y="61"/>
                </a:cubicBezTo>
                <a:cubicBezTo>
                  <a:pt x="37" y="61"/>
                  <a:pt x="45" y="70"/>
                  <a:pt x="45" y="80"/>
                </a:cubicBezTo>
                <a:cubicBezTo>
                  <a:pt x="45" y="90"/>
                  <a:pt x="37" y="99"/>
                  <a:pt x="26" y="99"/>
                </a:cubicBezTo>
                <a:close/>
                <a:moveTo>
                  <a:pt x="119" y="153"/>
                </a:moveTo>
                <a:cubicBezTo>
                  <a:pt x="109" y="153"/>
                  <a:pt x="101" y="144"/>
                  <a:pt x="101" y="134"/>
                </a:cubicBezTo>
                <a:cubicBezTo>
                  <a:pt x="101" y="123"/>
                  <a:pt x="109" y="115"/>
                  <a:pt x="119" y="115"/>
                </a:cubicBezTo>
                <a:cubicBezTo>
                  <a:pt x="130" y="115"/>
                  <a:pt x="138" y="123"/>
                  <a:pt x="138" y="134"/>
                </a:cubicBezTo>
                <a:cubicBezTo>
                  <a:pt x="138" y="144"/>
                  <a:pt x="130" y="153"/>
                  <a:pt x="119" y="153"/>
                </a:cubicBezTo>
                <a:close/>
                <a:moveTo>
                  <a:pt x="26" y="69"/>
                </a:moveTo>
                <a:cubicBezTo>
                  <a:pt x="20" y="69"/>
                  <a:pt x="15" y="74"/>
                  <a:pt x="15" y="80"/>
                </a:cubicBezTo>
                <a:cubicBezTo>
                  <a:pt x="15" y="82"/>
                  <a:pt x="17" y="84"/>
                  <a:pt x="19" y="84"/>
                </a:cubicBezTo>
                <a:cubicBezTo>
                  <a:pt x="21" y="84"/>
                  <a:pt x="23" y="82"/>
                  <a:pt x="23" y="80"/>
                </a:cubicBezTo>
                <a:cubicBezTo>
                  <a:pt x="23" y="78"/>
                  <a:pt x="24" y="76"/>
                  <a:pt x="26" y="76"/>
                </a:cubicBezTo>
                <a:cubicBezTo>
                  <a:pt x="28" y="76"/>
                  <a:pt x="30" y="75"/>
                  <a:pt x="30" y="73"/>
                </a:cubicBezTo>
                <a:cubicBezTo>
                  <a:pt x="30" y="71"/>
                  <a:pt x="28" y="69"/>
                  <a:pt x="26" y="6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4" name="Freeform 145">
            <a:extLst>
              <a:ext uri="{FF2B5EF4-FFF2-40B4-BE49-F238E27FC236}">
                <a16:creationId xmlns:a16="http://schemas.microsoft.com/office/drawing/2014/main" id="{62F8F244-AFA1-4ACC-9AD7-142D1AD45EE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10596" y="2900006"/>
            <a:ext cx="365404" cy="454462"/>
          </a:xfrm>
          <a:custGeom>
            <a:avLst/>
            <a:gdLst>
              <a:gd name="T0" fmla="*/ 123 w 130"/>
              <a:gd name="T1" fmla="*/ 16 h 160"/>
              <a:gd name="T2" fmla="*/ 71 w 130"/>
              <a:gd name="T3" fmla="*/ 1 h 160"/>
              <a:gd name="T4" fmla="*/ 59 w 130"/>
              <a:gd name="T5" fmla="*/ 1 h 160"/>
              <a:gd name="T6" fmla="*/ 7 w 130"/>
              <a:gd name="T7" fmla="*/ 16 h 160"/>
              <a:gd name="T8" fmla="*/ 0 w 130"/>
              <a:gd name="T9" fmla="*/ 25 h 160"/>
              <a:gd name="T10" fmla="*/ 0 w 130"/>
              <a:gd name="T11" fmla="*/ 68 h 160"/>
              <a:gd name="T12" fmla="*/ 17 w 130"/>
              <a:gd name="T13" fmla="*/ 124 h 160"/>
              <a:gd name="T14" fmla="*/ 61 w 130"/>
              <a:gd name="T15" fmla="*/ 159 h 160"/>
              <a:gd name="T16" fmla="*/ 65 w 130"/>
              <a:gd name="T17" fmla="*/ 160 h 160"/>
              <a:gd name="T18" fmla="*/ 68 w 130"/>
              <a:gd name="T19" fmla="*/ 159 h 160"/>
              <a:gd name="T20" fmla="*/ 112 w 130"/>
              <a:gd name="T21" fmla="*/ 124 h 160"/>
              <a:gd name="T22" fmla="*/ 130 w 130"/>
              <a:gd name="T23" fmla="*/ 68 h 160"/>
              <a:gd name="T24" fmla="*/ 130 w 130"/>
              <a:gd name="T25" fmla="*/ 25 h 160"/>
              <a:gd name="T26" fmla="*/ 123 w 130"/>
              <a:gd name="T27" fmla="*/ 16 h 160"/>
              <a:gd name="T28" fmla="*/ 122 w 130"/>
              <a:gd name="T29" fmla="*/ 68 h 160"/>
              <a:gd name="T30" fmla="*/ 106 w 130"/>
              <a:gd name="T31" fmla="*/ 120 h 160"/>
              <a:gd name="T32" fmla="*/ 65 w 130"/>
              <a:gd name="T33" fmla="*/ 153 h 160"/>
              <a:gd name="T34" fmla="*/ 64 w 130"/>
              <a:gd name="T35" fmla="*/ 153 h 160"/>
              <a:gd name="T36" fmla="*/ 23 w 130"/>
              <a:gd name="T37" fmla="*/ 120 h 160"/>
              <a:gd name="T38" fmla="*/ 7 w 130"/>
              <a:gd name="T39" fmla="*/ 68 h 160"/>
              <a:gd name="T40" fmla="*/ 7 w 130"/>
              <a:gd name="T41" fmla="*/ 25 h 160"/>
              <a:gd name="T42" fmla="*/ 9 w 130"/>
              <a:gd name="T43" fmla="*/ 23 h 160"/>
              <a:gd name="T44" fmla="*/ 61 w 130"/>
              <a:gd name="T45" fmla="*/ 8 h 160"/>
              <a:gd name="T46" fmla="*/ 65 w 130"/>
              <a:gd name="T47" fmla="*/ 7 h 160"/>
              <a:gd name="T48" fmla="*/ 69 w 130"/>
              <a:gd name="T49" fmla="*/ 8 h 160"/>
              <a:gd name="T50" fmla="*/ 121 w 130"/>
              <a:gd name="T51" fmla="*/ 23 h 160"/>
              <a:gd name="T52" fmla="*/ 122 w 130"/>
              <a:gd name="T53" fmla="*/ 25 h 160"/>
              <a:gd name="T54" fmla="*/ 122 w 130"/>
              <a:gd name="T55" fmla="*/ 68 h 160"/>
              <a:gd name="T56" fmla="*/ 105 w 130"/>
              <a:gd name="T57" fmla="*/ 32 h 160"/>
              <a:gd name="T58" fmla="*/ 66 w 130"/>
              <a:gd name="T59" fmla="*/ 21 h 160"/>
              <a:gd name="T60" fmla="*/ 63 w 130"/>
              <a:gd name="T61" fmla="*/ 21 h 160"/>
              <a:gd name="T62" fmla="*/ 24 w 130"/>
              <a:gd name="T63" fmla="*/ 32 h 160"/>
              <a:gd name="T64" fmla="*/ 21 w 130"/>
              <a:gd name="T65" fmla="*/ 38 h 160"/>
              <a:gd name="T66" fmla="*/ 21 w 130"/>
              <a:gd name="T67" fmla="*/ 68 h 160"/>
              <a:gd name="T68" fmla="*/ 35 w 130"/>
              <a:gd name="T69" fmla="*/ 113 h 160"/>
              <a:gd name="T70" fmla="*/ 62 w 130"/>
              <a:gd name="T71" fmla="*/ 137 h 160"/>
              <a:gd name="T72" fmla="*/ 65 w 130"/>
              <a:gd name="T73" fmla="*/ 138 h 160"/>
              <a:gd name="T74" fmla="*/ 67 w 130"/>
              <a:gd name="T75" fmla="*/ 137 h 160"/>
              <a:gd name="T76" fmla="*/ 95 w 130"/>
              <a:gd name="T77" fmla="*/ 113 h 160"/>
              <a:gd name="T78" fmla="*/ 109 w 130"/>
              <a:gd name="T79" fmla="*/ 68 h 160"/>
              <a:gd name="T80" fmla="*/ 109 w 130"/>
              <a:gd name="T81" fmla="*/ 38 h 160"/>
              <a:gd name="T82" fmla="*/ 105 w 130"/>
              <a:gd name="T83" fmla="*/ 32 h 160"/>
              <a:gd name="T84" fmla="*/ 102 w 130"/>
              <a:gd name="T85" fmla="*/ 68 h 160"/>
              <a:gd name="T86" fmla="*/ 89 w 130"/>
              <a:gd name="T87" fmla="*/ 109 h 160"/>
              <a:gd name="T88" fmla="*/ 65 w 130"/>
              <a:gd name="T89" fmla="*/ 130 h 160"/>
              <a:gd name="T90" fmla="*/ 41 w 130"/>
              <a:gd name="T91" fmla="*/ 109 h 160"/>
              <a:gd name="T92" fmla="*/ 28 w 130"/>
              <a:gd name="T93" fmla="*/ 68 h 160"/>
              <a:gd name="T94" fmla="*/ 28 w 130"/>
              <a:gd name="T95" fmla="*/ 39 h 160"/>
              <a:gd name="T96" fmla="*/ 65 w 130"/>
              <a:gd name="T97" fmla="*/ 28 h 160"/>
              <a:gd name="T98" fmla="*/ 102 w 130"/>
              <a:gd name="T99" fmla="*/ 39 h 160"/>
              <a:gd name="T100" fmla="*/ 102 w 130"/>
              <a:gd name="T101" fmla="*/ 68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0" h="160">
                <a:moveTo>
                  <a:pt x="123" y="16"/>
                </a:moveTo>
                <a:cubicBezTo>
                  <a:pt x="71" y="1"/>
                  <a:pt x="71" y="1"/>
                  <a:pt x="71" y="1"/>
                </a:cubicBezTo>
                <a:cubicBezTo>
                  <a:pt x="67" y="0"/>
                  <a:pt x="63" y="0"/>
                  <a:pt x="59" y="1"/>
                </a:cubicBezTo>
                <a:cubicBezTo>
                  <a:pt x="7" y="16"/>
                  <a:pt x="7" y="16"/>
                  <a:pt x="7" y="16"/>
                </a:cubicBezTo>
                <a:cubicBezTo>
                  <a:pt x="3" y="17"/>
                  <a:pt x="0" y="21"/>
                  <a:pt x="0" y="25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88"/>
                  <a:pt x="6" y="107"/>
                  <a:pt x="17" y="124"/>
                </a:cubicBezTo>
                <a:cubicBezTo>
                  <a:pt x="28" y="140"/>
                  <a:pt x="43" y="152"/>
                  <a:pt x="61" y="159"/>
                </a:cubicBezTo>
                <a:cubicBezTo>
                  <a:pt x="62" y="160"/>
                  <a:pt x="64" y="160"/>
                  <a:pt x="65" y="160"/>
                </a:cubicBezTo>
                <a:cubicBezTo>
                  <a:pt x="66" y="160"/>
                  <a:pt x="67" y="160"/>
                  <a:pt x="68" y="159"/>
                </a:cubicBezTo>
                <a:cubicBezTo>
                  <a:pt x="86" y="152"/>
                  <a:pt x="101" y="140"/>
                  <a:pt x="112" y="124"/>
                </a:cubicBezTo>
                <a:cubicBezTo>
                  <a:pt x="124" y="107"/>
                  <a:pt x="130" y="88"/>
                  <a:pt x="130" y="68"/>
                </a:cubicBezTo>
                <a:cubicBezTo>
                  <a:pt x="130" y="25"/>
                  <a:pt x="130" y="25"/>
                  <a:pt x="130" y="25"/>
                </a:cubicBezTo>
                <a:cubicBezTo>
                  <a:pt x="130" y="21"/>
                  <a:pt x="127" y="17"/>
                  <a:pt x="123" y="16"/>
                </a:cubicBezTo>
                <a:close/>
                <a:moveTo>
                  <a:pt x="122" y="68"/>
                </a:moveTo>
                <a:cubicBezTo>
                  <a:pt x="122" y="87"/>
                  <a:pt x="117" y="104"/>
                  <a:pt x="106" y="120"/>
                </a:cubicBezTo>
                <a:cubicBezTo>
                  <a:pt x="96" y="134"/>
                  <a:pt x="82" y="146"/>
                  <a:pt x="65" y="153"/>
                </a:cubicBezTo>
                <a:cubicBezTo>
                  <a:pt x="65" y="153"/>
                  <a:pt x="65" y="153"/>
                  <a:pt x="64" y="153"/>
                </a:cubicBezTo>
                <a:cubicBezTo>
                  <a:pt x="48" y="146"/>
                  <a:pt x="33" y="134"/>
                  <a:pt x="23" y="120"/>
                </a:cubicBezTo>
                <a:cubicBezTo>
                  <a:pt x="13" y="104"/>
                  <a:pt x="7" y="87"/>
                  <a:pt x="7" y="68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4"/>
                  <a:pt x="8" y="23"/>
                  <a:pt x="9" y="23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7"/>
                  <a:pt x="63" y="7"/>
                  <a:pt x="65" y="7"/>
                </a:cubicBezTo>
                <a:cubicBezTo>
                  <a:pt x="66" y="7"/>
                  <a:pt x="68" y="7"/>
                  <a:pt x="69" y="8"/>
                </a:cubicBezTo>
                <a:cubicBezTo>
                  <a:pt x="121" y="23"/>
                  <a:pt x="121" y="23"/>
                  <a:pt x="121" y="23"/>
                </a:cubicBezTo>
                <a:cubicBezTo>
                  <a:pt x="122" y="23"/>
                  <a:pt x="122" y="24"/>
                  <a:pt x="122" y="25"/>
                </a:cubicBezTo>
                <a:lnTo>
                  <a:pt x="122" y="68"/>
                </a:lnTo>
                <a:close/>
                <a:moveTo>
                  <a:pt x="105" y="32"/>
                </a:moveTo>
                <a:cubicBezTo>
                  <a:pt x="66" y="21"/>
                  <a:pt x="66" y="21"/>
                  <a:pt x="66" y="21"/>
                </a:cubicBezTo>
                <a:cubicBezTo>
                  <a:pt x="65" y="21"/>
                  <a:pt x="64" y="21"/>
                  <a:pt x="63" y="21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3"/>
                  <a:pt x="21" y="35"/>
                  <a:pt x="21" y="3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84"/>
                  <a:pt x="25" y="100"/>
                  <a:pt x="35" y="113"/>
                </a:cubicBezTo>
                <a:cubicBezTo>
                  <a:pt x="42" y="123"/>
                  <a:pt x="51" y="131"/>
                  <a:pt x="62" y="137"/>
                </a:cubicBezTo>
                <a:cubicBezTo>
                  <a:pt x="63" y="138"/>
                  <a:pt x="64" y="138"/>
                  <a:pt x="65" y="138"/>
                </a:cubicBezTo>
                <a:cubicBezTo>
                  <a:pt x="66" y="138"/>
                  <a:pt x="67" y="138"/>
                  <a:pt x="67" y="137"/>
                </a:cubicBezTo>
                <a:cubicBezTo>
                  <a:pt x="78" y="131"/>
                  <a:pt x="88" y="123"/>
                  <a:pt x="95" y="113"/>
                </a:cubicBezTo>
                <a:cubicBezTo>
                  <a:pt x="104" y="100"/>
                  <a:pt x="109" y="84"/>
                  <a:pt x="109" y="68"/>
                </a:cubicBezTo>
                <a:cubicBezTo>
                  <a:pt x="109" y="38"/>
                  <a:pt x="109" y="38"/>
                  <a:pt x="109" y="38"/>
                </a:cubicBezTo>
                <a:cubicBezTo>
                  <a:pt x="109" y="35"/>
                  <a:pt x="107" y="33"/>
                  <a:pt x="105" y="32"/>
                </a:cubicBezTo>
                <a:close/>
                <a:moveTo>
                  <a:pt x="102" y="68"/>
                </a:moveTo>
                <a:cubicBezTo>
                  <a:pt x="102" y="83"/>
                  <a:pt x="97" y="97"/>
                  <a:pt x="89" y="109"/>
                </a:cubicBezTo>
                <a:cubicBezTo>
                  <a:pt x="83" y="118"/>
                  <a:pt x="74" y="125"/>
                  <a:pt x="65" y="130"/>
                </a:cubicBezTo>
                <a:cubicBezTo>
                  <a:pt x="55" y="125"/>
                  <a:pt x="47" y="118"/>
                  <a:pt x="41" y="109"/>
                </a:cubicBezTo>
                <a:cubicBezTo>
                  <a:pt x="32" y="97"/>
                  <a:pt x="28" y="83"/>
                  <a:pt x="28" y="68"/>
                </a:cubicBezTo>
                <a:cubicBezTo>
                  <a:pt x="28" y="39"/>
                  <a:pt x="28" y="39"/>
                  <a:pt x="28" y="39"/>
                </a:cubicBezTo>
                <a:cubicBezTo>
                  <a:pt x="65" y="28"/>
                  <a:pt x="65" y="28"/>
                  <a:pt x="65" y="28"/>
                </a:cubicBezTo>
                <a:cubicBezTo>
                  <a:pt x="102" y="39"/>
                  <a:pt x="102" y="39"/>
                  <a:pt x="102" y="39"/>
                </a:cubicBezTo>
                <a:lnTo>
                  <a:pt x="102" y="6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5" name="Freeform 146">
            <a:extLst>
              <a:ext uri="{FF2B5EF4-FFF2-40B4-BE49-F238E27FC236}">
                <a16:creationId xmlns:a16="http://schemas.microsoft.com/office/drawing/2014/main" id="{FCF47BFB-CB2C-4D3A-8F5D-2805EB612B0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2136" y="3419952"/>
            <a:ext cx="453152" cy="421719"/>
          </a:xfrm>
          <a:custGeom>
            <a:avLst/>
            <a:gdLst>
              <a:gd name="T0" fmla="*/ 68 w 161"/>
              <a:gd name="T1" fmla="*/ 121 h 149"/>
              <a:gd name="T2" fmla="*/ 54 w 161"/>
              <a:gd name="T3" fmla="*/ 135 h 149"/>
              <a:gd name="T4" fmla="*/ 68 w 161"/>
              <a:gd name="T5" fmla="*/ 149 h 149"/>
              <a:gd name="T6" fmla="*/ 82 w 161"/>
              <a:gd name="T7" fmla="*/ 135 h 149"/>
              <a:gd name="T8" fmla="*/ 68 w 161"/>
              <a:gd name="T9" fmla="*/ 121 h 149"/>
              <a:gd name="T10" fmla="*/ 68 w 161"/>
              <a:gd name="T11" fmla="*/ 141 h 149"/>
              <a:gd name="T12" fmla="*/ 62 w 161"/>
              <a:gd name="T13" fmla="*/ 135 h 149"/>
              <a:gd name="T14" fmla="*/ 68 w 161"/>
              <a:gd name="T15" fmla="*/ 129 h 149"/>
              <a:gd name="T16" fmla="*/ 74 w 161"/>
              <a:gd name="T17" fmla="*/ 135 h 149"/>
              <a:gd name="T18" fmla="*/ 68 w 161"/>
              <a:gd name="T19" fmla="*/ 141 h 149"/>
              <a:gd name="T20" fmla="*/ 117 w 161"/>
              <a:gd name="T21" fmla="*/ 121 h 149"/>
              <a:gd name="T22" fmla="*/ 103 w 161"/>
              <a:gd name="T23" fmla="*/ 135 h 149"/>
              <a:gd name="T24" fmla="*/ 117 w 161"/>
              <a:gd name="T25" fmla="*/ 149 h 149"/>
              <a:gd name="T26" fmla="*/ 132 w 161"/>
              <a:gd name="T27" fmla="*/ 135 h 149"/>
              <a:gd name="T28" fmla="*/ 117 w 161"/>
              <a:gd name="T29" fmla="*/ 121 h 149"/>
              <a:gd name="T30" fmla="*/ 117 w 161"/>
              <a:gd name="T31" fmla="*/ 141 h 149"/>
              <a:gd name="T32" fmla="*/ 111 w 161"/>
              <a:gd name="T33" fmla="*/ 135 h 149"/>
              <a:gd name="T34" fmla="*/ 117 w 161"/>
              <a:gd name="T35" fmla="*/ 129 h 149"/>
              <a:gd name="T36" fmla="*/ 124 w 161"/>
              <a:gd name="T37" fmla="*/ 135 h 149"/>
              <a:gd name="T38" fmla="*/ 117 w 161"/>
              <a:gd name="T39" fmla="*/ 141 h 149"/>
              <a:gd name="T40" fmla="*/ 121 w 161"/>
              <a:gd name="T41" fmla="*/ 47 h 149"/>
              <a:gd name="T42" fmla="*/ 65 w 161"/>
              <a:gd name="T43" fmla="*/ 47 h 149"/>
              <a:gd name="T44" fmla="*/ 61 w 161"/>
              <a:gd name="T45" fmla="*/ 51 h 149"/>
              <a:gd name="T46" fmla="*/ 65 w 161"/>
              <a:gd name="T47" fmla="*/ 55 h 149"/>
              <a:gd name="T48" fmla="*/ 121 w 161"/>
              <a:gd name="T49" fmla="*/ 55 h 149"/>
              <a:gd name="T50" fmla="*/ 125 w 161"/>
              <a:gd name="T51" fmla="*/ 51 h 149"/>
              <a:gd name="T52" fmla="*/ 121 w 161"/>
              <a:gd name="T53" fmla="*/ 47 h 149"/>
              <a:gd name="T54" fmla="*/ 118 w 161"/>
              <a:gd name="T55" fmla="*/ 67 h 149"/>
              <a:gd name="T56" fmla="*/ 68 w 161"/>
              <a:gd name="T57" fmla="*/ 67 h 149"/>
              <a:gd name="T58" fmla="*/ 64 w 161"/>
              <a:gd name="T59" fmla="*/ 71 h 149"/>
              <a:gd name="T60" fmla="*/ 68 w 161"/>
              <a:gd name="T61" fmla="*/ 75 h 149"/>
              <a:gd name="T62" fmla="*/ 118 w 161"/>
              <a:gd name="T63" fmla="*/ 75 h 149"/>
              <a:gd name="T64" fmla="*/ 122 w 161"/>
              <a:gd name="T65" fmla="*/ 71 h 149"/>
              <a:gd name="T66" fmla="*/ 118 w 161"/>
              <a:gd name="T67" fmla="*/ 67 h 149"/>
              <a:gd name="T68" fmla="*/ 159 w 161"/>
              <a:gd name="T69" fmla="*/ 29 h 149"/>
              <a:gd name="T70" fmla="*/ 153 w 161"/>
              <a:gd name="T71" fmla="*/ 26 h 149"/>
              <a:gd name="T72" fmla="*/ 31 w 161"/>
              <a:gd name="T73" fmla="*/ 26 h 149"/>
              <a:gd name="T74" fmla="*/ 28 w 161"/>
              <a:gd name="T75" fmla="*/ 14 h 149"/>
              <a:gd name="T76" fmla="*/ 24 w 161"/>
              <a:gd name="T77" fmla="*/ 9 h 149"/>
              <a:gd name="T78" fmla="*/ 6 w 161"/>
              <a:gd name="T79" fmla="*/ 1 h 149"/>
              <a:gd name="T80" fmla="*/ 1 w 161"/>
              <a:gd name="T81" fmla="*/ 3 h 149"/>
              <a:gd name="T82" fmla="*/ 3 w 161"/>
              <a:gd name="T83" fmla="*/ 9 h 149"/>
              <a:gd name="T84" fmla="*/ 21 w 161"/>
              <a:gd name="T85" fmla="*/ 16 h 149"/>
              <a:gd name="T86" fmla="*/ 40 w 161"/>
              <a:gd name="T87" fmla="*/ 108 h 149"/>
              <a:gd name="T88" fmla="*/ 47 w 161"/>
              <a:gd name="T89" fmla="*/ 115 h 149"/>
              <a:gd name="T90" fmla="*/ 141 w 161"/>
              <a:gd name="T91" fmla="*/ 115 h 149"/>
              <a:gd name="T92" fmla="*/ 145 w 161"/>
              <a:gd name="T93" fmla="*/ 111 h 149"/>
              <a:gd name="T94" fmla="*/ 141 w 161"/>
              <a:gd name="T95" fmla="*/ 107 h 149"/>
              <a:gd name="T96" fmla="*/ 47 w 161"/>
              <a:gd name="T97" fmla="*/ 107 h 149"/>
              <a:gd name="T98" fmla="*/ 45 w 161"/>
              <a:gd name="T99" fmla="*/ 95 h 149"/>
              <a:gd name="T100" fmla="*/ 142 w 161"/>
              <a:gd name="T101" fmla="*/ 95 h 149"/>
              <a:gd name="T102" fmla="*/ 150 w 161"/>
              <a:gd name="T103" fmla="*/ 89 h 149"/>
              <a:gd name="T104" fmla="*/ 161 w 161"/>
              <a:gd name="T105" fmla="*/ 36 h 149"/>
              <a:gd name="T106" fmla="*/ 159 w 161"/>
              <a:gd name="T107" fmla="*/ 29 h 149"/>
              <a:gd name="T108" fmla="*/ 142 w 161"/>
              <a:gd name="T109" fmla="*/ 88 h 149"/>
              <a:gd name="T110" fmla="*/ 43 w 161"/>
              <a:gd name="T111" fmla="*/ 88 h 149"/>
              <a:gd name="T112" fmla="*/ 32 w 161"/>
              <a:gd name="T113" fmla="*/ 34 h 149"/>
              <a:gd name="T114" fmla="*/ 153 w 161"/>
              <a:gd name="T115" fmla="*/ 34 h 149"/>
              <a:gd name="T116" fmla="*/ 142 w 161"/>
              <a:gd name="T117" fmla="*/ 88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1" h="149">
                <a:moveTo>
                  <a:pt x="68" y="121"/>
                </a:moveTo>
                <a:cubicBezTo>
                  <a:pt x="60" y="121"/>
                  <a:pt x="54" y="127"/>
                  <a:pt x="54" y="135"/>
                </a:cubicBezTo>
                <a:cubicBezTo>
                  <a:pt x="54" y="143"/>
                  <a:pt x="60" y="149"/>
                  <a:pt x="68" y="149"/>
                </a:cubicBezTo>
                <a:cubicBezTo>
                  <a:pt x="76" y="149"/>
                  <a:pt x="82" y="143"/>
                  <a:pt x="82" y="135"/>
                </a:cubicBezTo>
                <a:cubicBezTo>
                  <a:pt x="82" y="127"/>
                  <a:pt x="76" y="121"/>
                  <a:pt x="68" y="121"/>
                </a:cubicBezTo>
                <a:close/>
                <a:moveTo>
                  <a:pt x="68" y="141"/>
                </a:moveTo>
                <a:cubicBezTo>
                  <a:pt x="65" y="141"/>
                  <a:pt x="62" y="138"/>
                  <a:pt x="62" y="135"/>
                </a:cubicBezTo>
                <a:cubicBezTo>
                  <a:pt x="62" y="132"/>
                  <a:pt x="65" y="129"/>
                  <a:pt x="68" y="129"/>
                </a:cubicBezTo>
                <a:cubicBezTo>
                  <a:pt x="72" y="129"/>
                  <a:pt x="74" y="132"/>
                  <a:pt x="74" y="135"/>
                </a:cubicBezTo>
                <a:cubicBezTo>
                  <a:pt x="74" y="138"/>
                  <a:pt x="72" y="141"/>
                  <a:pt x="68" y="141"/>
                </a:cubicBezTo>
                <a:close/>
                <a:moveTo>
                  <a:pt x="117" y="121"/>
                </a:moveTo>
                <a:cubicBezTo>
                  <a:pt x="110" y="121"/>
                  <a:pt x="103" y="127"/>
                  <a:pt x="103" y="135"/>
                </a:cubicBezTo>
                <a:cubicBezTo>
                  <a:pt x="103" y="143"/>
                  <a:pt x="110" y="149"/>
                  <a:pt x="117" y="149"/>
                </a:cubicBezTo>
                <a:cubicBezTo>
                  <a:pt x="125" y="149"/>
                  <a:pt x="132" y="143"/>
                  <a:pt x="132" y="135"/>
                </a:cubicBezTo>
                <a:cubicBezTo>
                  <a:pt x="132" y="127"/>
                  <a:pt x="125" y="121"/>
                  <a:pt x="117" y="121"/>
                </a:cubicBezTo>
                <a:close/>
                <a:moveTo>
                  <a:pt x="117" y="141"/>
                </a:moveTo>
                <a:cubicBezTo>
                  <a:pt x="114" y="141"/>
                  <a:pt x="111" y="138"/>
                  <a:pt x="111" y="135"/>
                </a:cubicBezTo>
                <a:cubicBezTo>
                  <a:pt x="111" y="132"/>
                  <a:pt x="114" y="129"/>
                  <a:pt x="117" y="129"/>
                </a:cubicBezTo>
                <a:cubicBezTo>
                  <a:pt x="121" y="129"/>
                  <a:pt x="124" y="132"/>
                  <a:pt x="124" y="135"/>
                </a:cubicBezTo>
                <a:cubicBezTo>
                  <a:pt x="124" y="138"/>
                  <a:pt x="121" y="141"/>
                  <a:pt x="117" y="141"/>
                </a:cubicBezTo>
                <a:close/>
                <a:moveTo>
                  <a:pt x="121" y="47"/>
                </a:move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1" y="49"/>
                  <a:pt x="61" y="51"/>
                </a:cubicBezTo>
                <a:cubicBezTo>
                  <a:pt x="61" y="53"/>
                  <a:pt x="62" y="55"/>
                  <a:pt x="65" y="55"/>
                </a:cubicBezTo>
                <a:cubicBezTo>
                  <a:pt x="121" y="55"/>
                  <a:pt x="121" y="55"/>
                  <a:pt x="121" y="55"/>
                </a:cubicBezTo>
                <a:cubicBezTo>
                  <a:pt x="123" y="55"/>
                  <a:pt x="125" y="53"/>
                  <a:pt x="125" y="51"/>
                </a:cubicBezTo>
                <a:cubicBezTo>
                  <a:pt x="125" y="49"/>
                  <a:pt x="123" y="47"/>
                  <a:pt x="121" y="47"/>
                </a:cubicBezTo>
                <a:close/>
                <a:moveTo>
                  <a:pt x="118" y="67"/>
                </a:moveTo>
                <a:cubicBezTo>
                  <a:pt x="68" y="67"/>
                  <a:pt x="68" y="67"/>
                  <a:pt x="68" y="67"/>
                </a:cubicBezTo>
                <a:cubicBezTo>
                  <a:pt x="66" y="67"/>
                  <a:pt x="64" y="69"/>
                  <a:pt x="64" y="71"/>
                </a:cubicBezTo>
                <a:cubicBezTo>
                  <a:pt x="64" y="73"/>
                  <a:pt x="66" y="75"/>
                  <a:pt x="68" y="75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0" y="75"/>
                  <a:pt x="122" y="73"/>
                  <a:pt x="122" y="71"/>
                </a:cubicBezTo>
                <a:cubicBezTo>
                  <a:pt x="122" y="69"/>
                  <a:pt x="120" y="67"/>
                  <a:pt x="118" y="67"/>
                </a:cubicBezTo>
                <a:close/>
                <a:moveTo>
                  <a:pt x="159" y="29"/>
                </a:moveTo>
                <a:cubicBezTo>
                  <a:pt x="158" y="27"/>
                  <a:pt x="156" y="26"/>
                  <a:pt x="153" y="26"/>
                </a:cubicBezTo>
                <a:cubicBezTo>
                  <a:pt x="31" y="26"/>
                  <a:pt x="31" y="26"/>
                  <a:pt x="31" y="2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6" y="10"/>
                  <a:pt x="24" y="9"/>
                </a:cubicBezTo>
                <a:cubicBezTo>
                  <a:pt x="6" y="1"/>
                  <a:pt x="6" y="1"/>
                  <a:pt x="6" y="1"/>
                </a:cubicBezTo>
                <a:cubicBezTo>
                  <a:pt x="5" y="0"/>
                  <a:pt x="2" y="1"/>
                  <a:pt x="1" y="3"/>
                </a:cubicBezTo>
                <a:cubicBezTo>
                  <a:pt x="0" y="5"/>
                  <a:pt x="1" y="8"/>
                  <a:pt x="3" y="9"/>
                </a:cubicBezTo>
                <a:cubicBezTo>
                  <a:pt x="21" y="16"/>
                  <a:pt x="21" y="16"/>
                  <a:pt x="21" y="16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12"/>
                  <a:pt x="44" y="115"/>
                  <a:pt x="47" y="115"/>
                </a:cubicBezTo>
                <a:cubicBezTo>
                  <a:pt x="141" y="115"/>
                  <a:pt x="141" y="115"/>
                  <a:pt x="141" y="115"/>
                </a:cubicBezTo>
                <a:cubicBezTo>
                  <a:pt x="144" y="115"/>
                  <a:pt x="145" y="113"/>
                  <a:pt x="145" y="111"/>
                </a:cubicBezTo>
                <a:cubicBezTo>
                  <a:pt x="145" y="108"/>
                  <a:pt x="144" y="107"/>
                  <a:pt x="141" y="10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5" y="95"/>
                  <a:pt x="45" y="95"/>
                  <a:pt x="45" y="95"/>
                </a:cubicBezTo>
                <a:cubicBezTo>
                  <a:pt x="142" y="95"/>
                  <a:pt x="142" y="95"/>
                  <a:pt x="142" y="95"/>
                </a:cubicBezTo>
                <a:cubicBezTo>
                  <a:pt x="146" y="95"/>
                  <a:pt x="149" y="93"/>
                  <a:pt x="150" y="89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61" y="34"/>
                  <a:pt x="161" y="31"/>
                  <a:pt x="159" y="29"/>
                </a:cubicBezTo>
                <a:close/>
                <a:moveTo>
                  <a:pt x="142" y="88"/>
                </a:moveTo>
                <a:cubicBezTo>
                  <a:pt x="43" y="88"/>
                  <a:pt x="43" y="88"/>
                  <a:pt x="43" y="88"/>
                </a:cubicBezTo>
                <a:cubicBezTo>
                  <a:pt x="32" y="34"/>
                  <a:pt x="32" y="34"/>
                  <a:pt x="32" y="34"/>
                </a:cubicBezTo>
                <a:cubicBezTo>
                  <a:pt x="153" y="34"/>
                  <a:pt x="153" y="34"/>
                  <a:pt x="153" y="34"/>
                </a:cubicBezTo>
                <a:lnTo>
                  <a:pt x="142" y="8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6" name="Freeform 147">
            <a:extLst>
              <a:ext uri="{FF2B5EF4-FFF2-40B4-BE49-F238E27FC236}">
                <a16:creationId xmlns:a16="http://schemas.microsoft.com/office/drawing/2014/main" id="{1AD9CA62-96AF-4289-A5B9-CFDA73A8675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655125" y="3921563"/>
            <a:ext cx="269796" cy="454462"/>
          </a:xfrm>
          <a:custGeom>
            <a:avLst/>
            <a:gdLst>
              <a:gd name="T0" fmla="*/ 39 w 96"/>
              <a:gd name="T1" fmla="*/ 140 h 160"/>
              <a:gd name="T2" fmla="*/ 57 w 96"/>
              <a:gd name="T3" fmla="*/ 140 h 160"/>
              <a:gd name="T4" fmla="*/ 48 w 96"/>
              <a:gd name="T5" fmla="*/ 142 h 160"/>
              <a:gd name="T6" fmla="*/ 48 w 96"/>
              <a:gd name="T7" fmla="*/ 137 h 160"/>
              <a:gd name="T8" fmla="*/ 48 w 96"/>
              <a:gd name="T9" fmla="*/ 142 h 160"/>
              <a:gd name="T10" fmla="*/ 47 w 96"/>
              <a:gd name="T11" fmla="*/ 13 h 160"/>
              <a:gd name="T12" fmla="*/ 47 w 96"/>
              <a:gd name="T13" fmla="*/ 19 h 160"/>
              <a:gd name="T14" fmla="*/ 66 w 96"/>
              <a:gd name="T15" fmla="*/ 16 h 160"/>
              <a:gd name="T16" fmla="*/ 37 w 96"/>
              <a:gd name="T17" fmla="*/ 13 h 160"/>
              <a:gd name="T18" fmla="*/ 37 w 96"/>
              <a:gd name="T19" fmla="*/ 19 h 160"/>
              <a:gd name="T20" fmla="*/ 37 w 96"/>
              <a:gd name="T21" fmla="*/ 13 h 160"/>
              <a:gd name="T22" fmla="*/ 10 w 96"/>
              <a:gd name="T23" fmla="*/ 0 h 160"/>
              <a:gd name="T24" fmla="*/ 0 w 96"/>
              <a:gd name="T25" fmla="*/ 150 h 160"/>
              <a:gd name="T26" fmla="*/ 86 w 96"/>
              <a:gd name="T27" fmla="*/ 160 h 160"/>
              <a:gd name="T28" fmla="*/ 96 w 96"/>
              <a:gd name="T29" fmla="*/ 10 h 160"/>
              <a:gd name="T30" fmla="*/ 89 w 96"/>
              <a:gd name="T31" fmla="*/ 150 h 160"/>
              <a:gd name="T32" fmla="*/ 10 w 96"/>
              <a:gd name="T33" fmla="*/ 153 h 160"/>
              <a:gd name="T34" fmla="*/ 7 w 96"/>
              <a:gd name="T35" fmla="*/ 10 h 160"/>
              <a:gd name="T36" fmla="*/ 86 w 96"/>
              <a:gd name="T37" fmla="*/ 7 h 160"/>
              <a:gd name="T38" fmla="*/ 89 w 96"/>
              <a:gd name="T39" fmla="*/ 150 h 160"/>
              <a:gd name="T40" fmla="*/ 49 w 96"/>
              <a:gd name="T41" fmla="*/ 64 h 160"/>
              <a:gd name="T42" fmla="*/ 33 w 96"/>
              <a:gd name="T43" fmla="*/ 85 h 160"/>
              <a:gd name="T44" fmla="*/ 37 w 96"/>
              <a:gd name="T45" fmla="*/ 85 h 160"/>
              <a:gd name="T46" fmla="*/ 54 w 96"/>
              <a:gd name="T47" fmla="*/ 64 h 160"/>
              <a:gd name="T48" fmla="*/ 59 w 96"/>
              <a:gd name="T49" fmla="*/ 74 h 160"/>
              <a:gd name="T50" fmla="*/ 52 w 96"/>
              <a:gd name="T51" fmla="*/ 85 h 160"/>
              <a:gd name="T52" fmla="*/ 57 w 96"/>
              <a:gd name="T53" fmla="*/ 85 h 160"/>
              <a:gd name="T54" fmla="*/ 64 w 96"/>
              <a:gd name="T55" fmla="*/ 74 h 160"/>
              <a:gd name="T56" fmla="*/ 17 w 96"/>
              <a:gd name="T57" fmla="*/ 25 h 160"/>
              <a:gd name="T58" fmla="*/ 14 w 96"/>
              <a:gd name="T59" fmla="*/ 123 h 160"/>
              <a:gd name="T60" fmla="*/ 79 w 96"/>
              <a:gd name="T61" fmla="*/ 126 h 160"/>
              <a:gd name="T62" fmla="*/ 82 w 96"/>
              <a:gd name="T63" fmla="*/ 28 h 160"/>
              <a:gd name="T64" fmla="*/ 76 w 96"/>
              <a:gd name="T65" fmla="*/ 119 h 160"/>
              <a:gd name="T66" fmla="*/ 20 w 96"/>
              <a:gd name="T67" fmla="*/ 119 h 160"/>
              <a:gd name="T68" fmla="*/ 76 w 96"/>
              <a:gd name="T69" fmla="*/ 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6" h="160">
                <a:moveTo>
                  <a:pt x="48" y="131"/>
                </a:moveTo>
                <a:cubicBezTo>
                  <a:pt x="43" y="131"/>
                  <a:pt x="39" y="135"/>
                  <a:pt x="39" y="140"/>
                </a:cubicBezTo>
                <a:cubicBezTo>
                  <a:pt x="39" y="144"/>
                  <a:pt x="43" y="148"/>
                  <a:pt x="48" y="148"/>
                </a:cubicBezTo>
                <a:cubicBezTo>
                  <a:pt x="53" y="148"/>
                  <a:pt x="57" y="144"/>
                  <a:pt x="57" y="140"/>
                </a:cubicBezTo>
                <a:cubicBezTo>
                  <a:pt x="57" y="135"/>
                  <a:pt x="53" y="131"/>
                  <a:pt x="48" y="131"/>
                </a:cubicBezTo>
                <a:close/>
                <a:moveTo>
                  <a:pt x="48" y="142"/>
                </a:moveTo>
                <a:cubicBezTo>
                  <a:pt x="47" y="142"/>
                  <a:pt x="45" y="141"/>
                  <a:pt x="45" y="140"/>
                </a:cubicBezTo>
                <a:cubicBezTo>
                  <a:pt x="45" y="138"/>
                  <a:pt x="47" y="137"/>
                  <a:pt x="48" y="137"/>
                </a:cubicBezTo>
                <a:cubicBezTo>
                  <a:pt x="50" y="137"/>
                  <a:pt x="51" y="138"/>
                  <a:pt x="51" y="140"/>
                </a:cubicBezTo>
                <a:cubicBezTo>
                  <a:pt x="51" y="141"/>
                  <a:pt x="50" y="142"/>
                  <a:pt x="48" y="142"/>
                </a:cubicBezTo>
                <a:close/>
                <a:moveTo>
                  <a:pt x="63" y="13"/>
                </a:moveTo>
                <a:cubicBezTo>
                  <a:pt x="47" y="13"/>
                  <a:pt x="47" y="13"/>
                  <a:pt x="47" y="13"/>
                </a:cubicBezTo>
                <a:cubicBezTo>
                  <a:pt x="45" y="13"/>
                  <a:pt x="44" y="14"/>
                  <a:pt x="44" y="16"/>
                </a:cubicBezTo>
                <a:cubicBezTo>
                  <a:pt x="44" y="18"/>
                  <a:pt x="45" y="19"/>
                  <a:pt x="47" y="19"/>
                </a:cubicBezTo>
                <a:cubicBezTo>
                  <a:pt x="63" y="19"/>
                  <a:pt x="63" y="19"/>
                  <a:pt x="63" y="19"/>
                </a:cubicBezTo>
                <a:cubicBezTo>
                  <a:pt x="64" y="19"/>
                  <a:pt x="66" y="18"/>
                  <a:pt x="66" y="16"/>
                </a:cubicBezTo>
                <a:cubicBezTo>
                  <a:pt x="66" y="14"/>
                  <a:pt x="64" y="13"/>
                  <a:pt x="63" y="13"/>
                </a:cubicBezTo>
                <a:close/>
                <a:moveTo>
                  <a:pt x="37" y="13"/>
                </a:moveTo>
                <a:cubicBezTo>
                  <a:pt x="39" y="13"/>
                  <a:pt x="40" y="14"/>
                  <a:pt x="40" y="16"/>
                </a:cubicBezTo>
                <a:cubicBezTo>
                  <a:pt x="40" y="18"/>
                  <a:pt x="39" y="19"/>
                  <a:pt x="37" y="19"/>
                </a:cubicBezTo>
                <a:cubicBezTo>
                  <a:pt x="35" y="19"/>
                  <a:pt x="34" y="18"/>
                  <a:pt x="34" y="16"/>
                </a:cubicBezTo>
                <a:cubicBezTo>
                  <a:pt x="34" y="14"/>
                  <a:pt x="35" y="13"/>
                  <a:pt x="37" y="13"/>
                </a:cubicBezTo>
                <a:close/>
                <a:moveTo>
                  <a:pt x="86" y="0"/>
                </a:move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5"/>
                  <a:pt x="0" y="10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5"/>
                  <a:pt x="5" y="160"/>
                  <a:pt x="10" y="160"/>
                </a:cubicBezTo>
                <a:cubicBezTo>
                  <a:pt x="86" y="160"/>
                  <a:pt x="86" y="160"/>
                  <a:pt x="86" y="160"/>
                </a:cubicBezTo>
                <a:cubicBezTo>
                  <a:pt x="92" y="160"/>
                  <a:pt x="96" y="155"/>
                  <a:pt x="96" y="150"/>
                </a:cubicBezTo>
                <a:cubicBezTo>
                  <a:pt x="96" y="10"/>
                  <a:pt x="96" y="10"/>
                  <a:pt x="96" y="10"/>
                </a:cubicBezTo>
                <a:cubicBezTo>
                  <a:pt x="96" y="5"/>
                  <a:pt x="92" y="0"/>
                  <a:pt x="86" y="0"/>
                </a:cubicBezTo>
                <a:close/>
                <a:moveTo>
                  <a:pt x="89" y="150"/>
                </a:moveTo>
                <a:cubicBezTo>
                  <a:pt x="89" y="152"/>
                  <a:pt x="88" y="153"/>
                  <a:pt x="86" y="153"/>
                </a:cubicBezTo>
                <a:cubicBezTo>
                  <a:pt x="10" y="153"/>
                  <a:pt x="10" y="153"/>
                  <a:pt x="10" y="153"/>
                </a:cubicBezTo>
                <a:cubicBezTo>
                  <a:pt x="8" y="153"/>
                  <a:pt x="7" y="152"/>
                  <a:pt x="7" y="150"/>
                </a:cubicBezTo>
                <a:cubicBezTo>
                  <a:pt x="7" y="10"/>
                  <a:pt x="7" y="10"/>
                  <a:pt x="7" y="10"/>
                </a:cubicBezTo>
                <a:cubicBezTo>
                  <a:pt x="7" y="8"/>
                  <a:pt x="8" y="7"/>
                  <a:pt x="10" y="7"/>
                </a:cubicBezTo>
                <a:cubicBezTo>
                  <a:pt x="86" y="7"/>
                  <a:pt x="86" y="7"/>
                  <a:pt x="86" y="7"/>
                </a:cubicBezTo>
                <a:cubicBezTo>
                  <a:pt x="88" y="7"/>
                  <a:pt x="89" y="8"/>
                  <a:pt x="89" y="10"/>
                </a:cubicBezTo>
                <a:cubicBezTo>
                  <a:pt x="89" y="150"/>
                  <a:pt x="89" y="150"/>
                  <a:pt x="89" y="150"/>
                </a:cubicBezTo>
                <a:close/>
                <a:moveTo>
                  <a:pt x="54" y="64"/>
                </a:moveTo>
                <a:cubicBezTo>
                  <a:pt x="53" y="63"/>
                  <a:pt x="50" y="63"/>
                  <a:pt x="49" y="64"/>
                </a:cubicBezTo>
                <a:cubicBezTo>
                  <a:pt x="33" y="81"/>
                  <a:pt x="33" y="81"/>
                  <a:pt x="33" y="81"/>
                </a:cubicBezTo>
                <a:cubicBezTo>
                  <a:pt x="31" y="82"/>
                  <a:pt x="31" y="84"/>
                  <a:pt x="33" y="85"/>
                </a:cubicBezTo>
                <a:cubicBezTo>
                  <a:pt x="33" y="86"/>
                  <a:pt x="34" y="86"/>
                  <a:pt x="35" y="86"/>
                </a:cubicBezTo>
                <a:cubicBezTo>
                  <a:pt x="36" y="86"/>
                  <a:pt x="37" y="86"/>
                  <a:pt x="37" y="85"/>
                </a:cubicBezTo>
                <a:cubicBezTo>
                  <a:pt x="54" y="69"/>
                  <a:pt x="54" y="69"/>
                  <a:pt x="54" y="69"/>
                </a:cubicBezTo>
                <a:cubicBezTo>
                  <a:pt x="55" y="68"/>
                  <a:pt x="55" y="65"/>
                  <a:pt x="54" y="64"/>
                </a:cubicBezTo>
                <a:close/>
                <a:moveTo>
                  <a:pt x="64" y="74"/>
                </a:moveTo>
                <a:cubicBezTo>
                  <a:pt x="62" y="72"/>
                  <a:pt x="60" y="72"/>
                  <a:pt x="59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51" y="82"/>
                  <a:pt x="51" y="84"/>
                  <a:pt x="52" y="85"/>
                </a:cubicBezTo>
                <a:cubicBezTo>
                  <a:pt x="53" y="86"/>
                  <a:pt x="54" y="86"/>
                  <a:pt x="55" y="86"/>
                </a:cubicBezTo>
                <a:cubicBezTo>
                  <a:pt x="55" y="86"/>
                  <a:pt x="56" y="86"/>
                  <a:pt x="57" y="85"/>
                </a:cubicBezTo>
                <a:cubicBezTo>
                  <a:pt x="64" y="78"/>
                  <a:pt x="64" y="78"/>
                  <a:pt x="64" y="78"/>
                </a:cubicBezTo>
                <a:cubicBezTo>
                  <a:pt x="65" y="77"/>
                  <a:pt x="65" y="75"/>
                  <a:pt x="64" y="74"/>
                </a:cubicBezTo>
                <a:close/>
                <a:moveTo>
                  <a:pt x="79" y="25"/>
                </a:moveTo>
                <a:cubicBezTo>
                  <a:pt x="17" y="25"/>
                  <a:pt x="17" y="25"/>
                  <a:pt x="17" y="25"/>
                </a:cubicBezTo>
                <a:cubicBezTo>
                  <a:pt x="15" y="25"/>
                  <a:pt x="14" y="27"/>
                  <a:pt x="14" y="28"/>
                </a:cubicBezTo>
                <a:cubicBezTo>
                  <a:pt x="14" y="123"/>
                  <a:pt x="14" y="123"/>
                  <a:pt x="14" y="123"/>
                </a:cubicBezTo>
                <a:cubicBezTo>
                  <a:pt x="14" y="124"/>
                  <a:pt x="15" y="126"/>
                  <a:pt x="17" y="126"/>
                </a:cubicBezTo>
                <a:cubicBezTo>
                  <a:pt x="79" y="126"/>
                  <a:pt x="79" y="126"/>
                  <a:pt x="79" y="126"/>
                </a:cubicBezTo>
                <a:cubicBezTo>
                  <a:pt x="81" y="126"/>
                  <a:pt x="82" y="124"/>
                  <a:pt x="82" y="123"/>
                </a:cubicBezTo>
                <a:cubicBezTo>
                  <a:pt x="82" y="28"/>
                  <a:pt x="82" y="28"/>
                  <a:pt x="82" y="28"/>
                </a:cubicBezTo>
                <a:cubicBezTo>
                  <a:pt x="82" y="27"/>
                  <a:pt x="81" y="25"/>
                  <a:pt x="79" y="25"/>
                </a:cubicBezTo>
                <a:close/>
                <a:moveTo>
                  <a:pt x="76" y="119"/>
                </a:moveTo>
                <a:cubicBezTo>
                  <a:pt x="76" y="119"/>
                  <a:pt x="76" y="119"/>
                  <a:pt x="76" y="119"/>
                </a:cubicBezTo>
                <a:cubicBezTo>
                  <a:pt x="20" y="119"/>
                  <a:pt x="20" y="119"/>
                  <a:pt x="20" y="119"/>
                </a:cubicBezTo>
                <a:cubicBezTo>
                  <a:pt x="20" y="31"/>
                  <a:pt x="20" y="31"/>
                  <a:pt x="20" y="31"/>
                </a:cubicBezTo>
                <a:cubicBezTo>
                  <a:pt x="76" y="31"/>
                  <a:pt x="76" y="31"/>
                  <a:pt x="76" y="31"/>
                </a:cubicBezTo>
                <a:lnTo>
                  <a:pt x="76" y="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7" name="Freeform 148">
            <a:extLst>
              <a:ext uri="{FF2B5EF4-FFF2-40B4-BE49-F238E27FC236}">
                <a16:creationId xmlns:a16="http://schemas.microsoft.com/office/drawing/2014/main" id="{6CCB2441-5D1F-43BB-8C4B-7561168F04D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4755" y="4475560"/>
            <a:ext cx="450533" cy="357545"/>
          </a:xfrm>
          <a:custGeom>
            <a:avLst/>
            <a:gdLst>
              <a:gd name="T0" fmla="*/ 99 w 160"/>
              <a:gd name="T1" fmla="*/ 2 h 126"/>
              <a:gd name="T2" fmla="*/ 88 w 160"/>
              <a:gd name="T3" fmla="*/ 3 h 126"/>
              <a:gd name="T4" fmla="*/ 43 w 160"/>
              <a:gd name="T5" fmla="*/ 33 h 126"/>
              <a:gd name="T6" fmla="*/ 26 w 160"/>
              <a:gd name="T7" fmla="*/ 33 h 126"/>
              <a:gd name="T8" fmla="*/ 17 w 160"/>
              <a:gd name="T9" fmla="*/ 41 h 126"/>
              <a:gd name="T10" fmla="*/ 15 w 160"/>
              <a:gd name="T11" fmla="*/ 41 h 126"/>
              <a:gd name="T12" fmla="*/ 0 w 160"/>
              <a:gd name="T13" fmla="*/ 56 h 126"/>
              <a:gd name="T14" fmla="*/ 0 w 160"/>
              <a:gd name="T15" fmla="*/ 72 h 126"/>
              <a:gd name="T16" fmla="*/ 15 w 160"/>
              <a:gd name="T17" fmla="*/ 86 h 126"/>
              <a:gd name="T18" fmla="*/ 17 w 160"/>
              <a:gd name="T19" fmla="*/ 86 h 126"/>
              <a:gd name="T20" fmla="*/ 26 w 160"/>
              <a:gd name="T21" fmla="*/ 94 h 126"/>
              <a:gd name="T22" fmla="*/ 43 w 160"/>
              <a:gd name="T23" fmla="*/ 94 h 126"/>
              <a:gd name="T24" fmla="*/ 88 w 160"/>
              <a:gd name="T25" fmla="*/ 125 h 126"/>
              <a:gd name="T26" fmla="*/ 94 w 160"/>
              <a:gd name="T27" fmla="*/ 126 h 126"/>
              <a:gd name="T28" fmla="*/ 99 w 160"/>
              <a:gd name="T29" fmla="*/ 125 h 126"/>
              <a:gd name="T30" fmla="*/ 105 w 160"/>
              <a:gd name="T31" fmla="*/ 116 h 126"/>
              <a:gd name="T32" fmla="*/ 105 w 160"/>
              <a:gd name="T33" fmla="*/ 12 h 126"/>
              <a:gd name="T34" fmla="*/ 99 w 160"/>
              <a:gd name="T35" fmla="*/ 2 h 126"/>
              <a:gd name="T36" fmla="*/ 17 w 160"/>
              <a:gd name="T37" fmla="*/ 78 h 126"/>
              <a:gd name="T38" fmla="*/ 15 w 160"/>
              <a:gd name="T39" fmla="*/ 78 h 126"/>
              <a:gd name="T40" fmla="*/ 8 w 160"/>
              <a:gd name="T41" fmla="*/ 72 h 126"/>
              <a:gd name="T42" fmla="*/ 8 w 160"/>
              <a:gd name="T43" fmla="*/ 56 h 126"/>
              <a:gd name="T44" fmla="*/ 15 w 160"/>
              <a:gd name="T45" fmla="*/ 49 h 126"/>
              <a:gd name="T46" fmla="*/ 17 w 160"/>
              <a:gd name="T47" fmla="*/ 49 h 126"/>
              <a:gd name="T48" fmla="*/ 17 w 160"/>
              <a:gd name="T49" fmla="*/ 78 h 126"/>
              <a:gd name="T50" fmla="*/ 40 w 160"/>
              <a:gd name="T51" fmla="*/ 86 h 126"/>
              <a:gd name="T52" fmla="*/ 40 w 160"/>
              <a:gd name="T53" fmla="*/ 86 h 126"/>
              <a:gd name="T54" fmla="*/ 26 w 160"/>
              <a:gd name="T55" fmla="*/ 86 h 126"/>
              <a:gd name="T56" fmla="*/ 26 w 160"/>
              <a:gd name="T57" fmla="*/ 86 h 126"/>
              <a:gd name="T58" fmla="*/ 26 w 160"/>
              <a:gd name="T59" fmla="*/ 82 h 126"/>
              <a:gd name="T60" fmla="*/ 26 w 160"/>
              <a:gd name="T61" fmla="*/ 42 h 126"/>
              <a:gd name="T62" fmla="*/ 26 w 160"/>
              <a:gd name="T63" fmla="*/ 42 h 126"/>
              <a:gd name="T64" fmla="*/ 40 w 160"/>
              <a:gd name="T65" fmla="*/ 42 h 126"/>
              <a:gd name="T66" fmla="*/ 40 w 160"/>
              <a:gd name="T67" fmla="*/ 86 h 126"/>
              <a:gd name="T68" fmla="*/ 97 w 160"/>
              <a:gd name="T69" fmla="*/ 116 h 126"/>
              <a:gd name="T70" fmla="*/ 95 w 160"/>
              <a:gd name="T71" fmla="*/ 118 h 126"/>
              <a:gd name="T72" fmla="*/ 93 w 160"/>
              <a:gd name="T73" fmla="*/ 118 h 126"/>
              <a:gd name="T74" fmla="*/ 48 w 160"/>
              <a:gd name="T75" fmla="*/ 88 h 126"/>
              <a:gd name="T76" fmla="*/ 48 w 160"/>
              <a:gd name="T77" fmla="*/ 40 h 126"/>
              <a:gd name="T78" fmla="*/ 93 w 160"/>
              <a:gd name="T79" fmla="*/ 10 h 126"/>
              <a:gd name="T80" fmla="*/ 95 w 160"/>
              <a:gd name="T81" fmla="*/ 10 h 126"/>
              <a:gd name="T82" fmla="*/ 97 w 160"/>
              <a:gd name="T83" fmla="*/ 12 h 126"/>
              <a:gd name="T84" fmla="*/ 97 w 160"/>
              <a:gd name="T85" fmla="*/ 116 h 126"/>
              <a:gd name="T86" fmla="*/ 147 w 160"/>
              <a:gd name="T87" fmla="*/ 64 h 126"/>
              <a:gd name="T88" fmla="*/ 159 w 160"/>
              <a:gd name="T89" fmla="*/ 52 h 126"/>
              <a:gd name="T90" fmla="*/ 159 w 160"/>
              <a:gd name="T91" fmla="*/ 47 h 126"/>
              <a:gd name="T92" fmla="*/ 154 w 160"/>
              <a:gd name="T93" fmla="*/ 47 h 126"/>
              <a:gd name="T94" fmla="*/ 142 w 160"/>
              <a:gd name="T95" fmla="*/ 58 h 126"/>
              <a:gd name="T96" fmla="*/ 130 w 160"/>
              <a:gd name="T97" fmla="*/ 47 h 126"/>
              <a:gd name="T98" fmla="*/ 125 w 160"/>
              <a:gd name="T99" fmla="*/ 47 h 126"/>
              <a:gd name="T100" fmla="*/ 125 w 160"/>
              <a:gd name="T101" fmla="*/ 52 h 126"/>
              <a:gd name="T102" fmla="*/ 137 w 160"/>
              <a:gd name="T103" fmla="*/ 64 h 126"/>
              <a:gd name="T104" fmla="*/ 125 w 160"/>
              <a:gd name="T105" fmla="*/ 75 h 126"/>
              <a:gd name="T106" fmla="*/ 125 w 160"/>
              <a:gd name="T107" fmla="*/ 81 h 126"/>
              <a:gd name="T108" fmla="*/ 128 w 160"/>
              <a:gd name="T109" fmla="*/ 82 h 126"/>
              <a:gd name="T110" fmla="*/ 130 w 160"/>
              <a:gd name="T111" fmla="*/ 81 h 126"/>
              <a:gd name="T112" fmla="*/ 142 w 160"/>
              <a:gd name="T113" fmla="*/ 69 h 126"/>
              <a:gd name="T114" fmla="*/ 154 w 160"/>
              <a:gd name="T115" fmla="*/ 81 h 126"/>
              <a:gd name="T116" fmla="*/ 156 w 160"/>
              <a:gd name="T117" fmla="*/ 82 h 126"/>
              <a:gd name="T118" fmla="*/ 159 w 160"/>
              <a:gd name="T119" fmla="*/ 81 h 126"/>
              <a:gd name="T120" fmla="*/ 159 w 160"/>
              <a:gd name="T121" fmla="*/ 75 h 126"/>
              <a:gd name="T122" fmla="*/ 147 w 160"/>
              <a:gd name="T123" fmla="*/ 6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0" h="126">
                <a:moveTo>
                  <a:pt x="99" y="2"/>
                </a:moveTo>
                <a:cubicBezTo>
                  <a:pt x="96" y="0"/>
                  <a:pt x="92" y="1"/>
                  <a:pt x="88" y="3"/>
                </a:cubicBezTo>
                <a:cubicBezTo>
                  <a:pt x="43" y="33"/>
                  <a:pt x="43" y="33"/>
                  <a:pt x="43" y="33"/>
                </a:cubicBezTo>
                <a:cubicBezTo>
                  <a:pt x="26" y="33"/>
                  <a:pt x="26" y="33"/>
                  <a:pt x="26" y="33"/>
                </a:cubicBezTo>
                <a:cubicBezTo>
                  <a:pt x="21" y="33"/>
                  <a:pt x="18" y="37"/>
                  <a:pt x="17" y="41"/>
                </a:cubicBezTo>
                <a:cubicBezTo>
                  <a:pt x="15" y="41"/>
                  <a:pt x="15" y="41"/>
                  <a:pt x="15" y="41"/>
                </a:cubicBezTo>
                <a:cubicBezTo>
                  <a:pt x="7" y="41"/>
                  <a:pt x="0" y="48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80"/>
                  <a:pt x="7" y="86"/>
                  <a:pt x="15" y="86"/>
                </a:cubicBezTo>
                <a:cubicBezTo>
                  <a:pt x="17" y="86"/>
                  <a:pt x="17" y="86"/>
                  <a:pt x="17" y="86"/>
                </a:cubicBezTo>
                <a:cubicBezTo>
                  <a:pt x="18" y="91"/>
                  <a:pt x="21" y="94"/>
                  <a:pt x="26" y="94"/>
                </a:cubicBezTo>
                <a:cubicBezTo>
                  <a:pt x="43" y="94"/>
                  <a:pt x="43" y="94"/>
                  <a:pt x="43" y="94"/>
                </a:cubicBezTo>
                <a:cubicBezTo>
                  <a:pt x="88" y="125"/>
                  <a:pt x="88" y="125"/>
                  <a:pt x="88" y="125"/>
                </a:cubicBezTo>
                <a:cubicBezTo>
                  <a:pt x="90" y="126"/>
                  <a:pt x="92" y="126"/>
                  <a:pt x="94" y="126"/>
                </a:cubicBezTo>
                <a:cubicBezTo>
                  <a:pt x="96" y="126"/>
                  <a:pt x="98" y="126"/>
                  <a:pt x="99" y="125"/>
                </a:cubicBezTo>
                <a:cubicBezTo>
                  <a:pt x="103" y="123"/>
                  <a:pt x="105" y="120"/>
                  <a:pt x="105" y="116"/>
                </a:cubicBezTo>
                <a:cubicBezTo>
                  <a:pt x="105" y="12"/>
                  <a:pt x="105" y="12"/>
                  <a:pt x="105" y="12"/>
                </a:cubicBezTo>
                <a:cubicBezTo>
                  <a:pt x="105" y="8"/>
                  <a:pt x="103" y="4"/>
                  <a:pt x="99" y="2"/>
                </a:cubicBezTo>
                <a:close/>
                <a:moveTo>
                  <a:pt x="17" y="78"/>
                </a:moveTo>
                <a:cubicBezTo>
                  <a:pt x="15" y="78"/>
                  <a:pt x="15" y="78"/>
                  <a:pt x="15" y="78"/>
                </a:cubicBezTo>
                <a:cubicBezTo>
                  <a:pt x="11" y="78"/>
                  <a:pt x="8" y="75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2"/>
                  <a:pt x="11" y="49"/>
                  <a:pt x="15" y="49"/>
                </a:cubicBezTo>
                <a:cubicBezTo>
                  <a:pt x="17" y="49"/>
                  <a:pt x="17" y="49"/>
                  <a:pt x="17" y="49"/>
                </a:cubicBezTo>
                <a:lnTo>
                  <a:pt x="17" y="78"/>
                </a:lnTo>
                <a:close/>
                <a:moveTo>
                  <a:pt x="40" y="86"/>
                </a:moveTo>
                <a:cubicBezTo>
                  <a:pt x="40" y="86"/>
                  <a:pt x="40" y="86"/>
                  <a:pt x="40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6"/>
                  <a:pt x="26" y="86"/>
                  <a:pt x="26" y="86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42"/>
                  <a:pt x="26" y="42"/>
                  <a:pt x="26" y="42"/>
                </a:cubicBezTo>
                <a:cubicBezTo>
                  <a:pt x="26" y="42"/>
                  <a:pt x="26" y="42"/>
                  <a:pt x="26" y="42"/>
                </a:cubicBezTo>
                <a:cubicBezTo>
                  <a:pt x="40" y="42"/>
                  <a:pt x="40" y="42"/>
                  <a:pt x="40" y="42"/>
                </a:cubicBezTo>
                <a:lnTo>
                  <a:pt x="40" y="86"/>
                </a:lnTo>
                <a:close/>
                <a:moveTo>
                  <a:pt x="97" y="116"/>
                </a:moveTo>
                <a:cubicBezTo>
                  <a:pt x="97" y="117"/>
                  <a:pt x="96" y="118"/>
                  <a:pt x="95" y="118"/>
                </a:cubicBezTo>
                <a:cubicBezTo>
                  <a:pt x="95" y="118"/>
                  <a:pt x="94" y="118"/>
                  <a:pt x="93" y="11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40"/>
                  <a:pt x="48" y="40"/>
                  <a:pt x="48" y="40"/>
                </a:cubicBezTo>
                <a:cubicBezTo>
                  <a:pt x="93" y="10"/>
                  <a:pt x="93" y="10"/>
                  <a:pt x="93" y="10"/>
                </a:cubicBezTo>
                <a:cubicBezTo>
                  <a:pt x="94" y="9"/>
                  <a:pt x="95" y="9"/>
                  <a:pt x="95" y="10"/>
                </a:cubicBezTo>
                <a:cubicBezTo>
                  <a:pt x="96" y="10"/>
                  <a:pt x="97" y="10"/>
                  <a:pt x="97" y="12"/>
                </a:cubicBezTo>
                <a:lnTo>
                  <a:pt x="97" y="116"/>
                </a:lnTo>
                <a:close/>
                <a:moveTo>
                  <a:pt x="147" y="64"/>
                </a:moveTo>
                <a:cubicBezTo>
                  <a:pt x="159" y="52"/>
                  <a:pt x="159" y="52"/>
                  <a:pt x="159" y="52"/>
                </a:cubicBezTo>
                <a:cubicBezTo>
                  <a:pt x="160" y="51"/>
                  <a:pt x="160" y="48"/>
                  <a:pt x="159" y="47"/>
                </a:cubicBezTo>
                <a:cubicBezTo>
                  <a:pt x="157" y="45"/>
                  <a:pt x="155" y="45"/>
                  <a:pt x="154" y="47"/>
                </a:cubicBezTo>
                <a:cubicBezTo>
                  <a:pt x="142" y="58"/>
                  <a:pt x="142" y="58"/>
                  <a:pt x="142" y="58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9" y="45"/>
                  <a:pt x="127" y="45"/>
                  <a:pt x="125" y="47"/>
                </a:cubicBezTo>
                <a:cubicBezTo>
                  <a:pt x="124" y="48"/>
                  <a:pt x="124" y="51"/>
                  <a:pt x="125" y="52"/>
                </a:cubicBezTo>
                <a:cubicBezTo>
                  <a:pt x="137" y="64"/>
                  <a:pt x="137" y="64"/>
                  <a:pt x="137" y="6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7"/>
                  <a:pt x="124" y="79"/>
                  <a:pt x="125" y="81"/>
                </a:cubicBezTo>
                <a:cubicBezTo>
                  <a:pt x="126" y="81"/>
                  <a:pt x="127" y="82"/>
                  <a:pt x="128" y="82"/>
                </a:cubicBezTo>
                <a:cubicBezTo>
                  <a:pt x="129" y="82"/>
                  <a:pt x="130" y="81"/>
                  <a:pt x="130" y="81"/>
                </a:cubicBezTo>
                <a:cubicBezTo>
                  <a:pt x="142" y="69"/>
                  <a:pt x="142" y="69"/>
                  <a:pt x="142" y="69"/>
                </a:cubicBezTo>
                <a:cubicBezTo>
                  <a:pt x="154" y="81"/>
                  <a:pt x="154" y="81"/>
                  <a:pt x="154" y="81"/>
                </a:cubicBezTo>
                <a:cubicBezTo>
                  <a:pt x="154" y="81"/>
                  <a:pt x="155" y="82"/>
                  <a:pt x="156" y="82"/>
                </a:cubicBezTo>
                <a:cubicBezTo>
                  <a:pt x="157" y="82"/>
                  <a:pt x="158" y="81"/>
                  <a:pt x="159" y="81"/>
                </a:cubicBezTo>
                <a:cubicBezTo>
                  <a:pt x="160" y="79"/>
                  <a:pt x="160" y="77"/>
                  <a:pt x="159" y="75"/>
                </a:cubicBezTo>
                <a:lnTo>
                  <a:pt x="147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8" name="Freeform 149">
            <a:extLst>
              <a:ext uri="{FF2B5EF4-FFF2-40B4-BE49-F238E27FC236}">
                <a16:creationId xmlns:a16="http://schemas.microsoft.com/office/drawing/2014/main" id="{1C9096B6-6B84-4FF4-9592-52513A5CCF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64755" y="4996817"/>
            <a:ext cx="450533" cy="337899"/>
          </a:xfrm>
          <a:custGeom>
            <a:avLst/>
            <a:gdLst>
              <a:gd name="T0" fmla="*/ 94 w 160"/>
              <a:gd name="T1" fmla="*/ 2 h 119"/>
              <a:gd name="T2" fmla="*/ 83 w 160"/>
              <a:gd name="T3" fmla="*/ 3 h 119"/>
              <a:gd name="T4" fmla="*/ 40 w 160"/>
              <a:gd name="T5" fmla="*/ 31 h 119"/>
              <a:gd name="T6" fmla="*/ 24 w 160"/>
              <a:gd name="T7" fmla="*/ 31 h 119"/>
              <a:gd name="T8" fmla="*/ 16 w 160"/>
              <a:gd name="T9" fmla="*/ 39 h 119"/>
              <a:gd name="T10" fmla="*/ 14 w 160"/>
              <a:gd name="T11" fmla="*/ 39 h 119"/>
              <a:gd name="T12" fmla="*/ 0 w 160"/>
              <a:gd name="T13" fmla="*/ 53 h 119"/>
              <a:gd name="T14" fmla="*/ 0 w 160"/>
              <a:gd name="T15" fmla="*/ 68 h 119"/>
              <a:gd name="T16" fmla="*/ 14 w 160"/>
              <a:gd name="T17" fmla="*/ 82 h 119"/>
              <a:gd name="T18" fmla="*/ 16 w 160"/>
              <a:gd name="T19" fmla="*/ 82 h 119"/>
              <a:gd name="T20" fmla="*/ 24 w 160"/>
              <a:gd name="T21" fmla="*/ 89 h 119"/>
              <a:gd name="T22" fmla="*/ 40 w 160"/>
              <a:gd name="T23" fmla="*/ 89 h 119"/>
              <a:gd name="T24" fmla="*/ 83 w 160"/>
              <a:gd name="T25" fmla="*/ 117 h 119"/>
              <a:gd name="T26" fmla="*/ 89 w 160"/>
              <a:gd name="T27" fmla="*/ 119 h 119"/>
              <a:gd name="T28" fmla="*/ 94 w 160"/>
              <a:gd name="T29" fmla="*/ 118 h 119"/>
              <a:gd name="T30" fmla="*/ 99 w 160"/>
              <a:gd name="T31" fmla="*/ 109 h 119"/>
              <a:gd name="T32" fmla="*/ 99 w 160"/>
              <a:gd name="T33" fmla="*/ 11 h 119"/>
              <a:gd name="T34" fmla="*/ 94 w 160"/>
              <a:gd name="T35" fmla="*/ 2 h 119"/>
              <a:gd name="T36" fmla="*/ 16 w 160"/>
              <a:gd name="T37" fmla="*/ 74 h 119"/>
              <a:gd name="T38" fmla="*/ 14 w 160"/>
              <a:gd name="T39" fmla="*/ 74 h 119"/>
              <a:gd name="T40" fmla="*/ 8 w 160"/>
              <a:gd name="T41" fmla="*/ 68 h 119"/>
              <a:gd name="T42" fmla="*/ 8 w 160"/>
              <a:gd name="T43" fmla="*/ 53 h 119"/>
              <a:gd name="T44" fmla="*/ 14 w 160"/>
              <a:gd name="T45" fmla="*/ 46 h 119"/>
              <a:gd name="T46" fmla="*/ 16 w 160"/>
              <a:gd name="T47" fmla="*/ 46 h 119"/>
              <a:gd name="T48" fmla="*/ 16 w 160"/>
              <a:gd name="T49" fmla="*/ 74 h 119"/>
              <a:gd name="T50" fmla="*/ 38 w 160"/>
              <a:gd name="T51" fmla="*/ 81 h 119"/>
              <a:gd name="T52" fmla="*/ 24 w 160"/>
              <a:gd name="T53" fmla="*/ 81 h 119"/>
              <a:gd name="T54" fmla="*/ 24 w 160"/>
              <a:gd name="T55" fmla="*/ 81 h 119"/>
              <a:gd name="T56" fmla="*/ 24 w 160"/>
              <a:gd name="T57" fmla="*/ 39 h 119"/>
              <a:gd name="T58" fmla="*/ 24 w 160"/>
              <a:gd name="T59" fmla="*/ 39 h 119"/>
              <a:gd name="T60" fmla="*/ 38 w 160"/>
              <a:gd name="T61" fmla="*/ 39 h 119"/>
              <a:gd name="T62" fmla="*/ 38 w 160"/>
              <a:gd name="T63" fmla="*/ 81 h 119"/>
              <a:gd name="T64" fmla="*/ 91 w 160"/>
              <a:gd name="T65" fmla="*/ 109 h 119"/>
              <a:gd name="T66" fmla="*/ 90 w 160"/>
              <a:gd name="T67" fmla="*/ 111 h 119"/>
              <a:gd name="T68" fmla="*/ 88 w 160"/>
              <a:gd name="T69" fmla="*/ 111 h 119"/>
              <a:gd name="T70" fmla="*/ 46 w 160"/>
              <a:gd name="T71" fmla="*/ 83 h 119"/>
              <a:gd name="T72" fmla="*/ 46 w 160"/>
              <a:gd name="T73" fmla="*/ 37 h 119"/>
              <a:gd name="T74" fmla="*/ 88 w 160"/>
              <a:gd name="T75" fmla="*/ 9 h 119"/>
              <a:gd name="T76" fmla="*/ 90 w 160"/>
              <a:gd name="T77" fmla="*/ 9 h 119"/>
              <a:gd name="T78" fmla="*/ 91 w 160"/>
              <a:gd name="T79" fmla="*/ 11 h 119"/>
              <a:gd name="T80" fmla="*/ 91 w 160"/>
              <a:gd name="T81" fmla="*/ 109 h 119"/>
              <a:gd name="T82" fmla="*/ 139 w 160"/>
              <a:gd name="T83" fmla="*/ 10 h 119"/>
              <a:gd name="T84" fmla="*/ 134 w 160"/>
              <a:gd name="T85" fmla="*/ 10 h 119"/>
              <a:gd name="T86" fmla="*/ 134 w 160"/>
              <a:gd name="T87" fmla="*/ 15 h 119"/>
              <a:gd name="T88" fmla="*/ 153 w 160"/>
              <a:gd name="T89" fmla="*/ 60 h 119"/>
              <a:gd name="T90" fmla="*/ 134 w 160"/>
              <a:gd name="T91" fmla="*/ 105 h 119"/>
              <a:gd name="T92" fmla="*/ 134 w 160"/>
              <a:gd name="T93" fmla="*/ 110 h 119"/>
              <a:gd name="T94" fmla="*/ 137 w 160"/>
              <a:gd name="T95" fmla="*/ 111 h 119"/>
              <a:gd name="T96" fmla="*/ 139 w 160"/>
              <a:gd name="T97" fmla="*/ 110 h 119"/>
              <a:gd name="T98" fmla="*/ 160 w 160"/>
              <a:gd name="T99" fmla="*/ 60 h 119"/>
              <a:gd name="T100" fmla="*/ 139 w 160"/>
              <a:gd name="T101" fmla="*/ 10 h 119"/>
              <a:gd name="T102" fmla="*/ 120 w 160"/>
              <a:gd name="T103" fmla="*/ 29 h 119"/>
              <a:gd name="T104" fmla="*/ 115 w 160"/>
              <a:gd name="T105" fmla="*/ 29 h 119"/>
              <a:gd name="T106" fmla="*/ 115 w 160"/>
              <a:gd name="T107" fmla="*/ 34 h 119"/>
              <a:gd name="T108" fmla="*/ 125 w 160"/>
              <a:gd name="T109" fmla="*/ 60 h 119"/>
              <a:gd name="T110" fmla="*/ 115 w 160"/>
              <a:gd name="T111" fmla="*/ 86 h 119"/>
              <a:gd name="T112" fmla="*/ 115 w 160"/>
              <a:gd name="T113" fmla="*/ 91 h 119"/>
              <a:gd name="T114" fmla="*/ 117 w 160"/>
              <a:gd name="T115" fmla="*/ 92 h 119"/>
              <a:gd name="T116" fmla="*/ 120 w 160"/>
              <a:gd name="T117" fmla="*/ 91 h 119"/>
              <a:gd name="T118" fmla="*/ 132 w 160"/>
              <a:gd name="T119" fmla="*/ 60 h 119"/>
              <a:gd name="T120" fmla="*/ 120 w 160"/>
              <a:gd name="T121" fmla="*/ 2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0" h="119">
                <a:moveTo>
                  <a:pt x="94" y="2"/>
                </a:moveTo>
                <a:cubicBezTo>
                  <a:pt x="90" y="0"/>
                  <a:pt x="86" y="1"/>
                  <a:pt x="83" y="3"/>
                </a:cubicBezTo>
                <a:cubicBezTo>
                  <a:pt x="40" y="31"/>
                  <a:pt x="40" y="31"/>
                  <a:pt x="40" y="31"/>
                </a:cubicBezTo>
                <a:cubicBezTo>
                  <a:pt x="24" y="31"/>
                  <a:pt x="24" y="31"/>
                  <a:pt x="24" y="31"/>
                </a:cubicBezTo>
                <a:cubicBezTo>
                  <a:pt x="20" y="31"/>
                  <a:pt x="17" y="34"/>
                  <a:pt x="16" y="39"/>
                </a:cubicBezTo>
                <a:cubicBezTo>
                  <a:pt x="14" y="39"/>
                  <a:pt x="14" y="39"/>
                  <a:pt x="14" y="39"/>
                </a:cubicBezTo>
                <a:cubicBezTo>
                  <a:pt x="6" y="39"/>
                  <a:pt x="0" y="45"/>
                  <a:pt x="0" y="53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5"/>
                  <a:pt x="6" y="82"/>
                  <a:pt x="14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7" y="86"/>
                  <a:pt x="20" y="89"/>
                  <a:pt x="24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83" y="117"/>
                  <a:pt x="83" y="117"/>
                  <a:pt x="83" y="117"/>
                </a:cubicBezTo>
                <a:cubicBezTo>
                  <a:pt x="85" y="119"/>
                  <a:pt x="87" y="119"/>
                  <a:pt x="89" y="119"/>
                </a:cubicBezTo>
                <a:cubicBezTo>
                  <a:pt x="90" y="119"/>
                  <a:pt x="92" y="119"/>
                  <a:pt x="94" y="118"/>
                </a:cubicBezTo>
                <a:cubicBezTo>
                  <a:pt x="97" y="116"/>
                  <a:pt x="99" y="113"/>
                  <a:pt x="99" y="109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7"/>
                  <a:pt x="97" y="4"/>
                  <a:pt x="94" y="2"/>
                </a:cubicBezTo>
                <a:close/>
                <a:moveTo>
                  <a:pt x="16" y="74"/>
                </a:moveTo>
                <a:cubicBezTo>
                  <a:pt x="14" y="74"/>
                  <a:pt x="14" y="74"/>
                  <a:pt x="14" y="74"/>
                </a:cubicBezTo>
                <a:cubicBezTo>
                  <a:pt x="11" y="74"/>
                  <a:pt x="8" y="71"/>
                  <a:pt x="8" y="68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49"/>
                  <a:pt x="11" y="46"/>
                  <a:pt x="14" y="46"/>
                </a:cubicBezTo>
                <a:cubicBezTo>
                  <a:pt x="16" y="46"/>
                  <a:pt x="16" y="46"/>
                  <a:pt x="16" y="46"/>
                </a:cubicBezTo>
                <a:lnTo>
                  <a:pt x="16" y="74"/>
                </a:lnTo>
                <a:close/>
                <a:moveTo>
                  <a:pt x="38" y="81"/>
                </a:move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39"/>
                  <a:pt x="24" y="39"/>
                  <a:pt x="24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38" y="39"/>
                  <a:pt x="38" y="39"/>
                  <a:pt x="38" y="39"/>
                </a:cubicBezTo>
                <a:lnTo>
                  <a:pt x="38" y="81"/>
                </a:lnTo>
                <a:close/>
                <a:moveTo>
                  <a:pt x="91" y="109"/>
                </a:moveTo>
                <a:cubicBezTo>
                  <a:pt x="91" y="110"/>
                  <a:pt x="90" y="111"/>
                  <a:pt x="90" y="111"/>
                </a:cubicBezTo>
                <a:cubicBezTo>
                  <a:pt x="90" y="111"/>
                  <a:pt x="89" y="111"/>
                  <a:pt x="88" y="111"/>
                </a:cubicBezTo>
                <a:cubicBezTo>
                  <a:pt x="46" y="83"/>
                  <a:pt x="46" y="83"/>
                  <a:pt x="46" y="83"/>
                </a:cubicBezTo>
                <a:cubicBezTo>
                  <a:pt x="46" y="37"/>
                  <a:pt x="46" y="37"/>
                  <a:pt x="46" y="37"/>
                </a:cubicBezTo>
                <a:cubicBezTo>
                  <a:pt x="88" y="9"/>
                  <a:pt x="88" y="9"/>
                  <a:pt x="88" y="9"/>
                </a:cubicBezTo>
                <a:cubicBezTo>
                  <a:pt x="89" y="9"/>
                  <a:pt x="90" y="9"/>
                  <a:pt x="90" y="9"/>
                </a:cubicBezTo>
                <a:cubicBezTo>
                  <a:pt x="90" y="9"/>
                  <a:pt x="91" y="10"/>
                  <a:pt x="91" y="11"/>
                </a:cubicBezTo>
                <a:lnTo>
                  <a:pt x="91" y="109"/>
                </a:lnTo>
                <a:close/>
                <a:moveTo>
                  <a:pt x="139" y="10"/>
                </a:moveTo>
                <a:cubicBezTo>
                  <a:pt x="138" y="8"/>
                  <a:pt x="136" y="8"/>
                  <a:pt x="134" y="10"/>
                </a:cubicBezTo>
                <a:cubicBezTo>
                  <a:pt x="133" y="11"/>
                  <a:pt x="133" y="14"/>
                  <a:pt x="134" y="15"/>
                </a:cubicBezTo>
                <a:cubicBezTo>
                  <a:pt x="146" y="27"/>
                  <a:pt x="153" y="43"/>
                  <a:pt x="153" y="60"/>
                </a:cubicBezTo>
                <a:cubicBezTo>
                  <a:pt x="153" y="77"/>
                  <a:pt x="146" y="93"/>
                  <a:pt x="134" y="105"/>
                </a:cubicBezTo>
                <a:cubicBezTo>
                  <a:pt x="133" y="107"/>
                  <a:pt x="133" y="109"/>
                  <a:pt x="134" y="110"/>
                </a:cubicBezTo>
                <a:cubicBezTo>
                  <a:pt x="135" y="111"/>
                  <a:pt x="136" y="111"/>
                  <a:pt x="137" y="111"/>
                </a:cubicBezTo>
                <a:cubicBezTo>
                  <a:pt x="138" y="111"/>
                  <a:pt x="139" y="111"/>
                  <a:pt x="139" y="110"/>
                </a:cubicBezTo>
                <a:cubicBezTo>
                  <a:pt x="153" y="97"/>
                  <a:pt x="160" y="79"/>
                  <a:pt x="160" y="60"/>
                </a:cubicBezTo>
                <a:cubicBezTo>
                  <a:pt x="160" y="41"/>
                  <a:pt x="153" y="23"/>
                  <a:pt x="139" y="10"/>
                </a:cubicBezTo>
                <a:close/>
                <a:moveTo>
                  <a:pt x="120" y="29"/>
                </a:moveTo>
                <a:cubicBezTo>
                  <a:pt x="118" y="28"/>
                  <a:pt x="116" y="28"/>
                  <a:pt x="115" y="29"/>
                </a:cubicBezTo>
                <a:cubicBezTo>
                  <a:pt x="113" y="31"/>
                  <a:pt x="113" y="33"/>
                  <a:pt x="115" y="34"/>
                </a:cubicBezTo>
                <a:cubicBezTo>
                  <a:pt x="121" y="41"/>
                  <a:pt x="125" y="50"/>
                  <a:pt x="125" y="60"/>
                </a:cubicBezTo>
                <a:cubicBezTo>
                  <a:pt x="125" y="70"/>
                  <a:pt x="121" y="79"/>
                  <a:pt x="115" y="86"/>
                </a:cubicBezTo>
                <a:cubicBezTo>
                  <a:pt x="113" y="87"/>
                  <a:pt x="113" y="89"/>
                  <a:pt x="115" y="91"/>
                </a:cubicBezTo>
                <a:cubicBezTo>
                  <a:pt x="115" y="91"/>
                  <a:pt x="116" y="92"/>
                  <a:pt x="117" y="92"/>
                </a:cubicBezTo>
                <a:cubicBezTo>
                  <a:pt x="118" y="92"/>
                  <a:pt x="119" y="91"/>
                  <a:pt x="120" y="91"/>
                </a:cubicBezTo>
                <a:cubicBezTo>
                  <a:pt x="128" y="82"/>
                  <a:pt x="132" y="72"/>
                  <a:pt x="132" y="60"/>
                </a:cubicBezTo>
                <a:cubicBezTo>
                  <a:pt x="132" y="48"/>
                  <a:pt x="128" y="38"/>
                  <a:pt x="120" y="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49" name="Freeform 150">
            <a:extLst>
              <a:ext uri="{FF2B5EF4-FFF2-40B4-BE49-F238E27FC236}">
                <a16:creationId xmlns:a16="http://schemas.microsoft.com/office/drawing/2014/main" id="{F660E661-6F2C-427B-A6A9-EDFA90B59AC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98806" y="5453897"/>
            <a:ext cx="388978" cy="454462"/>
          </a:xfrm>
          <a:custGeom>
            <a:avLst/>
            <a:gdLst>
              <a:gd name="T0" fmla="*/ 135 w 138"/>
              <a:gd name="T1" fmla="*/ 15 h 160"/>
              <a:gd name="T2" fmla="*/ 92 w 138"/>
              <a:gd name="T3" fmla="*/ 15 h 160"/>
              <a:gd name="T4" fmla="*/ 92 w 138"/>
              <a:gd name="T5" fmla="*/ 7 h 160"/>
              <a:gd name="T6" fmla="*/ 84 w 138"/>
              <a:gd name="T7" fmla="*/ 0 h 160"/>
              <a:gd name="T8" fmla="*/ 54 w 138"/>
              <a:gd name="T9" fmla="*/ 0 h 160"/>
              <a:gd name="T10" fmla="*/ 47 w 138"/>
              <a:gd name="T11" fmla="*/ 7 h 160"/>
              <a:gd name="T12" fmla="*/ 47 w 138"/>
              <a:gd name="T13" fmla="*/ 15 h 160"/>
              <a:gd name="T14" fmla="*/ 4 w 138"/>
              <a:gd name="T15" fmla="*/ 15 h 160"/>
              <a:gd name="T16" fmla="*/ 0 w 138"/>
              <a:gd name="T17" fmla="*/ 19 h 160"/>
              <a:gd name="T18" fmla="*/ 4 w 138"/>
              <a:gd name="T19" fmla="*/ 23 h 160"/>
              <a:gd name="T20" fmla="*/ 11 w 138"/>
              <a:gd name="T21" fmla="*/ 23 h 160"/>
              <a:gd name="T22" fmla="*/ 16 w 138"/>
              <a:gd name="T23" fmla="*/ 146 h 160"/>
              <a:gd name="T24" fmla="*/ 30 w 138"/>
              <a:gd name="T25" fmla="*/ 160 h 160"/>
              <a:gd name="T26" fmla="*/ 109 w 138"/>
              <a:gd name="T27" fmla="*/ 160 h 160"/>
              <a:gd name="T28" fmla="*/ 123 w 138"/>
              <a:gd name="T29" fmla="*/ 146 h 160"/>
              <a:gd name="T30" fmla="*/ 128 w 138"/>
              <a:gd name="T31" fmla="*/ 23 h 160"/>
              <a:gd name="T32" fmla="*/ 135 w 138"/>
              <a:gd name="T33" fmla="*/ 23 h 160"/>
              <a:gd name="T34" fmla="*/ 138 w 138"/>
              <a:gd name="T35" fmla="*/ 19 h 160"/>
              <a:gd name="T36" fmla="*/ 135 w 138"/>
              <a:gd name="T37" fmla="*/ 15 h 160"/>
              <a:gd name="T38" fmla="*/ 54 w 138"/>
              <a:gd name="T39" fmla="*/ 8 h 160"/>
              <a:gd name="T40" fmla="*/ 84 w 138"/>
              <a:gd name="T41" fmla="*/ 8 h 160"/>
              <a:gd name="T42" fmla="*/ 84 w 138"/>
              <a:gd name="T43" fmla="*/ 15 h 160"/>
              <a:gd name="T44" fmla="*/ 54 w 138"/>
              <a:gd name="T45" fmla="*/ 15 h 160"/>
              <a:gd name="T46" fmla="*/ 54 w 138"/>
              <a:gd name="T47" fmla="*/ 8 h 160"/>
              <a:gd name="T48" fmla="*/ 115 w 138"/>
              <a:gd name="T49" fmla="*/ 146 h 160"/>
              <a:gd name="T50" fmla="*/ 109 w 138"/>
              <a:gd name="T51" fmla="*/ 152 h 160"/>
              <a:gd name="T52" fmla="*/ 30 w 138"/>
              <a:gd name="T53" fmla="*/ 152 h 160"/>
              <a:gd name="T54" fmla="*/ 23 w 138"/>
              <a:gd name="T55" fmla="*/ 146 h 160"/>
              <a:gd name="T56" fmla="*/ 18 w 138"/>
              <a:gd name="T57" fmla="*/ 23 h 160"/>
              <a:gd name="T58" fmla="*/ 120 w 138"/>
              <a:gd name="T59" fmla="*/ 23 h 160"/>
              <a:gd name="T60" fmla="*/ 115 w 138"/>
              <a:gd name="T61" fmla="*/ 146 h 160"/>
              <a:gd name="T62" fmla="*/ 46 w 138"/>
              <a:gd name="T63" fmla="*/ 57 h 160"/>
              <a:gd name="T64" fmla="*/ 43 w 138"/>
              <a:gd name="T65" fmla="*/ 53 h 160"/>
              <a:gd name="T66" fmla="*/ 42 w 138"/>
              <a:gd name="T67" fmla="*/ 53 h 160"/>
              <a:gd name="T68" fmla="*/ 39 w 138"/>
              <a:gd name="T69" fmla="*/ 57 h 160"/>
              <a:gd name="T70" fmla="*/ 40 w 138"/>
              <a:gd name="T71" fmla="*/ 118 h 160"/>
              <a:gd name="T72" fmla="*/ 44 w 138"/>
              <a:gd name="T73" fmla="*/ 122 h 160"/>
              <a:gd name="T74" fmla="*/ 44 w 138"/>
              <a:gd name="T75" fmla="*/ 122 h 160"/>
              <a:gd name="T76" fmla="*/ 47 w 138"/>
              <a:gd name="T77" fmla="*/ 118 h 160"/>
              <a:gd name="T78" fmla="*/ 46 w 138"/>
              <a:gd name="T79" fmla="*/ 57 h 160"/>
              <a:gd name="T80" fmla="*/ 69 w 138"/>
              <a:gd name="T81" fmla="*/ 53 h 160"/>
              <a:gd name="T82" fmla="*/ 65 w 138"/>
              <a:gd name="T83" fmla="*/ 57 h 160"/>
              <a:gd name="T84" fmla="*/ 65 w 138"/>
              <a:gd name="T85" fmla="*/ 118 h 160"/>
              <a:gd name="T86" fmla="*/ 69 w 138"/>
              <a:gd name="T87" fmla="*/ 122 h 160"/>
              <a:gd name="T88" fmla="*/ 73 w 138"/>
              <a:gd name="T89" fmla="*/ 118 h 160"/>
              <a:gd name="T90" fmla="*/ 73 w 138"/>
              <a:gd name="T91" fmla="*/ 57 h 160"/>
              <a:gd name="T92" fmla="*/ 69 w 138"/>
              <a:gd name="T93" fmla="*/ 53 h 160"/>
              <a:gd name="T94" fmla="*/ 96 w 138"/>
              <a:gd name="T95" fmla="*/ 53 h 160"/>
              <a:gd name="T96" fmla="*/ 92 w 138"/>
              <a:gd name="T97" fmla="*/ 57 h 160"/>
              <a:gd name="T98" fmla="*/ 91 w 138"/>
              <a:gd name="T99" fmla="*/ 118 h 160"/>
              <a:gd name="T100" fmla="*/ 95 w 138"/>
              <a:gd name="T101" fmla="*/ 122 h 160"/>
              <a:gd name="T102" fmla="*/ 95 w 138"/>
              <a:gd name="T103" fmla="*/ 122 h 160"/>
              <a:gd name="T104" fmla="*/ 98 w 138"/>
              <a:gd name="T105" fmla="*/ 118 h 160"/>
              <a:gd name="T106" fmla="*/ 100 w 138"/>
              <a:gd name="T107" fmla="*/ 57 h 160"/>
              <a:gd name="T108" fmla="*/ 96 w 138"/>
              <a:gd name="T109" fmla="*/ 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8" h="160">
                <a:moveTo>
                  <a:pt x="135" y="15"/>
                </a:moveTo>
                <a:cubicBezTo>
                  <a:pt x="92" y="15"/>
                  <a:pt x="92" y="15"/>
                  <a:pt x="92" y="15"/>
                </a:cubicBezTo>
                <a:cubicBezTo>
                  <a:pt x="92" y="7"/>
                  <a:pt x="92" y="7"/>
                  <a:pt x="92" y="7"/>
                </a:cubicBezTo>
                <a:cubicBezTo>
                  <a:pt x="92" y="3"/>
                  <a:pt x="88" y="0"/>
                  <a:pt x="8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0" y="0"/>
                  <a:pt x="47" y="3"/>
                  <a:pt x="47" y="7"/>
                </a:cubicBezTo>
                <a:cubicBezTo>
                  <a:pt x="47" y="15"/>
                  <a:pt x="47" y="15"/>
                  <a:pt x="47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7"/>
                  <a:pt x="0" y="19"/>
                </a:cubicBezTo>
                <a:cubicBezTo>
                  <a:pt x="0" y="21"/>
                  <a:pt x="2" y="23"/>
                  <a:pt x="4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6" y="146"/>
                  <a:pt x="16" y="146"/>
                  <a:pt x="16" y="146"/>
                </a:cubicBezTo>
                <a:cubicBezTo>
                  <a:pt x="16" y="154"/>
                  <a:pt x="22" y="160"/>
                  <a:pt x="30" y="160"/>
                </a:cubicBezTo>
                <a:cubicBezTo>
                  <a:pt x="109" y="160"/>
                  <a:pt x="109" y="160"/>
                  <a:pt x="109" y="160"/>
                </a:cubicBezTo>
                <a:cubicBezTo>
                  <a:pt x="116" y="160"/>
                  <a:pt x="123" y="154"/>
                  <a:pt x="123" y="146"/>
                </a:cubicBezTo>
                <a:cubicBezTo>
                  <a:pt x="128" y="23"/>
                  <a:pt x="128" y="23"/>
                  <a:pt x="128" y="23"/>
                </a:cubicBezTo>
                <a:cubicBezTo>
                  <a:pt x="135" y="23"/>
                  <a:pt x="135" y="23"/>
                  <a:pt x="135" y="23"/>
                </a:cubicBezTo>
                <a:cubicBezTo>
                  <a:pt x="137" y="23"/>
                  <a:pt x="138" y="21"/>
                  <a:pt x="138" y="19"/>
                </a:cubicBezTo>
                <a:cubicBezTo>
                  <a:pt x="138" y="17"/>
                  <a:pt x="137" y="15"/>
                  <a:pt x="135" y="15"/>
                </a:cubicBezTo>
                <a:close/>
                <a:moveTo>
                  <a:pt x="54" y="8"/>
                </a:moveTo>
                <a:cubicBezTo>
                  <a:pt x="84" y="8"/>
                  <a:pt x="84" y="8"/>
                  <a:pt x="84" y="8"/>
                </a:cubicBezTo>
                <a:cubicBezTo>
                  <a:pt x="84" y="15"/>
                  <a:pt x="84" y="15"/>
                  <a:pt x="84" y="15"/>
                </a:cubicBezTo>
                <a:cubicBezTo>
                  <a:pt x="54" y="15"/>
                  <a:pt x="54" y="15"/>
                  <a:pt x="54" y="15"/>
                </a:cubicBezTo>
                <a:lnTo>
                  <a:pt x="54" y="8"/>
                </a:lnTo>
                <a:close/>
                <a:moveTo>
                  <a:pt x="115" y="146"/>
                </a:moveTo>
                <a:cubicBezTo>
                  <a:pt x="115" y="150"/>
                  <a:pt x="112" y="152"/>
                  <a:pt x="109" y="152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26" y="152"/>
                  <a:pt x="23" y="150"/>
                  <a:pt x="23" y="146"/>
                </a:cubicBezTo>
                <a:cubicBezTo>
                  <a:pt x="18" y="23"/>
                  <a:pt x="18" y="23"/>
                  <a:pt x="18" y="23"/>
                </a:cubicBezTo>
                <a:cubicBezTo>
                  <a:pt x="120" y="23"/>
                  <a:pt x="120" y="23"/>
                  <a:pt x="120" y="23"/>
                </a:cubicBezTo>
                <a:lnTo>
                  <a:pt x="115" y="146"/>
                </a:lnTo>
                <a:close/>
                <a:moveTo>
                  <a:pt x="46" y="57"/>
                </a:moveTo>
                <a:cubicBezTo>
                  <a:pt x="46" y="55"/>
                  <a:pt x="45" y="53"/>
                  <a:pt x="43" y="53"/>
                </a:cubicBezTo>
                <a:cubicBezTo>
                  <a:pt x="42" y="53"/>
                  <a:pt x="42" y="53"/>
                  <a:pt x="42" y="53"/>
                </a:cubicBezTo>
                <a:cubicBezTo>
                  <a:pt x="40" y="53"/>
                  <a:pt x="39" y="55"/>
                  <a:pt x="39" y="57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20"/>
                  <a:pt x="42" y="122"/>
                  <a:pt x="44" y="122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46" y="122"/>
                  <a:pt x="48" y="120"/>
                  <a:pt x="47" y="118"/>
                </a:cubicBezTo>
                <a:lnTo>
                  <a:pt x="46" y="57"/>
                </a:lnTo>
                <a:close/>
                <a:moveTo>
                  <a:pt x="69" y="53"/>
                </a:moveTo>
                <a:cubicBezTo>
                  <a:pt x="67" y="53"/>
                  <a:pt x="65" y="55"/>
                  <a:pt x="65" y="57"/>
                </a:cubicBezTo>
                <a:cubicBezTo>
                  <a:pt x="65" y="118"/>
                  <a:pt x="65" y="118"/>
                  <a:pt x="65" y="118"/>
                </a:cubicBezTo>
                <a:cubicBezTo>
                  <a:pt x="65" y="120"/>
                  <a:pt x="67" y="122"/>
                  <a:pt x="69" y="122"/>
                </a:cubicBezTo>
                <a:cubicBezTo>
                  <a:pt x="71" y="122"/>
                  <a:pt x="73" y="120"/>
                  <a:pt x="73" y="118"/>
                </a:cubicBezTo>
                <a:cubicBezTo>
                  <a:pt x="73" y="57"/>
                  <a:pt x="73" y="57"/>
                  <a:pt x="73" y="57"/>
                </a:cubicBezTo>
                <a:cubicBezTo>
                  <a:pt x="73" y="55"/>
                  <a:pt x="71" y="53"/>
                  <a:pt x="69" y="53"/>
                </a:cubicBezTo>
                <a:close/>
                <a:moveTo>
                  <a:pt x="96" y="53"/>
                </a:moveTo>
                <a:cubicBezTo>
                  <a:pt x="94" y="53"/>
                  <a:pt x="92" y="55"/>
                  <a:pt x="92" y="57"/>
                </a:cubicBezTo>
                <a:cubicBezTo>
                  <a:pt x="91" y="118"/>
                  <a:pt x="91" y="118"/>
                  <a:pt x="91" y="118"/>
                </a:cubicBezTo>
                <a:cubicBezTo>
                  <a:pt x="91" y="120"/>
                  <a:pt x="93" y="122"/>
                  <a:pt x="95" y="122"/>
                </a:cubicBezTo>
                <a:cubicBezTo>
                  <a:pt x="95" y="122"/>
                  <a:pt x="95" y="122"/>
                  <a:pt x="95" y="122"/>
                </a:cubicBezTo>
                <a:cubicBezTo>
                  <a:pt x="97" y="122"/>
                  <a:pt x="98" y="120"/>
                  <a:pt x="98" y="118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0" y="55"/>
                  <a:pt x="98" y="53"/>
                  <a:pt x="96" y="5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0" name="Freeform 151">
            <a:extLst>
              <a:ext uri="{FF2B5EF4-FFF2-40B4-BE49-F238E27FC236}">
                <a16:creationId xmlns:a16="http://schemas.microsoft.com/office/drawing/2014/main" id="{1EC0820B-6E17-43DB-A374-D2C71BAB68A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598808" y="5964676"/>
            <a:ext cx="386359" cy="454462"/>
          </a:xfrm>
          <a:custGeom>
            <a:avLst/>
            <a:gdLst>
              <a:gd name="T0" fmla="*/ 125 w 137"/>
              <a:gd name="T1" fmla="*/ 11 h 160"/>
              <a:gd name="T2" fmla="*/ 114 w 137"/>
              <a:gd name="T3" fmla="*/ 8 h 160"/>
              <a:gd name="T4" fmla="*/ 31 w 137"/>
              <a:gd name="T5" fmla="*/ 0 h 160"/>
              <a:gd name="T6" fmla="*/ 23 w 137"/>
              <a:gd name="T7" fmla="*/ 11 h 160"/>
              <a:gd name="T8" fmla="*/ 3 w 137"/>
              <a:gd name="T9" fmla="*/ 15 h 160"/>
              <a:gd name="T10" fmla="*/ 31 w 137"/>
              <a:gd name="T11" fmla="*/ 67 h 160"/>
              <a:gd name="T12" fmla="*/ 57 w 137"/>
              <a:gd name="T13" fmla="*/ 98 h 160"/>
              <a:gd name="T14" fmla="*/ 44 w 137"/>
              <a:gd name="T15" fmla="*/ 116 h 160"/>
              <a:gd name="T16" fmla="*/ 41 w 137"/>
              <a:gd name="T17" fmla="*/ 136 h 160"/>
              <a:gd name="T18" fmla="*/ 23 w 137"/>
              <a:gd name="T19" fmla="*/ 148 h 160"/>
              <a:gd name="T20" fmla="*/ 27 w 137"/>
              <a:gd name="T21" fmla="*/ 160 h 160"/>
              <a:gd name="T22" fmla="*/ 114 w 137"/>
              <a:gd name="T23" fmla="*/ 156 h 160"/>
              <a:gd name="T24" fmla="*/ 103 w 137"/>
              <a:gd name="T25" fmla="*/ 136 h 160"/>
              <a:gd name="T26" fmla="*/ 96 w 137"/>
              <a:gd name="T27" fmla="*/ 119 h 160"/>
              <a:gd name="T28" fmla="*/ 93 w 137"/>
              <a:gd name="T29" fmla="*/ 116 h 160"/>
              <a:gd name="T30" fmla="*/ 101 w 137"/>
              <a:gd name="T31" fmla="*/ 77 h 160"/>
              <a:gd name="T32" fmla="*/ 137 w 137"/>
              <a:gd name="T33" fmla="*/ 25 h 160"/>
              <a:gd name="T34" fmla="*/ 7 w 137"/>
              <a:gd name="T35" fmla="*/ 23 h 160"/>
              <a:gd name="T36" fmla="*/ 12 w 137"/>
              <a:gd name="T37" fmla="*/ 19 h 160"/>
              <a:gd name="T38" fmla="*/ 23 w 137"/>
              <a:gd name="T39" fmla="*/ 26 h 160"/>
              <a:gd name="T40" fmla="*/ 7 w 137"/>
              <a:gd name="T41" fmla="*/ 23 h 160"/>
              <a:gd name="T42" fmla="*/ 107 w 137"/>
              <a:gd name="T43" fmla="*/ 148 h 160"/>
              <a:gd name="T44" fmla="*/ 31 w 137"/>
              <a:gd name="T45" fmla="*/ 153 h 160"/>
              <a:gd name="T46" fmla="*/ 34 w 137"/>
              <a:gd name="T47" fmla="*/ 144 h 160"/>
              <a:gd name="T48" fmla="*/ 89 w 137"/>
              <a:gd name="T49" fmla="*/ 123 h 160"/>
              <a:gd name="T50" fmla="*/ 48 w 137"/>
              <a:gd name="T51" fmla="*/ 136 h 160"/>
              <a:gd name="T52" fmla="*/ 89 w 137"/>
              <a:gd name="T53" fmla="*/ 123 h 160"/>
              <a:gd name="T54" fmla="*/ 61 w 137"/>
              <a:gd name="T55" fmla="*/ 112 h 160"/>
              <a:gd name="T56" fmla="*/ 69 w 137"/>
              <a:gd name="T57" fmla="*/ 100 h 160"/>
              <a:gd name="T58" fmla="*/ 79 w 137"/>
              <a:gd name="T59" fmla="*/ 116 h 160"/>
              <a:gd name="T60" fmla="*/ 107 w 137"/>
              <a:gd name="T61" fmla="*/ 26 h 160"/>
              <a:gd name="T62" fmla="*/ 69 w 137"/>
              <a:gd name="T63" fmla="*/ 93 h 160"/>
              <a:gd name="T64" fmla="*/ 30 w 137"/>
              <a:gd name="T65" fmla="*/ 26 h 160"/>
              <a:gd name="T66" fmla="*/ 31 w 137"/>
              <a:gd name="T67" fmla="*/ 7 h 160"/>
              <a:gd name="T68" fmla="*/ 107 w 137"/>
              <a:gd name="T69" fmla="*/ 8 h 160"/>
              <a:gd name="T70" fmla="*/ 130 w 137"/>
              <a:gd name="T71" fmla="*/ 23 h 160"/>
              <a:gd name="T72" fmla="*/ 114 w 137"/>
              <a:gd name="T73" fmla="*/ 26 h 160"/>
              <a:gd name="T74" fmla="*/ 125 w 137"/>
              <a:gd name="T75" fmla="*/ 19 h 160"/>
              <a:gd name="T76" fmla="*/ 130 w 137"/>
              <a:gd name="T77" fmla="*/ 23 h 160"/>
              <a:gd name="T78" fmla="*/ 88 w 137"/>
              <a:gd name="T79" fmla="*/ 36 h 160"/>
              <a:gd name="T80" fmla="*/ 72 w 137"/>
              <a:gd name="T81" fmla="*/ 24 h 160"/>
              <a:gd name="T82" fmla="*/ 65 w 137"/>
              <a:gd name="T83" fmla="*/ 24 h 160"/>
              <a:gd name="T84" fmla="*/ 49 w 137"/>
              <a:gd name="T85" fmla="*/ 36 h 160"/>
              <a:gd name="T86" fmla="*/ 47 w 137"/>
              <a:gd name="T87" fmla="*/ 42 h 160"/>
              <a:gd name="T88" fmla="*/ 53 w 137"/>
              <a:gd name="T89" fmla="*/ 61 h 160"/>
              <a:gd name="T90" fmla="*/ 59 w 137"/>
              <a:gd name="T91" fmla="*/ 65 h 160"/>
              <a:gd name="T92" fmla="*/ 79 w 137"/>
              <a:gd name="T93" fmla="*/ 65 h 160"/>
              <a:gd name="T94" fmla="*/ 82 w 137"/>
              <a:gd name="T95" fmla="*/ 64 h 160"/>
              <a:gd name="T96" fmla="*/ 82 w 137"/>
              <a:gd name="T97" fmla="*/ 50 h 160"/>
              <a:gd name="T98" fmla="*/ 91 w 137"/>
              <a:gd name="T99" fmla="*/ 38 h 160"/>
              <a:gd name="T100" fmla="*/ 74 w 137"/>
              <a:gd name="T101" fmla="*/ 49 h 160"/>
              <a:gd name="T102" fmla="*/ 70 w 137"/>
              <a:gd name="T103" fmla="*/ 52 h 160"/>
              <a:gd name="T104" fmla="*/ 67 w 137"/>
              <a:gd name="T105" fmla="*/ 52 h 160"/>
              <a:gd name="T106" fmla="*/ 63 w 137"/>
              <a:gd name="T107" fmla="*/ 49 h 160"/>
              <a:gd name="T108" fmla="*/ 58 w 137"/>
              <a:gd name="T109" fmla="*/ 42 h 160"/>
              <a:gd name="T110" fmla="*/ 66 w 137"/>
              <a:gd name="T111" fmla="*/ 39 h 160"/>
              <a:gd name="T112" fmla="*/ 71 w 137"/>
              <a:gd name="T113" fmla="*/ 39 h 160"/>
              <a:gd name="T114" fmla="*/ 80 w 137"/>
              <a:gd name="T115" fmla="*/ 4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7" h="160">
                <a:moveTo>
                  <a:pt x="134" y="15"/>
                </a:moveTo>
                <a:cubicBezTo>
                  <a:pt x="132" y="13"/>
                  <a:pt x="129" y="11"/>
                  <a:pt x="125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4" y="8"/>
                  <a:pt x="114" y="8"/>
                  <a:pt x="114" y="8"/>
                </a:cubicBezTo>
                <a:cubicBezTo>
                  <a:pt x="114" y="4"/>
                  <a:pt x="111" y="0"/>
                  <a:pt x="106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26" y="0"/>
                  <a:pt x="23" y="4"/>
                  <a:pt x="23" y="8"/>
                </a:cubicBezTo>
                <a:cubicBezTo>
                  <a:pt x="23" y="11"/>
                  <a:pt x="23" y="11"/>
                  <a:pt x="23" y="11"/>
                </a:cubicBezTo>
                <a:cubicBezTo>
                  <a:pt x="12" y="11"/>
                  <a:pt x="12" y="11"/>
                  <a:pt x="12" y="11"/>
                </a:cubicBezTo>
                <a:cubicBezTo>
                  <a:pt x="8" y="11"/>
                  <a:pt x="5" y="13"/>
                  <a:pt x="3" y="15"/>
                </a:cubicBezTo>
                <a:cubicBezTo>
                  <a:pt x="1" y="18"/>
                  <a:pt x="0" y="21"/>
                  <a:pt x="0" y="25"/>
                </a:cubicBezTo>
                <a:cubicBezTo>
                  <a:pt x="3" y="43"/>
                  <a:pt x="14" y="59"/>
                  <a:pt x="31" y="67"/>
                </a:cubicBezTo>
                <a:cubicBezTo>
                  <a:pt x="32" y="71"/>
                  <a:pt x="34" y="74"/>
                  <a:pt x="36" y="77"/>
                </a:cubicBezTo>
                <a:cubicBezTo>
                  <a:pt x="42" y="87"/>
                  <a:pt x="49" y="94"/>
                  <a:pt x="57" y="98"/>
                </a:cubicBezTo>
                <a:cubicBezTo>
                  <a:pt x="58" y="106"/>
                  <a:pt x="52" y="114"/>
                  <a:pt x="44" y="116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2" y="116"/>
                  <a:pt x="41" y="118"/>
                  <a:pt x="41" y="119"/>
                </a:cubicBezTo>
                <a:cubicBezTo>
                  <a:pt x="41" y="136"/>
                  <a:pt x="41" y="136"/>
                  <a:pt x="41" y="136"/>
                </a:cubicBezTo>
                <a:cubicBezTo>
                  <a:pt x="34" y="136"/>
                  <a:pt x="34" y="136"/>
                  <a:pt x="34" y="136"/>
                </a:cubicBezTo>
                <a:cubicBezTo>
                  <a:pt x="28" y="136"/>
                  <a:pt x="23" y="141"/>
                  <a:pt x="23" y="148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3" y="158"/>
                  <a:pt x="25" y="160"/>
                  <a:pt x="27" y="160"/>
                </a:cubicBezTo>
                <a:cubicBezTo>
                  <a:pt x="111" y="160"/>
                  <a:pt x="111" y="160"/>
                  <a:pt x="111" y="160"/>
                </a:cubicBezTo>
                <a:cubicBezTo>
                  <a:pt x="113" y="160"/>
                  <a:pt x="114" y="158"/>
                  <a:pt x="114" y="156"/>
                </a:cubicBezTo>
                <a:cubicBezTo>
                  <a:pt x="114" y="148"/>
                  <a:pt x="114" y="148"/>
                  <a:pt x="114" y="148"/>
                </a:cubicBezTo>
                <a:cubicBezTo>
                  <a:pt x="114" y="141"/>
                  <a:pt x="109" y="136"/>
                  <a:pt x="103" y="136"/>
                </a:cubicBezTo>
                <a:cubicBezTo>
                  <a:pt x="96" y="136"/>
                  <a:pt x="96" y="136"/>
                  <a:pt x="96" y="136"/>
                </a:cubicBezTo>
                <a:cubicBezTo>
                  <a:pt x="96" y="119"/>
                  <a:pt x="96" y="119"/>
                  <a:pt x="96" y="119"/>
                </a:cubicBezTo>
                <a:cubicBezTo>
                  <a:pt x="96" y="118"/>
                  <a:pt x="95" y="116"/>
                  <a:pt x="93" y="116"/>
                </a:cubicBezTo>
                <a:cubicBezTo>
                  <a:pt x="93" y="116"/>
                  <a:pt x="93" y="116"/>
                  <a:pt x="93" y="116"/>
                </a:cubicBezTo>
                <a:cubicBezTo>
                  <a:pt x="85" y="114"/>
                  <a:pt x="79" y="106"/>
                  <a:pt x="80" y="98"/>
                </a:cubicBezTo>
                <a:cubicBezTo>
                  <a:pt x="88" y="94"/>
                  <a:pt x="96" y="87"/>
                  <a:pt x="101" y="77"/>
                </a:cubicBezTo>
                <a:cubicBezTo>
                  <a:pt x="103" y="74"/>
                  <a:pt x="105" y="71"/>
                  <a:pt x="106" y="67"/>
                </a:cubicBezTo>
                <a:cubicBezTo>
                  <a:pt x="123" y="59"/>
                  <a:pt x="134" y="43"/>
                  <a:pt x="137" y="25"/>
                </a:cubicBezTo>
                <a:cubicBezTo>
                  <a:pt x="137" y="21"/>
                  <a:pt x="136" y="18"/>
                  <a:pt x="134" y="15"/>
                </a:cubicBezTo>
                <a:close/>
                <a:moveTo>
                  <a:pt x="7" y="23"/>
                </a:moveTo>
                <a:cubicBezTo>
                  <a:pt x="7" y="22"/>
                  <a:pt x="8" y="21"/>
                  <a:pt x="8" y="20"/>
                </a:cubicBezTo>
                <a:cubicBezTo>
                  <a:pt x="9" y="19"/>
                  <a:pt x="10" y="19"/>
                  <a:pt x="12" y="19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6"/>
                  <a:pt x="23" y="26"/>
                  <a:pt x="23" y="26"/>
                </a:cubicBezTo>
                <a:cubicBezTo>
                  <a:pt x="23" y="36"/>
                  <a:pt x="24" y="47"/>
                  <a:pt x="27" y="56"/>
                </a:cubicBezTo>
                <a:cubicBezTo>
                  <a:pt x="17" y="48"/>
                  <a:pt x="10" y="36"/>
                  <a:pt x="7" y="23"/>
                </a:cubicBezTo>
                <a:close/>
                <a:moveTo>
                  <a:pt x="103" y="144"/>
                </a:moveTo>
                <a:cubicBezTo>
                  <a:pt x="105" y="144"/>
                  <a:pt x="107" y="145"/>
                  <a:pt x="107" y="148"/>
                </a:cubicBezTo>
                <a:cubicBezTo>
                  <a:pt x="107" y="153"/>
                  <a:pt x="107" y="153"/>
                  <a:pt x="107" y="153"/>
                </a:cubicBezTo>
                <a:cubicBezTo>
                  <a:pt x="31" y="153"/>
                  <a:pt x="31" y="153"/>
                  <a:pt x="31" y="153"/>
                </a:cubicBezTo>
                <a:cubicBezTo>
                  <a:pt x="31" y="148"/>
                  <a:pt x="31" y="148"/>
                  <a:pt x="31" y="148"/>
                </a:cubicBezTo>
                <a:cubicBezTo>
                  <a:pt x="31" y="145"/>
                  <a:pt x="32" y="144"/>
                  <a:pt x="34" y="144"/>
                </a:cubicBezTo>
                <a:lnTo>
                  <a:pt x="103" y="144"/>
                </a:lnTo>
                <a:close/>
                <a:moveTo>
                  <a:pt x="89" y="123"/>
                </a:moveTo>
                <a:cubicBezTo>
                  <a:pt x="89" y="136"/>
                  <a:pt x="89" y="136"/>
                  <a:pt x="89" y="136"/>
                </a:cubicBezTo>
                <a:cubicBezTo>
                  <a:pt x="48" y="136"/>
                  <a:pt x="48" y="136"/>
                  <a:pt x="48" y="136"/>
                </a:cubicBezTo>
                <a:cubicBezTo>
                  <a:pt x="48" y="123"/>
                  <a:pt x="48" y="123"/>
                  <a:pt x="48" y="123"/>
                </a:cubicBezTo>
                <a:lnTo>
                  <a:pt x="89" y="123"/>
                </a:lnTo>
                <a:close/>
                <a:moveTo>
                  <a:pt x="58" y="116"/>
                </a:moveTo>
                <a:cubicBezTo>
                  <a:pt x="59" y="115"/>
                  <a:pt x="60" y="114"/>
                  <a:pt x="61" y="112"/>
                </a:cubicBezTo>
                <a:cubicBezTo>
                  <a:pt x="63" y="109"/>
                  <a:pt x="64" y="104"/>
                  <a:pt x="65" y="100"/>
                </a:cubicBezTo>
                <a:cubicBezTo>
                  <a:pt x="66" y="100"/>
                  <a:pt x="67" y="100"/>
                  <a:pt x="69" y="100"/>
                </a:cubicBezTo>
                <a:cubicBezTo>
                  <a:pt x="70" y="100"/>
                  <a:pt x="71" y="100"/>
                  <a:pt x="73" y="100"/>
                </a:cubicBezTo>
                <a:cubicBezTo>
                  <a:pt x="73" y="106"/>
                  <a:pt x="75" y="111"/>
                  <a:pt x="79" y="116"/>
                </a:cubicBezTo>
                <a:cubicBezTo>
                  <a:pt x="58" y="116"/>
                  <a:pt x="58" y="116"/>
                  <a:pt x="58" y="116"/>
                </a:cubicBezTo>
                <a:close/>
                <a:moveTo>
                  <a:pt x="107" y="26"/>
                </a:moveTo>
                <a:cubicBezTo>
                  <a:pt x="107" y="44"/>
                  <a:pt x="103" y="61"/>
                  <a:pt x="95" y="74"/>
                </a:cubicBezTo>
                <a:cubicBezTo>
                  <a:pt x="88" y="86"/>
                  <a:pt x="78" y="93"/>
                  <a:pt x="69" y="93"/>
                </a:cubicBezTo>
                <a:cubicBezTo>
                  <a:pt x="59" y="93"/>
                  <a:pt x="49" y="86"/>
                  <a:pt x="42" y="74"/>
                </a:cubicBezTo>
                <a:cubicBezTo>
                  <a:pt x="34" y="61"/>
                  <a:pt x="30" y="44"/>
                  <a:pt x="30" y="26"/>
                </a:cubicBezTo>
                <a:cubicBezTo>
                  <a:pt x="30" y="8"/>
                  <a:pt x="30" y="8"/>
                  <a:pt x="30" y="8"/>
                </a:cubicBezTo>
                <a:cubicBezTo>
                  <a:pt x="30" y="8"/>
                  <a:pt x="30" y="7"/>
                  <a:pt x="31" y="7"/>
                </a:cubicBezTo>
                <a:cubicBezTo>
                  <a:pt x="106" y="7"/>
                  <a:pt x="106" y="7"/>
                  <a:pt x="106" y="7"/>
                </a:cubicBezTo>
                <a:cubicBezTo>
                  <a:pt x="107" y="7"/>
                  <a:pt x="107" y="8"/>
                  <a:pt x="107" y="8"/>
                </a:cubicBezTo>
                <a:lnTo>
                  <a:pt x="107" y="26"/>
                </a:lnTo>
                <a:close/>
                <a:moveTo>
                  <a:pt x="130" y="23"/>
                </a:moveTo>
                <a:cubicBezTo>
                  <a:pt x="127" y="36"/>
                  <a:pt x="120" y="48"/>
                  <a:pt x="110" y="56"/>
                </a:cubicBezTo>
                <a:cubicBezTo>
                  <a:pt x="113" y="47"/>
                  <a:pt x="114" y="36"/>
                  <a:pt x="114" y="26"/>
                </a:cubicBezTo>
                <a:cubicBezTo>
                  <a:pt x="114" y="19"/>
                  <a:pt x="114" y="19"/>
                  <a:pt x="11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7" y="19"/>
                  <a:pt x="128" y="19"/>
                  <a:pt x="129" y="20"/>
                </a:cubicBezTo>
                <a:cubicBezTo>
                  <a:pt x="129" y="21"/>
                  <a:pt x="130" y="22"/>
                  <a:pt x="130" y="23"/>
                </a:cubicBezTo>
                <a:close/>
                <a:moveTo>
                  <a:pt x="91" y="38"/>
                </a:moveTo>
                <a:cubicBezTo>
                  <a:pt x="91" y="37"/>
                  <a:pt x="89" y="36"/>
                  <a:pt x="88" y="36"/>
                </a:cubicBezTo>
                <a:cubicBezTo>
                  <a:pt x="77" y="34"/>
                  <a:pt x="77" y="34"/>
                  <a:pt x="77" y="34"/>
                </a:cubicBezTo>
                <a:cubicBezTo>
                  <a:pt x="72" y="24"/>
                  <a:pt x="72" y="24"/>
                  <a:pt x="72" y="24"/>
                </a:cubicBezTo>
                <a:cubicBezTo>
                  <a:pt x="71" y="22"/>
                  <a:pt x="70" y="22"/>
                  <a:pt x="69" y="22"/>
                </a:cubicBezTo>
                <a:cubicBezTo>
                  <a:pt x="67" y="22"/>
                  <a:pt x="66" y="22"/>
                  <a:pt x="65" y="24"/>
                </a:cubicBezTo>
                <a:cubicBezTo>
                  <a:pt x="60" y="34"/>
                  <a:pt x="60" y="34"/>
                  <a:pt x="60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48" y="36"/>
                  <a:pt x="46" y="37"/>
                  <a:pt x="46" y="38"/>
                </a:cubicBezTo>
                <a:cubicBezTo>
                  <a:pt x="46" y="39"/>
                  <a:pt x="46" y="41"/>
                  <a:pt x="47" y="42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61"/>
                  <a:pt x="53" y="61"/>
                  <a:pt x="53" y="61"/>
                </a:cubicBezTo>
                <a:cubicBezTo>
                  <a:pt x="53" y="62"/>
                  <a:pt x="53" y="64"/>
                  <a:pt x="55" y="64"/>
                </a:cubicBezTo>
                <a:cubicBezTo>
                  <a:pt x="56" y="65"/>
                  <a:pt x="57" y="65"/>
                  <a:pt x="59" y="65"/>
                </a:cubicBezTo>
                <a:cubicBezTo>
                  <a:pt x="69" y="59"/>
                  <a:pt x="69" y="59"/>
                  <a:pt x="69" y="59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5"/>
                  <a:pt x="80" y="65"/>
                  <a:pt x="80" y="65"/>
                </a:cubicBezTo>
                <a:cubicBezTo>
                  <a:pt x="81" y="65"/>
                  <a:pt x="82" y="65"/>
                  <a:pt x="82" y="64"/>
                </a:cubicBezTo>
                <a:cubicBezTo>
                  <a:pt x="84" y="64"/>
                  <a:pt x="84" y="62"/>
                  <a:pt x="84" y="61"/>
                </a:cubicBezTo>
                <a:cubicBezTo>
                  <a:pt x="82" y="50"/>
                  <a:pt x="82" y="50"/>
                  <a:pt x="82" y="50"/>
                </a:cubicBezTo>
                <a:cubicBezTo>
                  <a:pt x="90" y="42"/>
                  <a:pt x="90" y="42"/>
                  <a:pt x="90" y="42"/>
                </a:cubicBezTo>
                <a:cubicBezTo>
                  <a:pt x="91" y="41"/>
                  <a:pt x="91" y="39"/>
                  <a:pt x="91" y="38"/>
                </a:cubicBezTo>
                <a:close/>
                <a:moveTo>
                  <a:pt x="75" y="46"/>
                </a:moveTo>
                <a:cubicBezTo>
                  <a:pt x="75" y="47"/>
                  <a:pt x="74" y="48"/>
                  <a:pt x="74" y="49"/>
                </a:cubicBezTo>
                <a:cubicBezTo>
                  <a:pt x="75" y="55"/>
                  <a:pt x="75" y="55"/>
                  <a:pt x="75" y="55"/>
                </a:cubicBezTo>
                <a:cubicBezTo>
                  <a:pt x="70" y="52"/>
                  <a:pt x="70" y="52"/>
                  <a:pt x="70" y="52"/>
                </a:cubicBezTo>
                <a:cubicBezTo>
                  <a:pt x="70" y="52"/>
                  <a:pt x="69" y="52"/>
                  <a:pt x="69" y="52"/>
                </a:cubicBezTo>
                <a:cubicBezTo>
                  <a:pt x="68" y="52"/>
                  <a:pt x="67" y="52"/>
                  <a:pt x="67" y="52"/>
                </a:cubicBezTo>
                <a:cubicBezTo>
                  <a:pt x="62" y="55"/>
                  <a:pt x="62" y="55"/>
                  <a:pt x="62" y="55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8"/>
                  <a:pt x="62" y="47"/>
                  <a:pt x="62" y="46"/>
                </a:cubicBezTo>
                <a:cubicBezTo>
                  <a:pt x="58" y="42"/>
                  <a:pt x="58" y="42"/>
                  <a:pt x="58" y="42"/>
                </a:cubicBezTo>
                <a:cubicBezTo>
                  <a:pt x="63" y="41"/>
                  <a:pt x="63" y="41"/>
                  <a:pt x="63" y="41"/>
                </a:cubicBezTo>
                <a:cubicBezTo>
                  <a:pt x="64" y="41"/>
                  <a:pt x="65" y="40"/>
                  <a:pt x="66" y="39"/>
                </a:cubicBezTo>
                <a:cubicBezTo>
                  <a:pt x="69" y="34"/>
                  <a:pt x="69" y="34"/>
                  <a:pt x="69" y="34"/>
                </a:cubicBezTo>
                <a:cubicBezTo>
                  <a:pt x="71" y="39"/>
                  <a:pt x="71" y="39"/>
                  <a:pt x="71" y="39"/>
                </a:cubicBezTo>
                <a:cubicBezTo>
                  <a:pt x="72" y="40"/>
                  <a:pt x="73" y="41"/>
                  <a:pt x="74" y="41"/>
                </a:cubicBezTo>
                <a:cubicBezTo>
                  <a:pt x="80" y="42"/>
                  <a:pt x="80" y="42"/>
                  <a:pt x="80" y="42"/>
                </a:cubicBezTo>
                <a:lnTo>
                  <a:pt x="75" y="4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1" name="Freeform 152">
            <a:extLst>
              <a:ext uri="{FF2B5EF4-FFF2-40B4-BE49-F238E27FC236}">
                <a16:creationId xmlns:a16="http://schemas.microsoft.com/office/drawing/2014/main" id="{E016B9DF-DD56-4437-893C-59BFDE50523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1387316"/>
            <a:ext cx="450533" cy="403384"/>
          </a:xfrm>
          <a:custGeom>
            <a:avLst/>
            <a:gdLst>
              <a:gd name="T0" fmla="*/ 156 w 160"/>
              <a:gd name="T1" fmla="*/ 98 h 142"/>
              <a:gd name="T2" fmla="*/ 152 w 160"/>
              <a:gd name="T3" fmla="*/ 102 h 142"/>
              <a:gd name="T4" fmla="*/ 152 w 160"/>
              <a:gd name="T5" fmla="*/ 117 h 142"/>
              <a:gd name="T6" fmla="*/ 136 w 160"/>
              <a:gd name="T7" fmla="*/ 133 h 142"/>
              <a:gd name="T8" fmla="*/ 24 w 160"/>
              <a:gd name="T9" fmla="*/ 133 h 142"/>
              <a:gd name="T10" fmla="*/ 8 w 160"/>
              <a:gd name="T11" fmla="*/ 117 h 142"/>
              <a:gd name="T12" fmla="*/ 8 w 160"/>
              <a:gd name="T13" fmla="*/ 102 h 142"/>
              <a:gd name="T14" fmla="*/ 4 w 160"/>
              <a:gd name="T15" fmla="*/ 98 h 142"/>
              <a:gd name="T16" fmla="*/ 0 w 160"/>
              <a:gd name="T17" fmla="*/ 102 h 142"/>
              <a:gd name="T18" fmla="*/ 0 w 160"/>
              <a:gd name="T19" fmla="*/ 117 h 142"/>
              <a:gd name="T20" fmla="*/ 24 w 160"/>
              <a:gd name="T21" fmla="*/ 142 h 142"/>
              <a:gd name="T22" fmla="*/ 136 w 160"/>
              <a:gd name="T23" fmla="*/ 142 h 142"/>
              <a:gd name="T24" fmla="*/ 160 w 160"/>
              <a:gd name="T25" fmla="*/ 117 h 142"/>
              <a:gd name="T26" fmla="*/ 160 w 160"/>
              <a:gd name="T27" fmla="*/ 102 h 142"/>
              <a:gd name="T28" fmla="*/ 156 w 160"/>
              <a:gd name="T29" fmla="*/ 98 h 142"/>
              <a:gd name="T30" fmla="*/ 131 w 160"/>
              <a:gd name="T31" fmla="*/ 114 h 142"/>
              <a:gd name="T32" fmla="*/ 29 w 160"/>
              <a:gd name="T33" fmla="*/ 114 h 142"/>
              <a:gd name="T34" fmla="*/ 25 w 160"/>
              <a:gd name="T35" fmla="*/ 118 h 142"/>
              <a:gd name="T36" fmla="*/ 29 w 160"/>
              <a:gd name="T37" fmla="*/ 122 h 142"/>
              <a:gd name="T38" fmla="*/ 131 w 160"/>
              <a:gd name="T39" fmla="*/ 122 h 142"/>
              <a:gd name="T40" fmla="*/ 135 w 160"/>
              <a:gd name="T41" fmla="*/ 118 h 142"/>
              <a:gd name="T42" fmla="*/ 131 w 160"/>
              <a:gd name="T43" fmla="*/ 114 h 142"/>
              <a:gd name="T44" fmla="*/ 121 w 160"/>
              <a:gd name="T45" fmla="*/ 34 h 142"/>
              <a:gd name="T46" fmla="*/ 87 w 160"/>
              <a:gd name="T47" fmla="*/ 4 h 142"/>
              <a:gd name="T48" fmla="*/ 73 w 160"/>
              <a:gd name="T49" fmla="*/ 4 h 142"/>
              <a:gd name="T50" fmla="*/ 39 w 160"/>
              <a:gd name="T51" fmla="*/ 34 h 142"/>
              <a:gd name="T52" fmla="*/ 39 w 160"/>
              <a:gd name="T53" fmla="*/ 40 h 142"/>
              <a:gd name="T54" fmla="*/ 45 w 160"/>
              <a:gd name="T55" fmla="*/ 40 h 142"/>
              <a:gd name="T56" fmla="*/ 76 w 160"/>
              <a:gd name="T57" fmla="*/ 12 h 142"/>
              <a:gd name="T58" fmla="*/ 76 w 160"/>
              <a:gd name="T59" fmla="*/ 91 h 142"/>
              <a:gd name="T60" fmla="*/ 80 w 160"/>
              <a:gd name="T61" fmla="*/ 95 h 142"/>
              <a:gd name="T62" fmla="*/ 84 w 160"/>
              <a:gd name="T63" fmla="*/ 91 h 142"/>
              <a:gd name="T64" fmla="*/ 84 w 160"/>
              <a:gd name="T65" fmla="*/ 12 h 142"/>
              <a:gd name="T66" fmla="*/ 115 w 160"/>
              <a:gd name="T67" fmla="*/ 40 h 142"/>
              <a:gd name="T68" fmla="*/ 118 w 160"/>
              <a:gd name="T69" fmla="*/ 41 h 142"/>
              <a:gd name="T70" fmla="*/ 121 w 160"/>
              <a:gd name="T71" fmla="*/ 40 h 142"/>
              <a:gd name="T72" fmla="*/ 121 w 160"/>
              <a:gd name="T73" fmla="*/ 34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60" h="142">
                <a:moveTo>
                  <a:pt x="156" y="98"/>
                </a:moveTo>
                <a:cubicBezTo>
                  <a:pt x="154" y="98"/>
                  <a:pt x="152" y="99"/>
                  <a:pt x="152" y="102"/>
                </a:cubicBezTo>
                <a:cubicBezTo>
                  <a:pt x="152" y="117"/>
                  <a:pt x="152" y="117"/>
                  <a:pt x="152" y="117"/>
                </a:cubicBezTo>
                <a:cubicBezTo>
                  <a:pt x="152" y="126"/>
                  <a:pt x="145" y="133"/>
                  <a:pt x="136" y="133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15" y="133"/>
                  <a:pt x="8" y="126"/>
                  <a:pt x="8" y="117"/>
                </a:cubicBezTo>
                <a:cubicBezTo>
                  <a:pt x="8" y="102"/>
                  <a:pt x="8" y="102"/>
                  <a:pt x="8" y="102"/>
                </a:cubicBezTo>
                <a:cubicBezTo>
                  <a:pt x="8" y="99"/>
                  <a:pt x="6" y="98"/>
                  <a:pt x="4" y="98"/>
                </a:cubicBezTo>
                <a:cubicBezTo>
                  <a:pt x="2" y="98"/>
                  <a:pt x="0" y="99"/>
                  <a:pt x="0" y="10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31"/>
                  <a:pt x="11" y="142"/>
                  <a:pt x="24" y="142"/>
                </a:cubicBezTo>
                <a:cubicBezTo>
                  <a:pt x="136" y="142"/>
                  <a:pt x="136" y="142"/>
                  <a:pt x="136" y="142"/>
                </a:cubicBezTo>
                <a:cubicBezTo>
                  <a:pt x="149" y="142"/>
                  <a:pt x="160" y="131"/>
                  <a:pt x="160" y="117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99"/>
                  <a:pt x="158" y="98"/>
                  <a:pt x="156" y="98"/>
                </a:cubicBezTo>
                <a:close/>
                <a:moveTo>
                  <a:pt x="131" y="114"/>
                </a:moveTo>
                <a:cubicBezTo>
                  <a:pt x="29" y="114"/>
                  <a:pt x="29" y="114"/>
                  <a:pt x="29" y="114"/>
                </a:cubicBezTo>
                <a:cubicBezTo>
                  <a:pt x="27" y="114"/>
                  <a:pt x="25" y="115"/>
                  <a:pt x="25" y="118"/>
                </a:cubicBezTo>
                <a:cubicBezTo>
                  <a:pt x="25" y="120"/>
                  <a:pt x="27" y="122"/>
                  <a:pt x="29" y="122"/>
                </a:cubicBezTo>
                <a:cubicBezTo>
                  <a:pt x="131" y="122"/>
                  <a:pt x="131" y="122"/>
                  <a:pt x="131" y="122"/>
                </a:cubicBezTo>
                <a:cubicBezTo>
                  <a:pt x="133" y="122"/>
                  <a:pt x="135" y="120"/>
                  <a:pt x="135" y="118"/>
                </a:cubicBezTo>
                <a:cubicBezTo>
                  <a:pt x="135" y="115"/>
                  <a:pt x="133" y="114"/>
                  <a:pt x="131" y="114"/>
                </a:cubicBezTo>
                <a:close/>
                <a:moveTo>
                  <a:pt x="121" y="34"/>
                </a:moveTo>
                <a:cubicBezTo>
                  <a:pt x="87" y="4"/>
                  <a:pt x="87" y="4"/>
                  <a:pt x="87" y="4"/>
                </a:cubicBezTo>
                <a:cubicBezTo>
                  <a:pt x="83" y="0"/>
                  <a:pt x="77" y="0"/>
                  <a:pt x="73" y="4"/>
                </a:cubicBezTo>
                <a:cubicBezTo>
                  <a:pt x="39" y="34"/>
                  <a:pt x="39" y="34"/>
                  <a:pt x="39" y="34"/>
                </a:cubicBezTo>
                <a:cubicBezTo>
                  <a:pt x="37" y="36"/>
                  <a:pt x="37" y="38"/>
                  <a:pt x="39" y="40"/>
                </a:cubicBezTo>
                <a:cubicBezTo>
                  <a:pt x="40" y="41"/>
                  <a:pt x="43" y="42"/>
                  <a:pt x="45" y="40"/>
                </a:cubicBezTo>
                <a:cubicBezTo>
                  <a:pt x="76" y="12"/>
                  <a:pt x="76" y="12"/>
                  <a:pt x="76" y="12"/>
                </a:cubicBezTo>
                <a:cubicBezTo>
                  <a:pt x="76" y="91"/>
                  <a:pt x="76" y="91"/>
                  <a:pt x="76" y="91"/>
                </a:cubicBezTo>
                <a:cubicBezTo>
                  <a:pt x="76" y="93"/>
                  <a:pt x="78" y="95"/>
                  <a:pt x="80" y="95"/>
                </a:cubicBezTo>
                <a:cubicBezTo>
                  <a:pt x="82" y="95"/>
                  <a:pt x="84" y="93"/>
                  <a:pt x="84" y="91"/>
                </a:cubicBezTo>
                <a:cubicBezTo>
                  <a:pt x="84" y="12"/>
                  <a:pt x="84" y="12"/>
                  <a:pt x="84" y="12"/>
                </a:cubicBezTo>
                <a:cubicBezTo>
                  <a:pt x="115" y="40"/>
                  <a:pt x="115" y="40"/>
                  <a:pt x="115" y="40"/>
                </a:cubicBezTo>
                <a:cubicBezTo>
                  <a:pt x="116" y="41"/>
                  <a:pt x="117" y="41"/>
                  <a:pt x="118" y="41"/>
                </a:cubicBezTo>
                <a:cubicBezTo>
                  <a:pt x="119" y="41"/>
                  <a:pt x="120" y="41"/>
                  <a:pt x="121" y="40"/>
                </a:cubicBezTo>
                <a:cubicBezTo>
                  <a:pt x="123" y="38"/>
                  <a:pt x="123" y="36"/>
                  <a:pt x="121" y="3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2" name="Freeform 153">
            <a:extLst>
              <a:ext uri="{FF2B5EF4-FFF2-40B4-BE49-F238E27FC236}">
                <a16:creationId xmlns:a16="http://schemas.microsoft.com/office/drawing/2014/main" id="{73B2972D-EAE2-4B55-A6E3-872B7BAC35B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9505" y="1878451"/>
            <a:ext cx="344449" cy="454462"/>
          </a:xfrm>
          <a:custGeom>
            <a:avLst/>
            <a:gdLst>
              <a:gd name="T0" fmla="*/ 77 w 122"/>
              <a:gd name="T1" fmla="*/ 85 h 160"/>
              <a:gd name="T2" fmla="*/ 94 w 122"/>
              <a:gd name="T3" fmla="*/ 53 h 160"/>
              <a:gd name="T4" fmla="*/ 98 w 122"/>
              <a:gd name="T5" fmla="*/ 37 h 160"/>
              <a:gd name="T6" fmla="*/ 50 w 122"/>
              <a:gd name="T7" fmla="*/ 3 h 160"/>
              <a:gd name="T8" fmla="*/ 27 w 122"/>
              <a:gd name="T9" fmla="*/ 20 h 160"/>
              <a:gd name="T10" fmla="*/ 27 w 122"/>
              <a:gd name="T11" fmla="*/ 52 h 160"/>
              <a:gd name="T12" fmla="*/ 45 w 122"/>
              <a:gd name="T13" fmla="*/ 85 h 160"/>
              <a:gd name="T14" fmla="*/ 0 w 122"/>
              <a:gd name="T15" fmla="*/ 129 h 160"/>
              <a:gd name="T16" fmla="*/ 4 w 122"/>
              <a:gd name="T17" fmla="*/ 160 h 160"/>
              <a:gd name="T18" fmla="*/ 87 w 122"/>
              <a:gd name="T19" fmla="*/ 160 h 160"/>
              <a:gd name="T20" fmla="*/ 122 w 122"/>
              <a:gd name="T21" fmla="*/ 156 h 160"/>
              <a:gd name="T22" fmla="*/ 98 w 122"/>
              <a:gd name="T23" fmla="*/ 104 h 160"/>
              <a:gd name="T24" fmla="*/ 51 w 122"/>
              <a:gd name="T25" fmla="*/ 11 h 160"/>
              <a:gd name="T26" fmla="*/ 64 w 122"/>
              <a:gd name="T27" fmla="*/ 7 h 160"/>
              <a:gd name="T28" fmla="*/ 91 w 122"/>
              <a:gd name="T29" fmla="*/ 38 h 160"/>
              <a:gd name="T30" fmla="*/ 55 w 122"/>
              <a:gd name="T31" fmla="*/ 33 h 160"/>
              <a:gd name="T32" fmla="*/ 49 w 122"/>
              <a:gd name="T33" fmla="*/ 29 h 160"/>
              <a:gd name="T34" fmla="*/ 40 w 122"/>
              <a:gd name="T35" fmla="*/ 30 h 160"/>
              <a:gd name="T36" fmla="*/ 47 w 122"/>
              <a:gd name="T37" fmla="*/ 11 h 160"/>
              <a:gd name="T38" fmla="*/ 35 w 122"/>
              <a:gd name="T39" fmla="*/ 52 h 160"/>
              <a:gd name="T40" fmla="*/ 47 w 122"/>
              <a:gd name="T41" fmla="*/ 38 h 160"/>
              <a:gd name="T42" fmla="*/ 79 w 122"/>
              <a:gd name="T43" fmla="*/ 41 h 160"/>
              <a:gd name="T44" fmla="*/ 87 w 122"/>
              <a:gd name="T45" fmla="*/ 46 h 160"/>
              <a:gd name="T46" fmla="*/ 44 w 122"/>
              <a:gd name="T47" fmla="*/ 73 h 160"/>
              <a:gd name="T48" fmla="*/ 61 w 122"/>
              <a:gd name="T49" fmla="*/ 90 h 160"/>
              <a:gd name="T50" fmla="*/ 80 w 122"/>
              <a:gd name="T51" fmla="*/ 105 h 160"/>
              <a:gd name="T52" fmla="*/ 61 w 122"/>
              <a:gd name="T53" fmla="*/ 132 h 160"/>
              <a:gd name="T54" fmla="*/ 41 w 122"/>
              <a:gd name="T55" fmla="*/ 105 h 160"/>
              <a:gd name="T56" fmla="*/ 115 w 122"/>
              <a:gd name="T57" fmla="*/ 153 h 160"/>
              <a:gd name="T58" fmla="*/ 35 w 122"/>
              <a:gd name="T59" fmla="*/ 153 h 160"/>
              <a:gd name="T60" fmla="*/ 7 w 122"/>
              <a:gd name="T61" fmla="*/ 129 h 160"/>
              <a:gd name="T62" fmla="*/ 35 w 122"/>
              <a:gd name="T63" fmla="*/ 109 h 160"/>
              <a:gd name="T64" fmla="*/ 61 w 122"/>
              <a:gd name="T65" fmla="*/ 140 h 160"/>
              <a:gd name="T66" fmla="*/ 67 w 122"/>
              <a:gd name="T67" fmla="*/ 136 h 160"/>
              <a:gd name="T68" fmla="*/ 97 w 122"/>
              <a:gd name="T69" fmla="*/ 111 h 160"/>
              <a:gd name="T70" fmla="*/ 115 w 122"/>
              <a:gd name="T71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2" h="160">
                <a:moveTo>
                  <a:pt x="98" y="104"/>
                </a:moveTo>
                <a:cubicBezTo>
                  <a:pt x="98" y="104"/>
                  <a:pt x="79" y="104"/>
                  <a:pt x="77" y="85"/>
                </a:cubicBezTo>
                <a:cubicBezTo>
                  <a:pt x="80" y="83"/>
                  <a:pt x="82" y="80"/>
                  <a:pt x="85" y="76"/>
                </a:cubicBezTo>
                <a:cubicBezTo>
                  <a:pt x="90" y="70"/>
                  <a:pt x="93" y="62"/>
                  <a:pt x="94" y="53"/>
                </a:cubicBezTo>
                <a:cubicBezTo>
                  <a:pt x="94" y="53"/>
                  <a:pt x="95" y="52"/>
                  <a:pt x="95" y="52"/>
                </a:cubicBezTo>
                <a:cubicBezTo>
                  <a:pt x="97" y="47"/>
                  <a:pt x="98" y="42"/>
                  <a:pt x="98" y="37"/>
                </a:cubicBezTo>
                <a:cubicBezTo>
                  <a:pt x="98" y="16"/>
                  <a:pt x="83" y="0"/>
                  <a:pt x="64" y="0"/>
                </a:cubicBezTo>
                <a:cubicBezTo>
                  <a:pt x="59" y="0"/>
                  <a:pt x="54" y="1"/>
                  <a:pt x="50" y="3"/>
                </a:cubicBezTo>
                <a:cubicBezTo>
                  <a:pt x="48" y="3"/>
                  <a:pt x="46" y="4"/>
                  <a:pt x="45" y="4"/>
                </a:cubicBezTo>
                <a:cubicBezTo>
                  <a:pt x="37" y="6"/>
                  <a:pt x="31" y="12"/>
                  <a:pt x="27" y="20"/>
                </a:cubicBezTo>
                <a:cubicBezTo>
                  <a:pt x="24" y="28"/>
                  <a:pt x="23" y="37"/>
                  <a:pt x="25" y="46"/>
                </a:cubicBezTo>
                <a:cubicBezTo>
                  <a:pt x="26" y="48"/>
                  <a:pt x="26" y="50"/>
                  <a:pt x="27" y="52"/>
                </a:cubicBezTo>
                <a:cubicBezTo>
                  <a:pt x="27" y="52"/>
                  <a:pt x="28" y="53"/>
                  <a:pt x="28" y="53"/>
                </a:cubicBezTo>
                <a:cubicBezTo>
                  <a:pt x="30" y="67"/>
                  <a:pt x="36" y="78"/>
                  <a:pt x="45" y="85"/>
                </a:cubicBezTo>
                <a:cubicBezTo>
                  <a:pt x="42" y="104"/>
                  <a:pt x="24" y="104"/>
                  <a:pt x="24" y="104"/>
                </a:cubicBezTo>
                <a:cubicBezTo>
                  <a:pt x="11" y="104"/>
                  <a:pt x="0" y="115"/>
                  <a:pt x="0" y="129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35" y="160"/>
                  <a:pt x="35" y="160"/>
                  <a:pt x="35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0" y="160"/>
                  <a:pt x="122" y="158"/>
                  <a:pt x="122" y="156"/>
                </a:cubicBezTo>
                <a:cubicBezTo>
                  <a:pt x="122" y="129"/>
                  <a:pt x="122" y="129"/>
                  <a:pt x="122" y="129"/>
                </a:cubicBezTo>
                <a:cubicBezTo>
                  <a:pt x="122" y="115"/>
                  <a:pt x="111" y="104"/>
                  <a:pt x="98" y="104"/>
                </a:cubicBezTo>
                <a:close/>
                <a:moveTo>
                  <a:pt x="47" y="11"/>
                </a:moveTo>
                <a:cubicBezTo>
                  <a:pt x="48" y="11"/>
                  <a:pt x="50" y="11"/>
                  <a:pt x="51" y="11"/>
                </a:cubicBezTo>
                <a:cubicBezTo>
                  <a:pt x="51" y="10"/>
                  <a:pt x="52" y="10"/>
                  <a:pt x="52" y="10"/>
                </a:cubicBezTo>
                <a:cubicBezTo>
                  <a:pt x="56" y="8"/>
                  <a:pt x="60" y="7"/>
                  <a:pt x="64" y="7"/>
                </a:cubicBezTo>
                <a:cubicBezTo>
                  <a:pt x="79" y="7"/>
                  <a:pt x="91" y="20"/>
                  <a:pt x="91" y="37"/>
                </a:cubicBezTo>
                <a:cubicBezTo>
                  <a:pt x="91" y="37"/>
                  <a:pt x="91" y="38"/>
                  <a:pt x="91" y="38"/>
                </a:cubicBezTo>
                <a:cubicBezTo>
                  <a:pt x="88" y="35"/>
                  <a:pt x="84" y="33"/>
                  <a:pt x="79" y="33"/>
                </a:cubicBezTo>
                <a:cubicBezTo>
                  <a:pt x="55" y="33"/>
                  <a:pt x="55" y="33"/>
                  <a:pt x="55" y="33"/>
                </a:cubicBezTo>
                <a:cubicBezTo>
                  <a:pt x="53" y="33"/>
                  <a:pt x="52" y="33"/>
                  <a:pt x="51" y="32"/>
                </a:cubicBezTo>
                <a:cubicBezTo>
                  <a:pt x="50" y="31"/>
                  <a:pt x="49" y="30"/>
                  <a:pt x="49" y="29"/>
                </a:cubicBezTo>
                <a:cubicBezTo>
                  <a:pt x="48" y="27"/>
                  <a:pt x="46" y="26"/>
                  <a:pt x="44" y="26"/>
                </a:cubicBezTo>
                <a:cubicBezTo>
                  <a:pt x="42" y="27"/>
                  <a:pt x="41" y="28"/>
                  <a:pt x="40" y="30"/>
                </a:cubicBezTo>
                <a:cubicBezTo>
                  <a:pt x="39" y="35"/>
                  <a:pt x="36" y="40"/>
                  <a:pt x="32" y="44"/>
                </a:cubicBezTo>
                <a:cubicBezTo>
                  <a:pt x="28" y="29"/>
                  <a:pt x="35" y="15"/>
                  <a:pt x="47" y="11"/>
                </a:cubicBezTo>
                <a:close/>
                <a:moveTo>
                  <a:pt x="44" y="73"/>
                </a:moveTo>
                <a:cubicBezTo>
                  <a:pt x="39" y="68"/>
                  <a:pt x="36" y="60"/>
                  <a:pt x="35" y="52"/>
                </a:cubicBezTo>
                <a:cubicBezTo>
                  <a:pt x="39" y="48"/>
                  <a:pt x="43" y="42"/>
                  <a:pt x="45" y="37"/>
                </a:cubicBezTo>
                <a:cubicBezTo>
                  <a:pt x="46" y="37"/>
                  <a:pt x="46" y="38"/>
                  <a:pt x="47" y="38"/>
                </a:cubicBezTo>
                <a:cubicBezTo>
                  <a:pt x="49" y="40"/>
                  <a:pt x="52" y="41"/>
                  <a:pt x="55" y="41"/>
                </a:cubicBezTo>
                <a:cubicBezTo>
                  <a:pt x="79" y="41"/>
                  <a:pt x="79" y="41"/>
                  <a:pt x="79" y="41"/>
                </a:cubicBezTo>
                <a:cubicBezTo>
                  <a:pt x="83" y="41"/>
                  <a:pt x="86" y="43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66"/>
                  <a:pt x="75" y="83"/>
                  <a:pt x="61" y="83"/>
                </a:cubicBezTo>
                <a:cubicBezTo>
                  <a:pt x="55" y="83"/>
                  <a:pt x="48" y="79"/>
                  <a:pt x="44" y="73"/>
                </a:cubicBezTo>
                <a:close/>
                <a:moveTo>
                  <a:pt x="52" y="88"/>
                </a:moveTo>
                <a:cubicBezTo>
                  <a:pt x="55" y="89"/>
                  <a:pt x="58" y="90"/>
                  <a:pt x="61" y="90"/>
                </a:cubicBezTo>
                <a:cubicBezTo>
                  <a:pt x="64" y="90"/>
                  <a:pt x="67" y="89"/>
                  <a:pt x="70" y="88"/>
                </a:cubicBezTo>
                <a:cubicBezTo>
                  <a:pt x="71" y="95"/>
                  <a:pt x="75" y="101"/>
                  <a:pt x="80" y="105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61" y="132"/>
                  <a:pt x="61" y="132"/>
                  <a:pt x="61" y="132"/>
                </a:cubicBezTo>
                <a:cubicBezTo>
                  <a:pt x="61" y="132"/>
                  <a:pt x="61" y="132"/>
                  <a:pt x="60" y="132"/>
                </a:cubicBezTo>
                <a:cubicBezTo>
                  <a:pt x="41" y="105"/>
                  <a:pt x="41" y="105"/>
                  <a:pt x="41" y="105"/>
                </a:cubicBezTo>
                <a:cubicBezTo>
                  <a:pt x="47" y="101"/>
                  <a:pt x="51" y="95"/>
                  <a:pt x="52" y="88"/>
                </a:cubicBezTo>
                <a:close/>
                <a:moveTo>
                  <a:pt x="115" y="153"/>
                </a:moveTo>
                <a:cubicBezTo>
                  <a:pt x="87" y="153"/>
                  <a:pt x="87" y="153"/>
                  <a:pt x="87" y="153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7" y="153"/>
                  <a:pt x="7" y="153"/>
                  <a:pt x="7" y="153"/>
                </a:cubicBezTo>
                <a:cubicBezTo>
                  <a:pt x="7" y="129"/>
                  <a:pt x="7" y="129"/>
                  <a:pt x="7" y="129"/>
                </a:cubicBezTo>
                <a:cubicBezTo>
                  <a:pt x="7" y="119"/>
                  <a:pt x="15" y="111"/>
                  <a:pt x="25" y="111"/>
                </a:cubicBezTo>
                <a:cubicBezTo>
                  <a:pt x="25" y="111"/>
                  <a:pt x="31" y="111"/>
                  <a:pt x="35" y="109"/>
                </a:cubicBezTo>
                <a:cubicBezTo>
                  <a:pt x="55" y="136"/>
                  <a:pt x="55" y="136"/>
                  <a:pt x="55" y="136"/>
                </a:cubicBezTo>
                <a:cubicBezTo>
                  <a:pt x="56" y="138"/>
                  <a:pt x="58" y="140"/>
                  <a:pt x="61" y="140"/>
                </a:cubicBezTo>
                <a:cubicBezTo>
                  <a:pt x="61" y="140"/>
                  <a:pt x="61" y="140"/>
                  <a:pt x="61" y="140"/>
                </a:cubicBezTo>
                <a:cubicBezTo>
                  <a:pt x="63" y="140"/>
                  <a:pt x="66" y="138"/>
                  <a:pt x="67" y="136"/>
                </a:cubicBezTo>
                <a:cubicBezTo>
                  <a:pt x="87" y="109"/>
                  <a:pt x="87" y="109"/>
                  <a:pt x="87" y="109"/>
                </a:cubicBezTo>
                <a:cubicBezTo>
                  <a:pt x="92" y="111"/>
                  <a:pt x="97" y="111"/>
                  <a:pt x="97" y="111"/>
                </a:cubicBezTo>
                <a:cubicBezTo>
                  <a:pt x="107" y="111"/>
                  <a:pt x="115" y="119"/>
                  <a:pt x="115" y="129"/>
                </a:cubicBezTo>
                <a:lnTo>
                  <a:pt x="115" y="1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3" name="Freeform 154">
            <a:extLst>
              <a:ext uri="{FF2B5EF4-FFF2-40B4-BE49-F238E27FC236}">
                <a16:creationId xmlns:a16="http://schemas.microsoft.com/office/drawing/2014/main" id="{D7FE0642-A97C-4713-8F5D-B323F09D02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409503" y="2389229"/>
            <a:ext cx="330042" cy="454462"/>
          </a:xfrm>
          <a:custGeom>
            <a:avLst/>
            <a:gdLst>
              <a:gd name="T0" fmla="*/ 74 w 117"/>
              <a:gd name="T1" fmla="*/ 88 h 160"/>
              <a:gd name="T2" fmla="*/ 88 w 117"/>
              <a:gd name="T3" fmla="*/ 70 h 160"/>
              <a:gd name="T4" fmla="*/ 92 w 117"/>
              <a:gd name="T5" fmla="*/ 73 h 160"/>
              <a:gd name="T6" fmla="*/ 104 w 117"/>
              <a:gd name="T7" fmla="*/ 43 h 160"/>
              <a:gd name="T8" fmla="*/ 69 w 117"/>
              <a:gd name="T9" fmla="*/ 3 h 160"/>
              <a:gd name="T10" fmla="*/ 52 w 117"/>
              <a:gd name="T11" fmla="*/ 0 h 160"/>
              <a:gd name="T12" fmla="*/ 15 w 117"/>
              <a:gd name="T13" fmla="*/ 48 h 160"/>
              <a:gd name="T14" fmla="*/ 20 w 117"/>
              <a:gd name="T15" fmla="*/ 69 h 160"/>
              <a:gd name="T16" fmla="*/ 26 w 117"/>
              <a:gd name="T17" fmla="*/ 69 h 160"/>
              <a:gd name="T18" fmla="*/ 28 w 117"/>
              <a:gd name="T19" fmla="*/ 66 h 160"/>
              <a:gd name="T20" fmla="*/ 43 w 117"/>
              <a:gd name="T21" fmla="*/ 88 h 160"/>
              <a:gd name="T22" fmla="*/ 0 w 117"/>
              <a:gd name="T23" fmla="*/ 130 h 160"/>
              <a:gd name="T24" fmla="*/ 4 w 117"/>
              <a:gd name="T25" fmla="*/ 160 h 160"/>
              <a:gd name="T26" fmla="*/ 117 w 117"/>
              <a:gd name="T27" fmla="*/ 156 h 160"/>
              <a:gd name="T28" fmla="*/ 94 w 117"/>
              <a:gd name="T29" fmla="*/ 106 h 160"/>
              <a:gd name="T30" fmla="*/ 24 w 117"/>
              <a:gd name="T31" fmla="*/ 60 h 160"/>
              <a:gd name="T32" fmla="*/ 22 w 117"/>
              <a:gd name="T33" fmla="*/ 48 h 160"/>
              <a:gd name="T34" fmla="*/ 52 w 117"/>
              <a:gd name="T35" fmla="*/ 7 h 160"/>
              <a:gd name="T36" fmla="*/ 67 w 117"/>
              <a:gd name="T37" fmla="*/ 10 h 160"/>
              <a:gd name="T38" fmla="*/ 88 w 117"/>
              <a:gd name="T39" fmla="*/ 20 h 160"/>
              <a:gd name="T40" fmla="*/ 94 w 117"/>
              <a:gd name="T41" fmla="*/ 59 h 160"/>
              <a:gd name="T42" fmla="*/ 71 w 117"/>
              <a:gd name="T43" fmla="*/ 34 h 160"/>
              <a:gd name="T44" fmla="*/ 67 w 117"/>
              <a:gd name="T45" fmla="*/ 36 h 160"/>
              <a:gd name="T46" fmla="*/ 51 w 117"/>
              <a:gd name="T47" fmla="*/ 48 h 160"/>
              <a:gd name="T48" fmla="*/ 38 w 117"/>
              <a:gd name="T49" fmla="*/ 50 h 160"/>
              <a:gd name="T50" fmla="*/ 34 w 117"/>
              <a:gd name="T51" fmla="*/ 60 h 160"/>
              <a:gd name="T52" fmla="*/ 49 w 117"/>
              <a:gd name="T53" fmla="*/ 55 h 160"/>
              <a:gd name="T54" fmla="*/ 71 w 117"/>
              <a:gd name="T55" fmla="*/ 44 h 160"/>
              <a:gd name="T56" fmla="*/ 83 w 117"/>
              <a:gd name="T57" fmla="*/ 54 h 160"/>
              <a:gd name="T58" fmla="*/ 75 w 117"/>
              <a:gd name="T59" fmla="*/ 77 h 160"/>
              <a:gd name="T60" fmla="*/ 34 w 117"/>
              <a:gd name="T61" fmla="*/ 60 h 160"/>
              <a:gd name="T62" fmla="*/ 58 w 117"/>
              <a:gd name="T63" fmla="*/ 93 h 160"/>
              <a:gd name="T64" fmla="*/ 81 w 117"/>
              <a:gd name="T65" fmla="*/ 110 h 160"/>
              <a:gd name="T66" fmla="*/ 36 w 117"/>
              <a:gd name="T67" fmla="*/ 110 h 160"/>
              <a:gd name="T68" fmla="*/ 7 w 117"/>
              <a:gd name="T69" fmla="*/ 153 h 160"/>
              <a:gd name="T70" fmla="*/ 24 w 117"/>
              <a:gd name="T71" fmla="*/ 113 h 160"/>
              <a:gd name="T72" fmla="*/ 58 w 117"/>
              <a:gd name="T73" fmla="*/ 135 h 160"/>
              <a:gd name="T74" fmla="*/ 93 w 117"/>
              <a:gd name="T75" fmla="*/ 113 h 160"/>
              <a:gd name="T76" fmla="*/ 110 w 117"/>
              <a:gd name="T77" fmla="*/ 15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7" h="160">
                <a:moveTo>
                  <a:pt x="94" y="106"/>
                </a:moveTo>
                <a:cubicBezTo>
                  <a:pt x="94" y="106"/>
                  <a:pt x="76" y="106"/>
                  <a:pt x="74" y="88"/>
                </a:cubicBezTo>
                <a:cubicBezTo>
                  <a:pt x="80" y="83"/>
                  <a:pt x="85" y="76"/>
                  <a:pt x="88" y="67"/>
                </a:cubicBezTo>
                <a:cubicBezTo>
                  <a:pt x="88" y="68"/>
                  <a:pt x="88" y="69"/>
                  <a:pt x="88" y="70"/>
                </a:cubicBezTo>
                <a:cubicBezTo>
                  <a:pt x="88" y="71"/>
                  <a:pt x="89" y="73"/>
                  <a:pt x="91" y="73"/>
                </a:cubicBezTo>
                <a:cubicBezTo>
                  <a:pt x="91" y="73"/>
                  <a:pt x="92" y="73"/>
                  <a:pt x="92" y="73"/>
                </a:cubicBezTo>
                <a:cubicBezTo>
                  <a:pt x="93" y="73"/>
                  <a:pt x="94" y="73"/>
                  <a:pt x="95" y="72"/>
                </a:cubicBezTo>
                <a:cubicBezTo>
                  <a:pt x="101" y="64"/>
                  <a:pt x="104" y="54"/>
                  <a:pt x="104" y="43"/>
                </a:cubicBezTo>
                <a:cubicBezTo>
                  <a:pt x="103" y="32"/>
                  <a:pt x="100" y="22"/>
                  <a:pt x="93" y="15"/>
                </a:cubicBezTo>
                <a:cubicBezTo>
                  <a:pt x="87" y="7"/>
                  <a:pt x="78" y="3"/>
                  <a:pt x="69" y="3"/>
                </a:cubicBezTo>
                <a:cubicBezTo>
                  <a:pt x="69" y="3"/>
                  <a:pt x="67" y="3"/>
                  <a:pt x="67" y="3"/>
                </a:cubicBezTo>
                <a:cubicBezTo>
                  <a:pt x="62" y="1"/>
                  <a:pt x="57" y="0"/>
                  <a:pt x="52" y="0"/>
                </a:cubicBezTo>
                <a:cubicBezTo>
                  <a:pt x="42" y="0"/>
                  <a:pt x="32" y="6"/>
                  <a:pt x="25" y="15"/>
                </a:cubicBezTo>
                <a:cubicBezTo>
                  <a:pt x="18" y="24"/>
                  <a:pt x="14" y="36"/>
                  <a:pt x="15" y="48"/>
                </a:cubicBezTo>
                <a:cubicBezTo>
                  <a:pt x="15" y="50"/>
                  <a:pt x="15" y="52"/>
                  <a:pt x="15" y="54"/>
                </a:cubicBezTo>
                <a:cubicBezTo>
                  <a:pt x="16" y="59"/>
                  <a:pt x="17" y="64"/>
                  <a:pt x="20" y="69"/>
                </a:cubicBezTo>
                <a:cubicBezTo>
                  <a:pt x="20" y="70"/>
                  <a:pt x="21" y="71"/>
                  <a:pt x="23" y="71"/>
                </a:cubicBezTo>
                <a:cubicBezTo>
                  <a:pt x="24" y="71"/>
                  <a:pt x="25" y="70"/>
                  <a:pt x="26" y="69"/>
                </a:cubicBezTo>
                <a:cubicBezTo>
                  <a:pt x="26" y="68"/>
                  <a:pt x="27" y="67"/>
                  <a:pt x="28" y="67"/>
                </a:cubicBezTo>
                <a:cubicBezTo>
                  <a:pt x="28" y="66"/>
                  <a:pt x="28" y="66"/>
                  <a:pt x="28" y="66"/>
                </a:cubicBezTo>
                <a:cubicBezTo>
                  <a:pt x="30" y="72"/>
                  <a:pt x="33" y="78"/>
                  <a:pt x="38" y="83"/>
                </a:cubicBezTo>
                <a:cubicBezTo>
                  <a:pt x="39" y="85"/>
                  <a:pt x="41" y="86"/>
                  <a:pt x="43" y="88"/>
                </a:cubicBezTo>
                <a:cubicBezTo>
                  <a:pt x="40" y="107"/>
                  <a:pt x="23" y="106"/>
                  <a:pt x="23" y="106"/>
                </a:cubicBezTo>
                <a:cubicBezTo>
                  <a:pt x="10" y="106"/>
                  <a:pt x="0" y="117"/>
                  <a:pt x="0" y="13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58"/>
                  <a:pt x="2" y="160"/>
                  <a:pt x="4" y="160"/>
                </a:cubicBezTo>
                <a:cubicBezTo>
                  <a:pt x="113" y="160"/>
                  <a:pt x="113" y="160"/>
                  <a:pt x="113" y="160"/>
                </a:cubicBezTo>
                <a:cubicBezTo>
                  <a:pt x="115" y="160"/>
                  <a:pt x="117" y="158"/>
                  <a:pt x="117" y="156"/>
                </a:cubicBezTo>
                <a:cubicBezTo>
                  <a:pt x="117" y="130"/>
                  <a:pt x="117" y="130"/>
                  <a:pt x="117" y="130"/>
                </a:cubicBezTo>
                <a:cubicBezTo>
                  <a:pt x="117" y="117"/>
                  <a:pt x="107" y="106"/>
                  <a:pt x="94" y="106"/>
                </a:cubicBezTo>
                <a:close/>
                <a:moveTo>
                  <a:pt x="28" y="56"/>
                </a:moveTo>
                <a:cubicBezTo>
                  <a:pt x="28" y="56"/>
                  <a:pt x="25" y="58"/>
                  <a:pt x="24" y="60"/>
                </a:cubicBezTo>
                <a:cubicBezTo>
                  <a:pt x="23" y="57"/>
                  <a:pt x="23" y="55"/>
                  <a:pt x="22" y="53"/>
                </a:cubicBezTo>
                <a:cubicBezTo>
                  <a:pt x="22" y="51"/>
                  <a:pt x="22" y="50"/>
                  <a:pt x="22" y="48"/>
                </a:cubicBezTo>
                <a:cubicBezTo>
                  <a:pt x="22" y="37"/>
                  <a:pt x="25" y="27"/>
                  <a:pt x="31" y="19"/>
                </a:cubicBezTo>
                <a:cubicBezTo>
                  <a:pt x="36" y="12"/>
                  <a:pt x="44" y="8"/>
                  <a:pt x="52" y="7"/>
                </a:cubicBezTo>
                <a:cubicBezTo>
                  <a:pt x="53" y="7"/>
                  <a:pt x="59" y="7"/>
                  <a:pt x="65" y="10"/>
                </a:cubicBezTo>
                <a:cubicBezTo>
                  <a:pt x="65" y="10"/>
                  <a:pt x="66" y="10"/>
                  <a:pt x="67" y="10"/>
                </a:cubicBezTo>
                <a:cubicBezTo>
                  <a:pt x="67" y="10"/>
                  <a:pt x="69" y="10"/>
                  <a:pt x="69" y="10"/>
                </a:cubicBezTo>
                <a:cubicBezTo>
                  <a:pt x="76" y="10"/>
                  <a:pt x="83" y="14"/>
                  <a:pt x="88" y="20"/>
                </a:cubicBezTo>
                <a:cubicBezTo>
                  <a:pt x="93" y="26"/>
                  <a:pt x="96" y="34"/>
                  <a:pt x="97" y="43"/>
                </a:cubicBezTo>
                <a:cubicBezTo>
                  <a:pt x="97" y="49"/>
                  <a:pt x="96" y="54"/>
                  <a:pt x="94" y="59"/>
                </a:cubicBezTo>
                <a:cubicBezTo>
                  <a:pt x="93" y="57"/>
                  <a:pt x="92" y="56"/>
                  <a:pt x="92" y="54"/>
                </a:cubicBezTo>
                <a:cubicBezTo>
                  <a:pt x="87" y="45"/>
                  <a:pt x="80" y="38"/>
                  <a:pt x="71" y="34"/>
                </a:cubicBezTo>
                <a:cubicBezTo>
                  <a:pt x="71" y="34"/>
                  <a:pt x="70" y="34"/>
                  <a:pt x="69" y="34"/>
                </a:cubicBezTo>
                <a:cubicBezTo>
                  <a:pt x="68" y="34"/>
                  <a:pt x="67" y="35"/>
                  <a:pt x="67" y="36"/>
                </a:cubicBezTo>
                <a:cubicBezTo>
                  <a:pt x="66" y="38"/>
                  <a:pt x="65" y="39"/>
                  <a:pt x="64" y="41"/>
                </a:cubicBezTo>
                <a:cubicBezTo>
                  <a:pt x="62" y="45"/>
                  <a:pt x="57" y="48"/>
                  <a:pt x="51" y="48"/>
                </a:cubicBezTo>
                <a:cubicBezTo>
                  <a:pt x="51" y="48"/>
                  <a:pt x="50" y="48"/>
                  <a:pt x="49" y="48"/>
                </a:cubicBezTo>
                <a:cubicBezTo>
                  <a:pt x="45" y="48"/>
                  <a:pt x="41" y="49"/>
                  <a:pt x="38" y="50"/>
                </a:cubicBezTo>
                <a:cubicBezTo>
                  <a:pt x="34" y="51"/>
                  <a:pt x="31" y="53"/>
                  <a:pt x="28" y="56"/>
                </a:cubicBezTo>
                <a:close/>
                <a:moveTo>
                  <a:pt x="34" y="60"/>
                </a:moveTo>
                <a:cubicBezTo>
                  <a:pt x="36" y="59"/>
                  <a:pt x="38" y="58"/>
                  <a:pt x="40" y="57"/>
                </a:cubicBezTo>
                <a:cubicBezTo>
                  <a:pt x="43" y="56"/>
                  <a:pt x="46" y="55"/>
                  <a:pt x="49" y="55"/>
                </a:cubicBezTo>
                <a:cubicBezTo>
                  <a:pt x="50" y="55"/>
                  <a:pt x="52" y="55"/>
                  <a:pt x="52" y="55"/>
                </a:cubicBezTo>
                <a:cubicBezTo>
                  <a:pt x="60" y="55"/>
                  <a:pt x="67" y="51"/>
                  <a:pt x="71" y="44"/>
                </a:cubicBezTo>
                <a:cubicBezTo>
                  <a:pt x="71" y="44"/>
                  <a:pt x="72" y="43"/>
                  <a:pt x="72" y="42"/>
                </a:cubicBezTo>
                <a:cubicBezTo>
                  <a:pt x="77" y="45"/>
                  <a:pt x="81" y="49"/>
                  <a:pt x="83" y="54"/>
                </a:cubicBezTo>
                <a:cubicBezTo>
                  <a:pt x="83" y="54"/>
                  <a:pt x="83" y="54"/>
                  <a:pt x="83" y="54"/>
                </a:cubicBezTo>
                <a:cubicBezTo>
                  <a:pt x="83" y="63"/>
                  <a:pt x="80" y="71"/>
                  <a:pt x="75" y="77"/>
                </a:cubicBezTo>
                <a:cubicBezTo>
                  <a:pt x="70" y="82"/>
                  <a:pt x="64" y="86"/>
                  <a:pt x="58" y="86"/>
                </a:cubicBezTo>
                <a:cubicBezTo>
                  <a:pt x="47" y="86"/>
                  <a:pt x="37" y="75"/>
                  <a:pt x="34" y="60"/>
                </a:cubicBezTo>
                <a:close/>
                <a:moveTo>
                  <a:pt x="50" y="91"/>
                </a:moveTo>
                <a:cubicBezTo>
                  <a:pt x="53" y="92"/>
                  <a:pt x="56" y="93"/>
                  <a:pt x="58" y="93"/>
                </a:cubicBezTo>
                <a:cubicBezTo>
                  <a:pt x="61" y="93"/>
                  <a:pt x="64" y="92"/>
                  <a:pt x="67" y="91"/>
                </a:cubicBezTo>
                <a:cubicBezTo>
                  <a:pt x="69" y="99"/>
                  <a:pt x="74" y="106"/>
                  <a:pt x="81" y="110"/>
                </a:cubicBezTo>
                <a:cubicBezTo>
                  <a:pt x="78" y="120"/>
                  <a:pt x="69" y="127"/>
                  <a:pt x="58" y="127"/>
                </a:cubicBezTo>
                <a:cubicBezTo>
                  <a:pt x="48" y="127"/>
                  <a:pt x="39" y="120"/>
                  <a:pt x="36" y="110"/>
                </a:cubicBezTo>
                <a:cubicBezTo>
                  <a:pt x="43" y="106"/>
                  <a:pt x="48" y="99"/>
                  <a:pt x="50" y="91"/>
                </a:cubicBezTo>
                <a:close/>
                <a:moveTo>
                  <a:pt x="7" y="153"/>
                </a:moveTo>
                <a:cubicBezTo>
                  <a:pt x="7" y="130"/>
                  <a:pt x="7" y="130"/>
                  <a:pt x="7" y="130"/>
                </a:cubicBezTo>
                <a:cubicBezTo>
                  <a:pt x="7" y="121"/>
                  <a:pt x="15" y="113"/>
                  <a:pt x="24" y="113"/>
                </a:cubicBezTo>
                <a:cubicBezTo>
                  <a:pt x="24" y="113"/>
                  <a:pt x="27" y="113"/>
                  <a:pt x="29" y="112"/>
                </a:cubicBezTo>
                <a:cubicBezTo>
                  <a:pt x="33" y="125"/>
                  <a:pt x="45" y="135"/>
                  <a:pt x="58" y="135"/>
                </a:cubicBezTo>
                <a:cubicBezTo>
                  <a:pt x="72" y="135"/>
                  <a:pt x="84" y="125"/>
                  <a:pt x="88" y="112"/>
                </a:cubicBezTo>
                <a:cubicBezTo>
                  <a:pt x="90" y="113"/>
                  <a:pt x="93" y="113"/>
                  <a:pt x="93" y="113"/>
                </a:cubicBezTo>
                <a:cubicBezTo>
                  <a:pt x="102" y="113"/>
                  <a:pt x="110" y="121"/>
                  <a:pt x="110" y="130"/>
                </a:cubicBezTo>
                <a:cubicBezTo>
                  <a:pt x="110" y="153"/>
                  <a:pt x="110" y="153"/>
                  <a:pt x="110" y="153"/>
                </a:cubicBezTo>
                <a:lnTo>
                  <a:pt x="7" y="15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4" name="Freeform 155">
            <a:extLst>
              <a:ext uri="{FF2B5EF4-FFF2-40B4-BE49-F238E27FC236}">
                <a16:creationId xmlns:a16="http://schemas.microsoft.com/office/drawing/2014/main" id="{C1D7EDD4-2C4E-4032-A18C-74BAFAEAA54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2900006"/>
            <a:ext cx="450533" cy="454462"/>
          </a:xfrm>
          <a:custGeom>
            <a:avLst/>
            <a:gdLst>
              <a:gd name="T0" fmla="*/ 132 w 160"/>
              <a:gd name="T1" fmla="*/ 0 h 160"/>
              <a:gd name="T2" fmla="*/ 79 w 160"/>
              <a:gd name="T3" fmla="*/ 2 h 160"/>
              <a:gd name="T4" fmla="*/ 79 w 160"/>
              <a:gd name="T5" fmla="*/ 160 h 160"/>
              <a:gd name="T6" fmla="*/ 151 w 160"/>
              <a:gd name="T7" fmla="*/ 49 h 160"/>
              <a:gd name="T8" fmla="*/ 132 w 160"/>
              <a:gd name="T9" fmla="*/ 8 h 160"/>
              <a:gd name="T10" fmla="*/ 132 w 160"/>
              <a:gd name="T11" fmla="*/ 48 h 160"/>
              <a:gd name="T12" fmla="*/ 132 w 160"/>
              <a:gd name="T13" fmla="*/ 8 h 160"/>
              <a:gd name="T14" fmla="*/ 8 w 160"/>
              <a:gd name="T15" fmla="*/ 81 h 160"/>
              <a:gd name="T16" fmla="*/ 107 w 160"/>
              <a:gd name="T17" fmla="*/ 16 h 160"/>
              <a:gd name="T18" fmla="*/ 132 w 160"/>
              <a:gd name="T19" fmla="*/ 56 h 160"/>
              <a:gd name="T20" fmla="*/ 150 w 160"/>
              <a:gd name="T21" fmla="*/ 81 h 160"/>
              <a:gd name="T22" fmla="*/ 142 w 160"/>
              <a:gd name="T23" fmla="*/ 24 h 160"/>
              <a:gd name="T24" fmla="*/ 118 w 160"/>
              <a:gd name="T25" fmla="*/ 28 h 160"/>
              <a:gd name="T26" fmla="*/ 142 w 160"/>
              <a:gd name="T27" fmla="*/ 32 h 160"/>
              <a:gd name="T28" fmla="*/ 142 w 160"/>
              <a:gd name="T29" fmla="*/ 24 h 160"/>
              <a:gd name="T30" fmla="*/ 91 w 160"/>
              <a:gd name="T31" fmla="*/ 85 h 160"/>
              <a:gd name="T32" fmla="*/ 102 w 160"/>
              <a:gd name="T33" fmla="*/ 65 h 160"/>
              <a:gd name="T34" fmla="*/ 104 w 160"/>
              <a:gd name="T35" fmla="*/ 54 h 160"/>
              <a:gd name="T36" fmla="*/ 71 w 160"/>
              <a:gd name="T37" fmla="*/ 31 h 160"/>
              <a:gd name="T38" fmla="*/ 54 w 160"/>
              <a:gd name="T39" fmla="*/ 60 h 160"/>
              <a:gd name="T40" fmla="*/ 56 w 160"/>
              <a:gd name="T41" fmla="*/ 65 h 160"/>
              <a:gd name="T42" fmla="*/ 55 w 160"/>
              <a:gd name="T43" fmla="*/ 95 h 160"/>
              <a:gd name="T44" fmla="*/ 38 w 160"/>
              <a:gd name="T45" fmla="*/ 124 h 160"/>
              <a:gd name="T46" fmla="*/ 112 w 160"/>
              <a:gd name="T47" fmla="*/ 132 h 160"/>
              <a:gd name="T48" fmla="*/ 120 w 160"/>
              <a:gd name="T49" fmla="*/ 113 h 160"/>
              <a:gd name="T50" fmla="*/ 70 w 160"/>
              <a:gd name="T51" fmla="*/ 38 h 160"/>
              <a:gd name="T52" fmla="*/ 74 w 160"/>
              <a:gd name="T53" fmla="*/ 37 h 160"/>
              <a:gd name="T54" fmla="*/ 97 w 160"/>
              <a:gd name="T55" fmla="*/ 52 h 160"/>
              <a:gd name="T56" fmla="*/ 75 w 160"/>
              <a:gd name="T57" fmla="*/ 50 h 160"/>
              <a:gd name="T58" fmla="*/ 72 w 160"/>
              <a:gd name="T59" fmla="*/ 48 h 160"/>
              <a:gd name="T60" fmla="*/ 64 w 160"/>
              <a:gd name="T61" fmla="*/ 49 h 160"/>
              <a:gd name="T62" fmla="*/ 70 w 160"/>
              <a:gd name="T63" fmla="*/ 38 h 160"/>
              <a:gd name="T64" fmla="*/ 69 w 160"/>
              <a:gd name="T65" fmla="*/ 56 h 160"/>
              <a:gd name="T66" fmla="*/ 91 w 160"/>
              <a:gd name="T67" fmla="*/ 57 h 160"/>
              <a:gd name="T68" fmla="*/ 85 w 160"/>
              <a:gd name="T69" fmla="*/ 81 h 160"/>
              <a:gd name="T70" fmla="*/ 63 w 160"/>
              <a:gd name="T71" fmla="*/ 64 h 160"/>
              <a:gd name="T72" fmla="*/ 79 w 160"/>
              <a:gd name="T73" fmla="*/ 100 h 160"/>
              <a:gd name="T74" fmla="*/ 74 w 160"/>
              <a:gd name="T75" fmla="*/ 89 h 160"/>
              <a:gd name="T76" fmla="*/ 84 w 160"/>
              <a:gd name="T77" fmla="*/ 89 h 160"/>
              <a:gd name="T78" fmla="*/ 113 w 160"/>
              <a:gd name="T79" fmla="*/ 124 h 160"/>
              <a:gd name="T80" fmla="*/ 112 w 160"/>
              <a:gd name="T81" fmla="*/ 125 h 160"/>
              <a:gd name="T82" fmla="*/ 45 w 160"/>
              <a:gd name="T83" fmla="*/ 124 h 160"/>
              <a:gd name="T84" fmla="*/ 55 w 160"/>
              <a:gd name="T85" fmla="*/ 102 h 160"/>
              <a:gd name="T86" fmla="*/ 79 w 160"/>
              <a:gd name="T87" fmla="*/ 107 h 160"/>
              <a:gd name="T88" fmla="*/ 103 w 160"/>
              <a:gd name="T89" fmla="*/ 102 h 160"/>
              <a:gd name="T90" fmla="*/ 113 w 160"/>
              <a:gd name="T91" fmla="*/ 12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60" h="160">
                <a:moveTo>
                  <a:pt x="160" y="28"/>
                </a:moveTo>
                <a:cubicBezTo>
                  <a:pt x="160" y="13"/>
                  <a:pt x="147" y="0"/>
                  <a:pt x="132" y="0"/>
                </a:cubicBezTo>
                <a:cubicBezTo>
                  <a:pt x="124" y="0"/>
                  <a:pt x="116" y="4"/>
                  <a:pt x="111" y="9"/>
                </a:cubicBezTo>
                <a:cubicBezTo>
                  <a:pt x="101" y="4"/>
                  <a:pt x="90" y="2"/>
                  <a:pt x="79" y="2"/>
                </a:cubicBezTo>
                <a:cubicBezTo>
                  <a:pt x="35" y="2"/>
                  <a:pt x="0" y="38"/>
                  <a:pt x="0" y="81"/>
                </a:cubicBezTo>
                <a:cubicBezTo>
                  <a:pt x="0" y="125"/>
                  <a:pt x="35" y="160"/>
                  <a:pt x="79" y="160"/>
                </a:cubicBezTo>
                <a:cubicBezTo>
                  <a:pt x="122" y="160"/>
                  <a:pt x="158" y="125"/>
                  <a:pt x="158" y="81"/>
                </a:cubicBezTo>
                <a:cubicBezTo>
                  <a:pt x="158" y="70"/>
                  <a:pt x="156" y="59"/>
                  <a:pt x="151" y="49"/>
                </a:cubicBezTo>
                <a:cubicBezTo>
                  <a:pt x="157" y="44"/>
                  <a:pt x="160" y="36"/>
                  <a:pt x="160" y="28"/>
                </a:cubicBezTo>
                <a:close/>
                <a:moveTo>
                  <a:pt x="132" y="8"/>
                </a:moveTo>
                <a:cubicBezTo>
                  <a:pt x="143" y="8"/>
                  <a:pt x="152" y="17"/>
                  <a:pt x="152" y="28"/>
                </a:cubicBezTo>
                <a:cubicBezTo>
                  <a:pt x="152" y="39"/>
                  <a:pt x="143" y="48"/>
                  <a:pt x="132" y="48"/>
                </a:cubicBezTo>
                <a:cubicBezTo>
                  <a:pt x="121" y="48"/>
                  <a:pt x="112" y="39"/>
                  <a:pt x="112" y="28"/>
                </a:cubicBezTo>
                <a:cubicBezTo>
                  <a:pt x="112" y="17"/>
                  <a:pt x="121" y="8"/>
                  <a:pt x="132" y="8"/>
                </a:cubicBezTo>
                <a:close/>
                <a:moveTo>
                  <a:pt x="79" y="152"/>
                </a:moveTo>
                <a:cubicBezTo>
                  <a:pt x="40" y="152"/>
                  <a:pt x="8" y="120"/>
                  <a:pt x="8" y="81"/>
                </a:cubicBezTo>
                <a:cubicBezTo>
                  <a:pt x="8" y="42"/>
                  <a:pt x="40" y="10"/>
                  <a:pt x="79" y="10"/>
                </a:cubicBezTo>
                <a:cubicBezTo>
                  <a:pt x="89" y="10"/>
                  <a:pt x="98" y="12"/>
                  <a:pt x="107" y="16"/>
                </a:cubicBezTo>
                <a:cubicBezTo>
                  <a:pt x="105" y="19"/>
                  <a:pt x="104" y="24"/>
                  <a:pt x="104" y="28"/>
                </a:cubicBezTo>
                <a:cubicBezTo>
                  <a:pt x="104" y="44"/>
                  <a:pt x="116" y="56"/>
                  <a:pt x="132" y="56"/>
                </a:cubicBezTo>
                <a:cubicBezTo>
                  <a:pt x="136" y="56"/>
                  <a:pt x="141" y="55"/>
                  <a:pt x="144" y="53"/>
                </a:cubicBezTo>
                <a:cubicBezTo>
                  <a:pt x="148" y="62"/>
                  <a:pt x="150" y="71"/>
                  <a:pt x="150" y="81"/>
                </a:cubicBezTo>
                <a:cubicBezTo>
                  <a:pt x="150" y="120"/>
                  <a:pt x="118" y="152"/>
                  <a:pt x="79" y="152"/>
                </a:cubicBezTo>
                <a:close/>
                <a:moveTo>
                  <a:pt x="142" y="24"/>
                </a:moveTo>
                <a:cubicBezTo>
                  <a:pt x="121" y="24"/>
                  <a:pt x="121" y="24"/>
                  <a:pt x="121" y="24"/>
                </a:cubicBezTo>
                <a:cubicBezTo>
                  <a:pt x="119" y="24"/>
                  <a:pt x="118" y="26"/>
                  <a:pt x="118" y="28"/>
                </a:cubicBezTo>
                <a:cubicBezTo>
                  <a:pt x="118" y="30"/>
                  <a:pt x="119" y="32"/>
                  <a:pt x="121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5" y="32"/>
                  <a:pt x="146" y="30"/>
                  <a:pt x="146" y="28"/>
                </a:cubicBezTo>
                <a:cubicBezTo>
                  <a:pt x="146" y="26"/>
                  <a:pt x="145" y="24"/>
                  <a:pt x="142" y="24"/>
                </a:cubicBezTo>
                <a:close/>
                <a:moveTo>
                  <a:pt x="103" y="95"/>
                </a:moveTo>
                <a:cubicBezTo>
                  <a:pt x="103" y="95"/>
                  <a:pt x="94" y="96"/>
                  <a:pt x="91" y="85"/>
                </a:cubicBezTo>
                <a:cubicBezTo>
                  <a:pt x="92" y="84"/>
                  <a:pt x="94" y="82"/>
                  <a:pt x="96" y="80"/>
                </a:cubicBezTo>
                <a:cubicBezTo>
                  <a:pt x="99" y="76"/>
                  <a:pt x="101" y="71"/>
                  <a:pt x="102" y="65"/>
                </a:cubicBezTo>
                <a:cubicBezTo>
                  <a:pt x="102" y="65"/>
                  <a:pt x="102" y="64"/>
                  <a:pt x="102" y="64"/>
                </a:cubicBezTo>
                <a:cubicBezTo>
                  <a:pt x="104" y="61"/>
                  <a:pt x="104" y="57"/>
                  <a:pt x="104" y="54"/>
                </a:cubicBezTo>
                <a:cubicBezTo>
                  <a:pt x="104" y="40"/>
                  <a:pt x="94" y="28"/>
                  <a:pt x="81" y="28"/>
                </a:cubicBezTo>
                <a:cubicBezTo>
                  <a:pt x="78" y="28"/>
                  <a:pt x="74" y="29"/>
                  <a:pt x="71" y="31"/>
                </a:cubicBezTo>
                <a:cubicBezTo>
                  <a:pt x="70" y="31"/>
                  <a:pt x="69" y="31"/>
                  <a:pt x="68" y="31"/>
                </a:cubicBezTo>
                <a:cubicBezTo>
                  <a:pt x="57" y="34"/>
                  <a:pt x="51" y="47"/>
                  <a:pt x="54" y="60"/>
                </a:cubicBezTo>
                <a:cubicBezTo>
                  <a:pt x="55" y="62"/>
                  <a:pt x="55" y="63"/>
                  <a:pt x="56" y="64"/>
                </a:cubicBezTo>
                <a:cubicBezTo>
                  <a:pt x="56" y="64"/>
                  <a:pt x="56" y="65"/>
                  <a:pt x="56" y="65"/>
                </a:cubicBezTo>
                <a:cubicBezTo>
                  <a:pt x="57" y="74"/>
                  <a:pt x="62" y="81"/>
                  <a:pt x="67" y="85"/>
                </a:cubicBezTo>
                <a:cubicBezTo>
                  <a:pt x="64" y="96"/>
                  <a:pt x="55" y="95"/>
                  <a:pt x="55" y="95"/>
                </a:cubicBezTo>
                <a:cubicBezTo>
                  <a:pt x="45" y="95"/>
                  <a:pt x="38" y="103"/>
                  <a:pt x="38" y="113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8"/>
                  <a:pt x="41" y="132"/>
                  <a:pt x="46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7" y="132"/>
                  <a:pt x="120" y="128"/>
                  <a:pt x="120" y="124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03"/>
                  <a:pt x="113" y="95"/>
                  <a:pt x="103" y="95"/>
                </a:cubicBezTo>
                <a:close/>
                <a:moveTo>
                  <a:pt x="70" y="38"/>
                </a:moveTo>
                <a:cubicBezTo>
                  <a:pt x="71" y="38"/>
                  <a:pt x="72" y="38"/>
                  <a:pt x="72" y="38"/>
                </a:cubicBezTo>
                <a:cubicBezTo>
                  <a:pt x="73" y="38"/>
                  <a:pt x="74" y="37"/>
                  <a:pt x="74" y="37"/>
                </a:cubicBezTo>
                <a:cubicBezTo>
                  <a:pt x="76" y="36"/>
                  <a:pt x="79" y="35"/>
                  <a:pt x="81" y="35"/>
                </a:cubicBezTo>
                <a:cubicBezTo>
                  <a:pt x="89" y="35"/>
                  <a:pt x="96" y="43"/>
                  <a:pt x="97" y="52"/>
                </a:cubicBezTo>
                <a:cubicBezTo>
                  <a:pt x="95" y="51"/>
                  <a:pt x="93" y="50"/>
                  <a:pt x="91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3" y="49"/>
                  <a:pt x="72" y="49"/>
                  <a:pt x="72" y="48"/>
                </a:cubicBezTo>
                <a:cubicBezTo>
                  <a:pt x="71" y="47"/>
                  <a:pt x="70" y="46"/>
                  <a:pt x="68" y="46"/>
                </a:cubicBezTo>
                <a:cubicBezTo>
                  <a:pt x="66" y="46"/>
                  <a:pt x="65" y="47"/>
                  <a:pt x="64" y="49"/>
                </a:cubicBezTo>
                <a:cubicBezTo>
                  <a:pt x="64" y="51"/>
                  <a:pt x="62" y="54"/>
                  <a:pt x="61" y="56"/>
                </a:cubicBezTo>
                <a:cubicBezTo>
                  <a:pt x="60" y="48"/>
                  <a:pt x="64" y="40"/>
                  <a:pt x="70" y="38"/>
                </a:cubicBezTo>
                <a:close/>
                <a:moveTo>
                  <a:pt x="63" y="64"/>
                </a:moveTo>
                <a:cubicBezTo>
                  <a:pt x="66" y="61"/>
                  <a:pt x="68" y="59"/>
                  <a:pt x="69" y="56"/>
                </a:cubicBezTo>
                <a:cubicBezTo>
                  <a:pt x="71" y="57"/>
                  <a:pt x="73" y="57"/>
                  <a:pt x="75" y="57"/>
                </a:cubicBezTo>
                <a:cubicBezTo>
                  <a:pt x="91" y="57"/>
                  <a:pt x="91" y="57"/>
                  <a:pt x="91" y="57"/>
                </a:cubicBezTo>
                <a:cubicBezTo>
                  <a:pt x="93" y="57"/>
                  <a:pt x="94" y="58"/>
                  <a:pt x="95" y="60"/>
                </a:cubicBezTo>
                <a:cubicBezTo>
                  <a:pt x="95" y="69"/>
                  <a:pt x="91" y="77"/>
                  <a:pt x="85" y="81"/>
                </a:cubicBezTo>
                <a:cubicBezTo>
                  <a:pt x="85" y="81"/>
                  <a:pt x="83" y="82"/>
                  <a:pt x="79" y="82"/>
                </a:cubicBezTo>
                <a:cubicBezTo>
                  <a:pt x="71" y="82"/>
                  <a:pt x="65" y="74"/>
                  <a:pt x="63" y="64"/>
                </a:cubicBezTo>
                <a:close/>
                <a:moveTo>
                  <a:pt x="89" y="97"/>
                </a:moveTo>
                <a:cubicBezTo>
                  <a:pt x="86" y="99"/>
                  <a:pt x="83" y="100"/>
                  <a:pt x="79" y="100"/>
                </a:cubicBezTo>
                <a:cubicBezTo>
                  <a:pt x="75" y="100"/>
                  <a:pt x="71" y="99"/>
                  <a:pt x="68" y="97"/>
                </a:cubicBezTo>
                <a:cubicBezTo>
                  <a:pt x="71" y="95"/>
                  <a:pt x="73" y="92"/>
                  <a:pt x="74" y="89"/>
                </a:cubicBezTo>
                <a:cubicBezTo>
                  <a:pt x="75" y="89"/>
                  <a:pt x="77" y="90"/>
                  <a:pt x="79" y="90"/>
                </a:cubicBezTo>
                <a:cubicBezTo>
                  <a:pt x="81" y="90"/>
                  <a:pt x="83" y="89"/>
                  <a:pt x="84" y="89"/>
                </a:cubicBezTo>
                <a:cubicBezTo>
                  <a:pt x="85" y="92"/>
                  <a:pt x="87" y="95"/>
                  <a:pt x="89" y="97"/>
                </a:cubicBezTo>
                <a:close/>
                <a:moveTo>
                  <a:pt x="113" y="124"/>
                </a:moveTo>
                <a:cubicBezTo>
                  <a:pt x="113" y="124"/>
                  <a:pt x="113" y="124"/>
                  <a:pt x="113" y="124"/>
                </a:cubicBezTo>
                <a:cubicBezTo>
                  <a:pt x="113" y="124"/>
                  <a:pt x="113" y="125"/>
                  <a:pt x="112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5" y="125"/>
                  <a:pt x="45" y="124"/>
                  <a:pt x="45" y="12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07"/>
                  <a:pt x="50" y="102"/>
                  <a:pt x="55" y="102"/>
                </a:cubicBezTo>
                <a:cubicBezTo>
                  <a:pt x="55" y="102"/>
                  <a:pt x="60" y="102"/>
                  <a:pt x="62" y="101"/>
                </a:cubicBezTo>
                <a:cubicBezTo>
                  <a:pt x="67" y="105"/>
                  <a:pt x="73" y="107"/>
                  <a:pt x="79" y="107"/>
                </a:cubicBezTo>
                <a:cubicBezTo>
                  <a:pt x="85" y="107"/>
                  <a:pt x="91" y="105"/>
                  <a:pt x="96" y="101"/>
                </a:cubicBezTo>
                <a:cubicBezTo>
                  <a:pt x="99" y="102"/>
                  <a:pt x="103" y="102"/>
                  <a:pt x="103" y="102"/>
                </a:cubicBezTo>
                <a:cubicBezTo>
                  <a:pt x="108" y="102"/>
                  <a:pt x="113" y="107"/>
                  <a:pt x="113" y="113"/>
                </a:cubicBezTo>
                <a:lnTo>
                  <a:pt x="113" y="1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5" name="Freeform 156">
            <a:extLst>
              <a:ext uri="{FF2B5EF4-FFF2-40B4-BE49-F238E27FC236}">
                <a16:creationId xmlns:a16="http://schemas.microsoft.com/office/drawing/2014/main" id="{81E292E2-1F70-4E75-A701-18A10E518F0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3410785"/>
            <a:ext cx="450533" cy="454462"/>
          </a:xfrm>
          <a:custGeom>
            <a:avLst/>
            <a:gdLst>
              <a:gd name="T0" fmla="*/ 132 w 160"/>
              <a:gd name="T1" fmla="*/ 0 h 160"/>
              <a:gd name="T2" fmla="*/ 79 w 160"/>
              <a:gd name="T3" fmla="*/ 2 h 160"/>
              <a:gd name="T4" fmla="*/ 79 w 160"/>
              <a:gd name="T5" fmla="*/ 160 h 160"/>
              <a:gd name="T6" fmla="*/ 151 w 160"/>
              <a:gd name="T7" fmla="*/ 49 h 160"/>
              <a:gd name="T8" fmla="*/ 132 w 160"/>
              <a:gd name="T9" fmla="*/ 8 h 160"/>
              <a:gd name="T10" fmla="*/ 132 w 160"/>
              <a:gd name="T11" fmla="*/ 48 h 160"/>
              <a:gd name="T12" fmla="*/ 132 w 160"/>
              <a:gd name="T13" fmla="*/ 8 h 160"/>
              <a:gd name="T14" fmla="*/ 8 w 160"/>
              <a:gd name="T15" fmla="*/ 81 h 160"/>
              <a:gd name="T16" fmla="*/ 107 w 160"/>
              <a:gd name="T17" fmla="*/ 16 h 160"/>
              <a:gd name="T18" fmla="*/ 132 w 160"/>
              <a:gd name="T19" fmla="*/ 56 h 160"/>
              <a:gd name="T20" fmla="*/ 150 w 160"/>
              <a:gd name="T21" fmla="*/ 81 h 160"/>
              <a:gd name="T22" fmla="*/ 142 w 160"/>
              <a:gd name="T23" fmla="*/ 24 h 160"/>
              <a:gd name="T24" fmla="*/ 136 w 160"/>
              <a:gd name="T25" fmla="*/ 18 h 160"/>
              <a:gd name="T26" fmla="*/ 128 w 160"/>
              <a:gd name="T27" fmla="*/ 18 h 160"/>
              <a:gd name="T28" fmla="*/ 121 w 160"/>
              <a:gd name="T29" fmla="*/ 24 h 160"/>
              <a:gd name="T30" fmla="*/ 121 w 160"/>
              <a:gd name="T31" fmla="*/ 32 h 160"/>
              <a:gd name="T32" fmla="*/ 128 w 160"/>
              <a:gd name="T33" fmla="*/ 39 h 160"/>
              <a:gd name="T34" fmla="*/ 136 w 160"/>
              <a:gd name="T35" fmla="*/ 39 h 160"/>
              <a:gd name="T36" fmla="*/ 142 w 160"/>
              <a:gd name="T37" fmla="*/ 32 h 160"/>
              <a:gd name="T38" fmla="*/ 142 w 160"/>
              <a:gd name="T39" fmla="*/ 24 h 160"/>
              <a:gd name="T40" fmla="*/ 91 w 160"/>
              <a:gd name="T41" fmla="*/ 85 h 160"/>
              <a:gd name="T42" fmla="*/ 102 w 160"/>
              <a:gd name="T43" fmla="*/ 65 h 160"/>
              <a:gd name="T44" fmla="*/ 104 w 160"/>
              <a:gd name="T45" fmla="*/ 54 h 160"/>
              <a:gd name="T46" fmla="*/ 71 w 160"/>
              <a:gd name="T47" fmla="*/ 31 h 160"/>
              <a:gd name="T48" fmla="*/ 54 w 160"/>
              <a:gd name="T49" fmla="*/ 60 h 160"/>
              <a:gd name="T50" fmla="*/ 67 w 160"/>
              <a:gd name="T51" fmla="*/ 85 h 160"/>
              <a:gd name="T52" fmla="*/ 38 w 160"/>
              <a:gd name="T53" fmla="*/ 113 h 160"/>
              <a:gd name="T54" fmla="*/ 46 w 160"/>
              <a:gd name="T55" fmla="*/ 132 h 160"/>
              <a:gd name="T56" fmla="*/ 120 w 160"/>
              <a:gd name="T57" fmla="*/ 124 h 160"/>
              <a:gd name="T58" fmla="*/ 103 w 160"/>
              <a:gd name="T59" fmla="*/ 95 h 160"/>
              <a:gd name="T60" fmla="*/ 72 w 160"/>
              <a:gd name="T61" fmla="*/ 38 h 160"/>
              <a:gd name="T62" fmla="*/ 81 w 160"/>
              <a:gd name="T63" fmla="*/ 35 h 160"/>
              <a:gd name="T64" fmla="*/ 91 w 160"/>
              <a:gd name="T65" fmla="*/ 50 h 160"/>
              <a:gd name="T66" fmla="*/ 73 w 160"/>
              <a:gd name="T67" fmla="*/ 50 h 160"/>
              <a:gd name="T68" fmla="*/ 68 w 160"/>
              <a:gd name="T69" fmla="*/ 46 h 160"/>
              <a:gd name="T70" fmla="*/ 61 w 160"/>
              <a:gd name="T71" fmla="*/ 56 h 160"/>
              <a:gd name="T72" fmla="*/ 63 w 160"/>
              <a:gd name="T73" fmla="*/ 64 h 160"/>
              <a:gd name="T74" fmla="*/ 75 w 160"/>
              <a:gd name="T75" fmla="*/ 57 h 160"/>
              <a:gd name="T76" fmla="*/ 95 w 160"/>
              <a:gd name="T77" fmla="*/ 60 h 160"/>
              <a:gd name="T78" fmla="*/ 79 w 160"/>
              <a:gd name="T79" fmla="*/ 82 h 160"/>
              <a:gd name="T80" fmla="*/ 89 w 160"/>
              <a:gd name="T81" fmla="*/ 97 h 160"/>
              <a:gd name="T82" fmla="*/ 68 w 160"/>
              <a:gd name="T83" fmla="*/ 97 h 160"/>
              <a:gd name="T84" fmla="*/ 79 w 160"/>
              <a:gd name="T85" fmla="*/ 90 h 160"/>
              <a:gd name="T86" fmla="*/ 89 w 160"/>
              <a:gd name="T87" fmla="*/ 97 h 160"/>
              <a:gd name="T88" fmla="*/ 113 w 160"/>
              <a:gd name="T89" fmla="*/ 124 h 160"/>
              <a:gd name="T90" fmla="*/ 46 w 160"/>
              <a:gd name="T91" fmla="*/ 125 h 160"/>
              <a:gd name="T92" fmla="*/ 45 w 160"/>
              <a:gd name="T93" fmla="*/ 113 h 160"/>
              <a:gd name="T94" fmla="*/ 62 w 160"/>
              <a:gd name="T95" fmla="*/ 101 h 160"/>
              <a:gd name="T96" fmla="*/ 96 w 160"/>
              <a:gd name="T97" fmla="*/ 101 h 160"/>
              <a:gd name="T98" fmla="*/ 113 w 160"/>
              <a:gd name="T99" fmla="*/ 11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60">
                <a:moveTo>
                  <a:pt x="160" y="28"/>
                </a:moveTo>
                <a:cubicBezTo>
                  <a:pt x="160" y="13"/>
                  <a:pt x="147" y="0"/>
                  <a:pt x="132" y="0"/>
                </a:cubicBezTo>
                <a:cubicBezTo>
                  <a:pt x="124" y="0"/>
                  <a:pt x="116" y="4"/>
                  <a:pt x="111" y="9"/>
                </a:cubicBezTo>
                <a:cubicBezTo>
                  <a:pt x="101" y="4"/>
                  <a:pt x="90" y="2"/>
                  <a:pt x="79" y="2"/>
                </a:cubicBezTo>
                <a:cubicBezTo>
                  <a:pt x="35" y="2"/>
                  <a:pt x="0" y="38"/>
                  <a:pt x="0" y="81"/>
                </a:cubicBezTo>
                <a:cubicBezTo>
                  <a:pt x="0" y="125"/>
                  <a:pt x="35" y="160"/>
                  <a:pt x="79" y="160"/>
                </a:cubicBezTo>
                <a:cubicBezTo>
                  <a:pt x="122" y="160"/>
                  <a:pt x="158" y="125"/>
                  <a:pt x="158" y="81"/>
                </a:cubicBezTo>
                <a:cubicBezTo>
                  <a:pt x="158" y="70"/>
                  <a:pt x="156" y="59"/>
                  <a:pt x="151" y="49"/>
                </a:cubicBezTo>
                <a:cubicBezTo>
                  <a:pt x="157" y="44"/>
                  <a:pt x="160" y="36"/>
                  <a:pt x="160" y="28"/>
                </a:cubicBezTo>
                <a:close/>
                <a:moveTo>
                  <a:pt x="132" y="8"/>
                </a:moveTo>
                <a:cubicBezTo>
                  <a:pt x="143" y="8"/>
                  <a:pt x="152" y="17"/>
                  <a:pt x="152" y="28"/>
                </a:cubicBezTo>
                <a:cubicBezTo>
                  <a:pt x="152" y="39"/>
                  <a:pt x="143" y="48"/>
                  <a:pt x="132" y="48"/>
                </a:cubicBezTo>
                <a:cubicBezTo>
                  <a:pt x="121" y="48"/>
                  <a:pt x="112" y="39"/>
                  <a:pt x="112" y="28"/>
                </a:cubicBezTo>
                <a:cubicBezTo>
                  <a:pt x="112" y="17"/>
                  <a:pt x="121" y="8"/>
                  <a:pt x="132" y="8"/>
                </a:cubicBezTo>
                <a:close/>
                <a:moveTo>
                  <a:pt x="79" y="152"/>
                </a:moveTo>
                <a:cubicBezTo>
                  <a:pt x="40" y="152"/>
                  <a:pt x="8" y="120"/>
                  <a:pt x="8" y="81"/>
                </a:cubicBezTo>
                <a:cubicBezTo>
                  <a:pt x="8" y="42"/>
                  <a:pt x="40" y="10"/>
                  <a:pt x="79" y="10"/>
                </a:cubicBezTo>
                <a:cubicBezTo>
                  <a:pt x="89" y="10"/>
                  <a:pt x="98" y="12"/>
                  <a:pt x="107" y="16"/>
                </a:cubicBezTo>
                <a:cubicBezTo>
                  <a:pt x="105" y="19"/>
                  <a:pt x="104" y="24"/>
                  <a:pt x="104" y="28"/>
                </a:cubicBezTo>
                <a:cubicBezTo>
                  <a:pt x="104" y="44"/>
                  <a:pt x="116" y="56"/>
                  <a:pt x="132" y="56"/>
                </a:cubicBezTo>
                <a:cubicBezTo>
                  <a:pt x="136" y="56"/>
                  <a:pt x="141" y="55"/>
                  <a:pt x="144" y="53"/>
                </a:cubicBezTo>
                <a:cubicBezTo>
                  <a:pt x="148" y="62"/>
                  <a:pt x="150" y="71"/>
                  <a:pt x="150" y="81"/>
                </a:cubicBezTo>
                <a:cubicBezTo>
                  <a:pt x="150" y="120"/>
                  <a:pt x="118" y="152"/>
                  <a:pt x="79" y="152"/>
                </a:cubicBezTo>
                <a:close/>
                <a:moveTo>
                  <a:pt x="142" y="24"/>
                </a:moveTo>
                <a:cubicBezTo>
                  <a:pt x="136" y="24"/>
                  <a:pt x="136" y="24"/>
                  <a:pt x="136" y="24"/>
                </a:cubicBezTo>
                <a:cubicBezTo>
                  <a:pt x="136" y="18"/>
                  <a:pt x="136" y="18"/>
                  <a:pt x="136" y="18"/>
                </a:cubicBezTo>
                <a:cubicBezTo>
                  <a:pt x="136" y="15"/>
                  <a:pt x="134" y="14"/>
                  <a:pt x="132" y="14"/>
                </a:cubicBezTo>
                <a:cubicBezTo>
                  <a:pt x="130" y="14"/>
                  <a:pt x="128" y="15"/>
                  <a:pt x="128" y="1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1" y="24"/>
                  <a:pt x="121" y="24"/>
                  <a:pt x="121" y="24"/>
                </a:cubicBezTo>
                <a:cubicBezTo>
                  <a:pt x="119" y="24"/>
                  <a:pt x="118" y="26"/>
                  <a:pt x="118" y="28"/>
                </a:cubicBezTo>
                <a:cubicBezTo>
                  <a:pt x="118" y="30"/>
                  <a:pt x="119" y="32"/>
                  <a:pt x="121" y="32"/>
                </a:cubicBezTo>
                <a:cubicBezTo>
                  <a:pt x="128" y="32"/>
                  <a:pt x="128" y="32"/>
                  <a:pt x="128" y="32"/>
                </a:cubicBezTo>
                <a:cubicBezTo>
                  <a:pt x="128" y="39"/>
                  <a:pt x="128" y="39"/>
                  <a:pt x="128" y="39"/>
                </a:cubicBezTo>
                <a:cubicBezTo>
                  <a:pt x="128" y="41"/>
                  <a:pt x="130" y="42"/>
                  <a:pt x="132" y="42"/>
                </a:cubicBezTo>
                <a:cubicBezTo>
                  <a:pt x="134" y="42"/>
                  <a:pt x="136" y="41"/>
                  <a:pt x="136" y="39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42" y="32"/>
                  <a:pt x="142" y="32"/>
                  <a:pt x="142" y="32"/>
                </a:cubicBezTo>
                <a:cubicBezTo>
                  <a:pt x="145" y="32"/>
                  <a:pt x="146" y="30"/>
                  <a:pt x="146" y="28"/>
                </a:cubicBezTo>
                <a:cubicBezTo>
                  <a:pt x="146" y="26"/>
                  <a:pt x="145" y="24"/>
                  <a:pt x="142" y="24"/>
                </a:cubicBezTo>
                <a:close/>
                <a:moveTo>
                  <a:pt x="103" y="95"/>
                </a:moveTo>
                <a:cubicBezTo>
                  <a:pt x="103" y="95"/>
                  <a:pt x="93" y="96"/>
                  <a:pt x="91" y="85"/>
                </a:cubicBezTo>
                <a:cubicBezTo>
                  <a:pt x="92" y="84"/>
                  <a:pt x="94" y="82"/>
                  <a:pt x="96" y="80"/>
                </a:cubicBezTo>
                <a:cubicBezTo>
                  <a:pt x="99" y="76"/>
                  <a:pt x="101" y="71"/>
                  <a:pt x="102" y="65"/>
                </a:cubicBezTo>
                <a:cubicBezTo>
                  <a:pt x="102" y="65"/>
                  <a:pt x="102" y="64"/>
                  <a:pt x="102" y="64"/>
                </a:cubicBezTo>
                <a:cubicBezTo>
                  <a:pt x="104" y="61"/>
                  <a:pt x="104" y="57"/>
                  <a:pt x="104" y="54"/>
                </a:cubicBezTo>
                <a:cubicBezTo>
                  <a:pt x="104" y="40"/>
                  <a:pt x="94" y="28"/>
                  <a:pt x="81" y="28"/>
                </a:cubicBezTo>
                <a:cubicBezTo>
                  <a:pt x="78" y="28"/>
                  <a:pt x="74" y="29"/>
                  <a:pt x="71" y="31"/>
                </a:cubicBezTo>
                <a:cubicBezTo>
                  <a:pt x="70" y="31"/>
                  <a:pt x="69" y="31"/>
                  <a:pt x="68" y="31"/>
                </a:cubicBezTo>
                <a:cubicBezTo>
                  <a:pt x="57" y="34"/>
                  <a:pt x="51" y="47"/>
                  <a:pt x="54" y="60"/>
                </a:cubicBezTo>
                <a:cubicBezTo>
                  <a:pt x="55" y="62"/>
                  <a:pt x="56" y="64"/>
                  <a:pt x="56" y="65"/>
                </a:cubicBezTo>
                <a:cubicBezTo>
                  <a:pt x="57" y="74"/>
                  <a:pt x="62" y="81"/>
                  <a:pt x="67" y="85"/>
                </a:cubicBezTo>
                <a:cubicBezTo>
                  <a:pt x="64" y="96"/>
                  <a:pt x="55" y="95"/>
                  <a:pt x="55" y="95"/>
                </a:cubicBezTo>
                <a:cubicBezTo>
                  <a:pt x="45" y="95"/>
                  <a:pt x="38" y="103"/>
                  <a:pt x="38" y="113"/>
                </a:cubicBezTo>
                <a:cubicBezTo>
                  <a:pt x="38" y="124"/>
                  <a:pt x="38" y="124"/>
                  <a:pt x="38" y="124"/>
                </a:cubicBezTo>
                <a:cubicBezTo>
                  <a:pt x="38" y="128"/>
                  <a:pt x="41" y="132"/>
                  <a:pt x="46" y="132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7" y="132"/>
                  <a:pt x="120" y="128"/>
                  <a:pt x="120" y="124"/>
                </a:cubicBezTo>
                <a:cubicBezTo>
                  <a:pt x="120" y="113"/>
                  <a:pt x="120" y="113"/>
                  <a:pt x="120" y="113"/>
                </a:cubicBezTo>
                <a:cubicBezTo>
                  <a:pt x="120" y="103"/>
                  <a:pt x="113" y="95"/>
                  <a:pt x="103" y="95"/>
                </a:cubicBezTo>
                <a:close/>
                <a:moveTo>
                  <a:pt x="70" y="38"/>
                </a:moveTo>
                <a:cubicBezTo>
                  <a:pt x="71" y="38"/>
                  <a:pt x="72" y="38"/>
                  <a:pt x="72" y="38"/>
                </a:cubicBezTo>
                <a:cubicBezTo>
                  <a:pt x="73" y="38"/>
                  <a:pt x="74" y="37"/>
                  <a:pt x="74" y="37"/>
                </a:cubicBezTo>
                <a:cubicBezTo>
                  <a:pt x="76" y="36"/>
                  <a:pt x="79" y="35"/>
                  <a:pt x="81" y="35"/>
                </a:cubicBezTo>
                <a:cubicBezTo>
                  <a:pt x="89" y="35"/>
                  <a:pt x="96" y="43"/>
                  <a:pt x="97" y="52"/>
                </a:cubicBezTo>
                <a:cubicBezTo>
                  <a:pt x="95" y="51"/>
                  <a:pt x="93" y="50"/>
                  <a:pt x="91" y="50"/>
                </a:cubicBezTo>
                <a:cubicBezTo>
                  <a:pt x="75" y="50"/>
                  <a:pt x="75" y="50"/>
                  <a:pt x="75" y="50"/>
                </a:cubicBezTo>
                <a:cubicBezTo>
                  <a:pt x="74" y="50"/>
                  <a:pt x="74" y="50"/>
                  <a:pt x="73" y="50"/>
                </a:cubicBezTo>
                <a:cubicBezTo>
                  <a:pt x="73" y="49"/>
                  <a:pt x="72" y="49"/>
                  <a:pt x="72" y="48"/>
                </a:cubicBezTo>
                <a:cubicBezTo>
                  <a:pt x="71" y="47"/>
                  <a:pt x="70" y="46"/>
                  <a:pt x="68" y="46"/>
                </a:cubicBezTo>
                <a:cubicBezTo>
                  <a:pt x="66" y="46"/>
                  <a:pt x="65" y="47"/>
                  <a:pt x="64" y="49"/>
                </a:cubicBezTo>
                <a:cubicBezTo>
                  <a:pt x="64" y="51"/>
                  <a:pt x="62" y="54"/>
                  <a:pt x="61" y="56"/>
                </a:cubicBezTo>
                <a:cubicBezTo>
                  <a:pt x="60" y="48"/>
                  <a:pt x="64" y="40"/>
                  <a:pt x="70" y="38"/>
                </a:cubicBezTo>
                <a:close/>
                <a:moveTo>
                  <a:pt x="63" y="64"/>
                </a:moveTo>
                <a:cubicBezTo>
                  <a:pt x="66" y="61"/>
                  <a:pt x="68" y="59"/>
                  <a:pt x="69" y="56"/>
                </a:cubicBezTo>
                <a:cubicBezTo>
                  <a:pt x="71" y="57"/>
                  <a:pt x="73" y="57"/>
                  <a:pt x="75" y="57"/>
                </a:cubicBezTo>
                <a:cubicBezTo>
                  <a:pt x="91" y="57"/>
                  <a:pt x="91" y="57"/>
                  <a:pt x="91" y="57"/>
                </a:cubicBezTo>
                <a:cubicBezTo>
                  <a:pt x="93" y="57"/>
                  <a:pt x="94" y="58"/>
                  <a:pt x="95" y="60"/>
                </a:cubicBezTo>
                <a:cubicBezTo>
                  <a:pt x="95" y="69"/>
                  <a:pt x="91" y="77"/>
                  <a:pt x="85" y="81"/>
                </a:cubicBezTo>
                <a:cubicBezTo>
                  <a:pt x="85" y="81"/>
                  <a:pt x="83" y="82"/>
                  <a:pt x="79" y="82"/>
                </a:cubicBezTo>
                <a:cubicBezTo>
                  <a:pt x="71" y="82"/>
                  <a:pt x="65" y="74"/>
                  <a:pt x="63" y="64"/>
                </a:cubicBezTo>
                <a:close/>
                <a:moveTo>
                  <a:pt x="89" y="97"/>
                </a:moveTo>
                <a:cubicBezTo>
                  <a:pt x="86" y="99"/>
                  <a:pt x="83" y="100"/>
                  <a:pt x="79" y="100"/>
                </a:cubicBezTo>
                <a:cubicBezTo>
                  <a:pt x="75" y="100"/>
                  <a:pt x="71" y="99"/>
                  <a:pt x="68" y="97"/>
                </a:cubicBezTo>
                <a:cubicBezTo>
                  <a:pt x="71" y="95"/>
                  <a:pt x="73" y="92"/>
                  <a:pt x="74" y="89"/>
                </a:cubicBezTo>
                <a:cubicBezTo>
                  <a:pt x="75" y="89"/>
                  <a:pt x="77" y="90"/>
                  <a:pt x="79" y="90"/>
                </a:cubicBezTo>
                <a:cubicBezTo>
                  <a:pt x="81" y="90"/>
                  <a:pt x="83" y="89"/>
                  <a:pt x="84" y="89"/>
                </a:cubicBezTo>
                <a:cubicBezTo>
                  <a:pt x="85" y="92"/>
                  <a:pt x="87" y="95"/>
                  <a:pt x="89" y="97"/>
                </a:cubicBezTo>
                <a:close/>
                <a:moveTo>
                  <a:pt x="113" y="124"/>
                </a:moveTo>
                <a:cubicBezTo>
                  <a:pt x="113" y="124"/>
                  <a:pt x="113" y="124"/>
                  <a:pt x="113" y="124"/>
                </a:cubicBezTo>
                <a:cubicBezTo>
                  <a:pt x="113" y="124"/>
                  <a:pt x="113" y="125"/>
                  <a:pt x="112" y="125"/>
                </a:cubicBezTo>
                <a:cubicBezTo>
                  <a:pt x="46" y="125"/>
                  <a:pt x="46" y="125"/>
                  <a:pt x="46" y="125"/>
                </a:cubicBezTo>
                <a:cubicBezTo>
                  <a:pt x="45" y="125"/>
                  <a:pt x="45" y="124"/>
                  <a:pt x="45" y="124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5" y="107"/>
                  <a:pt x="50" y="102"/>
                  <a:pt x="55" y="102"/>
                </a:cubicBezTo>
                <a:cubicBezTo>
                  <a:pt x="55" y="102"/>
                  <a:pt x="59" y="102"/>
                  <a:pt x="62" y="101"/>
                </a:cubicBezTo>
                <a:cubicBezTo>
                  <a:pt x="67" y="105"/>
                  <a:pt x="73" y="107"/>
                  <a:pt x="79" y="107"/>
                </a:cubicBezTo>
                <a:cubicBezTo>
                  <a:pt x="85" y="107"/>
                  <a:pt x="91" y="105"/>
                  <a:pt x="96" y="101"/>
                </a:cubicBezTo>
                <a:cubicBezTo>
                  <a:pt x="99" y="102"/>
                  <a:pt x="103" y="102"/>
                  <a:pt x="103" y="102"/>
                </a:cubicBezTo>
                <a:cubicBezTo>
                  <a:pt x="108" y="102"/>
                  <a:pt x="113" y="107"/>
                  <a:pt x="113" y="113"/>
                </a:cubicBezTo>
                <a:cubicBezTo>
                  <a:pt x="113" y="124"/>
                  <a:pt x="113" y="124"/>
                  <a:pt x="113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6" name="Freeform 157">
            <a:extLst>
              <a:ext uri="{FF2B5EF4-FFF2-40B4-BE49-F238E27FC236}">
                <a16:creationId xmlns:a16="http://schemas.microsoft.com/office/drawing/2014/main" id="{7576A07D-7AB5-4D0A-B0DE-088814B1091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3955615"/>
            <a:ext cx="450533" cy="379809"/>
          </a:xfrm>
          <a:custGeom>
            <a:avLst/>
            <a:gdLst>
              <a:gd name="T0" fmla="*/ 70 w 160"/>
              <a:gd name="T1" fmla="*/ 74 h 134"/>
              <a:gd name="T2" fmla="*/ 68 w 160"/>
              <a:gd name="T3" fmla="*/ 39 h 134"/>
              <a:gd name="T4" fmla="*/ 46 w 160"/>
              <a:gd name="T5" fmla="*/ 0 h 134"/>
              <a:gd name="T6" fmla="*/ 18 w 160"/>
              <a:gd name="T7" fmla="*/ 34 h 134"/>
              <a:gd name="T8" fmla="*/ 32 w 160"/>
              <a:gd name="T9" fmla="*/ 61 h 134"/>
              <a:gd name="T10" fmla="*/ 0 w 160"/>
              <a:gd name="T11" fmla="*/ 92 h 134"/>
              <a:gd name="T12" fmla="*/ 62 w 160"/>
              <a:gd name="T13" fmla="*/ 115 h 134"/>
              <a:gd name="T14" fmla="*/ 7 w 160"/>
              <a:gd name="T15" fmla="*/ 108 h 134"/>
              <a:gd name="T16" fmla="*/ 19 w 160"/>
              <a:gd name="T17" fmla="*/ 80 h 134"/>
              <a:gd name="T18" fmla="*/ 44 w 160"/>
              <a:gd name="T19" fmla="*/ 103 h 134"/>
              <a:gd name="T20" fmla="*/ 69 w 160"/>
              <a:gd name="T21" fmla="*/ 80 h 134"/>
              <a:gd name="T22" fmla="*/ 82 w 160"/>
              <a:gd name="T23" fmla="*/ 87 h 134"/>
              <a:gd name="T24" fmla="*/ 34 w 160"/>
              <a:gd name="T25" fmla="*/ 9 h 134"/>
              <a:gd name="T26" fmla="*/ 46 w 160"/>
              <a:gd name="T27" fmla="*/ 7 h 134"/>
              <a:gd name="T28" fmla="*/ 40 w 160"/>
              <a:gd name="T29" fmla="*/ 24 h 134"/>
              <a:gd name="T30" fmla="*/ 32 w 160"/>
              <a:gd name="T31" fmla="*/ 19 h 134"/>
              <a:gd name="T32" fmla="*/ 34 w 160"/>
              <a:gd name="T33" fmla="*/ 9 h 134"/>
              <a:gd name="T34" fmla="*/ 33 w 160"/>
              <a:gd name="T35" fmla="*/ 28 h 134"/>
              <a:gd name="T36" fmla="*/ 62 w 160"/>
              <a:gd name="T37" fmla="*/ 33 h 134"/>
              <a:gd name="T38" fmla="*/ 32 w 160"/>
              <a:gd name="T39" fmla="*/ 52 h 134"/>
              <a:gd name="T40" fmla="*/ 31 w 160"/>
              <a:gd name="T41" fmla="*/ 76 h 134"/>
              <a:gd name="T42" fmla="*/ 50 w 160"/>
              <a:gd name="T43" fmla="*/ 64 h 134"/>
              <a:gd name="T44" fmla="*/ 142 w 160"/>
              <a:gd name="T45" fmla="*/ 92 h 134"/>
              <a:gd name="T46" fmla="*/ 138 w 160"/>
              <a:gd name="T47" fmla="*/ 67 h 134"/>
              <a:gd name="T48" fmla="*/ 143 w 160"/>
              <a:gd name="T49" fmla="*/ 68 h 134"/>
              <a:gd name="T50" fmla="*/ 124 w 160"/>
              <a:gd name="T51" fmla="*/ 16 h 134"/>
              <a:gd name="T52" fmla="*/ 91 w 160"/>
              <a:gd name="T53" fmla="*/ 25 h 134"/>
              <a:gd name="T54" fmla="*/ 87 w 160"/>
              <a:gd name="T55" fmla="*/ 66 h 134"/>
              <a:gd name="T56" fmla="*/ 93 w 160"/>
              <a:gd name="T57" fmla="*/ 64 h 134"/>
              <a:gd name="T58" fmla="*/ 90 w 160"/>
              <a:gd name="T59" fmla="*/ 92 h 134"/>
              <a:gd name="T60" fmla="*/ 72 w 160"/>
              <a:gd name="T61" fmla="*/ 130 h 134"/>
              <a:gd name="T62" fmla="*/ 160 w 160"/>
              <a:gd name="T63" fmla="*/ 130 h 134"/>
              <a:gd name="T64" fmla="*/ 91 w 160"/>
              <a:gd name="T65" fmla="*/ 57 h 134"/>
              <a:gd name="T66" fmla="*/ 96 w 160"/>
              <a:gd name="T67" fmla="*/ 29 h 134"/>
              <a:gd name="T68" fmla="*/ 122 w 160"/>
              <a:gd name="T69" fmla="*/ 23 h 134"/>
              <a:gd name="T70" fmla="*/ 144 w 160"/>
              <a:gd name="T71" fmla="*/ 46 h 134"/>
              <a:gd name="T72" fmla="*/ 126 w 160"/>
              <a:gd name="T73" fmla="*/ 39 h 134"/>
              <a:gd name="T74" fmla="*/ 120 w 160"/>
              <a:gd name="T75" fmla="*/ 44 h 134"/>
              <a:gd name="T76" fmla="*/ 101 w 160"/>
              <a:gd name="T77" fmla="*/ 51 h 134"/>
              <a:gd name="T78" fmla="*/ 103 w 160"/>
              <a:gd name="T79" fmla="*/ 57 h 134"/>
              <a:gd name="T80" fmla="*/ 126 w 160"/>
              <a:gd name="T81" fmla="*/ 48 h 134"/>
              <a:gd name="T82" fmla="*/ 134 w 160"/>
              <a:gd name="T83" fmla="*/ 55 h 134"/>
              <a:gd name="T84" fmla="*/ 99 w 160"/>
              <a:gd name="T85" fmla="*/ 59 h 134"/>
              <a:gd name="T86" fmla="*/ 122 w 160"/>
              <a:gd name="T87" fmla="*/ 83 h 134"/>
              <a:gd name="T88" fmla="*/ 100 w 160"/>
              <a:gd name="T89" fmla="*/ 96 h 134"/>
              <a:gd name="T90" fmla="*/ 79 w 160"/>
              <a:gd name="T91" fmla="*/ 127 h 134"/>
              <a:gd name="T92" fmla="*/ 91 w 160"/>
              <a:gd name="T93" fmla="*/ 99 h 134"/>
              <a:gd name="T94" fmla="*/ 138 w 160"/>
              <a:gd name="T95" fmla="*/ 99 h 134"/>
              <a:gd name="T96" fmla="*/ 153 w 160"/>
              <a:gd name="T97" fmla="*/ 111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60" h="134">
                <a:moveTo>
                  <a:pt x="85" y="82"/>
                </a:moveTo>
                <a:cubicBezTo>
                  <a:pt x="81" y="77"/>
                  <a:pt x="76" y="74"/>
                  <a:pt x="70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63" y="74"/>
                  <a:pt x="57" y="68"/>
                  <a:pt x="56" y="61"/>
                </a:cubicBezTo>
                <a:cubicBezTo>
                  <a:pt x="58" y="60"/>
                  <a:pt x="60" y="58"/>
                  <a:pt x="62" y="56"/>
                </a:cubicBezTo>
                <a:cubicBezTo>
                  <a:pt x="65" y="51"/>
                  <a:pt x="67" y="45"/>
                  <a:pt x="68" y="39"/>
                </a:cubicBezTo>
                <a:cubicBezTo>
                  <a:pt x="68" y="38"/>
                  <a:pt x="69" y="38"/>
                  <a:pt x="69" y="38"/>
                </a:cubicBezTo>
                <a:cubicBezTo>
                  <a:pt x="70" y="34"/>
                  <a:pt x="71" y="31"/>
                  <a:pt x="71" y="27"/>
                </a:cubicBezTo>
                <a:cubicBezTo>
                  <a:pt x="71" y="12"/>
                  <a:pt x="60" y="0"/>
                  <a:pt x="46" y="0"/>
                </a:cubicBezTo>
                <a:cubicBezTo>
                  <a:pt x="43" y="0"/>
                  <a:pt x="39" y="1"/>
                  <a:pt x="36" y="2"/>
                </a:cubicBezTo>
                <a:cubicBezTo>
                  <a:pt x="35" y="2"/>
                  <a:pt x="34" y="3"/>
                  <a:pt x="32" y="3"/>
                </a:cubicBezTo>
                <a:cubicBezTo>
                  <a:pt x="21" y="6"/>
                  <a:pt x="14" y="20"/>
                  <a:pt x="18" y="34"/>
                </a:cubicBezTo>
                <a:cubicBezTo>
                  <a:pt x="18" y="35"/>
                  <a:pt x="19" y="37"/>
                  <a:pt x="19" y="38"/>
                </a:cubicBezTo>
                <a:cubicBezTo>
                  <a:pt x="19" y="38"/>
                  <a:pt x="20" y="39"/>
                  <a:pt x="20" y="39"/>
                </a:cubicBezTo>
                <a:cubicBezTo>
                  <a:pt x="21" y="49"/>
                  <a:pt x="26" y="57"/>
                  <a:pt x="32" y="61"/>
                </a:cubicBezTo>
                <a:cubicBezTo>
                  <a:pt x="31" y="68"/>
                  <a:pt x="25" y="74"/>
                  <a:pt x="18" y="74"/>
                </a:cubicBezTo>
                <a:cubicBezTo>
                  <a:pt x="18" y="74"/>
                  <a:pt x="18" y="74"/>
                  <a:pt x="18" y="74"/>
                </a:cubicBezTo>
                <a:cubicBezTo>
                  <a:pt x="8" y="74"/>
                  <a:pt x="0" y="82"/>
                  <a:pt x="0" y="92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14"/>
                  <a:pt x="1" y="115"/>
                  <a:pt x="3" y="115"/>
                </a:cubicBezTo>
                <a:cubicBezTo>
                  <a:pt x="62" y="115"/>
                  <a:pt x="62" y="115"/>
                  <a:pt x="62" y="115"/>
                </a:cubicBezTo>
                <a:cubicBezTo>
                  <a:pt x="64" y="115"/>
                  <a:pt x="66" y="114"/>
                  <a:pt x="66" y="112"/>
                </a:cubicBezTo>
                <a:cubicBezTo>
                  <a:pt x="66" y="110"/>
                  <a:pt x="64" y="108"/>
                  <a:pt x="62" y="108"/>
                </a:cubicBezTo>
                <a:cubicBezTo>
                  <a:pt x="7" y="108"/>
                  <a:pt x="7" y="108"/>
                  <a:pt x="7" y="108"/>
                </a:cubicBezTo>
                <a:cubicBezTo>
                  <a:pt x="7" y="92"/>
                  <a:pt x="7" y="92"/>
                  <a:pt x="7" y="92"/>
                </a:cubicBezTo>
                <a:cubicBezTo>
                  <a:pt x="7" y="86"/>
                  <a:pt x="12" y="80"/>
                  <a:pt x="18" y="80"/>
                </a:cubicBezTo>
                <a:cubicBezTo>
                  <a:pt x="18" y="80"/>
                  <a:pt x="19" y="80"/>
                  <a:pt x="19" y="80"/>
                </a:cubicBezTo>
                <a:cubicBezTo>
                  <a:pt x="21" y="80"/>
                  <a:pt x="23" y="80"/>
                  <a:pt x="25" y="79"/>
                </a:cubicBezTo>
                <a:cubicBezTo>
                  <a:pt x="41" y="102"/>
                  <a:pt x="41" y="102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5" y="103"/>
                  <a:pt x="46" y="103"/>
                  <a:pt x="47" y="102"/>
                </a:cubicBezTo>
                <a:cubicBezTo>
                  <a:pt x="63" y="79"/>
                  <a:pt x="63" y="79"/>
                  <a:pt x="63" y="79"/>
                </a:cubicBezTo>
                <a:cubicBezTo>
                  <a:pt x="65" y="80"/>
                  <a:pt x="67" y="80"/>
                  <a:pt x="69" y="80"/>
                </a:cubicBezTo>
                <a:cubicBezTo>
                  <a:pt x="69" y="80"/>
                  <a:pt x="70" y="80"/>
                  <a:pt x="70" y="80"/>
                </a:cubicBezTo>
                <a:cubicBezTo>
                  <a:pt x="73" y="80"/>
                  <a:pt x="77" y="82"/>
                  <a:pt x="79" y="85"/>
                </a:cubicBezTo>
                <a:cubicBezTo>
                  <a:pt x="80" y="86"/>
                  <a:pt x="81" y="87"/>
                  <a:pt x="82" y="87"/>
                </a:cubicBezTo>
                <a:cubicBezTo>
                  <a:pt x="83" y="87"/>
                  <a:pt x="83" y="87"/>
                  <a:pt x="84" y="86"/>
                </a:cubicBezTo>
                <a:cubicBezTo>
                  <a:pt x="85" y="85"/>
                  <a:pt x="86" y="83"/>
                  <a:pt x="85" y="82"/>
                </a:cubicBezTo>
                <a:close/>
                <a:moveTo>
                  <a:pt x="34" y="9"/>
                </a:moveTo>
                <a:cubicBezTo>
                  <a:pt x="35" y="9"/>
                  <a:pt x="36" y="9"/>
                  <a:pt x="37" y="9"/>
                </a:cubicBezTo>
                <a:cubicBezTo>
                  <a:pt x="37" y="9"/>
                  <a:pt x="38" y="9"/>
                  <a:pt x="38" y="9"/>
                </a:cubicBezTo>
                <a:cubicBezTo>
                  <a:pt x="41" y="7"/>
                  <a:pt x="43" y="7"/>
                  <a:pt x="46" y="7"/>
                </a:cubicBezTo>
                <a:cubicBezTo>
                  <a:pt x="56" y="7"/>
                  <a:pt x="64" y="15"/>
                  <a:pt x="64" y="26"/>
                </a:cubicBezTo>
                <a:cubicBezTo>
                  <a:pt x="62" y="25"/>
                  <a:pt x="60" y="24"/>
                  <a:pt x="57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39" y="24"/>
                  <a:pt x="38" y="23"/>
                  <a:pt x="37" y="23"/>
                </a:cubicBezTo>
                <a:cubicBezTo>
                  <a:pt x="37" y="22"/>
                  <a:pt x="36" y="22"/>
                  <a:pt x="36" y="21"/>
                </a:cubicBezTo>
                <a:cubicBezTo>
                  <a:pt x="35" y="20"/>
                  <a:pt x="34" y="19"/>
                  <a:pt x="32" y="19"/>
                </a:cubicBezTo>
                <a:cubicBezTo>
                  <a:pt x="30" y="19"/>
                  <a:pt x="29" y="20"/>
                  <a:pt x="29" y="22"/>
                </a:cubicBezTo>
                <a:cubicBezTo>
                  <a:pt x="28" y="25"/>
                  <a:pt x="26" y="28"/>
                  <a:pt x="24" y="31"/>
                </a:cubicBezTo>
                <a:cubicBezTo>
                  <a:pt x="22" y="21"/>
                  <a:pt x="27" y="12"/>
                  <a:pt x="34" y="9"/>
                </a:cubicBezTo>
                <a:close/>
                <a:moveTo>
                  <a:pt x="26" y="38"/>
                </a:moveTo>
                <a:cubicBezTo>
                  <a:pt x="29" y="35"/>
                  <a:pt x="32" y="32"/>
                  <a:pt x="33" y="28"/>
                </a:cubicBezTo>
                <a:cubicBezTo>
                  <a:pt x="33" y="28"/>
                  <a:pt x="33" y="28"/>
                  <a:pt x="33" y="28"/>
                </a:cubicBezTo>
                <a:cubicBezTo>
                  <a:pt x="35" y="30"/>
                  <a:pt x="37" y="30"/>
                  <a:pt x="40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9" y="30"/>
                  <a:pt x="61" y="32"/>
                  <a:pt x="62" y="33"/>
                </a:cubicBezTo>
                <a:cubicBezTo>
                  <a:pt x="62" y="40"/>
                  <a:pt x="60" y="47"/>
                  <a:pt x="56" y="52"/>
                </a:cubicBezTo>
                <a:cubicBezTo>
                  <a:pt x="53" y="56"/>
                  <a:pt x="49" y="59"/>
                  <a:pt x="44" y="59"/>
                </a:cubicBezTo>
                <a:cubicBezTo>
                  <a:pt x="40" y="59"/>
                  <a:pt x="36" y="56"/>
                  <a:pt x="32" y="52"/>
                </a:cubicBezTo>
                <a:cubicBezTo>
                  <a:pt x="29" y="49"/>
                  <a:pt x="27" y="43"/>
                  <a:pt x="26" y="38"/>
                </a:cubicBezTo>
                <a:close/>
                <a:moveTo>
                  <a:pt x="44" y="94"/>
                </a:moveTo>
                <a:cubicBezTo>
                  <a:pt x="31" y="76"/>
                  <a:pt x="31" y="76"/>
                  <a:pt x="31" y="76"/>
                </a:cubicBezTo>
                <a:cubicBezTo>
                  <a:pt x="35" y="73"/>
                  <a:pt x="37" y="69"/>
                  <a:pt x="38" y="64"/>
                </a:cubicBezTo>
                <a:cubicBezTo>
                  <a:pt x="40" y="65"/>
                  <a:pt x="42" y="65"/>
                  <a:pt x="44" y="65"/>
                </a:cubicBezTo>
                <a:cubicBezTo>
                  <a:pt x="46" y="65"/>
                  <a:pt x="48" y="65"/>
                  <a:pt x="50" y="64"/>
                </a:cubicBezTo>
                <a:cubicBezTo>
                  <a:pt x="51" y="69"/>
                  <a:pt x="53" y="73"/>
                  <a:pt x="57" y="76"/>
                </a:cubicBezTo>
                <a:lnTo>
                  <a:pt x="44" y="94"/>
                </a:lnTo>
                <a:close/>
                <a:moveTo>
                  <a:pt x="142" y="92"/>
                </a:moveTo>
                <a:cubicBezTo>
                  <a:pt x="142" y="92"/>
                  <a:pt x="142" y="92"/>
                  <a:pt x="142" y="92"/>
                </a:cubicBezTo>
                <a:cubicBezTo>
                  <a:pt x="135" y="92"/>
                  <a:pt x="129" y="87"/>
                  <a:pt x="128" y="80"/>
                </a:cubicBezTo>
                <a:cubicBezTo>
                  <a:pt x="132" y="77"/>
                  <a:pt x="135" y="72"/>
                  <a:pt x="138" y="67"/>
                </a:cubicBezTo>
                <a:cubicBezTo>
                  <a:pt x="138" y="68"/>
                  <a:pt x="139" y="69"/>
                  <a:pt x="140" y="69"/>
                </a:cubicBezTo>
                <a:cubicBezTo>
                  <a:pt x="140" y="69"/>
                  <a:pt x="140" y="69"/>
                  <a:pt x="141" y="69"/>
                </a:cubicBezTo>
                <a:cubicBezTo>
                  <a:pt x="142" y="69"/>
                  <a:pt x="143" y="69"/>
                  <a:pt x="143" y="68"/>
                </a:cubicBezTo>
                <a:cubicBezTo>
                  <a:pt x="148" y="62"/>
                  <a:pt x="151" y="54"/>
                  <a:pt x="150" y="46"/>
                </a:cubicBezTo>
                <a:cubicBezTo>
                  <a:pt x="150" y="38"/>
                  <a:pt x="147" y="31"/>
                  <a:pt x="142" y="25"/>
                </a:cubicBezTo>
                <a:cubicBezTo>
                  <a:pt x="137" y="19"/>
                  <a:pt x="131" y="16"/>
                  <a:pt x="124" y="16"/>
                </a:cubicBezTo>
                <a:cubicBezTo>
                  <a:pt x="124" y="16"/>
                  <a:pt x="123" y="16"/>
                  <a:pt x="122" y="16"/>
                </a:cubicBezTo>
                <a:cubicBezTo>
                  <a:pt x="119" y="14"/>
                  <a:pt x="115" y="14"/>
                  <a:pt x="111" y="14"/>
                </a:cubicBezTo>
                <a:cubicBezTo>
                  <a:pt x="103" y="14"/>
                  <a:pt x="96" y="18"/>
                  <a:pt x="91" y="25"/>
                </a:cubicBezTo>
                <a:cubicBezTo>
                  <a:pt x="85" y="32"/>
                  <a:pt x="83" y="41"/>
                  <a:pt x="83" y="50"/>
                </a:cubicBezTo>
                <a:cubicBezTo>
                  <a:pt x="83" y="51"/>
                  <a:pt x="83" y="53"/>
                  <a:pt x="83" y="54"/>
                </a:cubicBezTo>
                <a:cubicBezTo>
                  <a:pt x="84" y="58"/>
                  <a:pt x="85" y="62"/>
                  <a:pt x="87" y="66"/>
                </a:cubicBezTo>
                <a:cubicBezTo>
                  <a:pt x="87" y="67"/>
                  <a:pt x="88" y="67"/>
                  <a:pt x="89" y="68"/>
                </a:cubicBezTo>
                <a:cubicBezTo>
                  <a:pt x="91" y="68"/>
                  <a:pt x="92" y="67"/>
                  <a:pt x="92" y="66"/>
                </a:cubicBezTo>
                <a:cubicBezTo>
                  <a:pt x="93" y="66"/>
                  <a:pt x="93" y="65"/>
                  <a:pt x="93" y="64"/>
                </a:cubicBezTo>
                <a:cubicBezTo>
                  <a:pt x="95" y="69"/>
                  <a:pt x="97" y="73"/>
                  <a:pt x="100" y="76"/>
                </a:cubicBezTo>
                <a:cubicBezTo>
                  <a:pt x="101" y="78"/>
                  <a:pt x="103" y="79"/>
                  <a:pt x="104" y="80"/>
                </a:cubicBezTo>
                <a:cubicBezTo>
                  <a:pt x="103" y="87"/>
                  <a:pt x="97" y="92"/>
                  <a:pt x="90" y="92"/>
                </a:cubicBezTo>
                <a:cubicBezTo>
                  <a:pt x="90" y="92"/>
                  <a:pt x="90" y="92"/>
                  <a:pt x="90" y="92"/>
                </a:cubicBezTo>
                <a:cubicBezTo>
                  <a:pt x="80" y="93"/>
                  <a:pt x="72" y="101"/>
                  <a:pt x="72" y="111"/>
                </a:cubicBezTo>
                <a:cubicBezTo>
                  <a:pt x="72" y="130"/>
                  <a:pt x="72" y="130"/>
                  <a:pt x="72" y="130"/>
                </a:cubicBezTo>
                <a:cubicBezTo>
                  <a:pt x="72" y="132"/>
                  <a:pt x="73" y="134"/>
                  <a:pt x="75" y="134"/>
                </a:cubicBezTo>
                <a:cubicBezTo>
                  <a:pt x="157" y="134"/>
                  <a:pt x="157" y="134"/>
                  <a:pt x="157" y="134"/>
                </a:cubicBezTo>
                <a:cubicBezTo>
                  <a:pt x="159" y="134"/>
                  <a:pt x="160" y="132"/>
                  <a:pt x="160" y="130"/>
                </a:cubicBezTo>
                <a:cubicBezTo>
                  <a:pt x="160" y="111"/>
                  <a:pt x="160" y="111"/>
                  <a:pt x="160" y="111"/>
                </a:cubicBezTo>
                <a:cubicBezTo>
                  <a:pt x="160" y="101"/>
                  <a:pt x="152" y="93"/>
                  <a:pt x="142" y="92"/>
                </a:cubicBezTo>
                <a:close/>
                <a:moveTo>
                  <a:pt x="91" y="57"/>
                </a:moveTo>
                <a:cubicBezTo>
                  <a:pt x="90" y="56"/>
                  <a:pt x="90" y="55"/>
                  <a:pt x="90" y="53"/>
                </a:cubicBezTo>
                <a:cubicBezTo>
                  <a:pt x="90" y="52"/>
                  <a:pt x="90" y="51"/>
                  <a:pt x="90" y="50"/>
                </a:cubicBezTo>
                <a:cubicBezTo>
                  <a:pt x="89" y="42"/>
                  <a:pt x="92" y="35"/>
                  <a:pt x="96" y="29"/>
                </a:cubicBezTo>
                <a:cubicBezTo>
                  <a:pt x="100" y="24"/>
                  <a:pt x="106" y="21"/>
                  <a:pt x="111" y="20"/>
                </a:cubicBezTo>
                <a:cubicBezTo>
                  <a:pt x="112" y="20"/>
                  <a:pt x="116" y="20"/>
                  <a:pt x="120" y="22"/>
                </a:cubicBezTo>
                <a:cubicBezTo>
                  <a:pt x="121" y="23"/>
                  <a:pt x="121" y="23"/>
                  <a:pt x="122" y="23"/>
                </a:cubicBezTo>
                <a:cubicBezTo>
                  <a:pt x="122" y="23"/>
                  <a:pt x="124" y="23"/>
                  <a:pt x="124" y="23"/>
                </a:cubicBezTo>
                <a:cubicBezTo>
                  <a:pt x="129" y="23"/>
                  <a:pt x="134" y="25"/>
                  <a:pt x="137" y="29"/>
                </a:cubicBezTo>
                <a:cubicBezTo>
                  <a:pt x="141" y="34"/>
                  <a:pt x="143" y="40"/>
                  <a:pt x="144" y="46"/>
                </a:cubicBezTo>
                <a:cubicBezTo>
                  <a:pt x="144" y="50"/>
                  <a:pt x="143" y="53"/>
                  <a:pt x="142" y="56"/>
                </a:cubicBezTo>
                <a:cubicBezTo>
                  <a:pt x="142" y="56"/>
                  <a:pt x="142" y="55"/>
                  <a:pt x="141" y="54"/>
                </a:cubicBezTo>
                <a:cubicBezTo>
                  <a:pt x="138" y="47"/>
                  <a:pt x="132" y="42"/>
                  <a:pt x="126" y="39"/>
                </a:cubicBezTo>
                <a:cubicBezTo>
                  <a:pt x="125" y="39"/>
                  <a:pt x="124" y="39"/>
                  <a:pt x="123" y="39"/>
                </a:cubicBezTo>
                <a:cubicBezTo>
                  <a:pt x="122" y="39"/>
                  <a:pt x="122" y="40"/>
                  <a:pt x="121" y="41"/>
                </a:cubicBezTo>
                <a:cubicBezTo>
                  <a:pt x="121" y="42"/>
                  <a:pt x="120" y="43"/>
                  <a:pt x="120" y="44"/>
                </a:cubicBezTo>
                <a:cubicBezTo>
                  <a:pt x="118" y="47"/>
                  <a:pt x="115" y="49"/>
                  <a:pt x="111" y="49"/>
                </a:cubicBezTo>
                <a:cubicBezTo>
                  <a:pt x="110" y="49"/>
                  <a:pt x="109" y="49"/>
                  <a:pt x="109" y="49"/>
                </a:cubicBezTo>
                <a:cubicBezTo>
                  <a:pt x="106" y="49"/>
                  <a:pt x="103" y="50"/>
                  <a:pt x="101" y="51"/>
                </a:cubicBezTo>
                <a:cubicBezTo>
                  <a:pt x="98" y="52"/>
                  <a:pt x="93" y="54"/>
                  <a:pt x="91" y="57"/>
                </a:cubicBezTo>
                <a:close/>
                <a:moveTo>
                  <a:pt x="99" y="59"/>
                </a:moveTo>
                <a:cubicBezTo>
                  <a:pt x="100" y="58"/>
                  <a:pt x="101" y="58"/>
                  <a:pt x="103" y="57"/>
                </a:cubicBezTo>
                <a:cubicBezTo>
                  <a:pt x="105" y="56"/>
                  <a:pt x="107" y="56"/>
                  <a:pt x="109" y="56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7" y="56"/>
                  <a:pt x="123" y="53"/>
                  <a:pt x="126" y="48"/>
                </a:cubicBezTo>
                <a:cubicBezTo>
                  <a:pt x="126" y="47"/>
                  <a:pt x="126" y="47"/>
                  <a:pt x="126" y="47"/>
                </a:cubicBezTo>
                <a:cubicBezTo>
                  <a:pt x="129" y="48"/>
                  <a:pt x="132" y="51"/>
                  <a:pt x="134" y="54"/>
                </a:cubicBezTo>
                <a:cubicBezTo>
                  <a:pt x="134" y="54"/>
                  <a:pt x="134" y="55"/>
                  <a:pt x="134" y="55"/>
                </a:cubicBezTo>
                <a:cubicBezTo>
                  <a:pt x="133" y="61"/>
                  <a:pt x="131" y="67"/>
                  <a:pt x="128" y="71"/>
                </a:cubicBezTo>
                <a:cubicBezTo>
                  <a:pt x="124" y="75"/>
                  <a:pt x="120" y="77"/>
                  <a:pt x="116" y="77"/>
                </a:cubicBezTo>
                <a:cubicBezTo>
                  <a:pt x="108" y="77"/>
                  <a:pt x="101" y="70"/>
                  <a:pt x="99" y="59"/>
                </a:cubicBezTo>
                <a:close/>
                <a:moveTo>
                  <a:pt x="110" y="83"/>
                </a:moveTo>
                <a:cubicBezTo>
                  <a:pt x="112" y="84"/>
                  <a:pt x="114" y="84"/>
                  <a:pt x="116" y="84"/>
                </a:cubicBezTo>
                <a:cubicBezTo>
                  <a:pt x="118" y="84"/>
                  <a:pt x="120" y="84"/>
                  <a:pt x="122" y="83"/>
                </a:cubicBezTo>
                <a:cubicBezTo>
                  <a:pt x="123" y="89"/>
                  <a:pt x="127" y="93"/>
                  <a:pt x="132" y="96"/>
                </a:cubicBezTo>
                <a:cubicBezTo>
                  <a:pt x="130" y="103"/>
                  <a:pt x="123" y="108"/>
                  <a:pt x="116" y="108"/>
                </a:cubicBezTo>
                <a:cubicBezTo>
                  <a:pt x="109" y="108"/>
                  <a:pt x="102" y="103"/>
                  <a:pt x="100" y="96"/>
                </a:cubicBezTo>
                <a:cubicBezTo>
                  <a:pt x="105" y="93"/>
                  <a:pt x="109" y="89"/>
                  <a:pt x="110" y="83"/>
                </a:cubicBezTo>
                <a:close/>
                <a:moveTo>
                  <a:pt x="153" y="127"/>
                </a:moveTo>
                <a:cubicBezTo>
                  <a:pt x="79" y="127"/>
                  <a:pt x="79" y="127"/>
                  <a:pt x="79" y="127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79" y="104"/>
                  <a:pt x="84" y="99"/>
                  <a:pt x="90" y="99"/>
                </a:cubicBezTo>
                <a:cubicBezTo>
                  <a:pt x="90" y="99"/>
                  <a:pt x="91" y="99"/>
                  <a:pt x="91" y="99"/>
                </a:cubicBezTo>
                <a:cubicBezTo>
                  <a:pt x="92" y="99"/>
                  <a:pt x="93" y="99"/>
                  <a:pt x="94" y="99"/>
                </a:cubicBezTo>
                <a:cubicBezTo>
                  <a:pt x="97" y="108"/>
                  <a:pt x="106" y="115"/>
                  <a:pt x="116" y="115"/>
                </a:cubicBezTo>
                <a:cubicBezTo>
                  <a:pt x="126" y="115"/>
                  <a:pt x="135" y="108"/>
                  <a:pt x="138" y="99"/>
                </a:cubicBezTo>
                <a:cubicBezTo>
                  <a:pt x="139" y="99"/>
                  <a:pt x="140" y="99"/>
                  <a:pt x="141" y="99"/>
                </a:cubicBezTo>
                <a:cubicBezTo>
                  <a:pt x="141" y="99"/>
                  <a:pt x="142" y="99"/>
                  <a:pt x="142" y="99"/>
                </a:cubicBezTo>
                <a:cubicBezTo>
                  <a:pt x="148" y="99"/>
                  <a:pt x="153" y="104"/>
                  <a:pt x="153" y="111"/>
                </a:cubicBezTo>
                <a:lnTo>
                  <a:pt x="153" y="12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7" name="Freeform 158">
            <a:extLst>
              <a:ext uri="{FF2B5EF4-FFF2-40B4-BE49-F238E27FC236}">
                <a16:creationId xmlns:a16="http://schemas.microsoft.com/office/drawing/2014/main" id="{FB48A263-52B7-4969-84B4-A84E8EF5600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75453" y="4432342"/>
            <a:ext cx="406003" cy="454462"/>
          </a:xfrm>
          <a:custGeom>
            <a:avLst/>
            <a:gdLst>
              <a:gd name="T0" fmla="*/ 139 w 144"/>
              <a:gd name="T1" fmla="*/ 59 h 160"/>
              <a:gd name="T2" fmla="*/ 116 w 144"/>
              <a:gd name="T3" fmla="*/ 60 h 160"/>
              <a:gd name="T4" fmla="*/ 106 w 144"/>
              <a:gd name="T5" fmla="*/ 57 h 160"/>
              <a:gd name="T6" fmla="*/ 86 w 144"/>
              <a:gd name="T7" fmla="*/ 0 h 160"/>
              <a:gd name="T8" fmla="*/ 37 w 144"/>
              <a:gd name="T9" fmla="*/ 16 h 160"/>
              <a:gd name="T10" fmla="*/ 19 w 144"/>
              <a:gd name="T11" fmla="*/ 57 h 160"/>
              <a:gd name="T12" fmla="*/ 13 w 144"/>
              <a:gd name="T13" fmla="*/ 60 h 160"/>
              <a:gd name="T14" fmla="*/ 4 w 144"/>
              <a:gd name="T15" fmla="*/ 77 h 160"/>
              <a:gd name="T16" fmla="*/ 0 w 144"/>
              <a:gd name="T17" fmla="*/ 94 h 160"/>
              <a:gd name="T18" fmla="*/ 13 w 144"/>
              <a:gd name="T19" fmla="*/ 98 h 160"/>
              <a:gd name="T20" fmla="*/ 16 w 144"/>
              <a:gd name="T21" fmla="*/ 118 h 160"/>
              <a:gd name="T22" fmla="*/ 39 w 144"/>
              <a:gd name="T23" fmla="*/ 155 h 160"/>
              <a:gd name="T24" fmla="*/ 42 w 144"/>
              <a:gd name="T25" fmla="*/ 160 h 160"/>
              <a:gd name="T26" fmla="*/ 64 w 144"/>
              <a:gd name="T27" fmla="*/ 122 h 160"/>
              <a:gd name="T28" fmla="*/ 86 w 144"/>
              <a:gd name="T29" fmla="*/ 160 h 160"/>
              <a:gd name="T30" fmla="*/ 89 w 144"/>
              <a:gd name="T31" fmla="*/ 155 h 160"/>
              <a:gd name="T32" fmla="*/ 112 w 144"/>
              <a:gd name="T33" fmla="*/ 118 h 160"/>
              <a:gd name="T34" fmla="*/ 116 w 144"/>
              <a:gd name="T35" fmla="*/ 103 h 160"/>
              <a:gd name="T36" fmla="*/ 141 w 144"/>
              <a:gd name="T37" fmla="*/ 116 h 160"/>
              <a:gd name="T38" fmla="*/ 144 w 144"/>
              <a:gd name="T39" fmla="*/ 113 h 160"/>
              <a:gd name="T40" fmla="*/ 142 w 144"/>
              <a:gd name="T41" fmla="*/ 59 h 160"/>
              <a:gd name="T42" fmla="*/ 7 w 144"/>
              <a:gd name="T43" fmla="*/ 91 h 160"/>
              <a:gd name="T44" fmla="*/ 13 w 144"/>
              <a:gd name="T45" fmla="*/ 84 h 160"/>
              <a:gd name="T46" fmla="*/ 86 w 144"/>
              <a:gd name="T47" fmla="*/ 7 h 160"/>
              <a:gd name="T48" fmla="*/ 86 w 144"/>
              <a:gd name="T49" fmla="*/ 57 h 160"/>
              <a:gd name="T50" fmla="*/ 86 w 144"/>
              <a:gd name="T51" fmla="*/ 7 h 160"/>
              <a:gd name="T52" fmla="*/ 66 w 144"/>
              <a:gd name="T53" fmla="*/ 57 h 160"/>
              <a:gd name="T54" fmla="*/ 59 w 144"/>
              <a:gd name="T55" fmla="*/ 49 h 160"/>
              <a:gd name="T56" fmla="*/ 54 w 144"/>
              <a:gd name="T57" fmla="*/ 40 h 160"/>
              <a:gd name="T58" fmla="*/ 20 w 144"/>
              <a:gd name="T59" fmla="*/ 40 h 160"/>
              <a:gd name="T60" fmla="*/ 109 w 144"/>
              <a:gd name="T61" fmla="*/ 77 h 160"/>
              <a:gd name="T62" fmla="*/ 109 w 144"/>
              <a:gd name="T63" fmla="*/ 111 h 160"/>
              <a:gd name="T64" fmla="*/ 64 w 144"/>
              <a:gd name="T65" fmla="*/ 111 h 160"/>
              <a:gd name="T66" fmla="*/ 64 w 144"/>
              <a:gd name="T67" fmla="*/ 111 h 160"/>
              <a:gd name="T68" fmla="*/ 20 w 144"/>
              <a:gd name="T69" fmla="*/ 94 h 160"/>
              <a:gd name="T70" fmla="*/ 20 w 144"/>
              <a:gd name="T71" fmla="*/ 64 h 160"/>
              <a:gd name="T72" fmla="*/ 109 w 144"/>
              <a:gd name="T73" fmla="*/ 77 h 160"/>
              <a:gd name="T74" fmla="*/ 116 w 144"/>
              <a:gd name="T75" fmla="*/ 95 h 160"/>
              <a:gd name="T76" fmla="*/ 137 w 144"/>
              <a:gd name="T77" fmla="*/ 68 h 160"/>
              <a:gd name="T78" fmla="*/ 37 w 144"/>
              <a:gd name="T79" fmla="*/ 29 h 160"/>
              <a:gd name="T80" fmla="*/ 37 w 144"/>
              <a:gd name="T81" fmla="*/ 51 h 160"/>
              <a:gd name="T82" fmla="*/ 37 w 144"/>
              <a:gd name="T83" fmla="*/ 29 h 160"/>
              <a:gd name="T84" fmla="*/ 32 w 144"/>
              <a:gd name="T85" fmla="*/ 40 h 160"/>
              <a:gd name="T86" fmla="*/ 41 w 144"/>
              <a:gd name="T87" fmla="*/ 40 h 160"/>
              <a:gd name="T88" fmla="*/ 86 w 144"/>
              <a:gd name="T89" fmla="*/ 16 h 160"/>
              <a:gd name="T90" fmla="*/ 86 w 144"/>
              <a:gd name="T91" fmla="*/ 48 h 160"/>
              <a:gd name="T92" fmla="*/ 86 w 144"/>
              <a:gd name="T93" fmla="*/ 16 h 160"/>
              <a:gd name="T94" fmla="*/ 78 w 144"/>
              <a:gd name="T95" fmla="*/ 32 h 160"/>
              <a:gd name="T96" fmla="*/ 95 w 144"/>
              <a:gd name="T97" fmla="*/ 32 h 160"/>
              <a:gd name="T98" fmla="*/ 75 w 144"/>
              <a:gd name="T99" fmla="*/ 74 h 160"/>
              <a:gd name="T100" fmla="*/ 33 w 144"/>
              <a:gd name="T101" fmla="*/ 78 h 160"/>
              <a:gd name="T102" fmla="*/ 36 w 144"/>
              <a:gd name="T103" fmla="*/ 100 h 160"/>
              <a:gd name="T104" fmla="*/ 78 w 144"/>
              <a:gd name="T105" fmla="*/ 97 h 160"/>
              <a:gd name="T106" fmla="*/ 75 w 144"/>
              <a:gd name="T107" fmla="*/ 74 h 160"/>
              <a:gd name="T108" fmla="*/ 39 w 144"/>
              <a:gd name="T109" fmla="*/ 93 h 160"/>
              <a:gd name="T110" fmla="*/ 71 w 144"/>
              <a:gd name="T111" fmla="*/ 81 h 160"/>
              <a:gd name="T112" fmla="*/ 93 w 144"/>
              <a:gd name="T113" fmla="*/ 78 h 160"/>
              <a:gd name="T114" fmla="*/ 93 w 144"/>
              <a:gd name="T115" fmla="*/ 85 h 160"/>
              <a:gd name="T116" fmla="*/ 93 w 144"/>
              <a:gd name="T117" fmla="*/ 78 h 160"/>
              <a:gd name="T118" fmla="*/ 97 w 144"/>
              <a:gd name="T119" fmla="*/ 93 h 160"/>
              <a:gd name="T120" fmla="*/ 90 w 144"/>
              <a:gd name="T121" fmla="*/ 93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4" h="160">
                <a:moveTo>
                  <a:pt x="142" y="59"/>
                </a:moveTo>
                <a:cubicBezTo>
                  <a:pt x="141" y="58"/>
                  <a:pt x="140" y="58"/>
                  <a:pt x="139" y="59"/>
                </a:cubicBezTo>
                <a:cubicBezTo>
                  <a:pt x="116" y="71"/>
                  <a:pt x="116" y="71"/>
                  <a:pt x="116" y="71"/>
                </a:cubicBezTo>
                <a:cubicBezTo>
                  <a:pt x="116" y="60"/>
                  <a:pt x="116" y="60"/>
                  <a:pt x="116" y="60"/>
                </a:cubicBezTo>
                <a:cubicBezTo>
                  <a:pt x="116" y="58"/>
                  <a:pt x="114" y="57"/>
                  <a:pt x="112" y="57"/>
                </a:cubicBezTo>
                <a:cubicBezTo>
                  <a:pt x="106" y="57"/>
                  <a:pt x="106" y="57"/>
                  <a:pt x="106" y="57"/>
                </a:cubicBezTo>
                <a:cubicBezTo>
                  <a:pt x="114" y="51"/>
                  <a:pt x="118" y="42"/>
                  <a:pt x="118" y="32"/>
                </a:cubicBezTo>
                <a:cubicBezTo>
                  <a:pt x="118" y="14"/>
                  <a:pt x="104" y="0"/>
                  <a:pt x="86" y="0"/>
                </a:cubicBezTo>
                <a:cubicBezTo>
                  <a:pt x="71" y="0"/>
                  <a:pt x="59" y="10"/>
                  <a:pt x="55" y="25"/>
                </a:cubicBezTo>
                <a:cubicBezTo>
                  <a:pt x="51" y="19"/>
                  <a:pt x="44" y="16"/>
                  <a:pt x="37" y="16"/>
                </a:cubicBezTo>
                <a:cubicBezTo>
                  <a:pt x="23" y="16"/>
                  <a:pt x="12" y="27"/>
                  <a:pt x="12" y="40"/>
                </a:cubicBezTo>
                <a:cubicBezTo>
                  <a:pt x="12" y="47"/>
                  <a:pt x="15" y="53"/>
                  <a:pt x="19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4" y="57"/>
                  <a:pt x="13" y="58"/>
                  <a:pt x="13" y="60"/>
                </a:cubicBezTo>
                <a:cubicBezTo>
                  <a:pt x="13" y="77"/>
                  <a:pt x="13" y="77"/>
                  <a:pt x="13" y="77"/>
                </a:cubicBezTo>
                <a:cubicBezTo>
                  <a:pt x="4" y="77"/>
                  <a:pt x="4" y="77"/>
                  <a:pt x="4" y="77"/>
                </a:cubicBezTo>
                <a:cubicBezTo>
                  <a:pt x="2" y="77"/>
                  <a:pt x="0" y="78"/>
                  <a:pt x="0" y="80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96"/>
                  <a:pt x="2" y="98"/>
                  <a:pt x="4" y="98"/>
                </a:cubicBezTo>
                <a:cubicBezTo>
                  <a:pt x="13" y="98"/>
                  <a:pt x="13" y="98"/>
                  <a:pt x="13" y="98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13" y="116"/>
                  <a:pt x="14" y="118"/>
                  <a:pt x="16" y="118"/>
                </a:cubicBezTo>
                <a:cubicBezTo>
                  <a:pt x="58" y="118"/>
                  <a:pt x="58" y="118"/>
                  <a:pt x="58" y="118"/>
                </a:cubicBezTo>
                <a:cubicBezTo>
                  <a:pt x="39" y="155"/>
                  <a:pt x="39" y="155"/>
                  <a:pt x="39" y="155"/>
                </a:cubicBezTo>
                <a:cubicBezTo>
                  <a:pt x="38" y="157"/>
                  <a:pt x="39" y="159"/>
                  <a:pt x="40" y="160"/>
                </a:cubicBezTo>
                <a:cubicBezTo>
                  <a:pt x="41" y="160"/>
                  <a:pt x="42" y="160"/>
                  <a:pt x="42" y="160"/>
                </a:cubicBezTo>
                <a:cubicBezTo>
                  <a:pt x="43" y="160"/>
                  <a:pt x="45" y="159"/>
                  <a:pt x="45" y="158"/>
                </a:cubicBezTo>
                <a:cubicBezTo>
                  <a:pt x="64" y="122"/>
                  <a:pt x="64" y="122"/>
                  <a:pt x="64" y="122"/>
                </a:cubicBezTo>
                <a:cubicBezTo>
                  <a:pt x="83" y="158"/>
                  <a:pt x="83" y="158"/>
                  <a:pt x="83" y="158"/>
                </a:cubicBezTo>
                <a:cubicBezTo>
                  <a:pt x="84" y="159"/>
                  <a:pt x="85" y="160"/>
                  <a:pt x="86" y="160"/>
                </a:cubicBezTo>
                <a:cubicBezTo>
                  <a:pt x="87" y="160"/>
                  <a:pt x="87" y="160"/>
                  <a:pt x="88" y="160"/>
                </a:cubicBezTo>
                <a:cubicBezTo>
                  <a:pt x="90" y="159"/>
                  <a:pt x="90" y="157"/>
                  <a:pt x="89" y="155"/>
                </a:cubicBezTo>
                <a:cubicBezTo>
                  <a:pt x="70" y="118"/>
                  <a:pt x="70" y="118"/>
                  <a:pt x="70" y="118"/>
                </a:cubicBezTo>
                <a:cubicBezTo>
                  <a:pt x="112" y="118"/>
                  <a:pt x="112" y="118"/>
                  <a:pt x="112" y="118"/>
                </a:cubicBezTo>
                <a:cubicBezTo>
                  <a:pt x="114" y="118"/>
                  <a:pt x="116" y="116"/>
                  <a:pt x="116" y="114"/>
                </a:cubicBezTo>
                <a:cubicBezTo>
                  <a:pt x="116" y="103"/>
                  <a:pt x="116" y="103"/>
                  <a:pt x="116" y="103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6"/>
                  <a:pt x="140" y="116"/>
                  <a:pt x="141" y="116"/>
                </a:cubicBezTo>
                <a:cubicBezTo>
                  <a:pt x="141" y="116"/>
                  <a:pt x="142" y="116"/>
                  <a:pt x="142" y="116"/>
                </a:cubicBezTo>
                <a:cubicBezTo>
                  <a:pt x="143" y="115"/>
                  <a:pt x="144" y="114"/>
                  <a:pt x="144" y="113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61"/>
                  <a:pt x="143" y="59"/>
                  <a:pt x="142" y="59"/>
                </a:cubicBezTo>
                <a:close/>
                <a:moveTo>
                  <a:pt x="13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84"/>
                  <a:pt x="7" y="84"/>
                  <a:pt x="7" y="84"/>
                </a:cubicBezTo>
                <a:cubicBezTo>
                  <a:pt x="13" y="84"/>
                  <a:pt x="13" y="84"/>
                  <a:pt x="13" y="84"/>
                </a:cubicBezTo>
                <a:lnTo>
                  <a:pt x="13" y="91"/>
                </a:lnTo>
                <a:close/>
                <a:moveTo>
                  <a:pt x="86" y="7"/>
                </a:moveTo>
                <a:cubicBezTo>
                  <a:pt x="100" y="7"/>
                  <a:pt x="111" y="18"/>
                  <a:pt x="111" y="32"/>
                </a:cubicBezTo>
                <a:cubicBezTo>
                  <a:pt x="111" y="46"/>
                  <a:pt x="100" y="57"/>
                  <a:pt x="86" y="57"/>
                </a:cubicBezTo>
                <a:cubicBezTo>
                  <a:pt x="73" y="57"/>
                  <a:pt x="61" y="46"/>
                  <a:pt x="61" y="32"/>
                </a:cubicBezTo>
                <a:cubicBezTo>
                  <a:pt x="61" y="18"/>
                  <a:pt x="73" y="7"/>
                  <a:pt x="86" y="7"/>
                </a:cubicBezTo>
                <a:close/>
                <a:moveTo>
                  <a:pt x="59" y="49"/>
                </a:moveTo>
                <a:cubicBezTo>
                  <a:pt x="61" y="52"/>
                  <a:pt x="63" y="55"/>
                  <a:pt x="66" y="57"/>
                </a:cubicBezTo>
                <a:cubicBezTo>
                  <a:pt x="54" y="57"/>
                  <a:pt x="54" y="57"/>
                  <a:pt x="54" y="57"/>
                </a:cubicBezTo>
                <a:cubicBezTo>
                  <a:pt x="56" y="55"/>
                  <a:pt x="58" y="52"/>
                  <a:pt x="59" y="49"/>
                </a:cubicBezTo>
                <a:close/>
                <a:moveTo>
                  <a:pt x="37" y="23"/>
                </a:moveTo>
                <a:cubicBezTo>
                  <a:pt x="46" y="23"/>
                  <a:pt x="54" y="31"/>
                  <a:pt x="54" y="40"/>
                </a:cubicBezTo>
                <a:cubicBezTo>
                  <a:pt x="54" y="49"/>
                  <a:pt x="46" y="57"/>
                  <a:pt x="37" y="57"/>
                </a:cubicBezTo>
                <a:cubicBezTo>
                  <a:pt x="27" y="57"/>
                  <a:pt x="20" y="49"/>
                  <a:pt x="20" y="40"/>
                </a:cubicBezTo>
                <a:cubicBezTo>
                  <a:pt x="20" y="31"/>
                  <a:pt x="27" y="23"/>
                  <a:pt x="37" y="23"/>
                </a:cubicBezTo>
                <a:close/>
                <a:moveTo>
                  <a:pt x="109" y="77"/>
                </a:moveTo>
                <a:cubicBezTo>
                  <a:pt x="109" y="97"/>
                  <a:pt x="109" y="97"/>
                  <a:pt x="109" y="97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64" y="111"/>
                  <a:pt x="64" y="111"/>
                  <a:pt x="64" y="111"/>
                </a:cubicBezTo>
                <a:cubicBezTo>
                  <a:pt x="20" y="111"/>
                  <a:pt x="20" y="111"/>
                  <a:pt x="20" y="111"/>
                </a:cubicBezTo>
                <a:cubicBezTo>
                  <a:pt x="20" y="94"/>
                  <a:pt x="20" y="94"/>
                  <a:pt x="20" y="94"/>
                </a:cubicBezTo>
                <a:cubicBezTo>
                  <a:pt x="20" y="80"/>
                  <a:pt x="20" y="80"/>
                  <a:pt x="20" y="80"/>
                </a:cubicBezTo>
                <a:cubicBezTo>
                  <a:pt x="20" y="64"/>
                  <a:pt x="20" y="64"/>
                  <a:pt x="20" y="64"/>
                </a:cubicBezTo>
                <a:cubicBezTo>
                  <a:pt x="109" y="64"/>
                  <a:pt x="109" y="64"/>
                  <a:pt x="109" y="64"/>
                </a:cubicBezTo>
                <a:lnTo>
                  <a:pt x="109" y="77"/>
                </a:lnTo>
                <a:close/>
                <a:moveTo>
                  <a:pt x="137" y="107"/>
                </a:moveTo>
                <a:cubicBezTo>
                  <a:pt x="116" y="95"/>
                  <a:pt x="116" y="95"/>
                  <a:pt x="116" y="95"/>
                </a:cubicBezTo>
                <a:cubicBezTo>
                  <a:pt x="116" y="79"/>
                  <a:pt x="116" y="79"/>
                  <a:pt x="116" y="79"/>
                </a:cubicBezTo>
                <a:cubicBezTo>
                  <a:pt x="137" y="68"/>
                  <a:pt x="137" y="68"/>
                  <a:pt x="137" y="68"/>
                </a:cubicBezTo>
                <a:lnTo>
                  <a:pt x="137" y="107"/>
                </a:lnTo>
                <a:close/>
                <a:moveTo>
                  <a:pt x="37" y="29"/>
                </a:moveTo>
                <a:cubicBezTo>
                  <a:pt x="31" y="29"/>
                  <a:pt x="26" y="34"/>
                  <a:pt x="26" y="40"/>
                </a:cubicBezTo>
                <a:cubicBezTo>
                  <a:pt x="26" y="46"/>
                  <a:pt x="31" y="51"/>
                  <a:pt x="37" y="51"/>
                </a:cubicBezTo>
                <a:cubicBezTo>
                  <a:pt x="43" y="51"/>
                  <a:pt x="47" y="46"/>
                  <a:pt x="47" y="40"/>
                </a:cubicBezTo>
                <a:cubicBezTo>
                  <a:pt x="47" y="34"/>
                  <a:pt x="43" y="29"/>
                  <a:pt x="37" y="29"/>
                </a:cubicBezTo>
                <a:close/>
                <a:moveTo>
                  <a:pt x="37" y="44"/>
                </a:moveTo>
                <a:cubicBezTo>
                  <a:pt x="34" y="44"/>
                  <a:pt x="32" y="42"/>
                  <a:pt x="32" y="40"/>
                </a:cubicBezTo>
                <a:cubicBezTo>
                  <a:pt x="32" y="37"/>
                  <a:pt x="34" y="35"/>
                  <a:pt x="37" y="35"/>
                </a:cubicBezTo>
                <a:cubicBezTo>
                  <a:pt x="39" y="35"/>
                  <a:pt x="41" y="37"/>
                  <a:pt x="41" y="40"/>
                </a:cubicBezTo>
                <a:cubicBezTo>
                  <a:pt x="41" y="42"/>
                  <a:pt x="39" y="44"/>
                  <a:pt x="37" y="44"/>
                </a:cubicBezTo>
                <a:close/>
                <a:moveTo>
                  <a:pt x="86" y="16"/>
                </a:moveTo>
                <a:cubicBezTo>
                  <a:pt x="78" y="16"/>
                  <a:pt x="71" y="23"/>
                  <a:pt x="71" y="32"/>
                </a:cubicBezTo>
                <a:cubicBezTo>
                  <a:pt x="71" y="41"/>
                  <a:pt x="78" y="48"/>
                  <a:pt x="86" y="48"/>
                </a:cubicBezTo>
                <a:cubicBezTo>
                  <a:pt x="95" y="48"/>
                  <a:pt x="102" y="41"/>
                  <a:pt x="102" y="32"/>
                </a:cubicBezTo>
                <a:cubicBezTo>
                  <a:pt x="102" y="23"/>
                  <a:pt x="95" y="16"/>
                  <a:pt x="86" y="16"/>
                </a:cubicBezTo>
                <a:close/>
                <a:moveTo>
                  <a:pt x="86" y="40"/>
                </a:moveTo>
                <a:cubicBezTo>
                  <a:pt x="82" y="40"/>
                  <a:pt x="78" y="37"/>
                  <a:pt x="78" y="32"/>
                </a:cubicBezTo>
                <a:cubicBezTo>
                  <a:pt x="78" y="27"/>
                  <a:pt x="82" y="24"/>
                  <a:pt x="86" y="24"/>
                </a:cubicBezTo>
                <a:cubicBezTo>
                  <a:pt x="91" y="24"/>
                  <a:pt x="95" y="27"/>
                  <a:pt x="95" y="32"/>
                </a:cubicBezTo>
                <a:cubicBezTo>
                  <a:pt x="95" y="37"/>
                  <a:pt x="91" y="40"/>
                  <a:pt x="86" y="40"/>
                </a:cubicBezTo>
                <a:close/>
                <a:moveTo>
                  <a:pt x="75" y="74"/>
                </a:moveTo>
                <a:cubicBezTo>
                  <a:pt x="36" y="74"/>
                  <a:pt x="36" y="74"/>
                  <a:pt x="36" y="74"/>
                </a:cubicBezTo>
                <a:cubicBezTo>
                  <a:pt x="34" y="74"/>
                  <a:pt x="33" y="76"/>
                  <a:pt x="33" y="7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9"/>
                  <a:pt x="34" y="100"/>
                  <a:pt x="36" y="100"/>
                </a:cubicBezTo>
                <a:cubicBezTo>
                  <a:pt x="75" y="100"/>
                  <a:pt x="75" y="100"/>
                  <a:pt x="75" y="100"/>
                </a:cubicBezTo>
                <a:cubicBezTo>
                  <a:pt x="77" y="100"/>
                  <a:pt x="78" y="99"/>
                  <a:pt x="78" y="97"/>
                </a:cubicBezTo>
                <a:cubicBezTo>
                  <a:pt x="78" y="78"/>
                  <a:pt x="78" y="78"/>
                  <a:pt x="78" y="78"/>
                </a:cubicBezTo>
                <a:cubicBezTo>
                  <a:pt x="78" y="76"/>
                  <a:pt x="77" y="74"/>
                  <a:pt x="75" y="74"/>
                </a:cubicBezTo>
                <a:close/>
                <a:moveTo>
                  <a:pt x="71" y="93"/>
                </a:moveTo>
                <a:cubicBezTo>
                  <a:pt x="39" y="93"/>
                  <a:pt x="39" y="93"/>
                  <a:pt x="39" y="93"/>
                </a:cubicBezTo>
                <a:cubicBezTo>
                  <a:pt x="39" y="81"/>
                  <a:pt x="39" y="81"/>
                  <a:pt x="39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93"/>
                  <a:pt x="71" y="93"/>
                  <a:pt x="71" y="93"/>
                </a:cubicBezTo>
                <a:close/>
                <a:moveTo>
                  <a:pt x="93" y="78"/>
                </a:moveTo>
                <a:cubicBezTo>
                  <a:pt x="95" y="78"/>
                  <a:pt x="97" y="79"/>
                  <a:pt x="97" y="81"/>
                </a:cubicBezTo>
                <a:cubicBezTo>
                  <a:pt x="97" y="83"/>
                  <a:pt x="95" y="85"/>
                  <a:pt x="93" y="85"/>
                </a:cubicBezTo>
                <a:cubicBezTo>
                  <a:pt x="92" y="85"/>
                  <a:pt x="90" y="83"/>
                  <a:pt x="90" y="81"/>
                </a:cubicBezTo>
                <a:cubicBezTo>
                  <a:pt x="90" y="79"/>
                  <a:pt x="92" y="78"/>
                  <a:pt x="93" y="78"/>
                </a:cubicBezTo>
                <a:close/>
                <a:moveTo>
                  <a:pt x="93" y="90"/>
                </a:moveTo>
                <a:cubicBezTo>
                  <a:pt x="95" y="90"/>
                  <a:pt x="97" y="91"/>
                  <a:pt x="97" y="93"/>
                </a:cubicBezTo>
                <a:cubicBezTo>
                  <a:pt x="97" y="95"/>
                  <a:pt x="95" y="97"/>
                  <a:pt x="93" y="97"/>
                </a:cubicBezTo>
                <a:cubicBezTo>
                  <a:pt x="92" y="97"/>
                  <a:pt x="90" y="95"/>
                  <a:pt x="90" y="93"/>
                </a:cubicBezTo>
                <a:cubicBezTo>
                  <a:pt x="90" y="91"/>
                  <a:pt x="92" y="90"/>
                  <a:pt x="93" y="9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8" name="Freeform 159">
            <a:extLst>
              <a:ext uri="{FF2B5EF4-FFF2-40B4-BE49-F238E27FC236}">
                <a16:creationId xmlns:a16="http://schemas.microsoft.com/office/drawing/2014/main" id="{BF333F29-1933-4113-BF9A-5587DD8F91A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53187" y="4960145"/>
            <a:ext cx="450533" cy="391597"/>
          </a:xfrm>
          <a:custGeom>
            <a:avLst/>
            <a:gdLst>
              <a:gd name="T0" fmla="*/ 125 w 160"/>
              <a:gd name="T1" fmla="*/ 81 h 138"/>
              <a:gd name="T2" fmla="*/ 123 w 160"/>
              <a:gd name="T3" fmla="*/ 76 h 138"/>
              <a:gd name="T4" fmla="*/ 80 w 160"/>
              <a:gd name="T5" fmla="*/ 60 h 138"/>
              <a:gd name="T6" fmla="*/ 37 w 160"/>
              <a:gd name="T7" fmla="*/ 76 h 138"/>
              <a:gd name="T8" fmla="*/ 35 w 160"/>
              <a:gd name="T9" fmla="*/ 81 h 138"/>
              <a:gd name="T10" fmla="*/ 37 w 160"/>
              <a:gd name="T11" fmla="*/ 86 h 138"/>
              <a:gd name="T12" fmla="*/ 50 w 160"/>
              <a:gd name="T13" fmla="*/ 99 h 138"/>
              <a:gd name="T14" fmla="*/ 59 w 160"/>
              <a:gd name="T15" fmla="*/ 99 h 138"/>
              <a:gd name="T16" fmla="*/ 80 w 160"/>
              <a:gd name="T17" fmla="*/ 91 h 138"/>
              <a:gd name="T18" fmla="*/ 101 w 160"/>
              <a:gd name="T19" fmla="*/ 99 h 138"/>
              <a:gd name="T20" fmla="*/ 105 w 160"/>
              <a:gd name="T21" fmla="*/ 101 h 138"/>
              <a:gd name="T22" fmla="*/ 110 w 160"/>
              <a:gd name="T23" fmla="*/ 99 h 138"/>
              <a:gd name="T24" fmla="*/ 123 w 160"/>
              <a:gd name="T25" fmla="*/ 86 h 138"/>
              <a:gd name="T26" fmla="*/ 125 w 160"/>
              <a:gd name="T27" fmla="*/ 81 h 138"/>
              <a:gd name="T28" fmla="*/ 105 w 160"/>
              <a:gd name="T29" fmla="*/ 94 h 138"/>
              <a:gd name="T30" fmla="*/ 105 w 160"/>
              <a:gd name="T31" fmla="*/ 94 h 138"/>
              <a:gd name="T32" fmla="*/ 80 w 160"/>
              <a:gd name="T33" fmla="*/ 85 h 138"/>
              <a:gd name="T34" fmla="*/ 55 w 160"/>
              <a:gd name="T35" fmla="*/ 94 h 138"/>
              <a:gd name="T36" fmla="*/ 42 w 160"/>
              <a:gd name="T37" fmla="*/ 81 h 138"/>
              <a:gd name="T38" fmla="*/ 80 w 160"/>
              <a:gd name="T39" fmla="*/ 67 h 138"/>
              <a:gd name="T40" fmla="*/ 118 w 160"/>
              <a:gd name="T41" fmla="*/ 81 h 138"/>
              <a:gd name="T42" fmla="*/ 105 w 160"/>
              <a:gd name="T43" fmla="*/ 94 h 138"/>
              <a:gd name="T44" fmla="*/ 90 w 160"/>
              <a:gd name="T45" fmla="*/ 114 h 138"/>
              <a:gd name="T46" fmla="*/ 80 w 160"/>
              <a:gd name="T47" fmla="*/ 109 h 138"/>
              <a:gd name="T48" fmla="*/ 70 w 160"/>
              <a:gd name="T49" fmla="*/ 114 h 138"/>
              <a:gd name="T50" fmla="*/ 70 w 160"/>
              <a:gd name="T51" fmla="*/ 134 h 138"/>
              <a:gd name="T52" fmla="*/ 80 w 160"/>
              <a:gd name="T53" fmla="*/ 138 h 138"/>
              <a:gd name="T54" fmla="*/ 90 w 160"/>
              <a:gd name="T55" fmla="*/ 134 h 138"/>
              <a:gd name="T56" fmla="*/ 94 w 160"/>
              <a:gd name="T57" fmla="*/ 124 h 138"/>
              <a:gd name="T58" fmla="*/ 90 w 160"/>
              <a:gd name="T59" fmla="*/ 114 h 138"/>
              <a:gd name="T60" fmla="*/ 85 w 160"/>
              <a:gd name="T61" fmla="*/ 129 h 138"/>
              <a:gd name="T62" fmla="*/ 75 w 160"/>
              <a:gd name="T63" fmla="*/ 129 h 138"/>
              <a:gd name="T64" fmla="*/ 75 w 160"/>
              <a:gd name="T65" fmla="*/ 118 h 138"/>
              <a:gd name="T66" fmla="*/ 80 w 160"/>
              <a:gd name="T67" fmla="*/ 116 h 138"/>
              <a:gd name="T68" fmla="*/ 85 w 160"/>
              <a:gd name="T69" fmla="*/ 118 h 138"/>
              <a:gd name="T70" fmla="*/ 85 w 160"/>
              <a:gd name="T71" fmla="*/ 118 h 138"/>
              <a:gd name="T72" fmla="*/ 87 w 160"/>
              <a:gd name="T73" fmla="*/ 124 h 138"/>
              <a:gd name="T74" fmla="*/ 85 w 160"/>
              <a:gd name="T75" fmla="*/ 129 h 138"/>
              <a:gd name="T76" fmla="*/ 158 w 160"/>
              <a:gd name="T77" fmla="*/ 41 h 138"/>
              <a:gd name="T78" fmla="*/ 2 w 160"/>
              <a:gd name="T79" fmla="*/ 41 h 138"/>
              <a:gd name="T80" fmla="*/ 0 w 160"/>
              <a:gd name="T81" fmla="*/ 46 h 138"/>
              <a:gd name="T82" fmla="*/ 2 w 160"/>
              <a:gd name="T83" fmla="*/ 50 h 138"/>
              <a:gd name="T84" fmla="*/ 15 w 160"/>
              <a:gd name="T85" fmla="*/ 63 h 138"/>
              <a:gd name="T86" fmla="*/ 24 w 160"/>
              <a:gd name="T87" fmla="*/ 63 h 138"/>
              <a:gd name="T88" fmla="*/ 80 w 160"/>
              <a:gd name="T89" fmla="*/ 42 h 138"/>
              <a:gd name="T90" fmla="*/ 136 w 160"/>
              <a:gd name="T91" fmla="*/ 63 h 138"/>
              <a:gd name="T92" fmla="*/ 140 w 160"/>
              <a:gd name="T93" fmla="*/ 65 h 138"/>
              <a:gd name="T94" fmla="*/ 145 w 160"/>
              <a:gd name="T95" fmla="*/ 63 h 138"/>
              <a:gd name="T96" fmla="*/ 158 w 160"/>
              <a:gd name="T97" fmla="*/ 50 h 138"/>
              <a:gd name="T98" fmla="*/ 160 w 160"/>
              <a:gd name="T99" fmla="*/ 46 h 138"/>
              <a:gd name="T100" fmla="*/ 158 w 160"/>
              <a:gd name="T101" fmla="*/ 41 h 138"/>
              <a:gd name="T102" fmla="*/ 140 w 160"/>
              <a:gd name="T103" fmla="*/ 59 h 138"/>
              <a:gd name="T104" fmla="*/ 80 w 160"/>
              <a:gd name="T105" fmla="*/ 35 h 138"/>
              <a:gd name="T106" fmla="*/ 20 w 160"/>
              <a:gd name="T107" fmla="*/ 59 h 138"/>
              <a:gd name="T108" fmla="*/ 7 w 160"/>
              <a:gd name="T109" fmla="*/ 46 h 138"/>
              <a:gd name="T110" fmla="*/ 153 w 160"/>
              <a:gd name="T111" fmla="*/ 46 h 138"/>
              <a:gd name="T112" fmla="*/ 153 w 160"/>
              <a:gd name="T113" fmla="*/ 46 h 138"/>
              <a:gd name="T114" fmla="*/ 140 w 160"/>
              <a:gd name="T115" fmla="*/ 59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0" h="138">
                <a:moveTo>
                  <a:pt x="125" y="81"/>
                </a:moveTo>
                <a:cubicBezTo>
                  <a:pt x="125" y="79"/>
                  <a:pt x="124" y="77"/>
                  <a:pt x="123" y="76"/>
                </a:cubicBezTo>
                <a:cubicBezTo>
                  <a:pt x="111" y="65"/>
                  <a:pt x="96" y="60"/>
                  <a:pt x="80" y="60"/>
                </a:cubicBezTo>
                <a:cubicBezTo>
                  <a:pt x="64" y="60"/>
                  <a:pt x="49" y="65"/>
                  <a:pt x="37" y="76"/>
                </a:cubicBezTo>
                <a:cubicBezTo>
                  <a:pt x="36" y="77"/>
                  <a:pt x="35" y="79"/>
                  <a:pt x="35" y="81"/>
                </a:cubicBezTo>
                <a:cubicBezTo>
                  <a:pt x="35" y="83"/>
                  <a:pt x="36" y="84"/>
                  <a:pt x="37" y="86"/>
                </a:cubicBezTo>
                <a:cubicBezTo>
                  <a:pt x="50" y="99"/>
                  <a:pt x="50" y="99"/>
                  <a:pt x="50" y="99"/>
                </a:cubicBezTo>
                <a:cubicBezTo>
                  <a:pt x="53" y="101"/>
                  <a:pt x="56" y="101"/>
                  <a:pt x="59" y="99"/>
                </a:cubicBezTo>
                <a:cubicBezTo>
                  <a:pt x="65" y="94"/>
                  <a:pt x="72" y="91"/>
                  <a:pt x="80" y="91"/>
                </a:cubicBezTo>
                <a:cubicBezTo>
                  <a:pt x="88" y="91"/>
                  <a:pt x="95" y="94"/>
                  <a:pt x="101" y="99"/>
                </a:cubicBezTo>
                <a:cubicBezTo>
                  <a:pt x="102" y="100"/>
                  <a:pt x="104" y="101"/>
                  <a:pt x="105" y="101"/>
                </a:cubicBezTo>
                <a:cubicBezTo>
                  <a:pt x="107" y="101"/>
                  <a:pt x="109" y="100"/>
                  <a:pt x="110" y="99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4" y="84"/>
                  <a:pt x="125" y="83"/>
                  <a:pt x="125" y="81"/>
                </a:cubicBezTo>
                <a:close/>
                <a:moveTo>
                  <a:pt x="105" y="94"/>
                </a:moveTo>
                <a:cubicBezTo>
                  <a:pt x="105" y="94"/>
                  <a:pt x="105" y="94"/>
                  <a:pt x="105" y="94"/>
                </a:cubicBezTo>
                <a:cubicBezTo>
                  <a:pt x="98" y="88"/>
                  <a:pt x="89" y="85"/>
                  <a:pt x="80" y="85"/>
                </a:cubicBezTo>
                <a:cubicBezTo>
                  <a:pt x="71" y="85"/>
                  <a:pt x="62" y="88"/>
                  <a:pt x="55" y="94"/>
                </a:cubicBezTo>
                <a:cubicBezTo>
                  <a:pt x="42" y="81"/>
                  <a:pt x="42" y="81"/>
                  <a:pt x="42" y="81"/>
                </a:cubicBezTo>
                <a:cubicBezTo>
                  <a:pt x="52" y="72"/>
                  <a:pt x="66" y="67"/>
                  <a:pt x="80" y="67"/>
                </a:cubicBezTo>
                <a:cubicBezTo>
                  <a:pt x="94" y="67"/>
                  <a:pt x="108" y="72"/>
                  <a:pt x="118" y="81"/>
                </a:cubicBezTo>
                <a:lnTo>
                  <a:pt x="105" y="94"/>
                </a:lnTo>
                <a:close/>
                <a:moveTo>
                  <a:pt x="90" y="114"/>
                </a:moveTo>
                <a:cubicBezTo>
                  <a:pt x="87" y="111"/>
                  <a:pt x="84" y="109"/>
                  <a:pt x="80" y="109"/>
                </a:cubicBezTo>
                <a:cubicBezTo>
                  <a:pt x="76" y="109"/>
                  <a:pt x="73" y="111"/>
                  <a:pt x="70" y="114"/>
                </a:cubicBezTo>
                <a:cubicBezTo>
                  <a:pt x="64" y="119"/>
                  <a:pt x="64" y="128"/>
                  <a:pt x="70" y="134"/>
                </a:cubicBezTo>
                <a:cubicBezTo>
                  <a:pt x="73" y="137"/>
                  <a:pt x="76" y="138"/>
                  <a:pt x="80" y="138"/>
                </a:cubicBezTo>
                <a:cubicBezTo>
                  <a:pt x="84" y="138"/>
                  <a:pt x="87" y="137"/>
                  <a:pt x="90" y="134"/>
                </a:cubicBezTo>
                <a:cubicBezTo>
                  <a:pt x="93" y="131"/>
                  <a:pt x="94" y="128"/>
                  <a:pt x="94" y="124"/>
                </a:cubicBezTo>
                <a:cubicBezTo>
                  <a:pt x="94" y="120"/>
                  <a:pt x="93" y="116"/>
                  <a:pt x="90" y="114"/>
                </a:cubicBezTo>
                <a:close/>
                <a:moveTo>
                  <a:pt x="85" y="129"/>
                </a:moveTo>
                <a:cubicBezTo>
                  <a:pt x="82" y="132"/>
                  <a:pt x="78" y="132"/>
                  <a:pt x="75" y="129"/>
                </a:cubicBezTo>
                <a:cubicBezTo>
                  <a:pt x="72" y="126"/>
                  <a:pt x="72" y="121"/>
                  <a:pt x="75" y="118"/>
                </a:cubicBezTo>
                <a:cubicBezTo>
                  <a:pt x="76" y="117"/>
                  <a:pt x="78" y="116"/>
                  <a:pt x="80" y="116"/>
                </a:cubicBezTo>
                <a:cubicBezTo>
                  <a:pt x="82" y="116"/>
                  <a:pt x="84" y="117"/>
                  <a:pt x="85" y="118"/>
                </a:cubicBezTo>
                <a:cubicBezTo>
                  <a:pt x="85" y="118"/>
                  <a:pt x="85" y="118"/>
                  <a:pt x="85" y="118"/>
                </a:cubicBezTo>
                <a:cubicBezTo>
                  <a:pt x="87" y="120"/>
                  <a:pt x="87" y="122"/>
                  <a:pt x="87" y="124"/>
                </a:cubicBezTo>
                <a:cubicBezTo>
                  <a:pt x="87" y="126"/>
                  <a:pt x="87" y="128"/>
                  <a:pt x="85" y="129"/>
                </a:cubicBezTo>
                <a:close/>
                <a:moveTo>
                  <a:pt x="158" y="41"/>
                </a:moveTo>
                <a:cubicBezTo>
                  <a:pt x="114" y="0"/>
                  <a:pt x="46" y="0"/>
                  <a:pt x="2" y="41"/>
                </a:cubicBezTo>
                <a:cubicBezTo>
                  <a:pt x="1" y="42"/>
                  <a:pt x="0" y="44"/>
                  <a:pt x="0" y="46"/>
                </a:cubicBezTo>
                <a:cubicBezTo>
                  <a:pt x="0" y="47"/>
                  <a:pt x="1" y="49"/>
                  <a:pt x="2" y="50"/>
                </a:cubicBezTo>
                <a:cubicBezTo>
                  <a:pt x="15" y="63"/>
                  <a:pt x="15" y="63"/>
                  <a:pt x="15" y="63"/>
                </a:cubicBezTo>
                <a:cubicBezTo>
                  <a:pt x="17" y="66"/>
                  <a:pt x="22" y="66"/>
                  <a:pt x="24" y="63"/>
                </a:cubicBezTo>
                <a:cubicBezTo>
                  <a:pt x="39" y="49"/>
                  <a:pt x="59" y="42"/>
                  <a:pt x="80" y="42"/>
                </a:cubicBezTo>
                <a:cubicBezTo>
                  <a:pt x="101" y="42"/>
                  <a:pt x="121" y="49"/>
                  <a:pt x="136" y="63"/>
                </a:cubicBezTo>
                <a:cubicBezTo>
                  <a:pt x="137" y="65"/>
                  <a:pt x="139" y="65"/>
                  <a:pt x="140" y="65"/>
                </a:cubicBezTo>
                <a:cubicBezTo>
                  <a:pt x="142" y="65"/>
                  <a:pt x="144" y="65"/>
                  <a:pt x="145" y="63"/>
                </a:cubicBezTo>
                <a:cubicBezTo>
                  <a:pt x="158" y="50"/>
                  <a:pt x="158" y="50"/>
                  <a:pt x="158" y="50"/>
                </a:cubicBezTo>
                <a:cubicBezTo>
                  <a:pt x="159" y="49"/>
                  <a:pt x="160" y="47"/>
                  <a:pt x="160" y="46"/>
                </a:cubicBezTo>
                <a:cubicBezTo>
                  <a:pt x="160" y="44"/>
                  <a:pt x="159" y="42"/>
                  <a:pt x="158" y="41"/>
                </a:cubicBezTo>
                <a:close/>
                <a:moveTo>
                  <a:pt x="140" y="59"/>
                </a:moveTo>
                <a:cubicBezTo>
                  <a:pt x="124" y="43"/>
                  <a:pt x="103" y="35"/>
                  <a:pt x="80" y="35"/>
                </a:cubicBezTo>
                <a:cubicBezTo>
                  <a:pt x="57" y="35"/>
                  <a:pt x="36" y="43"/>
                  <a:pt x="20" y="59"/>
                </a:cubicBezTo>
                <a:cubicBezTo>
                  <a:pt x="7" y="46"/>
                  <a:pt x="7" y="46"/>
                  <a:pt x="7" y="46"/>
                </a:cubicBezTo>
                <a:cubicBezTo>
                  <a:pt x="48" y="7"/>
                  <a:pt x="112" y="7"/>
                  <a:pt x="153" y="46"/>
                </a:cubicBezTo>
                <a:cubicBezTo>
                  <a:pt x="153" y="46"/>
                  <a:pt x="153" y="46"/>
                  <a:pt x="153" y="46"/>
                </a:cubicBezTo>
                <a:lnTo>
                  <a:pt x="14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59" name="Freeform 160">
            <a:extLst>
              <a:ext uri="{FF2B5EF4-FFF2-40B4-BE49-F238E27FC236}">
                <a16:creationId xmlns:a16="http://schemas.microsoft.com/office/drawing/2014/main" id="{AF2E65F7-32F9-449D-B0B3-D25A04FF368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47948" y="5436870"/>
            <a:ext cx="472798" cy="471488"/>
          </a:xfrm>
          <a:custGeom>
            <a:avLst/>
            <a:gdLst>
              <a:gd name="T0" fmla="*/ 63 w 168"/>
              <a:gd name="T1" fmla="*/ 23 h 166"/>
              <a:gd name="T2" fmla="*/ 53 w 168"/>
              <a:gd name="T3" fmla="*/ 109 h 166"/>
              <a:gd name="T4" fmla="*/ 40 w 168"/>
              <a:gd name="T5" fmla="*/ 102 h 166"/>
              <a:gd name="T6" fmla="*/ 7 w 168"/>
              <a:gd name="T7" fmla="*/ 161 h 166"/>
              <a:gd name="T8" fmla="*/ 33 w 168"/>
              <a:gd name="T9" fmla="*/ 161 h 166"/>
              <a:gd name="T10" fmla="*/ 66 w 168"/>
              <a:gd name="T11" fmla="*/ 122 h 166"/>
              <a:gd name="T12" fmla="*/ 66 w 168"/>
              <a:gd name="T13" fmla="*/ 108 h 166"/>
              <a:gd name="T14" fmla="*/ 145 w 168"/>
              <a:gd name="T15" fmla="*/ 105 h 166"/>
              <a:gd name="T16" fmla="*/ 27 w 168"/>
              <a:gd name="T17" fmla="*/ 155 h 166"/>
              <a:gd name="T18" fmla="*/ 13 w 168"/>
              <a:gd name="T19" fmla="*/ 141 h 166"/>
              <a:gd name="T20" fmla="*/ 46 w 168"/>
              <a:gd name="T21" fmla="*/ 136 h 166"/>
              <a:gd name="T22" fmla="*/ 51 w 168"/>
              <a:gd name="T23" fmla="*/ 131 h 166"/>
              <a:gd name="T24" fmla="*/ 43 w 168"/>
              <a:gd name="T25" fmla="*/ 111 h 166"/>
              <a:gd name="T26" fmla="*/ 51 w 168"/>
              <a:gd name="T27" fmla="*/ 131 h 166"/>
              <a:gd name="T28" fmla="*/ 69 w 168"/>
              <a:gd name="T29" fmla="*/ 99 h 166"/>
              <a:gd name="T30" fmla="*/ 104 w 168"/>
              <a:gd name="T31" fmla="*/ 14 h 166"/>
              <a:gd name="T32" fmla="*/ 139 w 168"/>
              <a:gd name="T33" fmla="*/ 99 h 166"/>
              <a:gd name="T34" fmla="*/ 104 w 168"/>
              <a:gd name="T35" fmla="*/ 24 h 166"/>
              <a:gd name="T36" fmla="*/ 64 w 168"/>
              <a:gd name="T37" fmla="*/ 64 h 166"/>
              <a:gd name="T38" fmla="*/ 104 w 168"/>
              <a:gd name="T39" fmla="*/ 104 h 166"/>
              <a:gd name="T40" fmla="*/ 144 w 168"/>
              <a:gd name="T41" fmla="*/ 64 h 166"/>
              <a:gd name="T42" fmla="*/ 127 w 168"/>
              <a:gd name="T43" fmla="*/ 87 h 166"/>
              <a:gd name="T44" fmla="*/ 81 w 168"/>
              <a:gd name="T45" fmla="*/ 87 h 166"/>
              <a:gd name="T46" fmla="*/ 81 w 168"/>
              <a:gd name="T47" fmla="*/ 41 h 166"/>
              <a:gd name="T48" fmla="*/ 127 w 168"/>
              <a:gd name="T49" fmla="*/ 41 h 166"/>
              <a:gd name="T50" fmla="*/ 127 w 168"/>
              <a:gd name="T51" fmla="*/ 87 h 166"/>
              <a:gd name="T52" fmla="*/ 108 w 168"/>
              <a:gd name="T53" fmla="*/ 60 h 166"/>
              <a:gd name="T54" fmla="*/ 104 w 168"/>
              <a:gd name="T55" fmla="*/ 47 h 166"/>
              <a:gd name="T56" fmla="*/ 100 w 168"/>
              <a:gd name="T57" fmla="*/ 60 h 166"/>
              <a:gd name="T58" fmla="*/ 87 w 168"/>
              <a:gd name="T59" fmla="*/ 64 h 166"/>
              <a:gd name="T60" fmla="*/ 100 w 168"/>
              <a:gd name="T61" fmla="*/ 68 h 166"/>
              <a:gd name="T62" fmla="*/ 104 w 168"/>
              <a:gd name="T63" fmla="*/ 81 h 166"/>
              <a:gd name="T64" fmla="*/ 108 w 168"/>
              <a:gd name="T65" fmla="*/ 68 h 166"/>
              <a:gd name="T66" fmla="*/ 121 w 168"/>
              <a:gd name="T67" fmla="*/ 64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68" h="166">
                <a:moveTo>
                  <a:pt x="145" y="23"/>
                </a:moveTo>
                <a:cubicBezTo>
                  <a:pt x="122" y="0"/>
                  <a:pt x="86" y="0"/>
                  <a:pt x="63" y="23"/>
                </a:cubicBezTo>
                <a:cubicBezTo>
                  <a:pt x="41" y="45"/>
                  <a:pt x="40" y="79"/>
                  <a:pt x="60" y="102"/>
                </a:cubicBezTo>
                <a:cubicBezTo>
                  <a:pt x="53" y="109"/>
                  <a:pt x="53" y="109"/>
                  <a:pt x="53" y="109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5" y="100"/>
                  <a:pt x="42" y="100"/>
                  <a:pt x="40" y="102"/>
                </a:cubicBezTo>
                <a:cubicBezTo>
                  <a:pt x="7" y="135"/>
                  <a:pt x="7" y="135"/>
                  <a:pt x="7" y="135"/>
                </a:cubicBezTo>
                <a:cubicBezTo>
                  <a:pt x="0" y="142"/>
                  <a:pt x="0" y="154"/>
                  <a:pt x="7" y="161"/>
                </a:cubicBezTo>
                <a:cubicBezTo>
                  <a:pt x="11" y="164"/>
                  <a:pt x="16" y="166"/>
                  <a:pt x="20" y="166"/>
                </a:cubicBezTo>
                <a:cubicBezTo>
                  <a:pt x="25" y="166"/>
                  <a:pt x="30" y="164"/>
                  <a:pt x="33" y="161"/>
                </a:cubicBezTo>
                <a:cubicBezTo>
                  <a:pt x="66" y="128"/>
                  <a:pt x="66" y="128"/>
                  <a:pt x="66" y="128"/>
                </a:cubicBezTo>
                <a:cubicBezTo>
                  <a:pt x="68" y="126"/>
                  <a:pt x="68" y="123"/>
                  <a:pt x="66" y="122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66" y="108"/>
                  <a:pt x="66" y="108"/>
                  <a:pt x="66" y="108"/>
                </a:cubicBezTo>
                <a:cubicBezTo>
                  <a:pt x="77" y="117"/>
                  <a:pt x="90" y="122"/>
                  <a:pt x="104" y="122"/>
                </a:cubicBezTo>
                <a:cubicBezTo>
                  <a:pt x="119" y="122"/>
                  <a:pt x="134" y="116"/>
                  <a:pt x="145" y="105"/>
                </a:cubicBezTo>
                <a:cubicBezTo>
                  <a:pt x="168" y="82"/>
                  <a:pt x="168" y="46"/>
                  <a:pt x="145" y="23"/>
                </a:cubicBezTo>
                <a:close/>
                <a:moveTo>
                  <a:pt x="27" y="155"/>
                </a:moveTo>
                <a:cubicBezTo>
                  <a:pt x="23" y="159"/>
                  <a:pt x="17" y="159"/>
                  <a:pt x="13" y="155"/>
                </a:cubicBezTo>
                <a:cubicBezTo>
                  <a:pt x="9" y="151"/>
                  <a:pt x="9" y="145"/>
                  <a:pt x="13" y="141"/>
                </a:cubicBezTo>
                <a:cubicBezTo>
                  <a:pt x="32" y="122"/>
                  <a:pt x="32" y="122"/>
                  <a:pt x="32" y="122"/>
                </a:cubicBezTo>
                <a:cubicBezTo>
                  <a:pt x="46" y="136"/>
                  <a:pt x="46" y="136"/>
                  <a:pt x="46" y="136"/>
                </a:cubicBezTo>
                <a:lnTo>
                  <a:pt x="27" y="155"/>
                </a:lnTo>
                <a:close/>
                <a:moveTo>
                  <a:pt x="51" y="131"/>
                </a:moveTo>
                <a:cubicBezTo>
                  <a:pt x="37" y="117"/>
                  <a:pt x="37" y="117"/>
                  <a:pt x="37" y="117"/>
                </a:cubicBezTo>
                <a:cubicBezTo>
                  <a:pt x="43" y="111"/>
                  <a:pt x="43" y="111"/>
                  <a:pt x="43" y="111"/>
                </a:cubicBezTo>
                <a:cubicBezTo>
                  <a:pt x="57" y="125"/>
                  <a:pt x="57" y="125"/>
                  <a:pt x="57" y="125"/>
                </a:cubicBezTo>
                <a:lnTo>
                  <a:pt x="51" y="131"/>
                </a:lnTo>
                <a:close/>
                <a:moveTo>
                  <a:pt x="139" y="99"/>
                </a:moveTo>
                <a:cubicBezTo>
                  <a:pt x="120" y="119"/>
                  <a:pt x="88" y="119"/>
                  <a:pt x="69" y="99"/>
                </a:cubicBezTo>
                <a:cubicBezTo>
                  <a:pt x="49" y="80"/>
                  <a:pt x="49" y="48"/>
                  <a:pt x="69" y="29"/>
                </a:cubicBezTo>
                <a:cubicBezTo>
                  <a:pt x="78" y="19"/>
                  <a:pt x="91" y="14"/>
                  <a:pt x="104" y="14"/>
                </a:cubicBezTo>
                <a:cubicBezTo>
                  <a:pt x="117" y="14"/>
                  <a:pt x="129" y="19"/>
                  <a:pt x="139" y="29"/>
                </a:cubicBezTo>
                <a:cubicBezTo>
                  <a:pt x="159" y="48"/>
                  <a:pt x="159" y="80"/>
                  <a:pt x="139" y="99"/>
                </a:cubicBezTo>
                <a:close/>
                <a:moveTo>
                  <a:pt x="132" y="36"/>
                </a:moveTo>
                <a:cubicBezTo>
                  <a:pt x="125" y="28"/>
                  <a:pt x="115" y="24"/>
                  <a:pt x="104" y="24"/>
                </a:cubicBezTo>
                <a:cubicBezTo>
                  <a:pt x="93" y="24"/>
                  <a:pt x="83" y="28"/>
                  <a:pt x="76" y="36"/>
                </a:cubicBezTo>
                <a:cubicBezTo>
                  <a:pt x="68" y="43"/>
                  <a:pt x="64" y="53"/>
                  <a:pt x="64" y="64"/>
                </a:cubicBezTo>
                <a:cubicBezTo>
                  <a:pt x="64" y="75"/>
                  <a:pt x="68" y="85"/>
                  <a:pt x="76" y="92"/>
                </a:cubicBezTo>
                <a:cubicBezTo>
                  <a:pt x="83" y="100"/>
                  <a:pt x="93" y="104"/>
                  <a:pt x="104" y="104"/>
                </a:cubicBezTo>
                <a:cubicBezTo>
                  <a:pt x="115" y="104"/>
                  <a:pt x="125" y="100"/>
                  <a:pt x="132" y="92"/>
                </a:cubicBezTo>
                <a:cubicBezTo>
                  <a:pt x="140" y="85"/>
                  <a:pt x="144" y="75"/>
                  <a:pt x="144" y="64"/>
                </a:cubicBezTo>
                <a:cubicBezTo>
                  <a:pt x="144" y="53"/>
                  <a:pt x="140" y="43"/>
                  <a:pt x="132" y="36"/>
                </a:cubicBezTo>
                <a:close/>
                <a:moveTo>
                  <a:pt x="127" y="87"/>
                </a:moveTo>
                <a:cubicBezTo>
                  <a:pt x="121" y="93"/>
                  <a:pt x="113" y="96"/>
                  <a:pt x="104" y="96"/>
                </a:cubicBezTo>
                <a:cubicBezTo>
                  <a:pt x="95" y="96"/>
                  <a:pt x="87" y="93"/>
                  <a:pt x="81" y="87"/>
                </a:cubicBezTo>
                <a:cubicBezTo>
                  <a:pt x="75" y="81"/>
                  <a:pt x="72" y="73"/>
                  <a:pt x="72" y="64"/>
                </a:cubicBezTo>
                <a:cubicBezTo>
                  <a:pt x="72" y="55"/>
                  <a:pt x="75" y="47"/>
                  <a:pt x="81" y="41"/>
                </a:cubicBezTo>
                <a:cubicBezTo>
                  <a:pt x="87" y="35"/>
                  <a:pt x="95" y="32"/>
                  <a:pt x="104" y="32"/>
                </a:cubicBezTo>
                <a:cubicBezTo>
                  <a:pt x="113" y="32"/>
                  <a:pt x="121" y="35"/>
                  <a:pt x="127" y="41"/>
                </a:cubicBezTo>
                <a:cubicBezTo>
                  <a:pt x="133" y="47"/>
                  <a:pt x="136" y="55"/>
                  <a:pt x="136" y="64"/>
                </a:cubicBezTo>
                <a:cubicBezTo>
                  <a:pt x="136" y="73"/>
                  <a:pt x="133" y="81"/>
                  <a:pt x="127" y="87"/>
                </a:cubicBezTo>
                <a:close/>
                <a:moveTo>
                  <a:pt x="116" y="60"/>
                </a:moveTo>
                <a:cubicBezTo>
                  <a:pt x="108" y="60"/>
                  <a:pt x="108" y="60"/>
                  <a:pt x="108" y="60"/>
                </a:cubicBezTo>
                <a:cubicBezTo>
                  <a:pt x="108" y="52"/>
                  <a:pt x="108" y="52"/>
                  <a:pt x="108" y="52"/>
                </a:cubicBezTo>
                <a:cubicBezTo>
                  <a:pt x="108" y="49"/>
                  <a:pt x="106" y="47"/>
                  <a:pt x="104" y="47"/>
                </a:cubicBezTo>
                <a:cubicBezTo>
                  <a:pt x="102" y="47"/>
                  <a:pt x="100" y="49"/>
                  <a:pt x="100" y="52"/>
                </a:cubicBezTo>
                <a:cubicBezTo>
                  <a:pt x="100" y="60"/>
                  <a:pt x="100" y="60"/>
                  <a:pt x="100" y="60"/>
                </a:cubicBezTo>
                <a:cubicBezTo>
                  <a:pt x="92" y="60"/>
                  <a:pt x="92" y="60"/>
                  <a:pt x="92" y="60"/>
                </a:cubicBezTo>
                <a:cubicBezTo>
                  <a:pt x="89" y="60"/>
                  <a:pt x="87" y="62"/>
                  <a:pt x="87" y="64"/>
                </a:cubicBezTo>
                <a:cubicBezTo>
                  <a:pt x="87" y="66"/>
                  <a:pt x="89" y="68"/>
                  <a:pt x="92" y="68"/>
                </a:cubicBezTo>
                <a:cubicBezTo>
                  <a:pt x="100" y="68"/>
                  <a:pt x="100" y="68"/>
                  <a:pt x="100" y="68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0" y="79"/>
                  <a:pt x="102" y="81"/>
                  <a:pt x="104" y="81"/>
                </a:cubicBezTo>
                <a:cubicBezTo>
                  <a:pt x="106" y="81"/>
                  <a:pt x="108" y="79"/>
                  <a:pt x="108" y="76"/>
                </a:cubicBezTo>
                <a:cubicBezTo>
                  <a:pt x="108" y="68"/>
                  <a:pt x="108" y="68"/>
                  <a:pt x="108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9" y="68"/>
                  <a:pt x="121" y="66"/>
                  <a:pt x="121" y="64"/>
                </a:cubicBezTo>
                <a:cubicBezTo>
                  <a:pt x="121" y="62"/>
                  <a:pt x="119" y="60"/>
                  <a:pt x="116" y="6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160" name="Freeform 161">
            <a:extLst>
              <a:ext uri="{FF2B5EF4-FFF2-40B4-BE49-F238E27FC236}">
                <a16:creationId xmlns:a16="http://schemas.microsoft.com/office/drawing/2014/main" id="{D3D4D75B-C57F-4D8A-879E-110C467544B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347948" y="5964676"/>
            <a:ext cx="455772" cy="454462"/>
          </a:xfrm>
          <a:custGeom>
            <a:avLst/>
            <a:gdLst>
              <a:gd name="T0" fmla="*/ 145 w 162"/>
              <a:gd name="T1" fmla="*/ 17 h 160"/>
              <a:gd name="T2" fmla="*/ 104 w 162"/>
              <a:gd name="T3" fmla="*/ 0 h 160"/>
              <a:gd name="T4" fmla="*/ 63 w 162"/>
              <a:gd name="T5" fmla="*/ 17 h 160"/>
              <a:gd name="T6" fmla="*/ 46 w 162"/>
              <a:gd name="T7" fmla="*/ 58 h 160"/>
              <a:gd name="T8" fmla="*/ 60 w 162"/>
              <a:gd name="T9" fmla="*/ 96 h 160"/>
              <a:gd name="T10" fmla="*/ 53 w 162"/>
              <a:gd name="T11" fmla="*/ 104 h 160"/>
              <a:gd name="T12" fmla="*/ 46 w 162"/>
              <a:gd name="T13" fmla="*/ 96 h 160"/>
              <a:gd name="T14" fmla="*/ 43 w 162"/>
              <a:gd name="T15" fmla="*/ 95 h 160"/>
              <a:gd name="T16" fmla="*/ 40 w 162"/>
              <a:gd name="T17" fmla="*/ 96 h 160"/>
              <a:gd name="T18" fmla="*/ 7 w 162"/>
              <a:gd name="T19" fmla="*/ 129 h 160"/>
              <a:gd name="T20" fmla="*/ 7 w 162"/>
              <a:gd name="T21" fmla="*/ 155 h 160"/>
              <a:gd name="T22" fmla="*/ 20 w 162"/>
              <a:gd name="T23" fmla="*/ 160 h 160"/>
              <a:gd name="T24" fmla="*/ 33 w 162"/>
              <a:gd name="T25" fmla="*/ 155 h 160"/>
              <a:gd name="T26" fmla="*/ 66 w 162"/>
              <a:gd name="T27" fmla="*/ 122 h 160"/>
              <a:gd name="T28" fmla="*/ 66 w 162"/>
              <a:gd name="T29" fmla="*/ 116 h 160"/>
              <a:gd name="T30" fmla="*/ 58 w 162"/>
              <a:gd name="T31" fmla="*/ 109 h 160"/>
              <a:gd name="T32" fmla="*/ 66 w 162"/>
              <a:gd name="T33" fmla="*/ 102 h 160"/>
              <a:gd name="T34" fmla="*/ 104 w 162"/>
              <a:gd name="T35" fmla="*/ 116 h 160"/>
              <a:gd name="T36" fmla="*/ 145 w 162"/>
              <a:gd name="T37" fmla="*/ 99 h 160"/>
              <a:gd name="T38" fmla="*/ 162 w 162"/>
              <a:gd name="T39" fmla="*/ 58 h 160"/>
              <a:gd name="T40" fmla="*/ 145 w 162"/>
              <a:gd name="T41" fmla="*/ 17 h 160"/>
              <a:gd name="T42" fmla="*/ 27 w 162"/>
              <a:gd name="T43" fmla="*/ 149 h 160"/>
              <a:gd name="T44" fmla="*/ 13 w 162"/>
              <a:gd name="T45" fmla="*/ 149 h 160"/>
              <a:gd name="T46" fmla="*/ 13 w 162"/>
              <a:gd name="T47" fmla="*/ 135 h 160"/>
              <a:gd name="T48" fmla="*/ 31 w 162"/>
              <a:gd name="T49" fmla="*/ 116 h 160"/>
              <a:gd name="T50" fmla="*/ 46 w 162"/>
              <a:gd name="T51" fmla="*/ 131 h 160"/>
              <a:gd name="T52" fmla="*/ 27 w 162"/>
              <a:gd name="T53" fmla="*/ 149 h 160"/>
              <a:gd name="T54" fmla="*/ 51 w 162"/>
              <a:gd name="T55" fmla="*/ 125 h 160"/>
              <a:gd name="T56" fmla="*/ 37 w 162"/>
              <a:gd name="T57" fmla="*/ 111 h 160"/>
              <a:gd name="T58" fmla="*/ 43 w 162"/>
              <a:gd name="T59" fmla="*/ 104 h 160"/>
              <a:gd name="T60" fmla="*/ 58 w 162"/>
              <a:gd name="T61" fmla="*/ 119 h 160"/>
              <a:gd name="T62" fmla="*/ 51 w 162"/>
              <a:gd name="T63" fmla="*/ 125 h 160"/>
              <a:gd name="T64" fmla="*/ 140 w 162"/>
              <a:gd name="T65" fmla="*/ 94 h 160"/>
              <a:gd name="T66" fmla="*/ 104 w 162"/>
              <a:gd name="T67" fmla="*/ 108 h 160"/>
              <a:gd name="T68" fmla="*/ 68 w 162"/>
              <a:gd name="T69" fmla="*/ 94 h 160"/>
              <a:gd name="T70" fmla="*/ 54 w 162"/>
              <a:gd name="T71" fmla="*/ 58 h 160"/>
              <a:gd name="T72" fmla="*/ 68 w 162"/>
              <a:gd name="T73" fmla="*/ 22 h 160"/>
              <a:gd name="T74" fmla="*/ 104 w 162"/>
              <a:gd name="T75" fmla="*/ 8 h 160"/>
              <a:gd name="T76" fmla="*/ 140 w 162"/>
              <a:gd name="T77" fmla="*/ 22 h 160"/>
              <a:gd name="T78" fmla="*/ 140 w 162"/>
              <a:gd name="T79" fmla="*/ 94 h 160"/>
              <a:gd name="T80" fmla="*/ 132 w 162"/>
              <a:gd name="T81" fmla="*/ 30 h 160"/>
              <a:gd name="T82" fmla="*/ 76 w 162"/>
              <a:gd name="T83" fmla="*/ 30 h 160"/>
              <a:gd name="T84" fmla="*/ 64 w 162"/>
              <a:gd name="T85" fmla="*/ 58 h 160"/>
              <a:gd name="T86" fmla="*/ 76 w 162"/>
              <a:gd name="T87" fmla="*/ 86 h 160"/>
              <a:gd name="T88" fmla="*/ 104 w 162"/>
              <a:gd name="T89" fmla="*/ 98 h 160"/>
              <a:gd name="T90" fmla="*/ 132 w 162"/>
              <a:gd name="T91" fmla="*/ 86 h 160"/>
              <a:gd name="T92" fmla="*/ 144 w 162"/>
              <a:gd name="T93" fmla="*/ 58 h 160"/>
              <a:gd name="T94" fmla="*/ 132 w 162"/>
              <a:gd name="T95" fmla="*/ 30 h 160"/>
              <a:gd name="T96" fmla="*/ 127 w 162"/>
              <a:gd name="T97" fmla="*/ 81 h 160"/>
              <a:gd name="T98" fmla="*/ 81 w 162"/>
              <a:gd name="T99" fmla="*/ 81 h 160"/>
              <a:gd name="T100" fmla="*/ 72 w 162"/>
              <a:gd name="T101" fmla="*/ 58 h 160"/>
              <a:gd name="T102" fmla="*/ 81 w 162"/>
              <a:gd name="T103" fmla="*/ 35 h 160"/>
              <a:gd name="T104" fmla="*/ 104 w 162"/>
              <a:gd name="T105" fmla="*/ 26 h 160"/>
              <a:gd name="T106" fmla="*/ 127 w 162"/>
              <a:gd name="T107" fmla="*/ 35 h 160"/>
              <a:gd name="T108" fmla="*/ 136 w 162"/>
              <a:gd name="T109" fmla="*/ 58 h 160"/>
              <a:gd name="T110" fmla="*/ 127 w 162"/>
              <a:gd name="T111" fmla="*/ 81 h 160"/>
              <a:gd name="T112" fmla="*/ 117 w 162"/>
              <a:gd name="T113" fmla="*/ 54 h 160"/>
              <a:gd name="T114" fmla="*/ 92 w 162"/>
              <a:gd name="T115" fmla="*/ 54 h 160"/>
              <a:gd name="T116" fmla="*/ 88 w 162"/>
              <a:gd name="T117" fmla="*/ 58 h 160"/>
              <a:gd name="T118" fmla="*/ 92 w 162"/>
              <a:gd name="T119" fmla="*/ 62 h 160"/>
              <a:gd name="T120" fmla="*/ 117 w 162"/>
              <a:gd name="T121" fmla="*/ 62 h 160"/>
              <a:gd name="T122" fmla="*/ 120 w 162"/>
              <a:gd name="T123" fmla="*/ 58 h 160"/>
              <a:gd name="T124" fmla="*/ 117 w 162"/>
              <a:gd name="T125" fmla="*/ 5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" h="160">
                <a:moveTo>
                  <a:pt x="145" y="17"/>
                </a:moveTo>
                <a:cubicBezTo>
                  <a:pt x="134" y="6"/>
                  <a:pt x="120" y="0"/>
                  <a:pt x="104" y="0"/>
                </a:cubicBezTo>
                <a:cubicBezTo>
                  <a:pt x="89" y="0"/>
                  <a:pt x="74" y="6"/>
                  <a:pt x="63" y="17"/>
                </a:cubicBezTo>
                <a:cubicBezTo>
                  <a:pt x="52" y="28"/>
                  <a:pt x="46" y="42"/>
                  <a:pt x="46" y="58"/>
                </a:cubicBezTo>
                <a:cubicBezTo>
                  <a:pt x="46" y="72"/>
                  <a:pt x="51" y="86"/>
                  <a:pt x="60" y="96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46" y="96"/>
                  <a:pt x="46" y="96"/>
                  <a:pt x="46" y="96"/>
                </a:cubicBezTo>
                <a:cubicBezTo>
                  <a:pt x="45" y="96"/>
                  <a:pt x="44" y="95"/>
                  <a:pt x="43" y="95"/>
                </a:cubicBezTo>
                <a:cubicBezTo>
                  <a:pt x="42" y="95"/>
                  <a:pt x="41" y="96"/>
                  <a:pt x="40" y="96"/>
                </a:cubicBezTo>
                <a:cubicBezTo>
                  <a:pt x="7" y="129"/>
                  <a:pt x="7" y="129"/>
                  <a:pt x="7" y="129"/>
                </a:cubicBezTo>
                <a:cubicBezTo>
                  <a:pt x="0" y="136"/>
                  <a:pt x="0" y="148"/>
                  <a:pt x="7" y="155"/>
                </a:cubicBezTo>
                <a:cubicBezTo>
                  <a:pt x="11" y="158"/>
                  <a:pt x="15" y="160"/>
                  <a:pt x="20" y="160"/>
                </a:cubicBezTo>
                <a:cubicBezTo>
                  <a:pt x="25" y="160"/>
                  <a:pt x="29" y="158"/>
                  <a:pt x="33" y="155"/>
                </a:cubicBezTo>
                <a:cubicBezTo>
                  <a:pt x="66" y="122"/>
                  <a:pt x="66" y="122"/>
                  <a:pt x="66" y="122"/>
                </a:cubicBezTo>
                <a:cubicBezTo>
                  <a:pt x="67" y="120"/>
                  <a:pt x="67" y="118"/>
                  <a:pt x="66" y="116"/>
                </a:cubicBezTo>
                <a:cubicBezTo>
                  <a:pt x="58" y="109"/>
                  <a:pt x="58" y="109"/>
                  <a:pt x="58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76" y="111"/>
                  <a:pt x="90" y="116"/>
                  <a:pt x="104" y="116"/>
                </a:cubicBezTo>
                <a:cubicBezTo>
                  <a:pt x="120" y="116"/>
                  <a:pt x="134" y="110"/>
                  <a:pt x="145" y="99"/>
                </a:cubicBezTo>
                <a:cubicBezTo>
                  <a:pt x="156" y="88"/>
                  <a:pt x="162" y="73"/>
                  <a:pt x="162" y="58"/>
                </a:cubicBezTo>
                <a:cubicBezTo>
                  <a:pt x="162" y="42"/>
                  <a:pt x="156" y="28"/>
                  <a:pt x="145" y="17"/>
                </a:cubicBezTo>
                <a:close/>
                <a:moveTo>
                  <a:pt x="27" y="149"/>
                </a:moveTo>
                <a:cubicBezTo>
                  <a:pt x="23" y="153"/>
                  <a:pt x="17" y="153"/>
                  <a:pt x="13" y="149"/>
                </a:cubicBezTo>
                <a:cubicBezTo>
                  <a:pt x="9" y="145"/>
                  <a:pt x="9" y="139"/>
                  <a:pt x="13" y="135"/>
                </a:cubicBezTo>
                <a:cubicBezTo>
                  <a:pt x="31" y="116"/>
                  <a:pt x="31" y="116"/>
                  <a:pt x="31" y="116"/>
                </a:cubicBezTo>
                <a:cubicBezTo>
                  <a:pt x="46" y="131"/>
                  <a:pt x="46" y="131"/>
                  <a:pt x="46" y="131"/>
                </a:cubicBezTo>
                <a:lnTo>
                  <a:pt x="27" y="149"/>
                </a:lnTo>
                <a:close/>
                <a:moveTo>
                  <a:pt x="51" y="125"/>
                </a:moveTo>
                <a:cubicBezTo>
                  <a:pt x="37" y="111"/>
                  <a:pt x="37" y="111"/>
                  <a:pt x="37" y="111"/>
                </a:cubicBezTo>
                <a:cubicBezTo>
                  <a:pt x="43" y="104"/>
                  <a:pt x="43" y="104"/>
                  <a:pt x="43" y="104"/>
                </a:cubicBezTo>
                <a:cubicBezTo>
                  <a:pt x="58" y="119"/>
                  <a:pt x="58" y="119"/>
                  <a:pt x="58" y="119"/>
                </a:cubicBezTo>
                <a:lnTo>
                  <a:pt x="51" y="125"/>
                </a:lnTo>
                <a:close/>
                <a:moveTo>
                  <a:pt x="140" y="94"/>
                </a:moveTo>
                <a:cubicBezTo>
                  <a:pt x="130" y="103"/>
                  <a:pt x="117" y="108"/>
                  <a:pt x="104" y="108"/>
                </a:cubicBezTo>
                <a:cubicBezTo>
                  <a:pt x="91" y="108"/>
                  <a:pt x="78" y="103"/>
                  <a:pt x="68" y="94"/>
                </a:cubicBezTo>
                <a:cubicBezTo>
                  <a:pt x="59" y="84"/>
                  <a:pt x="54" y="71"/>
                  <a:pt x="54" y="58"/>
                </a:cubicBezTo>
                <a:cubicBezTo>
                  <a:pt x="54" y="45"/>
                  <a:pt x="59" y="32"/>
                  <a:pt x="68" y="22"/>
                </a:cubicBezTo>
                <a:cubicBezTo>
                  <a:pt x="78" y="13"/>
                  <a:pt x="91" y="8"/>
                  <a:pt x="104" y="8"/>
                </a:cubicBezTo>
                <a:cubicBezTo>
                  <a:pt x="117" y="8"/>
                  <a:pt x="130" y="13"/>
                  <a:pt x="140" y="22"/>
                </a:cubicBezTo>
                <a:cubicBezTo>
                  <a:pt x="159" y="42"/>
                  <a:pt x="159" y="74"/>
                  <a:pt x="140" y="94"/>
                </a:cubicBezTo>
                <a:close/>
                <a:moveTo>
                  <a:pt x="132" y="30"/>
                </a:moveTo>
                <a:cubicBezTo>
                  <a:pt x="117" y="14"/>
                  <a:pt x="91" y="14"/>
                  <a:pt x="76" y="30"/>
                </a:cubicBezTo>
                <a:cubicBezTo>
                  <a:pt x="68" y="37"/>
                  <a:pt x="64" y="47"/>
                  <a:pt x="64" y="58"/>
                </a:cubicBezTo>
                <a:cubicBezTo>
                  <a:pt x="64" y="69"/>
                  <a:pt x="68" y="79"/>
                  <a:pt x="76" y="86"/>
                </a:cubicBezTo>
                <a:cubicBezTo>
                  <a:pt x="84" y="94"/>
                  <a:pt x="94" y="98"/>
                  <a:pt x="104" y="98"/>
                </a:cubicBezTo>
                <a:cubicBezTo>
                  <a:pt x="114" y="98"/>
                  <a:pt x="125" y="94"/>
                  <a:pt x="132" y="86"/>
                </a:cubicBezTo>
                <a:cubicBezTo>
                  <a:pt x="140" y="79"/>
                  <a:pt x="144" y="69"/>
                  <a:pt x="144" y="58"/>
                </a:cubicBezTo>
                <a:cubicBezTo>
                  <a:pt x="144" y="47"/>
                  <a:pt x="140" y="37"/>
                  <a:pt x="132" y="30"/>
                </a:cubicBezTo>
                <a:close/>
                <a:moveTo>
                  <a:pt x="127" y="81"/>
                </a:moveTo>
                <a:cubicBezTo>
                  <a:pt x="114" y="94"/>
                  <a:pt x="94" y="94"/>
                  <a:pt x="81" y="81"/>
                </a:cubicBezTo>
                <a:cubicBezTo>
                  <a:pt x="75" y="75"/>
                  <a:pt x="72" y="67"/>
                  <a:pt x="72" y="58"/>
                </a:cubicBezTo>
                <a:cubicBezTo>
                  <a:pt x="72" y="49"/>
                  <a:pt x="75" y="41"/>
                  <a:pt x="81" y="35"/>
                </a:cubicBezTo>
                <a:cubicBezTo>
                  <a:pt x="87" y="29"/>
                  <a:pt x="96" y="26"/>
                  <a:pt x="104" y="26"/>
                </a:cubicBezTo>
                <a:cubicBezTo>
                  <a:pt x="112" y="26"/>
                  <a:pt x="121" y="29"/>
                  <a:pt x="127" y="35"/>
                </a:cubicBezTo>
                <a:cubicBezTo>
                  <a:pt x="133" y="41"/>
                  <a:pt x="136" y="49"/>
                  <a:pt x="136" y="58"/>
                </a:cubicBezTo>
                <a:cubicBezTo>
                  <a:pt x="136" y="67"/>
                  <a:pt x="133" y="75"/>
                  <a:pt x="127" y="81"/>
                </a:cubicBezTo>
                <a:close/>
                <a:moveTo>
                  <a:pt x="117" y="54"/>
                </a:moveTo>
                <a:cubicBezTo>
                  <a:pt x="92" y="54"/>
                  <a:pt x="92" y="54"/>
                  <a:pt x="92" y="54"/>
                </a:cubicBezTo>
                <a:cubicBezTo>
                  <a:pt x="89" y="54"/>
                  <a:pt x="88" y="56"/>
                  <a:pt x="88" y="58"/>
                </a:cubicBezTo>
                <a:cubicBezTo>
                  <a:pt x="88" y="60"/>
                  <a:pt x="89" y="62"/>
                  <a:pt x="92" y="62"/>
                </a:cubicBezTo>
                <a:cubicBezTo>
                  <a:pt x="117" y="62"/>
                  <a:pt x="117" y="62"/>
                  <a:pt x="117" y="62"/>
                </a:cubicBezTo>
                <a:cubicBezTo>
                  <a:pt x="119" y="62"/>
                  <a:pt x="120" y="60"/>
                  <a:pt x="120" y="58"/>
                </a:cubicBezTo>
                <a:cubicBezTo>
                  <a:pt x="120" y="56"/>
                  <a:pt x="119" y="54"/>
                  <a:pt x="117" y="5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5438" tIns="37719" rIns="75438" bIns="37719" numCol="1" anchor="t" anchorCtr="0" compatLnSpc="1">
            <a:prstTxWarp prst="textNoShape">
              <a:avLst/>
            </a:prstTxWarp>
          </a:bodyPr>
          <a:lstStyle/>
          <a:p>
            <a:endParaRPr lang="en-US" sz="1485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849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206" name="Freeform 5"/>
          <p:cNvSpPr>
            <a:spLocks noEditPoints="1"/>
          </p:cNvSpPr>
          <p:nvPr userDrawn="1"/>
        </p:nvSpPr>
        <p:spPr bwMode="auto">
          <a:xfrm>
            <a:off x="1588294" y="2216150"/>
            <a:ext cx="522287" cy="604838"/>
          </a:xfrm>
          <a:custGeom>
            <a:avLst/>
            <a:gdLst>
              <a:gd name="T0" fmla="*/ 120239 w 139"/>
              <a:gd name="T1" fmla="*/ 533013 h 160"/>
              <a:gd name="T2" fmla="*/ 199146 w 139"/>
              <a:gd name="T3" fmla="*/ 533013 h 160"/>
              <a:gd name="T4" fmla="*/ 161571 w 139"/>
              <a:gd name="T5" fmla="*/ 555695 h 160"/>
              <a:gd name="T6" fmla="*/ 161571 w 139"/>
              <a:gd name="T7" fmla="*/ 514112 h 160"/>
              <a:gd name="T8" fmla="*/ 161571 w 139"/>
              <a:gd name="T9" fmla="*/ 555695 h 160"/>
              <a:gd name="T10" fmla="*/ 131511 w 139"/>
              <a:gd name="T11" fmla="*/ 30242 h 160"/>
              <a:gd name="T12" fmla="*/ 180358 w 139"/>
              <a:gd name="T13" fmla="*/ 41583 h 160"/>
              <a:gd name="T14" fmla="*/ 131511 w 139"/>
              <a:gd name="T15" fmla="*/ 49143 h 160"/>
              <a:gd name="T16" fmla="*/ 191631 w 139"/>
              <a:gd name="T17" fmla="*/ 41583 h 160"/>
              <a:gd name="T18" fmla="*/ 210418 w 139"/>
              <a:gd name="T19" fmla="*/ 30242 h 160"/>
              <a:gd name="T20" fmla="*/ 210418 w 139"/>
              <a:gd name="T21" fmla="*/ 49143 h 160"/>
              <a:gd name="T22" fmla="*/ 191631 w 139"/>
              <a:gd name="T23" fmla="*/ 41583 h 160"/>
              <a:gd name="T24" fmla="*/ 341930 w 139"/>
              <a:gd name="T25" fmla="*/ 120968 h 160"/>
              <a:gd name="T26" fmla="*/ 296840 w 139"/>
              <a:gd name="T27" fmla="*/ 0 h 160"/>
              <a:gd name="T28" fmla="*/ 0 w 139"/>
              <a:gd name="T29" fmla="*/ 45363 h 160"/>
              <a:gd name="T30" fmla="*/ 45090 w 139"/>
              <a:gd name="T31" fmla="*/ 604838 h 160"/>
              <a:gd name="T32" fmla="*/ 341930 w 139"/>
              <a:gd name="T33" fmla="*/ 559475 h 160"/>
              <a:gd name="T34" fmla="*/ 522288 w 139"/>
              <a:gd name="T35" fmla="*/ 332661 h 160"/>
              <a:gd name="T36" fmla="*/ 45090 w 139"/>
              <a:gd name="T37" fmla="*/ 18901 h 160"/>
              <a:gd name="T38" fmla="*/ 319385 w 139"/>
              <a:gd name="T39" fmla="*/ 45363 h 160"/>
              <a:gd name="T40" fmla="*/ 18787 w 139"/>
              <a:gd name="T41" fmla="*/ 60484 h 160"/>
              <a:gd name="T42" fmla="*/ 45090 w 139"/>
              <a:gd name="T43" fmla="*/ 18901 h 160"/>
              <a:gd name="T44" fmla="*/ 45090 w 139"/>
              <a:gd name="T45" fmla="*/ 585937 h 160"/>
              <a:gd name="T46" fmla="*/ 18787 w 139"/>
              <a:gd name="T47" fmla="*/ 483870 h 160"/>
              <a:gd name="T48" fmla="*/ 319385 w 139"/>
              <a:gd name="T49" fmla="*/ 559475 h 160"/>
              <a:gd name="T50" fmla="*/ 319385 w 139"/>
              <a:gd name="T51" fmla="*/ 464969 h 160"/>
              <a:gd name="T52" fmla="*/ 18787 w 139"/>
              <a:gd name="T53" fmla="*/ 79385 h 160"/>
              <a:gd name="T54" fmla="*/ 319385 w 139"/>
              <a:gd name="T55" fmla="*/ 120968 h 160"/>
              <a:gd name="T56" fmla="*/ 139026 w 139"/>
              <a:gd name="T57" fmla="*/ 332661 h 160"/>
              <a:gd name="T58" fmla="*/ 180358 w 139"/>
              <a:gd name="T59" fmla="*/ 404485 h 160"/>
              <a:gd name="T60" fmla="*/ 319385 w 139"/>
              <a:gd name="T61" fmla="*/ 332661 h 160"/>
              <a:gd name="T62" fmla="*/ 499743 w 139"/>
              <a:gd name="T63" fmla="*/ 313760 h 160"/>
              <a:gd name="T64" fmla="*/ 266780 w 139"/>
              <a:gd name="T65" fmla="*/ 313760 h 160"/>
              <a:gd name="T66" fmla="*/ 199146 w 139"/>
              <a:gd name="T67" fmla="*/ 313760 h 160"/>
              <a:gd name="T68" fmla="*/ 161571 w 139"/>
              <a:gd name="T69" fmla="*/ 139869 h 160"/>
              <a:gd name="T70" fmla="*/ 499743 w 139"/>
              <a:gd name="T71" fmla="*/ 139869 h 160"/>
              <a:gd name="T72" fmla="*/ 199146 w 139"/>
              <a:gd name="T73" fmla="*/ 200353 h 160"/>
              <a:gd name="T74" fmla="*/ 311870 w 139"/>
              <a:gd name="T75" fmla="*/ 192792 h 160"/>
              <a:gd name="T76" fmla="*/ 311870 w 139"/>
              <a:gd name="T77" fmla="*/ 211693 h 160"/>
              <a:gd name="T78" fmla="*/ 199146 w 139"/>
              <a:gd name="T79" fmla="*/ 200353 h 160"/>
              <a:gd name="T80" fmla="*/ 450896 w 139"/>
              <a:gd name="T81" fmla="*/ 241935 h 160"/>
              <a:gd name="T82" fmla="*/ 450896 w 139"/>
              <a:gd name="T83" fmla="*/ 260836 h 160"/>
              <a:gd name="T84" fmla="*/ 199146 w 139"/>
              <a:gd name="T85" fmla="*/ 253276 h 1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39" h="160">
                <a:moveTo>
                  <a:pt x="43" y="131"/>
                </a:moveTo>
                <a:cubicBezTo>
                  <a:pt x="37" y="131"/>
                  <a:pt x="32" y="135"/>
                  <a:pt x="32" y="141"/>
                </a:cubicBezTo>
                <a:cubicBezTo>
                  <a:pt x="32" y="147"/>
                  <a:pt x="37" y="152"/>
                  <a:pt x="43" y="152"/>
                </a:cubicBezTo>
                <a:cubicBezTo>
                  <a:pt x="49" y="152"/>
                  <a:pt x="53" y="147"/>
                  <a:pt x="53" y="141"/>
                </a:cubicBezTo>
                <a:cubicBezTo>
                  <a:pt x="53" y="135"/>
                  <a:pt x="49" y="131"/>
                  <a:pt x="43" y="131"/>
                </a:cubicBezTo>
                <a:close/>
                <a:moveTo>
                  <a:pt x="43" y="147"/>
                </a:moveTo>
                <a:cubicBezTo>
                  <a:pt x="40" y="147"/>
                  <a:pt x="37" y="144"/>
                  <a:pt x="37" y="141"/>
                </a:cubicBezTo>
                <a:cubicBezTo>
                  <a:pt x="37" y="138"/>
                  <a:pt x="40" y="136"/>
                  <a:pt x="43" y="136"/>
                </a:cubicBezTo>
                <a:cubicBezTo>
                  <a:pt x="46" y="136"/>
                  <a:pt x="48" y="138"/>
                  <a:pt x="48" y="141"/>
                </a:cubicBezTo>
                <a:cubicBezTo>
                  <a:pt x="48" y="144"/>
                  <a:pt x="46" y="147"/>
                  <a:pt x="43" y="147"/>
                </a:cubicBezTo>
                <a:close/>
                <a:moveTo>
                  <a:pt x="32" y="11"/>
                </a:moveTo>
                <a:cubicBezTo>
                  <a:pt x="32" y="9"/>
                  <a:pt x="33" y="8"/>
                  <a:pt x="3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7" y="8"/>
                  <a:pt x="48" y="9"/>
                  <a:pt x="48" y="11"/>
                </a:cubicBezTo>
                <a:cubicBezTo>
                  <a:pt x="48" y="12"/>
                  <a:pt x="47" y="13"/>
                  <a:pt x="45" y="13"/>
                </a:cubicBezTo>
                <a:cubicBezTo>
                  <a:pt x="35" y="13"/>
                  <a:pt x="35" y="13"/>
                  <a:pt x="35" y="13"/>
                </a:cubicBezTo>
                <a:cubicBezTo>
                  <a:pt x="33" y="13"/>
                  <a:pt x="32" y="12"/>
                  <a:pt x="32" y="11"/>
                </a:cubicBezTo>
                <a:close/>
                <a:moveTo>
                  <a:pt x="51" y="11"/>
                </a:moveTo>
                <a:cubicBezTo>
                  <a:pt x="51" y="9"/>
                  <a:pt x="52" y="8"/>
                  <a:pt x="53" y="8"/>
                </a:cubicBezTo>
                <a:cubicBezTo>
                  <a:pt x="56" y="8"/>
                  <a:pt x="56" y="8"/>
                  <a:pt x="56" y="8"/>
                </a:cubicBezTo>
                <a:cubicBezTo>
                  <a:pt x="57" y="8"/>
                  <a:pt x="59" y="9"/>
                  <a:pt x="59" y="11"/>
                </a:cubicBezTo>
                <a:cubicBezTo>
                  <a:pt x="59" y="12"/>
                  <a:pt x="57" y="13"/>
                  <a:pt x="56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2" y="13"/>
                  <a:pt x="51" y="12"/>
                  <a:pt x="51" y="11"/>
                </a:cubicBezTo>
                <a:close/>
                <a:moveTo>
                  <a:pt x="139" y="32"/>
                </a:moveTo>
                <a:cubicBezTo>
                  <a:pt x="91" y="32"/>
                  <a:pt x="91" y="32"/>
                  <a:pt x="91" y="32"/>
                </a:cubicBezTo>
                <a:cubicBezTo>
                  <a:pt x="91" y="12"/>
                  <a:pt x="91" y="12"/>
                  <a:pt x="91" y="12"/>
                </a:cubicBezTo>
                <a:cubicBezTo>
                  <a:pt x="91" y="5"/>
                  <a:pt x="85" y="0"/>
                  <a:pt x="79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5"/>
                  <a:pt x="5" y="160"/>
                  <a:pt x="12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85" y="160"/>
                  <a:pt x="91" y="155"/>
                  <a:pt x="91" y="148"/>
                </a:cubicBezTo>
                <a:cubicBezTo>
                  <a:pt x="91" y="88"/>
                  <a:pt x="91" y="88"/>
                  <a:pt x="91" y="88"/>
                </a:cubicBezTo>
                <a:cubicBezTo>
                  <a:pt x="139" y="88"/>
                  <a:pt x="139" y="88"/>
                  <a:pt x="139" y="88"/>
                </a:cubicBezTo>
                <a:lnTo>
                  <a:pt x="139" y="32"/>
                </a:lnTo>
                <a:close/>
                <a:moveTo>
                  <a:pt x="12" y="5"/>
                </a:moveTo>
                <a:cubicBezTo>
                  <a:pt x="79" y="5"/>
                  <a:pt x="79" y="5"/>
                  <a:pt x="79" y="5"/>
                </a:cubicBezTo>
                <a:cubicBezTo>
                  <a:pt x="82" y="5"/>
                  <a:pt x="85" y="8"/>
                  <a:pt x="85" y="12"/>
                </a:cubicBezTo>
                <a:cubicBezTo>
                  <a:pt x="85" y="16"/>
                  <a:pt x="85" y="16"/>
                  <a:pt x="8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2"/>
                  <a:pt x="5" y="12"/>
                  <a:pt x="5" y="12"/>
                </a:cubicBezTo>
                <a:cubicBezTo>
                  <a:pt x="5" y="8"/>
                  <a:pt x="8" y="5"/>
                  <a:pt x="12" y="5"/>
                </a:cubicBezTo>
                <a:close/>
                <a:moveTo>
                  <a:pt x="79" y="155"/>
                </a:moveTo>
                <a:cubicBezTo>
                  <a:pt x="12" y="155"/>
                  <a:pt x="12" y="155"/>
                  <a:pt x="12" y="155"/>
                </a:cubicBezTo>
                <a:cubicBezTo>
                  <a:pt x="8" y="155"/>
                  <a:pt x="5" y="152"/>
                  <a:pt x="5" y="148"/>
                </a:cubicBezTo>
                <a:cubicBezTo>
                  <a:pt x="5" y="128"/>
                  <a:pt x="5" y="128"/>
                  <a:pt x="5" y="128"/>
                </a:cubicBezTo>
                <a:cubicBezTo>
                  <a:pt x="85" y="128"/>
                  <a:pt x="85" y="128"/>
                  <a:pt x="85" y="12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85" y="152"/>
                  <a:pt x="82" y="155"/>
                  <a:pt x="79" y="155"/>
                </a:cubicBezTo>
                <a:close/>
                <a:moveTo>
                  <a:pt x="85" y="123"/>
                </a:moveTo>
                <a:cubicBezTo>
                  <a:pt x="5" y="123"/>
                  <a:pt x="5" y="123"/>
                  <a:pt x="5" y="123"/>
                </a:cubicBezTo>
                <a:cubicBezTo>
                  <a:pt x="5" y="21"/>
                  <a:pt x="5" y="21"/>
                  <a:pt x="5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32"/>
                  <a:pt x="85" y="32"/>
                  <a:pt x="85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88"/>
                  <a:pt x="37" y="88"/>
                  <a:pt x="37" y="88"/>
                </a:cubicBezTo>
                <a:cubicBezTo>
                  <a:pt x="48" y="88"/>
                  <a:pt x="48" y="88"/>
                  <a:pt x="48" y="88"/>
                </a:cubicBezTo>
                <a:cubicBezTo>
                  <a:pt x="48" y="107"/>
                  <a:pt x="48" y="107"/>
                  <a:pt x="48" y="107"/>
                </a:cubicBezTo>
                <a:cubicBezTo>
                  <a:pt x="73" y="88"/>
                  <a:pt x="73" y="88"/>
                  <a:pt x="73" y="88"/>
                </a:cubicBezTo>
                <a:cubicBezTo>
                  <a:pt x="85" y="88"/>
                  <a:pt x="85" y="88"/>
                  <a:pt x="85" y="88"/>
                </a:cubicBezTo>
                <a:lnTo>
                  <a:pt x="85" y="123"/>
                </a:lnTo>
                <a:close/>
                <a:moveTo>
                  <a:pt x="133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71" y="83"/>
                  <a:pt x="71" y="83"/>
                  <a:pt x="71" y="83"/>
                </a:cubicBezTo>
                <a:cubicBezTo>
                  <a:pt x="53" y="96"/>
                  <a:pt x="53" y="96"/>
                  <a:pt x="53" y="96"/>
                </a:cubicBezTo>
                <a:cubicBezTo>
                  <a:pt x="53" y="83"/>
                  <a:pt x="53" y="83"/>
                  <a:pt x="53" y="83"/>
                </a:cubicBezTo>
                <a:cubicBezTo>
                  <a:pt x="43" y="83"/>
                  <a:pt x="43" y="83"/>
                  <a:pt x="43" y="83"/>
                </a:cubicBezTo>
                <a:cubicBezTo>
                  <a:pt x="43" y="37"/>
                  <a:pt x="43" y="37"/>
                  <a:pt x="43" y="37"/>
                </a:cubicBezTo>
                <a:cubicBezTo>
                  <a:pt x="91" y="37"/>
                  <a:pt x="91" y="37"/>
                  <a:pt x="91" y="37"/>
                </a:cubicBezTo>
                <a:cubicBezTo>
                  <a:pt x="133" y="37"/>
                  <a:pt x="133" y="37"/>
                  <a:pt x="133" y="37"/>
                </a:cubicBezTo>
                <a:lnTo>
                  <a:pt x="133" y="83"/>
                </a:lnTo>
                <a:close/>
                <a:moveTo>
                  <a:pt x="53" y="53"/>
                </a:moveTo>
                <a:cubicBezTo>
                  <a:pt x="53" y="52"/>
                  <a:pt x="55" y="51"/>
                  <a:pt x="56" y="51"/>
                </a:cubicBezTo>
                <a:cubicBezTo>
                  <a:pt x="83" y="51"/>
                  <a:pt x="83" y="51"/>
                  <a:pt x="83" y="51"/>
                </a:cubicBezTo>
                <a:cubicBezTo>
                  <a:pt x="84" y="51"/>
                  <a:pt x="85" y="52"/>
                  <a:pt x="85" y="53"/>
                </a:cubicBezTo>
                <a:cubicBezTo>
                  <a:pt x="85" y="55"/>
                  <a:pt x="84" y="56"/>
                  <a:pt x="8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5" y="56"/>
                  <a:pt x="53" y="55"/>
                  <a:pt x="53" y="53"/>
                </a:cubicBezTo>
                <a:close/>
                <a:moveTo>
                  <a:pt x="56" y="64"/>
                </a:moveTo>
                <a:cubicBezTo>
                  <a:pt x="120" y="64"/>
                  <a:pt x="120" y="64"/>
                  <a:pt x="120" y="64"/>
                </a:cubicBezTo>
                <a:cubicBezTo>
                  <a:pt x="121" y="64"/>
                  <a:pt x="123" y="65"/>
                  <a:pt x="123" y="67"/>
                </a:cubicBezTo>
                <a:cubicBezTo>
                  <a:pt x="123" y="68"/>
                  <a:pt x="121" y="69"/>
                  <a:pt x="120" y="69"/>
                </a:cubicBezTo>
                <a:cubicBezTo>
                  <a:pt x="56" y="69"/>
                  <a:pt x="56" y="69"/>
                  <a:pt x="56" y="69"/>
                </a:cubicBezTo>
                <a:cubicBezTo>
                  <a:pt x="55" y="69"/>
                  <a:pt x="53" y="68"/>
                  <a:pt x="53" y="67"/>
                </a:cubicBezTo>
                <a:cubicBezTo>
                  <a:pt x="53" y="65"/>
                  <a:pt x="55" y="64"/>
                  <a:pt x="56" y="6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7" name="Freeform 6"/>
          <p:cNvSpPr>
            <a:spLocks noEditPoints="1"/>
          </p:cNvSpPr>
          <p:nvPr userDrawn="1"/>
        </p:nvSpPr>
        <p:spPr bwMode="auto">
          <a:xfrm>
            <a:off x="2616635" y="5808918"/>
            <a:ext cx="495076" cy="523956"/>
          </a:xfrm>
          <a:custGeom>
            <a:avLst/>
            <a:gdLst>
              <a:gd name="T0" fmla="*/ 360947 w 152"/>
              <a:gd name="T1" fmla="*/ 533013 h 160"/>
              <a:gd name="T2" fmla="*/ 439905 w 152"/>
              <a:gd name="T3" fmla="*/ 533013 h 160"/>
              <a:gd name="T4" fmla="*/ 402306 w 152"/>
              <a:gd name="T5" fmla="*/ 555695 h 160"/>
              <a:gd name="T6" fmla="*/ 402306 w 152"/>
              <a:gd name="T7" fmla="*/ 514112 h 160"/>
              <a:gd name="T8" fmla="*/ 402306 w 152"/>
              <a:gd name="T9" fmla="*/ 555695 h 160"/>
              <a:gd name="T10" fmla="*/ 360947 w 152"/>
              <a:gd name="T11" fmla="*/ 30242 h 160"/>
              <a:gd name="T12" fmla="*/ 409826 w 152"/>
              <a:gd name="T13" fmla="*/ 41583 h 160"/>
              <a:gd name="T14" fmla="*/ 360947 w 152"/>
              <a:gd name="T15" fmla="*/ 49143 h 160"/>
              <a:gd name="T16" fmla="*/ 421105 w 152"/>
              <a:gd name="T17" fmla="*/ 41583 h 160"/>
              <a:gd name="T18" fmla="*/ 439905 w 152"/>
              <a:gd name="T19" fmla="*/ 30242 h 160"/>
              <a:gd name="T20" fmla="*/ 439905 w 152"/>
              <a:gd name="T21" fmla="*/ 49143 h 160"/>
              <a:gd name="T22" fmla="*/ 421105 w 152"/>
              <a:gd name="T23" fmla="*/ 41583 h 160"/>
              <a:gd name="T24" fmla="*/ 274470 w 152"/>
              <a:gd name="T25" fmla="*/ 0 h 160"/>
              <a:gd name="T26" fmla="*/ 229352 w 152"/>
              <a:gd name="T27" fmla="*/ 139869 h 160"/>
              <a:gd name="T28" fmla="*/ 169194 w 152"/>
              <a:gd name="T29" fmla="*/ 359123 h 160"/>
              <a:gd name="T30" fmla="*/ 3760 w 152"/>
              <a:gd name="T31" fmla="*/ 529233 h 160"/>
              <a:gd name="T32" fmla="*/ 15039 w 152"/>
              <a:gd name="T33" fmla="*/ 533013 h 160"/>
              <a:gd name="T34" fmla="*/ 229352 w 152"/>
              <a:gd name="T35" fmla="*/ 404485 h 160"/>
              <a:gd name="T36" fmla="*/ 274470 w 152"/>
              <a:gd name="T37" fmla="*/ 604838 h 160"/>
              <a:gd name="T38" fmla="*/ 571500 w 152"/>
              <a:gd name="T39" fmla="*/ 559475 h 160"/>
              <a:gd name="T40" fmla="*/ 526382 w 152"/>
              <a:gd name="T41" fmla="*/ 0 h 160"/>
              <a:gd name="T42" fmla="*/ 526382 w 152"/>
              <a:gd name="T43" fmla="*/ 18901 h 160"/>
              <a:gd name="T44" fmla="*/ 552701 w 152"/>
              <a:gd name="T45" fmla="*/ 60484 h 160"/>
              <a:gd name="T46" fmla="*/ 251911 w 152"/>
              <a:gd name="T47" fmla="*/ 45363 h 160"/>
              <a:gd name="T48" fmla="*/ 161674 w 152"/>
              <a:gd name="T49" fmla="*/ 272177 h 160"/>
              <a:gd name="T50" fmla="*/ 248151 w 152"/>
              <a:gd name="T51" fmla="*/ 154990 h 160"/>
              <a:gd name="T52" fmla="*/ 259431 w 152"/>
              <a:gd name="T53" fmla="*/ 154990 h 160"/>
              <a:gd name="T54" fmla="*/ 270711 w 152"/>
              <a:gd name="T55" fmla="*/ 151210 h 160"/>
              <a:gd name="T56" fmla="*/ 402306 w 152"/>
              <a:gd name="T57" fmla="*/ 272177 h 160"/>
              <a:gd name="T58" fmla="*/ 270711 w 152"/>
              <a:gd name="T59" fmla="*/ 393145 h 160"/>
              <a:gd name="T60" fmla="*/ 259431 w 152"/>
              <a:gd name="T61" fmla="*/ 389364 h 160"/>
              <a:gd name="T62" fmla="*/ 248151 w 152"/>
              <a:gd name="T63" fmla="*/ 389364 h 160"/>
              <a:gd name="T64" fmla="*/ 161674 w 152"/>
              <a:gd name="T65" fmla="*/ 272177 h 160"/>
              <a:gd name="T66" fmla="*/ 266951 w 152"/>
              <a:gd name="T67" fmla="*/ 412046 h 160"/>
              <a:gd name="T68" fmla="*/ 421105 w 152"/>
              <a:gd name="T69" fmla="*/ 272177 h 160"/>
              <a:gd name="T70" fmla="*/ 266951 w 152"/>
              <a:gd name="T71" fmla="*/ 132308 h 160"/>
              <a:gd name="T72" fmla="*/ 251911 w 152"/>
              <a:gd name="T73" fmla="*/ 136089 h 160"/>
              <a:gd name="T74" fmla="*/ 251911 w 152"/>
              <a:gd name="T75" fmla="*/ 79385 h 160"/>
              <a:gd name="T76" fmla="*/ 552701 w 152"/>
              <a:gd name="T77" fmla="*/ 464969 h 160"/>
              <a:gd name="T78" fmla="*/ 251911 w 152"/>
              <a:gd name="T79" fmla="*/ 408266 h 160"/>
              <a:gd name="T80" fmla="*/ 263191 w 152"/>
              <a:gd name="T81" fmla="*/ 412046 h 160"/>
              <a:gd name="T82" fmla="*/ 274470 w 152"/>
              <a:gd name="T83" fmla="*/ 585937 h 160"/>
              <a:gd name="T84" fmla="*/ 251911 w 152"/>
              <a:gd name="T85" fmla="*/ 483870 h 160"/>
              <a:gd name="T86" fmla="*/ 552701 w 152"/>
              <a:gd name="T87" fmla="*/ 559475 h 1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2" h="160">
                <a:moveTo>
                  <a:pt x="107" y="131"/>
                </a:moveTo>
                <a:cubicBezTo>
                  <a:pt x="101" y="131"/>
                  <a:pt x="96" y="135"/>
                  <a:pt x="96" y="141"/>
                </a:cubicBezTo>
                <a:cubicBezTo>
                  <a:pt x="96" y="147"/>
                  <a:pt x="101" y="152"/>
                  <a:pt x="107" y="152"/>
                </a:cubicBezTo>
                <a:cubicBezTo>
                  <a:pt x="113" y="152"/>
                  <a:pt x="117" y="147"/>
                  <a:pt x="117" y="141"/>
                </a:cubicBezTo>
                <a:cubicBezTo>
                  <a:pt x="117" y="135"/>
                  <a:pt x="113" y="131"/>
                  <a:pt x="107" y="131"/>
                </a:cubicBezTo>
                <a:close/>
                <a:moveTo>
                  <a:pt x="107" y="147"/>
                </a:moveTo>
                <a:cubicBezTo>
                  <a:pt x="104" y="147"/>
                  <a:pt x="101" y="144"/>
                  <a:pt x="101" y="141"/>
                </a:cubicBezTo>
                <a:cubicBezTo>
                  <a:pt x="101" y="138"/>
                  <a:pt x="104" y="136"/>
                  <a:pt x="107" y="136"/>
                </a:cubicBezTo>
                <a:cubicBezTo>
                  <a:pt x="110" y="136"/>
                  <a:pt x="112" y="138"/>
                  <a:pt x="112" y="141"/>
                </a:cubicBezTo>
                <a:cubicBezTo>
                  <a:pt x="112" y="144"/>
                  <a:pt x="110" y="147"/>
                  <a:pt x="107" y="147"/>
                </a:cubicBezTo>
                <a:close/>
                <a:moveTo>
                  <a:pt x="93" y="11"/>
                </a:moveTo>
                <a:cubicBezTo>
                  <a:pt x="93" y="9"/>
                  <a:pt x="95" y="8"/>
                  <a:pt x="96" y="8"/>
                </a:cubicBezTo>
                <a:cubicBezTo>
                  <a:pt x="107" y="8"/>
                  <a:pt x="107" y="8"/>
                  <a:pt x="107" y="8"/>
                </a:cubicBezTo>
                <a:cubicBezTo>
                  <a:pt x="108" y="8"/>
                  <a:pt x="109" y="9"/>
                  <a:pt x="109" y="11"/>
                </a:cubicBezTo>
                <a:cubicBezTo>
                  <a:pt x="109" y="12"/>
                  <a:pt x="108" y="13"/>
                  <a:pt x="107" y="13"/>
                </a:cubicBezTo>
                <a:cubicBezTo>
                  <a:pt x="96" y="13"/>
                  <a:pt x="96" y="13"/>
                  <a:pt x="96" y="13"/>
                </a:cubicBezTo>
                <a:cubicBezTo>
                  <a:pt x="95" y="13"/>
                  <a:pt x="93" y="12"/>
                  <a:pt x="93" y="11"/>
                </a:cubicBezTo>
                <a:close/>
                <a:moveTo>
                  <a:pt x="112" y="11"/>
                </a:moveTo>
                <a:cubicBezTo>
                  <a:pt x="112" y="9"/>
                  <a:pt x="113" y="8"/>
                  <a:pt x="115" y="8"/>
                </a:cubicBezTo>
                <a:cubicBezTo>
                  <a:pt x="117" y="8"/>
                  <a:pt x="117" y="8"/>
                  <a:pt x="117" y="8"/>
                </a:cubicBezTo>
                <a:cubicBezTo>
                  <a:pt x="119" y="8"/>
                  <a:pt x="120" y="9"/>
                  <a:pt x="120" y="11"/>
                </a:cubicBezTo>
                <a:cubicBezTo>
                  <a:pt x="120" y="12"/>
                  <a:pt x="119" y="13"/>
                  <a:pt x="117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13" y="13"/>
                  <a:pt x="112" y="12"/>
                  <a:pt x="112" y="11"/>
                </a:cubicBezTo>
                <a:close/>
                <a:moveTo>
                  <a:pt x="140" y="0"/>
                </a:moveTo>
                <a:cubicBezTo>
                  <a:pt x="73" y="0"/>
                  <a:pt x="73" y="0"/>
                  <a:pt x="73" y="0"/>
                </a:cubicBezTo>
                <a:cubicBezTo>
                  <a:pt x="67" y="0"/>
                  <a:pt x="61" y="5"/>
                  <a:pt x="61" y="12"/>
                </a:cubicBezTo>
                <a:cubicBezTo>
                  <a:pt x="61" y="37"/>
                  <a:pt x="61" y="37"/>
                  <a:pt x="61" y="37"/>
                </a:cubicBezTo>
                <a:cubicBezTo>
                  <a:pt x="47" y="43"/>
                  <a:pt x="37" y="56"/>
                  <a:pt x="37" y="72"/>
                </a:cubicBezTo>
                <a:cubicBezTo>
                  <a:pt x="37" y="81"/>
                  <a:pt x="40" y="89"/>
                  <a:pt x="45" y="95"/>
                </a:cubicBezTo>
                <a:cubicBezTo>
                  <a:pt x="1" y="137"/>
                  <a:pt x="1" y="137"/>
                  <a:pt x="1" y="137"/>
                </a:cubicBezTo>
                <a:cubicBezTo>
                  <a:pt x="0" y="138"/>
                  <a:pt x="0" y="139"/>
                  <a:pt x="1" y="140"/>
                </a:cubicBezTo>
                <a:cubicBezTo>
                  <a:pt x="1" y="141"/>
                  <a:pt x="2" y="141"/>
                  <a:pt x="3" y="141"/>
                </a:cubicBezTo>
                <a:cubicBezTo>
                  <a:pt x="3" y="141"/>
                  <a:pt x="4" y="141"/>
                  <a:pt x="4" y="141"/>
                </a:cubicBezTo>
                <a:cubicBezTo>
                  <a:pt x="49" y="99"/>
                  <a:pt x="49" y="99"/>
                  <a:pt x="49" y="99"/>
                </a:cubicBezTo>
                <a:cubicBezTo>
                  <a:pt x="52" y="102"/>
                  <a:pt x="57" y="105"/>
                  <a:pt x="61" y="107"/>
                </a:cubicBezTo>
                <a:cubicBezTo>
                  <a:pt x="61" y="148"/>
                  <a:pt x="61" y="148"/>
                  <a:pt x="61" y="148"/>
                </a:cubicBezTo>
                <a:cubicBezTo>
                  <a:pt x="61" y="155"/>
                  <a:pt x="67" y="160"/>
                  <a:pt x="73" y="160"/>
                </a:cubicBezTo>
                <a:cubicBezTo>
                  <a:pt x="140" y="160"/>
                  <a:pt x="140" y="160"/>
                  <a:pt x="140" y="160"/>
                </a:cubicBezTo>
                <a:cubicBezTo>
                  <a:pt x="147" y="160"/>
                  <a:pt x="152" y="155"/>
                  <a:pt x="152" y="148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5"/>
                  <a:pt x="147" y="0"/>
                  <a:pt x="140" y="0"/>
                </a:cubicBezTo>
                <a:close/>
                <a:moveTo>
                  <a:pt x="73" y="5"/>
                </a:moveTo>
                <a:cubicBezTo>
                  <a:pt x="140" y="5"/>
                  <a:pt x="140" y="5"/>
                  <a:pt x="140" y="5"/>
                </a:cubicBezTo>
                <a:cubicBezTo>
                  <a:pt x="144" y="5"/>
                  <a:pt x="147" y="8"/>
                  <a:pt x="147" y="12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67" y="16"/>
                  <a:pt x="67" y="16"/>
                  <a:pt x="67" y="16"/>
                </a:cubicBezTo>
                <a:cubicBezTo>
                  <a:pt x="67" y="12"/>
                  <a:pt x="67" y="12"/>
                  <a:pt x="67" y="12"/>
                </a:cubicBezTo>
                <a:cubicBezTo>
                  <a:pt x="67" y="8"/>
                  <a:pt x="70" y="5"/>
                  <a:pt x="73" y="5"/>
                </a:cubicBezTo>
                <a:close/>
                <a:moveTo>
                  <a:pt x="43" y="72"/>
                </a:moveTo>
                <a:cubicBezTo>
                  <a:pt x="43" y="58"/>
                  <a:pt x="52" y="46"/>
                  <a:pt x="65" y="42"/>
                </a:cubicBezTo>
                <a:cubicBezTo>
                  <a:pt x="65" y="41"/>
                  <a:pt x="66" y="41"/>
                  <a:pt x="66" y="41"/>
                </a:cubicBezTo>
                <a:cubicBezTo>
                  <a:pt x="67" y="41"/>
                  <a:pt x="67" y="41"/>
                  <a:pt x="68" y="41"/>
                </a:cubicBezTo>
                <a:cubicBezTo>
                  <a:pt x="68" y="41"/>
                  <a:pt x="69" y="41"/>
                  <a:pt x="69" y="41"/>
                </a:cubicBezTo>
                <a:cubicBezTo>
                  <a:pt x="70" y="40"/>
                  <a:pt x="70" y="40"/>
                  <a:pt x="71" y="40"/>
                </a:cubicBezTo>
                <a:cubicBezTo>
                  <a:pt x="71" y="40"/>
                  <a:pt x="71" y="40"/>
                  <a:pt x="72" y="40"/>
                </a:cubicBezTo>
                <a:cubicBezTo>
                  <a:pt x="73" y="40"/>
                  <a:pt x="74" y="40"/>
                  <a:pt x="75" y="40"/>
                </a:cubicBezTo>
                <a:cubicBezTo>
                  <a:pt x="92" y="40"/>
                  <a:pt x="107" y="54"/>
                  <a:pt x="107" y="72"/>
                </a:cubicBezTo>
                <a:cubicBezTo>
                  <a:pt x="107" y="90"/>
                  <a:pt x="92" y="104"/>
                  <a:pt x="75" y="104"/>
                </a:cubicBezTo>
                <a:cubicBezTo>
                  <a:pt x="74" y="104"/>
                  <a:pt x="73" y="104"/>
                  <a:pt x="72" y="104"/>
                </a:cubicBezTo>
                <a:cubicBezTo>
                  <a:pt x="71" y="104"/>
                  <a:pt x="71" y="104"/>
                  <a:pt x="71" y="104"/>
                </a:cubicBezTo>
                <a:cubicBezTo>
                  <a:pt x="70" y="104"/>
                  <a:pt x="70" y="104"/>
                  <a:pt x="69" y="103"/>
                </a:cubicBezTo>
                <a:cubicBezTo>
                  <a:pt x="69" y="103"/>
                  <a:pt x="68" y="103"/>
                  <a:pt x="68" y="103"/>
                </a:cubicBezTo>
                <a:cubicBezTo>
                  <a:pt x="67" y="103"/>
                  <a:pt x="67" y="103"/>
                  <a:pt x="66" y="103"/>
                </a:cubicBezTo>
                <a:cubicBezTo>
                  <a:pt x="66" y="103"/>
                  <a:pt x="65" y="103"/>
                  <a:pt x="65" y="102"/>
                </a:cubicBezTo>
                <a:cubicBezTo>
                  <a:pt x="52" y="98"/>
                  <a:pt x="43" y="86"/>
                  <a:pt x="43" y="72"/>
                </a:cubicBezTo>
                <a:close/>
                <a:moveTo>
                  <a:pt x="70" y="109"/>
                </a:moveTo>
                <a:cubicBezTo>
                  <a:pt x="70" y="109"/>
                  <a:pt x="71" y="109"/>
                  <a:pt x="71" y="109"/>
                </a:cubicBezTo>
                <a:cubicBezTo>
                  <a:pt x="72" y="109"/>
                  <a:pt x="73" y="109"/>
                  <a:pt x="75" y="109"/>
                </a:cubicBezTo>
                <a:cubicBezTo>
                  <a:pt x="95" y="109"/>
                  <a:pt x="112" y="93"/>
                  <a:pt x="112" y="72"/>
                </a:cubicBezTo>
                <a:cubicBezTo>
                  <a:pt x="112" y="51"/>
                  <a:pt x="95" y="35"/>
                  <a:pt x="75" y="35"/>
                </a:cubicBezTo>
                <a:cubicBezTo>
                  <a:pt x="73" y="35"/>
                  <a:pt x="72" y="35"/>
                  <a:pt x="71" y="35"/>
                </a:cubicBezTo>
                <a:cubicBezTo>
                  <a:pt x="71" y="35"/>
                  <a:pt x="70" y="35"/>
                  <a:pt x="70" y="35"/>
                </a:cubicBezTo>
                <a:cubicBezTo>
                  <a:pt x="69" y="35"/>
                  <a:pt x="68" y="35"/>
                  <a:pt x="67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7" y="21"/>
                  <a:pt x="67" y="21"/>
                  <a:pt x="67" y="21"/>
                </a:cubicBezTo>
                <a:cubicBezTo>
                  <a:pt x="147" y="21"/>
                  <a:pt x="147" y="21"/>
                  <a:pt x="147" y="21"/>
                </a:cubicBezTo>
                <a:cubicBezTo>
                  <a:pt x="147" y="123"/>
                  <a:pt x="147" y="123"/>
                  <a:pt x="147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7" y="108"/>
                  <a:pt x="67" y="108"/>
                  <a:pt x="67" y="108"/>
                </a:cubicBezTo>
                <a:cubicBezTo>
                  <a:pt x="68" y="109"/>
                  <a:pt x="69" y="109"/>
                  <a:pt x="70" y="109"/>
                </a:cubicBezTo>
                <a:close/>
                <a:moveTo>
                  <a:pt x="140" y="155"/>
                </a:moveTo>
                <a:cubicBezTo>
                  <a:pt x="73" y="155"/>
                  <a:pt x="73" y="155"/>
                  <a:pt x="73" y="155"/>
                </a:cubicBezTo>
                <a:cubicBezTo>
                  <a:pt x="70" y="155"/>
                  <a:pt x="67" y="152"/>
                  <a:pt x="67" y="148"/>
                </a:cubicBezTo>
                <a:cubicBezTo>
                  <a:pt x="67" y="128"/>
                  <a:pt x="67" y="128"/>
                  <a:pt x="67" y="128"/>
                </a:cubicBezTo>
                <a:cubicBezTo>
                  <a:pt x="147" y="128"/>
                  <a:pt x="147" y="128"/>
                  <a:pt x="147" y="12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52"/>
                  <a:pt x="144" y="155"/>
                  <a:pt x="140" y="15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8" name="Freeform 23"/>
          <p:cNvSpPr>
            <a:spLocks noEditPoints="1"/>
          </p:cNvSpPr>
          <p:nvPr userDrawn="1"/>
        </p:nvSpPr>
        <p:spPr bwMode="auto">
          <a:xfrm>
            <a:off x="8852100" y="2322016"/>
            <a:ext cx="470314" cy="472796"/>
          </a:xfrm>
          <a:custGeom>
            <a:avLst/>
            <a:gdLst>
              <a:gd name="T0" fmla="*/ 0 w 160"/>
              <a:gd name="T1" fmla="*/ 302419 h 160"/>
              <a:gd name="T2" fmla="*/ 101531 w 160"/>
              <a:gd name="T3" fmla="*/ 529233 h 160"/>
              <a:gd name="T4" fmla="*/ 184259 w 160"/>
              <a:gd name="T5" fmla="*/ 582157 h 160"/>
              <a:gd name="T6" fmla="*/ 203061 w 160"/>
              <a:gd name="T7" fmla="*/ 589717 h 160"/>
              <a:gd name="T8" fmla="*/ 221863 w 160"/>
              <a:gd name="T9" fmla="*/ 593497 h 160"/>
              <a:gd name="T10" fmla="*/ 244426 w 160"/>
              <a:gd name="T11" fmla="*/ 601058 h 160"/>
              <a:gd name="T12" fmla="*/ 263228 w 160"/>
              <a:gd name="T13" fmla="*/ 601058 h 160"/>
              <a:gd name="T14" fmla="*/ 285790 w 160"/>
              <a:gd name="T15" fmla="*/ 604838 h 160"/>
              <a:gd name="T16" fmla="*/ 319633 w 160"/>
              <a:gd name="T17" fmla="*/ 604838 h 160"/>
              <a:gd name="T18" fmla="*/ 342196 w 160"/>
              <a:gd name="T19" fmla="*/ 601058 h 160"/>
              <a:gd name="T20" fmla="*/ 364758 w 160"/>
              <a:gd name="T21" fmla="*/ 597278 h 160"/>
              <a:gd name="T22" fmla="*/ 383560 w 160"/>
              <a:gd name="T23" fmla="*/ 593497 h 160"/>
              <a:gd name="T24" fmla="*/ 406123 w 160"/>
              <a:gd name="T25" fmla="*/ 585937 h 160"/>
              <a:gd name="T26" fmla="*/ 428685 w 160"/>
              <a:gd name="T27" fmla="*/ 578376 h 160"/>
              <a:gd name="T28" fmla="*/ 507653 w 160"/>
              <a:gd name="T29" fmla="*/ 521673 h 160"/>
              <a:gd name="T30" fmla="*/ 18802 w 160"/>
              <a:gd name="T31" fmla="*/ 302419 h 160"/>
              <a:gd name="T32" fmla="*/ 492612 w 160"/>
              <a:gd name="T33" fmla="*/ 506552 h 160"/>
              <a:gd name="T34" fmla="*/ 18802 w 160"/>
              <a:gd name="T35" fmla="*/ 302419 h 160"/>
              <a:gd name="T36" fmla="*/ 455008 w 160"/>
              <a:gd name="T37" fmla="*/ 536794 h 160"/>
              <a:gd name="T38" fmla="*/ 417404 w 160"/>
              <a:gd name="T39" fmla="*/ 559475 h 160"/>
              <a:gd name="T40" fmla="*/ 394841 w 160"/>
              <a:gd name="T41" fmla="*/ 567036 h 160"/>
              <a:gd name="T42" fmla="*/ 327154 w 160"/>
              <a:gd name="T43" fmla="*/ 582157 h 160"/>
              <a:gd name="T44" fmla="*/ 278269 w 160"/>
              <a:gd name="T45" fmla="*/ 582157 h 160"/>
              <a:gd name="T46" fmla="*/ 251946 w 160"/>
              <a:gd name="T47" fmla="*/ 578376 h 160"/>
              <a:gd name="T48" fmla="*/ 206822 w 160"/>
              <a:gd name="T49" fmla="*/ 567036 h 160"/>
              <a:gd name="T50" fmla="*/ 184259 w 160"/>
              <a:gd name="T51" fmla="*/ 559475 h 160"/>
              <a:gd name="T52" fmla="*/ 142895 w 160"/>
              <a:gd name="T53" fmla="*/ 536794 h 160"/>
              <a:gd name="T54" fmla="*/ 124093 w 160"/>
              <a:gd name="T55" fmla="*/ 521673 h 160"/>
              <a:gd name="T56" fmla="*/ 473810 w 160"/>
              <a:gd name="T57" fmla="*/ 525453 h 160"/>
              <a:gd name="T58" fmla="*/ 300832 w 160"/>
              <a:gd name="T59" fmla="*/ 41583 h 160"/>
              <a:gd name="T60" fmla="*/ 300832 w 160"/>
              <a:gd name="T61" fmla="*/ 79385 h 160"/>
              <a:gd name="T62" fmla="*/ 556538 w 160"/>
              <a:gd name="T63" fmla="*/ 291078 h 160"/>
              <a:gd name="T64" fmla="*/ 537736 w 160"/>
              <a:gd name="T65" fmla="*/ 313760 h 160"/>
              <a:gd name="T66" fmla="*/ 63927 w 160"/>
              <a:gd name="T67" fmla="*/ 313760 h 160"/>
              <a:gd name="T68" fmla="*/ 45125 w 160"/>
              <a:gd name="T69" fmla="*/ 291078 h 160"/>
              <a:gd name="T70" fmla="*/ 63927 w 160"/>
              <a:gd name="T71" fmla="*/ 313760 h 160"/>
              <a:gd name="T72" fmla="*/ 432445 w 160"/>
              <a:gd name="T73" fmla="*/ 75605 h 160"/>
              <a:gd name="T74" fmla="*/ 417404 w 160"/>
              <a:gd name="T75" fmla="*/ 113407 h 160"/>
              <a:gd name="T76" fmla="*/ 530216 w 160"/>
              <a:gd name="T77" fmla="*/ 442288 h 160"/>
              <a:gd name="T78" fmla="*/ 500132 w 160"/>
              <a:gd name="T79" fmla="*/ 434727 h 160"/>
              <a:gd name="T80" fmla="*/ 526455 w 160"/>
              <a:gd name="T81" fmla="*/ 427167 h 160"/>
              <a:gd name="T82" fmla="*/ 82729 w 160"/>
              <a:gd name="T83" fmla="*/ 170111 h 160"/>
              <a:gd name="T84" fmla="*/ 97770 w 160"/>
              <a:gd name="T85" fmla="*/ 200353 h 160"/>
              <a:gd name="T86" fmla="*/ 71447 w 160"/>
              <a:gd name="T87" fmla="*/ 173891 h 160"/>
              <a:gd name="T88" fmla="*/ 180499 w 160"/>
              <a:gd name="T89" fmla="*/ 79385 h 160"/>
              <a:gd name="T90" fmla="*/ 184259 w 160"/>
              <a:gd name="T91" fmla="*/ 113407 h 160"/>
              <a:gd name="T92" fmla="*/ 492612 w 160"/>
              <a:gd name="T93" fmla="*/ 189012 h 160"/>
              <a:gd name="T94" fmla="*/ 530216 w 160"/>
              <a:gd name="T95" fmla="*/ 170111 h 160"/>
              <a:gd name="T96" fmla="*/ 503893 w 160"/>
              <a:gd name="T97" fmla="*/ 192792 h 160"/>
              <a:gd name="T98" fmla="*/ 82729 w 160"/>
              <a:gd name="T99" fmla="*/ 438508 h 160"/>
              <a:gd name="T100" fmla="*/ 71447 w 160"/>
              <a:gd name="T101" fmla="*/ 423387 h 160"/>
              <a:gd name="T102" fmla="*/ 97770 w 160"/>
              <a:gd name="T103" fmla="*/ 430947 h 160"/>
              <a:gd name="T104" fmla="*/ 342196 w 160"/>
              <a:gd name="T105" fmla="*/ 291078 h 160"/>
              <a:gd name="T106" fmla="*/ 421164 w 160"/>
              <a:gd name="T107" fmla="*/ 173891 h 160"/>
              <a:gd name="T108" fmla="*/ 270748 w 160"/>
              <a:gd name="T109" fmla="*/ 260836 h 160"/>
              <a:gd name="T110" fmla="*/ 300832 w 160"/>
              <a:gd name="T111" fmla="*/ 332661 h 160"/>
              <a:gd name="T112" fmla="*/ 315873 w 160"/>
              <a:gd name="T113" fmla="*/ 275957 h 160"/>
              <a:gd name="T114" fmla="*/ 285790 w 160"/>
              <a:gd name="T115" fmla="*/ 306199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60">
                <a:moveTo>
                  <a:pt x="160" y="80"/>
                </a:moveTo>
                <a:cubicBezTo>
                  <a:pt x="160" y="36"/>
                  <a:pt x="124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03"/>
                  <a:pt x="9" y="123"/>
                  <a:pt x="25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32" y="145"/>
                  <a:pt x="39" y="149"/>
                  <a:pt x="45" y="152"/>
                </a:cubicBezTo>
                <a:cubicBezTo>
                  <a:pt x="46" y="152"/>
                  <a:pt x="46" y="152"/>
                  <a:pt x="46" y="152"/>
                </a:cubicBezTo>
                <a:cubicBezTo>
                  <a:pt x="47" y="153"/>
                  <a:pt x="48" y="153"/>
                  <a:pt x="49" y="154"/>
                </a:cubicBezTo>
                <a:cubicBezTo>
                  <a:pt x="49" y="154"/>
                  <a:pt x="50" y="154"/>
                  <a:pt x="50" y="154"/>
                </a:cubicBezTo>
                <a:cubicBezTo>
                  <a:pt x="51" y="154"/>
                  <a:pt x="51" y="155"/>
                  <a:pt x="52" y="155"/>
                </a:cubicBezTo>
                <a:cubicBezTo>
                  <a:pt x="53" y="155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7"/>
                  <a:pt x="58" y="157"/>
                </a:cubicBezTo>
                <a:cubicBezTo>
                  <a:pt x="58" y="157"/>
                  <a:pt x="59" y="157"/>
                  <a:pt x="59" y="157"/>
                </a:cubicBezTo>
                <a:cubicBezTo>
                  <a:pt x="60" y="157"/>
                  <a:pt x="60" y="158"/>
                  <a:pt x="61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3" y="158"/>
                  <a:pt x="64" y="158"/>
                  <a:pt x="65" y="159"/>
                </a:cubicBezTo>
                <a:cubicBezTo>
                  <a:pt x="65" y="159"/>
                  <a:pt x="66" y="159"/>
                  <a:pt x="66" y="159"/>
                </a:cubicBezTo>
                <a:cubicBezTo>
                  <a:pt x="67" y="159"/>
                  <a:pt x="68" y="159"/>
                  <a:pt x="69" y="159"/>
                </a:cubicBezTo>
                <a:cubicBezTo>
                  <a:pt x="69" y="159"/>
                  <a:pt x="70" y="159"/>
                  <a:pt x="70" y="159"/>
                </a:cubicBezTo>
                <a:cubicBezTo>
                  <a:pt x="71" y="159"/>
                  <a:pt x="72" y="160"/>
                  <a:pt x="72" y="160"/>
                </a:cubicBezTo>
                <a:cubicBezTo>
                  <a:pt x="73" y="160"/>
                  <a:pt x="74" y="160"/>
                  <a:pt x="75" y="160"/>
                </a:cubicBezTo>
                <a:cubicBezTo>
                  <a:pt x="75" y="160"/>
                  <a:pt x="76" y="160"/>
                  <a:pt x="76" y="160"/>
                </a:cubicBezTo>
                <a:cubicBezTo>
                  <a:pt x="77" y="160"/>
                  <a:pt x="79" y="160"/>
                  <a:pt x="80" y="160"/>
                </a:cubicBezTo>
                <a:cubicBezTo>
                  <a:pt x="81" y="160"/>
                  <a:pt x="83" y="160"/>
                  <a:pt x="84" y="160"/>
                </a:cubicBezTo>
                <a:cubicBezTo>
                  <a:pt x="84" y="160"/>
                  <a:pt x="85" y="160"/>
                  <a:pt x="85" y="160"/>
                </a:cubicBezTo>
                <a:cubicBezTo>
                  <a:pt x="86" y="160"/>
                  <a:pt x="87" y="160"/>
                  <a:pt x="88" y="160"/>
                </a:cubicBezTo>
                <a:cubicBezTo>
                  <a:pt x="88" y="160"/>
                  <a:pt x="89" y="159"/>
                  <a:pt x="90" y="159"/>
                </a:cubicBezTo>
                <a:cubicBezTo>
                  <a:pt x="90" y="159"/>
                  <a:pt x="91" y="159"/>
                  <a:pt x="91" y="159"/>
                </a:cubicBezTo>
                <a:cubicBezTo>
                  <a:pt x="92" y="159"/>
                  <a:pt x="93" y="159"/>
                  <a:pt x="94" y="159"/>
                </a:cubicBezTo>
                <a:cubicBezTo>
                  <a:pt x="94" y="159"/>
                  <a:pt x="95" y="159"/>
                  <a:pt x="95" y="159"/>
                </a:cubicBezTo>
                <a:cubicBezTo>
                  <a:pt x="96" y="158"/>
                  <a:pt x="97" y="158"/>
                  <a:pt x="97" y="158"/>
                </a:cubicBezTo>
                <a:cubicBezTo>
                  <a:pt x="98" y="158"/>
                  <a:pt x="98" y="158"/>
                  <a:pt x="99" y="158"/>
                </a:cubicBezTo>
                <a:cubicBezTo>
                  <a:pt x="99" y="158"/>
                  <a:pt x="100" y="157"/>
                  <a:pt x="101" y="157"/>
                </a:cubicBezTo>
                <a:cubicBezTo>
                  <a:pt x="101" y="157"/>
                  <a:pt x="102" y="157"/>
                  <a:pt x="102" y="157"/>
                </a:cubicBezTo>
                <a:cubicBezTo>
                  <a:pt x="103" y="157"/>
                  <a:pt x="104" y="156"/>
                  <a:pt x="105" y="156"/>
                </a:cubicBezTo>
                <a:cubicBezTo>
                  <a:pt x="105" y="156"/>
                  <a:pt x="105" y="156"/>
                  <a:pt x="106" y="156"/>
                </a:cubicBezTo>
                <a:cubicBezTo>
                  <a:pt x="107" y="155"/>
                  <a:pt x="107" y="155"/>
                  <a:pt x="108" y="155"/>
                </a:cubicBezTo>
                <a:cubicBezTo>
                  <a:pt x="109" y="155"/>
                  <a:pt x="109" y="155"/>
                  <a:pt x="110" y="154"/>
                </a:cubicBezTo>
                <a:cubicBezTo>
                  <a:pt x="110" y="154"/>
                  <a:pt x="111" y="154"/>
                  <a:pt x="111" y="154"/>
                </a:cubicBezTo>
                <a:cubicBezTo>
                  <a:pt x="112" y="153"/>
                  <a:pt x="113" y="153"/>
                  <a:pt x="114" y="153"/>
                </a:cubicBezTo>
                <a:cubicBezTo>
                  <a:pt x="114" y="152"/>
                  <a:pt x="114" y="152"/>
                  <a:pt x="115" y="152"/>
                </a:cubicBezTo>
                <a:cubicBezTo>
                  <a:pt x="121" y="149"/>
                  <a:pt x="127" y="145"/>
                  <a:pt x="133" y="140"/>
                </a:cubicBezTo>
                <a:cubicBezTo>
                  <a:pt x="135" y="138"/>
                  <a:pt x="135" y="138"/>
                  <a:pt x="135" y="138"/>
                </a:cubicBezTo>
                <a:cubicBezTo>
                  <a:pt x="135" y="138"/>
                  <a:pt x="135" y="138"/>
                  <a:pt x="135" y="138"/>
                </a:cubicBezTo>
                <a:cubicBezTo>
                  <a:pt x="150" y="123"/>
                  <a:pt x="160" y="103"/>
                  <a:pt x="160" y="80"/>
                </a:cubicBezTo>
                <a:close/>
                <a:moveTo>
                  <a:pt x="5" y="80"/>
                </a:move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101"/>
                  <a:pt x="146" y="121"/>
                  <a:pt x="131" y="134"/>
                </a:cubicBezTo>
                <a:cubicBezTo>
                  <a:pt x="116" y="123"/>
                  <a:pt x="99" y="117"/>
                  <a:pt x="80" y="117"/>
                </a:cubicBezTo>
                <a:cubicBezTo>
                  <a:pt x="61" y="117"/>
                  <a:pt x="44" y="123"/>
                  <a:pt x="29" y="134"/>
                </a:cubicBezTo>
                <a:cubicBezTo>
                  <a:pt x="14" y="121"/>
                  <a:pt x="5" y="101"/>
                  <a:pt x="5" y="80"/>
                </a:cubicBezTo>
                <a:close/>
                <a:moveTo>
                  <a:pt x="126" y="139"/>
                </a:moveTo>
                <a:cubicBezTo>
                  <a:pt x="125" y="140"/>
                  <a:pt x="124" y="141"/>
                  <a:pt x="122" y="141"/>
                </a:cubicBezTo>
                <a:cubicBezTo>
                  <a:pt x="122" y="142"/>
                  <a:pt x="122" y="142"/>
                  <a:pt x="121" y="142"/>
                </a:cubicBezTo>
                <a:cubicBezTo>
                  <a:pt x="120" y="143"/>
                  <a:pt x="118" y="144"/>
                  <a:pt x="117" y="145"/>
                </a:cubicBezTo>
                <a:cubicBezTo>
                  <a:pt x="117" y="145"/>
                  <a:pt x="116" y="145"/>
                  <a:pt x="116" y="145"/>
                </a:cubicBezTo>
                <a:cubicBezTo>
                  <a:pt x="114" y="146"/>
                  <a:pt x="113" y="147"/>
                  <a:pt x="111" y="148"/>
                </a:cubicBezTo>
                <a:cubicBezTo>
                  <a:pt x="111" y="148"/>
                  <a:pt x="111" y="148"/>
                  <a:pt x="110" y="148"/>
                </a:cubicBezTo>
                <a:cubicBezTo>
                  <a:pt x="109" y="149"/>
                  <a:pt x="107" y="150"/>
                  <a:pt x="105" y="150"/>
                </a:cubicBezTo>
                <a:cubicBezTo>
                  <a:pt x="105" y="150"/>
                  <a:pt x="105" y="150"/>
                  <a:pt x="105" y="150"/>
                </a:cubicBezTo>
                <a:cubicBezTo>
                  <a:pt x="101" y="152"/>
                  <a:pt x="97" y="153"/>
                  <a:pt x="93" y="153"/>
                </a:cubicBezTo>
                <a:cubicBezTo>
                  <a:pt x="93" y="154"/>
                  <a:pt x="93" y="154"/>
                  <a:pt x="92" y="154"/>
                </a:cubicBezTo>
                <a:cubicBezTo>
                  <a:pt x="91" y="154"/>
                  <a:pt x="89" y="154"/>
                  <a:pt x="87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4" y="155"/>
                  <a:pt x="82" y="155"/>
                  <a:pt x="80" y="155"/>
                </a:cubicBezTo>
                <a:cubicBezTo>
                  <a:pt x="78" y="155"/>
                  <a:pt x="76" y="155"/>
                  <a:pt x="74" y="154"/>
                </a:cubicBezTo>
                <a:cubicBezTo>
                  <a:pt x="74" y="154"/>
                  <a:pt x="74" y="154"/>
                  <a:pt x="73" y="154"/>
                </a:cubicBezTo>
                <a:cubicBezTo>
                  <a:pt x="71" y="154"/>
                  <a:pt x="69" y="154"/>
                  <a:pt x="68" y="154"/>
                </a:cubicBezTo>
                <a:cubicBezTo>
                  <a:pt x="67" y="154"/>
                  <a:pt x="67" y="154"/>
                  <a:pt x="67" y="153"/>
                </a:cubicBezTo>
                <a:cubicBezTo>
                  <a:pt x="65" y="153"/>
                  <a:pt x="63" y="153"/>
                  <a:pt x="61" y="152"/>
                </a:cubicBezTo>
                <a:cubicBezTo>
                  <a:pt x="61" y="152"/>
                  <a:pt x="61" y="152"/>
                  <a:pt x="61" y="152"/>
                </a:cubicBezTo>
                <a:cubicBezTo>
                  <a:pt x="59" y="152"/>
                  <a:pt x="57" y="151"/>
                  <a:pt x="55" y="150"/>
                </a:cubicBezTo>
                <a:cubicBezTo>
                  <a:pt x="55" y="150"/>
                  <a:pt x="55" y="150"/>
                  <a:pt x="55" y="150"/>
                </a:cubicBezTo>
                <a:cubicBezTo>
                  <a:pt x="53" y="150"/>
                  <a:pt x="51" y="149"/>
                  <a:pt x="50" y="148"/>
                </a:cubicBezTo>
                <a:cubicBezTo>
                  <a:pt x="49" y="148"/>
                  <a:pt x="49" y="148"/>
                  <a:pt x="49" y="148"/>
                </a:cubicBezTo>
                <a:cubicBezTo>
                  <a:pt x="47" y="147"/>
                  <a:pt x="45" y="146"/>
                  <a:pt x="44" y="145"/>
                </a:cubicBezTo>
                <a:cubicBezTo>
                  <a:pt x="44" y="145"/>
                  <a:pt x="43" y="145"/>
                  <a:pt x="43" y="145"/>
                </a:cubicBezTo>
                <a:cubicBezTo>
                  <a:pt x="41" y="144"/>
                  <a:pt x="40" y="143"/>
                  <a:pt x="38" y="142"/>
                </a:cubicBezTo>
                <a:cubicBezTo>
                  <a:pt x="38" y="142"/>
                  <a:pt x="38" y="141"/>
                  <a:pt x="37" y="141"/>
                </a:cubicBezTo>
                <a:cubicBezTo>
                  <a:pt x="36" y="140"/>
                  <a:pt x="35" y="139"/>
                  <a:pt x="34" y="139"/>
                </a:cubicBezTo>
                <a:cubicBezTo>
                  <a:pt x="33" y="138"/>
                  <a:pt x="33" y="138"/>
                  <a:pt x="33" y="138"/>
                </a:cubicBezTo>
                <a:cubicBezTo>
                  <a:pt x="47" y="128"/>
                  <a:pt x="63" y="123"/>
                  <a:pt x="80" y="123"/>
                </a:cubicBezTo>
                <a:cubicBezTo>
                  <a:pt x="97" y="123"/>
                  <a:pt x="113" y="128"/>
                  <a:pt x="127" y="138"/>
                </a:cubicBezTo>
                <a:cubicBezTo>
                  <a:pt x="127" y="138"/>
                  <a:pt x="126" y="138"/>
                  <a:pt x="126" y="139"/>
                </a:cubicBezTo>
                <a:close/>
                <a:moveTo>
                  <a:pt x="77" y="19"/>
                </a:moveTo>
                <a:cubicBezTo>
                  <a:pt x="77" y="13"/>
                  <a:pt x="77" y="13"/>
                  <a:pt x="77" y="13"/>
                </a:cubicBezTo>
                <a:cubicBezTo>
                  <a:pt x="77" y="12"/>
                  <a:pt x="79" y="11"/>
                  <a:pt x="80" y="11"/>
                </a:cubicBezTo>
                <a:cubicBezTo>
                  <a:pt x="81" y="11"/>
                  <a:pt x="83" y="12"/>
                  <a:pt x="83" y="13"/>
                </a:cubicBezTo>
                <a:cubicBezTo>
                  <a:pt x="83" y="19"/>
                  <a:pt x="83" y="19"/>
                  <a:pt x="83" y="19"/>
                </a:cubicBezTo>
                <a:cubicBezTo>
                  <a:pt x="83" y="20"/>
                  <a:pt x="81" y="21"/>
                  <a:pt x="80" y="21"/>
                </a:cubicBezTo>
                <a:cubicBezTo>
                  <a:pt x="79" y="21"/>
                  <a:pt x="77" y="20"/>
                  <a:pt x="77" y="19"/>
                </a:cubicBezTo>
                <a:close/>
                <a:moveTo>
                  <a:pt x="143" y="77"/>
                </a:moveTo>
                <a:cubicBezTo>
                  <a:pt x="148" y="77"/>
                  <a:pt x="148" y="77"/>
                  <a:pt x="148" y="77"/>
                </a:cubicBezTo>
                <a:cubicBezTo>
                  <a:pt x="149" y="77"/>
                  <a:pt x="151" y="79"/>
                  <a:pt x="151" y="80"/>
                </a:cubicBezTo>
                <a:cubicBezTo>
                  <a:pt x="151" y="81"/>
                  <a:pt x="149" y="83"/>
                  <a:pt x="148" y="83"/>
                </a:cubicBezTo>
                <a:cubicBezTo>
                  <a:pt x="143" y="83"/>
                  <a:pt x="143" y="83"/>
                  <a:pt x="143" y="83"/>
                </a:cubicBezTo>
                <a:cubicBezTo>
                  <a:pt x="141" y="83"/>
                  <a:pt x="140" y="81"/>
                  <a:pt x="140" y="80"/>
                </a:cubicBezTo>
                <a:cubicBezTo>
                  <a:pt x="140" y="79"/>
                  <a:pt x="141" y="77"/>
                  <a:pt x="143" y="77"/>
                </a:cubicBezTo>
                <a:close/>
                <a:moveTo>
                  <a:pt x="17" y="83"/>
                </a:moveTo>
                <a:cubicBezTo>
                  <a:pt x="12" y="83"/>
                  <a:pt x="12" y="83"/>
                  <a:pt x="12" y="83"/>
                </a:cubicBezTo>
                <a:cubicBezTo>
                  <a:pt x="11" y="83"/>
                  <a:pt x="9" y="81"/>
                  <a:pt x="9" y="80"/>
                </a:cubicBezTo>
                <a:cubicBezTo>
                  <a:pt x="9" y="79"/>
                  <a:pt x="11" y="77"/>
                  <a:pt x="12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19" y="77"/>
                  <a:pt x="20" y="79"/>
                  <a:pt x="20" y="80"/>
                </a:cubicBezTo>
                <a:cubicBezTo>
                  <a:pt x="20" y="81"/>
                  <a:pt x="19" y="83"/>
                  <a:pt x="17" y="83"/>
                </a:cubicBezTo>
                <a:close/>
                <a:moveTo>
                  <a:pt x="109" y="26"/>
                </a:moveTo>
                <a:cubicBezTo>
                  <a:pt x="112" y="21"/>
                  <a:pt x="112" y="21"/>
                  <a:pt x="112" y="21"/>
                </a:cubicBezTo>
                <a:cubicBezTo>
                  <a:pt x="112" y="20"/>
                  <a:pt x="114" y="19"/>
                  <a:pt x="115" y="20"/>
                </a:cubicBezTo>
                <a:cubicBezTo>
                  <a:pt x="117" y="21"/>
                  <a:pt x="117" y="23"/>
                  <a:pt x="116" y="24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3" y="29"/>
                  <a:pt x="112" y="30"/>
                  <a:pt x="111" y="30"/>
                </a:cubicBezTo>
                <a:cubicBezTo>
                  <a:pt x="111" y="30"/>
                  <a:pt x="110" y="30"/>
                  <a:pt x="110" y="29"/>
                </a:cubicBezTo>
                <a:cubicBezTo>
                  <a:pt x="109" y="29"/>
                  <a:pt x="108" y="27"/>
                  <a:pt x="109" y="26"/>
                </a:cubicBezTo>
                <a:close/>
                <a:moveTo>
                  <a:pt x="141" y="117"/>
                </a:moveTo>
                <a:cubicBezTo>
                  <a:pt x="141" y="118"/>
                  <a:pt x="140" y="118"/>
                  <a:pt x="139" y="118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2" y="114"/>
                  <a:pt x="131" y="113"/>
                  <a:pt x="132" y="111"/>
                </a:cubicBezTo>
                <a:cubicBezTo>
                  <a:pt x="133" y="110"/>
                  <a:pt x="134" y="110"/>
                  <a:pt x="136" y="110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2" y="114"/>
                  <a:pt x="142" y="115"/>
                  <a:pt x="141" y="117"/>
                </a:cubicBezTo>
                <a:close/>
                <a:moveTo>
                  <a:pt x="19" y="46"/>
                </a:moveTo>
                <a:cubicBezTo>
                  <a:pt x="20" y="45"/>
                  <a:pt x="21" y="44"/>
                  <a:pt x="22" y="45"/>
                </a:cubicBezTo>
                <a:cubicBezTo>
                  <a:pt x="27" y="48"/>
                  <a:pt x="27" y="48"/>
                  <a:pt x="27" y="48"/>
                </a:cubicBezTo>
                <a:cubicBezTo>
                  <a:pt x="28" y="48"/>
                  <a:pt x="29" y="50"/>
                  <a:pt x="28" y="51"/>
                </a:cubicBezTo>
                <a:cubicBezTo>
                  <a:pt x="28" y="52"/>
                  <a:pt x="27" y="53"/>
                  <a:pt x="26" y="53"/>
                </a:cubicBezTo>
                <a:cubicBezTo>
                  <a:pt x="25" y="53"/>
                  <a:pt x="25" y="53"/>
                  <a:pt x="24" y="52"/>
                </a:cubicBezTo>
                <a:cubicBezTo>
                  <a:pt x="20" y="50"/>
                  <a:pt x="20" y="50"/>
                  <a:pt x="20" y="50"/>
                </a:cubicBezTo>
                <a:cubicBezTo>
                  <a:pt x="19" y="49"/>
                  <a:pt x="18" y="47"/>
                  <a:pt x="19" y="46"/>
                </a:cubicBezTo>
                <a:close/>
                <a:moveTo>
                  <a:pt x="44" y="24"/>
                </a:moveTo>
                <a:cubicBezTo>
                  <a:pt x="43" y="22"/>
                  <a:pt x="43" y="21"/>
                  <a:pt x="45" y="20"/>
                </a:cubicBezTo>
                <a:cubicBezTo>
                  <a:pt x="46" y="19"/>
                  <a:pt x="48" y="20"/>
                  <a:pt x="48" y="21"/>
                </a:cubicBezTo>
                <a:cubicBezTo>
                  <a:pt x="51" y="26"/>
                  <a:pt x="51" y="26"/>
                  <a:pt x="51" y="26"/>
                </a:cubicBezTo>
                <a:cubicBezTo>
                  <a:pt x="52" y="27"/>
                  <a:pt x="51" y="29"/>
                  <a:pt x="50" y="29"/>
                </a:cubicBezTo>
                <a:cubicBezTo>
                  <a:pt x="50" y="30"/>
                  <a:pt x="49" y="30"/>
                  <a:pt x="49" y="30"/>
                </a:cubicBezTo>
                <a:cubicBezTo>
                  <a:pt x="48" y="30"/>
                  <a:pt x="47" y="29"/>
                  <a:pt x="46" y="28"/>
                </a:cubicBezTo>
                <a:lnTo>
                  <a:pt x="44" y="24"/>
                </a:lnTo>
                <a:close/>
                <a:moveTo>
                  <a:pt x="131" y="50"/>
                </a:moveTo>
                <a:cubicBezTo>
                  <a:pt x="131" y="49"/>
                  <a:pt x="131" y="47"/>
                  <a:pt x="132" y="46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3"/>
                  <a:pt x="140" y="43"/>
                  <a:pt x="141" y="45"/>
                </a:cubicBezTo>
                <a:cubicBezTo>
                  <a:pt x="141" y="46"/>
                  <a:pt x="141" y="48"/>
                  <a:pt x="140" y="48"/>
                </a:cubicBezTo>
                <a:cubicBezTo>
                  <a:pt x="135" y="51"/>
                  <a:pt x="135" y="51"/>
                  <a:pt x="135" y="51"/>
                </a:cubicBezTo>
                <a:cubicBezTo>
                  <a:pt x="135" y="51"/>
                  <a:pt x="134" y="51"/>
                  <a:pt x="134" y="51"/>
                </a:cubicBezTo>
                <a:cubicBezTo>
                  <a:pt x="133" y="51"/>
                  <a:pt x="132" y="51"/>
                  <a:pt x="131" y="50"/>
                </a:cubicBezTo>
                <a:close/>
                <a:moveTo>
                  <a:pt x="26" y="114"/>
                </a:moveTo>
                <a:cubicBezTo>
                  <a:pt x="22" y="116"/>
                  <a:pt x="22" y="116"/>
                  <a:pt x="22" y="116"/>
                </a:cubicBezTo>
                <a:cubicBezTo>
                  <a:pt x="21" y="117"/>
                  <a:pt x="21" y="117"/>
                  <a:pt x="20" y="117"/>
                </a:cubicBezTo>
                <a:cubicBezTo>
                  <a:pt x="20" y="117"/>
                  <a:pt x="19" y="116"/>
                  <a:pt x="18" y="115"/>
                </a:cubicBezTo>
                <a:cubicBezTo>
                  <a:pt x="17" y="114"/>
                  <a:pt x="18" y="113"/>
                  <a:pt x="19" y="112"/>
                </a:cubicBezTo>
                <a:cubicBezTo>
                  <a:pt x="24" y="109"/>
                  <a:pt x="24" y="109"/>
                  <a:pt x="24" y="109"/>
                </a:cubicBezTo>
                <a:cubicBezTo>
                  <a:pt x="25" y="108"/>
                  <a:pt x="27" y="109"/>
                  <a:pt x="27" y="110"/>
                </a:cubicBezTo>
                <a:cubicBezTo>
                  <a:pt x="28" y="111"/>
                  <a:pt x="28" y="113"/>
                  <a:pt x="26" y="114"/>
                </a:cubicBezTo>
                <a:close/>
                <a:moveTo>
                  <a:pt x="80" y="88"/>
                </a:moveTo>
                <a:cubicBezTo>
                  <a:pt x="83" y="88"/>
                  <a:pt x="86" y="87"/>
                  <a:pt x="88" y="85"/>
                </a:cubicBezTo>
                <a:cubicBezTo>
                  <a:pt x="90" y="83"/>
                  <a:pt x="91" y="80"/>
                  <a:pt x="91" y="77"/>
                </a:cubicBezTo>
                <a:cubicBezTo>
                  <a:pt x="91" y="75"/>
                  <a:pt x="90" y="74"/>
                  <a:pt x="89" y="72"/>
                </a:cubicBezTo>
                <a:cubicBezTo>
                  <a:pt x="112" y="50"/>
                  <a:pt x="112" y="50"/>
                  <a:pt x="112" y="50"/>
                </a:cubicBezTo>
                <a:cubicBezTo>
                  <a:pt x="113" y="49"/>
                  <a:pt x="113" y="47"/>
                  <a:pt x="112" y="46"/>
                </a:cubicBezTo>
                <a:cubicBezTo>
                  <a:pt x="111" y="45"/>
                  <a:pt x="109" y="45"/>
                  <a:pt x="108" y="46"/>
                </a:cubicBezTo>
                <a:cubicBezTo>
                  <a:pt x="86" y="68"/>
                  <a:pt x="86" y="68"/>
                  <a:pt x="86" y="68"/>
                </a:cubicBezTo>
                <a:cubicBezTo>
                  <a:pt x="82" y="66"/>
                  <a:pt x="76" y="66"/>
                  <a:pt x="72" y="69"/>
                </a:cubicBezTo>
                <a:cubicBezTo>
                  <a:pt x="70" y="71"/>
                  <a:pt x="69" y="74"/>
                  <a:pt x="69" y="77"/>
                </a:cubicBezTo>
                <a:cubicBezTo>
                  <a:pt x="69" y="80"/>
                  <a:pt x="70" y="83"/>
                  <a:pt x="72" y="85"/>
                </a:cubicBezTo>
                <a:cubicBezTo>
                  <a:pt x="74" y="87"/>
                  <a:pt x="77" y="88"/>
                  <a:pt x="80" y="88"/>
                </a:cubicBezTo>
                <a:close/>
                <a:moveTo>
                  <a:pt x="76" y="73"/>
                </a:moveTo>
                <a:cubicBezTo>
                  <a:pt x="77" y="72"/>
                  <a:pt x="79" y="72"/>
                  <a:pt x="80" y="72"/>
                </a:cubicBezTo>
                <a:cubicBezTo>
                  <a:pt x="81" y="72"/>
                  <a:pt x="83" y="72"/>
                  <a:pt x="84" y="73"/>
                </a:cubicBezTo>
                <a:cubicBezTo>
                  <a:pt x="85" y="74"/>
                  <a:pt x="85" y="76"/>
                  <a:pt x="85" y="77"/>
                </a:cubicBezTo>
                <a:cubicBezTo>
                  <a:pt x="85" y="78"/>
                  <a:pt x="85" y="80"/>
                  <a:pt x="84" y="81"/>
                </a:cubicBezTo>
                <a:cubicBezTo>
                  <a:pt x="82" y="83"/>
                  <a:pt x="78" y="83"/>
                  <a:pt x="76" y="81"/>
                </a:cubicBezTo>
                <a:cubicBezTo>
                  <a:pt x="75" y="80"/>
                  <a:pt x="75" y="78"/>
                  <a:pt x="75" y="77"/>
                </a:cubicBezTo>
                <a:cubicBezTo>
                  <a:pt x="75" y="76"/>
                  <a:pt x="75" y="74"/>
                  <a:pt x="76" y="7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9" name="Freeform 1337"/>
          <p:cNvSpPr>
            <a:spLocks noEditPoints="1"/>
          </p:cNvSpPr>
          <p:nvPr userDrawn="1"/>
        </p:nvSpPr>
        <p:spPr bwMode="auto">
          <a:xfrm>
            <a:off x="1634332" y="3093244"/>
            <a:ext cx="373062" cy="376238"/>
          </a:xfrm>
          <a:custGeom>
            <a:avLst/>
            <a:gdLst>
              <a:gd name="T0" fmla="*/ 372995 w 160"/>
              <a:gd name="T1" fmla="*/ 150499 h 160"/>
              <a:gd name="T2" fmla="*/ 368333 w 160"/>
              <a:gd name="T3" fmla="*/ 145796 h 160"/>
              <a:gd name="T4" fmla="*/ 240116 w 160"/>
              <a:gd name="T5" fmla="*/ 148147 h 160"/>
              <a:gd name="T6" fmla="*/ 135211 w 160"/>
              <a:gd name="T7" fmla="*/ 58789 h 160"/>
              <a:gd name="T8" fmla="*/ 118892 w 160"/>
              <a:gd name="T9" fmla="*/ 2352 h 160"/>
              <a:gd name="T10" fmla="*/ 114230 w 160"/>
              <a:gd name="T11" fmla="*/ 0 h 160"/>
              <a:gd name="T12" fmla="*/ 109567 w 160"/>
              <a:gd name="T13" fmla="*/ 2352 h 160"/>
              <a:gd name="T14" fmla="*/ 2331 w 160"/>
              <a:gd name="T15" fmla="*/ 110523 h 160"/>
              <a:gd name="T16" fmla="*/ 0 w 160"/>
              <a:gd name="T17" fmla="*/ 115226 h 160"/>
              <a:gd name="T18" fmla="*/ 2331 w 160"/>
              <a:gd name="T19" fmla="*/ 119929 h 160"/>
              <a:gd name="T20" fmla="*/ 55949 w 160"/>
              <a:gd name="T21" fmla="*/ 136390 h 160"/>
              <a:gd name="T22" fmla="*/ 146867 w 160"/>
              <a:gd name="T23" fmla="*/ 242209 h 160"/>
              <a:gd name="T24" fmla="*/ 144536 w 160"/>
              <a:gd name="T25" fmla="*/ 371544 h 160"/>
              <a:gd name="T26" fmla="*/ 149198 w 160"/>
              <a:gd name="T27" fmla="*/ 376247 h 160"/>
              <a:gd name="T28" fmla="*/ 151529 w 160"/>
              <a:gd name="T29" fmla="*/ 376247 h 160"/>
              <a:gd name="T30" fmla="*/ 156192 w 160"/>
              <a:gd name="T31" fmla="*/ 373895 h 160"/>
              <a:gd name="T32" fmla="*/ 258765 w 160"/>
              <a:gd name="T33" fmla="*/ 270428 h 160"/>
              <a:gd name="T34" fmla="*/ 354345 w 160"/>
              <a:gd name="T35" fmla="*/ 366841 h 160"/>
              <a:gd name="T36" fmla="*/ 359008 w 160"/>
              <a:gd name="T37" fmla="*/ 369192 h 160"/>
              <a:gd name="T38" fmla="*/ 363670 w 160"/>
              <a:gd name="T39" fmla="*/ 366841 h 160"/>
              <a:gd name="T40" fmla="*/ 363670 w 160"/>
              <a:gd name="T41" fmla="*/ 357435 h 160"/>
              <a:gd name="T42" fmla="*/ 268090 w 160"/>
              <a:gd name="T43" fmla="*/ 261021 h 160"/>
              <a:gd name="T44" fmla="*/ 370664 w 160"/>
              <a:gd name="T45" fmla="*/ 157553 h 160"/>
              <a:gd name="T46" fmla="*/ 372995 w 160"/>
              <a:gd name="T47" fmla="*/ 150499 h 160"/>
              <a:gd name="T48" fmla="*/ 249440 w 160"/>
              <a:gd name="T49" fmla="*/ 261021 h 160"/>
              <a:gd name="T50" fmla="*/ 153860 w 160"/>
              <a:gd name="T51" fmla="*/ 355083 h 160"/>
              <a:gd name="T52" fmla="*/ 160854 w 160"/>
              <a:gd name="T53" fmla="*/ 242209 h 160"/>
              <a:gd name="T54" fmla="*/ 160854 w 160"/>
              <a:gd name="T55" fmla="*/ 235154 h 160"/>
              <a:gd name="T56" fmla="*/ 65274 w 160"/>
              <a:gd name="T57" fmla="*/ 122280 h 160"/>
              <a:gd name="T58" fmla="*/ 60612 w 160"/>
              <a:gd name="T59" fmla="*/ 119929 h 160"/>
              <a:gd name="T60" fmla="*/ 58280 w 160"/>
              <a:gd name="T61" fmla="*/ 119929 h 160"/>
              <a:gd name="T62" fmla="*/ 18650 w 160"/>
              <a:gd name="T63" fmla="*/ 115226 h 160"/>
              <a:gd name="T64" fmla="*/ 114230 w 160"/>
              <a:gd name="T65" fmla="*/ 18812 h 160"/>
              <a:gd name="T66" fmla="*/ 118892 w 160"/>
              <a:gd name="T67" fmla="*/ 58789 h 160"/>
              <a:gd name="T68" fmla="*/ 121223 w 160"/>
              <a:gd name="T69" fmla="*/ 65843 h 160"/>
              <a:gd name="T70" fmla="*/ 233122 w 160"/>
              <a:gd name="T71" fmla="*/ 162257 h 160"/>
              <a:gd name="T72" fmla="*/ 240116 w 160"/>
              <a:gd name="T73" fmla="*/ 162257 h 160"/>
              <a:gd name="T74" fmla="*/ 352014 w 160"/>
              <a:gd name="T75" fmla="*/ 155202 h 160"/>
              <a:gd name="T76" fmla="*/ 249440 w 160"/>
              <a:gd name="T77" fmla="*/ 261021 h 1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60" h="160">
                <a:moveTo>
                  <a:pt x="160" y="64"/>
                </a:moveTo>
                <a:cubicBezTo>
                  <a:pt x="160" y="63"/>
                  <a:pt x="159" y="62"/>
                  <a:pt x="158" y="62"/>
                </a:cubicBezTo>
                <a:cubicBezTo>
                  <a:pt x="132" y="52"/>
                  <a:pt x="109" y="60"/>
                  <a:pt x="103" y="63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11"/>
                  <a:pt x="52" y="2"/>
                  <a:pt x="51" y="1"/>
                </a:cubicBezTo>
                <a:cubicBezTo>
                  <a:pt x="51" y="0"/>
                  <a:pt x="50" y="0"/>
                  <a:pt x="49" y="0"/>
                </a:cubicBezTo>
                <a:cubicBezTo>
                  <a:pt x="48" y="0"/>
                  <a:pt x="48" y="0"/>
                  <a:pt x="47" y="1"/>
                </a:cubicBezTo>
                <a:cubicBezTo>
                  <a:pt x="1" y="47"/>
                  <a:pt x="1" y="47"/>
                  <a:pt x="1" y="47"/>
                </a:cubicBezTo>
                <a:cubicBezTo>
                  <a:pt x="0" y="48"/>
                  <a:pt x="0" y="48"/>
                  <a:pt x="0" y="49"/>
                </a:cubicBezTo>
                <a:cubicBezTo>
                  <a:pt x="0" y="50"/>
                  <a:pt x="0" y="51"/>
                  <a:pt x="1" y="51"/>
                </a:cubicBezTo>
                <a:cubicBezTo>
                  <a:pt x="10" y="58"/>
                  <a:pt x="20" y="58"/>
                  <a:pt x="24" y="58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0" y="109"/>
                  <a:pt x="52" y="134"/>
                  <a:pt x="62" y="158"/>
                </a:cubicBezTo>
                <a:cubicBezTo>
                  <a:pt x="62" y="159"/>
                  <a:pt x="63" y="160"/>
                  <a:pt x="64" y="160"/>
                </a:cubicBezTo>
                <a:cubicBezTo>
                  <a:pt x="64" y="160"/>
                  <a:pt x="65" y="160"/>
                  <a:pt x="65" y="160"/>
                </a:cubicBezTo>
                <a:cubicBezTo>
                  <a:pt x="66" y="160"/>
                  <a:pt x="66" y="160"/>
                  <a:pt x="67" y="159"/>
                </a:cubicBezTo>
                <a:cubicBezTo>
                  <a:pt x="111" y="115"/>
                  <a:pt x="111" y="115"/>
                  <a:pt x="111" y="115"/>
                </a:cubicBezTo>
                <a:cubicBezTo>
                  <a:pt x="152" y="156"/>
                  <a:pt x="152" y="156"/>
                  <a:pt x="152" y="156"/>
                </a:cubicBezTo>
                <a:cubicBezTo>
                  <a:pt x="152" y="157"/>
                  <a:pt x="153" y="157"/>
                  <a:pt x="154" y="157"/>
                </a:cubicBezTo>
                <a:cubicBezTo>
                  <a:pt x="155" y="157"/>
                  <a:pt x="155" y="157"/>
                  <a:pt x="156" y="156"/>
                </a:cubicBezTo>
                <a:cubicBezTo>
                  <a:pt x="157" y="155"/>
                  <a:pt x="157" y="153"/>
                  <a:pt x="156" y="152"/>
                </a:cubicBezTo>
                <a:cubicBezTo>
                  <a:pt x="115" y="111"/>
                  <a:pt x="115" y="111"/>
                  <a:pt x="115" y="111"/>
                </a:cubicBezTo>
                <a:cubicBezTo>
                  <a:pt x="159" y="67"/>
                  <a:pt x="159" y="67"/>
                  <a:pt x="159" y="67"/>
                </a:cubicBezTo>
                <a:cubicBezTo>
                  <a:pt x="160" y="66"/>
                  <a:pt x="160" y="65"/>
                  <a:pt x="160" y="64"/>
                </a:cubicBezTo>
                <a:close/>
                <a:moveTo>
                  <a:pt x="107" y="111"/>
                </a:moveTo>
                <a:cubicBezTo>
                  <a:pt x="66" y="151"/>
                  <a:pt x="66" y="151"/>
                  <a:pt x="66" y="151"/>
                </a:cubicBezTo>
                <a:cubicBezTo>
                  <a:pt x="59" y="127"/>
                  <a:pt x="69" y="104"/>
                  <a:pt x="69" y="103"/>
                </a:cubicBezTo>
                <a:cubicBezTo>
                  <a:pt x="70" y="102"/>
                  <a:pt x="69" y="101"/>
                  <a:pt x="69" y="100"/>
                </a:cubicBezTo>
                <a:cubicBezTo>
                  <a:pt x="28" y="52"/>
                  <a:pt x="28" y="52"/>
                  <a:pt x="28" y="52"/>
                </a:cubicBezTo>
                <a:cubicBezTo>
                  <a:pt x="27" y="52"/>
                  <a:pt x="27" y="51"/>
                  <a:pt x="26" y="51"/>
                </a:cubicBezTo>
                <a:cubicBezTo>
                  <a:pt x="26" y="51"/>
                  <a:pt x="25" y="51"/>
                  <a:pt x="25" y="51"/>
                </a:cubicBezTo>
                <a:cubicBezTo>
                  <a:pt x="25" y="51"/>
                  <a:pt x="16" y="53"/>
                  <a:pt x="8" y="49"/>
                </a:cubicBezTo>
                <a:cubicBezTo>
                  <a:pt x="49" y="8"/>
                  <a:pt x="49" y="8"/>
                  <a:pt x="49" y="8"/>
                </a:cubicBezTo>
                <a:cubicBezTo>
                  <a:pt x="50" y="11"/>
                  <a:pt x="53" y="18"/>
                  <a:pt x="51" y="25"/>
                </a:cubicBezTo>
                <a:cubicBezTo>
                  <a:pt x="51" y="27"/>
                  <a:pt x="52" y="28"/>
                  <a:pt x="52" y="28"/>
                </a:cubicBezTo>
                <a:cubicBezTo>
                  <a:pt x="100" y="69"/>
                  <a:pt x="100" y="69"/>
                  <a:pt x="100" y="69"/>
                </a:cubicBezTo>
                <a:cubicBezTo>
                  <a:pt x="101" y="70"/>
                  <a:pt x="102" y="70"/>
                  <a:pt x="103" y="69"/>
                </a:cubicBezTo>
                <a:cubicBezTo>
                  <a:pt x="104" y="69"/>
                  <a:pt x="126" y="58"/>
                  <a:pt x="151" y="66"/>
                </a:cubicBezTo>
                <a:lnTo>
                  <a:pt x="107" y="11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0" name="Freeform 1297"/>
          <p:cNvSpPr>
            <a:spLocks noEditPoints="1"/>
          </p:cNvSpPr>
          <p:nvPr userDrawn="1"/>
        </p:nvSpPr>
        <p:spPr bwMode="auto">
          <a:xfrm>
            <a:off x="1542868" y="3817937"/>
            <a:ext cx="546100" cy="550863"/>
          </a:xfrm>
          <a:custGeom>
            <a:avLst/>
            <a:gdLst>
              <a:gd name="T0" fmla="*/ 426641 w 160"/>
              <a:gd name="T1" fmla="*/ 58529 h 160"/>
              <a:gd name="T2" fmla="*/ 337899 w 160"/>
              <a:gd name="T3" fmla="*/ 185916 h 160"/>
              <a:gd name="T4" fmla="*/ 238919 w 160"/>
              <a:gd name="T5" fmla="*/ 185916 h 160"/>
              <a:gd name="T6" fmla="*/ 167243 w 160"/>
              <a:gd name="T7" fmla="*/ 89515 h 160"/>
              <a:gd name="T8" fmla="*/ 88741 w 160"/>
              <a:gd name="T9" fmla="*/ 89515 h 160"/>
              <a:gd name="T10" fmla="*/ 150178 w 160"/>
              <a:gd name="T11" fmla="*/ 123944 h 160"/>
              <a:gd name="T12" fmla="*/ 208201 w 160"/>
              <a:gd name="T13" fmla="*/ 251331 h 160"/>
              <a:gd name="T14" fmla="*/ 98981 w 160"/>
              <a:gd name="T15" fmla="*/ 426919 h 160"/>
              <a:gd name="T16" fmla="*/ 0 w 160"/>
              <a:gd name="T17" fmla="*/ 471676 h 160"/>
              <a:gd name="T18" fmla="*/ 119459 w 160"/>
              <a:gd name="T19" fmla="*/ 471676 h 160"/>
              <a:gd name="T20" fmla="*/ 238919 w 160"/>
              <a:gd name="T21" fmla="*/ 313303 h 160"/>
              <a:gd name="T22" fmla="*/ 276463 w 160"/>
              <a:gd name="T23" fmla="*/ 430362 h 160"/>
              <a:gd name="T24" fmla="*/ 286703 w 160"/>
              <a:gd name="T25" fmla="*/ 550863 h 160"/>
              <a:gd name="T26" fmla="*/ 296942 w 160"/>
              <a:gd name="T27" fmla="*/ 430362 h 160"/>
              <a:gd name="T28" fmla="*/ 337899 w 160"/>
              <a:gd name="T29" fmla="*/ 313303 h 160"/>
              <a:gd name="T30" fmla="*/ 406162 w 160"/>
              <a:gd name="T31" fmla="*/ 409704 h 160"/>
              <a:gd name="T32" fmla="*/ 488077 w 160"/>
              <a:gd name="T33" fmla="*/ 409704 h 160"/>
              <a:gd name="T34" fmla="*/ 426641 w 160"/>
              <a:gd name="T35" fmla="*/ 375275 h 160"/>
              <a:gd name="T36" fmla="*/ 368618 w 160"/>
              <a:gd name="T37" fmla="*/ 251331 h 160"/>
              <a:gd name="T38" fmla="*/ 447119 w 160"/>
              <a:gd name="T39" fmla="*/ 103287 h 160"/>
              <a:gd name="T40" fmla="*/ 546100 w 160"/>
              <a:gd name="T41" fmla="*/ 58529 h 160"/>
              <a:gd name="T42" fmla="*/ 109220 w 160"/>
              <a:gd name="T43" fmla="*/ 89515 h 160"/>
              <a:gd name="T44" fmla="*/ 150178 w 160"/>
              <a:gd name="T45" fmla="*/ 89515 h 160"/>
              <a:gd name="T46" fmla="*/ 109220 w 160"/>
              <a:gd name="T47" fmla="*/ 89515 h 160"/>
              <a:gd name="T48" fmla="*/ 20479 w 160"/>
              <a:gd name="T49" fmla="*/ 471676 h 160"/>
              <a:gd name="T50" fmla="*/ 98981 w 160"/>
              <a:gd name="T51" fmla="*/ 471676 h 160"/>
              <a:gd name="T52" fmla="*/ 327660 w 160"/>
              <a:gd name="T53" fmla="*/ 492334 h 160"/>
              <a:gd name="T54" fmla="*/ 249158 w 160"/>
              <a:gd name="T55" fmla="*/ 492334 h 160"/>
              <a:gd name="T56" fmla="*/ 327660 w 160"/>
              <a:gd name="T57" fmla="*/ 492334 h 160"/>
              <a:gd name="T58" fmla="*/ 228679 w 160"/>
              <a:gd name="T59" fmla="*/ 251331 h 160"/>
              <a:gd name="T60" fmla="*/ 348139 w 160"/>
              <a:gd name="T61" fmla="*/ 251331 h 160"/>
              <a:gd name="T62" fmla="*/ 467598 w 160"/>
              <a:gd name="T63" fmla="*/ 409704 h 160"/>
              <a:gd name="T64" fmla="*/ 426641 w 160"/>
              <a:gd name="T65" fmla="*/ 409704 h 160"/>
              <a:gd name="T66" fmla="*/ 467598 w 160"/>
              <a:gd name="T67" fmla="*/ 409704 h 160"/>
              <a:gd name="T68" fmla="*/ 447119 w 160"/>
              <a:gd name="T69" fmla="*/ 58529 h 160"/>
              <a:gd name="T70" fmla="*/ 525621 w 160"/>
              <a:gd name="T71" fmla="*/ 58529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0" h="160">
                <a:moveTo>
                  <a:pt x="143" y="0"/>
                </a:moveTo>
                <a:cubicBezTo>
                  <a:pt x="133" y="0"/>
                  <a:pt x="125" y="8"/>
                  <a:pt x="125" y="17"/>
                </a:cubicBezTo>
                <a:cubicBezTo>
                  <a:pt x="125" y="20"/>
                  <a:pt x="126" y="23"/>
                  <a:pt x="127" y="26"/>
                </a:cubicBezTo>
                <a:cubicBezTo>
                  <a:pt x="99" y="54"/>
                  <a:pt x="99" y="54"/>
                  <a:pt x="99" y="54"/>
                </a:cubicBezTo>
                <a:cubicBezTo>
                  <a:pt x="95" y="51"/>
                  <a:pt x="90" y="49"/>
                  <a:pt x="84" y="49"/>
                </a:cubicBezTo>
                <a:cubicBezTo>
                  <a:pt x="79" y="49"/>
                  <a:pt x="74" y="51"/>
                  <a:pt x="70" y="54"/>
                </a:cubicBezTo>
                <a:cubicBezTo>
                  <a:pt x="48" y="32"/>
                  <a:pt x="48" y="32"/>
                  <a:pt x="48" y="32"/>
                </a:cubicBezTo>
                <a:cubicBezTo>
                  <a:pt x="49" y="30"/>
                  <a:pt x="49" y="28"/>
                  <a:pt x="49" y="26"/>
                </a:cubicBezTo>
                <a:cubicBezTo>
                  <a:pt x="49" y="20"/>
                  <a:pt x="44" y="15"/>
                  <a:pt x="38" y="15"/>
                </a:cubicBezTo>
                <a:cubicBezTo>
                  <a:pt x="31" y="15"/>
                  <a:pt x="26" y="20"/>
                  <a:pt x="26" y="26"/>
                </a:cubicBezTo>
                <a:cubicBezTo>
                  <a:pt x="26" y="33"/>
                  <a:pt x="31" y="38"/>
                  <a:pt x="38" y="38"/>
                </a:cubicBezTo>
                <a:cubicBezTo>
                  <a:pt x="40" y="38"/>
                  <a:pt x="42" y="37"/>
                  <a:pt x="44" y="36"/>
                </a:cubicBezTo>
                <a:cubicBezTo>
                  <a:pt x="66" y="58"/>
                  <a:pt x="66" y="58"/>
                  <a:pt x="66" y="58"/>
                </a:cubicBezTo>
                <a:cubicBezTo>
                  <a:pt x="63" y="62"/>
                  <a:pt x="61" y="67"/>
                  <a:pt x="61" y="73"/>
                </a:cubicBezTo>
                <a:cubicBezTo>
                  <a:pt x="61" y="78"/>
                  <a:pt x="63" y="83"/>
                  <a:pt x="66" y="87"/>
                </a:cubicBezTo>
                <a:cubicBezTo>
                  <a:pt x="29" y="124"/>
                  <a:pt x="29" y="124"/>
                  <a:pt x="29" y="124"/>
                </a:cubicBezTo>
                <a:cubicBezTo>
                  <a:pt x="26" y="121"/>
                  <a:pt x="22" y="119"/>
                  <a:pt x="17" y="119"/>
                </a:cubicBezTo>
                <a:cubicBezTo>
                  <a:pt x="8" y="119"/>
                  <a:pt x="0" y="127"/>
                  <a:pt x="0" y="137"/>
                </a:cubicBezTo>
                <a:cubicBezTo>
                  <a:pt x="0" y="146"/>
                  <a:pt x="8" y="154"/>
                  <a:pt x="17" y="154"/>
                </a:cubicBezTo>
                <a:cubicBezTo>
                  <a:pt x="27" y="154"/>
                  <a:pt x="35" y="146"/>
                  <a:pt x="35" y="137"/>
                </a:cubicBezTo>
                <a:cubicBezTo>
                  <a:pt x="35" y="134"/>
                  <a:pt x="34" y="131"/>
                  <a:pt x="33" y="128"/>
                </a:cubicBezTo>
                <a:cubicBezTo>
                  <a:pt x="70" y="91"/>
                  <a:pt x="70" y="91"/>
                  <a:pt x="70" y="91"/>
                </a:cubicBezTo>
                <a:cubicBezTo>
                  <a:pt x="73" y="94"/>
                  <a:pt x="77" y="95"/>
                  <a:pt x="81" y="96"/>
                </a:cubicBezTo>
                <a:cubicBezTo>
                  <a:pt x="81" y="125"/>
                  <a:pt x="81" y="125"/>
                  <a:pt x="81" y="125"/>
                </a:cubicBezTo>
                <a:cubicBezTo>
                  <a:pt x="73" y="127"/>
                  <a:pt x="67" y="134"/>
                  <a:pt x="67" y="143"/>
                </a:cubicBezTo>
                <a:cubicBezTo>
                  <a:pt x="67" y="152"/>
                  <a:pt x="75" y="160"/>
                  <a:pt x="84" y="160"/>
                </a:cubicBezTo>
                <a:cubicBezTo>
                  <a:pt x="94" y="160"/>
                  <a:pt x="102" y="152"/>
                  <a:pt x="102" y="143"/>
                </a:cubicBezTo>
                <a:cubicBezTo>
                  <a:pt x="102" y="134"/>
                  <a:pt x="96" y="127"/>
                  <a:pt x="87" y="125"/>
                </a:cubicBezTo>
                <a:cubicBezTo>
                  <a:pt x="87" y="96"/>
                  <a:pt x="87" y="96"/>
                  <a:pt x="87" y="96"/>
                </a:cubicBezTo>
                <a:cubicBezTo>
                  <a:pt x="92" y="95"/>
                  <a:pt x="95" y="94"/>
                  <a:pt x="99" y="91"/>
                </a:cubicBezTo>
                <a:cubicBezTo>
                  <a:pt x="121" y="113"/>
                  <a:pt x="121" y="113"/>
                  <a:pt x="121" y="113"/>
                </a:cubicBezTo>
                <a:cubicBezTo>
                  <a:pt x="120" y="115"/>
                  <a:pt x="119" y="117"/>
                  <a:pt x="119" y="119"/>
                </a:cubicBezTo>
                <a:cubicBezTo>
                  <a:pt x="119" y="126"/>
                  <a:pt x="124" y="131"/>
                  <a:pt x="131" y="131"/>
                </a:cubicBezTo>
                <a:cubicBezTo>
                  <a:pt x="137" y="131"/>
                  <a:pt x="143" y="126"/>
                  <a:pt x="143" y="119"/>
                </a:cubicBezTo>
                <a:cubicBezTo>
                  <a:pt x="143" y="113"/>
                  <a:pt x="137" y="108"/>
                  <a:pt x="131" y="108"/>
                </a:cubicBezTo>
                <a:cubicBezTo>
                  <a:pt x="129" y="108"/>
                  <a:pt x="127" y="108"/>
                  <a:pt x="125" y="109"/>
                </a:cubicBezTo>
                <a:cubicBezTo>
                  <a:pt x="103" y="87"/>
                  <a:pt x="103" y="87"/>
                  <a:pt x="103" y="87"/>
                </a:cubicBezTo>
                <a:cubicBezTo>
                  <a:pt x="106" y="83"/>
                  <a:pt x="108" y="78"/>
                  <a:pt x="108" y="73"/>
                </a:cubicBezTo>
                <a:cubicBezTo>
                  <a:pt x="108" y="67"/>
                  <a:pt x="106" y="62"/>
                  <a:pt x="103" y="58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4" y="33"/>
                  <a:pt x="138" y="35"/>
                  <a:pt x="143" y="35"/>
                </a:cubicBezTo>
                <a:cubicBezTo>
                  <a:pt x="152" y="35"/>
                  <a:pt x="160" y="27"/>
                  <a:pt x="160" y="17"/>
                </a:cubicBezTo>
                <a:cubicBezTo>
                  <a:pt x="160" y="8"/>
                  <a:pt x="152" y="0"/>
                  <a:pt x="143" y="0"/>
                </a:cubicBezTo>
                <a:close/>
                <a:moveTo>
                  <a:pt x="32" y="26"/>
                </a:moveTo>
                <a:cubicBezTo>
                  <a:pt x="32" y="23"/>
                  <a:pt x="35" y="20"/>
                  <a:pt x="38" y="20"/>
                </a:cubicBezTo>
                <a:cubicBezTo>
                  <a:pt x="41" y="20"/>
                  <a:pt x="44" y="23"/>
                  <a:pt x="44" y="26"/>
                </a:cubicBezTo>
                <a:cubicBezTo>
                  <a:pt x="44" y="29"/>
                  <a:pt x="41" y="32"/>
                  <a:pt x="38" y="32"/>
                </a:cubicBezTo>
                <a:cubicBezTo>
                  <a:pt x="35" y="32"/>
                  <a:pt x="32" y="29"/>
                  <a:pt x="32" y="26"/>
                </a:cubicBezTo>
                <a:close/>
                <a:moveTo>
                  <a:pt x="17" y="148"/>
                </a:moveTo>
                <a:cubicBezTo>
                  <a:pt x="11" y="148"/>
                  <a:pt x="6" y="143"/>
                  <a:pt x="6" y="137"/>
                </a:cubicBezTo>
                <a:cubicBezTo>
                  <a:pt x="6" y="130"/>
                  <a:pt x="11" y="125"/>
                  <a:pt x="17" y="125"/>
                </a:cubicBezTo>
                <a:cubicBezTo>
                  <a:pt x="24" y="125"/>
                  <a:pt x="29" y="130"/>
                  <a:pt x="29" y="137"/>
                </a:cubicBezTo>
                <a:cubicBezTo>
                  <a:pt x="29" y="143"/>
                  <a:pt x="24" y="148"/>
                  <a:pt x="17" y="148"/>
                </a:cubicBezTo>
                <a:close/>
                <a:moveTo>
                  <a:pt x="96" y="143"/>
                </a:moveTo>
                <a:cubicBezTo>
                  <a:pt x="96" y="149"/>
                  <a:pt x="91" y="154"/>
                  <a:pt x="84" y="154"/>
                </a:cubicBezTo>
                <a:cubicBezTo>
                  <a:pt x="78" y="154"/>
                  <a:pt x="73" y="149"/>
                  <a:pt x="73" y="143"/>
                </a:cubicBezTo>
                <a:cubicBezTo>
                  <a:pt x="73" y="136"/>
                  <a:pt x="78" y="131"/>
                  <a:pt x="84" y="131"/>
                </a:cubicBezTo>
                <a:cubicBezTo>
                  <a:pt x="91" y="131"/>
                  <a:pt x="96" y="136"/>
                  <a:pt x="96" y="143"/>
                </a:cubicBezTo>
                <a:close/>
                <a:moveTo>
                  <a:pt x="84" y="90"/>
                </a:moveTo>
                <a:cubicBezTo>
                  <a:pt x="75" y="90"/>
                  <a:pt x="67" y="82"/>
                  <a:pt x="67" y="73"/>
                </a:cubicBezTo>
                <a:cubicBezTo>
                  <a:pt x="67" y="63"/>
                  <a:pt x="75" y="55"/>
                  <a:pt x="84" y="55"/>
                </a:cubicBezTo>
                <a:cubicBezTo>
                  <a:pt x="94" y="55"/>
                  <a:pt x="102" y="63"/>
                  <a:pt x="102" y="73"/>
                </a:cubicBezTo>
                <a:cubicBezTo>
                  <a:pt x="102" y="82"/>
                  <a:pt x="94" y="90"/>
                  <a:pt x="84" y="90"/>
                </a:cubicBezTo>
                <a:close/>
                <a:moveTo>
                  <a:pt x="137" y="119"/>
                </a:moveTo>
                <a:cubicBezTo>
                  <a:pt x="137" y="122"/>
                  <a:pt x="134" y="125"/>
                  <a:pt x="131" y="125"/>
                </a:cubicBezTo>
                <a:cubicBezTo>
                  <a:pt x="128" y="125"/>
                  <a:pt x="125" y="122"/>
                  <a:pt x="125" y="119"/>
                </a:cubicBezTo>
                <a:cubicBezTo>
                  <a:pt x="125" y="116"/>
                  <a:pt x="128" y="113"/>
                  <a:pt x="131" y="113"/>
                </a:cubicBezTo>
                <a:cubicBezTo>
                  <a:pt x="134" y="113"/>
                  <a:pt x="137" y="116"/>
                  <a:pt x="137" y="119"/>
                </a:cubicBezTo>
                <a:close/>
                <a:moveTo>
                  <a:pt x="143" y="29"/>
                </a:moveTo>
                <a:cubicBezTo>
                  <a:pt x="136" y="29"/>
                  <a:pt x="131" y="24"/>
                  <a:pt x="131" y="17"/>
                </a:cubicBezTo>
                <a:cubicBezTo>
                  <a:pt x="131" y="11"/>
                  <a:pt x="136" y="6"/>
                  <a:pt x="143" y="6"/>
                </a:cubicBezTo>
                <a:cubicBezTo>
                  <a:pt x="149" y="6"/>
                  <a:pt x="154" y="11"/>
                  <a:pt x="154" y="17"/>
                </a:cubicBezTo>
                <a:cubicBezTo>
                  <a:pt x="154" y="24"/>
                  <a:pt x="149" y="29"/>
                  <a:pt x="143" y="2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1" name="Freeform 1311"/>
          <p:cNvSpPr>
            <a:spLocks noEditPoints="1"/>
          </p:cNvSpPr>
          <p:nvPr userDrawn="1"/>
        </p:nvSpPr>
        <p:spPr bwMode="auto">
          <a:xfrm>
            <a:off x="5178425" y="1539110"/>
            <a:ext cx="546100" cy="368300"/>
          </a:xfrm>
          <a:custGeom>
            <a:avLst/>
            <a:gdLst>
              <a:gd name="T0" fmla="*/ 546100 w 160"/>
              <a:gd name="T1" fmla="*/ 10326 h 107"/>
              <a:gd name="T2" fmla="*/ 546100 w 160"/>
              <a:gd name="T3" fmla="*/ 6884 h 107"/>
              <a:gd name="T4" fmla="*/ 546100 w 160"/>
              <a:gd name="T5" fmla="*/ 3442 h 107"/>
              <a:gd name="T6" fmla="*/ 546100 w 160"/>
              <a:gd name="T7" fmla="*/ 3442 h 107"/>
              <a:gd name="T8" fmla="*/ 542687 w 160"/>
              <a:gd name="T9" fmla="*/ 3442 h 107"/>
              <a:gd name="T10" fmla="*/ 539274 w 160"/>
              <a:gd name="T11" fmla="*/ 0 h 107"/>
              <a:gd name="T12" fmla="*/ 535861 w 160"/>
              <a:gd name="T13" fmla="*/ 0 h 107"/>
              <a:gd name="T14" fmla="*/ 535861 w 160"/>
              <a:gd name="T15" fmla="*/ 0 h 107"/>
              <a:gd name="T16" fmla="*/ 0 w 160"/>
              <a:gd name="T17" fmla="*/ 117030 h 107"/>
              <a:gd name="T18" fmla="*/ 157004 w 160"/>
              <a:gd name="T19" fmla="*/ 206523 h 107"/>
              <a:gd name="T20" fmla="*/ 180896 w 160"/>
              <a:gd name="T21" fmla="*/ 357974 h 107"/>
              <a:gd name="T22" fmla="*/ 184309 w 160"/>
              <a:gd name="T23" fmla="*/ 357974 h 107"/>
              <a:gd name="T24" fmla="*/ 184309 w 160"/>
              <a:gd name="T25" fmla="*/ 361416 h 107"/>
              <a:gd name="T26" fmla="*/ 184309 w 160"/>
              <a:gd name="T27" fmla="*/ 364858 h 107"/>
              <a:gd name="T28" fmla="*/ 187722 w 160"/>
              <a:gd name="T29" fmla="*/ 364858 h 107"/>
              <a:gd name="T30" fmla="*/ 187722 w 160"/>
              <a:gd name="T31" fmla="*/ 364858 h 107"/>
              <a:gd name="T32" fmla="*/ 191135 w 160"/>
              <a:gd name="T33" fmla="*/ 368300 h 107"/>
              <a:gd name="T34" fmla="*/ 191135 w 160"/>
              <a:gd name="T35" fmla="*/ 368300 h 107"/>
              <a:gd name="T36" fmla="*/ 191135 w 160"/>
              <a:gd name="T37" fmla="*/ 368300 h 107"/>
              <a:gd name="T38" fmla="*/ 197961 w 160"/>
              <a:gd name="T39" fmla="*/ 364858 h 107"/>
              <a:gd name="T40" fmla="*/ 406162 w 160"/>
              <a:gd name="T41" fmla="*/ 364858 h 107"/>
              <a:gd name="T42" fmla="*/ 412988 w 160"/>
              <a:gd name="T43" fmla="*/ 364858 h 107"/>
              <a:gd name="T44" fmla="*/ 546100 w 160"/>
              <a:gd name="T45" fmla="*/ 13768 h 107"/>
              <a:gd name="T46" fmla="*/ 546100 w 160"/>
              <a:gd name="T47" fmla="*/ 10326 h 107"/>
              <a:gd name="T48" fmla="*/ 440293 w 160"/>
              <a:gd name="T49" fmla="*/ 68841 h 107"/>
              <a:gd name="T50" fmla="*/ 221853 w 160"/>
              <a:gd name="T51" fmla="*/ 230618 h 107"/>
              <a:gd name="T52" fmla="*/ 221853 w 160"/>
              <a:gd name="T53" fmla="*/ 234060 h 107"/>
              <a:gd name="T54" fmla="*/ 218440 w 160"/>
              <a:gd name="T55" fmla="*/ 234060 h 107"/>
              <a:gd name="T56" fmla="*/ 218440 w 160"/>
              <a:gd name="T57" fmla="*/ 234060 h 107"/>
              <a:gd name="T58" fmla="*/ 174069 w 160"/>
              <a:gd name="T59" fmla="*/ 206523 h 107"/>
              <a:gd name="T60" fmla="*/ 208201 w 160"/>
              <a:gd name="T61" fmla="*/ 333879 h 107"/>
              <a:gd name="T62" fmla="*/ 273050 w 160"/>
              <a:gd name="T63" fmla="*/ 278807 h 107"/>
              <a:gd name="T64" fmla="*/ 245745 w 160"/>
              <a:gd name="T65" fmla="*/ 309785 h 107"/>
              <a:gd name="T66" fmla="*/ 474424 w 160"/>
              <a:gd name="T67" fmla="*/ 30979 h 107"/>
              <a:gd name="T68" fmla="*/ 34131 w 160"/>
              <a:gd name="T69" fmla="*/ 123914 h 107"/>
              <a:gd name="T70" fmla="*/ 406162 w 160"/>
              <a:gd name="T71" fmla="*/ 344206 h 107"/>
              <a:gd name="T72" fmla="*/ 242332 w 160"/>
              <a:gd name="T73" fmla="*/ 237502 h 107"/>
              <a:gd name="T74" fmla="*/ 406162 w 160"/>
              <a:gd name="T75" fmla="*/ 344206 h 10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60" h="107">
                <a:moveTo>
                  <a:pt x="160" y="3"/>
                </a:move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2"/>
                </a:cubicBezTo>
                <a:cubicBezTo>
                  <a:pt x="160" y="2"/>
                  <a:pt x="160" y="2"/>
                  <a:pt x="160" y="2"/>
                </a:cubicBezTo>
                <a:cubicBezTo>
                  <a:pt x="160" y="2"/>
                  <a:pt x="160" y="2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60" y="1"/>
                  <a:pt x="160" y="1"/>
                  <a:pt x="160" y="1"/>
                </a:cubicBezTo>
                <a:cubicBezTo>
                  <a:pt x="159" y="1"/>
                  <a:pt x="159" y="1"/>
                  <a:pt x="159" y="1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8" y="0"/>
                  <a:pt x="158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8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2" y="32"/>
                  <a:pt x="2" y="32"/>
                  <a:pt x="2" y="32"/>
                </a:cubicBezTo>
                <a:cubicBezTo>
                  <a:pt x="1" y="32"/>
                  <a:pt x="0" y="33"/>
                  <a:pt x="0" y="34"/>
                </a:cubicBezTo>
                <a:cubicBezTo>
                  <a:pt x="0" y="35"/>
                  <a:pt x="0" y="36"/>
                  <a:pt x="1" y="37"/>
                </a:cubicBezTo>
                <a:cubicBezTo>
                  <a:pt x="46" y="60"/>
                  <a:pt x="46" y="60"/>
                  <a:pt x="46" y="60"/>
                </a:cubicBezTo>
                <a:cubicBezTo>
                  <a:pt x="53" y="103"/>
                  <a:pt x="53" y="103"/>
                  <a:pt x="53" y="103"/>
                </a:cubicBezTo>
                <a:cubicBezTo>
                  <a:pt x="53" y="103"/>
                  <a:pt x="54" y="104"/>
                  <a:pt x="53" y="104"/>
                </a:cubicBezTo>
                <a:cubicBezTo>
                  <a:pt x="53" y="104"/>
                  <a:pt x="53" y="104"/>
                  <a:pt x="53" y="104"/>
                </a:cubicBezTo>
                <a:cubicBezTo>
                  <a:pt x="54" y="104"/>
                  <a:pt x="54" y="104"/>
                  <a:pt x="54" y="104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5"/>
                </a:cubicBezTo>
                <a:cubicBezTo>
                  <a:pt x="54" y="105"/>
                  <a:pt x="54" y="105"/>
                  <a:pt x="54" y="106"/>
                </a:cubicBezTo>
                <a:cubicBezTo>
                  <a:pt x="54" y="106"/>
                  <a:pt x="54" y="106"/>
                  <a:pt x="54" y="106"/>
                </a:cubicBezTo>
                <a:cubicBezTo>
                  <a:pt x="54" y="106"/>
                  <a:pt x="54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5" y="106"/>
                  <a:pt x="55" y="106"/>
                  <a:pt x="55" y="106"/>
                </a:cubicBezTo>
                <a:cubicBezTo>
                  <a:pt x="56" y="106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6" y="107"/>
                  <a:pt x="56" y="107"/>
                  <a:pt x="56" y="107"/>
                </a:cubicBezTo>
                <a:cubicBezTo>
                  <a:pt x="57" y="107"/>
                  <a:pt x="58" y="106"/>
                  <a:pt x="58" y="106"/>
                </a:cubicBezTo>
                <a:cubicBezTo>
                  <a:pt x="88" y="86"/>
                  <a:pt x="88" y="86"/>
                  <a:pt x="88" y="86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9" y="106"/>
                  <a:pt x="120" y="107"/>
                  <a:pt x="120" y="107"/>
                </a:cubicBezTo>
                <a:cubicBezTo>
                  <a:pt x="120" y="107"/>
                  <a:pt x="121" y="106"/>
                  <a:pt x="121" y="106"/>
                </a:cubicBezTo>
                <a:cubicBezTo>
                  <a:pt x="122" y="106"/>
                  <a:pt x="122" y="106"/>
                  <a:pt x="123" y="105"/>
                </a:cubicBezTo>
                <a:cubicBezTo>
                  <a:pt x="160" y="4"/>
                  <a:pt x="160" y="4"/>
                  <a:pt x="160" y="4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ubicBezTo>
                  <a:pt x="160" y="3"/>
                  <a:pt x="160" y="3"/>
                  <a:pt x="160" y="3"/>
                </a:cubicBezTo>
                <a:close/>
                <a:moveTo>
                  <a:pt x="129" y="20"/>
                </a:move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7"/>
                  <a:pt x="65" y="67"/>
                  <a:pt x="65" y="67"/>
                </a:cubicBezTo>
                <a:cubicBezTo>
                  <a:pt x="65" y="68"/>
                  <a:pt x="65" y="68"/>
                  <a:pt x="65" y="68"/>
                </a:cubicBezTo>
                <a:cubicBezTo>
                  <a:pt x="65" y="68"/>
                  <a:pt x="65" y="68"/>
                  <a:pt x="65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64" y="68"/>
                  <a:pt x="64" y="68"/>
                  <a:pt x="64" y="68"/>
                </a:cubicBezTo>
                <a:cubicBezTo>
                  <a:pt x="57" y="92"/>
                  <a:pt x="57" y="92"/>
                  <a:pt x="57" y="92"/>
                </a:cubicBezTo>
                <a:cubicBezTo>
                  <a:pt x="51" y="60"/>
                  <a:pt x="51" y="60"/>
                  <a:pt x="51" y="60"/>
                </a:cubicBezTo>
                <a:lnTo>
                  <a:pt x="129" y="20"/>
                </a:lnTo>
                <a:close/>
                <a:moveTo>
                  <a:pt x="61" y="97"/>
                </a:moveTo>
                <a:cubicBezTo>
                  <a:pt x="68" y="73"/>
                  <a:pt x="68" y="73"/>
                  <a:pt x="68" y="73"/>
                </a:cubicBezTo>
                <a:cubicBezTo>
                  <a:pt x="80" y="81"/>
                  <a:pt x="80" y="81"/>
                  <a:pt x="80" y="81"/>
                </a:cubicBezTo>
                <a:cubicBezTo>
                  <a:pt x="83" y="83"/>
                  <a:pt x="83" y="83"/>
                  <a:pt x="83" y="83"/>
                </a:cubicBezTo>
                <a:cubicBezTo>
                  <a:pt x="72" y="90"/>
                  <a:pt x="72" y="90"/>
                  <a:pt x="72" y="90"/>
                </a:cubicBezTo>
                <a:lnTo>
                  <a:pt x="61" y="97"/>
                </a:lnTo>
                <a:close/>
                <a:moveTo>
                  <a:pt x="139" y="9"/>
                </a:moveTo>
                <a:cubicBezTo>
                  <a:pt x="48" y="56"/>
                  <a:pt x="48" y="56"/>
                  <a:pt x="48" y="56"/>
                </a:cubicBezTo>
                <a:cubicBezTo>
                  <a:pt x="10" y="36"/>
                  <a:pt x="10" y="36"/>
                  <a:pt x="10" y="36"/>
                </a:cubicBezTo>
                <a:lnTo>
                  <a:pt x="139" y="9"/>
                </a:lnTo>
                <a:close/>
                <a:moveTo>
                  <a:pt x="119" y="100"/>
                </a:moveTo>
                <a:cubicBezTo>
                  <a:pt x="78" y="73"/>
                  <a:pt x="78" y="73"/>
                  <a:pt x="78" y="73"/>
                </a:cubicBezTo>
                <a:cubicBezTo>
                  <a:pt x="71" y="69"/>
                  <a:pt x="71" y="69"/>
                  <a:pt x="71" y="69"/>
                </a:cubicBezTo>
                <a:cubicBezTo>
                  <a:pt x="152" y="10"/>
                  <a:pt x="152" y="10"/>
                  <a:pt x="152" y="10"/>
                </a:cubicBezTo>
                <a:lnTo>
                  <a:pt x="119" y="1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2" name="Freeform 225"/>
          <p:cNvSpPr>
            <a:spLocks noEditPoints="1"/>
          </p:cNvSpPr>
          <p:nvPr userDrawn="1"/>
        </p:nvSpPr>
        <p:spPr bwMode="auto">
          <a:xfrm>
            <a:off x="2648744" y="4852194"/>
            <a:ext cx="522287" cy="527050"/>
          </a:xfrm>
          <a:custGeom>
            <a:avLst/>
            <a:gdLst>
              <a:gd name="T0" fmla="*/ 522288 w 329"/>
              <a:gd name="T1" fmla="*/ 0 h 332"/>
              <a:gd name="T2" fmla="*/ 0 w 329"/>
              <a:gd name="T3" fmla="*/ 0 h 332"/>
              <a:gd name="T4" fmla="*/ 0 w 329"/>
              <a:gd name="T5" fmla="*/ 420688 h 332"/>
              <a:gd name="T6" fmla="*/ 166688 w 329"/>
              <a:gd name="T7" fmla="*/ 420688 h 332"/>
              <a:gd name="T8" fmla="*/ 109538 w 329"/>
              <a:gd name="T9" fmla="*/ 517525 h 332"/>
              <a:gd name="T10" fmla="*/ 130175 w 329"/>
              <a:gd name="T11" fmla="*/ 527050 h 332"/>
              <a:gd name="T12" fmla="*/ 190500 w 329"/>
              <a:gd name="T13" fmla="*/ 420688 h 332"/>
              <a:gd name="T14" fmla="*/ 249238 w 329"/>
              <a:gd name="T15" fmla="*/ 420688 h 332"/>
              <a:gd name="T16" fmla="*/ 249238 w 329"/>
              <a:gd name="T17" fmla="*/ 493713 h 332"/>
              <a:gd name="T18" fmla="*/ 273050 w 329"/>
              <a:gd name="T19" fmla="*/ 493713 h 332"/>
              <a:gd name="T20" fmla="*/ 273050 w 329"/>
              <a:gd name="T21" fmla="*/ 420688 h 332"/>
              <a:gd name="T22" fmla="*/ 331788 w 329"/>
              <a:gd name="T23" fmla="*/ 420688 h 332"/>
              <a:gd name="T24" fmla="*/ 393700 w 329"/>
              <a:gd name="T25" fmla="*/ 527050 h 332"/>
              <a:gd name="T26" fmla="*/ 412750 w 329"/>
              <a:gd name="T27" fmla="*/ 517525 h 332"/>
              <a:gd name="T28" fmla="*/ 355600 w 329"/>
              <a:gd name="T29" fmla="*/ 420688 h 332"/>
              <a:gd name="T30" fmla="*/ 522288 w 329"/>
              <a:gd name="T31" fmla="*/ 420688 h 332"/>
              <a:gd name="T32" fmla="*/ 522288 w 329"/>
              <a:gd name="T33" fmla="*/ 0 h 332"/>
              <a:gd name="T34" fmla="*/ 501650 w 329"/>
              <a:gd name="T35" fmla="*/ 400050 h 332"/>
              <a:gd name="T36" fmla="*/ 23813 w 329"/>
              <a:gd name="T37" fmla="*/ 400050 h 332"/>
              <a:gd name="T38" fmla="*/ 23813 w 329"/>
              <a:gd name="T39" fmla="*/ 23813 h 332"/>
              <a:gd name="T40" fmla="*/ 501650 w 329"/>
              <a:gd name="T41" fmla="*/ 23813 h 332"/>
              <a:gd name="T42" fmla="*/ 501650 w 329"/>
              <a:gd name="T43" fmla="*/ 400050 h 332"/>
              <a:gd name="T44" fmla="*/ 174625 w 329"/>
              <a:gd name="T45" fmla="*/ 192088 h 332"/>
              <a:gd name="T46" fmla="*/ 77788 w 329"/>
              <a:gd name="T47" fmla="*/ 192088 h 332"/>
              <a:gd name="T48" fmla="*/ 77788 w 329"/>
              <a:gd name="T49" fmla="*/ 347663 h 332"/>
              <a:gd name="T50" fmla="*/ 177800 w 329"/>
              <a:gd name="T51" fmla="*/ 347663 h 332"/>
              <a:gd name="T52" fmla="*/ 177800 w 329"/>
              <a:gd name="T53" fmla="*/ 192088 h 332"/>
              <a:gd name="T54" fmla="*/ 174625 w 329"/>
              <a:gd name="T55" fmla="*/ 192088 h 332"/>
              <a:gd name="T56" fmla="*/ 153988 w 329"/>
              <a:gd name="T57" fmla="*/ 323850 h 332"/>
              <a:gd name="T58" fmla="*/ 101600 w 329"/>
              <a:gd name="T59" fmla="*/ 323850 h 332"/>
              <a:gd name="T60" fmla="*/ 101600 w 329"/>
              <a:gd name="T61" fmla="*/ 217488 h 332"/>
              <a:gd name="T62" fmla="*/ 153988 w 329"/>
              <a:gd name="T63" fmla="*/ 217488 h 332"/>
              <a:gd name="T64" fmla="*/ 153988 w 329"/>
              <a:gd name="T65" fmla="*/ 323850 h 332"/>
              <a:gd name="T66" fmla="*/ 311150 w 329"/>
              <a:gd name="T67" fmla="*/ 88900 h 332"/>
              <a:gd name="T68" fmla="*/ 214313 w 329"/>
              <a:gd name="T69" fmla="*/ 88900 h 332"/>
              <a:gd name="T70" fmla="*/ 214313 w 329"/>
              <a:gd name="T71" fmla="*/ 347663 h 332"/>
              <a:gd name="T72" fmla="*/ 311150 w 329"/>
              <a:gd name="T73" fmla="*/ 347663 h 332"/>
              <a:gd name="T74" fmla="*/ 311150 w 329"/>
              <a:gd name="T75" fmla="*/ 88900 h 332"/>
              <a:gd name="T76" fmla="*/ 287338 w 329"/>
              <a:gd name="T77" fmla="*/ 323850 h 332"/>
              <a:gd name="T78" fmla="*/ 234950 w 329"/>
              <a:gd name="T79" fmla="*/ 323850 h 332"/>
              <a:gd name="T80" fmla="*/ 234950 w 329"/>
              <a:gd name="T81" fmla="*/ 114300 h 332"/>
              <a:gd name="T82" fmla="*/ 287338 w 329"/>
              <a:gd name="T83" fmla="*/ 114300 h 332"/>
              <a:gd name="T84" fmla="*/ 287338 w 329"/>
              <a:gd name="T85" fmla="*/ 323850 h 332"/>
              <a:gd name="T86" fmla="*/ 444500 w 329"/>
              <a:gd name="T87" fmla="*/ 147638 h 332"/>
              <a:gd name="T88" fmla="*/ 349250 w 329"/>
              <a:gd name="T89" fmla="*/ 147638 h 332"/>
              <a:gd name="T90" fmla="*/ 349250 w 329"/>
              <a:gd name="T91" fmla="*/ 347663 h 332"/>
              <a:gd name="T92" fmla="*/ 444500 w 329"/>
              <a:gd name="T93" fmla="*/ 347663 h 332"/>
              <a:gd name="T94" fmla="*/ 444500 w 329"/>
              <a:gd name="T95" fmla="*/ 147638 h 332"/>
              <a:gd name="T96" fmla="*/ 420688 w 329"/>
              <a:gd name="T97" fmla="*/ 323850 h 332"/>
              <a:gd name="T98" fmla="*/ 368300 w 329"/>
              <a:gd name="T99" fmla="*/ 323850 h 332"/>
              <a:gd name="T100" fmla="*/ 368300 w 329"/>
              <a:gd name="T101" fmla="*/ 168275 h 332"/>
              <a:gd name="T102" fmla="*/ 420688 w 329"/>
              <a:gd name="T103" fmla="*/ 168275 h 332"/>
              <a:gd name="T104" fmla="*/ 420688 w 329"/>
              <a:gd name="T105" fmla="*/ 323850 h 33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29" h="332">
                <a:moveTo>
                  <a:pt x="329" y="0"/>
                </a:moveTo>
                <a:lnTo>
                  <a:pt x="0" y="0"/>
                </a:lnTo>
                <a:lnTo>
                  <a:pt x="0" y="265"/>
                </a:lnTo>
                <a:lnTo>
                  <a:pt x="105" y="265"/>
                </a:lnTo>
                <a:lnTo>
                  <a:pt x="69" y="326"/>
                </a:lnTo>
                <a:lnTo>
                  <a:pt x="82" y="332"/>
                </a:lnTo>
                <a:lnTo>
                  <a:pt x="120" y="265"/>
                </a:lnTo>
                <a:lnTo>
                  <a:pt x="157" y="265"/>
                </a:lnTo>
                <a:lnTo>
                  <a:pt x="157" y="311"/>
                </a:lnTo>
                <a:lnTo>
                  <a:pt x="172" y="311"/>
                </a:lnTo>
                <a:lnTo>
                  <a:pt x="172" y="265"/>
                </a:lnTo>
                <a:lnTo>
                  <a:pt x="209" y="265"/>
                </a:lnTo>
                <a:lnTo>
                  <a:pt x="248" y="332"/>
                </a:lnTo>
                <a:lnTo>
                  <a:pt x="260" y="326"/>
                </a:lnTo>
                <a:lnTo>
                  <a:pt x="224" y="265"/>
                </a:lnTo>
                <a:lnTo>
                  <a:pt x="329" y="265"/>
                </a:lnTo>
                <a:lnTo>
                  <a:pt x="329" y="0"/>
                </a:lnTo>
                <a:close/>
                <a:moveTo>
                  <a:pt x="316" y="252"/>
                </a:moveTo>
                <a:lnTo>
                  <a:pt x="15" y="252"/>
                </a:lnTo>
                <a:lnTo>
                  <a:pt x="15" y="15"/>
                </a:lnTo>
                <a:lnTo>
                  <a:pt x="316" y="15"/>
                </a:lnTo>
                <a:lnTo>
                  <a:pt x="316" y="252"/>
                </a:lnTo>
                <a:close/>
                <a:moveTo>
                  <a:pt x="110" y="121"/>
                </a:moveTo>
                <a:lnTo>
                  <a:pt x="49" y="121"/>
                </a:lnTo>
                <a:lnTo>
                  <a:pt x="49" y="219"/>
                </a:lnTo>
                <a:lnTo>
                  <a:pt x="112" y="219"/>
                </a:lnTo>
                <a:lnTo>
                  <a:pt x="112" y="121"/>
                </a:lnTo>
                <a:lnTo>
                  <a:pt x="110" y="121"/>
                </a:lnTo>
                <a:close/>
                <a:moveTo>
                  <a:pt x="97" y="204"/>
                </a:moveTo>
                <a:lnTo>
                  <a:pt x="64" y="204"/>
                </a:lnTo>
                <a:lnTo>
                  <a:pt x="64" y="137"/>
                </a:lnTo>
                <a:lnTo>
                  <a:pt x="97" y="137"/>
                </a:lnTo>
                <a:lnTo>
                  <a:pt x="97" y="204"/>
                </a:lnTo>
                <a:close/>
                <a:moveTo>
                  <a:pt x="196" y="56"/>
                </a:moveTo>
                <a:lnTo>
                  <a:pt x="135" y="56"/>
                </a:lnTo>
                <a:lnTo>
                  <a:pt x="135" y="219"/>
                </a:lnTo>
                <a:lnTo>
                  <a:pt x="196" y="219"/>
                </a:lnTo>
                <a:lnTo>
                  <a:pt x="196" y="56"/>
                </a:lnTo>
                <a:close/>
                <a:moveTo>
                  <a:pt x="181" y="204"/>
                </a:moveTo>
                <a:lnTo>
                  <a:pt x="148" y="204"/>
                </a:lnTo>
                <a:lnTo>
                  <a:pt x="148" y="72"/>
                </a:lnTo>
                <a:lnTo>
                  <a:pt x="181" y="72"/>
                </a:lnTo>
                <a:lnTo>
                  <a:pt x="181" y="204"/>
                </a:lnTo>
                <a:close/>
                <a:moveTo>
                  <a:pt x="280" y="93"/>
                </a:moveTo>
                <a:lnTo>
                  <a:pt x="220" y="93"/>
                </a:lnTo>
                <a:lnTo>
                  <a:pt x="220" y="219"/>
                </a:lnTo>
                <a:lnTo>
                  <a:pt x="280" y="219"/>
                </a:lnTo>
                <a:lnTo>
                  <a:pt x="280" y="93"/>
                </a:lnTo>
                <a:close/>
                <a:moveTo>
                  <a:pt x="265" y="204"/>
                </a:moveTo>
                <a:lnTo>
                  <a:pt x="232" y="204"/>
                </a:lnTo>
                <a:lnTo>
                  <a:pt x="232" y="106"/>
                </a:lnTo>
                <a:lnTo>
                  <a:pt x="265" y="106"/>
                </a:lnTo>
                <a:lnTo>
                  <a:pt x="265" y="20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3" name="Freeform 168"/>
          <p:cNvSpPr>
            <a:spLocks noEditPoints="1"/>
          </p:cNvSpPr>
          <p:nvPr userDrawn="1"/>
        </p:nvSpPr>
        <p:spPr bwMode="auto">
          <a:xfrm>
            <a:off x="5201267" y="2299336"/>
            <a:ext cx="527050" cy="531812"/>
          </a:xfrm>
          <a:custGeom>
            <a:avLst/>
            <a:gdLst>
              <a:gd name="T0" fmla="*/ 520205 w 154"/>
              <a:gd name="T1" fmla="*/ 442026 h 154"/>
              <a:gd name="T2" fmla="*/ 458602 w 154"/>
              <a:gd name="T3" fmla="*/ 383320 h 154"/>
              <a:gd name="T4" fmla="*/ 451757 w 154"/>
              <a:gd name="T5" fmla="*/ 379866 h 154"/>
              <a:gd name="T6" fmla="*/ 403844 w 154"/>
              <a:gd name="T7" fmla="*/ 383320 h 154"/>
              <a:gd name="T8" fmla="*/ 462024 w 154"/>
              <a:gd name="T9" fmla="*/ 231373 h 154"/>
              <a:gd name="T10" fmla="*/ 229301 w 154"/>
              <a:gd name="T11" fmla="*/ 0 h 154"/>
              <a:gd name="T12" fmla="*/ 0 w 154"/>
              <a:gd name="T13" fmla="*/ 231373 h 154"/>
              <a:gd name="T14" fmla="*/ 229301 w 154"/>
              <a:gd name="T15" fmla="*/ 462746 h 154"/>
              <a:gd name="T16" fmla="*/ 379887 w 154"/>
              <a:gd name="T17" fmla="*/ 407493 h 154"/>
              <a:gd name="T18" fmla="*/ 376464 w 154"/>
              <a:gd name="T19" fmla="*/ 452386 h 154"/>
              <a:gd name="T20" fmla="*/ 379887 w 154"/>
              <a:gd name="T21" fmla="*/ 462746 h 154"/>
              <a:gd name="T22" fmla="*/ 438068 w 154"/>
              <a:gd name="T23" fmla="*/ 524906 h 154"/>
              <a:gd name="T24" fmla="*/ 458602 w 154"/>
              <a:gd name="T25" fmla="*/ 518000 h 154"/>
              <a:gd name="T26" fmla="*/ 465447 w 154"/>
              <a:gd name="T27" fmla="*/ 466200 h 154"/>
              <a:gd name="T28" fmla="*/ 513360 w 154"/>
              <a:gd name="T29" fmla="*/ 462746 h 154"/>
              <a:gd name="T30" fmla="*/ 520205 w 154"/>
              <a:gd name="T31" fmla="*/ 442026 h 154"/>
              <a:gd name="T32" fmla="*/ 23957 w 154"/>
              <a:gd name="T33" fmla="*/ 231373 h 154"/>
              <a:gd name="T34" fmla="*/ 229301 w 154"/>
              <a:gd name="T35" fmla="*/ 24173 h 154"/>
              <a:gd name="T36" fmla="*/ 438068 w 154"/>
              <a:gd name="T37" fmla="*/ 231373 h 154"/>
              <a:gd name="T38" fmla="*/ 386731 w 154"/>
              <a:gd name="T39" fmla="*/ 372960 h 154"/>
              <a:gd name="T40" fmla="*/ 349085 w 154"/>
              <a:gd name="T41" fmla="*/ 334973 h 154"/>
              <a:gd name="T42" fmla="*/ 386731 w 154"/>
              <a:gd name="T43" fmla="*/ 231373 h 154"/>
              <a:gd name="T44" fmla="*/ 229301 w 154"/>
              <a:gd name="T45" fmla="*/ 72520 h 154"/>
              <a:gd name="T46" fmla="*/ 75293 w 154"/>
              <a:gd name="T47" fmla="*/ 231373 h 154"/>
              <a:gd name="T48" fmla="*/ 229301 w 154"/>
              <a:gd name="T49" fmla="*/ 390226 h 154"/>
              <a:gd name="T50" fmla="*/ 331973 w 154"/>
              <a:gd name="T51" fmla="*/ 348786 h 154"/>
              <a:gd name="T52" fmla="*/ 369619 w 154"/>
              <a:gd name="T53" fmla="*/ 386773 h 154"/>
              <a:gd name="T54" fmla="*/ 229301 w 154"/>
              <a:gd name="T55" fmla="*/ 442026 h 154"/>
              <a:gd name="T56" fmla="*/ 23957 w 154"/>
              <a:gd name="T57" fmla="*/ 231373 h 154"/>
              <a:gd name="T58" fmla="*/ 297749 w 154"/>
              <a:gd name="T59" fmla="*/ 283173 h 154"/>
              <a:gd name="T60" fmla="*/ 314861 w 154"/>
              <a:gd name="T61" fmla="*/ 231373 h 154"/>
              <a:gd name="T62" fmla="*/ 229301 w 154"/>
              <a:gd name="T63" fmla="*/ 148493 h 154"/>
              <a:gd name="T64" fmla="*/ 147163 w 154"/>
              <a:gd name="T65" fmla="*/ 231373 h 154"/>
              <a:gd name="T66" fmla="*/ 229301 w 154"/>
              <a:gd name="T67" fmla="*/ 317706 h 154"/>
              <a:gd name="T68" fmla="*/ 284059 w 154"/>
              <a:gd name="T69" fmla="*/ 300440 h 154"/>
              <a:gd name="T70" fmla="*/ 318283 w 154"/>
              <a:gd name="T71" fmla="*/ 334973 h 154"/>
              <a:gd name="T72" fmla="*/ 229301 w 154"/>
              <a:gd name="T73" fmla="*/ 369506 h 154"/>
              <a:gd name="T74" fmla="*/ 95827 w 154"/>
              <a:gd name="T75" fmla="*/ 231373 h 154"/>
              <a:gd name="T76" fmla="*/ 229301 w 154"/>
              <a:gd name="T77" fmla="*/ 96693 h 154"/>
              <a:gd name="T78" fmla="*/ 366197 w 154"/>
              <a:gd name="T79" fmla="*/ 231373 h 154"/>
              <a:gd name="T80" fmla="*/ 335395 w 154"/>
              <a:gd name="T81" fmla="*/ 317706 h 154"/>
              <a:gd name="T82" fmla="*/ 297749 w 154"/>
              <a:gd name="T83" fmla="*/ 283173 h 154"/>
              <a:gd name="T84" fmla="*/ 253258 w 154"/>
              <a:gd name="T85" fmla="*/ 238280 h 154"/>
              <a:gd name="T86" fmla="*/ 239568 w 154"/>
              <a:gd name="T87" fmla="*/ 238280 h 154"/>
              <a:gd name="T88" fmla="*/ 239568 w 154"/>
              <a:gd name="T89" fmla="*/ 255547 h 154"/>
              <a:gd name="T90" fmla="*/ 266947 w 154"/>
              <a:gd name="T91" fmla="*/ 283173 h 154"/>
              <a:gd name="T92" fmla="*/ 229301 w 154"/>
              <a:gd name="T93" fmla="*/ 296986 h 154"/>
              <a:gd name="T94" fmla="*/ 167698 w 154"/>
              <a:gd name="T95" fmla="*/ 231373 h 154"/>
              <a:gd name="T96" fmla="*/ 229301 w 154"/>
              <a:gd name="T97" fmla="*/ 169213 h 154"/>
              <a:gd name="T98" fmla="*/ 294327 w 154"/>
              <a:gd name="T99" fmla="*/ 231373 h 154"/>
              <a:gd name="T100" fmla="*/ 284059 w 154"/>
              <a:gd name="T101" fmla="*/ 265907 h 154"/>
              <a:gd name="T102" fmla="*/ 253258 w 154"/>
              <a:gd name="T103" fmla="*/ 238280 h 154"/>
              <a:gd name="T104" fmla="*/ 396999 w 154"/>
              <a:gd name="T105" fmla="*/ 448933 h 154"/>
              <a:gd name="T106" fmla="*/ 400421 w 154"/>
              <a:gd name="T107" fmla="*/ 417853 h 154"/>
              <a:gd name="T108" fmla="*/ 441490 w 154"/>
              <a:gd name="T109" fmla="*/ 459293 h 154"/>
              <a:gd name="T110" fmla="*/ 438068 w 154"/>
              <a:gd name="T111" fmla="*/ 493826 h 154"/>
              <a:gd name="T112" fmla="*/ 396999 w 154"/>
              <a:gd name="T113" fmla="*/ 448933 h 154"/>
              <a:gd name="T114" fmla="*/ 458602 w 154"/>
              <a:gd name="T115" fmla="*/ 445480 h 154"/>
              <a:gd name="T116" fmla="*/ 417533 w 154"/>
              <a:gd name="T117" fmla="*/ 404040 h 154"/>
              <a:gd name="T118" fmla="*/ 444912 w 154"/>
              <a:gd name="T119" fmla="*/ 400586 h 154"/>
              <a:gd name="T120" fmla="*/ 489404 w 154"/>
              <a:gd name="T121" fmla="*/ 442026 h 154"/>
              <a:gd name="T122" fmla="*/ 458602 w 154"/>
              <a:gd name="T123" fmla="*/ 445480 h 15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4" h="154">
                <a:moveTo>
                  <a:pt x="152" y="128"/>
                </a:moveTo>
                <a:cubicBezTo>
                  <a:pt x="134" y="111"/>
                  <a:pt x="134" y="111"/>
                  <a:pt x="134" y="111"/>
                </a:cubicBezTo>
                <a:cubicBezTo>
                  <a:pt x="134" y="110"/>
                  <a:pt x="133" y="110"/>
                  <a:pt x="132" y="110"/>
                </a:cubicBezTo>
                <a:cubicBezTo>
                  <a:pt x="118" y="111"/>
                  <a:pt x="118" y="111"/>
                  <a:pt x="118" y="111"/>
                </a:cubicBezTo>
                <a:cubicBezTo>
                  <a:pt x="128" y="99"/>
                  <a:pt x="135" y="84"/>
                  <a:pt x="135" y="67"/>
                </a:cubicBezTo>
                <a:cubicBezTo>
                  <a:pt x="135" y="30"/>
                  <a:pt x="104" y="0"/>
                  <a:pt x="67" y="0"/>
                </a:cubicBezTo>
                <a:cubicBezTo>
                  <a:pt x="30" y="0"/>
                  <a:pt x="0" y="30"/>
                  <a:pt x="0" y="67"/>
                </a:cubicBezTo>
                <a:cubicBezTo>
                  <a:pt x="0" y="104"/>
                  <a:pt x="30" y="134"/>
                  <a:pt x="67" y="134"/>
                </a:cubicBezTo>
                <a:cubicBezTo>
                  <a:pt x="84" y="134"/>
                  <a:pt x="99" y="128"/>
                  <a:pt x="111" y="118"/>
                </a:cubicBezTo>
                <a:cubicBezTo>
                  <a:pt x="110" y="131"/>
                  <a:pt x="110" y="131"/>
                  <a:pt x="110" y="131"/>
                </a:cubicBezTo>
                <a:cubicBezTo>
                  <a:pt x="110" y="132"/>
                  <a:pt x="110" y="133"/>
                  <a:pt x="111" y="134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30" y="154"/>
                  <a:pt x="134" y="153"/>
                  <a:pt x="134" y="150"/>
                </a:cubicBezTo>
                <a:cubicBezTo>
                  <a:pt x="136" y="135"/>
                  <a:pt x="136" y="135"/>
                  <a:pt x="136" y="135"/>
                </a:cubicBezTo>
                <a:cubicBezTo>
                  <a:pt x="150" y="134"/>
                  <a:pt x="150" y="134"/>
                  <a:pt x="150" y="134"/>
                </a:cubicBezTo>
                <a:cubicBezTo>
                  <a:pt x="153" y="133"/>
                  <a:pt x="154" y="131"/>
                  <a:pt x="152" y="128"/>
                </a:cubicBezTo>
                <a:close/>
                <a:moveTo>
                  <a:pt x="7" y="67"/>
                </a:moveTo>
                <a:cubicBezTo>
                  <a:pt x="7" y="34"/>
                  <a:pt x="34" y="7"/>
                  <a:pt x="67" y="7"/>
                </a:cubicBezTo>
                <a:cubicBezTo>
                  <a:pt x="101" y="7"/>
                  <a:pt x="128" y="34"/>
                  <a:pt x="128" y="67"/>
                </a:cubicBezTo>
                <a:cubicBezTo>
                  <a:pt x="128" y="83"/>
                  <a:pt x="122" y="97"/>
                  <a:pt x="113" y="108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9" y="89"/>
                  <a:pt x="113" y="78"/>
                  <a:pt x="113" y="67"/>
                </a:cubicBezTo>
                <a:cubicBezTo>
                  <a:pt x="113" y="42"/>
                  <a:pt x="92" y="21"/>
                  <a:pt x="67" y="21"/>
                </a:cubicBezTo>
                <a:cubicBezTo>
                  <a:pt x="42" y="21"/>
                  <a:pt x="22" y="42"/>
                  <a:pt x="22" y="67"/>
                </a:cubicBezTo>
                <a:cubicBezTo>
                  <a:pt x="22" y="92"/>
                  <a:pt x="42" y="113"/>
                  <a:pt x="67" y="113"/>
                </a:cubicBezTo>
                <a:cubicBezTo>
                  <a:pt x="79" y="113"/>
                  <a:pt x="89" y="109"/>
                  <a:pt x="97" y="101"/>
                </a:cubicBezTo>
                <a:cubicBezTo>
                  <a:pt x="108" y="112"/>
                  <a:pt x="108" y="112"/>
                  <a:pt x="108" y="112"/>
                </a:cubicBezTo>
                <a:cubicBezTo>
                  <a:pt x="97" y="122"/>
                  <a:pt x="83" y="128"/>
                  <a:pt x="67" y="128"/>
                </a:cubicBezTo>
                <a:cubicBezTo>
                  <a:pt x="34" y="128"/>
                  <a:pt x="7" y="101"/>
                  <a:pt x="7" y="67"/>
                </a:cubicBezTo>
                <a:close/>
                <a:moveTo>
                  <a:pt x="87" y="82"/>
                </a:moveTo>
                <a:cubicBezTo>
                  <a:pt x="90" y="78"/>
                  <a:pt x="92" y="73"/>
                  <a:pt x="92" y="67"/>
                </a:cubicBezTo>
                <a:cubicBezTo>
                  <a:pt x="92" y="54"/>
                  <a:pt x="81" y="43"/>
                  <a:pt x="67" y="43"/>
                </a:cubicBezTo>
                <a:cubicBezTo>
                  <a:pt x="54" y="43"/>
                  <a:pt x="43" y="54"/>
                  <a:pt x="43" y="67"/>
                </a:cubicBezTo>
                <a:cubicBezTo>
                  <a:pt x="43" y="81"/>
                  <a:pt x="54" y="92"/>
                  <a:pt x="67" y="92"/>
                </a:cubicBezTo>
                <a:cubicBezTo>
                  <a:pt x="73" y="92"/>
                  <a:pt x="78" y="90"/>
                  <a:pt x="83" y="87"/>
                </a:cubicBezTo>
                <a:cubicBezTo>
                  <a:pt x="93" y="97"/>
                  <a:pt x="93" y="97"/>
                  <a:pt x="93" y="97"/>
                </a:cubicBezTo>
                <a:cubicBezTo>
                  <a:pt x="86" y="103"/>
                  <a:pt x="77" y="107"/>
                  <a:pt x="67" y="107"/>
                </a:cubicBezTo>
                <a:cubicBezTo>
                  <a:pt x="46" y="107"/>
                  <a:pt x="28" y="89"/>
                  <a:pt x="28" y="67"/>
                </a:cubicBezTo>
                <a:cubicBezTo>
                  <a:pt x="28" y="46"/>
                  <a:pt x="46" y="28"/>
                  <a:pt x="67" y="28"/>
                </a:cubicBezTo>
                <a:cubicBezTo>
                  <a:pt x="89" y="28"/>
                  <a:pt x="106" y="46"/>
                  <a:pt x="107" y="67"/>
                </a:cubicBezTo>
                <a:cubicBezTo>
                  <a:pt x="107" y="77"/>
                  <a:pt x="103" y="86"/>
                  <a:pt x="98" y="92"/>
                </a:cubicBezTo>
                <a:lnTo>
                  <a:pt x="87" y="82"/>
                </a:lnTo>
                <a:close/>
                <a:moveTo>
                  <a:pt x="74" y="69"/>
                </a:moveTo>
                <a:cubicBezTo>
                  <a:pt x="73" y="68"/>
                  <a:pt x="71" y="68"/>
                  <a:pt x="70" y="69"/>
                </a:cubicBezTo>
                <a:cubicBezTo>
                  <a:pt x="68" y="70"/>
                  <a:pt x="68" y="72"/>
                  <a:pt x="70" y="74"/>
                </a:cubicBezTo>
                <a:cubicBezTo>
                  <a:pt x="78" y="82"/>
                  <a:pt x="78" y="82"/>
                  <a:pt x="78" y="82"/>
                </a:cubicBezTo>
                <a:cubicBezTo>
                  <a:pt x="75" y="84"/>
                  <a:pt x="71" y="86"/>
                  <a:pt x="67" y="86"/>
                </a:cubicBezTo>
                <a:cubicBezTo>
                  <a:pt x="57" y="86"/>
                  <a:pt x="49" y="77"/>
                  <a:pt x="49" y="67"/>
                </a:cubicBezTo>
                <a:cubicBezTo>
                  <a:pt x="49" y="57"/>
                  <a:pt x="57" y="49"/>
                  <a:pt x="67" y="49"/>
                </a:cubicBezTo>
                <a:cubicBezTo>
                  <a:pt x="77" y="49"/>
                  <a:pt x="86" y="57"/>
                  <a:pt x="86" y="67"/>
                </a:cubicBezTo>
                <a:cubicBezTo>
                  <a:pt x="86" y="71"/>
                  <a:pt x="84" y="74"/>
                  <a:pt x="83" y="77"/>
                </a:cubicBezTo>
                <a:lnTo>
                  <a:pt x="74" y="69"/>
                </a:lnTo>
                <a:close/>
                <a:moveTo>
                  <a:pt x="116" y="130"/>
                </a:moveTo>
                <a:cubicBezTo>
                  <a:pt x="117" y="121"/>
                  <a:pt x="117" y="121"/>
                  <a:pt x="117" y="121"/>
                </a:cubicBezTo>
                <a:cubicBezTo>
                  <a:pt x="129" y="133"/>
                  <a:pt x="129" y="133"/>
                  <a:pt x="129" y="133"/>
                </a:cubicBezTo>
                <a:cubicBezTo>
                  <a:pt x="128" y="143"/>
                  <a:pt x="128" y="143"/>
                  <a:pt x="128" y="143"/>
                </a:cubicBezTo>
                <a:lnTo>
                  <a:pt x="116" y="130"/>
                </a:lnTo>
                <a:close/>
                <a:moveTo>
                  <a:pt x="134" y="129"/>
                </a:moveTo>
                <a:cubicBezTo>
                  <a:pt x="122" y="117"/>
                  <a:pt x="122" y="117"/>
                  <a:pt x="122" y="117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43" y="128"/>
                  <a:pt x="143" y="128"/>
                  <a:pt x="143" y="128"/>
                </a:cubicBezTo>
                <a:lnTo>
                  <a:pt x="134" y="12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4" name="Freeform 212"/>
          <p:cNvSpPr>
            <a:spLocks noEditPoints="1"/>
          </p:cNvSpPr>
          <p:nvPr userDrawn="1"/>
        </p:nvSpPr>
        <p:spPr bwMode="auto">
          <a:xfrm>
            <a:off x="3875485" y="1406383"/>
            <a:ext cx="571500" cy="555625"/>
          </a:xfrm>
          <a:custGeom>
            <a:avLst/>
            <a:gdLst>
              <a:gd name="T0" fmla="*/ 181374 w 167"/>
              <a:gd name="T1" fmla="*/ 72473 h 161"/>
              <a:gd name="T2" fmla="*/ 465413 w 167"/>
              <a:gd name="T3" fmla="*/ 127690 h 161"/>
              <a:gd name="T4" fmla="*/ 390126 w 167"/>
              <a:gd name="T5" fmla="*/ 113886 h 161"/>
              <a:gd name="T6" fmla="*/ 386704 w 167"/>
              <a:gd name="T7" fmla="*/ 138043 h 161"/>
              <a:gd name="T8" fmla="*/ 499635 w 167"/>
              <a:gd name="T9" fmla="*/ 155299 h 161"/>
              <a:gd name="T10" fmla="*/ 506479 w 167"/>
              <a:gd name="T11" fmla="*/ 37962 h 161"/>
              <a:gd name="T12" fmla="*/ 482524 w 167"/>
              <a:gd name="T13" fmla="*/ 37962 h 161"/>
              <a:gd name="T14" fmla="*/ 479102 w 167"/>
              <a:gd name="T15" fmla="*/ 110435 h 161"/>
              <a:gd name="T16" fmla="*/ 171108 w 167"/>
              <a:gd name="T17" fmla="*/ 51766 h 161"/>
              <a:gd name="T18" fmla="*/ 34222 w 167"/>
              <a:gd name="T19" fmla="*/ 362364 h 161"/>
              <a:gd name="T20" fmla="*/ 54754 w 167"/>
              <a:gd name="T21" fmla="*/ 355462 h 161"/>
              <a:gd name="T22" fmla="*/ 181374 w 167"/>
              <a:gd name="T23" fmla="*/ 72473 h 161"/>
              <a:gd name="T24" fmla="*/ 537278 w 167"/>
              <a:gd name="T25" fmla="*/ 217418 h 161"/>
              <a:gd name="T26" fmla="*/ 516746 w 167"/>
              <a:gd name="T27" fmla="*/ 220870 h 161"/>
              <a:gd name="T28" fmla="*/ 390126 w 167"/>
              <a:gd name="T29" fmla="*/ 507310 h 161"/>
              <a:gd name="T30" fmla="*/ 106087 w 167"/>
              <a:gd name="T31" fmla="*/ 448641 h 161"/>
              <a:gd name="T32" fmla="*/ 181374 w 167"/>
              <a:gd name="T33" fmla="*/ 462446 h 161"/>
              <a:gd name="T34" fmla="*/ 184796 w 167"/>
              <a:gd name="T35" fmla="*/ 441739 h 161"/>
              <a:gd name="T36" fmla="*/ 71865 w 167"/>
              <a:gd name="T37" fmla="*/ 421033 h 161"/>
              <a:gd name="T38" fmla="*/ 65021 w 167"/>
              <a:gd name="T39" fmla="*/ 538370 h 161"/>
              <a:gd name="T40" fmla="*/ 88976 w 167"/>
              <a:gd name="T41" fmla="*/ 538370 h 161"/>
              <a:gd name="T42" fmla="*/ 92398 w 167"/>
              <a:gd name="T43" fmla="*/ 465897 h 161"/>
              <a:gd name="T44" fmla="*/ 287461 w 167"/>
              <a:gd name="T45" fmla="*/ 552174 h 161"/>
              <a:gd name="T46" fmla="*/ 400392 w 167"/>
              <a:gd name="T47" fmla="*/ 528016 h 161"/>
              <a:gd name="T48" fmla="*/ 537278 w 167"/>
              <a:gd name="T49" fmla="*/ 217418 h 161"/>
              <a:gd name="T50" fmla="*/ 191641 w 167"/>
              <a:gd name="T51" fmla="*/ 331304 h 161"/>
              <a:gd name="T52" fmla="*/ 191641 w 167"/>
              <a:gd name="T53" fmla="*/ 389973 h 161"/>
              <a:gd name="T54" fmla="*/ 379859 w 167"/>
              <a:gd name="T55" fmla="*/ 389973 h 161"/>
              <a:gd name="T56" fmla="*/ 379859 w 167"/>
              <a:gd name="T57" fmla="*/ 331304 h 161"/>
              <a:gd name="T58" fmla="*/ 311416 w 167"/>
              <a:gd name="T59" fmla="*/ 262283 h 161"/>
              <a:gd name="T60" fmla="*/ 260084 w 167"/>
              <a:gd name="T61" fmla="*/ 262283 h 161"/>
              <a:gd name="T62" fmla="*/ 191641 w 167"/>
              <a:gd name="T63" fmla="*/ 331304 h 161"/>
              <a:gd name="T64" fmla="*/ 260084 w 167"/>
              <a:gd name="T65" fmla="*/ 286440 h 161"/>
              <a:gd name="T66" fmla="*/ 311416 w 167"/>
              <a:gd name="T67" fmla="*/ 286440 h 161"/>
              <a:gd name="T68" fmla="*/ 359326 w 167"/>
              <a:gd name="T69" fmla="*/ 331304 h 161"/>
              <a:gd name="T70" fmla="*/ 359326 w 167"/>
              <a:gd name="T71" fmla="*/ 369266 h 161"/>
              <a:gd name="T72" fmla="*/ 212174 w 167"/>
              <a:gd name="T73" fmla="*/ 369266 h 161"/>
              <a:gd name="T74" fmla="*/ 212174 w 167"/>
              <a:gd name="T75" fmla="*/ 331304 h 161"/>
              <a:gd name="T76" fmla="*/ 260084 w 167"/>
              <a:gd name="T77" fmla="*/ 286440 h 161"/>
              <a:gd name="T78" fmla="*/ 338793 w 167"/>
              <a:gd name="T79" fmla="*/ 179457 h 161"/>
              <a:gd name="T80" fmla="*/ 287461 w 167"/>
              <a:gd name="T81" fmla="*/ 124239 h 161"/>
              <a:gd name="T82" fmla="*/ 232707 w 167"/>
              <a:gd name="T83" fmla="*/ 179457 h 161"/>
              <a:gd name="T84" fmla="*/ 287461 w 167"/>
              <a:gd name="T85" fmla="*/ 234674 h 161"/>
              <a:gd name="T86" fmla="*/ 338793 w 167"/>
              <a:gd name="T87" fmla="*/ 179457 h 161"/>
              <a:gd name="T88" fmla="*/ 253240 w 167"/>
              <a:gd name="T89" fmla="*/ 179457 h 161"/>
              <a:gd name="T90" fmla="*/ 287461 w 167"/>
              <a:gd name="T91" fmla="*/ 144946 h 161"/>
              <a:gd name="T92" fmla="*/ 318260 w 167"/>
              <a:gd name="T93" fmla="*/ 179457 h 161"/>
              <a:gd name="T94" fmla="*/ 287461 w 167"/>
              <a:gd name="T95" fmla="*/ 210516 h 161"/>
              <a:gd name="T96" fmla="*/ 253240 w 167"/>
              <a:gd name="T97" fmla="*/ 179457 h 16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67" h="161">
                <a:moveTo>
                  <a:pt x="53" y="21"/>
                </a:moveTo>
                <a:cubicBezTo>
                  <a:pt x="82" y="7"/>
                  <a:pt x="115" y="14"/>
                  <a:pt x="136" y="37"/>
                </a:cubicBezTo>
                <a:cubicBezTo>
                  <a:pt x="114" y="33"/>
                  <a:pt x="114" y="33"/>
                  <a:pt x="114" y="33"/>
                </a:cubicBezTo>
                <a:cubicBezTo>
                  <a:pt x="113" y="40"/>
                  <a:pt x="113" y="40"/>
                  <a:pt x="113" y="40"/>
                </a:cubicBezTo>
                <a:cubicBezTo>
                  <a:pt x="146" y="45"/>
                  <a:pt x="146" y="45"/>
                  <a:pt x="146" y="45"/>
                </a:cubicBezTo>
                <a:cubicBezTo>
                  <a:pt x="148" y="11"/>
                  <a:pt x="148" y="11"/>
                  <a:pt x="148" y="11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0" y="32"/>
                  <a:pt x="140" y="32"/>
                  <a:pt x="140" y="32"/>
                </a:cubicBezTo>
                <a:cubicBezTo>
                  <a:pt x="118" y="7"/>
                  <a:pt x="81" y="0"/>
                  <a:pt x="50" y="15"/>
                </a:cubicBezTo>
                <a:cubicBezTo>
                  <a:pt x="17" y="31"/>
                  <a:pt x="0" y="69"/>
                  <a:pt x="10" y="105"/>
                </a:cubicBezTo>
                <a:cubicBezTo>
                  <a:pt x="16" y="103"/>
                  <a:pt x="16" y="103"/>
                  <a:pt x="16" y="103"/>
                </a:cubicBezTo>
                <a:cubicBezTo>
                  <a:pt x="7" y="70"/>
                  <a:pt x="22" y="35"/>
                  <a:pt x="53" y="21"/>
                </a:cubicBezTo>
                <a:close/>
                <a:moveTo>
                  <a:pt x="157" y="63"/>
                </a:moveTo>
                <a:cubicBezTo>
                  <a:pt x="151" y="64"/>
                  <a:pt x="151" y="64"/>
                  <a:pt x="151" y="64"/>
                </a:cubicBezTo>
                <a:cubicBezTo>
                  <a:pt x="160" y="97"/>
                  <a:pt x="145" y="132"/>
                  <a:pt x="114" y="147"/>
                </a:cubicBezTo>
                <a:cubicBezTo>
                  <a:pt x="86" y="161"/>
                  <a:pt x="52" y="154"/>
                  <a:pt x="31" y="130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19" y="156"/>
                  <a:pt x="19" y="156"/>
                  <a:pt x="19" y="156"/>
                </a:cubicBezTo>
                <a:cubicBezTo>
                  <a:pt x="26" y="156"/>
                  <a:pt x="26" y="156"/>
                  <a:pt x="26" y="156"/>
                </a:cubicBezTo>
                <a:cubicBezTo>
                  <a:pt x="27" y="135"/>
                  <a:pt x="27" y="135"/>
                  <a:pt x="27" y="135"/>
                </a:cubicBezTo>
                <a:cubicBezTo>
                  <a:pt x="42" y="151"/>
                  <a:pt x="62" y="160"/>
                  <a:pt x="84" y="160"/>
                </a:cubicBezTo>
                <a:cubicBezTo>
                  <a:pt x="95" y="160"/>
                  <a:pt x="106" y="158"/>
                  <a:pt x="117" y="153"/>
                </a:cubicBezTo>
                <a:cubicBezTo>
                  <a:pt x="151" y="136"/>
                  <a:pt x="167" y="99"/>
                  <a:pt x="157" y="63"/>
                </a:cubicBezTo>
                <a:close/>
                <a:moveTo>
                  <a:pt x="56" y="96"/>
                </a:moveTo>
                <a:cubicBezTo>
                  <a:pt x="56" y="113"/>
                  <a:pt x="56" y="113"/>
                  <a:pt x="56" y="113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11" y="96"/>
                  <a:pt x="111" y="96"/>
                  <a:pt x="111" y="96"/>
                </a:cubicBezTo>
                <a:cubicBezTo>
                  <a:pt x="111" y="84"/>
                  <a:pt x="102" y="76"/>
                  <a:pt x="91" y="76"/>
                </a:cubicBezTo>
                <a:cubicBezTo>
                  <a:pt x="76" y="76"/>
                  <a:pt x="76" y="76"/>
                  <a:pt x="76" y="76"/>
                </a:cubicBezTo>
                <a:cubicBezTo>
                  <a:pt x="65" y="76"/>
                  <a:pt x="56" y="84"/>
                  <a:pt x="56" y="96"/>
                </a:cubicBezTo>
                <a:close/>
                <a:moveTo>
                  <a:pt x="76" y="83"/>
                </a:moveTo>
                <a:cubicBezTo>
                  <a:pt x="91" y="83"/>
                  <a:pt x="91" y="83"/>
                  <a:pt x="91" y="83"/>
                </a:cubicBezTo>
                <a:cubicBezTo>
                  <a:pt x="99" y="83"/>
                  <a:pt x="105" y="88"/>
                  <a:pt x="105" y="96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89"/>
                  <a:pt x="68" y="83"/>
                  <a:pt x="76" y="83"/>
                </a:cubicBezTo>
                <a:close/>
                <a:moveTo>
                  <a:pt x="99" y="52"/>
                </a:moveTo>
                <a:cubicBezTo>
                  <a:pt x="99" y="43"/>
                  <a:pt x="92" y="36"/>
                  <a:pt x="84" y="36"/>
                </a:cubicBezTo>
                <a:cubicBezTo>
                  <a:pt x="75" y="36"/>
                  <a:pt x="68" y="43"/>
                  <a:pt x="68" y="52"/>
                </a:cubicBezTo>
                <a:cubicBezTo>
                  <a:pt x="68" y="61"/>
                  <a:pt x="75" y="68"/>
                  <a:pt x="84" y="68"/>
                </a:cubicBezTo>
                <a:cubicBezTo>
                  <a:pt x="92" y="68"/>
                  <a:pt x="99" y="61"/>
                  <a:pt x="99" y="52"/>
                </a:cubicBezTo>
                <a:close/>
                <a:moveTo>
                  <a:pt x="74" y="52"/>
                </a:moveTo>
                <a:cubicBezTo>
                  <a:pt x="74" y="47"/>
                  <a:pt x="78" y="42"/>
                  <a:pt x="84" y="42"/>
                </a:cubicBezTo>
                <a:cubicBezTo>
                  <a:pt x="89" y="42"/>
                  <a:pt x="93" y="47"/>
                  <a:pt x="93" y="52"/>
                </a:cubicBezTo>
                <a:cubicBezTo>
                  <a:pt x="93" y="57"/>
                  <a:pt x="89" y="61"/>
                  <a:pt x="84" y="61"/>
                </a:cubicBezTo>
                <a:cubicBezTo>
                  <a:pt x="78" y="61"/>
                  <a:pt x="74" y="57"/>
                  <a:pt x="74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5" name="Freeform 136"/>
          <p:cNvSpPr>
            <a:spLocks noEditPoints="1"/>
          </p:cNvSpPr>
          <p:nvPr userDrawn="1"/>
        </p:nvSpPr>
        <p:spPr bwMode="auto">
          <a:xfrm>
            <a:off x="6418263" y="1434958"/>
            <a:ext cx="523875" cy="527050"/>
          </a:xfrm>
          <a:custGeom>
            <a:avLst/>
            <a:gdLst>
              <a:gd name="T0" fmla="*/ 273922 w 153"/>
              <a:gd name="T1" fmla="*/ 420262 h 153"/>
              <a:gd name="T2" fmla="*/ 273922 w 153"/>
              <a:gd name="T3" fmla="*/ 58561 h 153"/>
              <a:gd name="T4" fmla="*/ 410882 w 153"/>
              <a:gd name="T5" fmla="*/ 58561 h 153"/>
              <a:gd name="T6" fmla="*/ 338978 w 153"/>
              <a:gd name="T7" fmla="*/ 268692 h 153"/>
              <a:gd name="T8" fmla="*/ 428002 w 153"/>
              <a:gd name="T9" fmla="*/ 347922 h 153"/>
              <a:gd name="T10" fmla="*/ 517027 w 153"/>
              <a:gd name="T11" fmla="*/ 268692 h 153"/>
              <a:gd name="T12" fmla="*/ 445123 w 153"/>
              <a:gd name="T13" fmla="*/ 58561 h 153"/>
              <a:gd name="T14" fmla="*/ 458819 w 153"/>
              <a:gd name="T15" fmla="*/ 58561 h 153"/>
              <a:gd name="T16" fmla="*/ 458819 w 153"/>
              <a:gd name="T17" fmla="*/ 34448 h 153"/>
              <a:gd name="T18" fmla="*/ 273922 w 153"/>
              <a:gd name="T19" fmla="*/ 34448 h 153"/>
              <a:gd name="T20" fmla="*/ 273922 w 153"/>
              <a:gd name="T21" fmla="*/ 0 h 153"/>
              <a:gd name="T22" fmla="*/ 249953 w 153"/>
              <a:gd name="T23" fmla="*/ 0 h 153"/>
              <a:gd name="T24" fmla="*/ 249953 w 153"/>
              <a:gd name="T25" fmla="*/ 34448 h 153"/>
              <a:gd name="T26" fmla="*/ 68480 w 153"/>
              <a:gd name="T27" fmla="*/ 34448 h 153"/>
              <a:gd name="T28" fmla="*/ 68480 w 153"/>
              <a:gd name="T29" fmla="*/ 58561 h 153"/>
              <a:gd name="T30" fmla="*/ 78752 w 153"/>
              <a:gd name="T31" fmla="*/ 58561 h 153"/>
              <a:gd name="T32" fmla="*/ 6848 w 153"/>
              <a:gd name="T33" fmla="*/ 265247 h 153"/>
              <a:gd name="T34" fmla="*/ 95873 w 153"/>
              <a:gd name="T35" fmla="*/ 347922 h 153"/>
              <a:gd name="T36" fmla="*/ 188321 w 153"/>
              <a:gd name="T37" fmla="*/ 265247 h 153"/>
              <a:gd name="T38" fmla="*/ 112993 w 153"/>
              <a:gd name="T39" fmla="*/ 58561 h 153"/>
              <a:gd name="T40" fmla="*/ 249953 w 153"/>
              <a:gd name="T41" fmla="*/ 58561 h 153"/>
              <a:gd name="T42" fmla="*/ 249953 w 153"/>
              <a:gd name="T43" fmla="*/ 420262 h 153"/>
              <a:gd name="T44" fmla="*/ 0 w 153"/>
              <a:gd name="T45" fmla="*/ 420262 h 153"/>
              <a:gd name="T46" fmla="*/ 0 w 153"/>
              <a:gd name="T47" fmla="*/ 527050 h 153"/>
              <a:gd name="T48" fmla="*/ 523875 w 153"/>
              <a:gd name="T49" fmla="*/ 527050 h 153"/>
              <a:gd name="T50" fmla="*/ 523875 w 153"/>
              <a:gd name="T51" fmla="*/ 420262 h 153"/>
              <a:gd name="T52" fmla="*/ 273922 w 153"/>
              <a:gd name="T53" fmla="*/ 420262 h 153"/>
              <a:gd name="T54" fmla="*/ 428002 w 153"/>
              <a:gd name="T55" fmla="*/ 323808 h 153"/>
              <a:gd name="T56" fmla="*/ 362946 w 153"/>
              <a:gd name="T57" fmla="*/ 275582 h 153"/>
              <a:gd name="T58" fmla="*/ 496483 w 153"/>
              <a:gd name="T59" fmla="*/ 275582 h 153"/>
              <a:gd name="T60" fmla="*/ 428002 w 153"/>
              <a:gd name="T61" fmla="*/ 323808 h 153"/>
              <a:gd name="T62" fmla="*/ 362946 w 153"/>
              <a:gd name="T63" fmla="*/ 251468 h 153"/>
              <a:gd name="T64" fmla="*/ 428002 w 153"/>
              <a:gd name="T65" fmla="*/ 79230 h 153"/>
              <a:gd name="T66" fmla="*/ 493059 w 153"/>
              <a:gd name="T67" fmla="*/ 251468 h 153"/>
              <a:gd name="T68" fmla="*/ 362946 w 153"/>
              <a:gd name="T69" fmla="*/ 251468 h 153"/>
              <a:gd name="T70" fmla="*/ 95873 w 153"/>
              <a:gd name="T71" fmla="*/ 323808 h 153"/>
              <a:gd name="T72" fmla="*/ 27392 w 153"/>
              <a:gd name="T73" fmla="*/ 275582 h 153"/>
              <a:gd name="T74" fmla="*/ 164353 w 153"/>
              <a:gd name="T75" fmla="*/ 275582 h 153"/>
              <a:gd name="T76" fmla="*/ 95873 w 153"/>
              <a:gd name="T77" fmla="*/ 323808 h 153"/>
              <a:gd name="T78" fmla="*/ 30816 w 153"/>
              <a:gd name="T79" fmla="*/ 251468 h 153"/>
              <a:gd name="T80" fmla="*/ 95873 w 153"/>
              <a:gd name="T81" fmla="*/ 79230 h 153"/>
              <a:gd name="T82" fmla="*/ 160929 w 153"/>
              <a:gd name="T83" fmla="*/ 251468 h 153"/>
              <a:gd name="T84" fmla="*/ 30816 w 153"/>
              <a:gd name="T85" fmla="*/ 251468 h 153"/>
              <a:gd name="T86" fmla="*/ 503331 w 153"/>
              <a:gd name="T87" fmla="*/ 506381 h 153"/>
              <a:gd name="T88" fmla="*/ 23968 w 153"/>
              <a:gd name="T89" fmla="*/ 506381 h 153"/>
              <a:gd name="T90" fmla="*/ 23968 w 153"/>
              <a:gd name="T91" fmla="*/ 444375 h 153"/>
              <a:gd name="T92" fmla="*/ 503331 w 153"/>
              <a:gd name="T93" fmla="*/ 444375 h 153"/>
              <a:gd name="T94" fmla="*/ 503331 w 153"/>
              <a:gd name="T95" fmla="*/ 506381 h 153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53" h="153">
                <a:moveTo>
                  <a:pt x="80" y="122"/>
                </a:moveTo>
                <a:cubicBezTo>
                  <a:pt x="80" y="17"/>
                  <a:pt x="80" y="17"/>
                  <a:pt x="80" y="17"/>
                </a:cubicBezTo>
                <a:cubicBezTo>
                  <a:pt x="120" y="17"/>
                  <a:pt x="120" y="17"/>
                  <a:pt x="120" y="17"/>
                </a:cubicBezTo>
                <a:cubicBezTo>
                  <a:pt x="120" y="17"/>
                  <a:pt x="98" y="77"/>
                  <a:pt x="99" y="78"/>
                </a:cubicBezTo>
                <a:cubicBezTo>
                  <a:pt x="100" y="91"/>
                  <a:pt x="112" y="101"/>
                  <a:pt x="125" y="101"/>
                </a:cubicBezTo>
                <a:cubicBezTo>
                  <a:pt x="139" y="101"/>
                  <a:pt x="150" y="91"/>
                  <a:pt x="151" y="78"/>
                </a:cubicBezTo>
                <a:cubicBezTo>
                  <a:pt x="152" y="77"/>
                  <a:pt x="130" y="17"/>
                  <a:pt x="130" y="17"/>
                </a:cubicBezTo>
                <a:cubicBezTo>
                  <a:pt x="134" y="17"/>
                  <a:pt x="134" y="17"/>
                  <a:pt x="134" y="17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80" y="10"/>
                  <a:pt x="80" y="10"/>
                  <a:pt x="80" y="10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0"/>
                  <a:pt x="73" y="10"/>
                  <a:pt x="73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7"/>
                  <a:pt x="20" y="17"/>
                  <a:pt x="20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23" y="17"/>
                  <a:pt x="2" y="76"/>
                  <a:pt x="2" y="77"/>
                </a:cubicBezTo>
                <a:cubicBezTo>
                  <a:pt x="2" y="90"/>
                  <a:pt x="14" y="101"/>
                  <a:pt x="28" y="101"/>
                </a:cubicBezTo>
                <a:cubicBezTo>
                  <a:pt x="42" y="101"/>
                  <a:pt x="54" y="90"/>
                  <a:pt x="55" y="77"/>
                </a:cubicBezTo>
                <a:cubicBezTo>
                  <a:pt x="55" y="76"/>
                  <a:pt x="33" y="17"/>
                  <a:pt x="33" y="17"/>
                </a:cubicBezTo>
                <a:cubicBezTo>
                  <a:pt x="73" y="17"/>
                  <a:pt x="73" y="17"/>
                  <a:pt x="73" y="17"/>
                </a:cubicBezTo>
                <a:cubicBezTo>
                  <a:pt x="73" y="122"/>
                  <a:pt x="73" y="122"/>
                  <a:pt x="73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53"/>
                  <a:pt x="0" y="153"/>
                  <a:pt x="0" y="153"/>
                </a:cubicBezTo>
                <a:cubicBezTo>
                  <a:pt x="153" y="153"/>
                  <a:pt x="153" y="153"/>
                  <a:pt x="153" y="153"/>
                </a:cubicBezTo>
                <a:cubicBezTo>
                  <a:pt x="153" y="122"/>
                  <a:pt x="153" y="122"/>
                  <a:pt x="153" y="122"/>
                </a:cubicBezTo>
                <a:lnTo>
                  <a:pt x="80" y="122"/>
                </a:lnTo>
                <a:close/>
                <a:moveTo>
                  <a:pt x="125" y="94"/>
                </a:moveTo>
                <a:cubicBezTo>
                  <a:pt x="116" y="94"/>
                  <a:pt x="108" y="88"/>
                  <a:pt x="106" y="80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2" y="88"/>
                  <a:pt x="135" y="94"/>
                  <a:pt x="125" y="94"/>
                </a:cubicBezTo>
                <a:close/>
                <a:moveTo>
                  <a:pt x="106" y="73"/>
                </a:moveTo>
                <a:cubicBezTo>
                  <a:pt x="125" y="23"/>
                  <a:pt x="125" y="23"/>
                  <a:pt x="125" y="23"/>
                </a:cubicBezTo>
                <a:cubicBezTo>
                  <a:pt x="144" y="73"/>
                  <a:pt x="144" y="73"/>
                  <a:pt x="144" y="73"/>
                </a:cubicBezTo>
                <a:lnTo>
                  <a:pt x="106" y="73"/>
                </a:lnTo>
                <a:close/>
                <a:moveTo>
                  <a:pt x="28" y="94"/>
                </a:moveTo>
                <a:cubicBezTo>
                  <a:pt x="19" y="94"/>
                  <a:pt x="11" y="88"/>
                  <a:pt x="8" y="80"/>
                </a:cubicBezTo>
                <a:cubicBezTo>
                  <a:pt x="48" y="80"/>
                  <a:pt x="48" y="80"/>
                  <a:pt x="48" y="80"/>
                </a:cubicBezTo>
                <a:cubicBezTo>
                  <a:pt x="45" y="88"/>
                  <a:pt x="37" y="94"/>
                  <a:pt x="28" y="94"/>
                </a:cubicBezTo>
                <a:close/>
                <a:moveTo>
                  <a:pt x="9" y="73"/>
                </a:moveTo>
                <a:cubicBezTo>
                  <a:pt x="28" y="23"/>
                  <a:pt x="28" y="23"/>
                  <a:pt x="28" y="23"/>
                </a:cubicBezTo>
                <a:cubicBezTo>
                  <a:pt x="47" y="73"/>
                  <a:pt x="47" y="73"/>
                  <a:pt x="47" y="73"/>
                </a:cubicBezTo>
                <a:lnTo>
                  <a:pt x="9" y="73"/>
                </a:lnTo>
                <a:close/>
                <a:moveTo>
                  <a:pt x="147" y="147"/>
                </a:moveTo>
                <a:cubicBezTo>
                  <a:pt x="7" y="147"/>
                  <a:pt x="7" y="147"/>
                  <a:pt x="7" y="147"/>
                </a:cubicBezTo>
                <a:cubicBezTo>
                  <a:pt x="7" y="129"/>
                  <a:pt x="7" y="129"/>
                  <a:pt x="7" y="129"/>
                </a:cubicBezTo>
                <a:cubicBezTo>
                  <a:pt x="147" y="129"/>
                  <a:pt x="147" y="129"/>
                  <a:pt x="147" y="129"/>
                </a:cubicBezTo>
                <a:lnTo>
                  <a:pt x="147" y="14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6" name="Freeform 1361"/>
          <p:cNvSpPr>
            <a:spLocks noEditPoints="1"/>
          </p:cNvSpPr>
          <p:nvPr userDrawn="1"/>
        </p:nvSpPr>
        <p:spPr bwMode="auto">
          <a:xfrm>
            <a:off x="8852100" y="4016659"/>
            <a:ext cx="470314" cy="474416"/>
          </a:xfrm>
          <a:custGeom>
            <a:avLst/>
            <a:gdLst>
              <a:gd name="T0" fmla="*/ 273050 w 160"/>
              <a:gd name="T1" fmla="*/ 416590 h 160"/>
              <a:gd name="T2" fmla="*/ 273050 w 160"/>
              <a:gd name="T3" fmla="*/ 399376 h 160"/>
              <a:gd name="T4" fmla="*/ 395923 w 160"/>
              <a:gd name="T5" fmla="*/ 275432 h 160"/>
              <a:gd name="T6" fmla="*/ 498316 w 160"/>
              <a:gd name="T7" fmla="*/ 213459 h 160"/>
              <a:gd name="T8" fmla="*/ 498316 w 160"/>
              <a:gd name="T9" fmla="*/ 123944 h 160"/>
              <a:gd name="T10" fmla="*/ 402749 w 160"/>
              <a:gd name="T11" fmla="*/ 58529 h 160"/>
              <a:gd name="T12" fmla="*/ 334486 w 160"/>
              <a:gd name="T13" fmla="*/ 27543 h 160"/>
              <a:gd name="T14" fmla="*/ 211614 w 160"/>
              <a:gd name="T15" fmla="*/ 27543 h 160"/>
              <a:gd name="T16" fmla="*/ 143351 w 160"/>
              <a:gd name="T17" fmla="*/ 58529 h 160"/>
              <a:gd name="T18" fmla="*/ 47784 w 160"/>
              <a:gd name="T19" fmla="*/ 123944 h 160"/>
              <a:gd name="T20" fmla="*/ 47784 w 160"/>
              <a:gd name="T21" fmla="*/ 213459 h 160"/>
              <a:gd name="T22" fmla="*/ 0 w 160"/>
              <a:gd name="T23" fmla="*/ 309860 h 160"/>
              <a:gd name="T24" fmla="*/ 71676 w 160"/>
              <a:gd name="T25" fmla="*/ 392490 h 160"/>
              <a:gd name="T26" fmla="*/ 58023 w 160"/>
              <a:gd name="T27" fmla="*/ 447576 h 160"/>
              <a:gd name="T28" fmla="*/ 157004 w 160"/>
              <a:gd name="T29" fmla="*/ 478562 h 160"/>
              <a:gd name="T30" fmla="*/ 238919 w 160"/>
              <a:gd name="T31" fmla="*/ 550863 h 160"/>
              <a:gd name="T32" fmla="*/ 334486 w 160"/>
              <a:gd name="T33" fmla="*/ 502662 h 160"/>
              <a:gd name="T34" fmla="*/ 443706 w 160"/>
              <a:gd name="T35" fmla="*/ 492334 h 160"/>
              <a:gd name="T36" fmla="*/ 488077 w 160"/>
              <a:gd name="T37" fmla="*/ 406261 h 160"/>
              <a:gd name="T38" fmla="*/ 518795 w 160"/>
              <a:gd name="T39" fmla="*/ 337404 h 160"/>
              <a:gd name="T40" fmla="*/ 518795 w 160"/>
              <a:gd name="T41" fmla="*/ 213459 h 160"/>
              <a:gd name="T42" fmla="*/ 481251 w 160"/>
              <a:gd name="T43" fmla="*/ 316746 h 160"/>
              <a:gd name="T44" fmla="*/ 450533 w 160"/>
              <a:gd name="T45" fmla="*/ 395933 h 160"/>
              <a:gd name="T46" fmla="*/ 430054 w 160"/>
              <a:gd name="T47" fmla="*/ 478562 h 160"/>
              <a:gd name="T48" fmla="*/ 385683 w 160"/>
              <a:gd name="T49" fmla="*/ 457905 h 160"/>
              <a:gd name="T50" fmla="*/ 314008 w 160"/>
              <a:gd name="T51" fmla="*/ 523320 h 160"/>
              <a:gd name="T52" fmla="*/ 232093 w 160"/>
              <a:gd name="T53" fmla="*/ 523320 h 160"/>
              <a:gd name="T54" fmla="*/ 160417 w 160"/>
              <a:gd name="T55" fmla="*/ 457905 h 160"/>
              <a:gd name="T56" fmla="*/ 116046 w 160"/>
              <a:gd name="T57" fmla="*/ 478562 h 160"/>
              <a:gd name="T58" fmla="*/ 95568 w 160"/>
              <a:gd name="T59" fmla="*/ 395933 h 160"/>
              <a:gd name="T60" fmla="*/ 64849 w 160"/>
              <a:gd name="T61" fmla="*/ 316746 h 160"/>
              <a:gd name="T62" fmla="*/ 20479 w 160"/>
              <a:gd name="T63" fmla="*/ 241003 h 160"/>
              <a:gd name="T64" fmla="*/ 64849 w 160"/>
              <a:gd name="T65" fmla="*/ 227231 h 160"/>
              <a:gd name="T66" fmla="*/ 71676 w 160"/>
              <a:gd name="T67" fmla="*/ 130830 h 160"/>
              <a:gd name="T68" fmla="*/ 129699 w 160"/>
              <a:gd name="T69" fmla="*/ 72301 h 160"/>
              <a:gd name="T70" fmla="*/ 225266 w 160"/>
              <a:gd name="T71" fmla="*/ 65415 h 160"/>
              <a:gd name="T72" fmla="*/ 238919 w 160"/>
              <a:gd name="T73" fmla="*/ 20657 h 160"/>
              <a:gd name="T74" fmla="*/ 314008 w 160"/>
              <a:gd name="T75" fmla="*/ 65415 h 160"/>
              <a:gd name="T76" fmla="*/ 392509 w 160"/>
              <a:gd name="T77" fmla="*/ 96401 h 160"/>
              <a:gd name="T78" fmla="*/ 474424 w 160"/>
              <a:gd name="T79" fmla="*/ 117058 h 160"/>
              <a:gd name="T80" fmla="*/ 453946 w 160"/>
              <a:gd name="T81" fmla="*/ 161816 h 160"/>
              <a:gd name="T82" fmla="*/ 518795 w 160"/>
              <a:gd name="T83" fmla="*/ 234117 h 160"/>
              <a:gd name="T84" fmla="*/ 273050 w 160"/>
              <a:gd name="T85" fmla="*/ 172145 h 160"/>
              <a:gd name="T86" fmla="*/ 375444 w 160"/>
              <a:gd name="T87" fmla="*/ 275432 h 160"/>
              <a:gd name="T88" fmla="*/ 191135 w 160"/>
              <a:gd name="T89" fmla="*/ 275432 h 160"/>
              <a:gd name="T90" fmla="*/ 273050 w 160"/>
              <a:gd name="T91" fmla="*/ 358061 h 16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160" h="160">
                <a:moveTo>
                  <a:pt x="80" y="39"/>
                </a:moveTo>
                <a:cubicBezTo>
                  <a:pt x="57" y="39"/>
                  <a:pt x="39" y="57"/>
                  <a:pt x="39" y="80"/>
                </a:cubicBezTo>
                <a:cubicBezTo>
                  <a:pt x="39" y="103"/>
                  <a:pt x="57" y="121"/>
                  <a:pt x="80" y="121"/>
                </a:cubicBezTo>
                <a:cubicBezTo>
                  <a:pt x="103" y="121"/>
                  <a:pt x="121" y="103"/>
                  <a:pt x="121" y="80"/>
                </a:cubicBezTo>
                <a:cubicBezTo>
                  <a:pt x="121" y="57"/>
                  <a:pt x="103" y="39"/>
                  <a:pt x="80" y="39"/>
                </a:cubicBezTo>
                <a:close/>
                <a:moveTo>
                  <a:pt x="80" y="116"/>
                </a:moveTo>
                <a:cubicBezTo>
                  <a:pt x="60" y="116"/>
                  <a:pt x="44" y="100"/>
                  <a:pt x="44" y="80"/>
                </a:cubicBezTo>
                <a:cubicBezTo>
                  <a:pt x="44" y="60"/>
                  <a:pt x="60" y="44"/>
                  <a:pt x="80" y="44"/>
                </a:cubicBezTo>
                <a:cubicBezTo>
                  <a:pt x="100" y="44"/>
                  <a:pt x="116" y="60"/>
                  <a:pt x="116" y="80"/>
                </a:cubicBezTo>
                <a:cubicBezTo>
                  <a:pt x="116" y="100"/>
                  <a:pt x="100" y="116"/>
                  <a:pt x="80" y="116"/>
                </a:cubicBezTo>
                <a:close/>
                <a:moveTo>
                  <a:pt x="152" y="62"/>
                </a:moveTo>
                <a:cubicBezTo>
                  <a:pt x="146" y="62"/>
                  <a:pt x="146" y="62"/>
                  <a:pt x="146" y="62"/>
                </a:cubicBezTo>
                <a:cubicBezTo>
                  <a:pt x="144" y="57"/>
                  <a:pt x="142" y="51"/>
                  <a:pt x="139" y="46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5" y="40"/>
                  <a:pt x="146" y="38"/>
                  <a:pt x="146" y="36"/>
                </a:cubicBezTo>
                <a:cubicBezTo>
                  <a:pt x="146" y="34"/>
                  <a:pt x="145" y="32"/>
                  <a:pt x="143" y="30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7" y="14"/>
                  <a:pt x="121" y="14"/>
                  <a:pt x="118" y="17"/>
                </a:cubicBezTo>
                <a:cubicBezTo>
                  <a:pt x="114" y="21"/>
                  <a:pt x="114" y="21"/>
                  <a:pt x="114" y="21"/>
                </a:cubicBezTo>
                <a:cubicBezTo>
                  <a:pt x="109" y="18"/>
                  <a:pt x="103" y="16"/>
                  <a:pt x="98" y="14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4"/>
                  <a:pt x="94" y="0"/>
                  <a:pt x="9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6" y="0"/>
                  <a:pt x="62" y="4"/>
                  <a:pt x="62" y="8"/>
                </a:cubicBezTo>
                <a:cubicBezTo>
                  <a:pt x="62" y="14"/>
                  <a:pt x="62" y="14"/>
                  <a:pt x="62" y="14"/>
                </a:cubicBezTo>
                <a:cubicBezTo>
                  <a:pt x="57" y="16"/>
                  <a:pt x="51" y="18"/>
                  <a:pt x="46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39" y="14"/>
                  <a:pt x="33" y="14"/>
                  <a:pt x="30" y="17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2"/>
                  <a:pt x="14" y="34"/>
                  <a:pt x="14" y="36"/>
                </a:cubicBezTo>
                <a:cubicBezTo>
                  <a:pt x="14" y="38"/>
                  <a:pt x="15" y="40"/>
                  <a:pt x="17" y="42"/>
                </a:cubicBezTo>
                <a:cubicBezTo>
                  <a:pt x="21" y="46"/>
                  <a:pt x="21" y="46"/>
                  <a:pt x="21" y="46"/>
                </a:cubicBezTo>
                <a:cubicBezTo>
                  <a:pt x="18" y="51"/>
                  <a:pt x="16" y="57"/>
                  <a:pt x="14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62"/>
                  <a:pt x="0" y="66"/>
                  <a:pt x="0" y="7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4" y="98"/>
                  <a:pt x="8" y="98"/>
                </a:cubicBezTo>
                <a:cubicBezTo>
                  <a:pt x="14" y="98"/>
                  <a:pt x="14" y="98"/>
                  <a:pt x="14" y="98"/>
                </a:cubicBezTo>
                <a:cubicBezTo>
                  <a:pt x="16" y="103"/>
                  <a:pt x="18" y="109"/>
                  <a:pt x="21" y="114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20"/>
                  <a:pt x="14" y="122"/>
                  <a:pt x="14" y="124"/>
                </a:cubicBezTo>
                <a:cubicBezTo>
                  <a:pt x="14" y="126"/>
                  <a:pt x="15" y="128"/>
                  <a:pt x="17" y="130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3" y="146"/>
                  <a:pt x="39" y="146"/>
                  <a:pt x="42" y="143"/>
                </a:cubicBezTo>
                <a:cubicBezTo>
                  <a:pt x="46" y="139"/>
                  <a:pt x="46" y="139"/>
                  <a:pt x="46" y="139"/>
                </a:cubicBezTo>
                <a:cubicBezTo>
                  <a:pt x="51" y="142"/>
                  <a:pt x="57" y="144"/>
                  <a:pt x="62" y="146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6"/>
                  <a:pt x="66" y="160"/>
                  <a:pt x="7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4" y="160"/>
                  <a:pt x="98" y="156"/>
                  <a:pt x="98" y="152"/>
                </a:cubicBezTo>
                <a:cubicBezTo>
                  <a:pt x="98" y="146"/>
                  <a:pt x="98" y="146"/>
                  <a:pt x="98" y="146"/>
                </a:cubicBezTo>
                <a:cubicBezTo>
                  <a:pt x="103" y="144"/>
                  <a:pt x="109" y="142"/>
                  <a:pt x="114" y="139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21" y="146"/>
                  <a:pt x="127" y="146"/>
                  <a:pt x="130" y="143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45" y="128"/>
                  <a:pt x="146" y="126"/>
                  <a:pt x="146" y="124"/>
                </a:cubicBezTo>
                <a:cubicBezTo>
                  <a:pt x="146" y="122"/>
                  <a:pt x="145" y="120"/>
                  <a:pt x="143" y="118"/>
                </a:cubicBezTo>
                <a:cubicBezTo>
                  <a:pt x="139" y="114"/>
                  <a:pt x="139" y="114"/>
                  <a:pt x="139" y="114"/>
                </a:cubicBezTo>
                <a:cubicBezTo>
                  <a:pt x="142" y="109"/>
                  <a:pt x="144" y="103"/>
                  <a:pt x="146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6" y="98"/>
                  <a:pt x="160" y="94"/>
                  <a:pt x="160" y="9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0" y="66"/>
                  <a:pt x="156" y="62"/>
                  <a:pt x="152" y="62"/>
                </a:cubicBezTo>
                <a:close/>
                <a:moveTo>
                  <a:pt x="154" y="90"/>
                </a:moveTo>
                <a:cubicBezTo>
                  <a:pt x="154" y="91"/>
                  <a:pt x="153" y="92"/>
                  <a:pt x="152" y="92"/>
                </a:cubicBezTo>
                <a:cubicBezTo>
                  <a:pt x="141" y="92"/>
                  <a:pt x="141" y="92"/>
                  <a:pt x="141" y="92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39" y="101"/>
                  <a:pt x="136" y="107"/>
                  <a:pt x="133" y="113"/>
                </a:cubicBezTo>
                <a:cubicBezTo>
                  <a:pt x="132" y="115"/>
                  <a:pt x="132" y="115"/>
                  <a:pt x="132" y="115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0" y="123"/>
                  <a:pt x="140" y="125"/>
                  <a:pt x="139" y="126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5" y="140"/>
                  <a:pt x="123" y="140"/>
                  <a:pt x="122" y="13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3" y="133"/>
                  <a:pt x="113" y="133"/>
                  <a:pt x="113" y="133"/>
                </a:cubicBezTo>
                <a:cubicBezTo>
                  <a:pt x="107" y="136"/>
                  <a:pt x="101" y="139"/>
                  <a:pt x="94" y="141"/>
                </a:cubicBezTo>
                <a:cubicBezTo>
                  <a:pt x="92" y="141"/>
                  <a:pt x="92" y="141"/>
                  <a:pt x="92" y="141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1" y="154"/>
                  <a:pt x="9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69" y="154"/>
                  <a:pt x="68" y="153"/>
                  <a:pt x="68" y="152"/>
                </a:cubicBezTo>
                <a:cubicBezTo>
                  <a:pt x="68" y="141"/>
                  <a:pt x="68" y="141"/>
                  <a:pt x="68" y="141"/>
                </a:cubicBezTo>
                <a:cubicBezTo>
                  <a:pt x="66" y="141"/>
                  <a:pt x="66" y="141"/>
                  <a:pt x="66" y="141"/>
                </a:cubicBezTo>
                <a:cubicBezTo>
                  <a:pt x="59" y="139"/>
                  <a:pt x="53" y="136"/>
                  <a:pt x="47" y="133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7" y="140"/>
                  <a:pt x="35" y="140"/>
                  <a:pt x="34" y="139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0" y="125"/>
                  <a:pt x="20" y="123"/>
                  <a:pt x="21" y="122"/>
                </a:cubicBezTo>
                <a:cubicBezTo>
                  <a:pt x="28" y="115"/>
                  <a:pt x="28" y="115"/>
                  <a:pt x="28" y="115"/>
                </a:cubicBezTo>
                <a:cubicBezTo>
                  <a:pt x="27" y="113"/>
                  <a:pt x="27" y="113"/>
                  <a:pt x="27" y="113"/>
                </a:cubicBezTo>
                <a:cubicBezTo>
                  <a:pt x="24" y="107"/>
                  <a:pt x="21" y="101"/>
                  <a:pt x="19" y="94"/>
                </a:cubicBezTo>
                <a:cubicBezTo>
                  <a:pt x="19" y="92"/>
                  <a:pt x="19" y="92"/>
                  <a:pt x="19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7" y="92"/>
                  <a:pt x="6" y="91"/>
                  <a:pt x="6" y="90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69"/>
                  <a:pt x="7" y="68"/>
                  <a:pt x="8" y="68"/>
                </a:cubicBezTo>
                <a:cubicBezTo>
                  <a:pt x="19" y="68"/>
                  <a:pt x="19" y="68"/>
                  <a:pt x="19" y="68"/>
                </a:cubicBezTo>
                <a:cubicBezTo>
                  <a:pt x="19" y="66"/>
                  <a:pt x="19" y="66"/>
                  <a:pt x="19" y="66"/>
                </a:cubicBezTo>
                <a:cubicBezTo>
                  <a:pt x="21" y="59"/>
                  <a:pt x="24" y="53"/>
                  <a:pt x="27" y="47"/>
                </a:cubicBezTo>
                <a:cubicBezTo>
                  <a:pt x="28" y="45"/>
                  <a:pt x="28" y="45"/>
                  <a:pt x="28" y="45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7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0"/>
                  <a:pt x="37" y="20"/>
                  <a:pt x="38" y="21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53" y="24"/>
                  <a:pt x="59" y="21"/>
                  <a:pt x="66" y="19"/>
                </a:cubicBezTo>
                <a:cubicBezTo>
                  <a:pt x="68" y="19"/>
                  <a:pt x="68" y="19"/>
                  <a:pt x="68" y="19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9" y="6"/>
                  <a:pt x="7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1" y="6"/>
                  <a:pt x="92" y="7"/>
                  <a:pt x="92" y="8"/>
                </a:cubicBezTo>
                <a:cubicBezTo>
                  <a:pt x="92" y="19"/>
                  <a:pt x="92" y="19"/>
                  <a:pt x="92" y="19"/>
                </a:cubicBezTo>
                <a:cubicBezTo>
                  <a:pt x="94" y="19"/>
                  <a:pt x="94" y="19"/>
                  <a:pt x="94" y="19"/>
                </a:cubicBezTo>
                <a:cubicBezTo>
                  <a:pt x="101" y="21"/>
                  <a:pt x="107" y="24"/>
                  <a:pt x="113" y="27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123" y="20"/>
                  <a:pt x="125" y="20"/>
                  <a:pt x="126" y="21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40" y="35"/>
                  <a:pt x="140" y="37"/>
                  <a:pt x="139" y="38"/>
                </a:cubicBezTo>
                <a:cubicBezTo>
                  <a:pt x="132" y="45"/>
                  <a:pt x="132" y="45"/>
                  <a:pt x="132" y="45"/>
                </a:cubicBezTo>
                <a:cubicBezTo>
                  <a:pt x="133" y="47"/>
                  <a:pt x="133" y="47"/>
                  <a:pt x="133" y="47"/>
                </a:cubicBezTo>
                <a:cubicBezTo>
                  <a:pt x="136" y="53"/>
                  <a:pt x="139" y="59"/>
                  <a:pt x="141" y="66"/>
                </a:cubicBezTo>
                <a:cubicBezTo>
                  <a:pt x="141" y="68"/>
                  <a:pt x="141" y="68"/>
                  <a:pt x="141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3" y="68"/>
                  <a:pt x="154" y="69"/>
                  <a:pt x="154" y="70"/>
                </a:cubicBezTo>
                <a:lnTo>
                  <a:pt x="154" y="90"/>
                </a:lnTo>
                <a:close/>
                <a:moveTo>
                  <a:pt x="80" y="50"/>
                </a:moveTo>
                <a:cubicBezTo>
                  <a:pt x="64" y="50"/>
                  <a:pt x="50" y="64"/>
                  <a:pt x="50" y="80"/>
                </a:cubicBezTo>
                <a:cubicBezTo>
                  <a:pt x="50" y="96"/>
                  <a:pt x="64" y="110"/>
                  <a:pt x="80" y="110"/>
                </a:cubicBezTo>
                <a:cubicBezTo>
                  <a:pt x="96" y="110"/>
                  <a:pt x="110" y="96"/>
                  <a:pt x="110" y="80"/>
                </a:cubicBezTo>
                <a:cubicBezTo>
                  <a:pt x="110" y="64"/>
                  <a:pt x="96" y="50"/>
                  <a:pt x="80" y="50"/>
                </a:cubicBezTo>
                <a:close/>
                <a:moveTo>
                  <a:pt x="80" y="104"/>
                </a:moveTo>
                <a:cubicBezTo>
                  <a:pt x="67" y="104"/>
                  <a:pt x="56" y="93"/>
                  <a:pt x="56" y="80"/>
                </a:cubicBezTo>
                <a:cubicBezTo>
                  <a:pt x="56" y="67"/>
                  <a:pt x="67" y="56"/>
                  <a:pt x="80" y="56"/>
                </a:cubicBezTo>
                <a:cubicBezTo>
                  <a:pt x="93" y="56"/>
                  <a:pt x="104" y="67"/>
                  <a:pt x="104" y="80"/>
                </a:cubicBezTo>
                <a:cubicBezTo>
                  <a:pt x="104" y="93"/>
                  <a:pt x="93" y="104"/>
                  <a:pt x="80" y="10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7" name="Freeform 36"/>
          <p:cNvSpPr>
            <a:spLocks noEditPoints="1"/>
          </p:cNvSpPr>
          <p:nvPr userDrawn="1"/>
        </p:nvSpPr>
        <p:spPr bwMode="auto">
          <a:xfrm>
            <a:off x="2755900" y="3093244"/>
            <a:ext cx="454025" cy="419100"/>
          </a:xfrm>
          <a:custGeom>
            <a:avLst/>
            <a:gdLst>
              <a:gd name="T0" fmla="*/ 453946 w 161"/>
              <a:gd name="T1" fmla="*/ 331897 h 148"/>
              <a:gd name="T2" fmla="*/ 453946 w 161"/>
              <a:gd name="T3" fmla="*/ 329060 h 148"/>
              <a:gd name="T4" fmla="*/ 451126 w 161"/>
              <a:gd name="T5" fmla="*/ 326223 h 148"/>
              <a:gd name="T6" fmla="*/ 448307 w 161"/>
              <a:gd name="T7" fmla="*/ 326223 h 148"/>
              <a:gd name="T8" fmla="*/ 267856 w 161"/>
              <a:gd name="T9" fmla="*/ 275162 h 148"/>
              <a:gd name="T10" fmla="*/ 177631 w 161"/>
              <a:gd name="T11" fmla="*/ 331897 h 148"/>
              <a:gd name="T12" fmla="*/ 239661 w 161"/>
              <a:gd name="T13" fmla="*/ 348917 h 148"/>
              <a:gd name="T14" fmla="*/ 273495 w 161"/>
              <a:gd name="T15" fmla="*/ 329060 h 148"/>
              <a:gd name="T16" fmla="*/ 194548 w 161"/>
              <a:gd name="T17" fmla="*/ 329060 h 148"/>
              <a:gd name="T18" fmla="*/ 276315 w 161"/>
              <a:gd name="T19" fmla="*/ 289346 h 148"/>
              <a:gd name="T20" fmla="*/ 360901 w 161"/>
              <a:gd name="T21" fmla="*/ 371611 h 148"/>
              <a:gd name="T22" fmla="*/ 183270 w 161"/>
              <a:gd name="T23" fmla="*/ 394304 h 148"/>
              <a:gd name="T24" fmla="*/ 28195 w 161"/>
              <a:gd name="T25" fmla="*/ 292182 h 148"/>
              <a:gd name="T26" fmla="*/ 157894 w 161"/>
              <a:gd name="T27" fmla="*/ 317713 h 148"/>
              <a:gd name="T28" fmla="*/ 5639 w 161"/>
              <a:gd name="T29" fmla="*/ 292182 h 148"/>
              <a:gd name="T30" fmla="*/ 222744 w 161"/>
              <a:gd name="T31" fmla="*/ 414162 h 148"/>
              <a:gd name="T32" fmla="*/ 403194 w 161"/>
              <a:gd name="T33" fmla="*/ 419835 h 148"/>
              <a:gd name="T34" fmla="*/ 406014 w 161"/>
              <a:gd name="T35" fmla="*/ 419835 h 148"/>
              <a:gd name="T36" fmla="*/ 406014 w 161"/>
              <a:gd name="T37" fmla="*/ 419835 h 148"/>
              <a:gd name="T38" fmla="*/ 408833 w 161"/>
              <a:gd name="T39" fmla="*/ 419835 h 148"/>
              <a:gd name="T40" fmla="*/ 408833 w 161"/>
              <a:gd name="T41" fmla="*/ 419835 h 148"/>
              <a:gd name="T42" fmla="*/ 411653 w 161"/>
              <a:gd name="T43" fmla="*/ 419835 h 148"/>
              <a:gd name="T44" fmla="*/ 411653 w 161"/>
              <a:gd name="T45" fmla="*/ 419835 h 148"/>
              <a:gd name="T46" fmla="*/ 414472 w 161"/>
              <a:gd name="T47" fmla="*/ 419835 h 148"/>
              <a:gd name="T48" fmla="*/ 414472 w 161"/>
              <a:gd name="T49" fmla="*/ 416998 h 148"/>
              <a:gd name="T50" fmla="*/ 414472 w 161"/>
              <a:gd name="T51" fmla="*/ 416998 h 148"/>
              <a:gd name="T52" fmla="*/ 417292 w 161"/>
              <a:gd name="T53" fmla="*/ 416998 h 148"/>
              <a:gd name="T54" fmla="*/ 453946 w 161"/>
              <a:gd name="T55" fmla="*/ 334733 h 148"/>
              <a:gd name="T56" fmla="*/ 453946 w 161"/>
              <a:gd name="T57" fmla="*/ 331897 h 148"/>
              <a:gd name="T58" fmla="*/ 374999 w 161"/>
              <a:gd name="T59" fmla="*/ 380121 h 148"/>
              <a:gd name="T60" fmla="*/ 143797 w 161"/>
              <a:gd name="T61" fmla="*/ 144673 h 148"/>
              <a:gd name="T62" fmla="*/ 166353 w 161"/>
              <a:gd name="T63" fmla="*/ 178714 h 148"/>
              <a:gd name="T64" fmla="*/ 126879 w 161"/>
              <a:gd name="T65" fmla="*/ 195734 h 148"/>
              <a:gd name="T66" fmla="*/ 155075 w 161"/>
              <a:gd name="T67" fmla="*/ 221264 h 148"/>
              <a:gd name="T68" fmla="*/ 169172 w 161"/>
              <a:gd name="T69" fmla="*/ 195734 h 148"/>
              <a:gd name="T70" fmla="*/ 143797 w 161"/>
              <a:gd name="T71" fmla="*/ 127653 h 148"/>
              <a:gd name="T72" fmla="*/ 186090 w 161"/>
              <a:gd name="T73" fmla="*/ 90775 h 148"/>
              <a:gd name="T74" fmla="*/ 163533 w 161"/>
              <a:gd name="T75" fmla="*/ 76592 h 148"/>
              <a:gd name="T76" fmla="*/ 146616 w 161"/>
              <a:gd name="T77" fmla="*/ 59571 h 148"/>
              <a:gd name="T78" fmla="*/ 109962 w 161"/>
              <a:gd name="T79" fmla="*/ 110632 h 148"/>
              <a:gd name="T80" fmla="*/ 290413 w 161"/>
              <a:gd name="T81" fmla="*/ 136163 h 148"/>
              <a:gd name="T82" fmla="*/ 155075 w 161"/>
              <a:gd name="T83" fmla="*/ 269489 h 148"/>
              <a:gd name="T84" fmla="*/ 155075 w 161"/>
              <a:gd name="T85" fmla="*/ 252468 h 14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1" h="148">
                <a:moveTo>
                  <a:pt x="161" y="117"/>
                </a:moveTo>
                <a:cubicBezTo>
                  <a:pt x="161" y="117"/>
                  <a:pt x="161" y="117"/>
                  <a:pt x="161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1" y="117"/>
                  <a:pt x="161" y="117"/>
                  <a:pt x="161" y="117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1" y="116"/>
                  <a:pt x="161" y="116"/>
                </a:cubicBezTo>
                <a:cubicBezTo>
                  <a:pt x="161" y="116"/>
                  <a:pt x="160" y="116"/>
                  <a:pt x="160" y="116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60" y="115"/>
                  <a:pt x="160" y="115"/>
                </a:cubicBezTo>
                <a:cubicBezTo>
                  <a:pt x="160" y="115"/>
                  <a:pt x="159" y="115"/>
                  <a:pt x="159" y="115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2" y="97"/>
                  <a:pt x="108" y="92"/>
                  <a:pt x="95" y="97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68" y="107"/>
                  <a:pt x="68" y="107"/>
                </a:cubicBezTo>
                <a:cubicBezTo>
                  <a:pt x="65" y="109"/>
                  <a:pt x="63" y="113"/>
                  <a:pt x="63" y="117"/>
                </a:cubicBezTo>
                <a:cubicBezTo>
                  <a:pt x="64" y="121"/>
                  <a:pt x="67" y="124"/>
                  <a:pt x="72" y="124"/>
                </a:cubicBezTo>
                <a:cubicBezTo>
                  <a:pt x="72" y="124"/>
                  <a:pt x="72" y="124"/>
                  <a:pt x="72" y="124"/>
                </a:cubicBezTo>
                <a:cubicBezTo>
                  <a:pt x="72" y="124"/>
                  <a:pt x="73" y="124"/>
                  <a:pt x="85" y="123"/>
                </a:cubicBezTo>
                <a:cubicBezTo>
                  <a:pt x="91" y="123"/>
                  <a:pt x="96" y="122"/>
                  <a:pt x="97" y="122"/>
                </a:cubicBezTo>
                <a:cubicBezTo>
                  <a:pt x="98" y="122"/>
                  <a:pt x="99" y="121"/>
                  <a:pt x="99" y="119"/>
                </a:cubicBezTo>
                <a:cubicBezTo>
                  <a:pt x="100" y="118"/>
                  <a:pt x="98" y="116"/>
                  <a:pt x="97" y="116"/>
                </a:cubicBezTo>
                <a:cubicBezTo>
                  <a:pt x="96" y="116"/>
                  <a:pt x="96" y="116"/>
                  <a:pt x="85" y="117"/>
                </a:cubicBezTo>
                <a:cubicBezTo>
                  <a:pt x="79" y="117"/>
                  <a:pt x="73" y="118"/>
                  <a:pt x="72" y="118"/>
                </a:cubicBezTo>
                <a:cubicBezTo>
                  <a:pt x="70" y="118"/>
                  <a:pt x="69" y="116"/>
                  <a:pt x="69" y="116"/>
                </a:cubicBezTo>
                <a:cubicBezTo>
                  <a:pt x="69" y="114"/>
                  <a:pt x="69" y="113"/>
                  <a:pt x="71" y="112"/>
                </a:cubicBezTo>
                <a:cubicBezTo>
                  <a:pt x="98" y="103"/>
                  <a:pt x="98" y="103"/>
                  <a:pt x="98" y="103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107" y="98"/>
                  <a:pt x="119" y="102"/>
                  <a:pt x="121" y="102"/>
                </a:cubicBezTo>
                <a:cubicBezTo>
                  <a:pt x="137" y="110"/>
                  <a:pt x="137" y="110"/>
                  <a:pt x="137" y="110"/>
                </a:cubicBezTo>
                <a:cubicBezTo>
                  <a:pt x="128" y="131"/>
                  <a:pt x="128" y="131"/>
                  <a:pt x="128" y="131"/>
                </a:cubicBezTo>
                <a:cubicBezTo>
                  <a:pt x="124" y="128"/>
                  <a:pt x="118" y="128"/>
                  <a:pt x="114" y="129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73" y="141"/>
                  <a:pt x="69" y="141"/>
                  <a:pt x="65" y="139"/>
                </a:cubicBezTo>
                <a:cubicBezTo>
                  <a:pt x="8" y="108"/>
                  <a:pt x="8" y="108"/>
                  <a:pt x="8" y="108"/>
                </a:cubicBezTo>
                <a:cubicBezTo>
                  <a:pt x="6" y="107"/>
                  <a:pt x="7" y="105"/>
                  <a:pt x="7" y="105"/>
                </a:cubicBezTo>
                <a:cubicBezTo>
                  <a:pt x="7" y="104"/>
                  <a:pt x="8" y="103"/>
                  <a:pt x="10" y="103"/>
                </a:cubicBezTo>
                <a:cubicBezTo>
                  <a:pt x="54" y="118"/>
                  <a:pt x="54" y="118"/>
                  <a:pt x="54" y="118"/>
                </a:cubicBezTo>
                <a:cubicBezTo>
                  <a:pt x="56" y="118"/>
                  <a:pt x="57" y="117"/>
                  <a:pt x="58" y="116"/>
                </a:cubicBezTo>
                <a:cubicBezTo>
                  <a:pt x="58" y="114"/>
                  <a:pt x="57" y="113"/>
                  <a:pt x="56" y="112"/>
                </a:cubicBezTo>
                <a:cubicBezTo>
                  <a:pt x="12" y="97"/>
                  <a:pt x="12" y="97"/>
                  <a:pt x="12" y="97"/>
                </a:cubicBezTo>
                <a:cubicBezTo>
                  <a:pt x="12" y="97"/>
                  <a:pt x="12" y="97"/>
                  <a:pt x="12" y="97"/>
                </a:cubicBezTo>
                <a:cubicBezTo>
                  <a:pt x="8" y="96"/>
                  <a:pt x="3" y="98"/>
                  <a:pt x="2" y="103"/>
                </a:cubicBezTo>
                <a:cubicBezTo>
                  <a:pt x="0" y="107"/>
                  <a:pt x="2" y="111"/>
                  <a:pt x="6" y="113"/>
                </a:cubicBezTo>
                <a:cubicBezTo>
                  <a:pt x="62" y="144"/>
                  <a:pt x="62" y="144"/>
                  <a:pt x="62" y="144"/>
                </a:cubicBezTo>
                <a:cubicBezTo>
                  <a:pt x="67" y="147"/>
                  <a:pt x="74" y="148"/>
                  <a:pt x="79" y="146"/>
                </a:cubicBezTo>
                <a:cubicBezTo>
                  <a:pt x="115" y="135"/>
                  <a:pt x="115" y="135"/>
                  <a:pt x="115" y="135"/>
                </a:cubicBezTo>
                <a:cubicBezTo>
                  <a:pt x="119" y="134"/>
                  <a:pt x="122" y="134"/>
                  <a:pt x="125" y="136"/>
                </a:cubicBezTo>
                <a:cubicBezTo>
                  <a:pt x="143" y="148"/>
                  <a:pt x="143" y="148"/>
                  <a:pt x="143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4" y="148"/>
                  <a:pt x="144" y="148"/>
                  <a:pt x="144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5" y="148"/>
                </a:cubicBezTo>
                <a:cubicBezTo>
                  <a:pt x="145" y="148"/>
                  <a:pt x="145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6" y="148"/>
                  <a:pt x="146" y="148"/>
                  <a:pt x="146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8"/>
                  <a:pt x="147" y="148"/>
                  <a:pt x="147" y="148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7" y="147"/>
                  <a:pt x="147" y="147"/>
                </a:cubicBezTo>
                <a:cubicBezTo>
                  <a:pt x="147" y="147"/>
                  <a:pt x="148" y="147"/>
                  <a:pt x="148" y="147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8"/>
                  <a:pt x="161" y="118"/>
                </a:cubicBezTo>
                <a:cubicBezTo>
                  <a:pt x="161" y="118"/>
                  <a:pt x="161" y="117"/>
                  <a:pt x="161" y="117"/>
                </a:cubicBezTo>
                <a:close/>
                <a:moveTo>
                  <a:pt x="154" y="119"/>
                </a:moveTo>
                <a:cubicBezTo>
                  <a:pt x="144" y="141"/>
                  <a:pt x="144" y="141"/>
                  <a:pt x="144" y="141"/>
                </a:cubicBezTo>
                <a:cubicBezTo>
                  <a:pt x="133" y="134"/>
                  <a:pt x="133" y="134"/>
                  <a:pt x="133" y="134"/>
                </a:cubicBezTo>
                <a:cubicBezTo>
                  <a:pt x="142" y="113"/>
                  <a:pt x="142" y="113"/>
                  <a:pt x="142" y="113"/>
                </a:cubicBezTo>
                <a:lnTo>
                  <a:pt x="154" y="119"/>
                </a:lnTo>
                <a:close/>
                <a:moveTo>
                  <a:pt x="51" y="51"/>
                </a:moveTo>
                <a:cubicBezTo>
                  <a:pt x="59" y="51"/>
                  <a:pt x="59" y="51"/>
                  <a:pt x="59" y="51"/>
                </a:cubicBezTo>
                <a:cubicBezTo>
                  <a:pt x="63" y="51"/>
                  <a:pt x="66" y="53"/>
                  <a:pt x="66" y="57"/>
                </a:cubicBezTo>
                <a:cubicBezTo>
                  <a:pt x="66" y="60"/>
                  <a:pt x="63" y="63"/>
                  <a:pt x="59" y="63"/>
                </a:cubicBezTo>
                <a:cubicBezTo>
                  <a:pt x="45" y="63"/>
                  <a:pt x="45" y="63"/>
                  <a:pt x="45" y="63"/>
                </a:cubicBezTo>
                <a:cubicBezTo>
                  <a:pt x="43" y="63"/>
                  <a:pt x="42" y="64"/>
                  <a:pt x="42" y="66"/>
                </a:cubicBezTo>
                <a:cubicBezTo>
                  <a:pt x="42" y="68"/>
                  <a:pt x="43" y="69"/>
                  <a:pt x="45" y="69"/>
                </a:cubicBezTo>
                <a:cubicBezTo>
                  <a:pt x="52" y="69"/>
                  <a:pt x="52" y="69"/>
                  <a:pt x="52" y="69"/>
                </a:cubicBezTo>
                <a:cubicBezTo>
                  <a:pt x="52" y="75"/>
                  <a:pt x="52" y="75"/>
                  <a:pt x="52" y="75"/>
                </a:cubicBezTo>
                <a:cubicBezTo>
                  <a:pt x="52" y="76"/>
                  <a:pt x="54" y="78"/>
                  <a:pt x="55" y="78"/>
                </a:cubicBezTo>
                <a:cubicBezTo>
                  <a:pt x="57" y="78"/>
                  <a:pt x="58" y="76"/>
                  <a:pt x="58" y="75"/>
                </a:cubicBezTo>
                <a:cubicBezTo>
                  <a:pt x="58" y="69"/>
                  <a:pt x="58" y="69"/>
                  <a:pt x="58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6" y="69"/>
                  <a:pt x="72" y="63"/>
                  <a:pt x="72" y="57"/>
                </a:cubicBezTo>
                <a:cubicBezTo>
                  <a:pt x="72" y="50"/>
                  <a:pt x="66" y="45"/>
                  <a:pt x="60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48" y="45"/>
                  <a:pt x="45" y="42"/>
                  <a:pt x="45" y="39"/>
                </a:cubicBezTo>
                <a:cubicBezTo>
                  <a:pt x="45" y="35"/>
                  <a:pt x="48" y="32"/>
                  <a:pt x="51" y="32"/>
                </a:cubicBezTo>
                <a:cubicBezTo>
                  <a:pt x="66" y="32"/>
                  <a:pt x="66" y="32"/>
                  <a:pt x="66" y="32"/>
                </a:cubicBezTo>
                <a:cubicBezTo>
                  <a:pt x="68" y="32"/>
                  <a:pt x="69" y="31"/>
                  <a:pt x="69" y="29"/>
                </a:cubicBezTo>
                <a:cubicBezTo>
                  <a:pt x="69" y="28"/>
                  <a:pt x="68" y="27"/>
                  <a:pt x="66" y="27"/>
                </a:cubicBezTo>
                <a:cubicBezTo>
                  <a:pt x="58" y="27"/>
                  <a:pt x="58" y="27"/>
                  <a:pt x="58" y="27"/>
                </a:cubicBezTo>
                <a:cubicBezTo>
                  <a:pt x="58" y="21"/>
                  <a:pt x="58" y="21"/>
                  <a:pt x="58" y="21"/>
                </a:cubicBezTo>
                <a:cubicBezTo>
                  <a:pt x="58" y="19"/>
                  <a:pt x="57" y="18"/>
                  <a:pt x="55" y="18"/>
                </a:cubicBezTo>
                <a:cubicBezTo>
                  <a:pt x="54" y="18"/>
                  <a:pt x="52" y="19"/>
                  <a:pt x="52" y="21"/>
                </a:cubicBezTo>
                <a:cubicBezTo>
                  <a:pt x="52" y="27"/>
                  <a:pt x="52" y="27"/>
                  <a:pt x="52" y="27"/>
                </a:cubicBezTo>
                <a:cubicBezTo>
                  <a:pt x="51" y="27"/>
                  <a:pt x="51" y="27"/>
                  <a:pt x="51" y="27"/>
                </a:cubicBezTo>
                <a:cubicBezTo>
                  <a:pt x="45" y="27"/>
                  <a:pt x="39" y="32"/>
                  <a:pt x="39" y="39"/>
                </a:cubicBezTo>
                <a:cubicBezTo>
                  <a:pt x="39" y="45"/>
                  <a:pt x="45" y="51"/>
                  <a:pt x="51" y="51"/>
                </a:cubicBezTo>
                <a:close/>
                <a:moveTo>
                  <a:pt x="55" y="95"/>
                </a:moveTo>
                <a:cubicBezTo>
                  <a:pt x="82" y="95"/>
                  <a:pt x="103" y="74"/>
                  <a:pt x="103" y="48"/>
                </a:cubicBezTo>
                <a:cubicBezTo>
                  <a:pt x="103" y="21"/>
                  <a:pt x="82" y="0"/>
                  <a:pt x="55" y="0"/>
                </a:cubicBezTo>
                <a:cubicBezTo>
                  <a:pt x="29" y="0"/>
                  <a:pt x="8" y="21"/>
                  <a:pt x="8" y="48"/>
                </a:cubicBezTo>
                <a:cubicBezTo>
                  <a:pt x="8" y="74"/>
                  <a:pt x="29" y="95"/>
                  <a:pt x="55" y="95"/>
                </a:cubicBezTo>
                <a:close/>
                <a:moveTo>
                  <a:pt x="55" y="6"/>
                </a:moveTo>
                <a:cubicBezTo>
                  <a:pt x="78" y="6"/>
                  <a:pt x="97" y="25"/>
                  <a:pt x="97" y="48"/>
                </a:cubicBezTo>
                <a:cubicBezTo>
                  <a:pt x="97" y="71"/>
                  <a:pt x="78" y="89"/>
                  <a:pt x="55" y="89"/>
                </a:cubicBezTo>
                <a:cubicBezTo>
                  <a:pt x="32" y="89"/>
                  <a:pt x="14" y="71"/>
                  <a:pt x="14" y="48"/>
                </a:cubicBezTo>
                <a:cubicBezTo>
                  <a:pt x="14" y="25"/>
                  <a:pt x="32" y="6"/>
                  <a:pt x="55" y="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8" name="Freeform 37"/>
          <p:cNvSpPr>
            <a:spLocks noEditPoints="1"/>
          </p:cNvSpPr>
          <p:nvPr userDrawn="1"/>
        </p:nvSpPr>
        <p:spPr bwMode="auto">
          <a:xfrm>
            <a:off x="6438341" y="2401712"/>
            <a:ext cx="450850" cy="392112"/>
          </a:xfrm>
          <a:custGeom>
            <a:avLst/>
            <a:gdLst>
              <a:gd name="T0" fmla="*/ 220020 w 160"/>
              <a:gd name="T1" fmla="*/ 17056 h 138"/>
              <a:gd name="T2" fmla="*/ 327209 w 160"/>
              <a:gd name="T3" fmla="*/ 68223 h 138"/>
              <a:gd name="T4" fmla="*/ 327209 w 160"/>
              <a:gd name="T5" fmla="*/ 85279 h 138"/>
              <a:gd name="T6" fmla="*/ 366700 w 160"/>
              <a:gd name="T7" fmla="*/ 82436 h 138"/>
              <a:gd name="T8" fmla="*/ 375162 w 160"/>
              <a:gd name="T9" fmla="*/ 36954 h 138"/>
              <a:gd name="T10" fmla="*/ 358238 w 160"/>
              <a:gd name="T11" fmla="*/ 36954 h 138"/>
              <a:gd name="T12" fmla="*/ 220020 w 160"/>
              <a:gd name="T13" fmla="*/ 0 h 138"/>
              <a:gd name="T14" fmla="*/ 84623 w 160"/>
              <a:gd name="T15" fmla="*/ 71066 h 138"/>
              <a:gd name="T16" fmla="*/ 87444 w 160"/>
              <a:gd name="T17" fmla="*/ 358172 h 138"/>
              <a:gd name="T18" fmla="*/ 222841 w 160"/>
              <a:gd name="T19" fmla="*/ 392284 h 138"/>
              <a:gd name="T20" fmla="*/ 361058 w 160"/>
              <a:gd name="T21" fmla="*/ 332589 h 138"/>
              <a:gd name="T22" fmla="*/ 349775 w 160"/>
              <a:gd name="T23" fmla="*/ 321218 h 138"/>
              <a:gd name="T24" fmla="*/ 98727 w 160"/>
              <a:gd name="T25" fmla="*/ 326903 h 138"/>
              <a:gd name="T26" fmla="*/ 126935 w 160"/>
              <a:gd name="T27" fmla="*/ 318375 h 138"/>
              <a:gd name="T28" fmla="*/ 118472 w 160"/>
              <a:gd name="T29" fmla="*/ 309848 h 138"/>
              <a:gd name="T30" fmla="*/ 73340 w 160"/>
              <a:gd name="T31" fmla="*/ 312690 h 138"/>
              <a:gd name="T32" fmla="*/ 70519 w 160"/>
              <a:gd name="T33" fmla="*/ 358172 h 138"/>
              <a:gd name="T34" fmla="*/ 78982 w 160"/>
              <a:gd name="T35" fmla="*/ 366700 h 138"/>
              <a:gd name="T36" fmla="*/ 70519 w 160"/>
              <a:gd name="T37" fmla="*/ 193299 h 138"/>
              <a:gd name="T38" fmla="*/ 64878 w 160"/>
              <a:gd name="T39" fmla="*/ 179086 h 138"/>
              <a:gd name="T40" fmla="*/ 84623 w 160"/>
              <a:gd name="T41" fmla="*/ 125076 h 138"/>
              <a:gd name="T42" fmla="*/ 115652 w 160"/>
              <a:gd name="T43" fmla="*/ 144975 h 138"/>
              <a:gd name="T44" fmla="*/ 112831 w 160"/>
              <a:gd name="T45" fmla="*/ 184771 h 138"/>
              <a:gd name="T46" fmla="*/ 107189 w 160"/>
              <a:gd name="T47" fmla="*/ 224568 h 138"/>
              <a:gd name="T48" fmla="*/ 157963 w 160"/>
              <a:gd name="T49" fmla="*/ 264365 h 138"/>
              <a:gd name="T50" fmla="*/ 160784 w 160"/>
              <a:gd name="T51" fmla="*/ 292792 h 138"/>
              <a:gd name="T52" fmla="*/ 177708 w 160"/>
              <a:gd name="T53" fmla="*/ 292792 h 138"/>
              <a:gd name="T54" fmla="*/ 169246 w 160"/>
              <a:gd name="T55" fmla="*/ 250152 h 138"/>
              <a:gd name="T56" fmla="*/ 124114 w 160"/>
              <a:gd name="T57" fmla="*/ 196142 h 138"/>
              <a:gd name="T58" fmla="*/ 132576 w 160"/>
              <a:gd name="T59" fmla="*/ 144975 h 138"/>
              <a:gd name="T60" fmla="*/ 84623 w 160"/>
              <a:gd name="T61" fmla="*/ 108020 h 138"/>
              <a:gd name="T62" fmla="*/ 47953 w 160"/>
              <a:gd name="T63" fmla="*/ 179086 h 138"/>
              <a:gd name="T64" fmla="*/ 53595 w 160"/>
              <a:gd name="T65" fmla="*/ 221726 h 138"/>
              <a:gd name="T66" fmla="*/ 0 w 160"/>
              <a:gd name="T67" fmla="*/ 270051 h 138"/>
              <a:gd name="T68" fmla="*/ 8462 w 160"/>
              <a:gd name="T69" fmla="*/ 301320 h 138"/>
              <a:gd name="T70" fmla="*/ 16925 w 160"/>
              <a:gd name="T71" fmla="*/ 270051 h 138"/>
              <a:gd name="T72" fmla="*/ 64878 w 160"/>
              <a:gd name="T73" fmla="*/ 233096 h 138"/>
              <a:gd name="T74" fmla="*/ 70519 w 160"/>
              <a:gd name="T75" fmla="*/ 193299 h 138"/>
              <a:gd name="T76" fmla="*/ 442861 w 160"/>
              <a:gd name="T77" fmla="*/ 301320 h 138"/>
              <a:gd name="T78" fmla="*/ 451323 w 160"/>
              <a:gd name="T79" fmla="*/ 270051 h 138"/>
              <a:gd name="T80" fmla="*/ 397728 w 160"/>
              <a:gd name="T81" fmla="*/ 221726 h 138"/>
              <a:gd name="T82" fmla="*/ 403370 w 160"/>
              <a:gd name="T83" fmla="*/ 179086 h 138"/>
              <a:gd name="T84" fmla="*/ 366700 w 160"/>
              <a:gd name="T85" fmla="*/ 108020 h 138"/>
              <a:gd name="T86" fmla="*/ 318747 w 160"/>
              <a:gd name="T87" fmla="*/ 144975 h 138"/>
              <a:gd name="T88" fmla="*/ 327209 w 160"/>
              <a:gd name="T89" fmla="*/ 196142 h 138"/>
              <a:gd name="T90" fmla="*/ 282077 w 160"/>
              <a:gd name="T91" fmla="*/ 250152 h 138"/>
              <a:gd name="T92" fmla="*/ 273615 w 160"/>
              <a:gd name="T93" fmla="*/ 292792 h 138"/>
              <a:gd name="T94" fmla="*/ 290539 w 160"/>
              <a:gd name="T95" fmla="*/ 292792 h 138"/>
              <a:gd name="T96" fmla="*/ 293360 w 160"/>
              <a:gd name="T97" fmla="*/ 264365 h 138"/>
              <a:gd name="T98" fmla="*/ 344134 w 160"/>
              <a:gd name="T99" fmla="*/ 224568 h 138"/>
              <a:gd name="T100" fmla="*/ 338492 w 160"/>
              <a:gd name="T101" fmla="*/ 184771 h 138"/>
              <a:gd name="T102" fmla="*/ 335671 w 160"/>
              <a:gd name="T103" fmla="*/ 144975 h 138"/>
              <a:gd name="T104" fmla="*/ 366700 w 160"/>
              <a:gd name="T105" fmla="*/ 125076 h 138"/>
              <a:gd name="T106" fmla="*/ 386445 w 160"/>
              <a:gd name="T107" fmla="*/ 179086 h 138"/>
              <a:gd name="T108" fmla="*/ 380804 w 160"/>
              <a:gd name="T109" fmla="*/ 193299 h 138"/>
              <a:gd name="T110" fmla="*/ 386445 w 160"/>
              <a:gd name="T111" fmla="*/ 233096 h 138"/>
              <a:gd name="T112" fmla="*/ 434398 w 160"/>
              <a:gd name="T113" fmla="*/ 270051 h 138"/>
              <a:gd name="T114" fmla="*/ 442861 w 160"/>
              <a:gd name="T115" fmla="*/ 301320 h 138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38">
                <a:moveTo>
                  <a:pt x="34" y="25"/>
                </a:moveTo>
                <a:cubicBezTo>
                  <a:pt x="46" y="13"/>
                  <a:pt x="61" y="6"/>
                  <a:pt x="78" y="6"/>
                </a:cubicBezTo>
                <a:cubicBezTo>
                  <a:pt x="95" y="6"/>
                  <a:pt x="111" y="12"/>
                  <a:pt x="123" y="24"/>
                </a:cubicBezTo>
                <a:cubicBezTo>
                  <a:pt x="116" y="24"/>
                  <a:pt x="116" y="24"/>
                  <a:pt x="116" y="24"/>
                </a:cubicBezTo>
                <a:cubicBezTo>
                  <a:pt x="114" y="24"/>
                  <a:pt x="113" y="25"/>
                  <a:pt x="113" y="27"/>
                </a:cubicBezTo>
                <a:cubicBezTo>
                  <a:pt x="113" y="28"/>
                  <a:pt x="114" y="30"/>
                  <a:pt x="116" y="30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30" y="29"/>
                  <a:pt x="130" y="29"/>
                  <a:pt x="130" y="29"/>
                </a:cubicBezTo>
                <a:cubicBezTo>
                  <a:pt x="132" y="29"/>
                  <a:pt x="133" y="28"/>
                  <a:pt x="133" y="26"/>
                </a:cubicBezTo>
                <a:cubicBezTo>
                  <a:pt x="133" y="13"/>
                  <a:pt x="133" y="13"/>
                  <a:pt x="133" y="13"/>
                </a:cubicBezTo>
                <a:cubicBezTo>
                  <a:pt x="133" y="11"/>
                  <a:pt x="131" y="10"/>
                  <a:pt x="130" y="10"/>
                </a:cubicBezTo>
                <a:cubicBezTo>
                  <a:pt x="128" y="10"/>
                  <a:pt x="127" y="11"/>
                  <a:pt x="127" y="13"/>
                </a:cubicBezTo>
                <a:cubicBezTo>
                  <a:pt x="127" y="19"/>
                  <a:pt x="127" y="19"/>
                  <a:pt x="127" y="19"/>
                </a:cubicBezTo>
                <a:cubicBezTo>
                  <a:pt x="114" y="7"/>
                  <a:pt x="96" y="0"/>
                  <a:pt x="78" y="0"/>
                </a:cubicBezTo>
                <a:cubicBezTo>
                  <a:pt x="60" y="0"/>
                  <a:pt x="42" y="8"/>
                  <a:pt x="30" y="21"/>
                </a:cubicBezTo>
                <a:cubicBezTo>
                  <a:pt x="28" y="22"/>
                  <a:pt x="28" y="24"/>
                  <a:pt x="30" y="25"/>
                </a:cubicBezTo>
                <a:cubicBezTo>
                  <a:pt x="31" y="26"/>
                  <a:pt x="33" y="26"/>
                  <a:pt x="34" y="25"/>
                </a:cubicBezTo>
                <a:close/>
                <a:moveTo>
                  <a:pt x="31" y="126"/>
                </a:moveTo>
                <a:cubicBezTo>
                  <a:pt x="31" y="119"/>
                  <a:pt x="31" y="119"/>
                  <a:pt x="31" y="119"/>
                </a:cubicBezTo>
                <a:cubicBezTo>
                  <a:pt x="44" y="131"/>
                  <a:pt x="61" y="138"/>
                  <a:pt x="79" y="138"/>
                </a:cubicBezTo>
                <a:cubicBezTo>
                  <a:pt x="79" y="138"/>
                  <a:pt x="79" y="138"/>
                  <a:pt x="80" y="138"/>
                </a:cubicBezTo>
                <a:cubicBezTo>
                  <a:pt x="98" y="138"/>
                  <a:pt x="115" y="131"/>
                  <a:pt x="128" y="117"/>
                </a:cubicBezTo>
                <a:cubicBezTo>
                  <a:pt x="130" y="116"/>
                  <a:pt x="129" y="114"/>
                  <a:pt x="128" y="113"/>
                </a:cubicBezTo>
                <a:cubicBezTo>
                  <a:pt x="127" y="112"/>
                  <a:pt x="125" y="112"/>
                  <a:pt x="124" y="113"/>
                </a:cubicBezTo>
                <a:cubicBezTo>
                  <a:pt x="112" y="125"/>
                  <a:pt x="97" y="132"/>
                  <a:pt x="80" y="132"/>
                </a:cubicBezTo>
                <a:cubicBezTo>
                  <a:pt x="63" y="133"/>
                  <a:pt x="47" y="126"/>
                  <a:pt x="35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3" y="115"/>
                  <a:pt x="45" y="113"/>
                  <a:pt x="45" y="112"/>
                </a:cubicBezTo>
                <a:cubicBezTo>
                  <a:pt x="45" y="110"/>
                  <a:pt x="43" y="109"/>
                  <a:pt x="42" y="109"/>
                </a:cubicBezTo>
                <a:cubicBezTo>
                  <a:pt x="42" y="109"/>
                  <a:pt x="42" y="109"/>
                  <a:pt x="42" y="109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7" y="109"/>
                  <a:pt x="26" y="109"/>
                  <a:pt x="26" y="110"/>
                </a:cubicBezTo>
                <a:cubicBezTo>
                  <a:pt x="25" y="110"/>
                  <a:pt x="25" y="111"/>
                  <a:pt x="25" y="112"/>
                </a:cubicBezTo>
                <a:cubicBezTo>
                  <a:pt x="25" y="126"/>
                  <a:pt x="25" y="126"/>
                  <a:pt x="25" y="126"/>
                </a:cubicBezTo>
                <a:cubicBezTo>
                  <a:pt x="25" y="127"/>
                  <a:pt x="26" y="129"/>
                  <a:pt x="28" y="129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30" y="129"/>
                  <a:pt x="31" y="127"/>
                  <a:pt x="31" y="126"/>
                </a:cubicBezTo>
                <a:close/>
                <a:moveTo>
                  <a:pt x="25" y="68"/>
                </a:moveTo>
                <a:cubicBezTo>
                  <a:pt x="25" y="67"/>
                  <a:pt x="25" y="66"/>
                  <a:pt x="24" y="65"/>
                </a:cubicBezTo>
                <a:cubicBezTo>
                  <a:pt x="23" y="65"/>
                  <a:pt x="23" y="64"/>
                  <a:pt x="23" y="63"/>
                </a:cubicBezTo>
                <a:cubicBezTo>
                  <a:pt x="23" y="51"/>
                  <a:pt x="23" y="51"/>
                  <a:pt x="23" y="51"/>
                </a:cubicBezTo>
                <a:cubicBezTo>
                  <a:pt x="23" y="47"/>
                  <a:pt x="26" y="44"/>
                  <a:pt x="30" y="44"/>
                </a:cubicBezTo>
                <a:cubicBezTo>
                  <a:pt x="33" y="44"/>
                  <a:pt x="33" y="44"/>
                  <a:pt x="33" y="44"/>
                </a:cubicBezTo>
                <a:cubicBezTo>
                  <a:pt x="37" y="44"/>
                  <a:pt x="41" y="47"/>
                  <a:pt x="41" y="51"/>
                </a:cubicBezTo>
                <a:cubicBezTo>
                  <a:pt x="41" y="63"/>
                  <a:pt x="41" y="63"/>
                  <a:pt x="41" y="63"/>
                </a:cubicBezTo>
                <a:cubicBezTo>
                  <a:pt x="41" y="64"/>
                  <a:pt x="40" y="65"/>
                  <a:pt x="40" y="65"/>
                </a:cubicBezTo>
                <a:cubicBezTo>
                  <a:pt x="39" y="66"/>
                  <a:pt x="38" y="67"/>
                  <a:pt x="38" y="68"/>
                </a:cubicBezTo>
                <a:cubicBezTo>
                  <a:pt x="38" y="79"/>
                  <a:pt x="38" y="79"/>
                  <a:pt x="38" y="79"/>
                </a:cubicBezTo>
                <a:cubicBezTo>
                  <a:pt x="38" y="80"/>
                  <a:pt x="39" y="82"/>
                  <a:pt x="40" y="82"/>
                </a:cubicBezTo>
                <a:cubicBezTo>
                  <a:pt x="42" y="83"/>
                  <a:pt x="49" y="87"/>
                  <a:pt x="56" y="93"/>
                </a:cubicBezTo>
                <a:cubicBezTo>
                  <a:pt x="57" y="93"/>
                  <a:pt x="57" y="94"/>
                  <a:pt x="57" y="95"/>
                </a:cubicBezTo>
                <a:cubicBezTo>
                  <a:pt x="57" y="103"/>
                  <a:pt x="57" y="103"/>
                  <a:pt x="57" y="103"/>
                </a:cubicBezTo>
                <a:cubicBezTo>
                  <a:pt x="57" y="104"/>
                  <a:pt x="59" y="106"/>
                  <a:pt x="60" y="106"/>
                </a:cubicBezTo>
                <a:cubicBezTo>
                  <a:pt x="62" y="106"/>
                  <a:pt x="63" y="104"/>
                  <a:pt x="63" y="103"/>
                </a:cubicBezTo>
                <a:cubicBezTo>
                  <a:pt x="63" y="95"/>
                  <a:pt x="63" y="95"/>
                  <a:pt x="63" y="95"/>
                </a:cubicBezTo>
                <a:cubicBezTo>
                  <a:pt x="63" y="92"/>
                  <a:pt x="62" y="90"/>
                  <a:pt x="60" y="88"/>
                </a:cubicBezTo>
                <a:cubicBezTo>
                  <a:pt x="54" y="83"/>
                  <a:pt x="47" y="79"/>
                  <a:pt x="44" y="78"/>
                </a:cubicBezTo>
                <a:cubicBezTo>
                  <a:pt x="44" y="69"/>
                  <a:pt x="44" y="69"/>
                  <a:pt x="44" y="69"/>
                </a:cubicBezTo>
                <a:cubicBezTo>
                  <a:pt x="46" y="67"/>
                  <a:pt x="47" y="65"/>
                  <a:pt x="47" y="63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44"/>
                  <a:pt x="40" y="38"/>
                  <a:pt x="33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23" y="38"/>
                  <a:pt x="17" y="44"/>
                  <a:pt x="17" y="51"/>
                </a:cubicBezTo>
                <a:cubicBezTo>
                  <a:pt x="17" y="63"/>
                  <a:pt x="17" y="63"/>
                  <a:pt x="17" y="63"/>
                </a:cubicBezTo>
                <a:cubicBezTo>
                  <a:pt x="17" y="65"/>
                  <a:pt x="18" y="67"/>
                  <a:pt x="19" y="69"/>
                </a:cubicBezTo>
                <a:cubicBezTo>
                  <a:pt x="19" y="78"/>
                  <a:pt x="19" y="78"/>
                  <a:pt x="19" y="78"/>
                </a:cubicBezTo>
                <a:cubicBezTo>
                  <a:pt x="16" y="79"/>
                  <a:pt x="9" y="83"/>
                  <a:pt x="3" y="88"/>
                </a:cubicBezTo>
                <a:cubicBezTo>
                  <a:pt x="1" y="90"/>
                  <a:pt x="0" y="92"/>
                  <a:pt x="0" y="95"/>
                </a:cubicBezTo>
                <a:cubicBezTo>
                  <a:pt x="0" y="103"/>
                  <a:pt x="0" y="103"/>
                  <a:pt x="0" y="103"/>
                </a:cubicBezTo>
                <a:cubicBezTo>
                  <a:pt x="0" y="104"/>
                  <a:pt x="1" y="106"/>
                  <a:pt x="3" y="106"/>
                </a:cubicBezTo>
                <a:cubicBezTo>
                  <a:pt x="5" y="106"/>
                  <a:pt x="6" y="104"/>
                  <a:pt x="6" y="103"/>
                </a:cubicBezTo>
                <a:cubicBezTo>
                  <a:pt x="6" y="95"/>
                  <a:pt x="6" y="95"/>
                  <a:pt x="6" y="95"/>
                </a:cubicBezTo>
                <a:cubicBezTo>
                  <a:pt x="6" y="94"/>
                  <a:pt x="6" y="93"/>
                  <a:pt x="7" y="93"/>
                </a:cubicBezTo>
                <a:cubicBezTo>
                  <a:pt x="14" y="87"/>
                  <a:pt x="22" y="83"/>
                  <a:pt x="23" y="82"/>
                </a:cubicBezTo>
                <a:cubicBezTo>
                  <a:pt x="24" y="82"/>
                  <a:pt x="25" y="80"/>
                  <a:pt x="25" y="79"/>
                </a:cubicBezTo>
                <a:cubicBezTo>
                  <a:pt x="25" y="68"/>
                  <a:pt x="25" y="68"/>
                  <a:pt x="25" y="68"/>
                </a:cubicBezTo>
                <a:cubicBezTo>
                  <a:pt x="25" y="68"/>
                  <a:pt x="25" y="68"/>
                  <a:pt x="25" y="68"/>
                </a:cubicBezTo>
                <a:close/>
                <a:moveTo>
                  <a:pt x="157" y="106"/>
                </a:moveTo>
                <a:cubicBezTo>
                  <a:pt x="159" y="106"/>
                  <a:pt x="160" y="104"/>
                  <a:pt x="160" y="103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0" y="92"/>
                  <a:pt x="159" y="90"/>
                  <a:pt x="157" y="88"/>
                </a:cubicBezTo>
                <a:cubicBezTo>
                  <a:pt x="151" y="83"/>
                  <a:pt x="144" y="79"/>
                  <a:pt x="141" y="78"/>
                </a:cubicBezTo>
                <a:cubicBezTo>
                  <a:pt x="141" y="69"/>
                  <a:pt x="141" y="69"/>
                  <a:pt x="141" y="69"/>
                </a:cubicBezTo>
                <a:cubicBezTo>
                  <a:pt x="142" y="67"/>
                  <a:pt x="143" y="65"/>
                  <a:pt x="143" y="63"/>
                </a:cubicBezTo>
                <a:cubicBezTo>
                  <a:pt x="143" y="51"/>
                  <a:pt x="143" y="51"/>
                  <a:pt x="143" y="51"/>
                </a:cubicBezTo>
                <a:cubicBezTo>
                  <a:pt x="143" y="44"/>
                  <a:pt x="137" y="38"/>
                  <a:pt x="130" y="38"/>
                </a:cubicBezTo>
                <a:cubicBezTo>
                  <a:pt x="127" y="38"/>
                  <a:pt x="127" y="38"/>
                  <a:pt x="127" y="38"/>
                </a:cubicBezTo>
                <a:cubicBezTo>
                  <a:pt x="119" y="38"/>
                  <a:pt x="113" y="44"/>
                  <a:pt x="113" y="51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13" y="65"/>
                  <a:pt x="114" y="67"/>
                  <a:pt x="116" y="69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3" y="79"/>
                  <a:pt x="106" y="83"/>
                  <a:pt x="100" y="88"/>
                </a:cubicBezTo>
                <a:cubicBezTo>
                  <a:pt x="98" y="90"/>
                  <a:pt x="97" y="92"/>
                  <a:pt x="97" y="95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97" y="104"/>
                  <a:pt x="98" y="106"/>
                  <a:pt x="100" y="106"/>
                </a:cubicBezTo>
                <a:cubicBezTo>
                  <a:pt x="101" y="106"/>
                  <a:pt x="103" y="104"/>
                  <a:pt x="103" y="103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3" y="94"/>
                  <a:pt x="103" y="93"/>
                  <a:pt x="104" y="93"/>
                </a:cubicBezTo>
                <a:cubicBezTo>
                  <a:pt x="111" y="87"/>
                  <a:pt x="118" y="83"/>
                  <a:pt x="120" y="82"/>
                </a:cubicBezTo>
                <a:cubicBezTo>
                  <a:pt x="121" y="82"/>
                  <a:pt x="122" y="80"/>
                  <a:pt x="122" y="79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2" y="67"/>
                  <a:pt x="121" y="66"/>
                  <a:pt x="120" y="65"/>
                </a:cubicBezTo>
                <a:cubicBezTo>
                  <a:pt x="120" y="65"/>
                  <a:pt x="119" y="64"/>
                  <a:pt x="119" y="63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19" y="47"/>
                  <a:pt x="123" y="44"/>
                  <a:pt x="127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4" y="44"/>
                  <a:pt x="137" y="47"/>
                  <a:pt x="137" y="51"/>
                </a:cubicBezTo>
                <a:cubicBezTo>
                  <a:pt x="137" y="63"/>
                  <a:pt x="137" y="63"/>
                  <a:pt x="137" y="63"/>
                </a:cubicBezTo>
                <a:cubicBezTo>
                  <a:pt x="137" y="64"/>
                  <a:pt x="137" y="65"/>
                  <a:pt x="136" y="65"/>
                </a:cubicBezTo>
                <a:cubicBezTo>
                  <a:pt x="135" y="66"/>
                  <a:pt x="135" y="67"/>
                  <a:pt x="135" y="68"/>
                </a:cubicBezTo>
                <a:cubicBezTo>
                  <a:pt x="135" y="79"/>
                  <a:pt x="135" y="79"/>
                  <a:pt x="135" y="79"/>
                </a:cubicBezTo>
                <a:cubicBezTo>
                  <a:pt x="135" y="80"/>
                  <a:pt x="136" y="82"/>
                  <a:pt x="137" y="82"/>
                </a:cubicBezTo>
                <a:cubicBezTo>
                  <a:pt x="138" y="83"/>
                  <a:pt x="146" y="87"/>
                  <a:pt x="153" y="93"/>
                </a:cubicBezTo>
                <a:cubicBezTo>
                  <a:pt x="154" y="93"/>
                  <a:pt x="154" y="94"/>
                  <a:pt x="154" y="95"/>
                </a:cubicBezTo>
                <a:cubicBezTo>
                  <a:pt x="154" y="103"/>
                  <a:pt x="154" y="103"/>
                  <a:pt x="154" y="103"/>
                </a:cubicBezTo>
                <a:cubicBezTo>
                  <a:pt x="154" y="104"/>
                  <a:pt x="155" y="106"/>
                  <a:pt x="157" y="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9" name="Freeform 38"/>
          <p:cNvSpPr>
            <a:spLocks noEditPoints="1"/>
          </p:cNvSpPr>
          <p:nvPr userDrawn="1"/>
        </p:nvSpPr>
        <p:spPr bwMode="auto">
          <a:xfrm>
            <a:off x="6513048" y="3235459"/>
            <a:ext cx="411162" cy="455612"/>
          </a:xfrm>
          <a:custGeom>
            <a:avLst/>
            <a:gdLst>
              <a:gd name="T0" fmla="*/ 81828 w 146"/>
              <a:gd name="T1" fmla="*/ 446723 h 160"/>
              <a:gd name="T2" fmla="*/ 87472 w 146"/>
              <a:gd name="T3" fmla="*/ 395506 h 160"/>
              <a:gd name="T4" fmla="*/ 169300 w 146"/>
              <a:gd name="T5" fmla="*/ 335754 h 160"/>
              <a:gd name="T6" fmla="*/ 166478 w 146"/>
              <a:gd name="T7" fmla="*/ 276001 h 160"/>
              <a:gd name="T8" fmla="*/ 158013 w 146"/>
              <a:gd name="T9" fmla="*/ 204867 h 160"/>
              <a:gd name="T10" fmla="*/ 211625 w 146"/>
              <a:gd name="T11" fmla="*/ 165031 h 160"/>
              <a:gd name="T12" fmla="*/ 253950 w 146"/>
              <a:gd name="T13" fmla="*/ 261774 h 160"/>
              <a:gd name="T14" fmla="*/ 242663 w 146"/>
              <a:gd name="T15" fmla="*/ 281692 h 160"/>
              <a:gd name="T16" fmla="*/ 248306 w 146"/>
              <a:gd name="T17" fmla="*/ 344290 h 160"/>
              <a:gd name="T18" fmla="*/ 330135 w 146"/>
              <a:gd name="T19" fmla="*/ 409733 h 160"/>
              <a:gd name="T20" fmla="*/ 338600 w 146"/>
              <a:gd name="T21" fmla="*/ 455259 h 160"/>
              <a:gd name="T22" fmla="*/ 347065 w 146"/>
              <a:gd name="T23" fmla="*/ 409733 h 160"/>
              <a:gd name="T24" fmla="*/ 259593 w 146"/>
              <a:gd name="T25" fmla="*/ 332908 h 160"/>
              <a:gd name="T26" fmla="*/ 270880 w 146"/>
              <a:gd name="T27" fmla="*/ 261774 h 160"/>
              <a:gd name="T28" fmla="*/ 211625 w 146"/>
              <a:gd name="T29" fmla="*/ 147959 h 160"/>
              <a:gd name="T30" fmla="*/ 141083 w 146"/>
              <a:gd name="T31" fmla="*/ 204867 h 160"/>
              <a:gd name="T32" fmla="*/ 152370 w 146"/>
              <a:gd name="T33" fmla="*/ 287382 h 160"/>
              <a:gd name="T34" fmla="*/ 76185 w 146"/>
              <a:gd name="T35" fmla="*/ 381279 h 160"/>
              <a:gd name="T36" fmla="*/ 64898 w 146"/>
              <a:gd name="T37" fmla="*/ 446723 h 160"/>
              <a:gd name="T38" fmla="*/ 205982 w 146"/>
              <a:gd name="T39" fmla="*/ 116660 h 160"/>
              <a:gd name="T40" fmla="*/ 214446 w 146"/>
              <a:gd name="T41" fmla="*/ 28454 h 160"/>
              <a:gd name="T42" fmla="*/ 234198 w 146"/>
              <a:gd name="T43" fmla="*/ 45526 h 160"/>
              <a:gd name="T44" fmla="*/ 239841 w 146"/>
              <a:gd name="T45" fmla="*/ 31299 h 160"/>
              <a:gd name="T46" fmla="*/ 200338 w 146"/>
              <a:gd name="T47" fmla="*/ 2845 h 160"/>
              <a:gd name="T48" fmla="*/ 169300 w 146"/>
              <a:gd name="T49" fmla="*/ 45526 h 160"/>
              <a:gd name="T50" fmla="*/ 197517 w 146"/>
              <a:gd name="T51" fmla="*/ 28454 h 160"/>
              <a:gd name="T52" fmla="*/ 205982 w 146"/>
              <a:gd name="T53" fmla="*/ 116660 h 160"/>
              <a:gd name="T54" fmla="*/ 107223 w 146"/>
              <a:gd name="T55" fmla="*/ 199176 h 160"/>
              <a:gd name="T56" fmla="*/ 45147 w 146"/>
              <a:gd name="T57" fmla="*/ 182104 h 160"/>
              <a:gd name="T58" fmla="*/ 31038 w 146"/>
              <a:gd name="T59" fmla="*/ 170722 h 160"/>
              <a:gd name="T60" fmla="*/ 0 w 146"/>
              <a:gd name="T61" fmla="*/ 207712 h 160"/>
              <a:gd name="T62" fmla="*/ 31038 w 146"/>
              <a:gd name="T63" fmla="*/ 241856 h 160"/>
              <a:gd name="T64" fmla="*/ 45147 w 146"/>
              <a:gd name="T65" fmla="*/ 241856 h 160"/>
              <a:gd name="T66" fmla="*/ 28217 w 146"/>
              <a:gd name="T67" fmla="*/ 216248 h 160"/>
              <a:gd name="T68" fmla="*/ 115688 w 146"/>
              <a:gd name="T69" fmla="*/ 207712 h 160"/>
              <a:gd name="T70" fmla="*/ 301918 w 146"/>
              <a:gd name="T71" fmla="*/ 216248 h 160"/>
              <a:gd name="T72" fmla="*/ 366816 w 146"/>
              <a:gd name="T73" fmla="*/ 230475 h 160"/>
              <a:gd name="T74" fmla="*/ 372460 w 146"/>
              <a:gd name="T75" fmla="*/ 244702 h 160"/>
              <a:gd name="T76" fmla="*/ 409141 w 146"/>
              <a:gd name="T77" fmla="*/ 213403 h 160"/>
              <a:gd name="T78" fmla="*/ 409141 w 146"/>
              <a:gd name="T79" fmla="*/ 202021 h 160"/>
              <a:gd name="T80" fmla="*/ 366816 w 146"/>
              <a:gd name="T81" fmla="*/ 170722 h 160"/>
              <a:gd name="T82" fmla="*/ 380925 w 146"/>
              <a:gd name="T83" fmla="*/ 199176 h 160"/>
              <a:gd name="T84" fmla="*/ 293453 w 146"/>
              <a:gd name="T85" fmla="*/ 207712 h 160"/>
              <a:gd name="T86" fmla="*/ 107223 w 146"/>
              <a:gd name="T87" fmla="*/ 56907 h 160"/>
              <a:gd name="T88" fmla="*/ 56433 w 146"/>
              <a:gd name="T89" fmla="*/ 65443 h 160"/>
              <a:gd name="T90" fmla="*/ 64898 w 146"/>
              <a:gd name="T91" fmla="*/ 116660 h 160"/>
              <a:gd name="T92" fmla="*/ 73363 w 146"/>
              <a:gd name="T93" fmla="*/ 88206 h 160"/>
              <a:gd name="T94" fmla="*/ 135440 w 146"/>
              <a:gd name="T95" fmla="*/ 145114 h 160"/>
              <a:gd name="T96" fmla="*/ 141083 w 146"/>
              <a:gd name="T97" fmla="*/ 130887 h 160"/>
              <a:gd name="T98" fmla="*/ 107223 w 146"/>
              <a:gd name="T99" fmla="*/ 73980 h 160"/>
              <a:gd name="T100" fmla="*/ 268058 w 146"/>
              <a:gd name="T101" fmla="*/ 142268 h 160"/>
              <a:gd name="T102" fmla="*/ 279345 w 146"/>
              <a:gd name="T103" fmla="*/ 142268 h 160"/>
              <a:gd name="T104" fmla="*/ 335778 w 146"/>
              <a:gd name="T105" fmla="*/ 108124 h 160"/>
              <a:gd name="T106" fmla="*/ 352708 w 146"/>
              <a:gd name="T107" fmla="*/ 108124 h 160"/>
              <a:gd name="T108" fmla="*/ 344243 w 146"/>
              <a:gd name="T109" fmla="*/ 56907 h 160"/>
              <a:gd name="T110" fmla="*/ 293453 w 146"/>
              <a:gd name="T111" fmla="*/ 65443 h 160"/>
              <a:gd name="T112" fmla="*/ 324491 w 146"/>
              <a:gd name="T113" fmla="*/ 73980 h 160"/>
              <a:gd name="T114" fmla="*/ 268058 w 146"/>
              <a:gd name="T115" fmla="*/ 142268 h 16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46" h="160">
                <a:moveTo>
                  <a:pt x="26" y="160"/>
                </a:moveTo>
                <a:cubicBezTo>
                  <a:pt x="27" y="160"/>
                  <a:pt x="29" y="159"/>
                  <a:pt x="29" y="157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2"/>
                  <a:pt x="29" y="140"/>
                  <a:pt x="31" y="139"/>
                </a:cubicBezTo>
                <a:cubicBezTo>
                  <a:pt x="43" y="129"/>
                  <a:pt x="56" y="122"/>
                  <a:pt x="58" y="121"/>
                </a:cubicBezTo>
                <a:cubicBezTo>
                  <a:pt x="59" y="121"/>
                  <a:pt x="60" y="119"/>
                  <a:pt x="60" y="118"/>
                </a:cubicBezTo>
                <a:cubicBezTo>
                  <a:pt x="60" y="99"/>
                  <a:pt x="60" y="99"/>
                  <a:pt x="60" y="99"/>
                </a:cubicBezTo>
                <a:cubicBezTo>
                  <a:pt x="60" y="98"/>
                  <a:pt x="60" y="97"/>
                  <a:pt x="59" y="97"/>
                </a:cubicBezTo>
                <a:cubicBezTo>
                  <a:pt x="57" y="96"/>
                  <a:pt x="56" y="94"/>
                  <a:pt x="56" y="92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64"/>
                  <a:pt x="63" y="58"/>
                  <a:pt x="71" y="58"/>
                </a:cubicBezTo>
                <a:cubicBezTo>
                  <a:pt x="75" y="58"/>
                  <a:pt x="75" y="58"/>
                  <a:pt x="75" y="58"/>
                </a:cubicBezTo>
                <a:cubicBezTo>
                  <a:pt x="83" y="58"/>
                  <a:pt x="90" y="64"/>
                  <a:pt x="90" y="72"/>
                </a:cubicBezTo>
                <a:cubicBezTo>
                  <a:pt x="90" y="92"/>
                  <a:pt x="90" y="92"/>
                  <a:pt x="90" y="92"/>
                </a:cubicBezTo>
                <a:cubicBezTo>
                  <a:pt x="90" y="94"/>
                  <a:pt x="89" y="96"/>
                  <a:pt x="87" y="97"/>
                </a:cubicBezTo>
                <a:cubicBezTo>
                  <a:pt x="86" y="97"/>
                  <a:pt x="86" y="98"/>
                  <a:pt x="86" y="99"/>
                </a:cubicBezTo>
                <a:cubicBezTo>
                  <a:pt x="86" y="118"/>
                  <a:pt x="86" y="118"/>
                  <a:pt x="86" y="118"/>
                </a:cubicBezTo>
                <a:cubicBezTo>
                  <a:pt x="86" y="119"/>
                  <a:pt x="87" y="121"/>
                  <a:pt x="88" y="121"/>
                </a:cubicBezTo>
                <a:cubicBezTo>
                  <a:pt x="90" y="122"/>
                  <a:pt x="103" y="129"/>
                  <a:pt x="115" y="139"/>
                </a:cubicBezTo>
                <a:cubicBezTo>
                  <a:pt x="117" y="140"/>
                  <a:pt x="117" y="142"/>
                  <a:pt x="117" y="144"/>
                </a:cubicBezTo>
                <a:cubicBezTo>
                  <a:pt x="117" y="157"/>
                  <a:pt x="117" y="157"/>
                  <a:pt x="117" y="157"/>
                </a:cubicBezTo>
                <a:cubicBezTo>
                  <a:pt x="117" y="159"/>
                  <a:pt x="119" y="160"/>
                  <a:pt x="120" y="160"/>
                </a:cubicBezTo>
                <a:cubicBezTo>
                  <a:pt x="122" y="160"/>
                  <a:pt x="123" y="159"/>
                  <a:pt x="123" y="157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23" y="140"/>
                  <a:pt x="122" y="136"/>
                  <a:pt x="119" y="134"/>
                </a:cubicBezTo>
                <a:cubicBezTo>
                  <a:pt x="108" y="125"/>
                  <a:pt x="96" y="119"/>
                  <a:pt x="92" y="117"/>
                </a:cubicBezTo>
                <a:cubicBezTo>
                  <a:pt x="92" y="100"/>
                  <a:pt x="92" y="100"/>
                  <a:pt x="92" y="100"/>
                </a:cubicBezTo>
                <a:cubicBezTo>
                  <a:pt x="94" y="98"/>
                  <a:pt x="96" y="95"/>
                  <a:pt x="96" y="92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61"/>
                  <a:pt x="86" y="52"/>
                  <a:pt x="75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0" y="52"/>
                  <a:pt x="50" y="61"/>
                  <a:pt x="50" y="7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5"/>
                  <a:pt x="52" y="98"/>
                  <a:pt x="54" y="101"/>
                </a:cubicBezTo>
                <a:cubicBezTo>
                  <a:pt x="54" y="117"/>
                  <a:pt x="54" y="117"/>
                  <a:pt x="54" y="117"/>
                </a:cubicBezTo>
                <a:cubicBezTo>
                  <a:pt x="50" y="119"/>
                  <a:pt x="38" y="125"/>
                  <a:pt x="27" y="134"/>
                </a:cubicBezTo>
                <a:cubicBezTo>
                  <a:pt x="24" y="136"/>
                  <a:pt x="23" y="140"/>
                  <a:pt x="23" y="144"/>
                </a:cubicBezTo>
                <a:cubicBezTo>
                  <a:pt x="23" y="157"/>
                  <a:pt x="23" y="157"/>
                  <a:pt x="23" y="157"/>
                </a:cubicBezTo>
                <a:cubicBezTo>
                  <a:pt x="23" y="159"/>
                  <a:pt x="24" y="160"/>
                  <a:pt x="26" y="160"/>
                </a:cubicBezTo>
                <a:close/>
                <a:moveTo>
                  <a:pt x="73" y="41"/>
                </a:moveTo>
                <a:cubicBezTo>
                  <a:pt x="74" y="41"/>
                  <a:pt x="76" y="40"/>
                  <a:pt x="76" y="38"/>
                </a:cubicBezTo>
                <a:cubicBezTo>
                  <a:pt x="76" y="10"/>
                  <a:pt x="76" y="10"/>
                  <a:pt x="76" y="10"/>
                </a:cubicBezTo>
                <a:cubicBezTo>
                  <a:pt x="81" y="16"/>
                  <a:pt x="81" y="16"/>
                  <a:pt x="81" y="16"/>
                </a:cubicBezTo>
                <a:cubicBezTo>
                  <a:pt x="82" y="16"/>
                  <a:pt x="83" y="16"/>
                  <a:pt x="83" y="16"/>
                </a:cubicBezTo>
                <a:cubicBezTo>
                  <a:pt x="84" y="16"/>
                  <a:pt x="85" y="16"/>
                  <a:pt x="85" y="16"/>
                </a:cubicBezTo>
                <a:cubicBezTo>
                  <a:pt x="87" y="14"/>
                  <a:pt x="87" y="13"/>
                  <a:pt x="85" y="11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2" y="0"/>
                  <a:pt x="71" y="1"/>
                </a:cubicBezTo>
                <a:cubicBezTo>
                  <a:pt x="60" y="11"/>
                  <a:pt x="60" y="11"/>
                  <a:pt x="60" y="11"/>
                </a:cubicBezTo>
                <a:cubicBezTo>
                  <a:pt x="59" y="13"/>
                  <a:pt x="59" y="14"/>
                  <a:pt x="60" y="16"/>
                </a:cubicBezTo>
                <a:cubicBezTo>
                  <a:pt x="61" y="17"/>
                  <a:pt x="63" y="17"/>
                  <a:pt x="64" y="16"/>
                </a:cubicBezTo>
                <a:cubicBezTo>
                  <a:pt x="70" y="10"/>
                  <a:pt x="70" y="10"/>
                  <a:pt x="70" y="10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40"/>
                  <a:pt x="71" y="41"/>
                  <a:pt x="73" y="41"/>
                </a:cubicBezTo>
                <a:close/>
                <a:moveTo>
                  <a:pt x="41" y="73"/>
                </a:moveTo>
                <a:cubicBezTo>
                  <a:pt x="41" y="71"/>
                  <a:pt x="40" y="70"/>
                  <a:pt x="38" y="70"/>
                </a:cubicBezTo>
                <a:cubicBezTo>
                  <a:pt x="10" y="70"/>
                  <a:pt x="10" y="70"/>
                  <a:pt x="10" y="70"/>
                </a:cubicBezTo>
                <a:cubicBezTo>
                  <a:pt x="16" y="64"/>
                  <a:pt x="16" y="64"/>
                  <a:pt x="16" y="64"/>
                </a:cubicBezTo>
                <a:cubicBezTo>
                  <a:pt x="17" y="63"/>
                  <a:pt x="17" y="61"/>
                  <a:pt x="16" y="60"/>
                </a:cubicBezTo>
                <a:cubicBezTo>
                  <a:pt x="14" y="59"/>
                  <a:pt x="13" y="59"/>
                  <a:pt x="11" y="60"/>
                </a:cubicBezTo>
                <a:cubicBezTo>
                  <a:pt x="1" y="71"/>
                  <a:pt x="1" y="71"/>
                  <a:pt x="1" y="71"/>
                </a:cubicBezTo>
                <a:cubicBezTo>
                  <a:pt x="0" y="71"/>
                  <a:pt x="0" y="72"/>
                  <a:pt x="0" y="73"/>
                </a:cubicBezTo>
                <a:cubicBezTo>
                  <a:pt x="0" y="74"/>
                  <a:pt x="0" y="74"/>
                  <a:pt x="1" y="75"/>
                </a:cubicBezTo>
                <a:cubicBezTo>
                  <a:pt x="11" y="85"/>
                  <a:pt x="11" y="85"/>
                  <a:pt x="11" y="85"/>
                </a:cubicBezTo>
                <a:cubicBezTo>
                  <a:pt x="12" y="86"/>
                  <a:pt x="13" y="86"/>
                  <a:pt x="14" y="86"/>
                </a:cubicBezTo>
                <a:cubicBezTo>
                  <a:pt x="14" y="86"/>
                  <a:pt x="15" y="86"/>
                  <a:pt x="16" y="85"/>
                </a:cubicBezTo>
                <a:cubicBezTo>
                  <a:pt x="17" y="84"/>
                  <a:pt x="17" y="82"/>
                  <a:pt x="16" y="81"/>
                </a:cubicBezTo>
                <a:cubicBezTo>
                  <a:pt x="10" y="76"/>
                  <a:pt x="10" y="76"/>
                  <a:pt x="10" y="76"/>
                </a:cubicBezTo>
                <a:cubicBezTo>
                  <a:pt x="38" y="76"/>
                  <a:pt x="38" y="76"/>
                  <a:pt x="38" y="76"/>
                </a:cubicBezTo>
                <a:cubicBezTo>
                  <a:pt x="40" y="76"/>
                  <a:pt x="41" y="74"/>
                  <a:pt x="41" y="73"/>
                </a:cubicBezTo>
                <a:close/>
                <a:moveTo>
                  <a:pt x="104" y="73"/>
                </a:moveTo>
                <a:cubicBezTo>
                  <a:pt x="104" y="74"/>
                  <a:pt x="106" y="76"/>
                  <a:pt x="107" y="76"/>
                </a:cubicBezTo>
                <a:cubicBezTo>
                  <a:pt x="135" y="76"/>
                  <a:pt x="135" y="76"/>
                  <a:pt x="135" y="76"/>
                </a:cubicBezTo>
                <a:cubicBezTo>
                  <a:pt x="130" y="81"/>
                  <a:pt x="130" y="81"/>
                  <a:pt x="130" y="81"/>
                </a:cubicBezTo>
                <a:cubicBezTo>
                  <a:pt x="129" y="82"/>
                  <a:pt x="129" y="84"/>
                  <a:pt x="130" y="85"/>
                </a:cubicBezTo>
                <a:cubicBezTo>
                  <a:pt x="131" y="86"/>
                  <a:pt x="131" y="86"/>
                  <a:pt x="132" y="86"/>
                </a:cubicBezTo>
                <a:cubicBezTo>
                  <a:pt x="133" y="86"/>
                  <a:pt x="134" y="86"/>
                  <a:pt x="134" y="85"/>
                </a:cubicBezTo>
                <a:cubicBezTo>
                  <a:pt x="145" y="75"/>
                  <a:pt x="145" y="75"/>
                  <a:pt x="145" y="75"/>
                </a:cubicBezTo>
                <a:cubicBezTo>
                  <a:pt x="145" y="74"/>
                  <a:pt x="146" y="74"/>
                  <a:pt x="146" y="73"/>
                </a:cubicBezTo>
                <a:cubicBezTo>
                  <a:pt x="146" y="72"/>
                  <a:pt x="145" y="71"/>
                  <a:pt x="145" y="71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33" y="59"/>
                  <a:pt x="131" y="59"/>
                  <a:pt x="130" y="60"/>
                </a:cubicBezTo>
                <a:cubicBezTo>
                  <a:pt x="129" y="61"/>
                  <a:pt x="129" y="63"/>
                  <a:pt x="130" y="64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6" y="70"/>
                  <a:pt x="104" y="71"/>
                  <a:pt x="104" y="73"/>
                </a:cubicBezTo>
                <a:close/>
                <a:moveTo>
                  <a:pt x="41" y="23"/>
                </a:moveTo>
                <a:cubicBezTo>
                  <a:pt x="41" y="22"/>
                  <a:pt x="40" y="20"/>
                  <a:pt x="38" y="20"/>
                </a:cubicBez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0" y="22"/>
                  <a:pt x="20" y="23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40"/>
                  <a:pt x="22" y="41"/>
                  <a:pt x="23" y="41"/>
                </a:cubicBezTo>
                <a:cubicBezTo>
                  <a:pt x="25" y="41"/>
                  <a:pt x="26" y="40"/>
                  <a:pt x="26" y="38"/>
                </a:cubicBezTo>
                <a:cubicBezTo>
                  <a:pt x="26" y="31"/>
                  <a:pt x="26" y="31"/>
                  <a:pt x="26" y="31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51"/>
                  <a:pt x="48" y="51"/>
                  <a:pt x="48" y="51"/>
                </a:cubicBezTo>
                <a:cubicBezTo>
                  <a:pt x="49" y="51"/>
                  <a:pt x="50" y="51"/>
                  <a:pt x="50" y="50"/>
                </a:cubicBezTo>
                <a:cubicBezTo>
                  <a:pt x="52" y="49"/>
                  <a:pt x="52" y="47"/>
                  <a:pt x="50" y="46"/>
                </a:cubicBezTo>
                <a:cubicBezTo>
                  <a:pt x="31" y="26"/>
                  <a:pt x="31" y="26"/>
                  <a:pt x="31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40" y="26"/>
                  <a:pt x="41" y="25"/>
                  <a:pt x="41" y="23"/>
                </a:cubicBezTo>
                <a:close/>
                <a:moveTo>
                  <a:pt x="95" y="50"/>
                </a:moveTo>
                <a:cubicBezTo>
                  <a:pt x="96" y="51"/>
                  <a:pt x="96" y="51"/>
                  <a:pt x="97" y="51"/>
                </a:cubicBezTo>
                <a:cubicBezTo>
                  <a:pt x="98" y="51"/>
                  <a:pt x="99" y="51"/>
                  <a:pt x="99" y="50"/>
                </a:cubicBezTo>
                <a:cubicBezTo>
                  <a:pt x="119" y="31"/>
                  <a:pt x="119" y="31"/>
                  <a:pt x="119" y="31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19" y="40"/>
                  <a:pt x="121" y="41"/>
                  <a:pt x="122" y="41"/>
                </a:cubicBezTo>
                <a:cubicBezTo>
                  <a:pt x="124" y="41"/>
                  <a:pt x="125" y="40"/>
                  <a:pt x="125" y="38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5" y="22"/>
                  <a:pt x="124" y="20"/>
                  <a:pt x="122" y="20"/>
                </a:cubicBezTo>
                <a:cubicBezTo>
                  <a:pt x="107" y="20"/>
                  <a:pt x="107" y="20"/>
                  <a:pt x="107" y="20"/>
                </a:cubicBezTo>
                <a:cubicBezTo>
                  <a:pt x="106" y="20"/>
                  <a:pt x="104" y="22"/>
                  <a:pt x="104" y="23"/>
                </a:cubicBezTo>
                <a:cubicBezTo>
                  <a:pt x="104" y="25"/>
                  <a:pt x="106" y="26"/>
                  <a:pt x="107" y="26"/>
                </a:cubicBezTo>
                <a:cubicBezTo>
                  <a:pt x="115" y="26"/>
                  <a:pt x="115" y="26"/>
                  <a:pt x="115" y="26"/>
                </a:cubicBezTo>
                <a:cubicBezTo>
                  <a:pt x="95" y="46"/>
                  <a:pt x="95" y="46"/>
                  <a:pt x="95" y="46"/>
                </a:cubicBezTo>
                <a:cubicBezTo>
                  <a:pt x="94" y="47"/>
                  <a:pt x="94" y="49"/>
                  <a:pt x="95" y="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0" name="Freeform 39"/>
          <p:cNvSpPr>
            <a:spLocks noEditPoints="1"/>
          </p:cNvSpPr>
          <p:nvPr userDrawn="1"/>
        </p:nvSpPr>
        <p:spPr bwMode="auto">
          <a:xfrm>
            <a:off x="8869977" y="3250267"/>
            <a:ext cx="452437" cy="454025"/>
          </a:xfrm>
          <a:custGeom>
            <a:avLst/>
            <a:gdLst>
              <a:gd name="T0" fmla="*/ 234124 w 160"/>
              <a:gd name="T1" fmla="*/ 28454 h 160"/>
              <a:gd name="T2" fmla="*/ 265152 w 160"/>
              <a:gd name="T3" fmla="*/ 48371 h 160"/>
              <a:gd name="T4" fmla="*/ 220020 w 160"/>
              <a:gd name="T5" fmla="*/ 2845 h 160"/>
              <a:gd name="T6" fmla="*/ 197454 w 160"/>
              <a:gd name="T7" fmla="*/ 48371 h 160"/>
              <a:gd name="T8" fmla="*/ 225662 w 160"/>
              <a:gd name="T9" fmla="*/ 91052 h 160"/>
              <a:gd name="T10" fmla="*/ 217199 w 160"/>
              <a:gd name="T11" fmla="*/ 426805 h 160"/>
              <a:gd name="T12" fmla="*/ 186171 w 160"/>
              <a:gd name="T13" fmla="*/ 418269 h 160"/>
              <a:gd name="T14" fmla="*/ 231303 w 160"/>
              <a:gd name="T15" fmla="*/ 452414 h 160"/>
              <a:gd name="T16" fmla="*/ 253869 w 160"/>
              <a:gd name="T17" fmla="*/ 406888 h 160"/>
              <a:gd name="T18" fmla="*/ 225662 w 160"/>
              <a:gd name="T19" fmla="*/ 364207 h 160"/>
              <a:gd name="T20" fmla="*/ 28208 w 160"/>
              <a:gd name="T21" fmla="*/ 219093 h 160"/>
              <a:gd name="T22" fmla="*/ 36670 w 160"/>
              <a:gd name="T23" fmla="*/ 187794 h 160"/>
              <a:gd name="T24" fmla="*/ 36670 w 160"/>
              <a:gd name="T25" fmla="*/ 267465 h 160"/>
              <a:gd name="T26" fmla="*/ 47953 w 160"/>
              <a:gd name="T27" fmla="*/ 256083 h 160"/>
              <a:gd name="T28" fmla="*/ 90265 w 160"/>
              <a:gd name="T29" fmla="*/ 227630 h 160"/>
              <a:gd name="T30" fmla="*/ 403370 w 160"/>
              <a:gd name="T31" fmla="*/ 199176 h 160"/>
              <a:gd name="T32" fmla="*/ 361058 w 160"/>
              <a:gd name="T33" fmla="*/ 227630 h 160"/>
              <a:gd name="T34" fmla="*/ 403370 w 160"/>
              <a:gd name="T35" fmla="*/ 256083 h 160"/>
              <a:gd name="T36" fmla="*/ 414653 w 160"/>
              <a:gd name="T37" fmla="*/ 267465 h 160"/>
              <a:gd name="T38" fmla="*/ 414653 w 160"/>
              <a:gd name="T39" fmla="*/ 187794 h 160"/>
              <a:gd name="T40" fmla="*/ 73340 w 160"/>
              <a:gd name="T41" fmla="*/ 128042 h 160"/>
              <a:gd name="T42" fmla="*/ 118472 w 160"/>
              <a:gd name="T43" fmla="*/ 130887 h 160"/>
              <a:gd name="T44" fmla="*/ 129755 w 160"/>
              <a:gd name="T45" fmla="*/ 119505 h 160"/>
              <a:gd name="T46" fmla="*/ 126935 w 160"/>
              <a:gd name="T47" fmla="*/ 73980 h 160"/>
              <a:gd name="T48" fmla="*/ 64878 w 160"/>
              <a:gd name="T49" fmla="*/ 73980 h 160"/>
              <a:gd name="T50" fmla="*/ 377983 w 160"/>
              <a:gd name="T51" fmla="*/ 389816 h 160"/>
              <a:gd name="T52" fmla="*/ 377983 w 160"/>
              <a:gd name="T53" fmla="*/ 327217 h 160"/>
              <a:gd name="T54" fmla="*/ 332851 w 160"/>
              <a:gd name="T55" fmla="*/ 324372 h 160"/>
              <a:gd name="T56" fmla="*/ 358238 w 160"/>
              <a:gd name="T57" fmla="*/ 372743 h 160"/>
              <a:gd name="T58" fmla="*/ 129755 w 160"/>
              <a:gd name="T59" fmla="*/ 324372 h 160"/>
              <a:gd name="T60" fmla="*/ 78982 w 160"/>
              <a:gd name="T61" fmla="*/ 335754 h 160"/>
              <a:gd name="T62" fmla="*/ 64878 w 160"/>
              <a:gd name="T63" fmla="*/ 381279 h 160"/>
              <a:gd name="T64" fmla="*/ 126935 w 160"/>
              <a:gd name="T65" fmla="*/ 381279 h 160"/>
              <a:gd name="T66" fmla="*/ 129755 w 160"/>
              <a:gd name="T67" fmla="*/ 335754 h 160"/>
              <a:gd name="T68" fmla="*/ 386445 w 160"/>
              <a:gd name="T69" fmla="*/ 119505 h 160"/>
              <a:gd name="T70" fmla="*/ 332851 w 160"/>
              <a:gd name="T71" fmla="*/ 65443 h 160"/>
              <a:gd name="T72" fmla="*/ 358238 w 160"/>
              <a:gd name="T73" fmla="*/ 79670 h 160"/>
              <a:gd name="T74" fmla="*/ 327209 w 160"/>
              <a:gd name="T75" fmla="*/ 133732 h 160"/>
              <a:gd name="T76" fmla="*/ 369521 w 160"/>
              <a:gd name="T77" fmla="*/ 119505 h 160"/>
              <a:gd name="T78" fmla="*/ 183350 w 160"/>
              <a:gd name="T79" fmla="*/ 122351 h 160"/>
              <a:gd name="T80" fmla="*/ 267973 w 160"/>
              <a:gd name="T81" fmla="*/ 332908 h 160"/>
              <a:gd name="T82" fmla="*/ 135397 w 160"/>
              <a:gd name="T83" fmla="*/ 258929 h 160"/>
              <a:gd name="T84" fmla="*/ 157963 w 160"/>
              <a:gd name="T85" fmla="*/ 227630 h 160"/>
              <a:gd name="T86" fmla="*/ 174888 w 160"/>
              <a:gd name="T87" fmla="*/ 227630 h 160"/>
              <a:gd name="T88" fmla="*/ 217199 w 160"/>
              <a:gd name="T89" fmla="*/ 258929 h 160"/>
              <a:gd name="T90" fmla="*/ 234124 w 160"/>
              <a:gd name="T91" fmla="*/ 133732 h 160"/>
              <a:gd name="T92" fmla="*/ 234124 w 160"/>
              <a:gd name="T93" fmla="*/ 133732 h 160"/>
              <a:gd name="T94" fmla="*/ 183350 w 160"/>
              <a:gd name="T95" fmla="*/ 179258 h 160"/>
              <a:gd name="T96" fmla="*/ 217199 w 160"/>
              <a:gd name="T97" fmla="*/ 321527 h 160"/>
              <a:gd name="T98" fmla="*/ 234124 w 160"/>
              <a:gd name="T99" fmla="*/ 321527 h 160"/>
              <a:gd name="T100" fmla="*/ 234124 w 160"/>
              <a:gd name="T101" fmla="*/ 321527 h 160"/>
              <a:gd name="T102" fmla="*/ 273615 w 160"/>
              <a:gd name="T103" fmla="*/ 196330 h 160"/>
              <a:gd name="T104" fmla="*/ 234124 w 160"/>
              <a:gd name="T105" fmla="*/ 258929 h 160"/>
              <a:gd name="T106" fmla="*/ 315926 w 160"/>
              <a:gd name="T107" fmla="*/ 258929 h 160"/>
              <a:gd name="T108" fmla="*/ 290539 w 160"/>
              <a:gd name="T109" fmla="*/ 196330 h 160"/>
              <a:gd name="T110" fmla="*/ 276435 w 160"/>
              <a:gd name="T111" fmla="*/ 150805 h 160"/>
              <a:gd name="T112" fmla="*/ 183350 w 160"/>
              <a:gd name="T113" fmla="*/ 142268 h 160"/>
              <a:gd name="T114" fmla="*/ 143859 w 160"/>
              <a:gd name="T115" fmla="*/ 179258 h 160"/>
              <a:gd name="T116" fmla="*/ 166425 w 160"/>
              <a:gd name="T117" fmla="*/ 276001 h 160"/>
              <a:gd name="T118" fmla="*/ 265152 w 160"/>
              <a:gd name="T119" fmla="*/ 312991 h 160"/>
              <a:gd name="T120" fmla="*/ 265152 w 160"/>
              <a:gd name="T121" fmla="*/ 312991 h 1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60" h="160">
                <a:moveTo>
                  <a:pt x="80" y="32"/>
                </a:moveTo>
                <a:cubicBezTo>
                  <a:pt x="82" y="32"/>
                  <a:pt x="83" y="30"/>
                  <a:pt x="83" y="29"/>
                </a:cubicBezTo>
                <a:cubicBezTo>
                  <a:pt x="83" y="10"/>
                  <a:pt x="83" y="10"/>
                  <a:pt x="83" y="10"/>
                </a:cubicBezTo>
                <a:cubicBezTo>
                  <a:pt x="90" y="17"/>
                  <a:pt x="90" y="17"/>
                  <a:pt x="90" y="17"/>
                </a:cubicBezTo>
                <a:cubicBezTo>
                  <a:pt x="90" y="17"/>
                  <a:pt x="91" y="18"/>
                  <a:pt x="92" y="18"/>
                </a:cubicBezTo>
                <a:cubicBezTo>
                  <a:pt x="92" y="18"/>
                  <a:pt x="93" y="17"/>
                  <a:pt x="94" y="17"/>
                </a:cubicBezTo>
                <a:cubicBezTo>
                  <a:pt x="95" y="16"/>
                  <a:pt x="95" y="14"/>
                  <a:pt x="94" y="13"/>
                </a:cubicBezTo>
                <a:cubicBezTo>
                  <a:pt x="82" y="1"/>
                  <a:pt x="82" y="1"/>
                  <a:pt x="82" y="1"/>
                </a:cubicBezTo>
                <a:cubicBezTo>
                  <a:pt x="81" y="0"/>
                  <a:pt x="79" y="0"/>
                  <a:pt x="78" y="1"/>
                </a:cubicBezTo>
                <a:cubicBezTo>
                  <a:pt x="66" y="13"/>
                  <a:pt x="66" y="13"/>
                  <a:pt x="66" y="13"/>
                </a:cubicBezTo>
                <a:cubicBezTo>
                  <a:pt x="65" y="14"/>
                  <a:pt x="65" y="16"/>
                  <a:pt x="66" y="17"/>
                </a:cubicBezTo>
                <a:cubicBezTo>
                  <a:pt x="67" y="18"/>
                  <a:pt x="69" y="18"/>
                  <a:pt x="70" y="1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29"/>
                  <a:pt x="77" y="29"/>
                  <a:pt x="77" y="29"/>
                </a:cubicBezTo>
                <a:cubicBezTo>
                  <a:pt x="77" y="30"/>
                  <a:pt x="78" y="32"/>
                  <a:pt x="80" y="32"/>
                </a:cubicBezTo>
                <a:close/>
                <a:moveTo>
                  <a:pt x="80" y="128"/>
                </a:moveTo>
                <a:cubicBezTo>
                  <a:pt x="78" y="128"/>
                  <a:pt x="77" y="130"/>
                  <a:pt x="77" y="131"/>
                </a:cubicBezTo>
                <a:cubicBezTo>
                  <a:pt x="77" y="150"/>
                  <a:pt x="77" y="150"/>
                  <a:pt x="77" y="150"/>
                </a:cubicBezTo>
                <a:cubicBezTo>
                  <a:pt x="70" y="143"/>
                  <a:pt x="70" y="143"/>
                  <a:pt x="70" y="143"/>
                </a:cubicBezTo>
                <a:cubicBezTo>
                  <a:pt x="69" y="142"/>
                  <a:pt x="67" y="142"/>
                  <a:pt x="66" y="143"/>
                </a:cubicBezTo>
                <a:cubicBezTo>
                  <a:pt x="65" y="144"/>
                  <a:pt x="65" y="146"/>
                  <a:pt x="66" y="147"/>
                </a:cubicBezTo>
                <a:cubicBezTo>
                  <a:pt x="78" y="159"/>
                  <a:pt x="78" y="159"/>
                  <a:pt x="78" y="159"/>
                </a:cubicBezTo>
                <a:cubicBezTo>
                  <a:pt x="78" y="160"/>
                  <a:pt x="79" y="160"/>
                  <a:pt x="80" y="160"/>
                </a:cubicBezTo>
                <a:cubicBezTo>
                  <a:pt x="81" y="160"/>
                  <a:pt x="81" y="160"/>
                  <a:pt x="82" y="159"/>
                </a:cubicBezTo>
                <a:cubicBezTo>
                  <a:pt x="94" y="147"/>
                  <a:pt x="94" y="147"/>
                  <a:pt x="94" y="147"/>
                </a:cubicBezTo>
                <a:cubicBezTo>
                  <a:pt x="95" y="146"/>
                  <a:pt x="95" y="144"/>
                  <a:pt x="94" y="143"/>
                </a:cubicBezTo>
                <a:cubicBezTo>
                  <a:pt x="93" y="142"/>
                  <a:pt x="91" y="142"/>
                  <a:pt x="90" y="143"/>
                </a:cubicBezTo>
                <a:cubicBezTo>
                  <a:pt x="83" y="150"/>
                  <a:pt x="83" y="150"/>
                  <a:pt x="83" y="150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30"/>
                  <a:pt x="82" y="128"/>
                  <a:pt x="80" y="128"/>
                </a:cubicBezTo>
                <a:close/>
                <a:moveTo>
                  <a:pt x="32" y="80"/>
                </a:moveTo>
                <a:cubicBezTo>
                  <a:pt x="32" y="78"/>
                  <a:pt x="30" y="77"/>
                  <a:pt x="29" y="77"/>
                </a:cubicBezTo>
                <a:cubicBezTo>
                  <a:pt x="10" y="77"/>
                  <a:pt x="10" y="77"/>
                  <a:pt x="10" y="77"/>
                </a:cubicBezTo>
                <a:cubicBezTo>
                  <a:pt x="17" y="70"/>
                  <a:pt x="17" y="70"/>
                  <a:pt x="17" y="70"/>
                </a:cubicBezTo>
                <a:cubicBezTo>
                  <a:pt x="18" y="69"/>
                  <a:pt x="18" y="67"/>
                  <a:pt x="17" y="66"/>
                </a:cubicBezTo>
                <a:cubicBezTo>
                  <a:pt x="16" y="65"/>
                  <a:pt x="14" y="65"/>
                  <a:pt x="13" y="66"/>
                </a:cubicBezTo>
                <a:cubicBezTo>
                  <a:pt x="1" y="78"/>
                  <a:pt x="1" y="78"/>
                  <a:pt x="1" y="78"/>
                </a:cubicBezTo>
                <a:cubicBezTo>
                  <a:pt x="0" y="79"/>
                  <a:pt x="0" y="81"/>
                  <a:pt x="1" y="82"/>
                </a:cubicBezTo>
                <a:cubicBezTo>
                  <a:pt x="13" y="94"/>
                  <a:pt x="13" y="94"/>
                  <a:pt x="13" y="94"/>
                </a:cubicBezTo>
                <a:cubicBezTo>
                  <a:pt x="13" y="94"/>
                  <a:pt x="14" y="95"/>
                  <a:pt x="15" y="95"/>
                </a:cubicBezTo>
                <a:cubicBezTo>
                  <a:pt x="15" y="95"/>
                  <a:pt x="16" y="94"/>
                  <a:pt x="17" y="94"/>
                </a:cubicBezTo>
                <a:cubicBezTo>
                  <a:pt x="18" y="93"/>
                  <a:pt x="18" y="91"/>
                  <a:pt x="17" y="90"/>
                </a:cubicBezTo>
                <a:cubicBezTo>
                  <a:pt x="10" y="83"/>
                  <a:pt x="10" y="83"/>
                  <a:pt x="10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30" y="83"/>
                  <a:pt x="32" y="82"/>
                  <a:pt x="32" y="80"/>
                </a:cubicBezTo>
                <a:close/>
                <a:moveTo>
                  <a:pt x="147" y="66"/>
                </a:moveTo>
                <a:cubicBezTo>
                  <a:pt x="146" y="65"/>
                  <a:pt x="144" y="65"/>
                  <a:pt x="143" y="66"/>
                </a:cubicBezTo>
                <a:cubicBezTo>
                  <a:pt x="142" y="67"/>
                  <a:pt x="142" y="69"/>
                  <a:pt x="143" y="70"/>
                </a:cubicBezTo>
                <a:cubicBezTo>
                  <a:pt x="150" y="77"/>
                  <a:pt x="150" y="77"/>
                  <a:pt x="150" y="77"/>
                </a:cubicBezTo>
                <a:cubicBezTo>
                  <a:pt x="131" y="77"/>
                  <a:pt x="131" y="77"/>
                  <a:pt x="131" y="77"/>
                </a:cubicBezTo>
                <a:cubicBezTo>
                  <a:pt x="130" y="77"/>
                  <a:pt x="128" y="78"/>
                  <a:pt x="128" y="80"/>
                </a:cubicBezTo>
                <a:cubicBezTo>
                  <a:pt x="128" y="82"/>
                  <a:pt x="130" y="83"/>
                  <a:pt x="131" y="83"/>
                </a:cubicBezTo>
                <a:cubicBezTo>
                  <a:pt x="150" y="83"/>
                  <a:pt x="150" y="83"/>
                  <a:pt x="150" y="83"/>
                </a:cubicBezTo>
                <a:cubicBezTo>
                  <a:pt x="143" y="90"/>
                  <a:pt x="143" y="90"/>
                  <a:pt x="143" y="90"/>
                </a:cubicBezTo>
                <a:cubicBezTo>
                  <a:pt x="142" y="91"/>
                  <a:pt x="142" y="93"/>
                  <a:pt x="143" y="94"/>
                </a:cubicBezTo>
                <a:cubicBezTo>
                  <a:pt x="144" y="94"/>
                  <a:pt x="145" y="95"/>
                  <a:pt x="145" y="95"/>
                </a:cubicBezTo>
                <a:cubicBezTo>
                  <a:pt x="146" y="95"/>
                  <a:pt x="147" y="94"/>
                  <a:pt x="147" y="94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0" y="81"/>
                  <a:pt x="160" y="79"/>
                  <a:pt x="159" y="78"/>
                </a:cubicBezTo>
                <a:lnTo>
                  <a:pt x="147" y="66"/>
                </a:lnTo>
                <a:close/>
                <a:moveTo>
                  <a:pt x="23" y="26"/>
                </a:moveTo>
                <a:cubicBezTo>
                  <a:pt x="23" y="42"/>
                  <a:pt x="23" y="42"/>
                  <a:pt x="23" y="42"/>
                </a:cubicBezTo>
                <a:cubicBezTo>
                  <a:pt x="23" y="44"/>
                  <a:pt x="24" y="45"/>
                  <a:pt x="26" y="45"/>
                </a:cubicBezTo>
                <a:cubicBezTo>
                  <a:pt x="27" y="45"/>
                  <a:pt x="28" y="44"/>
                  <a:pt x="28" y="42"/>
                </a:cubicBezTo>
                <a:cubicBezTo>
                  <a:pt x="28" y="33"/>
                  <a:pt x="28" y="33"/>
                  <a:pt x="28" y="33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46"/>
                  <a:pt x="43" y="47"/>
                  <a:pt x="44" y="47"/>
                </a:cubicBezTo>
                <a:cubicBezTo>
                  <a:pt x="45" y="47"/>
                  <a:pt x="45" y="46"/>
                  <a:pt x="46" y="46"/>
                </a:cubicBezTo>
                <a:cubicBezTo>
                  <a:pt x="47" y="45"/>
                  <a:pt x="47" y="43"/>
                  <a:pt x="46" y="42"/>
                </a:cubicBezTo>
                <a:cubicBezTo>
                  <a:pt x="33" y="28"/>
                  <a:pt x="33" y="28"/>
                  <a:pt x="33" y="28"/>
                </a:cubicBezTo>
                <a:cubicBezTo>
                  <a:pt x="42" y="28"/>
                  <a:pt x="42" y="28"/>
                  <a:pt x="42" y="28"/>
                </a:cubicBezTo>
                <a:cubicBezTo>
                  <a:pt x="44" y="28"/>
                  <a:pt x="45" y="27"/>
                  <a:pt x="45" y="26"/>
                </a:cubicBezTo>
                <a:cubicBezTo>
                  <a:pt x="45" y="24"/>
                  <a:pt x="44" y="23"/>
                  <a:pt x="42" y="23"/>
                </a:cubicBezTo>
                <a:cubicBezTo>
                  <a:pt x="26" y="23"/>
                  <a:pt x="26" y="23"/>
                  <a:pt x="26" y="23"/>
                </a:cubicBezTo>
                <a:cubicBezTo>
                  <a:pt x="24" y="23"/>
                  <a:pt x="23" y="24"/>
                  <a:pt x="23" y="26"/>
                </a:cubicBezTo>
                <a:close/>
                <a:moveTo>
                  <a:pt x="115" y="134"/>
                </a:moveTo>
                <a:cubicBezTo>
                  <a:pt x="115" y="136"/>
                  <a:pt x="116" y="137"/>
                  <a:pt x="118" y="137"/>
                </a:cubicBezTo>
                <a:cubicBezTo>
                  <a:pt x="134" y="137"/>
                  <a:pt x="134" y="137"/>
                  <a:pt x="134" y="137"/>
                </a:cubicBezTo>
                <a:cubicBezTo>
                  <a:pt x="136" y="137"/>
                  <a:pt x="137" y="136"/>
                  <a:pt x="137" y="134"/>
                </a:cubicBezTo>
                <a:cubicBezTo>
                  <a:pt x="137" y="118"/>
                  <a:pt x="137" y="118"/>
                  <a:pt x="137" y="118"/>
                </a:cubicBezTo>
                <a:cubicBezTo>
                  <a:pt x="137" y="116"/>
                  <a:pt x="136" y="115"/>
                  <a:pt x="134" y="115"/>
                </a:cubicBezTo>
                <a:cubicBezTo>
                  <a:pt x="133" y="115"/>
                  <a:pt x="131" y="116"/>
                  <a:pt x="131" y="118"/>
                </a:cubicBezTo>
                <a:cubicBezTo>
                  <a:pt x="131" y="127"/>
                  <a:pt x="131" y="127"/>
                  <a:pt x="131" y="127"/>
                </a:cubicBezTo>
                <a:cubicBezTo>
                  <a:pt x="118" y="114"/>
                  <a:pt x="118" y="114"/>
                  <a:pt x="118" y="114"/>
                </a:cubicBezTo>
                <a:cubicBezTo>
                  <a:pt x="117" y="113"/>
                  <a:pt x="115" y="113"/>
                  <a:pt x="114" y="114"/>
                </a:cubicBezTo>
                <a:cubicBezTo>
                  <a:pt x="113" y="115"/>
                  <a:pt x="113" y="117"/>
                  <a:pt x="114" y="118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18" y="131"/>
                  <a:pt x="118" y="131"/>
                  <a:pt x="118" y="131"/>
                </a:cubicBezTo>
                <a:cubicBezTo>
                  <a:pt x="116" y="131"/>
                  <a:pt x="115" y="133"/>
                  <a:pt x="115" y="134"/>
                </a:cubicBezTo>
                <a:close/>
                <a:moveTo>
                  <a:pt x="46" y="114"/>
                </a:moveTo>
                <a:cubicBezTo>
                  <a:pt x="45" y="113"/>
                  <a:pt x="43" y="113"/>
                  <a:pt x="42" y="114"/>
                </a:cubicBezTo>
                <a:cubicBezTo>
                  <a:pt x="28" y="127"/>
                  <a:pt x="28" y="127"/>
                  <a:pt x="28" y="12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8" y="116"/>
                  <a:pt x="27" y="115"/>
                  <a:pt x="25" y="115"/>
                </a:cubicBezTo>
                <a:cubicBezTo>
                  <a:pt x="24" y="115"/>
                  <a:pt x="23" y="116"/>
                  <a:pt x="23" y="118"/>
                </a:cubicBezTo>
                <a:cubicBezTo>
                  <a:pt x="23" y="134"/>
                  <a:pt x="23" y="134"/>
                  <a:pt x="23" y="134"/>
                </a:cubicBezTo>
                <a:cubicBezTo>
                  <a:pt x="23" y="136"/>
                  <a:pt x="24" y="137"/>
                  <a:pt x="25" y="137"/>
                </a:cubicBezTo>
                <a:cubicBezTo>
                  <a:pt x="42" y="137"/>
                  <a:pt x="42" y="137"/>
                  <a:pt x="42" y="137"/>
                </a:cubicBezTo>
                <a:cubicBezTo>
                  <a:pt x="44" y="137"/>
                  <a:pt x="45" y="136"/>
                  <a:pt x="45" y="134"/>
                </a:cubicBezTo>
                <a:cubicBezTo>
                  <a:pt x="45" y="133"/>
                  <a:pt x="44" y="131"/>
                  <a:pt x="42" y="131"/>
                </a:cubicBezTo>
                <a:cubicBezTo>
                  <a:pt x="33" y="131"/>
                  <a:pt x="33" y="131"/>
                  <a:pt x="33" y="131"/>
                </a:cubicBezTo>
                <a:cubicBezTo>
                  <a:pt x="46" y="118"/>
                  <a:pt x="46" y="118"/>
                  <a:pt x="46" y="118"/>
                </a:cubicBezTo>
                <a:cubicBezTo>
                  <a:pt x="47" y="117"/>
                  <a:pt x="47" y="115"/>
                  <a:pt x="46" y="114"/>
                </a:cubicBezTo>
                <a:close/>
                <a:moveTo>
                  <a:pt x="134" y="45"/>
                </a:moveTo>
                <a:cubicBezTo>
                  <a:pt x="136" y="45"/>
                  <a:pt x="137" y="44"/>
                  <a:pt x="137" y="42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7" y="24"/>
                  <a:pt x="136" y="23"/>
                  <a:pt x="134" y="23"/>
                </a:cubicBezTo>
                <a:cubicBezTo>
                  <a:pt x="118" y="23"/>
                  <a:pt x="118" y="23"/>
                  <a:pt x="118" y="23"/>
                </a:cubicBezTo>
                <a:cubicBezTo>
                  <a:pt x="116" y="23"/>
                  <a:pt x="115" y="24"/>
                  <a:pt x="115" y="26"/>
                </a:cubicBezTo>
                <a:cubicBezTo>
                  <a:pt x="115" y="27"/>
                  <a:pt x="116" y="28"/>
                  <a:pt x="118" y="2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14" y="42"/>
                  <a:pt x="114" y="42"/>
                  <a:pt x="114" y="42"/>
                </a:cubicBezTo>
                <a:cubicBezTo>
                  <a:pt x="113" y="43"/>
                  <a:pt x="113" y="45"/>
                  <a:pt x="114" y="46"/>
                </a:cubicBezTo>
                <a:cubicBezTo>
                  <a:pt x="115" y="46"/>
                  <a:pt x="115" y="47"/>
                  <a:pt x="116" y="47"/>
                </a:cubicBezTo>
                <a:cubicBezTo>
                  <a:pt x="117" y="47"/>
                  <a:pt x="118" y="46"/>
                  <a:pt x="118" y="46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1" y="42"/>
                  <a:pt x="131" y="42"/>
                  <a:pt x="131" y="42"/>
                </a:cubicBezTo>
                <a:cubicBezTo>
                  <a:pt x="131" y="44"/>
                  <a:pt x="133" y="45"/>
                  <a:pt x="134" y="45"/>
                </a:cubicBezTo>
                <a:close/>
                <a:moveTo>
                  <a:pt x="80" y="40"/>
                </a:moveTo>
                <a:cubicBezTo>
                  <a:pt x="75" y="40"/>
                  <a:pt x="70" y="41"/>
                  <a:pt x="65" y="43"/>
                </a:cubicBezTo>
                <a:cubicBezTo>
                  <a:pt x="45" y="52"/>
                  <a:pt x="35" y="75"/>
                  <a:pt x="43" y="95"/>
                </a:cubicBezTo>
                <a:cubicBezTo>
                  <a:pt x="50" y="110"/>
                  <a:pt x="64" y="120"/>
                  <a:pt x="80" y="120"/>
                </a:cubicBezTo>
                <a:cubicBezTo>
                  <a:pt x="85" y="120"/>
                  <a:pt x="90" y="119"/>
                  <a:pt x="95" y="117"/>
                </a:cubicBezTo>
                <a:cubicBezTo>
                  <a:pt x="115" y="108"/>
                  <a:pt x="125" y="85"/>
                  <a:pt x="117" y="65"/>
                </a:cubicBezTo>
                <a:cubicBezTo>
                  <a:pt x="110" y="50"/>
                  <a:pt x="96" y="40"/>
                  <a:pt x="80" y="40"/>
                </a:cubicBezTo>
                <a:close/>
                <a:moveTo>
                  <a:pt x="48" y="91"/>
                </a:moveTo>
                <a:cubicBezTo>
                  <a:pt x="46" y="84"/>
                  <a:pt x="46" y="76"/>
                  <a:pt x="48" y="69"/>
                </a:cubicBezTo>
                <a:cubicBezTo>
                  <a:pt x="57" y="69"/>
                  <a:pt x="57" y="69"/>
                  <a:pt x="57" y="69"/>
                </a:cubicBezTo>
                <a:cubicBezTo>
                  <a:pt x="57" y="73"/>
                  <a:pt x="56" y="76"/>
                  <a:pt x="56" y="80"/>
                </a:cubicBezTo>
                <a:cubicBezTo>
                  <a:pt x="56" y="83"/>
                  <a:pt x="57" y="87"/>
                  <a:pt x="58" y="91"/>
                </a:cubicBezTo>
                <a:lnTo>
                  <a:pt x="48" y="91"/>
                </a:lnTo>
                <a:close/>
                <a:moveTo>
                  <a:pt x="62" y="80"/>
                </a:moveTo>
                <a:cubicBezTo>
                  <a:pt x="62" y="76"/>
                  <a:pt x="63" y="72"/>
                  <a:pt x="63" y="69"/>
                </a:cubicBezTo>
                <a:cubicBezTo>
                  <a:pt x="77" y="69"/>
                  <a:pt x="77" y="69"/>
                  <a:pt x="77" y="69"/>
                </a:cubicBezTo>
                <a:cubicBezTo>
                  <a:pt x="77" y="91"/>
                  <a:pt x="77" y="91"/>
                  <a:pt x="77" y="91"/>
                </a:cubicBezTo>
                <a:cubicBezTo>
                  <a:pt x="64" y="91"/>
                  <a:pt x="64" y="91"/>
                  <a:pt x="64" y="91"/>
                </a:cubicBezTo>
                <a:cubicBezTo>
                  <a:pt x="63" y="87"/>
                  <a:pt x="62" y="83"/>
                  <a:pt x="62" y="80"/>
                </a:cubicBezTo>
                <a:close/>
                <a:moveTo>
                  <a:pt x="83" y="47"/>
                </a:moveTo>
                <a:cubicBezTo>
                  <a:pt x="88" y="49"/>
                  <a:pt x="92" y="55"/>
                  <a:pt x="95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83" y="47"/>
                  <a:pt x="83" y="47"/>
                  <a:pt x="83" y="47"/>
                </a:cubicBezTo>
                <a:close/>
                <a:moveTo>
                  <a:pt x="77" y="47"/>
                </a:moveTo>
                <a:cubicBezTo>
                  <a:pt x="77" y="63"/>
                  <a:pt x="77" y="63"/>
                  <a:pt x="77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8" y="55"/>
                  <a:pt x="72" y="49"/>
                  <a:pt x="77" y="47"/>
                </a:cubicBezTo>
                <a:close/>
                <a:moveTo>
                  <a:pt x="77" y="97"/>
                </a:moveTo>
                <a:cubicBezTo>
                  <a:pt x="77" y="113"/>
                  <a:pt x="77" y="113"/>
                  <a:pt x="77" y="113"/>
                </a:cubicBezTo>
                <a:cubicBezTo>
                  <a:pt x="72" y="111"/>
                  <a:pt x="68" y="104"/>
                  <a:pt x="66" y="97"/>
                </a:cubicBezTo>
                <a:lnTo>
                  <a:pt x="77" y="97"/>
                </a:lnTo>
                <a:close/>
                <a:moveTo>
                  <a:pt x="83" y="113"/>
                </a:moveTo>
                <a:cubicBezTo>
                  <a:pt x="83" y="97"/>
                  <a:pt x="83" y="97"/>
                  <a:pt x="83" y="97"/>
                </a:cubicBezTo>
                <a:cubicBezTo>
                  <a:pt x="95" y="97"/>
                  <a:pt x="95" y="97"/>
                  <a:pt x="95" y="97"/>
                </a:cubicBezTo>
                <a:cubicBezTo>
                  <a:pt x="92" y="105"/>
                  <a:pt x="88" y="111"/>
                  <a:pt x="83" y="113"/>
                </a:cubicBezTo>
                <a:close/>
                <a:moveTo>
                  <a:pt x="83" y="91"/>
                </a:moveTo>
                <a:cubicBezTo>
                  <a:pt x="83" y="69"/>
                  <a:pt x="83" y="69"/>
                  <a:pt x="83" y="69"/>
                </a:cubicBezTo>
                <a:cubicBezTo>
                  <a:pt x="97" y="69"/>
                  <a:pt x="97" y="69"/>
                  <a:pt x="97" y="69"/>
                </a:cubicBezTo>
                <a:cubicBezTo>
                  <a:pt x="98" y="72"/>
                  <a:pt x="98" y="76"/>
                  <a:pt x="98" y="80"/>
                </a:cubicBezTo>
                <a:cubicBezTo>
                  <a:pt x="98" y="83"/>
                  <a:pt x="98" y="87"/>
                  <a:pt x="97" y="91"/>
                </a:cubicBezTo>
                <a:lnTo>
                  <a:pt x="83" y="91"/>
                </a:lnTo>
                <a:close/>
                <a:moveTo>
                  <a:pt x="103" y="69"/>
                </a:moveTo>
                <a:cubicBezTo>
                  <a:pt x="112" y="69"/>
                  <a:pt x="112" y="69"/>
                  <a:pt x="112" y="69"/>
                </a:cubicBezTo>
                <a:cubicBezTo>
                  <a:pt x="114" y="76"/>
                  <a:pt x="114" y="84"/>
                  <a:pt x="112" y="91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3" y="87"/>
                  <a:pt x="104" y="83"/>
                  <a:pt x="104" y="80"/>
                </a:cubicBezTo>
                <a:cubicBezTo>
                  <a:pt x="104" y="76"/>
                  <a:pt x="104" y="73"/>
                  <a:pt x="103" y="69"/>
                </a:cubicBezTo>
                <a:close/>
                <a:moveTo>
                  <a:pt x="109" y="63"/>
                </a:moveTo>
                <a:cubicBezTo>
                  <a:pt x="102" y="63"/>
                  <a:pt x="102" y="63"/>
                  <a:pt x="102" y="63"/>
                </a:cubicBezTo>
                <a:cubicBezTo>
                  <a:pt x="100" y="60"/>
                  <a:pt x="99" y="56"/>
                  <a:pt x="98" y="53"/>
                </a:cubicBezTo>
                <a:cubicBezTo>
                  <a:pt x="97" y="52"/>
                  <a:pt x="96" y="51"/>
                  <a:pt x="95" y="50"/>
                </a:cubicBezTo>
                <a:cubicBezTo>
                  <a:pt x="101" y="53"/>
                  <a:pt x="106" y="57"/>
                  <a:pt x="109" y="63"/>
                </a:cubicBezTo>
                <a:close/>
                <a:moveTo>
                  <a:pt x="65" y="50"/>
                </a:moveTo>
                <a:cubicBezTo>
                  <a:pt x="64" y="51"/>
                  <a:pt x="64" y="52"/>
                  <a:pt x="63" y="53"/>
                </a:cubicBezTo>
                <a:cubicBezTo>
                  <a:pt x="61" y="56"/>
                  <a:pt x="60" y="60"/>
                  <a:pt x="59" y="63"/>
                </a:cubicBezTo>
                <a:cubicBezTo>
                  <a:pt x="51" y="63"/>
                  <a:pt x="51" y="63"/>
                  <a:pt x="51" y="63"/>
                </a:cubicBezTo>
                <a:cubicBezTo>
                  <a:pt x="54" y="57"/>
                  <a:pt x="59" y="53"/>
                  <a:pt x="65" y="50"/>
                </a:cubicBezTo>
                <a:close/>
                <a:moveTo>
                  <a:pt x="51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61" y="102"/>
                  <a:pt x="63" y="107"/>
                  <a:pt x="66" y="111"/>
                </a:cubicBezTo>
                <a:cubicBezTo>
                  <a:pt x="60" y="108"/>
                  <a:pt x="54" y="103"/>
                  <a:pt x="51" y="97"/>
                </a:cubicBezTo>
                <a:close/>
                <a:moveTo>
                  <a:pt x="94" y="110"/>
                </a:moveTo>
                <a:cubicBezTo>
                  <a:pt x="97" y="107"/>
                  <a:pt x="99" y="102"/>
                  <a:pt x="101" y="97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6" y="103"/>
                  <a:pt x="101" y="107"/>
                  <a:pt x="94" y="1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1" name="Freeform 18"/>
          <p:cNvSpPr>
            <a:spLocks noEditPoints="1"/>
          </p:cNvSpPr>
          <p:nvPr userDrawn="1"/>
        </p:nvSpPr>
        <p:spPr bwMode="auto">
          <a:xfrm>
            <a:off x="5214938" y="4952596"/>
            <a:ext cx="588962" cy="386440"/>
          </a:xfrm>
          <a:custGeom>
            <a:avLst/>
            <a:gdLst>
              <a:gd name="T0" fmla="*/ 152322 w 160"/>
              <a:gd name="T1" fmla="*/ 22691 h 105"/>
              <a:gd name="T2" fmla="*/ 118472 w 160"/>
              <a:gd name="T3" fmla="*/ 19855 h 105"/>
              <a:gd name="T4" fmla="*/ 59236 w 160"/>
              <a:gd name="T5" fmla="*/ 0 h 105"/>
              <a:gd name="T6" fmla="*/ 0 w 160"/>
              <a:gd name="T7" fmla="*/ 147492 h 105"/>
              <a:gd name="T8" fmla="*/ 5642 w 160"/>
              <a:gd name="T9" fmla="*/ 158838 h 105"/>
              <a:gd name="T10" fmla="*/ 64878 w 160"/>
              <a:gd name="T11" fmla="*/ 178693 h 105"/>
              <a:gd name="T12" fmla="*/ 118472 w 160"/>
              <a:gd name="T13" fmla="*/ 39709 h 105"/>
              <a:gd name="T14" fmla="*/ 157963 w 160"/>
              <a:gd name="T15" fmla="*/ 39709 h 105"/>
              <a:gd name="T16" fmla="*/ 186171 w 160"/>
              <a:gd name="T17" fmla="*/ 34037 h 105"/>
              <a:gd name="T18" fmla="*/ 284898 w 160"/>
              <a:gd name="T19" fmla="*/ 82255 h 105"/>
              <a:gd name="T20" fmla="*/ 217199 w 160"/>
              <a:gd name="T21" fmla="*/ 68073 h 105"/>
              <a:gd name="T22" fmla="*/ 205916 w 160"/>
              <a:gd name="T23" fmla="*/ 73746 h 105"/>
              <a:gd name="T24" fmla="*/ 129755 w 160"/>
              <a:gd name="T25" fmla="*/ 110619 h 105"/>
              <a:gd name="T26" fmla="*/ 124114 w 160"/>
              <a:gd name="T27" fmla="*/ 124801 h 105"/>
              <a:gd name="T28" fmla="*/ 186171 w 160"/>
              <a:gd name="T29" fmla="*/ 124801 h 105"/>
              <a:gd name="T30" fmla="*/ 259511 w 160"/>
              <a:gd name="T31" fmla="*/ 99274 h 105"/>
              <a:gd name="T32" fmla="*/ 310285 w 160"/>
              <a:gd name="T33" fmla="*/ 65237 h 105"/>
              <a:gd name="T34" fmla="*/ 191812 w 160"/>
              <a:gd name="T35" fmla="*/ 17018 h 105"/>
              <a:gd name="T36" fmla="*/ 62057 w 160"/>
              <a:gd name="T37" fmla="*/ 158838 h 105"/>
              <a:gd name="T38" fmla="*/ 62057 w 160"/>
              <a:gd name="T39" fmla="*/ 19855 h 105"/>
              <a:gd name="T40" fmla="*/ 62057 w 160"/>
              <a:gd name="T41" fmla="*/ 158838 h 105"/>
              <a:gd name="T42" fmla="*/ 358238 w 160"/>
              <a:gd name="T43" fmla="*/ 187202 h 105"/>
              <a:gd name="T44" fmla="*/ 191812 w 160"/>
              <a:gd name="T45" fmla="*/ 280803 h 105"/>
              <a:gd name="T46" fmla="*/ 183350 w 160"/>
              <a:gd name="T47" fmla="*/ 263784 h 105"/>
              <a:gd name="T48" fmla="*/ 186171 w 160"/>
              <a:gd name="T49" fmla="*/ 263784 h 105"/>
              <a:gd name="T50" fmla="*/ 248228 w 160"/>
              <a:gd name="T51" fmla="*/ 224075 h 105"/>
              <a:gd name="T52" fmla="*/ 177708 w 160"/>
              <a:gd name="T53" fmla="*/ 246766 h 105"/>
              <a:gd name="T54" fmla="*/ 149501 w 160"/>
              <a:gd name="T55" fmla="*/ 260948 h 105"/>
              <a:gd name="T56" fmla="*/ 135397 w 160"/>
              <a:gd name="T57" fmla="*/ 249602 h 105"/>
              <a:gd name="T58" fmla="*/ 163605 w 160"/>
              <a:gd name="T59" fmla="*/ 235420 h 105"/>
              <a:gd name="T60" fmla="*/ 225662 w 160"/>
              <a:gd name="T61" fmla="*/ 204220 h 105"/>
              <a:gd name="T62" fmla="*/ 217199 w 160"/>
              <a:gd name="T63" fmla="*/ 190038 h 105"/>
              <a:gd name="T64" fmla="*/ 155142 w 160"/>
              <a:gd name="T65" fmla="*/ 218402 h 105"/>
              <a:gd name="T66" fmla="*/ 124114 w 160"/>
              <a:gd name="T67" fmla="*/ 235420 h 105"/>
              <a:gd name="T68" fmla="*/ 110010 w 160"/>
              <a:gd name="T69" fmla="*/ 232584 h 105"/>
              <a:gd name="T70" fmla="*/ 126935 w 160"/>
              <a:gd name="T71" fmla="*/ 212729 h 105"/>
              <a:gd name="T72" fmla="*/ 146680 w 160"/>
              <a:gd name="T73" fmla="*/ 204220 h 105"/>
              <a:gd name="T74" fmla="*/ 152322 w 160"/>
              <a:gd name="T75" fmla="*/ 201384 h 105"/>
              <a:gd name="T76" fmla="*/ 205916 w 160"/>
              <a:gd name="T77" fmla="*/ 164511 h 105"/>
              <a:gd name="T78" fmla="*/ 141038 w 160"/>
              <a:gd name="T79" fmla="*/ 187202 h 105"/>
              <a:gd name="T80" fmla="*/ 107189 w 160"/>
              <a:gd name="T81" fmla="*/ 192875 h 105"/>
              <a:gd name="T82" fmla="*/ 110010 w 160"/>
              <a:gd name="T83" fmla="*/ 181529 h 105"/>
              <a:gd name="T84" fmla="*/ 155142 w 160"/>
              <a:gd name="T85" fmla="*/ 150329 h 105"/>
              <a:gd name="T86" fmla="*/ 104368 w 160"/>
              <a:gd name="T87" fmla="*/ 167347 h 105"/>
              <a:gd name="T88" fmla="*/ 90265 w 160"/>
              <a:gd name="T89" fmla="*/ 201384 h 105"/>
              <a:gd name="T90" fmla="*/ 95906 w 160"/>
              <a:gd name="T91" fmla="*/ 238257 h 105"/>
              <a:gd name="T92" fmla="*/ 118472 w 160"/>
              <a:gd name="T93" fmla="*/ 252439 h 105"/>
              <a:gd name="T94" fmla="*/ 146680 w 160"/>
              <a:gd name="T95" fmla="*/ 280803 h 105"/>
              <a:gd name="T96" fmla="*/ 163605 w 160"/>
              <a:gd name="T97" fmla="*/ 275130 h 105"/>
              <a:gd name="T98" fmla="*/ 188992 w 160"/>
              <a:gd name="T99" fmla="*/ 297821 h 105"/>
              <a:gd name="T100" fmla="*/ 304643 w 160"/>
              <a:gd name="T101" fmla="*/ 243930 h 105"/>
              <a:gd name="T102" fmla="*/ 392087 w 160"/>
              <a:gd name="T103" fmla="*/ 178693 h 105"/>
              <a:gd name="T104" fmla="*/ 451323 w 160"/>
              <a:gd name="T105" fmla="*/ 138983 h 105"/>
              <a:gd name="T106" fmla="*/ 380804 w 160"/>
              <a:gd name="T107" fmla="*/ 0 h 105"/>
              <a:gd name="T108" fmla="*/ 318747 w 160"/>
              <a:gd name="T109" fmla="*/ 28364 h 105"/>
              <a:gd name="T110" fmla="*/ 377983 w 160"/>
              <a:gd name="T111" fmla="*/ 170183 h 105"/>
              <a:gd name="T112" fmla="*/ 431578 w 160"/>
              <a:gd name="T113" fmla="*/ 141820 h 105"/>
              <a:gd name="T114" fmla="*/ 332851 w 160"/>
              <a:gd name="T115" fmla="*/ 39709 h 10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05">
                <a:moveTo>
                  <a:pt x="56" y="7"/>
                </a:moveTo>
                <a:cubicBezTo>
                  <a:pt x="54" y="8"/>
                  <a:pt x="54" y="8"/>
                  <a:pt x="54" y="8"/>
                </a:cubicBezTo>
                <a:cubicBezTo>
                  <a:pt x="51" y="9"/>
                  <a:pt x="48" y="10"/>
                  <a:pt x="46" y="9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18" y="0"/>
                  <a:pt x="17" y="2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3"/>
                  <a:pt x="0" y="54"/>
                  <a:pt x="0" y="54"/>
                </a:cubicBezTo>
                <a:cubicBezTo>
                  <a:pt x="1" y="55"/>
                  <a:pt x="1" y="56"/>
                  <a:pt x="2" y="56"/>
                </a:cubicBezTo>
                <a:cubicBezTo>
                  <a:pt x="22" y="63"/>
                  <a:pt x="22" y="63"/>
                  <a:pt x="22" y="63"/>
                </a:cubicBezTo>
                <a:cubicBezTo>
                  <a:pt x="23" y="63"/>
                  <a:pt x="23" y="63"/>
                  <a:pt x="23" y="63"/>
                </a:cubicBezTo>
                <a:cubicBezTo>
                  <a:pt x="25" y="63"/>
                  <a:pt x="26" y="62"/>
                  <a:pt x="26" y="61"/>
                </a:cubicBezTo>
                <a:cubicBezTo>
                  <a:pt x="42" y="14"/>
                  <a:pt x="42" y="14"/>
                  <a:pt x="42" y="14"/>
                </a:cubicBezTo>
                <a:cubicBezTo>
                  <a:pt x="44" y="14"/>
                  <a:pt x="44" y="14"/>
                  <a:pt x="44" y="14"/>
                </a:cubicBezTo>
                <a:cubicBezTo>
                  <a:pt x="48" y="16"/>
                  <a:pt x="52" y="15"/>
                  <a:pt x="56" y="14"/>
                </a:cubicBezTo>
                <a:cubicBezTo>
                  <a:pt x="58" y="13"/>
                  <a:pt x="58" y="13"/>
                  <a:pt x="58" y="13"/>
                </a:cubicBezTo>
                <a:cubicBezTo>
                  <a:pt x="61" y="11"/>
                  <a:pt x="63" y="11"/>
                  <a:pt x="66" y="12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3" y="27"/>
                  <a:pt x="102" y="28"/>
                  <a:pt x="101" y="29"/>
                </a:cubicBezTo>
                <a:cubicBezTo>
                  <a:pt x="99" y="31"/>
                  <a:pt x="97" y="31"/>
                  <a:pt x="94" y="29"/>
                </a:cubicBezTo>
                <a:cubicBezTo>
                  <a:pt x="77" y="24"/>
                  <a:pt x="77" y="24"/>
                  <a:pt x="77" y="24"/>
                </a:cubicBezTo>
                <a:cubicBezTo>
                  <a:pt x="76" y="23"/>
                  <a:pt x="76" y="24"/>
                  <a:pt x="75" y="24"/>
                </a:cubicBezTo>
                <a:cubicBezTo>
                  <a:pt x="74" y="24"/>
                  <a:pt x="74" y="25"/>
                  <a:pt x="73" y="26"/>
                </a:cubicBezTo>
                <a:cubicBezTo>
                  <a:pt x="73" y="26"/>
                  <a:pt x="71" y="35"/>
                  <a:pt x="64" y="39"/>
                </a:cubicBezTo>
                <a:cubicBezTo>
                  <a:pt x="59" y="41"/>
                  <a:pt x="53" y="41"/>
                  <a:pt x="46" y="39"/>
                </a:cubicBezTo>
                <a:cubicBezTo>
                  <a:pt x="45" y="38"/>
                  <a:pt x="43" y="39"/>
                  <a:pt x="43" y="41"/>
                </a:cubicBezTo>
                <a:cubicBezTo>
                  <a:pt x="42" y="42"/>
                  <a:pt x="43" y="44"/>
                  <a:pt x="44" y="44"/>
                </a:cubicBezTo>
                <a:cubicBezTo>
                  <a:pt x="48" y="46"/>
                  <a:pt x="52" y="46"/>
                  <a:pt x="55" y="46"/>
                </a:cubicBezTo>
                <a:cubicBezTo>
                  <a:pt x="59" y="46"/>
                  <a:pt x="63" y="46"/>
                  <a:pt x="66" y="44"/>
                </a:cubicBezTo>
                <a:cubicBezTo>
                  <a:pt x="73" y="40"/>
                  <a:pt x="76" y="34"/>
                  <a:pt x="78" y="30"/>
                </a:cubicBezTo>
                <a:cubicBezTo>
                  <a:pt x="92" y="35"/>
                  <a:pt x="92" y="35"/>
                  <a:pt x="92" y="35"/>
                </a:cubicBezTo>
                <a:cubicBezTo>
                  <a:pt x="97" y="37"/>
                  <a:pt x="101" y="37"/>
                  <a:pt x="104" y="34"/>
                </a:cubicBezTo>
                <a:cubicBezTo>
                  <a:pt x="110" y="31"/>
                  <a:pt x="110" y="23"/>
                  <a:pt x="110" y="23"/>
                </a:cubicBezTo>
                <a:cubicBezTo>
                  <a:pt x="110" y="22"/>
                  <a:pt x="109" y="21"/>
                  <a:pt x="108" y="20"/>
                </a:cubicBezTo>
                <a:cubicBezTo>
                  <a:pt x="68" y="6"/>
                  <a:pt x="68" y="6"/>
                  <a:pt x="68" y="6"/>
                </a:cubicBezTo>
                <a:cubicBezTo>
                  <a:pt x="64" y="5"/>
                  <a:pt x="59" y="5"/>
                  <a:pt x="56" y="7"/>
                </a:cubicBezTo>
                <a:close/>
                <a:moveTo>
                  <a:pt x="22" y="56"/>
                </a:moveTo>
                <a:cubicBezTo>
                  <a:pt x="7" y="51"/>
                  <a:pt x="7" y="51"/>
                  <a:pt x="7" y="51"/>
                </a:cubicBezTo>
                <a:cubicBezTo>
                  <a:pt x="22" y="7"/>
                  <a:pt x="22" y="7"/>
                  <a:pt x="22" y="7"/>
                </a:cubicBezTo>
                <a:cubicBezTo>
                  <a:pt x="37" y="12"/>
                  <a:pt x="37" y="12"/>
                  <a:pt x="37" y="12"/>
                </a:cubicBezTo>
                <a:lnTo>
                  <a:pt x="22" y="56"/>
                </a:lnTo>
                <a:close/>
                <a:moveTo>
                  <a:pt x="134" y="60"/>
                </a:moveTo>
                <a:cubicBezTo>
                  <a:pt x="127" y="66"/>
                  <a:pt x="127" y="66"/>
                  <a:pt x="127" y="66"/>
                </a:cubicBezTo>
                <a:cubicBezTo>
                  <a:pt x="121" y="72"/>
                  <a:pt x="113" y="77"/>
                  <a:pt x="106" y="81"/>
                </a:cubicBezTo>
                <a:cubicBezTo>
                  <a:pt x="68" y="99"/>
                  <a:pt x="68" y="99"/>
                  <a:pt x="68" y="99"/>
                </a:cubicBezTo>
                <a:cubicBezTo>
                  <a:pt x="67" y="100"/>
                  <a:pt x="65" y="99"/>
                  <a:pt x="64" y="97"/>
                </a:cubicBezTo>
                <a:cubicBezTo>
                  <a:pt x="63" y="96"/>
                  <a:pt x="64" y="94"/>
                  <a:pt x="65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66" y="93"/>
                  <a:pt x="66" y="93"/>
                  <a:pt x="66" y="93"/>
                </a:cubicBezTo>
                <a:cubicBezTo>
                  <a:pt x="86" y="83"/>
                  <a:pt x="86" y="83"/>
                  <a:pt x="86" y="83"/>
                </a:cubicBezTo>
                <a:cubicBezTo>
                  <a:pt x="88" y="82"/>
                  <a:pt x="88" y="80"/>
                  <a:pt x="88" y="79"/>
                </a:cubicBezTo>
                <a:cubicBezTo>
                  <a:pt x="87" y="77"/>
                  <a:pt x="85" y="77"/>
                  <a:pt x="84" y="77"/>
                </a:cubicBezTo>
                <a:cubicBezTo>
                  <a:pt x="63" y="87"/>
                  <a:pt x="63" y="87"/>
                  <a:pt x="63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53" y="92"/>
                  <a:pt x="53" y="92"/>
                  <a:pt x="53" y="92"/>
                </a:cubicBezTo>
                <a:cubicBezTo>
                  <a:pt x="51" y="93"/>
                  <a:pt x="49" y="93"/>
                  <a:pt x="49" y="91"/>
                </a:cubicBezTo>
                <a:cubicBezTo>
                  <a:pt x="48" y="90"/>
                  <a:pt x="48" y="89"/>
                  <a:pt x="48" y="88"/>
                </a:cubicBezTo>
                <a:cubicBezTo>
                  <a:pt x="49" y="88"/>
                  <a:pt x="49" y="87"/>
                  <a:pt x="50" y="86"/>
                </a:cubicBezTo>
                <a:cubicBezTo>
                  <a:pt x="58" y="83"/>
                  <a:pt x="58" y="83"/>
                  <a:pt x="58" y="83"/>
                </a:cubicBezTo>
                <a:cubicBezTo>
                  <a:pt x="58" y="83"/>
                  <a:pt x="58" y="83"/>
                  <a:pt x="58" y="83"/>
                </a:cubicBezTo>
                <a:cubicBezTo>
                  <a:pt x="80" y="72"/>
                  <a:pt x="80" y="72"/>
                  <a:pt x="80" y="72"/>
                </a:cubicBezTo>
                <a:cubicBezTo>
                  <a:pt x="81" y="71"/>
                  <a:pt x="82" y="69"/>
                  <a:pt x="81" y="68"/>
                </a:cubicBezTo>
                <a:cubicBezTo>
                  <a:pt x="81" y="66"/>
                  <a:pt x="79" y="66"/>
                  <a:pt x="77" y="67"/>
                </a:cubicBezTo>
                <a:cubicBezTo>
                  <a:pt x="55" y="77"/>
                  <a:pt x="55" y="77"/>
                  <a:pt x="55" y="77"/>
                </a:cubicBezTo>
                <a:cubicBezTo>
                  <a:pt x="55" y="77"/>
                  <a:pt x="55" y="77"/>
                  <a:pt x="55" y="77"/>
                </a:cubicBezTo>
                <a:cubicBezTo>
                  <a:pt x="54" y="78"/>
                  <a:pt x="54" y="78"/>
                  <a:pt x="54" y="78"/>
                </a:cubicBezTo>
                <a:cubicBezTo>
                  <a:pt x="44" y="83"/>
                  <a:pt x="44" y="83"/>
                  <a:pt x="44" y="83"/>
                </a:cubicBezTo>
                <a:cubicBezTo>
                  <a:pt x="43" y="83"/>
                  <a:pt x="42" y="83"/>
                  <a:pt x="41" y="83"/>
                </a:cubicBezTo>
                <a:cubicBezTo>
                  <a:pt x="40" y="83"/>
                  <a:pt x="40" y="82"/>
                  <a:pt x="39" y="82"/>
                </a:cubicBezTo>
                <a:cubicBezTo>
                  <a:pt x="39" y="80"/>
                  <a:pt x="39" y="78"/>
                  <a:pt x="41" y="77"/>
                </a:cubicBezTo>
                <a:cubicBezTo>
                  <a:pt x="45" y="75"/>
                  <a:pt x="45" y="75"/>
                  <a:pt x="45" y="75"/>
                </a:cubicBezTo>
                <a:cubicBezTo>
                  <a:pt x="45" y="75"/>
                  <a:pt x="45" y="75"/>
                  <a:pt x="45" y="75"/>
                </a:cubicBezTo>
                <a:cubicBezTo>
                  <a:pt x="52" y="72"/>
                  <a:pt x="52" y="72"/>
                  <a:pt x="52" y="72"/>
                </a:cubicBezTo>
                <a:cubicBezTo>
                  <a:pt x="54" y="71"/>
                  <a:pt x="54" y="71"/>
                  <a:pt x="54" y="71"/>
                </a:cubicBezTo>
                <a:cubicBezTo>
                  <a:pt x="54" y="71"/>
                  <a:pt x="54" y="71"/>
                  <a:pt x="54" y="71"/>
                </a:cubicBezTo>
                <a:cubicBezTo>
                  <a:pt x="71" y="62"/>
                  <a:pt x="71" y="62"/>
                  <a:pt x="71" y="62"/>
                </a:cubicBezTo>
                <a:cubicBezTo>
                  <a:pt x="73" y="61"/>
                  <a:pt x="73" y="60"/>
                  <a:pt x="73" y="58"/>
                </a:cubicBezTo>
                <a:cubicBezTo>
                  <a:pt x="72" y="57"/>
                  <a:pt x="70" y="56"/>
                  <a:pt x="69" y="57"/>
                </a:cubicBezTo>
                <a:cubicBezTo>
                  <a:pt x="50" y="66"/>
                  <a:pt x="50" y="66"/>
                  <a:pt x="50" y="66"/>
                </a:cubicBezTo>
                <a:cubicBezTo>
                  <a:pt x="42" y="70"/>
                  <a:pt x="42" y="70"/>
                  <a:pt x="42" y="70"/>
                </a:cubicBezTo>
                <a:cubicBezTo>
                  <a:pt x="40" y="71"/>
                  <a:pt x="38" y="70"/>
                  <a:pt x="38" y="68"/>
                </a:cubicBezTo>
                <a:cubicBezTo>
                  <a:pt x="37" y="68"/>
                  <a:pt x="37" y="67"/>
                  <a:pt x="37" y="66"/>
                </a:cubicBezTo>
                <a:cubicBezTo>
                  <a:pt x="38" y="65"/>
                  <a:pt x="38" y="64"/>
                  <a:pt x="39" y="64"/>
                </a:cubicBezTo>
                <a:cubicBezTo>
                  <a:pt x="53" y="57"/>
                  <a:pt x="53" y="57"/>
                  <a:pt x="53" y="57"/>
                </a:cubicBezTo>
                <a:cubicBezTo>
                  <a:pt x="55" y="56"/>
                  <a:pt x="55" y="55"/>
                  <a:pt x="55" y="53"/>
                </a:cubicBezTo>
                <a:cubicBezTo>
                  <a:pt x="54" y="52"/>
                  <a:pt x="52" y="51"/>
                  <a:pt x="51" y="52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60"/>
                  <a:pt x="33" y="62"/>
                  <a:pt x="32" y="64"/>
                </a:cubicBezTo>
                <a:cubicBezTo>
                  <a:pt x="31" y="66"/>
                  <a:pt x="31" y="69"/>
                  <a:pt x="32" y="71"/>
                </a:cubicBezTo>
                <a:cubicBezTo>
                  <a:pt x="33" y="72"/>
                  <a:pt x="34" y="74"/>
                  <a:pt x="35" y="74"/>
                </a:cubicBezTo>
                <a:cubicBezTo>
                  <a:pt x="33" y="77"/>
                  <a:pt x="33" y="81"/>
                  <a:pt x="34" y="84"/>
                </a:cubicBezTo>
                <a:cubicBezTo>
                  <a:pt x="35" y="86"/>
                  <a:pt x="37" y="88"/>
                  <a:pt x="39" y="89"/>
                </a:cubicBezTo>
                <a:cubicBezTo>
                  <a:pt x="40" y="89"/>
                  <a:pt x="41" y="89"/>
                  <a:pt x="42" y="89"/>
                </a:cubicBezTo>
                <a:cubicBezTo>
                  <a:pt x="42" y="91"/>
                  <a:pt x="43" y="92"/>
                  <a:pt x="43" y="94"/>
                </a:cubicBezTo>
                <a:cubicBezTo>
                  <a:pt x="45" y="97"/>
                  <a:pt x="48" y="99"/>
                  <a:pt x="52" y="99"/>
                </a:cubicBezTo>
                <a:cubicBezTo>
                  <a:pt x="53" y="99"/>
                  <a:pt x="54" y="98"/>
                  <a:pt x="56" y="98"/>
                </a:cubicBezTo>
                <a:cubicBezTo>
                  <a:pt x="58" y="97"/>
                  <a:pt x="58" y="97"/>
                  <a:pt x="58" y="97"/>
                </a:cubicBezTo>
                <a:cubicBezTo>
                  <a:pt x="58" y="98"/>
                  <a:pt x="58" y="99"/>
                  <a:pt x="59" y="100"/>
                </a:cubicBezTo>
                <a:cubicBezTo>
                  <a:pt x="60" y="103"/>
                  <a:pt x="64" y="105"/>
                  <a:pt x="67" y="105"/>
                </a:cubicBezTo>
                <a:cubicBezTo>
                  <a:pt x="68" y="105"/>
                  <a:pt x="70" y="105"/>
                  <a:pt x="71" y="104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17" y="82"/>
                  <a:pt x="124" y="77"/>
                  <a:pt x="131" y="70"/>
                </a:cubicBezTo>
                <a:cubicBezTo>
                  <a:pt x="139" y="63"/>
                  <a:pt x="139" y="63"/>
                  <a:pt x="139" y="63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60" y="53"/>
                  <a:pt x="160" y="51"/>
                  <a:pt x="160" y="49"/>
                </a:cubicBezTo>
                <a:cubicBezTo>
                  <a:pt x="136" y="2"/>
                  <a:pt x="136" y="2"/>
                  <a:pt x="136" y="2"/>
                </a:cubicBezTo>
                <a:cubicBezTo>
                  <a:pt x="136" y="1"/>
                  <a:pt x="135" y="1"/>
                  <a:pt x="135" y="0"/>
                </a:cubicBezTo>
                <a:cubicBezTo>
                  <a:pt x="134" y="0"/>
                  <a:pt x="133" y="0"/>
                  <a:pt x="132" y="1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2" y="11"/>
                  <a:pt x="111" y="13"/>
                  <a:pt x="112" y="14"/>
                </a:cubicBezTo>
                <a:lnTo>
                  <a:pt x="134" y="60"/>
                </a:lnTo>
                <a:close/>
                <a:moveTo>
                  <a:pt x="132" y="7"/>
                </a:moveTo>
                <a:cubicBezTo>
                  <a:pt x="153" y="50"/>
                  <a:pt x="153" y="50"/>
                  <a:pt x="153" y="50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18" y="14"/>
                  <a:pt x="118" y="14"/>
                  <a:pt x="118" y="14"/>
                </a:cubicBezTo>
                <a:lnTo>
                  <a:pt x="132" y="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2" name="Freeform 19"/>
          <p:cNvSpPr>
            <a:spLocks noEditPoints="1"/>
          </p:cNvSpPr>
          <p:nvPr userDrawn="1"/>
        </p:nvSpPr>
        <p:spPr bwMode="auto">
          <a:xfrm>
            <a:off x="6674642" y="4834219"/>
            <a:ext cx="341313" cy="455612"/>
          </a:xfrm>
          <a:custGeom>
            <a:avLst/>
            <a:gdLst>
              <a:gd name="T0" fmla="*/ 188882 w 121"/>
              <a:gd name="T1" fmla="*/ 8536 h 160"/>
              <a:gd name="T2" fmla="*/ 171967 w 121"/>
              <a:gd name="T3" fmla="*/ 8536 h 160"/>
              <a:gd name="T4" fmla="*/ 180424 w 121"/>
              <a:gd name="T5" fmla="*/ 91052 h 160"/>
              <a:gd name="T6" fmla="*/ 332658 w 121"/>
              <a:gd name="T7" fmla="*/ 165031 h 160"/>
              <a:gd name="T8" fmla="*/ 250903 w 121"/>
              <a:gd name="T9" fmla="*/ 173567 h 160"/>
              <a:gd name="T10" fmla="*/ 332658 w 121"/>
              <a:gd name="T11" fmla="*/ 182104 h 160"/>
              <a:gd name="T12" fmla="*/ 332658 w 121"/>
              <a:gd name="T13" fmla="*/ 165031 h 160"/>
              <a:gd name="T14" fmla="*/ 28191 w 121"/>
              <a:gd name="T15" fmla="*/ 182104 h 160"/>
              <a:gd name="T16" fmla="*/ 109946 w 121"/>
              <a:gd name="T17" fmla="*/ 173567 h 160"/>
              <a:gd name="T18" fmla="*/ 28191 w 121"/>
              <a:gd name="T19" fmla="*/ 165031 h 160"/>
              <a:gd name="T20" fmla="*/ 64840 w 121"/>
              <a:gd name="T21" fmla="*/ 56907 h 160"/>
              <a:gd name="T22" fmla="*/ 64840 w 121"/>
              <a:gd name="T23" fmla="*/ 45526 h 160"/>
              <a:gd name="T24" fmla="*/ 53564 w 121"/>
              <a:gd name="T25" fmla="*/ 45526 h 160"/>
              <a:gd name="T26" fmla="*/ 53564 w 121"/>
              <a:gd name="T27" fmla="*/ 56907 h 160"/>
              <a:gd name="T28" fmla="*/ 64840 w 121"/>
              <a:gd name="T29" fmla="*/ 56907 h 160"/>
              <a:gd name="T30" fmla="*/ 101489 w 121"/>
              <a:gd name="T31" fmla="*/ 79670 h 160"/>
              <a:gd name="T32" fmla="*/ 87393 w 121"/>
              <a:gd name="T33" fmla="*/ 91052 h 160"/>
              <a:gd name="T34" fmla="*/ 101489 w 121"/>
              <a:gd name="T35" fmla="*/ 91052 h 160"/>
              <a:gd name="T36" fmla="*/ 84574 w 121"/>
              <a:gd name="T37" fmla="*/ 62598 h 160"/>
              <a:gd name="T38" fmla="*/ 70478 w 121"/>
              <a:gd name="T39" fmla="*/ 73980 h 160"/>
              <a:gd name="T40" fmla="*/ 84574 w 121"/>
              <a:gd name="T41" fmla="*/ 73980 h 160"/>
              <a:gd name="T42" fmla="*/ 121223 w 121"/>
              <a:gd name="T43" fmla="*/ 102433 h 160"/>
              <a:gd name="T44" fmla="*/ 112765 w 121"/>
              <a:gd name="T45" fmla="*/ 93897 h 160"/>
              <a:gd name="T46" fmla="*/ 104308 w 121"/>
              <a:gd name="T47" fmla="*/ 102433 h 160"/>
              <a:gd name="T48" fmla="*/ 112765 w 121"/>
              <a:gd name="T49" fmla="*/ 110969 h 160"/>
              <a:gd name="T50" fmla="*/ 298828 w 121"/>
              <a:gd name="T51" fmla="*/ 62598 h 160"/>
              <a:gd name="T52" fmla="*/ 298828 w 121"/>
              <a:gd name="T53" fmla="*/ 51217 h 160"/>
              <a:gd name="T54" fmla="*/ 287551 w 121"/>
              <a:gd name="T55" fmla="*/ 51217 h 160"/>
              <a:gd name="T56" fmla="*/ 287551 w 121"/>
              <a:gd name="T57" fmla="*/ 62598 h 160"/>
              <a:gd name="T58" fmla="*/ 298828 w 121"/>
              <a:gd name="T59" fmla="*/ 62598 h 160"/>
              <a:gd name="T60" fmla="*/ 264998 w 121"/>
              <a:gd name="T61" fmla="*/ 96743 h 160"/>
              <a:gd name="T62" fmla="*/ 253722 w 121"/>
              <a:gd name="T63" fmla="*/ 85361 h 160"/>
              <a:gd name="T64" fmla="*/ 259360 w 121"/>
              <a:gd name="T65" fmla="*/ 99588 h 160"/>
              <a:gd name="T66" fmla="*/ 281913 w 121"/>
              <a:gd name="T67" fmla="*/ 68289 h 160"/>
              <a:gd name="T68" fmla="*/ 270637 w 121"/>
              <a:gd name="T69" fmla="*/ 79670 h 160"/>
              <a:gd name="T70" fmla="*/ 281913 w 121"/>
              <a:gd name="T71" fmla="*/ 79670 h 160"/>
              <a:gd name="T72" fmla="*/ 250903 w 121"/>
              <a:gd name="T73" fmla="*/ 108124 h 160"/>
              <a:gd name="T74" fmla="*/ 242445 w 121"/>
              <a:gd name="T75" fmla="*/ 99588 h 160"/>
              <a:gd name="T76" fmla="*/ 233988 w 121"/>
              <a:gd name="T77" fmla="*/ 108124 h 160"/>
              <a:gd name="T78" fmla="*/ 242445 w 121"/>
              <a:gd name="T79" fmla="*/ 116660 h 160"/>
              <a:gd name="T80" fmla="*/ 318562 w 121"/>
              <a:gd name="T81" fmla="*/ 409733 h 160"/>
              <a:gd name="T82" fmla="*/ 338296 w 121"/>
              <a:gd name="T83" fmla="*/ 281692 h 160"/>
              <a:gd name="T84" fmla="*/ 219892 w 121"/>
              <a:gd name="T85" fmla="*/ 236166 h 160"/>
              <a:gd name="T86" fmla="*/ 200158 w 121"/>
              <a:gd name="T87" fmla="*/ 133732 h 160"/>
              <a:gd name="T88" fmla="*/ 143776 w 121"/>
              <a:gd name="T89" fmla="*/ 136578 h 160"/>
              <a:gd name="T90" fmla="*/ 87393 w 121"/>
              <a:gd name="T91" fmla="*/ 258929 h 160"/>
              <a:gd name="T92" fmla="*/ 73297 w 121"/>
              <a:gd name="T93" fmla="*/ 256083 h 160"/>
              <a:gd name="T94" fmla="*/ 0 w 121"/>
              <a:gd name="T95" fmla="*/ 270310 h 160"/>
              <a:gd name="T96" fmla="*/ 16915 w 121"/>
              <a:gd name="T97" fmla="*/ 449568 h 160"/>
              <a:gd name="T98" fmla="*/ 87393 w 121"/>
              <a:gd name="T99" fmla="*/ 441032 h 160"/>
              <a:gd name="T100" fmla="*/ 262179 w 121"/>
              <a:gd name="T101" fmla="*/ 455259 h 160"/>
              <a:gd name="T102" fmla="*/ 70478 w 121"/>
              <a:gd name="T103" fmla="*/ 432496 h 160"/>
              <a:gd name="T104" fmla="*/ 16915 w 121"/>
              <a:gd name="T105" fmla="*/ 270310 h 160"/>
              <a:gd name="T106" fmla="*/ 70478 w 121"/>
              <a:gd name="T107" fmla="*/ 432496 h 160"/>
              <a:gd name="T108" fmla="*/ 87393 w 121"/>
              <a:gd name="T109" fmla="*/ 276001 h 160"/>
              <a:gd name="T110" fmla="*/ 160691 w 121"/>
              <a:gd name="T111" fmla="*/ 196330 h 160"/>
              <a:gd name="T112" fmla="*/ 188882 w 121"/>
              <a:gd name="T113" fmla="*/ 147959 h 160"/>
              <a:gd name="T114" fmla="*/ 202978 w 121"/>
              <a:gd name="T115" fmla="*/ 244702 h 160"/>
              <a:gd name="T116" fmla="*/ 293190 w 121"/>
              <a:gd name="T117" fmla="*/ 253238 h 160"/>
              <a:gd name="T118" fmla="*/ 301647 w 121"/>
              <a:gd name="T119" fmla="*/ 406888 h 160"/>
              <a:gd name="T120" fmla="*/ 262179 w 121"/>
              <a:gd name="T121" fmla="*/ 438187 h 160"/>
              <a:gd name="T122" fmla="*/ 87393 w 121"/>
              <a:gd name="T123" fmla="*/ 406888 h 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21" h="160">
                <a:moveTo>
                  <a:pt x="67" y="29"/>
                </a:moveTo>
                <a:cubicBezTo>
                  <a:pt x="67" y="3"/>
                  <a:pt x="67" y="3"/>
                  <a:pt x="67" y="3"/>
                </a:cubicBezTo>
                <a:cubicBezTo>
                  <a:pt x="67" y="1"/>
                  <a:pt x="66" y="0"/>
                  <a:pt x="64" y="0"/>
                </a:cubicBezTo>
                <a:cubicBezTo>
                  <a:pt x="62" y="0"/>
                  <a:pt x="61" y="1"/>
                  <a:pt x="61" y="3"/>
                </a:cubicBezTo>
                <a:cubicBezTo>
                  <a:pt x="61" y="29"/>
                  <a:pt x="61" y="29"/>
                  <a:pt x="61" y="29"/>
                </a:cubicBezTo>
                <a:cubicBezTo>
                  <a:pt x="61" y="30"/>
                  <a:pt x="62" y="32"/>
                  <a:pt x="64" y="32"/>
                </a:cubicBezTo>
                <a:cubicBezTo>
                  <a:pt x="66" y="32"/>
                  <a:pt x="67" y="30"/>
                  <a:pt x="67" y="29"/>
                </a:cubicBezTo>
                <a:close/>
                <a:moveTo>
                  <a:pt x="118" y="58"/>
                </a:moveTo>
                <a:cubicBezTo>
                  <a:pt x="92" y="58"/>
                  <a:pt x="92" y="58"/>
                  <a:pt x="92" y="58"/>
                </a:cubicBezTo>
                <a:cubicBezTo>
                  <a:pt x="90" y="58"/>
                  <a:pt x="89" y="59"/>
                  <a:pt x="89" y="61"/>
                </a:cubicBezTo>
                <a:cubicBezTo>
                  <a:pt x="89" y="63"/>
                  <a:pt x="90" y="64"/>
                  <a:pt x="92" y="64"/>
                </a:cubicBezTo>
                <a:cubicBezTo>
                  <a:pt x="118" y="64"/>
                  <a:pt x="118" y="64"/>
                  <a:pt x="118" y="64"/>
                </a:cubicBezTo>
                <a:cubicBezTo>
                  <a:pt x="119" y="64"/>
                  <a:pt x="121" y="63"/>
                  <a:pt x="121" y="61"/>
                </a:cubicBezTo>
                <a:cubicBezTo>
                  <a:pt x="121" y="59"/>
                  <a:pt x="119" y="58"/>
                  <a:pt x="118" y="58"/>
                </a:cubicBezTo>
                <a:close/>
                <a:moveTo>
                  <a:pt x="7" y="61"/>
                </a:moveTo>
                <a:cubicBezTo>
                  <a:pt x="7" y="63"/>
                  <a:pt x="9" y="64"/>
                  <a:pt x="10" y="64"/>
                </a:cubicBezTo>
                <a:cubicBezTo>
                  <a:pt x="36" y="64"/>
                  <a:pt x="36" y="64"/>
                  <a:pt x="36" y="64"/>
                </a:cubicBezTo>
                <a:cubicBezTo>
                  <a:pt x="38" y="64"/>
                  <a:pt x="39" y="63"/>
                  <a:pt x="39" y="61"/>
                </a:cubicBezTo>
                <a:cubicBezTo>
                  <a:pt x="39" y="59"/>
                  <a:pt x="38" y="58"/>
                  <a:pt x="36" y="58"/>
                </a:cubicBezTo>
                <a:cubicBezTo>
                  <a:pt x="10" y="58"/>
                  <a:pt x="10" y="58"/>
                  <a:pt x="10" y="58"/>
                </a:cubicBezTo>
                <a:cubicBezTo>
                  <a:pt x="9" y="58"/>
                  <a:pt x="7" y="59"/>
                  <a:pt x="7" y="61"/>
                </a:cubicBezTo>
                <a:close/>
                <a:moveTo>
                  <a:pt x="23" y="20"/>
                </a:moveTo>
                <a:cubicBezTo>
                  <a:pt x="24" y="19"/>
                  <a:pt x="24" y="19"/>
                  <a:pt x="24" y="18"/>
                </a:cubicBezTo>
                <a:cubicBezTo>
                  <a:pt x="24" y="17"/>
                  <a:pt x="24" y="16"/>
                  <a:pt x="23" y="16"/>
                </a:cubicBezTo>
                <a:cubicBezTo>
                  <a:pt x="23" y="15"/>
                  <a:pt x="22" y="15"/>
                  <a:pt x="21" y="15"/>
                </a:cubicBezTo>
                <a:cubicBezTo>
                  <a:pt x="21" y="15"/>
                  <a:pt x="20" y="15"/>
                  <a:pt x="19" y="16"/>
                </a:cubicBezTo>
                <a:cubicBezTo>
                  <a:pt x="19" y="16"/>
                  <a:pt x="18" y="17"/>
                  <a:pt x="18" y="18"/>
                </a:cubicBezTo>
                <a:cubicBezTo>
                  <a:pt x="18" y="19"/>
                  <a:pt x="19" y="19"/>
                  <a:pt x="19" y="20"/>
                </a:cubicBezTo>
                <a:cubicBezTo>
                  <a:pt x="20" y="20"/>
                  <a:pt x="21" y="21"/>
                  <a:pt x="21" y="21"/>
                </a:cubicBezTo>
                <a:cubicBezTo>
                  <a:pt x="22" y="21"/>
                  <a:pt x="23" y="20"/>
                  <a:pt x="23" y="20"/>
                </a:cubicBezTo>
                <a:close/>
                <a:moveTo>
                  <a:pt x="36" y="32"/>
                </a:moveTo>
                <a:cubicBezTo>
                  <a:pt x="37" y="31"/>
                  <a:pt x="37" y="29"/>
                  <a:pt x="36" y="28"/>
                </a:cubicBezTo>
                <a:cubicBezTo>
                  <a:pt x="34" y="27"/>
                  <a:pt x="33" y="27"/>
                  <a:pt x="31" y="28"/>
                </a:cubicBezTo>
                <a:cubicBezTo>
                  <a:pt x="30" y="29"/>
                  <a:pt x="30" y="31"/>
                  <a:pt x="31" y="32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3"/>
                  <a:pt x="35" y="33"/>
                  <a:pt x="36" y="32"/>
                </a:cubicBezTo>
                <a:close/>
                <a:moveTo>
                  <a:pt x="30" y="26"/>
                </a:moveTo>
                <a:cubicBezTo>
                  <a:pt x="31" y="25"/>
                  <a:pt x="31" y="23"/>
                  <a:pt x="30" y="22"/>
                </a:cubicBezTo>
                <a:cubicBezTo>
                  <a:pt x="28" y="21"/>
                  <a:pt x="26" y="21"/>
                  <a:pt x="25" y="22"/>
                </a:cubicBezTo>
                <a:cubicBezTo>
                  <a:pt x="24" y="23"/>
                  <a:pt x="24" y="25"/>
                  <a:pt x="25" y="26"/>
                </a:cubicBezTo>
                <a:cubicBezTo>
                  <a:pt x="26" y="27"/>
                  <a:pt x="27" y="27"/>
                  <a:pt x="27" y="27"/>
                </a:cubicBezTo>
                <a:cubicBezTo>
                  <a:pt x="28" y="27"/>
                  <a:pt x="29" y="27"/>
                  <a:pt x="30" y="26"/>
                </a:cubicBezTo>
                <a:close/>
                <a:moveTo>
                  <a:pt x="42" y="38"/>
                </a:moveTo>
                <a:cubicBezTo>
                  <a:pt x="42" y="38"/>
                  <a:pt x="43" y="37"/>
                  <a:pt x="43" y="36"/>
                </a:cubicBezTo>
                <a:cubicBezTo>
                  <a:pt x="43" y="35"/>
                  <a:pt x="42" y="35"/>
                  <a:pt x="42" y="34"/>
                </a:cubicBezTo>
                <a:cubicBezTo>
                  <a:pt x="41" y="33"/>
                  <a:pt x="40" y="33"/>
                  <a:pt x="40" y="33"/>
                </a:cubicBezTo>
                <a:cubicBezTo>
                  <a:pt x="39" y="33"/>
                  <a:pt x="38" y="33"/>
                  <a:pt x="38" y="34"/>
                </a:cubicBezTo>
                <a:cubicBezTo>
                  <a:pt x="37" y="35"/>
                  <a:pt x="37" y="35"/>
                  <a:pt x="37" y="36"/>
                </a:cubicBezTo>
                <a:cubicBezTo>
                  <a:pt x="37" y="37"/>
                  <a:pt x="37" y="38"/>
                  <a:pt x="38" y="38"/>
                </a:cubicBezTo>
                <a:cubicBezTo>
                  <a:pt x="38" y="39"/>
                  <a:pt x="39" y="39"/>
                  <a:pt x="40" y="39"/>
                </a:cubicBezTo>
                <a:cubicBezTo>
                  <a:pt x="40" y="39"/>
                  <a:pt x="41" y="39"/>
                  <a:pt x="42" y="38"/>
                </a:cubicBezTo>
                <a:close/>
                <a:moveTo>
                  <a:pt x="106" y="22"/>
                </a:moveTo>
                <a:cubicBezTo>
                  <a:pt x="107" y="21"/>
                  <a:pt x="107" y="20"/>
                  <a:pt x="107" y="20"/>
                </a:cubicBezTo>
                <a:cubicBezTo>
                  <a:pt x="107" y="19"/>
                  <a:pt x="107" y="18"/>
                  <a:pt x="106" y="18"/>
                </a:cubicBezTo>
                <a:cubicBezTo>
                  <a:pt x="106" y="17"/>
                  <a:pt x="105" y="17"/>
                  <a:pt x="104" y="17"/>
                </a:cubicBezTo>
                <a:cubicBezTo>
                  <a:pt x="103" y="17"/>
                  <a:pt x="103" y="17"/>
                  <a:pt x="102" y="18"/>
                </a:cubicBezTo>
                <a:cubicBezTo>
                  <a:pt x="101" y="18"/>
                  <a:pt x="101" y="19"/>
                  <a:pt x="101" y="20"/>
                </a:cubicBezTo>
                <a:cubicBezTo>
                  <a:pt x="101" y="20"/>
                  <a:pt x="101" y="21"/>
                  <a:pt x="102" y="22"/>
                </a:cubicBezTo>
                <a:cubicBezTo>
                  <a:pt x="103" y="22"/>
                  <a:pt x="103" y="23"/>
                  <a:pt x="104" y="23"/>
                </a:cubicBezTo>
                <a:cubicBezTo>
                  <a:pt x="105" y="23"/>
                  <a:pt x="106" y="22"/>
                  <a:pt x="106" y="22"/>
                </a:cubicBezTo>
                <a:close/>
                <a:moveTo>
                  <a:pt x="92" y="35"/>
                </a:moveTo>
                <a:cubicBezTo>
                  <a:pt x="93" y="35"/>
                  <a:pt x="93" y="35"/>
                  <a:pt x="94" y="34"/>
                </a:cubicBezTo>
                <a:cubicBezTo>
                  <a:pt x="95" y="33"/>
                  <a:pt x="95" y="31"/>
                  <a:pt x="94" y="30"/>
                </a:cubicBezTo>
                <a:cubicBezTo>
                  <a:pt x="93" y="29"/>
                  <a:pt x="91" y="29"/>
                  <a:pt x="90" y="30"/>
                </a:cubicBezTo>
                <a:cubicBezTo>
                  <a:pt x="89" y="31"/>
                  <a:pt x="89" y="33"/>
                  <a:pt x="90" y="34"/>
                </a:cubicBezTo>
                <a:cubicBezTo>
                  <a:pt x="90" y="35"/>
                  <a:pt x="91" y="35"/>
                  <a:pt x="92" y="35"/>
                </a:cubicBezTo>
                <a:close/>
                <a:moveTo>
                  <a:pt x="100" y="28"/>
                </a:moveTo>
                <a:cubicBezTo>
                  <a:pt x="101" y="27"/>
                  <a:pt x="101" y="25"/>
                  <a:pt x="100" y="24"/>
                </a:cubicBezTo>
                <a:cubicBezTo>
                  <a:pt x="99" y="23"/>
                  <a:pt x="97" y="23"/>
                  <a:pt x="96" y="24"/>
                </a:cubicBezTo>
                <a:cubicBezTo>
                  <a:pt x="95" y="25"/>
                  <a:pt x="95" y="27"/>
                  <a:pt x="96" y="28"/>
                </a:cubicBezTo>
                <a:cubicBezTo>
                  <a:pt x="96" y="28"/>
                  <a:pt x="97" y="29"/>
                  <a:pt x="98" y="29"/>
                </a:cubicBezTo>
                <a:cubicBezTo>
                  <a:pt x="99" y="29"/>
                  <a:pt x="99" y="28"/>
                  <a:pt x="100" y="28"/>
                </a:cubicBezTo>
                <a:close/>
                <a:moveTo>
                  <a:pt x="88" y="40"/>
                </a:moveTo>
                <a:cubicBezTo>
                  <a:pt x="88" y="40"/>
                  <a:pt x="89" y="39"/>
                  <a:pt x="89" y="38"/>
                </a:cubicBezTo>
                <a:cubicBezTo>
                  <a:pt x="89" y="37"/>
                  <a:pt x="88" y="36"/>
                  <a:pt x="88" y="36"/>
                </a:cubicBezTo>
                <a:cubicBezTo>
                  <a:pt x="87" y="35"/>
                  <a:pt x="87" y="35"/>
                  <a:pt x="86" y="35"/>
                </a:cubicBezTo>
                <a:cubicBezTo>
                  <a:pt x="85" y="35"/>
                  <a:pt x="84" y="35"/>
                  <a:pt x="84" y="36"/>
                </a:cubicBezTo>
                <a:cubicBezTo>
                  <a:pt x="83" y="36"/>
                  <a:pt x="83" y="37"/>
                  <a:pt x="83" y="38"/>
                </a:cubicBezTo>
                <a:cubicBezTo>
                  <a:pt x="83" y="39"/>
                  <a:pt x="83" y="40"/>
                  <a:pt x="84" y="40"/>
                </a:cubicBezTo>
                <a:cubicBezTo>
                  <a:pt x="84" y="41"/>
                  <a:pt x="85" y="41"/>
                  <a:pt x="86" y="41"/>
                </a:cubicBezTo>
                <a:cubicBezTo>
                  <a:pt x="87" y="41"/>
                  <a:pt x="87" y="41"/>
                  <a:pt x="88" y="40"/>
                </a:cubicBezTo>
                <a:close/>
                <a:moveTo>
                  <a:pt x="113" y="144"/>
                </a:moveTo>
                <a:cubicBezTo>
                  <a:pt x="120" y="100"/>
                  <a:pt x="120" y="100"/>
                  <a:pt x="120" y="100"/>
                </a:cubicBezTo>
                <a:cubicBezTo>
                  <a:pt x="120" y="100"/>
                  <a:pt x="120" y="100"/>
                  <a:pt x="120" y="99"/>
                </a:cubicBezTo>
                <a:cubicBezTo>
                  <a:pt x="120" y="90"/>
                  <a:pt x="113" y="83"/>
                  <a:pt x="104" y="83"/>
                </a:cubicBezTo>
                <a:cubicBezTo>
                  <a:pt x="78" y="83"/>
                  <a:pt x="78" y="83"/>
                  <a:pt x="78" y="83"/>
                </a:cubicBezTo>
                <a:cubicBezTo>
                  <a:pt x="78" y="64"/>
                  <a:pt x="78" y="64"/>
                  <a:pt x="78" y="64"/>
                </a:cubicBezTo>
                <a:cubicBezTo>
                  <a:pt x="78" y="56"/>
                  <a:pt x="75" y="50"/>
                  <a:pt x="71" y="47"/>
                </a:cubicBezTo>
                <a:cubicBezTo>
                  <a:pt x="64" y="42"/>
                  <a:pt x="54" y="45"/>
                  <a:pt x="53" y="45"/>
                </a:cubicBezTo>
                <a:cubicBezTo>
                  <a:pt x="52" y="45"/>
                  <a:pt x="51" y="47"/>
                  <a:pt x="51" y="48"/>
                </a:cubicBezTo>
                <a:cubicBezTo>
                  <a:pt x="51" y="69"/>
                  <a:pt x="51" y="69"/>
                  <a:pt x="51" y="69"/>
                </a:cubicBezTo>
                <a:cubicBezTo>
                  <a:pt x="51" y="85"/>
                  <a:pt x="32" y="91"/>
                  <a:pt x="31" y="91"/>
                </a:cubicBezTo>
                <a:cubicBezTo>
                  <a:pt x="31" y="91"/>
                  <a:pt x="30" y="91"/>
                  <a:pt x="30" y="92"/>
                </a:cubicBezTo>
                <a:cubicBezTo>
                  <a:pt x="29" y="90"/>
                  <a:pt x="28" y="90"/>
                  <a:pt x="26" y="90"/>
                </a:cubicBezTo>
                <a:cubicBezTo>
                  <a:pt x="6" y="90"/>
                  <a:pt x="6" y="90"/>
                  <a:pt x="6" y="90"/>
                </a:cubicBezTo>
                <a:cubicBezTo>
                  <a:pt x="2" y="90"/>
                  <a:pt x="0" y="92"/>
                  <a:pt x="0" y="95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6"/>
                  <a:pt x="2" y="158"/>
                  <a:pt x="6" y="158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28" y="158"/>
                  <a:pt x="30" y="157"/>
                  <a:pt x="31" y="155"/>
                </a:cubicBezTo>
                <a:cubicBezTo>
                  <a:pt x="34" y="158"/>
                  <a:pt x="38" y="160"/>
                  <a:pt x="42" y="160"/>
                </a:cubicBezTo>
                <a:cubicBezTo>
                  <a:pt x="93" y="160"/>
                  <a:pt x="93" y="160"/>
                  <a:pt x="93" y="160"/>
                </a:cubicBezTo>
                <a:cubicBezTo>
                  <a:pt x="105" y="160"/>
                  <a:pt x="112" y="154"/>
                  <a:pt x="113" y="144"/>
                </a:cubicBezTo>
                <a:close/>
                <a:moveTo>
                  <a:pt x="25" y="152"/>
                </a:moveTo>
                <a:cubicBezTo>
                  <a:pt x="6" y="152"/>
                  <a:pt x="6" y="152"/>
                  <a:pt x="6" y="152"/>
                </a:cubicBezTo>
                <a:cubicBezTo>
                  <a:pt x="6" y="95"/>
                  <a:pt x="6" y="95"/>
                  <a:pt x="6" y="95"/>
                </a:cubicBezTo>
                <a:cubicBezTo>
                  <a:pt x="25" y="95"/>
                  <a:pt x="25" y="95"/>
                  <a:pt x="25" y="95"/>
                </a:cubicBezTo>
                <a:lnTo>
                  <a:pt x="25" y="152"/>
                </a:lnTo>
                <a:close/>
                <a:moveTo>
                  <a:pt x="31" y="143"/>
                </a:moveTo>
                <a:cubicBezTo>
                  <a:pt x="31" y="97"/>
                  <a:pt x="31" y="97"/>
                  <a:pt x="31" y="97"/>
                </a:cubicBezTo>
                <a:cubicBezTo>
                  <a:pt x="32" y="97"/>
                  <a:pt x="32" y="97"/>
                  <a:pt x="33" y="97"/>
                </a:cubicBezTo>
                <a:cubicBezTo>
                  <a:pt x="34" y="97"/>
                  <a:pt x="57" y="90"/>
                  <a:pt x="57" y="69"/>
                </a:cubicBezTo>
                <a:cubicBezTo>
                  <a:pt x="57" y="50"/>
                  <a:pt x="57" y="50"/>
                  <a:pt x="57" y="50"/>
                </a:cubicBezTo>
                <a:cubicBezTo>
                  <a:pt x="60" y="50"/>
                  <a:pt x="64" y="50"/>
                  <a:pt x="67" y="52"/>
                </a:cubicBezTo>
                <a:cubicBezTo>
                  <a:pt x="70" y="54"/>
                  <a:pt x="72" y="58"/>
                  <a:pt x="72" y="64"/>
                </a:cubicBezTo>
                <a:cubicBezTo>
                  <a:pt x="72" y="86"/>
                  <a:pt x="72" y="86"/>
                  <a:pt x="72" y="86"/>
                </a:cubicBezTo>
                <a:cubicBezTo>
                  <a:pt x="72" y="87"/>
                  <a:pt x="73" y="89"/>
                  <a:pt x="75" y="89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89"/>
                  <a:pt x="114" y="93"/>
                  <a:pt x="114" y="99"/>
                </a:cubicBezTo>
                <a:cubicBezTo>
                  <a:pt x="107" y="143"/>
                  <a:pt x="107" y="143"/>
                  <a:pt x="107" y="143"/>
                </a:cubicBezTo>
                <a:cubicBezTo>
                  <a:pt x="107" y="143"/>
                  <a:pt x="107" y="143"/>
                  <a:pt x="107" y="143"/>
                </a:cubicBezTo>
                <a:cubicBezTo>
                  <a:pt x="107" y="150"/>
                  <a:pt x="102" y="154"/>
                  <a:pt x="93" y="154"/>
                </a:cubicBezTo>
                <a:cubicBezTo>
                  <a:pt x="42" y="154"/>
                  <a:pt x="42" y="154"/>
                  <a:pt x="42" y="154"/>
                </a:cubicBezTo>
                <a:cubicBezTo>
                  <a:pt x="36" y="154"/>
                  <a:pt x="31" y="149"/>
                  <a:pt x="31" y="143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3" name="Freeform 36"/>
          <p:cNvSpPr>
            <a:spLocks noEditPoints="1"/>
          </p:cNvSpPr>
          <p:nvPr userDrawn="1"/>
        </p:nvSpPr>
        <p:spPr bwMode="auto">
          <a:xfrm>
            <a:off x="3980657" y="4921250"/>
            <a:ext cx="412750" cy="412750"/>
          </a:xfrm>
          <a:custGeom>
            <a:avLst/>
            <a:gdLst>
              <a:gd name="T0" fmla="*/ 256322 w 161"/>
              <a:gd name="T1" fmla="*/ 318164 h 160"/>
              <a:gd name="T2" fmla="*/ 225563 w 161"/>
              <a:gd name="T3" fmla="*/ 385418 h 160"/>
              <a:gd name="T4" fmla="*/ 181988 w 161"/>
              <a:gd name="T5" fmla="*/ 367311 h 160"/>
              <a:gd name="T6" fmla="*/ 112782 w 161"/>
              <a:gd name="T7" fmla="*/ 395765 h 160"/>
              <a:gd name="T8" fmla="*/ 97402 w 161"/>
              <a:gd name="T9" fmla="*/ 359551 h 160"/>
              <a:gd name="T10" fmla="*/ 33322 w 161"/>
              <a:gd name="T11" fmla="*/ 323338 h 160"/>
              <a:gd name="T12" fmla="*/ 41011 w 161"/>
              <a:gd name="T13" fmla="*/ 284537 h 160"/>
              <a:gd name="T14" fmla="*/ 20506 w 161"/>
              <a:gd name="T15" fmla="*/ 212109 h 160"/>
              <a:gd name="T16" fmla="*/ 30759 w 161"/>
              <a:gd name="T17" fmla="*/ 181069 h 160"/>
              <a:gd name="T18" fmla="*/ 94839 w 161"/>
              <a:gd name="T19" fmla="*/ 152615 h 160"/>
              <a:gd name="T20" fmla="*/ 92276 w 161"/>
              <a:gd name="T21" fmla="*/ 118988 h 160"/>
              <a:gd name="T22" fmla="*/ 138414 w 161"/>
              <a:gd name="T23" fmla="*/ 134508 h 160"/>
              <a:gd name="T24" fmla="*/ 87149 w 161"/>
              <a:gd name="T25" fmla="*/ 103468 h 160"/>
              <a:gd name="T26" fmla="*/ 53828 w 161"/>
              <a:gd name="T27" fmla="*/ 173309 h 160"/>
              <a:gd name="T28" fmla="*/ 5126 w 161"/>
              <a:gd name="T29" fmla="*/ 199176 h 160"/>
              <a:gd name="T30" fmla="*/ 28195 w 161"/>
              <a:gd name="T31" fmla="*/ 271604 h 160"/>
              <a:gd name="T32" fmla="*/ 41011 w 161"/>
              <a:gd name="T33" fmla="*/ 336271 h 160"/>
              <a:gd name="T34" fmla="*/ 74333 w 161"/>
              <a:gd name="T35" fmla="*/ 388005 h 160"/>
              <a:gd name="T36" fmla="*/ 140977 w 161"/>
              <a:gd name="T37" fmla="*/ 382832 h 160"/>
              <a:gd name="T38" fmla="*/ 212747 w 161"/>
              <a:gd name="T39" fmla="*/ 408699 h 160"/>
              <a:gd name="T40" fmla="*/ 266575 w 161"/>
              <a:gd name="T41" fmla="*/ 331098 h 160"/>
              <a:gd name="T42" fmla="*/ 315276 w 161"/>
              <a:gd name="T43" fmla="*/ 289710 h 160"/>
              <a:gd name="T44" fmla="*/ 279391 w 161"/>
              <a:gd name="T45" fmla="*/ 284537 h 160"/>
              <a:gd name="T46" fmla="*/ 292207 w 161"/>
              <a:gd name="T47" fmla="*/ 320751 h 160"/>
              <a:gd name="T48" fmla="*/ 158919 w 161"/>
              <a:gd name="T49" fmla="*/ 183656 h 160"/>
              <a:gd name="T50" fmla="*/ 158919 w 161"/>
              <a:gd name="T51" fmla="*/ 318164 h 160"/>
              <a:gd name="T52" fmla="*/ 217873 w 161"/>
              <a:gd name="T53" fmla="*/ 243150 h 160"/>
              <a:gd name="T54" fmla="*/ 158919 w 161"/>
              <a:gd name="T55" fmla="*/ 305231 h 160"/>
              <a:gd name="T56" fmla="*/ 123034 w 161"/>
              <a:gd name="T57" fmla="*/ 214696 h 160"/>
              <a:gd name="T58" fmla="*/ 412678 w 161"/>
              <a:gd name="T59" fmla="*/ 113815 h 160"/>
              <a:gd name="T60" fmla="*/ 381919 w 161"/>
              <a:gd name="T61" fmla="*/ 67254 h 160"/>
              <a:gd name="T62" fmla="*/ 348598 w 161"/>
              <a:gd name="T63" fmla="*/ 31040 h 160"/>
              <a:gd name="T64" fmla="*/ 299896 w 161"/>
              <a:gd name="T65" fmla="*/ 0 h 160"/>
              <a:gd name="T66" fmla="*/ 243506 w 161"/>
              <a:gd name="T67" fmla="*/ 36214 h 160"/>
              <a:gd name="T68" fmla="*/ 199931 w 161"/>
              <a:gd name="T69" fmla="*/ 41387 h 160"/>
              <a:gd name="T70" fmla="*/ 187115 w 161"/>
              <a:gd name="T71" fmla="*/ 95708 h 160"/>
              <a:gd name="T72" fmla="*/ 197368 w 161"/>
              <a:gd name="T73" fmla="*/ 147442 h 160"/>
              <a:gd name="T74" fmla="*/ 212747 w 161"/>
              <a:gd name="T75" fmla="*/ 214696 h 160"/>
              <a:gd name="T76" fmla="*/ 266575 w 161"/>
              <a:gd name="T77" fmla="*/ 217283 h 160"/>
              <a:gd name="T78" fmla="*/ 317839 w 161"/>
              <a:gd name="T79" fmla="*/ 227630 h 160"/>
              <a:gd name="T80" fmla="*/ 358850 w 161"/>
              <a:gd name="T81" fmla="*/ 219869 h 160"/>
              <a:gd name="T82" fmla="*/ 376793 w 161"/>
              <a:gd name="T83" fmla="*/ 170722 h 160"/>
              <a:gd name="T84" fmla="*/ 361414 w 161"/>
              <a:gd name="T85" fmla="*/ 168136 h 160"/>
              <a:gd name="T86" fmla="*/ 361414 w 161"/>
              <a:gd name="T87" fmla="*/ 204349 h 160"/>
              <a:gd name="T88" fmla="*/ 338345 w 161"/>
              <a:gd name="T89" fmla="*/ 191416 h 160"/>
              <a:gd name="T90" fmla="*/ 299896 w 161"/>
              <a:gd name="T91" fmla="*/ 227630 h 160"/>
              <a:gd name="T92" fmla="*/ 276827 w 161"/>
              <a:gd name="T93" fmla="*/ 204349 h 160"/>
              <a:gd name="T94" fmla="*/ 225563 w 161"/>
              <a:gd name="T95" fmla="*/ 204349 h 160"/>
              <a:gd name="T96" fmla="*/ 210184 w 161"/>
              <a:gd name="T97" fmla="*/ 188829 h 160"/>
              <a:gd name="T98" fmla="*/ 202494 w 161"/>
              <a:gd name="T99" fmla="*/ 131922 h 160"/>
              <a:gd name="T100" fmla="*/ 187115 w 161"/>
              <a:gd name="T101" fmla="*/ 111228 h 160"/>
              <a:gd name="T102" fmla="*/ 223000 w 161"/>
              <a:gd name="T103" fmla="*/ 64667 h 160"/>
              <a:gd name="T104" fmla="*/ 223000 w 161"/>
              <a:gd name="T105" fmla="*/ 41387 h 160"/>
              <a:gd name="T106" fmla="*/ 246069 w 161"/>
              <a:gd name="T107" fmla="*/ 51734 h 160"/>
              <a:gd name="T108" fmla="*/ 284517 w 161"/>
              <a:gd name="T109" fmla="*/ 15520 h 160"/>
              <a:gd name="T110" fmla="*/ 307586 w 161"/>
              <a:gd name="T111" fmla="*/ 38801 h 160"/>
              <a:gd name="T112" fmla="*/ 358850 w 161"/>
              <a:gd name="T113" fmla="*/ 41387 h 160"/>
              <a:gd name="T114" fmla="*/ 361414 w 161"/>
              <a:gd name="T115" fmla="*/ 67254 h 160"/>
              <a:gd name="T116" fmla="*/ 394735 w 161"/>
              <a:gd name="T117" fmla="*/ 111228 h 160"/>
              <a:gd name="T118" fmla="*/ 379356 w 161"/>
              <a:gd name="T119" fmla="*/ 131922 h 160"/>
              <a:gd name="T120" fmla="*/ 292207 w 161"/>
              <a:gd name="T121" fmla="*/ 170722 h 160"/>
              <a:gd name="T122" fmla="*/ 258885 w 161"/>
              <a:gd name="T123" fmla="*/ 121575 h 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1" h="160">
                <a:moveTo>
                  <a:pt x="114" y="124"/>
                </a:moveTo>
                <a:cubicBezTo>
                  <a:pt x="114" y="125"/>
                  <a:pt x="112" y="125"/>
                  <a:pt x="111" y="125"/>
                </a:cubicBezTo>
                <a:cubicBezTo>
                  <a:pt x="104" y="122"/>
                  <a:pt x="104" y="122"/>
                  <a:pt x="104" y="122"/>
                </a:cubicBezTo>
                <a:cubicBezTo>
                  <a:pt x="102" y="121"/>
                  <a:pt x="101" y="122"/>
                  <a:pt x="100" y="123"/>
                </a:cubicBezTo>
                <a:cubicBezTo>
                  <a:pt x="97" y="128"/>
                  <a:pt x="93" y="132"/>
                  <a:pt x="88" y="135"/>
                </a:cubicBezTo>
                <a:cubicBezTo>
                  <a:pt x="86" y="136"/>
                  <a:pt x="86" y="138"/>
                  <a:pt x="87" y="139"/>
                </a:cubicBezTo>
                <a:cubicBezTo>
                  <a:pt x="90" y="146"/>
                  <a:pt x="90" y="146"/>
                  <a:pt x="90" y="146"/>
                </a:cubicBezTo>
                <a:cubicBezTo>
                  <a:pt x="90" y="147"/>
                  <a:pt x="90" y="149"/>
                  <a:pt x="88" y="149"/>
                </a:cubicBezTo>
                <a:cubicBezTo>
                  <a:pt x="80" y="153"/>
                  <a:pt x="80" y="153"/>
                  <a:pt x="80" y="153"/>
                </a:cubicBezTo>
                <a:cubicBezTo>
                  <a:pt x="79" y="153"/>
                  <a:pt x="78" y="152"/>
                  <a:pt x="77" y="151"/>
                </a:cubicBezTo>
                <a:cubicBezTo>
                  <a:pt x="74" y="144"/>
                  <a:pt x="74" y="144"/>
                  <a:pt x="74" y="144"/>
                </a:cubicBezTo>
                <a:cubicBezTo>
                  <a:pt x="74" y="143"/>
                  <a:pt x="72" y="142"/>
                  <a:pt x="71" y="142"/>
                </a:cubicBezTo>
                <a:cubicBezTo>
                  <a:pt x="65" y="143"/>
                  <a:pt x="59" y="143"/>
                  <a:pt x="53" y="142"/>
                </a:cubicBezTo>
                <a:cubicBezTo>
                  <a:pt x="52" y="142"/>
                  <a:pt x="51" y="143"/>
                  <a:pt x="50" y="144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7" y="152"/>
                  <a:pt x="45" y="153"/>
                  <a:pt x="44" y="153"/>
                </a:cubicBezTo>
                <a:cubicBezTo>
                  <a:pt x="36" y="149"/>
                  <a:pt x="36" y="149"/>
                  <a:pt x="36" y="149"/>
                </a:cubicBezTo>
                <a:cubicBezTo>
                  <a:pt x="36" y="149"/>
                  <a:pt x="35" y="149"/>
                  <a:pt x="35" y="148"/>
                </a:cubicBezTo>
                <a:cubicBezTo>
                  <a:pt x="35" y="147"/>
                  <a:pt x="35" y="147"/>
                  <a:pt x="35" y="146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8" y="138"/>
                  <a:pt x="38" y="136"/>
                  <a:pt x="37" y="135"/>
                </a:cubicBezTo>
                <a:cubicBezTo>
                  <a:pt x="32" y="132"/>
                  <a:pt x="28" y="128"/>
                  <a:pt x="24" y="123"/>
                </a:cubicBezTo>
                <a:cubicBezTo>
                  <a:pt x="24" y="122"/>
                  <a:pt x="22" y="121"/>
                  <a:pt x="21" y="122"/>
                </a:cubicBezTo>
                <a:cubicBezTo>
                  <a:pt x="13" y="125"/>
                  <a:pt x="13" y="125"/>
                  <a:pt x="13" y="125"/>
                </a:cubicBezTo>
                <a:cubicBezTo>
                  <a:pt x="12" y="125"/>
                  <a:pt x="11" y="125"/>
                  <a:pt x="10" y="124"/>
                </a:cubicBezTo>
                <a:cubicBezTo>
                  <a:pt x="7" y="115"/>
                  <a:pt x="7" y="115"/>
                  <a:pt x="7" y="115"/>
                </a:cubicBezTo>
                <a:cubicBezTo>
                  <a:pt x="7" y="114"/>
                  <a:pt x="7" y="113"/>
                  <a:pt x="8" y="113"/>
                </a:cubicBezTo>
                <a:cubicBezTo>
                  <a:pt x="16" y="110"/>
                  <a:pt x="16" y="110"/>
                  <a:pt x="16" y="110"/>
                </a:cubicBezTo>
                <a:cubicBezTo>
                  <a:pt x="17" y="109"/>
                  <a:pt x="18" y="108"/>
                  <a:pt x="17" y="106"/>
                </a:cubicBezTo>
                <a:cubicBezTo>
                  <a:pt x="16" y="100"/>
                  <a:pt x="16" y="94"/>
                  <a:pt x="17" y="88"/>
                </a:cubicBezTo>
                <a:cubicBezTo>
                  <a:pt x="18" y="87"/>
                  <a:pt x="17" y="86"/>
                  <a:pt x="16" y="85"/>
                </a:cubicBezTo>
                <a:cubicBezTo>
                  <a:pt x="8" y="82"/>
                  <a:pt x="8" y="82"/>
                  <a:pt x="8" y="82"/>
                </a:cubicBezTo>
                <a:cubicBezTo>
                  <a:pt x="8" y="82"/>
                  <a:pt x="7" y="81"/>
                  <a:pt x="7" y="81"/>
                </a:cubicBezTo>
                <a:cubicBezTo>
                  <a:pt x="7" y="80"/>
                  <a:pt x="7" y="80"/>
                  <a:pt x="7" y="79"/>
                </a:cubicBezTo>
                <a:cubicBezTo>
                  <a:pt x="10" y="71"/>
                  <a:pt x="10" y="71"/>
                  <a:pt x="10" y="71"/>
                </a:cubicBezTo>
                <a:cubicBezTo>
                  <a:pt x="11" y="71"/>
                  <a:pt x="11" y="70"/>
                  <a:pt x="12" y="70"/>
                </a:cubicBezTo>
                <a:cubicBezTo>
                  <a:pt x="12" y="70"/>
                  <a:pt x="13" y="70"/>
                  <a:pt x="13" y="70"/>
                </a:cubicBezTo>
                <a:cubicBezTo>
                  <a:pt x="21" y="73"/>
                  <a:pt x="21" y="73"/>
                  <a:pt x="21" y="73"/>
                </a:cubicBezTo>
                <a:cubicBezTo>
                  <a:pt x="22" y="74"/>
                  <a:pt x="24" y="73"/>
                  <a:pt x="24" y="72"/>
                </a:cubicBezTo>
                <a:cubicBezTo>
                  <a:pt x="28" y="67"/>
                  <a:pt x="32" y="63"/>
                  <a:pt x="37" y="59"/>
                </a:cubicBezTo>
                <a:cubicBezTo>
                  <a:pt x="38" y="59"/>
                  <a:pt x="39" y="57"/>
                  <a:pt x="38" y="56"/>
                </a:cubicBezTo>
                <a:cubicBezTo>
                  <a:pt x="35" y="48"/>
                  <a:pt x="35" y="48"/>
                  <a:pt x="35" y="48"/>
                </a:cubicBezTo>
                <a:cubicBezTo>
                  <a:pt x="35" y="48"/>
                  <a:pt x="35" y="47"/>
                  <a:pt x="35" y="47"/>
                </a:cubicBezTo>
                <a:cubicBezTo>
                  <a:pt x="35" y="46"/>
                  <a:pt x="36" y="46"/>
                  <a:pt x="36" y="46"/>
                </a:cubicBezTo>
                <a:cubicBezTo>
                  <a:pt x="44" y="42"/>
                  <a:pt x="44" y="42"/>
                  <a:pt x="44" y="42"/>
                </a:cubicBezTo>
                <a:cubicBezTo>
                  <a:pt x="45" y="42"/>
                  <a:pt x="47" y="42"/>
                  <a:pt x="47" y="43"/>
                </a:cubicBezTo>
                <a:cubicBezTo>
                  <a:pt x="50" y="51"/>
                  <a:pt x="50" y="51"/>
                  <a:pt x="50" y="51"/>
                </a:cubicBezTo>
                <a:cubicBezTo>
                  <a:pt x="51" y="52"/>
                  <a:pt x="52" y="53"/>
                  <a:pt x="54" y="52"/>
                </a:cubicBezTo>
                <a:cubicBezTo>
                  <a:pt x="55" y="52"/>
                  <a:pt x="56" y="50"/>
                  <a:pt x="56" y="49"/>
                </a:cubicBezTo>
                <a:cubicBezTo>
                  <a:pt x="52" y="41"/>
                  <a:pt x="52" y="41"/>
                  <a:pt x="52" y="41"/>
                </a:cubicBezTo>
                <a:cubicBezTo>
                  <a:pt x="51" y="37"/>
                  <a:pt x="46" y="35"/>
                  <a:pt x="42" y="37"/>
                </a:cubicBezTo>
                <a:cubicBezTo>
                  <a:pt x="34" y="40"/>
                  <a:pt x="34" y="40"/>
                  <a:pt x="34" y="40"/>
                </a:cubicBezTo>
                <a:cubicBezTo>
                  <a:pt x="32" y="41"/>
                  <a:pt x="30" y="42"/>
                  <a:pt x="29" y="44"/>
                </a:cubicBezTo>
                <a:cubicBezTo>
                  <a:pt x="29" y="46"/>
                  <a:pt x="29" y="49"/>
                  <a:pt x="29" y="51"/>
                </a:cubicBezTo>
                <a:cubicBezTo>
                  <a:pt x="32" y="56"/>
                  <a:pt x="32" y="56"/>
                  <a:pt x="32" y="56"/>
                </a:cubicBezTo>
                <a:cubicBezTo>
                  <a:pt x="27" y="59"/>
                  <a:pt x="24" y="63"/>
                  <a:pt x="21" y="67"/>
                </a:cubicBezTo>
                <a:cubicBezTo>
                  <a:pt x="16" y="65"/>
                  <a:pt x="16" y="65"/>
                  <a:pt x="16" y="65"/>
                </a:cubicBezTo>
                <a:cubicBezTo>
                  <a:pt x="14" y="64"/>
                  <a:pt x="11" y="64"/>
                  <a:pt x="9" y="65"/>
                </a:cubicBezTo>
                <a:cubicBezTo>
                  <a:pt x="7" y="65"/>
                  <a:pt x="6" y="67"/>
                  <a:pt x="5" y="69"/>
                </a:cubicBezTo>
                <a:cubicBezTo>
                  <a:pt x="2" y="77"/>
                  <a:pt x="2" y="77"/>
                  <a:pt x="2" y="77"/>
                </a:cubicBezTo>
                <a:cubicBezTo>
                  <a:pt x="1" y="79"/>
                  <a:pt x="1" y="81"/>
                  <a:pt x="2" y="83"/>
                </a:cubicBezTo>
                <a:cubicBezTo>
                  <a:pt x="2" y="85"/>
                  <a:pt x="4" y="87"/>
                  <a:pt x="6" y="88"/>
                </a:cubicBezTo>
                <a:cubicBezTo>
                  <a:pt x="11" y="90"/>
                  <a:pt x="11" y="90"/>
                  <a:pt x="11" y="90"/>
                </a:cubicBezTo>
                <a:cubicBezTo>
                  <a:pt x="10" y="95"/>
                  <a:pt x="10" y="100"/>
                  <a:pt x="11" y="105"/>
                </a:cubicBezTo>
                <a:cubicBezTo>
                  <a:pt x="6" y="107"/>
                  <a:pt x="6" y="107"/>
                  <a:pt x="6" y="107"/>
                </a:cubicBezTo>
                <a:cubicBezTo>
                  <a:pt x="2" y="109"/>
                  <a:pt x="0" y="114"/>
                  <a:pt x="2" y="118"/>
                </a:cubicBezTo>
                <a:cubicBezTo>
                  <a:pt x="5" y="126"/>
                  <a:pt x="5" y="126"/>
                  <a:pt x="5" y="126"/>
                </a:cubicBezTo>
                <a:cubicBezTo>
                  <a:pt x="7" y="130"/>
                  <a:pt x="11" y="132"/>
                  <a:pt x="16" y="130"/>
                </a:cubicBezTo>
                <a:cubicBezTo>
                  <a:pt x="21" y="128"/>
                  <a:pt x="21" y="128"/>
                  <a:pt x="21" y="128"/>
                </a:cubicBezTo>
                <a:cubicBezTo>
                  <a:pt x="24" y="132"/>
                  <a:pt x="27" y="136"/>
                  <a:pt x="32" y="139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29" y="146"/>
                  <a:pt x="29" y="148"/>
                  <a:pt x="29" y="150"/>
                </a:cubicBezTo>
                <a:cubicBezTo>
                  <a:pt x="30" y="152"/>
                  <a:pt x="32" y="154"/>
                  <a:pt x="34" y="155"/>
                </a:cubicBezTo>
                <a:cubicBezTo>
                  <a:pt x="42" y="158"/>
                  <a:pt x="42" y="158"/>
                  <a:pt x="42" y="158"/>
                </a:cubicBezTo>
                <a:cubicBezTo>
                  <a:pt x="46" y="160"/>
                  <a:pt x="51" y="158"/>
                  <a:pt x="52" y="154"/>
                </a:cubicBezTo>
                <a:cubicBezTo>
                  <a:pt x="55" y="148"/>
                  <a:pt x="55" y="148"/>
                  <a:pt x="55" y="148"/>
                </a:cubicBezTo>
                <a:cubicBezTo>
                  <a:pt x="60" y="149"/>
                  <a:pt x="65" y="149"/>
                  <a:pt x="70" y="148"/>
                </a:cubicBezTo>
                <a:cubicBezTo>
                  <a:pt x="72" y="154"/>
                  <a:pt x="72" y="154"/>
                  <a:pt x="72" y="154"/>
                </a:cubicBezTo>
                <a:cubicBezTo>
                  <a:pt x="73" y="157"/>
                  <a:pt x="76" y="159"/>
                  <a:pt x="80" y="159"/>
                </a:cubicBezTo>
                <a:cubicBezTo>
                  <a:pt x="81" y="159"/>
                  <a:pt x="82" y="158"/>
                  <a:pt x="83" y="158"/>
                </a:cubicBezTo>
                <a:cubicBezTo>
                  <a:pt x="91" y="155"/>
                  <a:pt x="91" y="155"/>
                  <a:pt x="91" y="155"/>
                </a:cubicBezTo>
                <a:cubicBezTo>
                  <a:pt x="95" y="153"/>
                  <a:pt x="97" y="148"/>
                  <a:pt x="95" y="144"/>
                </a:cubicBezTo>
                <a:cubicBezTo>
                  <a:pt x="93" y="139"/>
                  <a:pt x="93" y="139"/>
                  <a:pt x="93" y="139"/>
                </a:cubicBezTo>
                <a:cubicBezTo>
                  <a:pt x="97" y="136"/>
                  <a:pt x="101" y="132"/>
                  <a:pt x="104" y="128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13" y="132"/>
                  <a:pt x="118" y="130"/>
                  <a:pt x="120" y="126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4" y="116"/>
                  <a:pt x="124" y="114"/>
                  <a:pt x="123" y="112"/>
                </a:cubicBezTo>
                <a:cubicBezTo>
                  <a:pt x="122" y="110"/>
                  <a:pt x="120" y="108"/>
                  <a:pt x="118" y="107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0" y="103"/>
                  <a:pt x="108" y="104"/>
                  <a:pt x="107" y="106"/>
                </a:cubicBezTo>
                <a:cubicBezTo>
                  <a:pt x="107" y="107"/>
                  <a:pt x="107" y="109"/>
                  <a:pt x="109" y="110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17" y="113"/>
                  <a:pt x="117" y="113"/>
                  <a:pt x="117" y="114"/>
                </a:cubicBezTo>
                <a:cubicBezTo>
                  <a:pt x="118" y="114"/>
                  <a:pt x="118" y="115"/>
                  <a:pt x="117" y="115"/>
                </a:cubicBezTo>
                <a:lnTo>
                  <a:pt x="114" y="124"/>
                </a:lnTo>
                <a:close/>
                <a:moveTo>
                  <a:pt x="62" y="77"/>
                </a:moveTo>
                <a:cubicBezTo>
                  <a:pt x="64" y="77"/>
                  <a:pt x="65" y="76"/>
                  <a:pt x="65" y="74"/>
                </a:cubicBezTo>
                <a:cubicBezTo>
                  <a:pt x="65" y="73"/>
                  <a:pt x="64" y="71"/>
                  <a:pt x="62" y="71"/>
                </a:cubicBezTo>
                <a:cubicBezTo>
                  <a:pt x="62" y="71"/>
                  <a:pt x="62" y="71"/>
                  <a:pt x="62" y="71"/>
                </a:cubicBezTo>
                <a:cubicBezTo>
                  <a:pt x="55" y="71"/>
                  <a:pt x="48" y="74"/>
                  <a:pt x="44" y="79"/>
                </a:cubicBezTo>
                <a:cubicBezTo>
                  <a:pt x="39" y="84"/>
                  <a:pt x="36" y="91"/>
                  <a:pt x="36" y="98"/>
                </a:cubicBezTo>
                <a:cubicBezTo>
                  <a:pt x="36" y="105"/>
                  <a:pt x="39" y="111"/>
                  <a:pt x="44" y="116"/>
                </a:cubicBezTo>
                <a:cubicBezTo>
                  <a:pt x="49" y="121"/>
                  <a:pt x="55" y="123"/>
                  <a:pt x="62" y="123"/>
                </a:cubicBezTo>
                <a:cubicBezTo>
                  <a:pt x="62" y="123"/>
                  <a:pt x="62" y="123"/>
                  <a:pt x="62" y="123"/>
                </a:cubicBezTo>
                <a:cubicBezTo>
                  <a:pt x="69" y="123"/>
                  <a:pt x="76" y="121"/>
                  <a:pt x="81" y="116"/>
                </a:cubicBezTo>
                <a:cubicBezTo>
                  <a:pt x="86" y="111"/>
                  <a:pt x="88" y="104"/>
                  <a:pt x="88" y="97"/>
                </a:cubicBezTo>
                <a:cubicBezTo>
                  <a:pt x="88" y="96"/>
                  <a:pt x="87" y="94"/>
                  <a:pt x="85" y="94"/>
                </a:cubicBezTo>
                <a:cubicBezTo>
                  <a:pt x="85" y="94"/>
                  <a:pt x="85" y="94"/>
                  <a:pt x="85" y="94"/>
                </a:cubicBezTo>
                <a:cubicBezTo>
                  <a:pt x="84" y="94"/>
                  <a:pt x="82" y="96"/>
                  <a:pt x="82" y="97"/>
                </a:cubicBezTo>
                <a:cubicBezTo>
                  <a:pt x="82" y="103"/>
                  <a:pt x="80" y="108"/>
                  <a:pt x="77" y="112"/>
                </a:cubicBezTo>
                <a:cubicBezTo>
                  <a:pt x="73" y="115"/>
                  <a:pt x="68" y="118"/>
                  <a:pt x="62" y="118"/>
                </a:cubicBezTo>
                <a:cubicBezTo>
                  <a:pt x="62" y="118"/>
                  <a:pt x="62" y="118"/>
                  <a:pt x="62" y="118"/>
                </a:cubicBezTo>
                <a:cubicBezTo>
                  <a:pt x="57" y="118"/>
                  <a:pt x="52" y="115"/>
                  <a:pt x="48" y="112"/>
                </a:cubicBezTo>
                <a:cubicBezTo>
                  <a:pt x="44" y="108"/>
                  <a:pt x="42" y="103"/>
                  <a:pt x="42" y="98"/>
                </a:cubicBezTo>
                <a:cubicBezTo>
                  <a:pt x="42" y="92"/>
                  <a:pt x="44" y="87"/>
                  <a:pt x="48" y="83"/>
                </a:cubicBezTo>
                <a:cubicBezTo>
                  <a:pt x="52" y="79"/>
                  <a:pt x="57" y="77"/>
                  <a:pt x="62" y="77"/>
                </a:cubicBezTo>
                <a:close/>
                <a:moveTo>
                  <a:pt x="154" y="57"/>
                </a:moveTo>
                <a:cubicBezTo>
                  <a:pt x="158" y="57"/>
                  <a:pt x="161" y="54"/>
                  <a:pt x="161" y="50"/>
                </a:cubicBezTo>
                <a:cubicBezTo>
                  <a:pt x="161" y="44"/>
                  <a:pt x="161" y="44"/>
                  <a:pt x="161" y="44"/>
                </a:cubicBezTo>
                <a:cubicBezTo>
                  <a:pt x="161" y="40"/>
                  <a:pt x="158" y="37"/>
                  <a:pt x="154" y="37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50" y="34"/>
                  <a:pt x="149" y="31"/>
                  <a:pt x="147" y="28"/>
                </a:cubicBezTo>
                <a:cubicBezTo>
                  <a:pt x="149" y="26"/>
                  <a:pt x="149" y="26"/>
                  <a:pt x="149" y="26"/>
                </a:cubicBezTo>
                <a:cubicBezTo>
                  <a:pt x="152" y="23"/>
                  <a:pt x="152" y="19"/>
                  <a:pt x="149" y="16"/>
                </a:cubicBezTo>
                <a:cubicBezTo>
                  <a:pt x="145" y="12"/>
                  <a:pt x="145" y="12"/>
                  <a:pt x="145" y="12"/>
                </a:cubicBezTo>
                <a:cubicBezTo>
                  <a:pt x="144" y="10"/>
                  <a:pt x="142" y="10"/>
                  <a:pt x="140" y="10"/>
                </a:cubicBezTo>
                <a:cubicBezTo>
                  <a:pt x="138" y="10"/>
                  <a:pt x="137" y="10"/>
                  <a:pt x="136" y="12"/>
                </a:cubicBezTo>
                <a:cubicBezTo>
                  <a:pt x="133" y="14"/>
                  <a:pt x="133" y="14"/>
                  <a:pt x="133" y="14"/>
                </a:cubicBezTo>
                <a:cubicBezTo>
                  <a:pt x="130" y="12"/>
                  <a:pt x="127" y="11"/>
                  <a:pt x="124" y="10"/>
                </a:cubicBezTo>
                <a:cubicBezTo>
                  <a:pt x="124" y="7"/>
                  <a:pt x="124" y="7"/>
                  <a:pt x="124" y="7"/>
                </a:cubicBezTo>
                <a:cubicBezTo>
                  <a:pt x="124" y="3"/>
                  <a:pt x="121" y="0"/>
                  <a:pt x="117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7" y="0"/>
                  <a:pt x="104" y="3"/>
                  <a:pt x="104" y="7"/>
                </a:cubicBezTo>
                <a:cubicBezTo>
                  <a:pt x="104" y="10"/>
                  <a:pt x="104" y="10"/>
                  <a:pt x="104" y="10"/>
                </a:cubicBezTo>
                <a:cubicBezTo>
                  <a:pt x="101" y="11"/>
                  <a:pt x="98" y="12"/>
                  <a:pt x="95" y="14"/>
                </a:cubicBezTo>
                <a:cubicBezTo>
                  <a:pt x="92" y="12"/>
                  <a:pt x="92" y="12"/>
                  <a:pt x="92" y="12"/>
                </a:cubicBezTo>
                <a:cubicBezTo>
                  <a:pt x="91" y="10"/>
                  <a:pt x="89" y="10"/>
                  <a:pt x="87" y="10"/>
                </a:cubicBezTo>
                <a:cubicBezTo>
                  <a:pt x="86" y="10"/>
                  <a:pt x="84" y="10"/>
                  <a:pt x="83" y="12"/>
                </a:cubicBezTo>
                <a:cubicBezTo>
                  <a:pt x="78" y="16"/>
                  <a:pt x="78" y="16"/>
                  <a:pt x="78" y="16"/>
                </a:cubicBezTo>
                <a:cubicBezTo>
                  <a:pt x="76" y="19"/>
                  <a:pt x="76" y="23"/>
                  <a:pt x="78" y="26"/>
                </a:cubicBezTo>
                <a:cubicBezTo>
                  <a:pt x="81" y="28"/>
                  <a:pt x="81" y="28"/>
                  <a:pt x="81" y="28"/>
                </a:cubicBezTo>
                <a:cubicBezTo>
                  <a:pt x="79" y="31"/>
                  <a:pt x="78" y="34"/>
                  <a:pt x="77" y="37"/>
                </a:cubicBezTo>
                <a:cubicBezTo>
                  <a:pt x="73" y="37"/>
                  <a:pt x="73" y="37"/>
                  <a:pt x="73" y="37"/>
                </a:cubicBezTo>
                <a:cubicBezTo>
                  <a:pt x="70" y="37"/>
                  <a:pt x="67" y="40"/>
                  <a:pt x="67" y="44"/>
                </a:cubicBezTo>
                <a:cubicBezTo>
                  <a:pt x="67" y="50"/>
                  <a:pt x="67" y="50"/>
                  <a:pt x="67" y="50"/>
                </a:cubicBezTo>
                <a:cubicBezTo>
                  <a:pt x="67" y="54"/>
                  <a:pt x="70" y="57"/>
                  <a:pt x="73" y="57"/>
                </a:cubicBezTo>
                <a:cubicBezTo>
                  <a:pt x="77" y="57"/>
                  <a:pt x="77" y="57"/>
                  <a:pt x="77" y="57"/>
                </a:cubicBezTo>
                <a:cubicBezTo>
                  <a:pt x="78" y="60"/>
                  <a:pt x="79" y="63"/>
                  <a:pt x="81" y="66"/>
                </a:cubicBezTo>
                <a:cubicBezTo>
                  <a:pt x="78" y="69"/>
                  <a:pt x="78" y="69"/>
                  <a:pt x="78" y="69"/>
                </a:cubicBezTo>
                <a:cubicBezTo>
                  <a:pt x="76" y="71"/>
                  <a:pt x="76" y="76"/>
                  <a:pt x="78" y="78"/>
                </a:cubicBezTo>
                <a:cubicBezTo>
                  <a:pt x="83" y="83"/>
                  <a:pt x="83" y="83"/>
                  <a:pt x="83" y="83"/>
                </a:cubicBezTo>
                <a:cubicBezTo>
                  <a:pt x="84" y="84"/>
                  <a:pt x="86" y="85"/>
                  <a:pt x="87" y="85"/>
                </a:cubicBezTo>
                <a:cubicBezTo>
                  <a:pt x="89" y="85"/>
                  <a:pt x="91" y="84"/>
                  <a:pt x="92" y="83"/>
                </a:cubicBezTo>
                <a:cubicBezTo>
                  <a:pt x="95" y="80"/>
                  <a:pt x="95" y="80"/>
                  <a:pt x="95" y="80"/>
                </a:cubicBezTo>
                <a:cubicBezTo>
                  <a:pt x="98" y="82"/>
                  <a:pt x="101" y="83"/>
                  <a:pt x="104" y="84"/>
                </a:cubicBezTo>
                <a:cubicBezTo>
                  <a:pt x="104" y="88"/>
                  <a:pt x="104" y="88"/>
                  <a:pt x="104" y="88"/>
                </a:cubicBezTo>
                <a:cubicBezTo>
                  <a:pt x="104" y="91"/>
                  <a:pt x="107" y="94"/>
                  <a:pt x="111" y="94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21" y="94"/>
                  <a:pt x="124" y="91"/>
                  <a:pt x="124" y="88"/>
                </a:cubicBezTo>
                <a:cubicBezTo>
                  <a:pt x="124" y="84"/>
                  <a:pt x="124" y="84"/>
                  <a:pt x="124" y="84"/>
                </a:cubicBezTo>
                <a:cubicBezTo>
                  <a:pt x="127" y="83"/>
                  <a:pt x="130" y="82"/>
                  <a:pt x="133" y="80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7" y="84"/>
                  <a:pt x="138" y="85"/>
                  <a:pt x="140" y="85"/>
                </a:cubicBezTo>
                <a:cubicBezTo>
                  <a:pt x="142" y="85"/>
                  <a:pt x="144" y="84"/>
                  <a:pt x="145" y="83"/>
                </a:cubicBezTo>
                <a:cubicBezTo>
                  <a:pt x="149" y="78"/>
                  <a:pt x="149" y="78"/>
                  <a:pt x="149" y="78"/>
                </a:cubicBezTo>
                <a:cubicBezTo>
                  <a:pt x="152" y="76"/>
                  <a:pt x="152" y="71"/>
                  <a:pt x="149" y="69"/>
                </a:cubicBezTo>
                <a:cubicBezTo>
                  <a:pt x="147" y="66"/>
                  <a:pt x="147" y="66"/>
                  <a:pt x="147" y="66"/>
                </a:cubicBezTo>
                <a:cubicBezTo>
                  <a:pt x="149" y="63"/>
                  <a:pt x="150" y="60"/>
                  <a:pt x="151" y="57"/>
                </a:cubicBezTo>
                <a:cubicBezTo>
                  <a:pt x="154" y="57"/>
                  <a:pt x="154" y="57"/>
                  <a:pt x="154" y="57"/>
                </a:cubicBezTo>
                <a:close/>
                <a:moveTo>
                  <a:pt x="146" y="54"/>
                </a:moveTo>
                <a:cubicBezTo>
                  <a:pt x="145" y="58"/>
                  <a:pt x="143" y="62"/>
                  <a:pt x="141" y="65"/>
                </a:cubicBezTo>
                <a:cubicBezTo>
                  <a:pt x="140" y="66"/>
                  <a:pt x="140" y="68"/>
                  <a:pt x="141" y="69"/>
                </a:cubicBezTo>
                <a:cubicBezTo>
                  <a:pt x="145" y="73"/>
                  <a:pt x="145" y="73"/>
                  <a:pt x="145" y="73"/>
                </a:cubicBezTo>
                <a:cubicBezTo>
                  <a:pt x="146" y="73"/>
                  <a:pt x="146" y="74"/>
                  <a:pt x="145" y="74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41" y="79"/>
                  <a:pt x="140" y="79"/>
                  <a:pt x="140" y="79"/>
                </a:cubicBezTo>
                <a:cubicBezTo>
                  <a:pt x="140" y="79"/>
                  <a:pt x="140" y="79"/>
                  <a:pt x="140" y="79"/>
                </a:cubicBezTo>
                <a:cubicBezTo>
                  <a:pt x="136" y="75"/>
                  <a:pt x="136" y="75"/>
                  <a:pt x="136" y="75"/>
                </a:cubicBezTo>
                <a:cubicBezTo>
                  <a:pt x="135" y="74"/>
                  <a:pt x="133" y="73"/>
                  <a:pt x="132" y="74"/>
                </a:cubicBezTo>
                <a:cubicBezTo>
                  <a:pt x="128" y="77"/>
                  <a:pt x="124" y="78"/>
                  <a:pt x="120" y="79"/>
                </a:cubicBezTo>
                <a:cubicBezTo>
                  <a:pt x="119" y="79"/>
                  <a:pt x="118" y="80"/>
                  <a:pt x="118" y="82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118" y="88"/>
                  <a:pt x="117" y="88"/>
                  <a:pt x="117" y="88"/>
                </a:cubicBezTo>
                <a:cubicBezTo>
                  <a:pt x="111" y="88"/>
                  <a:pt x="111" y="88"/>
                  <a:pt x="111" y="88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110" y="82"/>
                  <a:pt x="110" y="82"/>
                  <a:pt x="110" y="82"/>
                </a:cubicBezTo>
                <a:cubicBezTo>
                  <a:pt x="110" y="80"/>
                  <a:pt x="109" y="79"/>
                  <a:pt x="108" y="79"/>
                </a:cubicBezTo>
                <a:cubicBezTo>
                  <a:pt x="103" y="78"/>
                  <a:pt x="99" y="77"/>
                  <a:pt x="96" y="74"/>
                </a:cubicBezTo>
                <a:cubicBezTo>
                  <a:pt x="95" y="74"/>
                  <a:pt x="95" y="74"/>
                  <a:pt x="94" y="74"/>
                </a:cubicBezTo>
                <a:cubicBezTo>
                  <a:pt x="93" y="74"/>
                  <a:pt x="93" y="74"/>
                  <a:pt x="92" y="75"/>
                </a:cubicBezTo>
                <a:cubicBezTo>
                  <a:pt x="88" y="79"/>
                  <a:pt x="88" y="79"/>
                  <a:pt x="88" y="79"/>
                </a:cubicBezTo>
                <a:cubicBezTo>
                  <a:pt x="88" y="79"/>
                  <a:pt x="88" y="79"/>
                  <a:pt x="87" y="79"/>
                </a:cubicBezTo>
                <a:cubicBezTo>
                  <a:pt x="87" y="79"/>
                  <a:pt x="87" y="79"/>
                  <a:pt x="87" y="79"/>
                </a:cubicBezTo>
                <a:cubicBezTo>
                  <a:pt x="82" y="74"/>
                  <a:pt x="82" y="74"/>
                  <a:pt x="82" y="74"/>
                </a:cubicBezTo>
                <a:cubicBezTo>
                  <a:pt x="82" y="74"/>
                  <a:pt x="82" y="73"/>
                  <a:pt x="82" y="73"/>
                </a:cubicBezTo>
                <a:cubicBezTo>
                  <a:pt x="87" y="69"/>
                  <a:pt x="87" y="69"/>
                  <a:pt x="87" y="69"/>
                </a:cubicBezTo>
                <a:cubicBezTo>
                  <a:pt x="88" y="68"/>
                  <a:pt x="88" y="66"/>
                  <a:pt x="87" y="65"/>
                </a:cubicBezTo>
                <a:cubicBezTo>
                  <a:pt x="85" y="62"/>
                  <a:pt x="83" y="58"/>
                  <a:pt x="82" y="54"/>
                </a:cubicBezTo>
                <a:cubicBezTo>
                  <a:pt x="82" y="52"/>
                  <a:pt x="81" y="51"/>
                  <a:pt x="79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3" y="51"/>
                  <a:pt x="73" y="51"/>
                  <a:pt x="73" y="50"/>
                </a:cubicBezTo>
                <a:cubicBezTo>
                  <a:pt x="73" y="44"/>
                  <a:pt x="73" y="44"/>
                  <a:pt x="73" y="44"/>
                </a:cubicBezTo>
                <a:cubicBezTo>
                  <a:pt x="73" y="44"/>
                  <a:pt x="73" y="43"/>
                  <a:pt x="73" y="43"/>
                </a:cubicBezTo>
                <a:cubicBezTo>
                  <a:pt x="79" y="43"/>
                  <a:pt x="79" y="43"/>
                  <a:pt x="79" y="43"/>
                </a:cubicBezTo>
                <a:cubicBezTo>
                  <a:pt x="81" y="43"/>
                  <a:pt x="82" y="42"/>
                  <a:pt x="82" y="41"/>
                </a:cubicBezTo>
                <a:cubicBezTo>
                  <a:pt x="83" y="37"/>
                  <a:pt x="85" y="33"/>
                  <a:pt x="87" y="29"/>
                </a:cubicBezTo>
                <a:cubicBezTo>
                  <a:pt x="88" y="28"/>
                  <a:pt x="88" y="26"/>
                  <a:pt x="87" y="25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21"/>
                  <a:pt x="82" y="21"/>
                </a:cubicBezTo>
                <a:cubicBezTo>
                  <a:pt x="82" y="21"/>
                  <a:pt x="82" y="20"/>
                  <a:pt x="82" y="20"/>
                </a:cubicBezTo>
                <a:cubicBezTo>
                  <a:pt x="87" y="16"/>
                  <a:pt x="87" y="16"/>
                  <a:pt x="87" y="16"/>
                </a:cubicBezTo>
                <a:cubicBezTo>
                  <a:pt x="87" y="16"/>
                  <a:pt x="87" y="16"/>
                  <a:pt x="87" y="16"/>
                </a:cubicBezTo>
                <a:cubicBezTo>
                  <a:pt x="88" y="16"/>
                  <a:pt x="88" y="16"/>
                  <a:pt x="88" y="16"/>
                </a:cubicBezTo>
                <a:cubicBezTo>
                  <a:pt x="92" y="20"/>
                  <a:pt x="92" y="20"/>
                  <a:pt x="92" y="20"/>
                </a:cubicBezTo>
                <a:cubicBezTo>
                  <a:pt x="93" y="21"/>
                  <a:pt x="95" y="21"/>
                  <a:pt x="96" y="20"/>
                </a:cubicBezTo>
                <a:cubicBezTo>
                  <a:pt x="99" y="18"/>
                  <a:pt x="103" y="16"/>
                  <a:pt x="107" y="15"/>
                </a:cubicBezTo>
                <a:cubicBezTo>
                  <a:pt x="109" y="15"/>
                  <a:pt x="110" y="14"/>
                  <a:pt x="110" y="13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6"/>
                  <a:pt x="110" y="6"/>
                  <a:pt x="111" y="6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6"/>
                  <a:pt x="118" y="6"/>
                  <a:pt x="118" y="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8" y="14"/>
                  <a:pt x="119" y="15"/>
                  <a:pt x="120" y="15"/>
                </a:cubicBezTo>
                <a:cubicBezTo>
                  <a:pt x="124" y="16"/>
                  <a:pt x="128" y="18"/>
                  <a:pt x="132" y="20"/>
                </a:cubicBezTo>
                <a:cubicBezTo>
                  <a:pt x="133" y="21"/>
                  <a:pt x="135" y="21"/>
                  <a:pt x="136" y="20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16"/>
                  <a:pt x="140" y="16"/>
                  <a:pt x="140" y="16"/>
                </a:cubicBezTo>
                <a:cubicBezTo>
                  <a:pt x="140" y="16"/>
                  <a:pt x="141" y="16"/>
                  <a:pt x="141" y="16"/>
                </a:cubicBezTo>
                <a:cubicBezTo>
                  <a:pt x="145" y="20"/>
                  <a:pt x="145" y="20"/>
                  <a:pt x="145" y="20"/>
                </a:cubicBezTo>
                <a:cubicBezTo>
                  <a:pt x="146" y="21"/>
                  <a:pt x="146" y="21"/>
                  <a:pt x="145" y="21"/>
                </a:cubicBezTo>
                <a:cubicBezTo>
                  <a:pt x="141" y="26"/>
                  <a:pt x="141" y="26"/>
                  <a:pt x="141" y="26"/>
                </a:cubicBezTo>
                <a:cubicBezTo>
                  <a:pt x="140" y="27"/>
                  <a:pt x="140" y="28"/>
                  <a:pt x="141" y="29"/>
                </a:cubicBezTo>
                <a:cubicBezTo>
                  <a:pt x="143" y="33"/>
                  <a:pt x="145" y="37"/>
                  <a:pt x="146" y="41"/>
                </a:cubicBezTo>
                <a:cubicBezTo>
                  <a:pt x="146" y="42"/>
                  <a:pt x="147" y="43"/>
                  <a:pt x="148" y="43"/>
                </a:cubicBezTo>
                <a:cubicBezTo>
                  <a:pt x="154" y="43"/>
                  <a:pt x="154" y="43"/>
                  <a:pt x="154" y="43"/>
                </a:cubicBezTo>
                <a:cubicBezTo>
                  <a:pt x="155" y="43"/>
                  <a:pt x="155" y="44"/>
                  <a:pt x="155" y="44"/>
                </a:cubicBezTo>
                <a:cubicBezTo>
                  <a:pt x="155" y="50"/>
                  <a:pt x="155" y="50"/>
                  <a:pt x="155" y="50"/>
                </a:cubicBezTo>
                <a:cubicBezTo>
                  <a:pt x="155" y="51"/>
                  <a:pt x="155" y="51"/>
                  <a:pt x="154" y="51"/>
                </a:cubicBezTo>
                <a:cubicBezTo>
                  <a:pt x="148" y="51"/>
                  <a:pt x="148" y="51"/>
                  <a:pt x="148" y="51"/>
                </a:cubicBezTo>
                <a:cubicBezTo>
                  <a:pt x="147" y="51"/>
                  <a:pt x="146" y="52"/>
                  <a:pt x="146" y="54"/>
                </a:cubicBezTo>
                <a:close/>
                <a:moveTo>
                  <a:pt x="114" y="28"/>
                </a:moveTo>
                <a:cubicBezTo>
                  <a:pt x="103" y="28"/>
                  <a:pt x="95" y="37"/>
                  <a:pt x="95" y="47"/>
                </a:cubicBezTo>
                <a:cubicBezTo>
                  <a:pt x="95" y="58"/>
                  <a:pt x="103" y="66"/>
                  <a:pt x="114" y="66"/>
                </a:cubicBezTo>
                <a:cubicBezTo>
                  <a:pt x="124" y="66"/>
                  <a:pt x="133" y="58"/>
                  <a:pt x="133" y="47"/>
                </a:cubicBezTo>
                <a:cubicBezTo>
                  <a:pt x="133" y="37"/>
                  <a:pt x="124" y="28"/>
                  <a:pt x="114" y="28"/>
                </a:cubicBezTo>
                <a:close/>
                <a:moveTo>
                  <a:pt x="114" y="60"/>
                </a:moveTo>
                <a:cubicBezTo>
                  <a:pt x="107" y="60"/>
                  <a:pt x="101" y="54"/>
                  <a:pt x="101" y="47"/>
                </a:cubicBezTo>
                <a:cubicBezTo>
                  <a:pt x="101" y="40"/>
                  <a:pt x="107" y="34"/>
                  <a:pt x="114" y="34"/>
                </a:cubicBezTo>
                <a:cubicBezTo>
                  <a:pt x="121" y="34"/>
                  <a:pt x="127" y="40"/>
                  <a:pt x="127" y="47"/>
                </a:cubicBezTo>
                <a:cubicBezTo>
                  <a:pt x="127" y="54"/>
                  <a:pt x="121" y="60"/>
                  <a:pt x="114" y="6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4" name="Freeform 37"/>
          <p:cNvSpPr>
            <a:spLocks noEditPoints="1"/>
          </p:cNvSpPr>
          <p:nvPr userDrawn="1"/>
        </p:nvSpPr>
        <p:spPr bwMode="auto">
          <a:xfrm>
            <a:off x="7821613" y="4897438"/>
            <a:ext cx="409575" cy="412750"/>
          </a:xfrm>
          <a:custGeom>
            <a:avLst/>
            <a:gdLst>
              <a:gd name="T0" fmla="*/ 7693 w 160"/>
              <a:gd name="T1" fmla="*/ 0 h 160"/>
              <a:gd name="T2" fmla="*/ 7693 w 160"/>
              <a:gd name="T3" fmla="*/ 15520 h 160"/>
              <a:gd name="T4" fmla="*/ 23079 w 160"/>
              <a:gd name="T5" fmla="*/ 261257 h 160"/>
              <a:gd name="T6" fmla="*/ 369265 w 160"/>
              <a:gd name="T7" fmla="*/ 281950 h 160"/>
              <a:gd name="T8" fmla="*/ 389779 w 160"/>
              <a:gd name="T9" fmla="*/ 15520 h 160"/>
              <a:gd name="T10" fmla="*/ 410294 w 160"/>
              <a:gd name="T11" fmla="*/ 7760 h 160"/>
              <a:gd name="T12" fmla="*/ 374393 w 160"/>
              <a:gd name="T13" fmla="*/ 261257 h 160"/>
              <a:gd name="T14" fmla="*/ 43594 w 160"/>
              <a:gd name="T15" fmla="*/ 269017 h 160"/>
              <a:gd name="T16" fmla="*/ 38465 w 160"/>
              <a:gd name="T17" fmla="*/ 15520 h 160"/>
              <a:gd name="T18" fmla="*/ 374393 w 160"/>
              <a:gd name="T19" fmla="*/ 261257 h 160"/>
              <a:gd name="T20" fmla="*/ 143603 w 160"/>
              <a:gd name="T21" fmla="*/ 411285 h 160"/>
              <a:gd name="T22" fmla="*/ 153860 w 160"/>
              <a:gd name="T23" fmla="*/ 411285 h 160"/>
              <a:gd name="T24" fmla="*/ 202583 w 160"/>
              <a:gd name="T25" fmla="*/ 406112 h 160"/>
              <a:gd name="T26" fmla="*/ 217969 w 160"/>
              <a:gd name="T27" fmla="*/ 406112 h 160"/>
              <a:gd name="T28" fmla="*/ 266691 w 160"/>
              <a:gd name="T29" fmla="*/ 411285 h 160"/>
              <a:gd name="T30" fmla="*/ 276948 w 160"/>
              <a:gd name="T31" fmla="*/ 411285 h 160"/>
              <a:gd name="T32" fmla="*/ 217969 w 160"/>
              <a:gd name="T33" fmla="*/ 341444 h 160"/>
              <a:gd name="T34" fmla="*/ 248741 w 160"/>
              <a:gd name="T35" fmla="*/ 318164 h 160"/>
              <a:gd name="T36" fmla="*/ 248741 w 160"/>
              <a:gd name="T37" fmla="*/ 302644 h 160"/>
              <a:gd name="T38" fmla="*/ 164118 w 160"/>
              <a:gd name="T39" fmla="*/ 310404 h 160"/>
              <a:gd name="T40" fmla="*/ 202583 w 160"/>
              <a:gd name="T41" fmla="*/ 318164 h 160"/>
              <a:gd name="T42" fmla="*/ 143603 w 160"/>
              <a:gd name="T43" fmla="*/ 400939 h 160"/>
              <a:gd name="T44" fmla="*/ 289770 w 160"/>
              <a:gd name="T45" fmla="*/ 150029 h 160"/>
              <a:gd name="T46" fmla="*/ 207711 w 160"/>
              <a:gd name="T47" fmla="*/ 142269 h 160"/>
              <a:gd name="T48" fmla="*/ 200018 w 160"/>
              <a:gd name="T49" fmla="*/ 59494 h 160"/>
              <a:gd name="T50" fmla="*/ 200018 w 160"/>
              <a:gd name="T51" fmla="*/ 240563 h 160"/>
              <a:gd name="T52" fmla="*/ 192325 w 160"/>
              <a:gd name="T53" fmla="*/ 150029 h 160"/>
              <a:gd name="T54" fmla="*/ 274384 w 160"/>
              <a:gd name="T55" fmla="*/ 157789 h 160"/>
              <a:gd name="T56" fmla="*/ 125653 w 160"/>
              <a:gd name="T57" fmla="*/ 150029 h 160"/>
              <a:gd name="T58" fmla="*/ 235919 w 160"/>
              <a:gd name="T59" fmla="*/ 121575 h 160"/>
              <a:gd name="T60" fmla="*/ 307721 w 160"/>
              <a:gd name="T61" fmla="*/ 113815 h 160"/>
              <a:gd name="T62" fmla="*/ 235919 w 160"/>
              <a:gd name="T63" fmla="*/ 43974 h 160"/>
              <a:gd name="T64" fmla="*/ 228226 w 160"/>
              <a:gd name="T65" fmla="*/ 113815 h 160"/>
              <a:gd name="T66" fmla="*/ 243612 w 160"/>
              <a:gd name="T67" fmla="*/ 59494 h 160"/>
              <a:gd name="T68" fmla="*/ 292334 w 160"/>
              <a:gd name="T69" fmla="*/ 108641 h 160"/>
              <a:gd name="T70" fmla="*/ 243612 w 160"/>
              <a:gd name="T71" fmla="*/ 59494 h 1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60" h="160">
                <a:moveTo>
                  <a:pt x="157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101"/>
                  <a:pt x="9" y="101"/>
                  <a:pt x="9" y="101"/>
                </a:cubicBezTo>
                <a:cubicBezTo>
                  <a:pt x="9" y="106"/>
                  <a:pt x="12" y="109"/>
                  <a:pt x="17" y="109"/>
                </a:cubicBezTo>
                <a:cubicBezTo>
                  <a:pt x="144" y="109"/>
                  <a:pt x="144" y="109"/>
                  <a:pt x="144" y="109"/>
                </a:cubicBezTo>
                <a:cubicBezTo>
                  <a:pt x="148" y="109"/>
                  <a:pt x="152" y="106"/>
                  <a:pt x="152" y="101"/>
                </a:cubicBezTo>
                <a:cubicBezTo>
                  <a:pt x="152" y="6"/>
                  <a:pt x="152" y="6"/>
                  <a:pt x="152" y="6"/>
                </a:cubicBezTo>
                <a:cubicBezTo>
                  <a:pt x="157" y="6"/>
                  <a:pt x="157" y="6"/>
                  <a:pt x="157" y="6"/>
                </a:cubicBezTo>
                <a:cubicBezTo>
                  <a:pt x="159" y="6"/>
                  <a:pt x="160" y="5"/>
                  <a:pt x="160" y="3"/>
                </a:cubicBezTo>
                <a:cubicBezTo>
                  <a:pt x="160" y="1"/>
                  <a:pt x="159" y="0"/>
                  <a:pt x="157" y="0"/>
                </a:cubicBezTo>
                <a:close/>
                <a:moveTo>
                  <a:pt x="146" y="101"/>
                </a:moveTo>
                <a:cubicBezTo>
                  <a:pt x="146" y="102"/>
                  <a:pt x="145" y="104"/>
                  <a:pt x="144" y="104"/>
                </a:cubicBezTo>
                <a:cubicBezTo>
                  <a:pt x="17" y="104"/>
                  <a:pt x="17" y="104"/>
                  <a:pt x="17" y="104"/>
                </a:cubicBezTo>
                <a:cubicBezTo>
                  <a:pt x="16" y="104"/>
                  <a:pt x="15" y="102"/>
                  <a:pt x="15" y="101"/>
                </a:cubicBezTo>
                <a:cubicBezTo>
                  <a:pt x="15" y="6"/>
                  <a:pt x="15" y="6"/>
                  <a:pt x="15" y="6"/>
                </a:cubicBezTo>
                <a:cubicBezTo>
                  <a:pt x="146" y="6"/>
                  <a:pt x="146" y="6"/>
                  <a:pt x="146" y="6"/>
                </a:cubicBezTo>
                <a:lnTo>
                  <a:pt x="146" y="101"/>
                </a:lnTo>
                <a:close/>
                <a:moveTo>
                  <a:pt x="56" y="155"/>
                </a:moveTo>
                <a:cubicBezTo>
                  <a:pt x="55" y="156"/>
                  <a:pt x="55" y="158"/>
                  <a:pt x="56" y="159"/>
                </a:cubicBezTo>
                <a:cubicBezTo>
                  <a:pt x="56" y="160"/>
                  <a:pt x="57" y="160"/>
                  <a:pt x="58" y="160"/>
                </a:cubicBezTo>
                <a:cubicBezTo>
                  <a:pt x="59" y="160"/>
                  <a:pt x="59" y="160"/>
                  <a:pt x="60" y="159"/>
                </a:cubicBezTo>
                <a:cubicBezTo>
                  <a:pt x="79" y="140"/>
                  <a:pt x="79" y="140"/>
                  <a:pt x="79" y="140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79" y="158"/>
                  <a:pt x="80" y="160"/>
                  <a:pt x="82" y="160"/>
                </a:cubicBezTo>
                <a:cubicBezTo>
                  <a:pt x="84" y="160"/>
                  <a:pt x="85" y="158"/>
                  <a:pt x="85" y="157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59"/>
                  <a:pt x="105" y="160"/>
                  <a:pt x="106" y="160"/>
                </a:cubicBezTo>
                <a:cubicBezTo>
                  <a:pt x="107" y="160"/>
                  <a:pt x="107" y="159"/>
                  <a:pt x="108" y="159"/>
                </a:cubicBezTo>
                <a:cubicBezTo>
                  <a:pt x="109" y="158"/>
                  <a:pt x="109" y="156"/>
                  <a:pt x="108" y="155"/>
                </a:cubicBezTo>
                <a:cubicBezTo>
                  <a:pt x="85" y="132"/>
                  <a:pt x="85" y="132"/>
                  <a:pt x="85" y="132"/>
                </a:cubicBezTo>
                <a:cubicBezTo>
                  <a:pt x="85" y="123"/>
                  <a:pt x="85" y="123"/>
                  <a:pt x="85" y="123"/>
                </a:cubicBezTo>
                <a:cubicBezTo>
                  <a:pt x="97" y="123"/>
                  <a:pt x="97" y="123"/>
                  <a:pt x="97" y="123"/>
                </a:cubicBezTo>
                <a:cubicBezTo>
                  <a:pt x="98" y="123"/>
                  <a:pt x="100" y="121"/>
                  <a:pt x="100" y="120"/>
                </a:cubicBezTo>
                <a:cubicBezTo>
                  <a:pt x="100" y="118"/>
                  <a:pt x="98" y="117"/>
                  <a:pt x="97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65" y="117"/>
                  <a:pt x="64" y="118"/>
                  <a:pt x="64" y="120"/>
                </a:cubicBezTo>
                <a:cubicBezTo>
                  <a:pt x="64" y="121"/>
                  <a:pt x="65" y="123"/>
                  <a:pt x="67" y="123"/>
                </a:cubicBezTo>
                <a:cubicBezTo>
                  <a:pt x="79" y="123"/>
                  <a:pt x="79" y="123"/>
                  <a:pt x="79" y="123"/>
                </a:cubicBezTo>
                <a:cubicBezTo>
                  <a:pt x="79" y="132"/>
                  <a:pt x="79" y="132"/>
                  <a:pt x="79" y="132"/>
                </a:cubicBezTo>
                <a:lnTo>
                  <a:pt x="56" y="155"/>
                </a:lnTo>
                <a:close/>
                <a:moveTo>
                  <a:pt x="78" y="93"/>
                </a:moveTo>
                <a:cubicBezTo>
                  <a:pt x="97" y="93"/>
                  <a:pt x="113" y="77"/>
                  <a:pt x="113" y="58"/>
                </a:cubicBezTo>
                <a:cubicBezTo>
                  <a:pt x="113" y="57"/>
                  <a:pt x="112" y="55"/>
                  <a:pt x="110" y="55"/>
                </a:cubicBezTo>
                <a:cubicBezTo>
                  <a:pt x="81" y="55"/>
                  <a:pt x="81" y="55"/>
                  <a:pt x="81" y="55"/>
                </a:cubicBezTo>
                <a:cubicBezTo>
                  <a:pt x="81" y="26"/>
                  <a:pt x="81" y="26"/>
                  <a:pt x="81" y="26"/>
                </a:cubicBezTo>
                <a:cubicBezTo>
                  <a:pt x="81" y="25"/>
                  <a:pt x="80" y="23"/>
                  <a:pt x="78" y="23"/>
                </a:cubicBezTo>
                <a:cubicBezTo>
                  <a:pt x="59" y="23"/>
                  <a:pt x="43" y="39"/>
                  <a:pt x="43" y="58"/>
                </a:cubicBezTo>
                <a:cubicBezTo>
                  <a:pt x="43" y="77"/>
                  <a:pt x="59" y="93"/>
                  <a:pt x="78" y="93"/>
                </a:cubicBezTo>
                <a:close/>
                <a:moveTo>
                  <a:pt x="75" y="29"/>
                </a:moveTo>
                <a:cubicBezTo>
                  <a:pt x="75" y="58"/>
                  <a:pt x="75" y="58"/>
                  <a:pt x="75" y="58"/>
                </a:cubicBezTo>
                <a:cubicBezTo>
                  <a:pt x="75" y="60"/>
                  <a:pt x="77" y="61"/>
                  <a:pt x="78" y="61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5" y="76"/>
                  <a:pt x="93" y="87"/>
                  <a:pt x="78" y="87"/>
                </a:cubicBezTo>
                <a:cubicBezTo>
                  <a:pt x="62" y="87"/>
                  <a:pt x="49" y="74"/>
                  <a:pt x="49" y="58"/>
                </a:cubicBezTo>
                <a:cubicBezTo>
                  <a:pt x="49" y="43"/>
                  <a:pt x="61" y="31"/>
                  <a:pt x="75" y="29"/>
                </a:cubicBezTo>
                <a:close/>
                <a:moveTo>
                  <a:pt x="92" y="47"/>
                </a:moveTo>
                <a:cubicBezTo>
                  <a:pt x="117" y="47"/>
                  <a:pt x="117" y="47"/>
                  <a:pt x="117" y="47"/>
                </a:cubicBezTo>
                <a:cubicBezTo>
                  <a:pt x="119" y="47"/>
                  <a:pt x="120" y="46"/>
                  <a:pt x="120" y="44"/>
                </a:cubicBezTo>
                <a:cubicBezTo>
                  <a:pt x="120" y="38"/>
                  <a:pt x="118" y="31"/>
                  <a:pt x="113" y="26"/>
                </a:cubicBezTo>
                <a:cubicBezTo>
                  <a:pt x="108" y="20"/>
                  <a:pt x="100" y="17"/>
                  <a:pt x="92" y="17"/>
                </a:cubicBezTo>
                <a:cubicBezTo>
                  <a:pt x="91" y="17"/>
                  <a:pt x="89" y="18"/>
                  <a:pt x="89" y="20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46"/>
                  <a:pt x="91" y="47"/>
                  <a:pt x="92" y="47"/>
                </a:cubicBezTo>
                <a:close/>
                <a:moveTo>
                  <a:pt x="95" y="23"/>
                </a:moveTo>
                <a:cubicBezTo>
                  <a:pt x="100" y="23"/>
                  <a:pt x="105" y="26"/>
                  <a:pt x="109" y="30"/>
                </a:cubicBezTo>
                <a:cubicBezTo>
                  <a:pt x="112" y="33"/>
                  <a:pt x="114" y="37"/>
                  <a:pt x="114" y="42"/>
                </a:cubicBezTo>
                <a:cubicBezTo>
                  <a:pt x="95" y="42"/>
                  <a:pt x="95" y="42"/>
                  <a:pt x="95" y="42"/>
                </a:cubicBezTo>
                <a:lnTo>
                  <a:pt x="95" y="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5" name="Freeform 35"/>
          <p:cNvSpPr>
            <a:spLocks noEditPoints="1"/>
          </p:cNvSpPr>
          <p:nvPr userDrawn="1"/>
        </p:nvSpPr>
        <p:spPr bwMode="auto">
          <a:xfrm>
            <a:off x="7835900" y="3246438"/>
            <a:ext cx="414338" cy="412750"/>
          </a:xfrm>
          <a:custGeom>
            <a:avLst/>
            <a:gdLst>
              <a:gd name="T0" fmla="*/ 340762 w 162"/>
              <a:gd name="T1" fmla="*/ 69841 h 160"/>
              <a:gd name="T2" fmla="*/ 317703 w 162"/>
              <a:gd name="T3" fmla="*/ 72428 h 160"/>
              <a:gd name="T4" fmla="*/ 317703 w 162"/>
              <a:gd name="T5" fmla="*/ 87948 h 160"/>
              <a:gd name="T6" fmla="*/ 358697 w 162"/>
              <a:gd name="T7" fmla="*/ 85361 h 160"/>
              <a:gd name="T8" fmla="*/ 366384 w 162"/>
              <a:gd name="T9" fmla="*/ 36214 h 160"/>
              <a:gd name="T10" fmla="*/ 351011 w 162"/>
              <a:gd name="T11" fmla="*/ 36214 h 160"/>
              <a:gd name="T12" fmla="*/ 351011 w 162"/>
              <a:gd name="T13" fmla="*/ 59494 h 160"/>
              <a:gd name="T14" fmla="*/ 204970 w 162"/>
              <a:gd name="T15" fmla="*/ 0 h 160"/>
              <a:gd name="T16" fmla="*/ 7686 w 162"/>
              <a:gd name="T17" fmla="*/ 165549 h 160"/>
              <a:gd name="T18" fmla="*/ 20497 w 162"/>
              <a:gd name="T19" fmla="*/ 281950 h 160"/>
              <a:gd name="T20" fmla="*/ 28183 w 162"/>
              <a:gd name="T21" fmla="*/ 271604 h 160"/>
              <a:gd name="T22" fmla="*/ 204970 w 162"/>
              <a:gd name="T23" fmla="*/ 15520 h 160"/>
              <a:gd name="T24" fmla="*/ 353573 w 162"/>
              <a:gd name="T25" fmla="*/ 351791 h 160"/>
              <a:gd name="T26" fmla="*/ 399691 w 162"/>
              <a:gd name="T27" fmla="*/ 137095 h 160"/>
              <a:gd name="T28" fmla="*/ 386881 w 162"/>
              <a:gd name="T29" fmla="*/ 142269 h 160"/>
              <a:gd name="T30" fmla="*/ 207532 w 162"/>
              <a:gd name="T31" fmla="*/ 398352 h 160"/>
              <a:gd name="T32" fmla="*/ 74302 w 162"/>
              <a:gd name="T33" fmla="*/ 344031 h 160"/>
              <a:gd name="T34" fmla="*/ 105047 w 162"/>
              <a:gd name="T35" fmla="*/ 333684 h 160"/>
              <a:gd name="T36" fmla="*/ 97361 w 162"/>
              <a:gd name="T37" fmla="*/ 325924 h 160"/>
              <a:gd name="T38" fmla="*/ 48680 w 162"/>
              <a:gd name="T39" fmla="*/ 331098 h 160"/>
              <a:gd name="T40" fmla="*/ 48680 w 162"/>
              <a:gd name="T41" fmla="*/ 377658 h 160"/>
              <a:gd name="T42" fmla="*/ 56367 w 162"/>
              <a:gd name="T43" fmla="*/ 385418 h 160"/>
              <a:gd name="T44" fmla="*/ 64053 w 162"/>
              <a:gd name="T45" fmla="*/ 354378 h 160"/>
              <a:gd name="T46" fmla="*/ 207532 w 162"/>
              <a:gd name="T47" fmla="*/ 413872 h 160"/>
              <a:gd name="T48" fmla="*/ 217780 w 162"/>
              <a:gd name="T49" fmla="*/ 95708 h 160"/>
              <a:gd name="T50" fmla="*/ 199846 w 162"/>
              <a:gd name="T51" fmla="*/ 90535 h 160"/>
              <a:gd name="T52" fmla="*/ 197284 w 162"/>
              <a:gd name="T53" fmla="*/ 95708 h 160"/>
              <a:gd name="T54" fmla="*/ 128106 w 162"/>
              <a:gd name="T55" fmla="*/ 279364 h 160"/>
              <a:gd name="T56" fmla="*/ 138355 w 162"/>
              <a:gd name="T57" fmla="*/ 294884 h 160"/>
              <a:gd name="T58" fmla="*/ 166538 w 162"/>
              <a:gd name="T59" fmla="*/ 284537 h 160"/>
              <a:gd name="T60" fmla="*/ 253650 w 162"/>
              <a:gd name="T61" fmla="*/ 284537 h 160"/>
              <a:gd name="T62" fmla="*/ 276709 w 162"/>
              <a:gd name="T63" fmla="*/ 294884 h 160"/>
              <a:gd name="T64" fmla="*/ 284396 w 162"/>
              <a:gd name="T65" fmla="*/ 279364 h 160"/>
              <a:gd name="T66" fmla="*/ 222905 w 162"/>
              <a:gd name="T67" fmla="*/ 108641 h 160"/>
              <a:gd name="T68" fmla="*/ 210094 w 162"/>
              <a:gd name="T69" fmla="*/ 250910 h 160"/>
              <a:gd name="T70" fmla="*/ 204970 w 162"/>
              <a:gd name="T71" fmla="*/ 250910 h 160"/>
              <a:gd name="T72" fmla="*/ 146041 w 162"/>
              <a:gd name="T73" fmla="*/ 274190 h 160"/>
              <a:gd name="T74" fmla="*/ 207532 w 162"/>
              <a:gd name="T75" fmla="*/ 113815 h 160"/>
              <a:gd name="T76" fmla="*/ 220343 w 162"/>
              <a:gd name="T77" fmla="*/ 147442 h 160"/>
              <a:gd name="T78" fmla="*/ 258774 w 162"/>
              <a:gd name="T79" fmla="*/ 271604 h 16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162" h="160">
                <a:moveTo>
                  <a:pt x="80" y="6"/>
                </a:moveTo>
                <a:cubicBezTo>
                  <a:pt x="100" y="6"/>
                  <a:pt x="119" y="13"/>
                  <a:pt x="133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24" y="28"/>
                  <a:pt x="124" y="28"/>
                  <a:pt x="124" y="28"/>
                </a:cubicBezTo>
                <a:cubicBezTo>
                  <a:pt x="123" y="28"/>
                  <a:pt x="121" y="29"/>
                  <a:pt x="121" y="31"/>
                </a:cubicBezTo>
                <a:cubicBezTo>
                  <a:pt x="121" y="32"/>
                  <a:pt x="123" y="34"/>
                  <a:pt x="124" y="34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40" y="33"/>
                  <a:pt x="140" y="33"/>
                  <a:pt x="140" y="33"/>
                </a:cubicBezTo>
                <a:cubicBezTo>
                  <a:pt x="142" y="33"/>
                  <a:pt x="143" y="32"/>
                  <a:pt x="143" y="30"/>
                </a:cubicBezTo>
                <a:cubicBezTo>
                  <a:pt x="143" y="14"/>
                  <a:pt x="143" y="14"/>
                  <a:pt x="143" y="14"/>
                </a:cubicBezTo>
                <a:cubicBezTo>
                  <a:pt x="143" y="13"/>
                  <a:pt x="142" y="11"/>
                  <a:pt x="140" y="11"/>
                </a:cubicBezTo>
                <a:cubicBezTo>
                  <a:pt x="139" y="11"/>
                  <a:pt x="137" y="13"/>
                  <a:pt x="137" y="14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22" y="8"/>
                  <a:pt x="102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59" y="0"/>
                  <a:pt x="39" y="9"/>
                  <a:pt x="24" y="24"/>
                </a:cubicBezTo>
                <a:cubicBezTo>
                  <a:pt x="13" y="35"/>
                  <a:pt x="6" y="49"/>
                  <a:pt x="3" y="64"/>
                </a:cubicBezTo>
                <a:cubicBezTo>
                  <a:pt x="0" y="78"/>
                  <a:pt x="1" y="93"/>
                  <a:pt x="6" y="107"/>
                </a:cubicBezTo>
                <a:cubicBezTo>
                  <a:pt x="6" y="108"/>
                  <a:pt x="7" y="109"/>
                  <a:pt x="8" y="109"/>
                </a:cubicBezTo>
                <a:cubicBezTo>
                  <a:pt x="9" y="109"/>
                  <a:pt x="9" y="109"/>
                  <a:pt x="9" y="109"/>
                </a:cubicBezTo>
                <a:cubicBezTo>
                  <a:pt x="11" y="108"/>
                  <a:pt x="12" y="107"/>
                  <a:pt x="11" y="105"/>
                </a:cubicBezTo>
                <a:cubicBezTo>
                  <a:pt x="2" y="78"/>
                  <a:pt x="8" y="49"/>
                  <a:pt x="28" y="28"/>
                </a:cubicBezTo>
                <a:cubicBezTo>
                  <a:pt x="42" y="14"/>
                  <a:pt x="60" y="6"/>
                  <a:pt x="80" y="6"/>
                </a:cubicBezTo>
                <a:close/>
                <a:moveTo>
                  <a:pt x="81" y="160"/>
                </a:moveTo>
                <a:cubicBezTo>
                  <a:pt x="102" y="160"/>
                  <a:pt x="123" y="152"/>
                  <a:pt x="138" y="136"/>
                </a:cubicBezTo>
                <a:cubicBezTo>
                  <a:pt x="149" y="125"/>
                  <a:pt x="156" y="111"/>
                  <a:pt x="159" y="96"/>
                </a:cubicBezTo>
                <a:cubicBezTo>
                  <a:pt x="162" y="82"/>
                  <a:pt x="161" y="67"/>
                  <a:pt x="156" y="53"/>
                </a:cubicBezTo>
                <a:cubicBezTo>
                  <a:pt x="156" y="51"/>
                  <a:pt x="154" y="51"/>
                  <a:pt x="153" y="51"/>
                </a:cubicBezTo>
                <a:cubicBezTo>
                  <a:pt x="151" y="52"/>
                  <a:pt x="150" y="53"/>
                  <a:pt x="151" y="55"/>
                </a:cubicBezTo>
                <a:cubicBezTo>
                  <a:pt x="160" y="82"/>
                  <a:pt x="154" y="111"/>
                  <a:pt x="134" y="132"/>
                </a:cubicBezTo>
                <a:cubicBezTo>
                  <a:pt x="119" y="147"/>
                  <a:pt x="100" y="154"/>
                  <a:pt x="81" y="154"/>
                </a:cubicBezTo>
                <a:cubicBezTo>
                  <a:pt x="62" y="154"/>
                  <a:pt x="44" y="147"/>
                  <a:pt x="29" y="133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2"/>
                  <a:pt x="41" y="131"/>
                  <a:pt x="41" y="129"/>
                </a:cubicBezTo>
                <a:cubicBezTo>
                  <a:pt x="41" y="128"/>
                  <a:pt x="39" y="126"/>
                  <a:pt x="38" y="126"/>
                </a:cubicBezTo>
                <a:cubicBezTo>
                  <a:pt x="38" y="126"/>
                  <a:pt x="38" y="126"/>
                  <a:pt x="38" y="126"/>
                </a:cubicBezTo>
                <a:cubicBezTo>
                  <a:pt x="22" y="127"/>
                  <a:pt x="22" y="127"/>
                  <a:pt x="22" y="127"/>
                </a:cubicBezTo>
                <a:cubicBezTo>
                  <a:pt x="21" y="127"/>
                  <a:pt x="20" y="127"/>
                  <a:pt x="19" y="128"/>
                </a:cubicBezTo>
                <a:cubicBezTo>
                  <a:pt x="19" y="128"/>
                  <a:pt x="19" y="129"/>
                  <a:pt x="19" y="130"/>
                </a:cubicBezTo>
                <a:cubicBezTo>
                  <a:pt x="19" y="146"/>
                  <a:pt x="19" y="146"/>
                  <a:pt x="19" y="146"/>
                </a:cubicBezTo>
                <a:cubicBezTo>
                  <a:pt x="19" y="147"/>
                  <a:pt x="20" y="149"/>
                  <a:pt x="22" y="149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3" y="149"/>
                  <a:pt x="25" y="147"/>
                  <a:pt x="25" y="146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25" y="137"/>
                  <a:pt x="25" y="137"/>
                  <a:pt x="25" y="137"/>
                </a:cubicBezTo>
                <a:cubicBezTo>
                  <a:pt x="41" y="152"/>
                  <a:pt x="61" y="160"/>
                  <a:pt x="81" y="160"/>
                </a:cubicBezTo>
                <a:close/>
                <a:moveTo>
                  <a:pt x="87" y="42"/>
                </a:moveTo>
                <a:cubicBezTo>
                  <a:pt x="86" y="40"/>
                  <a:pt x="85" y="39"/>
                  <a:pt x="85" y="37"/>
                </a:cubicBezTo>
                <a:cubicBezTo>
                  <a:pt x="84" y="35"/>
                  <a:pt x="83" y="34"/>
                  <a:pt x="81" y="34"/>
                </a:cubicBezTo>
                <a:cubicBezTo>
                  <a:pt x="80" y="34"/>
                  <a:pt x="79" y="35"/>
                  <a:pt x="78" y="35"/>
                </a:cubicBezTo>
                <a:cubicBezTo>
                  <a:pt x="78" y="36"/>
                  <a:pt x="77" y="37"/>
                  <a:pt x="77" y="37"/>
                </a:cubicBezTo>
                <a:cubicBezTo>
                  <a:pt x="77" y="37"/>
                  <a:pt x="77" y="37"/>
                  <a:pt x="77" y="37"/>
                </a:cubicBezTo>
                <a:cubicBezTo>
                  <a:pt x="71" y="53"/>
                  <a:pt x="66" y="68"/>
                  <a:pt x="60" y="83"/>
                </a:cubicBezTo>
                <a:cubicBezTo>
                  <a:pt x="50" y="108"/>
                  <a:pt x="50" y="108"/>
                  <a:pt x="50" y="108"/>
                </a:cubicBezTo>
                <a:cubicBezTo>
                  <a:pt x="50" y="110"/>
                  <a:pt x="50" y="112"/>
                  <a:pt x="51" y="113"/>
                </a:cubicBezTo>
                <a:cubicBezTo>
                  <a:pt x="52" y="114"/>
                  <a:pt x="53" y="114"/>
                  <a:pt x="54" y="114"/>
                </a:cubicBezTo>
                <a:cubicBezTo>
                  <a:pt x="55" y="114"/>
                  <a:pt x="56" y="114"/>
                  <a:pt x="56" y="113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70" y="107"/>
                  <a:pt x="76" y="105"/>
                  <a:pt x="81" y="103"/>
                </a:cubicBezTo>
                <a:cubicBezTo>
                  <a:pt x="87" y="105"/>
                  <a:pt x="93" y="108"/>
                  <a:pt x="99" y="110"/>
                </a:cubicBezTo>
                <a:cubicBezTo>
                  <a:pt x="106" y="113"/>
                  <a:pt x="106" y="113"/>
                  <a:pt x="106" y="113"/>
                </a:cubicBezTo>
                <a:cubicBezTo>
                  <a:pt x="106" y="114"/>
                  <a:pt x="107" y="114"/>
                  <a:pt x="108" y="114"/>
                </a:cubicBezTo>
                <a:cubicBezTo>
                  <a:pt x="109" y="114"/>
                  <a:pt x="110" y="114"/>
                  <a:pt x="111" y="113"/>
                </a:cubicBezTo>
                <a:cubicBezTo>
                  <a:pt x="112" y="112"/>
                  <a:pt x="112" y="110"/>
                  <a:pt x="111" y="108"/>
                </a:cubicBezTo>
                <a:cubicBezTo>
                  <a:pt x="105" y="90"/>
                  <a:pt x="98" y="73"/>
                  <a:pt x="91" y="55"/>
                </a:cubicBezTo>
                <a:lnTo>
                  <a:pt x="87" y="42"/>
                </a:lnTo>
                <a:close/>
                <a:moveTo>
                  <a:pt x="101" y="105"/>
                </a:moveTo>
                <a:cubicBezTo>
                  <a:pt x="95" y="102"/>
                  <a:pt x="88" y="100"/>
                  <a:pt x="82" y="97"/>
                </a:cubicBezTo>
                <a:cubicBezTo>
                  <a:pt x="82" y="97"/>
                  <a:pt x="81" y="97"/>
                  <a:pt x="81" y="97"/>
                </a:cubicBezTo>
                <a:cubicBezTo>
                  <a:pt x="81" y="97"/>
                  <a:pt x="80" y="97"/>
                  <a:pt x="80" y="97"/>
                </a:cubicBezTo>
                <a:cubicBezTo>
                  <a:pt x="74" y="99"/>
                  <a:pt x="68" y="102"/>
                  <a:pt x="63" y="104"/>
                </a:cubicBezTo>
                <a:cubicBezTo>
                  <a:pt x="57" y="106"/>
                  <a:pt x="57" y="106"/>
                  <a:pt x="57" y="106"/>
                </a:cubicBezTo>
                <a:cubicBezTo>
                  <a:pt x="65" y="85"/>
                  <a:pt x="65" y="85"/>
                  <a:pt x="65" y="85"/>
                </a:cubicBezTo>
                <a:cubicBezTo>
                  <a:pt x="71" y="71"/>
                  <a:pt x="76" y="58"/>
                  <a:pt x="81" y="44"/>
                </a:cubicBezTo>
                <a:cubicBezTo>
                  <a:pt x="81" y="44"/>
                  <a:pt x="81" y="44"/>
                  <a:pt x="81" y="44"/>
                </a:cubicBezTo>
                <a:cubicBezTo>
                  <a:pt x="86" y="57"/>
                  <a:pt x="86" y="57"/>
                  <a:pt x="86" y="57"/>
                </a:cubicBezTo>
                <a:cubicBezTo>
                  <a:pt x="92" y="73"/>
                  <a:pt x="98" y="90"/>
                  <a:pt x="104" y="106"/>
                </a:cubicBezTo>
                <a:lnTo>
                  <a:pt x="101" y="10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6" name="Freeform 60"/>
          <p:cNvSpPr>
            <a:spLocks noEditPoints="1"/>
          </p:cNvSpPr>
          <p:nvPr userDrawn="1"/>
        </p:nvSpPr>
        <p:spPr bwMode="auto">
          <a:xfrm>
            <a:off x="5293586" y="3978435"/>
            <a:ext cx="442052" cy="409190"/>
          </a:xfrm>
          <a:custGeom>
            <a:avLst/>
            <a:gdLst>
              <a:gd name="T0" fmla="*/ 504645 w 160"/>
              <a:gd name="T1" fmla="*/ 441980 h 147"/>
              <a:gd name="T2" fmla="*/ 570828 w 160"/>
              <a:gd name="T3" fmla="*/ 433640 h 147"/>
              <a:gd name="T4" fmla="*/ 641147 w 160"/>
              <a:gd name="T5" fmla="*/ 404453 h 147"/>
              <a:gd name="T6" fmla="*/ 566691 w 160"/>
              <a:gd name="T7" fmla="*/ 191802 h 147"/>
              <a:gd name="T8" fmla="*/ 380552 w 160"/>
              <a:gd name="T9" fmla="*/ 66714 h 147"/>
              <a:gd name="T10" fmla="*/ 252322 w 160"/>
              <a:gd name="T11" fmla="*/ 0 h 147"/>
              <a:gd name="T12" fmla="*/ 119957 w 160"/>
              <a:gd name="T13" fmla="*/ 112580 h 147"/>
              <a:gd name="T14" fmla="*/ 111684 w 160"/>
              <a:gd name="T15" fmla="*/ 200142 h 147"/>
              <a:gd name="T16" fmla="*/ 128229 w 160"/>
              <a:gd name="T17" fmla="*/ 279364 h 147"/>
              <a:gd name="T18" fmla="*/ 165457 w 160"/>
              <a:gd name="T19" fmla="*/ 396114 h 147"/>
              <a:gd name="T20" fmla="*/ 53774 w 160"/>
              <a:gd name="T21" fmla="*/ 475337 h 147"/>
              <a:gd name="T22" fmla="*/ 0 w 160"/>
              <a:gd name="T23" fmla="*/ 612934 h 147"/>
              <a:gd name="T24" fmla="*/ 508781 w 160"/>
              <a:gd name="T25" fmla="*/ 612934 h 147"/>
              <a:gd name="T26" fmla="*/ 661829 w 160"/>
              <a:gd name="T27" fmla="*/ 571238 h 147"/>
              <a:gd name="T28" fmla="*/ 483962 w 160"/>
              <a:gd name="T29" fmla="*/ 587916 h 147"/>
              <a:gd name="T30" fmla="*/ 20682 w 160"/>
              <a:gd name="T31" fmla="*/ 562899 h 147"/>
              <a:gd name="T32" fmla="*/ 161321 w 160"/>
              <a:gd name="T33" fmla="*/ 441980 h 147"/>
              <a:gd name="T34" fmla="*/ 186139 w 160"/>
              <a:gd name="T35" fmla="*/ 350248 h 147"/>
              <a:gd name="T36" fmla="*/ 148912 w 160"/>
              <a:gd name="T37" fmla="*/ 271025 h 147"/>
              <a:gd name="T38" fmla="*/ 140639 w 160"/>
              <a:gd name="T39" fmla="*/ 262686 h 147"/>
              <a:gd name="T40" fmla="*/ 132366 w 160"/>
              <a:gd name="T41" fmla="*/ 200142 h 147"/>
              <a:gd name="T42" fmla="*/ 144775 w 160"/>
              <a:gd name="T43" fmla="*/ 179294 h 147"/>
              <a:gd name="T44" fmla="*/ 144775 w 160"/>
              <a:gd name="T45" fmla="*/ 108410 h 147"/>
              <a:gd name="T46" fmla="*/ 252322 w 160"/>
              <a:gd name="T47" fmla="*/ 20848 h 147"/>
              <a:gd name="T48" fmla="*/ 364006 w 160"/>
              <a:gd name="T49" fmla="*/ 87562 h 147"/>
              <a:gd name="T50" fmla="*/ 364006 w 160"/>
              <a:gd name="T51" fmla="*/ 91732 h 147"/>
              <a:gd name="T52" fmla="*/ 364006 w 160"/>
              <a:gd name="T53" fmla="*/ 95901 h 147"/>
              <a:gd name="T54" fmla="*/ 364006 w 160"/>
              <a:gd name="T55" fmla="*/ 100071 h 147"/>
              <a:gd name="T56" fmla="*/ 364006 w 160"/>
              <a:gd name="T57" fmla="*/ 104240 h 147"/>
              <a:gd name="T58" fmla="*/ 364006 w 160"/>
              <a:gd name="T59" fmla="*/ 104240 h 147"/>
              <a:gd name="T60" fmla="*/ 364006 w 160"/>
              <a:gd name="T61" fmla="*/ 179294 h 147"/>
              <a:gd name="T62" fmla="*/ 376415 w 160"/>
              <a:gd name="T63" fmla="*/ 200142 h 147"/>
              <a:gd name="T64" fmla="*/ 359870 w 160"/>
              <a:gd name="T65" fmla="*/ 266856 h 147"/>
              <a:gd name="T66" fmla="*/ 351597 w 160"/>
              <a:gd name="T67" fmla="*/ 271025 h 147"/>
              <a:gd name="T68" fmla="*/ 310232 w 160"/>
              <a:gd name="T69" fmla="*/ 350248 h 147"/>
              <a:gd name="T70" fmla="*/ 310232 w 160"/>
              <a:gd name="T71" fmla="*/ 396114 h 147"/>
              <a:gd name="T72" fmla="*/ 310232 w 160"/>
              <a:gd name="T73" fmla="*/ 408623 h 147"/>
              <a:gd name="T74" fmla="*/ 310232 w 160"/>
              <a:gd name="T75" fmla="*/ 416962 h 147"/>
              <a:gd name="T76" fmla="*/ 314369 w 160"/>
              <a:gd name="T77" fmla="*/ 421132 h 147"/>
              <a:gd name="T78" fmla="*/ 322642 w 160"/>
              <a:gd name="T79" fmla="*/ 433640 h 147"/>
              <a:gd name="T80" fmla="*/ 339187 w 160"/>
              <a:gd name="T81" fmla="*/ 441980 h 147"/>
              <a:gd name="T82" fmla="*/ 483962 w 160"/>
              <a:gd name="T83" fmla="*/ 567068 h 147"/>
              <a:gd name="T84" fmla="*/ 641147 w 160"/>
              <a:gd name="T85" fmla="*/ 587916 h 147"/>
              <a:gd name="T86" fmla="*/ 508781 w 160"/>
              <a:gd name="T87" fmla="*/ 567068 h 147"/>
              <a:gd name="T88" fmla="*/ 376415 w 160"/>
              <a:gd name="T89" fmla="*/ 437810 h 147"/>
              <a:gd name="T90" fmla="*/ 359870 w 160"/>
              <a:gd name="T91" fmla="*/ 412792 h 147"/>
              <a:gd name="T92" fmla="*/ 335051 w 160"/>
              <a:gd name="T93" fmla="*/ 408623 h 147"/>
              <a:gd name="T94" fmla="*/ 330915 w 160"/>
              <a:gd name="T95" fmla="*/ 396114 h 147"/>
              <a:gd name="T96" fmla="*/ 339187 w 160"/>
              <a:gd name="T97" fmla="*/ 350248 h 147"/>
              <a:gd name="T98" fmla="*/ 397097 w 160"/>
              <a:gd name="T99" fmla="*/ 246008 h 147"/>
              <a:gd name="T100" fmla="*/ 384688 w 160"/>
              <a:gd name="T101" fmla="*/ 170954 h 147"/>
              <a:gd name="T102" fmla="*/ 384688 w 160"/>
              <a:gd name="T103" fmla="*/ 87562 h 147"/>
              <a:gd name="T104" fmla="*/ 546009 w 160"/>
              <a:gd name="T105" fmla="*/ 191802 h 147"/>
              <a:gd name="T106" fmla="*/ 620465 w 160"/>
              <a:gd name="T107" fmla="*/ 400283 h 147"/>
              <a:gd name="T108" fmla="*/ 570828 w 160"/>
              <a:gd name="T109" fmla="*/ 412792 h 147"/>
              <a:gd name="T110" fmla="*/ 475690 w 160"/>
              <a:gd name="T111" fmla="*/ 421132 h 147"/>
              <a:gd name="T112" fmla="*/ 496372 w 160"/>
              <a:gd name="T113" fmla="*/ 462828 h 147"/>
              <a:gd name="T114" fmla="*/ 641147 w 160"/>
              <a:gd name="T115" fmla="*/ 571238 h 147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47">
                <a:moveTo>
                  <a:pt x="148" y="117"/>
                </a:moveTo>
                <a:cubicBezTo>
                  <a:pt x="122" y="106"/>
                  <a:pt x="122" y="106"/>
                  <a:pt x="122" y="106"/>
                </a:cubicBezTo>
                <a:cubicBezTo>
                  <a:pt x="121" y="106"/>
                  <a:pt x="121" y="105"/>
                  <a:pt x="120" y="104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8" y="104"/>
                  <a:pt x="145" y="105"/>
                  <a:pt x="151" y="102"/>
                </a:cubicBezTo>
                <a:cubicBezTo>
                  <a:pt x="153" y="101"/>
                  <a:pt x="155" y="100"/>
                  <a:pt x="155" y="97"/>
                </a:cubicBezTo>
                <a:cubicBezTo>
                  <a:pt x="156" y="95"/>
                  <a:pt x="155" y="92"/>
                  <a:pt x="154" y="91"/>
                </a:cubicBezTo>
                <a:cubicBezTo>
                  <a:pt x="149" y="83"/>
                  <a:pt x="137" y="65"/>
                  <a:pt x="137" y="46"/>
                </a:cubicBezTo>
                <a:cubicBezTo>
                  <a:pt x="137" y="46"/>
                  <a:pt x="136" y="14"/>
                  <a:pt x="105" y="14"/>
                </a:cubicBezTo>
                <a:cubicBezTo>
                  <a:pt x="100" y="14"/>
                  <a:pt x="96" y="15"/>
                  <a:pt x="92" y="16"/>
                </a:cubicBezTo>
                <a:cubicBezTo>
                  <a:pt x="91" y="14"/>
                  <a:pt x="90" y="12"/>
                  <a:pt x="88" y="9"/>
                </a:cubicBezTo>
                <a:cubicBezTo>
                  <a:pt x="82" y="3"/>
                  <a:pt x="73" y="0"/>
                  <a:pt x="61" y="0"/>
                </a:cubicBezTo>
                <a:cubicBezTo>
                  <a:pt x="49" y="0"/>
                  <a:pt x="40" y="3"/>
                  <a:pt x="35" y="9"/>
                </a:cubicBezTo>
                <a:cubicBezTo>
                  <a:pt x="29" y="17"/>
                  <a:pt x="29" y="25"/>
                  <a:pt x="29" y="27"/>
                </a:cubicBezTo>
                <a:cubicBezTo>
                  <a:pt x="29" y="41"/>
                  <a:pt x="29" y="41"/>
                  <a:pt x="29" y="41"/>
                </a:cubicBezTo>
                <a:cubicBezTo>
                  <a:pt x="28" y="43"/>
                  <a:pt x="27" y="45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2"/>
                  <a:pt x="28" y="65"/>
                  <a:pt x="31" y="67"/>
                </a:cubicBezTo>
                <a:cubicBezTo>
                  <a:pt x="33" y="77"/>
                  <a:pt x="38" y="84"/>
                  <a:pt x="40" y="86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98"/>
                  <a:pt x="39" y="100"/>
                  <a:pt x="36" y="101"/>
                </a:cubicBezTo>
                <a:cubicBezTo>
                  <a:pt x="13" y="114"/>
                  <a:pt x="13" y="114"/>
                  <a:pt x="13" y="114"/>
                </a:cubicBezTo>
                <a:cubicBezTo>
                  <a:pt x="5" y="118"/>
                  <a:pt x="0" y="127"/>
                  <a:pt x="0" y="135"/>
                </a:cubicBezTo>
                <a:cubicBezTo>
                  <a:pt x="0" y="147"/>
                  <a:pt x="0" y="147"/>
                  <a:pt x="0" y="147"/>
                </a:cubicBezTo>
                <a:cubicBezTo>
                  <a:pt x="117" y="147"/>
                  <a:pt x="117" y="147"/>
                  <a:pt x="117" y="147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7"/>
                  <a:pt x="160" y="137"/>
                  <a:pt x="160" y="137"/>
                </a:cubicBezTo>
                <a:cubicBezTo>
                  <a:pt x="160" y="129"/>
                  <a:pt x="155" y="121"/>
                  <a:pt x="148" y="117"/>
                </a:cubicBezTo>
                <a:close/>
                <a:moveTo>
                  <a:pt x="117" y="141"/>
                </a:moveTo>
                <a:cubicBezTo>
                  <a:pt x="5" y="141"/>
                  <a:pt x="5" y="141"/>
                  <a:pt x="5" y="141"/>
                </a:cubicBezTo>
                <a:cubicBezTo>
                  <a:pt x="5" y="135"/>
                  <a:pt x="5" y="135"/>
                  <a:pt x="5" y="135"/>
                </a:cubicBezTo>
                <a:cubicBezTo>
                  <a:pt x="5" y="129"/>
                  <a:pt x="9" y="122"/>
                  <a:pt x="15" y="119"/>
                </a:cubicBezTo>
                <a:cubicBezTo>
                  <a:pt x="39" y="106"/>
                  <a:pt x="39" y="106"/>
                  <a:pt x="39" y="106"/>
                </a:cubicBezTo>
                <a:cubicBezTo>
                  <a:pt x="43" y="104"/>
                  <a:pt x="45" y="100"/>
                  <a:pt x="45" y="95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45" y="84"/>
                  <a:pt x="45" y="84"/>
                </a:cubicBezTo>
                <a:cubicBezTo>
                  <a:pt x="45" y="84"/>
                  <a:pt x="38" y="76"/>
                  <a:pt x="36" y="65"/>
                </a:cubicBezTo>
                <a:cubicBezTo>
                  <a:pt x="35" y="64"/>
                  <a:pt x="35" y="64"/>
                  <a:pt x="35" y="64"/>
                </a:cubicBezTo>
                <a:cubicBezTo>
                  <a:pt x="34" y="63"/>
                  <a:pt x="34" y="63"/>
                  <a:pt x="34" y="63"/>
                </a:cubicBezTo>
                <a:cubicBezTo>
                  <a:pt x="33" y="62"/>
                  <a:pt x="32" y="60"/>
                  <a:pt x="32" y="59"/>
                </a:cubicBezTo>
                <a:cubicBezTo>
                  <a:pt x="32" y="48"/>
                  <a:pt x="32" y="48"/>
                  <a:pt x="32" y="48"/>
                </a:cubicBezTo>
                <a:cubicBezTo>
                  <a:pt x="32" y="47"/>
                  <a:pt x="33" y="45"/>
                  <a:pt x="34" y="44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27"/>
                  <a:pt x="35" y="27"/>
                  <a:pt x="35" y="27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6"/>
                  <a:pt x="34" y="19"/>
                  <a:pt x="39" y="13"/>
                </a:cubicBezTo>
                <a:cubicBezTo>
                  <a:pt x="43" y="8"/>
                  <a:pt x="51" y="5"/>
                  <a:pt x="61" y="5"/>
                </a:cubicBezTo>
                <a:cubicBezTo>
                  <a:pt x="72" y="5"/>
                  <a:pt x="79" y="8"/>
                  <a:pt x="84" y="13"/>
                </a:cubicBezTo>
                <a:cubicBezTo>
                  <a:pt x="86" y="15"/>
                  <a:pt x="87" y="18"/>
                  <a:pt x="88" y="21"/>
                </a:cubicBezTo>
                <a:cubicBezTo>
                  <a:pt x="88" y="21"/>
                  <a:pt x="88" y="21"/>
                  <a:pt x="88" y="21"/>
                </a:cubicBezTo>
                <a:cubicBezTo>
                  <a:pt x="88" y="21"/>
                  <a:pt x="88" y="21"/>
                  <a:pt x="88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8" y="22"/>
                  <a:pt x="88" y="23"/>
                  <a:pt x="88" y="23"/>
                </a:cubicBezTo>
                <a:cubicBezTo>
                  <a:pt x="88" y="23"/>
                  <a:pt x="88" y="23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5"/>
                  <a:pt x="88" y="25"/>
                  <a:pt x="88" y="25"/>
                </a:cubicBezTo>
                <a:cubicBezTo>
                  <a:pt x="88" y="26"/>
                  <a:pt x="88" y="26"/>
                  <a:pt x="88" y="26"/>
                </a:cubicBezTo>
                <a:cubicBezTo>
                  <a:pt x="88" y="43"/>
                  <a:pt x="88" y="43"/>
                  <a:pt x="88" y="43"/>
                </a:cubicBezTo>
                <a:cubicBezTo>
                  <a:pt x="89" y="44"/>
                  <a:pt x="89" y="44"/>
                  <a:pt x="89" y="44"/>
                </a:cubicBezTo>
                <a:cubicBezTo>
                  <a:pt x="90" y="45"/>
                  <a:pt x="91" y="47"/>
                  <a:pt x="91" y="48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61"/>
                  <a:pt x="89" y="63"/>
                  <a:pt x="87" y="64"/>
                </a:cubicBezTo>
                <a:cubicBezTo>
                  <a:pt x="86" y="64"/>
                  <a:pt x="86" y="64"/>
                  <a:pt x="86" y="64"/>
                </a:cubicBezTo>
                <a:cubicBezTo>
                  <a:pt x="85" y="65"/>
                  <a:pt x="85" y="65"/>
                  <a:pt x="85" y="65"/>
                </a:cubicBezTo>
                <a:cubicBezTo>
                  <a:pt x="83" y="71"/>
                  <a:pt x="81" y="76"/>
                  <a:pt x="78" y="81"/>
                </a:cubicBezTo>
                <a:cubicBezTo>
                  <a:pt x="77" y="82"/>
                  <a:pt x="76" y="83"/>
                  <a:pt x="75" y="84"/>
                </a:cubicBezTo>
                <a:cubicBezTo>
                  <a:pt x="75" y="84"/>
                  <a:pt x="75" y="84"/>
                  <a:pt x="75" y="84"/>
                </a:cubicBezTo>
                <a:cubicBezTo>
                  <a:pt x="75" y="95"/>
                  <a:pt x="75" y="95"/>
                  <a:pt x="75" y="95"/>
                </a:cubicBezTo>
                <a:cubicBezTo>
                  <a:pt x="75" y="96"/>
                  <a:pt x="75" y="97"/>
                  <a:pt x="75" y="97"/>
                </a:cubicBezTo>
                <a:cubicBezTo>
                  <a:pt x="75" y="97"/>
                  <a:pt x="75" y="98"/>
                  <a:pt x="75" y="98"/>
                </a:cubicBezTo>
                <a:cubicBezTo>
                  <a:pt x="75" y="98"/>
                  <a:pt x="75" y="99"/>
                  <a:pt x="75" y="99"/>
                </a:cubicBezTo>
                <a:cubicBezTo>
                  <a:pt x="75" y="99"/>
                  <a:pt x="75" y="100"/>
                  <a:pt x="75" y="100"/>
                </a:cubicBezTo>
                <a:cubicBezTo>
                  <a:pt x="76" y="100"/>
                  <a:pt x="76" y="101"/>
                  <a:pt x="76" y="101"/>
                </a:cubicBezTo>
                <a:cubicBezTo>
                  <a:pt x="76" y="101"/>
                  <a:pt x="76" y="101"/>
                  <a:pt x="76" y="101"/>
                </a:cubicBezTo>
                <a:cubicBezTo>
                  <a:pt x="77" y="102"/>
                  <a:pt x="77" y="103"/>
                  <a:pt x="78" y="103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9" y="105"/>
                  <a:pt x="80" y="106"/>
                  <a:pt x="82" y="106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113" y="122"/>
                  <a:pt x="117" y="129"/>
                  <a:pt x="117" y="136"/>
                </a:cubicBezTo>
                <a:lnTo>
                  <a:pt x="117" y="141"/>
                </a:lnTo>
                <a:close/>
                <a:moveTo>
                  <a:pt x="155" y="141"/>
                </a:moveTo>
                <a:cubicBezTo>
                  <a:pt x="123" y="141"/>
                  <a:pt x="123" y="141"/>
                  <a:pt x="123" y="141"/>
                </a:cubicBezTo>
                <a:cubicBezTo>
                  <a:pt x="123" y="136"/>
                  <a:pt x="123" y="136"/>
                  <a:pt x="123" y="136"/>
                </a:cubicBezTo>
                <a:cubicBezTo>
                  <a:pt x="123" y="127"/>
                  <a:pt x="118" y="118"/>
                  <a:pt x="109" y="114"/>
                </a:cubicBezTo>
                <a:cubicBezTo>
                  <a:pt x="91" y="105"/>
                  <a:pt x="91" y="105"/>
                  <a:pt x="91" y="105"/>
                </a:cubicBezTo>
                <a:cubicBezTo>
                  <a:pt x="92" y="104"/>
                  <a:pt x="92" y="103"/>
                  <a:pt x="91" y="102"/>
                </a:cubicBezTo>
                <a:cubicBezTo>
                  <a:pt x="91" y="100"/>
                  <a:pt x="89" y="99"/>
                  <a:pt x="87" y="99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99"/>
                  <a:pt x="81" y="98"/>
                  <a:pt x="81" y="98"/>
                </a:cubicBezTo>
                <a:cubicBezTo>
                  <a:pt x="81" y="98"/>
                  <a:pt x="80" y="97"/>
                  <a:pt x="80" y="97"/>
                </a:cubicBezTo>
                <a:cubicBezTo>
                  <a:pt x="80" y="97"/>
                  <a:pt x="80" y="96"/>
                  <a:pt x="80" y="95"/>
                </a:cubicBezTo>
                <a:cubicBezTo>
                  <a:pt x="80" y="86"/>
                  <a:pt x="80" y="86"/>
                  <a:pt x="80" y="86"/>
                </a:cubicBezTo>
                <a:cubicBezTo>
                  <a:pt x="81" y="86"/>
                  <a:pt x="81" y="85"/>
                  <a:pt x="82" y="84"/>
                </a:cubicBezTo>
                <a:cubicBezTo>
                  <a:pt x="85" y="79"/>
                  <a:pt x="88" y="74"/>
                  <a:pt x="90" y="68"/>
                </a:cubicBezTo>
                <a:cubicBezTo>
                  <a:pt x="94" y="67"/>
                  <a:pt x="96" y="63"/>
                  <a:pt x="96" y="59"/>
                </a:cubicBezTo>
                <a:cubicBezTo>
                  <a:pt x="96" y="48"/>
                  <a:pt x="96" y="48"/>
                  <a:pt x="96" y="48"/>
                </a:cubicBezTo>
                <a:cubicBezTo>
                  <a:pt x="96" y="45"/>
                  <a:pt x="95" y="43"/>
                  <a:pt x="93" y="41"/>
                </a:cubicBezTo>
                <a:cubicBezTo>
                  <a:pt x="93" y="27"/>
                  <a:pt x="93" y="27"/>
                  <a:pt x="93" y="27"/>
                </a:cubicBezTo>
                <a:cubicBezTo>
                  <a:pt x="93" y="26"/>
                  <a:pt x="94" y="24"/>
                  <a:pt x="93" y="21"/>
                </a:cubicBezTo>
                <a:cubicBezTo>
                  <a:pt x="97" y="20"/>
                  <a:pt x="100" y="19"/>
                  <a:pt x="105" y="19"/>
                </a:cubicBezTo>
                <a:cubicBezTo>
                  <a:pt x="131" y="19"/>
                  <a:pt x="132" y="45"/>
                  <a:pt x="132" y="46"/>
                </a:cubicBezTo>
                <a:cubicBezTo>
                  <a:pt x="132" y="67"/>
                  <a:pt x="144" y="86"/>
                  <a:pt x="150" y="94"/>
                </a:cubicBezTo>
                <a:cubicBezTo>
                  <a:pt x="150" y="94"/>
                  <a:pt x="150" y="95"/>
                  <a:pt x="150" y="96"/>
                </a:cubicBezTo>
                <a:cubicBezTo>
                  <a:pt x="150" y="96"/>
                  <a:pt x="150" y="97"/>
                  <a:pt x="149" y="97"/>
                </a:cubicBezTo>
                <a:cubicBezTo>
                  <a:pt x="144" y="99"/>
                  <a:pt x="138" y="99"/>
                  <a:pt x="138" y="99"/>
                </a:cubicBezTo>
                <a:cubicBezTo>
                  <a:pt x="119" y="99"/>
                  <a:pt x="119" y="99"/>
                  <a:pt x="119" y="99"/>
                </a:cubicBezTo>
                <a:cubicBezTo>
                  <a:pt x="118" y="99"/>
                  <a:pt x="116" y="100"/>
                  <a:pt x="115" y="101"/>
                </a:cubicBezTo>
                <a:cubicBezTo>
                  <a:pt x="114" y="103"/>
                  <a:pt x="114" y="104"/>
                  <a:pt x="115" y="106"/>
                </a:cubicBezTo>
                <a:cubicBezTo>
                  <a:pt x="116" y="108"/>
                  <a:pt x="117" y="110"/>
                  <a:pt x="120" y="111"/>
                </a:cubicBezTo>
                <a:cubicBezTo>
                  <a:pt x="146" y="122"/>
                  <a:pt x="146" y="122"/>
                  <a:pt x="146" y="122"/>
                </a:cubicBezTo>
                <a:cubicBezTo>
                  <a:pt x="151" y="125"/>
                  <a:pt x="155" y="131"/>
                  <a:pt x="155" y="137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7" name="Shape 3599"/>
          <p:cNvSpPr>
            <a:spLocks/>
          </p:cNvSpPr>
          <p:nvPr userDrawn="1"/>
        </p:nvSpPr>
        <p:spPr bwMode="auto">
          <a:xfrm>
            <a:off x="491331" y="4856163"/>
            <a:ext cx="452437" cy="452437"/>
          </a:xfrm>
          <a:custGeom>
            <a:avLst/>
            <a:gdLst>
              <a:gd name="T0" fmla="*/ 225939 w 21600"/>
              <a:gd name="T1" fmla="*/ 225939 h 21600"/>
              <a:gd name="T2" fmla="*/ 225939 w 21600"/>
              <a:gd name="T3" fmla="*/ 225939 h 21600"/>
              <a:gd name="T4" fmla="*/ 225939 w 21600"/>
              <a:gd name="T5" fmla="*/ 225939 h 21600"/>
              <a:gd name="T6" fmla="*/ 225939 w 21600"/>
              <a:gd name="T7" fmla="*/ 22593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38100" tIns="38100" rIns="38100" bIns="38100" anchor="ctr"/>
          <a:lstStyle/>
          <a:p>
            <a:endParaRPr lang="en-US"/>
          </a:p>
        </p:txBody>
      </p:sp>
      <p:sp>
        <p:nvSpPr>
          <p:cNvPr id="228" name="Freeform 1328"/>
          <p:cNvSpPr>
            <a:spLocks noEditPoints="1"/>
          </p:cNvSpPr>
          <p:nvPr userDrawn="1"/>
        </p:nvSpPr>
        <p:spPr bwMode="auto">
          <a:xfrm>
            <a:off x="1485769" y="5834036"/>
            <a:ext cx="435104" cy="438904"/>
          </a:xfrm>
          <a:custGeom>
            <a:avLst/>
            <a:gdLst>
              <a:gd name="T0" fmla="*/ 363430 w 160"/>
              <a:gd name="T1" fmla="*/ 316192 h 160"/>
              <a:gd name="T2" fmla="*/ 449744 w 160"/>
              <a:gd name="T3" fmla="*/ 233707 h 160"/>
              <a:gd name="T4" fmla="*/ 363430 w 160"/>
              <a:gd name="T5" fmla="*/ 146640 h 160"/>
              <a:gd name="T6" fmla="*/ 277115 w 160"/>
              <a:gd name="T7" fmla="*/ 233707 h 160"/>
              <a:gd name="T8" fmla="*/ 363430 w 160"/>
              <a:gd name="T9" fmla="*/ 316192 h 160"/>
              <a:gd name="T10" fmla="*/ 363430 w 160"/>
              <a:gd name="T11" fmla="*/ 169552 h 160"/>
              <a:gd name="T12" fmla="*/ 422487 w 160"/>
              <a:gd name="T13" fmla="*/ 233707 h 160"/>
              <a:gd name="T14" fmla="*/ 363430 w 160"/>
              <a:gd name="T15" fmla="*/ 293279 h 160"/>
              <a:gd name="T16" fmla="*/ 304372 w 160"/>
              <a:gd name="T17" fmla="*/ 233707 h 160"/>
              <a:gd name="T18" fmla="*/ 363430 w 160"/>
              <a:gd name="T19" fmla="*/ 169552 h 160"/>
              <a:gd name="T20" fmla="*/ 363430 w 160"/>
              <a:gd name="T21" fmla="*/ 669043 h 160"/>
              <a:gd name="T22" fmla="*/ 545144 w 160"/>
              <a:gd name="T23" fmla="*/ 398676 h 160"/>
              <a:gd name="T24" fmla="*/ 526973 w 160"/>
              <a:gd name="T25" fmla="*/ 68737 h 160"/>
              <a:gd name="T26" fmla="*/ 363430 w 160"/>
              <a:gd name="T27" fmla="*/ 0 h 160"/>
              <a:gd name="T28" fmla="*/ 195343 w 160"/>
              <a:gd name="T29" fmla="*/ 68737 h 160"/>
              <a:gd name="T30" fmla="*/ 177172 w 160"/>
              <a:gd name="T31" fmla="*/ 398676 h 160"/>
              <a:gd name="T32" fmla="*/ 363430 w 160"/>
              <a:gd name="T33" fmla="*/ 669043 h 160"/>
              <a:gd name="T34" fmla="*/ 213515 w 160"/>
              <a:gd name="T35" fmla="*/ 87067 h 160"/>
              <a:gd name="T36" fmla="*/ 363430 w 160"/>
              <a:gd name="T37" fmla="*/ 22912 h 160"/>
              <a:gd name="T38" fmla="*/ 508801 w 160"/>
              <a:gd name="T39" fmla="*/ 87067 h 160"/>
              <a:gd name="T40" fmla="*/ 526973 w 160"/>
              <a:gd name="T41" fmla="*/ 384929 h 160"/>
              <a:gd name="T42" fmla="*/ 363430 w 160"/>
              <a:gd name="T43" fmla="*/ 627801 h 160"/>
              <a:gd name="T44" fmla="*/ 195343 w 160"/>
              <a:gd name="T45" fmla="*/ 384929 h 160"/>
              <a:gd name="T46" fmla="*/ 213515 w 160"/>
              <a:gd name="T47" fmla="*/ 87067 h 160"/>
              <a:gd name="T48" fmla="*/ 726859 w 160"/>
              <a:gd name="T49" fmla="*/ 627801 h 160"/>
              <a:gd name="T50" fmla="*/ 363430 w 160"/>
              <a:gd name="T51" fmla="*/ 733198 h 160"/>
              <a:gd name="T52" fmla="*/ 0 w 160"/>
              <a:gd name="T53" fmla="*/ 627801 h 160"/>
              <a:gd name="T54" fmla="*/ 218058 w 160"/>
              <a:gd name="T55" fmla="*/ 526986 h 160"/>
              <a:gd name="T56" fmla="*/ 231686 w 160"/>
              <a:gd name="T57" fmla="*/ 536151 h 160"/>
              <a:gd name="T58" fmla="*/ 218058 w 160"/>
              <a:gd name="T59" fmla="*/ 549899 h 160"/>
              <a:gd name="T60" fmla="*/ 22714 w 160"/>
              <a:gd name="T61" fmla="*/ 627801 h 160"/>
              <a:gd name="T62" fmla="*/ 363430 w 160"/>
              <a:gd name="T63" fmla="*/ 710286 h 160"/>
              <a:gd name="T64" fmla="*/ 704145 w 160"/>
              <a:gd name="T65" fmla="*/ 627801 h 160"/>
              <a:gd name="T66" fmla="*/ 508801 w 160"/>
              <a:gd name="T67" fmla="*/ 549899 h 160"/>
              <a:gd name="T68" fmla="*/ 495173 w 160"/>
              <a:gd name="T69" fmla="*/ 536151 h 160"/>
              <a:gd name="T70" fmla="*/ 508801 w 160"/>
              <a:gd name="T71" fmla="*/ 526986 h 160"/>
              <a:gd name="T72" fmla="*/ 726859 w 160"/>
              <a:gd name="T73" fmla="*/ 627801 h 16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0" h="160">
                <a:moveTo>
                  <a:pt x="80" y="69"/>
                </a:moveTo>
                <a:cubicBezTo>
                  <a:pt x="90" y="69"/>
                  <a:pt x="99" y="61"/>
                  <a:pt x="99" y="51"/>
                </a:cubicBezTo>
                <a:cubicBezTo>
                  <a:pt x="99" y="40"/>
                  <a:pt x="90" y="32"/>
                  <a:pt x="80" y="32"/>
                </a:cubicBezTo>
                <a:cubicBezTo>
                  <a:pt x="70" y="32"/>
                  <a:pt x="61" y="40"/>
                  <a:pt x="61" y="51"/>
                </a:cubicBezTo>
                <a:cubicBezTo>
                  <a:pt x="61" y="61"/>
                  <a:pt x="70" y="69"/>
                  <a:pt x="80" y="69"/>
                </a:cubicBezTo>
                <a:close/>
                <a:moveTo>
                  <a:pt x="80" y="37"/>
                </a:moveTo>
                <a:cubicBezTo>
                  <a:pt x="87" y="37"/>
                  <a:pt x="93" y="43"/>
                  <a:pt x="93" y="51"/>
                </a:cubicBezTo>
                <a:cubicBezTo>
                  <a:pt x="93" y="58"/>
                  <a:pt x="87" y="64"/>
                  <a:pt x="80" y="64"/>
                </a:cubicBezTo>
                <a:cubicBezTo>
                  <a:pt x="73" y="64"/>
                  <a:pt x="67" y="58"/>
                  <a:pt x="67" y="51"/>
                </a:cubicBezTo>
                <a:cubicBezTo>
                  <a:pt x="67" y="43"/>
                  <a:pt x="73" y="37"/>
                  <a:pt x="80" y="37"/>
                </a:cubicBezTo>
                <a:close/>
                <a:moveTo>
                  <a:pt x="80" y="146"/>
                </a:moveTo>
                <a:cubicBezTo>
                  <a:pt x="120" y="87"/>
                  <a:pt x="120" y="87"/>
                  <a:pt x="120" y="87"/>
                </a:cubicBezTo>
                <a:cubicBezTo>
                  <a:pt x="136" y="66"/>
                  <a:pt x="134" y="33"/>
                  <a:pt x="116" y="15"/>
                </a:cubicBezTo>
                <a:cubicBezTo>
                  <a:pt x="106" y="5"/>
                  <a:pt x="93" y="0"/>
                  <a:pt x="80" y="0"/>
                </a:cubicBezTo>
                <a:cubicBezTo>
                  <a:pt x="66" y="0"/>
                  <a:pt x="53" y="5"/>
                  <a:pt x="43" y="15"/>
                </a:cubicBezTo>
                <a:cubicBezTo>
                  <a:pt x="25" y="33"/>
                  <a:pt x="23" y="66"/>
                  <a:pt x="39" y="87"/>
                </a:cubicBezTo>
                <a:lnTo>
                  <a:pt x="80" y="146"/>
                </a:lnTo>
                <a:close/>
                <a:moveTo>
                  <a:pt x="47" y="19"/>
                </a:moveTo>
                <a:cubicBezTo>
                  <a:pt x="56" y="10"/>
                  <a:pt x="67" y="5"/>
                  <a:pt x="80" y="5"/>
                </a:cubicBezTo>
                <a:cubicBezTo>
                  <a:pt x="92" y="5"/>
                  <a:pt x="103" y="10"/>
                  <a:pt x="112" y="19"/>
                </a:cubicBezTo>
                <a:cubicBezTo>
                  <a:pt x="128" y="35"/>
                  <a:pt x="130" y="65"/>
                  <a:pt x="116" y="84"/>
                </a:cubicBezTo>
                <a:cubicBezTo>
                  <a:pt x="80" y="137"/>
                  <a:pt x="80" y="137"/>
                  <a:pt x="80" y="137"/>
                </a:cubicBezTo>
                <a:cubicBezTo>
                  <a:pt x="43" y="84"/>
                  <a:pt x="43" y="84"/>
                  <a:pt x="43" y="84"/>
                </a:cubicBezTo>
                <a:cubicBezTo>
                  <a:pt x="29" y="65"/>
                  <a:pt x="31" y="35"/>
                  <a:pt x="47" y="19"/>
                </a:cubicBezTo>
                <a:close/>
                <a:moveTo>
                  <a:pt x="160" y="137"/>
                </a:moveTo>
                <a:cubicBezTo>
                  <a:pt x="160" y="149"/>
                  <a:pt x="133" y="160"/>
                  <a:pt x="80" y="160"/>
                </a:cubicBezTo>
                <a:cubicBezTo>
                  <a:pt x="27" y="160"/>
                  <a:pt x="0" y="149"/>
                  <a:pt x="0" y="137"/>
                </a:cubicBezTo>
                <a:cubicBezTo>
                  <a:pt x="0" y="127"/>
                  <a:pt x="20" y="118"/>
                  <a:pt x="48" y="115"/>
                </a:cubicBezTo>
                <a:cubicBezTo>
                  <a:pt x="49" y="115"/>
                  <a:pt x="50" y="116"/>
                  <a:pt x="51" y="117"/>
                </a:cubicBezTo>
                <a:cubicBezTo>
                  <a:pt x="51" y="118"/>
                  <a:pt x="50" y="120"/>
                  <a:pt x="48" y="120"/>
                </a:cubicBezTo>
                <a:cubicBezTo>
                  <a:pt x="20" y="123"/>
                  <a:pt x="5" y="132"/>
                  <a:pt x="5" y="137"/>
                </a:cubicBezTo>
                <a:cubicBezTo>
                  <a:pt x="5" y="145"/>
                  <a:pt x="34" y="155"/>
                  <a:pt x="80" y="155"/>
                </a:cubicBezTo>
                <a:cubicBezTo>
                  <a:pt x="126" y="155"/>
                  <a:pt x="155" y="145"/>
                  <a:pt x="155" y="137"/>
                </a:cubicBezTo>
                <a:cubicBezTo>
                  <a:pt x="155" y="132"/>
                  <a:pt x="140" y="123"/>
                  <a:pt x="112" y="120"/>
                </a:cubicBezTo>
                <a:cubicBezTo>
                  <a:pt x="110" y="120"/>
                  <a:pt x="109" y="118"/>
                  <a:pt x="109" y="117"/>
                </a:cubicBezTo>
                <a:cubicBezTo>
                  <a:pt x="110" y="116"/>
                  <a:pt x="111" y="115"/>
                  <a:pt x="112" y="115"/>
                </a:cubicBezTo>
                <a:cubicBezTo>
                  <a:pt x="140" y="118"/>
                  <a:pt x="160" y="127"/>
                  <a:pt x="160" y="13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9" name="Freeform 1384"/>
          <p:cNvSpPr>
            <a:spLocks noEditPoints="1"/>
          </p:cNvSpPr>
          <p:nvPr userDrawn="1"/>
        </p:nvSpPr>
        <p:spPr bwMode="auto">
          <a:xfrm>
            <a:off x="8822335" y="1458147"/>
            <a:ext cx="508420" cy="530226"/>
          </a:xfrm>
          <a:custGeom>
            <a:avLst/>
            <a:gdLst>
              <a:gd name="T0" fmla="*/ 340460 w 155"/>
              <a:gd name="T1" fmla="*/ 600306 h 160"/>
              <a:gd name="T2" fmla="*/ 340460 w 155"/>
              <a:gd name="T3" fmla="*/ 673626 h 160"/>
              <a:gd name="T4" fmla="*/ 349539 w 155"/>
              <a:gd name="T5" fmla="*/ 59572 h 160"/>
              <a:gd name="T6" fmla="*/ 399473 w 155"/>
              <a:gd name="T7" fmla="*/ 36660 h 160"/>
              <a:gd name="T8" fmla="*/ 31776 w 155"/>
              <a:gd name="T9" fmla="*/ 178717 h 160"/>
              <a:gd name="T10" fmla="*/ 36316 w 155"/>
              <a:gd name="T11" fmla="*/ 151222 h 160"/>
              <a:gd name="T12" fmla="*/ 0 w 155"/>
              <a:gd name="T13" fmla="*/ 105397 h 160"/>
              <a:gd name="T14" fmla="*/ 22697 w 155"/>
              <a:gd name="T15" fmla="*/ 105397 h 160"/>
              <a:gd name="T16" fmla="*/ 45395 w 155"/>
              <a:gd name="T17" fmla="*/ 284114 h 160"/>
              <a:gd name="T18" fmla="*/ 59013 w 155"/>
              <a:gd name="T19" fmla="*/ 293279 h 160"/>
              <a:gd name="T20" fmla="*/ 113487 w 155"/>
              <a:gd name="T21" fmla="*/ 490326 h 160"/>
              <a:gd name="T22" fmla="*/ 40855 w 155"/>
              <a:gd name="T23" fmla="*/ 238289 h 160"/>
              <a:gd name="T24" fmla="*/ 54474 w 155"/>
              <a:gd name="T25" fmla="*/ 219959 h 160"/>
              <a:gd name="T26" fmla="*/ 68092 w 155"/>
              <a:gd name="T27" fmla="*/ 59572 h 160"/>
              <a:gd name="T28" fmla="*/ 90789 w 155"/>
              <a:gd name="T29" fmla="*/ 50407 h 160"/>
              <a:gd name="T30" fmla="*/ 104408 w 155"/>
              <a:gd name="T31" fmla="*/ 59572 h 160"/>
              <a:gd name="T32" fmla="*/ 90789 w 155"/>
              <a:gd name="T33" fmla="*/ 458249 h 160"/>
              <a:gd name="T34" fmla="*/ 108947 w 155"/>
              <a:gd name="T35" fmla="*/ 467414 h 160"/>
              <a:gd name="T36" fmla="*/ 68092 w 155"/>
              <a:gd name="T37" fmla="*/ 316192 h 160"/>
              <a:gd name="T38" fmla="*/ 86250 w 155"/>
              <a:gd name="T39" fmla="*/ 407841 h 160"/>
              <a:gd name="T40" fmla="*/ 99868 w 155"/>
              <a:gd name="T41" fmla="*/ 394094 h 160"/>
              <a:gd name="T42" fmla="*/ 658222 w 155"/>
              <a:gd name="T43" fmla="*/ 233707 h 160"/>
              <a:gd name="T44" fmla="*/ 689999 w 155"/>
              <a:gd name="T45" fmla="*/ 155805 h 160"/>
              <a:gd name="T46" fmla="*/ 667301 w 155"/>
              <a:gd name="T47" fmla="*/ 151222 h 160"/>
              <a:gd name="T48" fmla="*/ 689999 w 155"/>
              <a:gd name="T49" fmla="*/ 119145 h 160"/>
              <a:gd name="T50" fmla="*/ 685459 w 155"/>
              <a:gd name="T51" fmla="*/ 82485 h 160"/>
              <a:gd name="T52" fmla="*/ 603749 w 155"/>
              <a:gd name="T53" fmla="*/ 36660 h 160"/>
              <a:gd name="T54" fmla="*/ 576512 w 155"/>
              <a:gd name="T55" fmla="*/ 41242 h 160"/>
              <a:gd name="T56" fmla="*/ 658222 w 155"/>
              <a:gd name="T57" fmla="*/ 77902 h 160"/>
              <a:gd name="T58" fmla="*/ 658222 w 155"/>
              <a:gd name="T59" fmla="*/ 284114 h 160"/>
              <a:gd name="T60" fmla="*/ 649143 w 155"/>
              <a:gd name="T61" fmla="*/ 256619 h 160"/>
              <a:gd name="T62" fmla="*/ 558354 w 155"/>
              <a:gd name="T63" fmla="*/ 563646 h 160"/>
              <a:gd name="T64" fmla="*/ 558354 w 155"/>
              <a:gd name="T65" fmla="*/ 499491 h 160"/>
              <a:gd name="T66" fmla="*/ 558354 w 155"/>
              <a:gd name="T67" fmla="*/ 394094 h 160"/>
              <a:gd name="T68" fmla="*/ 558354 w 155"/>
              <a:gd name="T69" fmla="*/ 334522 h 160"/>
              <a:gd name="T70" fmla="*/ 558354 w 155"/>
              <a:gd name="T71" fmla="*/ 261202 h 160"/>
              <a:gd name="T72" fmla="*/ 558354 w 155"/>
              <a:gd name="T73" fmla="*/ 201629 h 160"/>
              <a:gd name="T74" fmla="*/ 558354 w 155"/>
              <a:gd name="T75" fmla="*/ 96232 h 160"/>
              <a:gd name="T76" fmla="*/ 503881 w 155"/>
              <a:gd name="T77" fmla="*/ 0 h 160"/>
              <a:gd name="T78" fmla="*/ 145263 w 155"/>
              <a:gd name="T79" fmla="*/ 96232 h 160"/>
              <a:gd name="T80" fmla="*/ 145263 w 155"/>
              <a:gd name="T81" fmla="*/ 155805 h 160"/>
              <a:gd name="T82" fmla="*/ 145263 w 155"/>
              <a:gd name="T83" fmla="*/ 261202 h 160"/>
              <a:gd name="T84" fmla="*/ 145263 w 155"/>
              <a:gd name="T85" fmla="*/ 320774 h 160"/>
              <a:gd name="T86" fmla="*/ 145263 w 155"/>
              <a:gd name="T87" fmla="*/ 394094 h 160"/>
              <a:gd name="T88" fmla="*/ 145263 w 155"/>
              <a:gd name="T89" fmla="*/ 453666 h 160"/>
              <a:gd name="T90" fmla="*/ 145263 w 155"/>
              <a:gd name="T91" fmla="*/ 563646 h 160"/>
              <a:gd name="T92" fmla="*/ 118026 w 155"/>
              <a:gd name="T93" fmla="*/ 563646 h 160"/>
              <a:gd name="T94" fmla="*/ 145263 w 155"/>
              <a:gd name="T95" fmla="*/ 604888 h 160"/>
              <a:gd name="T96" fmla="*/ 199736 w 155"/>
              <a:gd name="T97" fmla="*/ 733198 h 160"/>
              <a:gd name="T98" fmla="*/ 567433 w 155"/>
              <a:gd name="T99" fmla="*/ 618636 h 160"/>
              <a:gd name="T100" fmla="*/ 562894 w 155"/>
              <a:gd name="T101" fmla="*/ 581976 h 160"/>
              <a:gd name="T102" fmla="*/ 531117 w 155"/>
              <a:gd name="T103" fmla="*/ 96232 h 160"/>
              <a:gd name="T104" fmla="*/ 503881 w 155"/>
              <a:gd name="T105" fmla="*/ 22912 h 160"/>
              <a:gd name="T106" fmla="*/ 199736 w 155"/>
              <a:gd name="T107" fmla="*/ 22912 h 160"/>
              <a:gd name="T108" fmla="*/ 531117 w 155"/>
              <a:gd name="T109" fmla="*/ 586558 h 160"/>
              <a:gd name="T110" fmla="*/ 599209 w 155"/>
              <a:gd name="T111" fmla="*/ 467414 h 160"/>
              <a:gd name="T112" fmla="*/ 612828 w 155"/>
              <a:gd name="T113" fmla="*/ 444501 h 160"/>
              <a:gd name="T114" fmla="*/ 571973 w 155"/>
              <a:gd name="T115" fmla="*/ 508656 h 160"/>
              <a:gd name="T116" fmla="*/ 626446 w 155"/>
              <a:gd name="T117" fmla="*/ 398676 h 160"/>
              <a:gd name="T118" fmla="*/ 621907 w 155"/>
              <a:gd name="T119" fmla="*/ 375764 h 160"/>
              <a:gd name="T120" fmla="*/ 626446 w 155"/>
              <a:gd name="T121" fmla="*/ 352852 h 16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5" h="160">
                <a:moveTo>
                  <a:pt x="75" y="131"/>
                </a:moveTo>
                <a:cubicBezTo>
                  <a:pt x="69" y="131"/>
                  <a:pt x="64" y="135"/>
                  <a:pt x="64" y="141"/>
                </a:cubicBezTo>
                <a:cubicBezTo>
                  <a:pt x="64" y="147"/>
                  <a:pt x="69" y="152"/>
                  <a:pt x="75" y="152"/>
                </a:cubicBezTo>
                <a:cubicBezTo>
                  <a:pt x="81" y="152"/>
                  <a:pt x="85" y="147"/>
                  <a:pt x="85" y="141"/>
                </a:cubicBezTo>
                <a:cubicBezTo>
                  <a:pt x="85" y="135"/>
                  <a:pt x="81" y="131"/>
                  <a:pt x="75" y="131"/>
                </a:cubicBezTo>
                <a:close/>
                <a:moveTo>
                  <a:pt x="75" y="147"/>
                </a:moveTo>
                <a:cubicBezTo>
                  <a:pt x="72" y="147"/>
                  <a:pt x="69" y="144"/>
                  <a:pt x="69" y="141"/>
                </a:cubicBezTo>
                <a:cubicBezTo>
                  <a:pt x="69" y="138"/>
                  <a:pt x="72" y="136"/>
                  <a:pt x="75" y="136"/>
                </a:cubicBezTo>
                <a:cubicBezTo>
                  <a:pt x="78" y="136"/>
                  <a:pt x="80" y="138"/>
                  <a:pt x="80" y="141"/>
                </a:cubicBezTo>
                <a:cubicBezTo>
                  <a:pt x="80" y="144"/>
                  <a:pt x="78" y="147"/>
                  <a:pt x="75" y="147"/>
                </a:cubicBezTo>
                <a:close/>
                <a:moveTo>
                  <a:pt x="64" y="11"/>
                </a:moveTo>
                <a:cubicBezTo>
                  <a:pt x="64" y="9"/>
                  <a:pt x="65" y="8"/>
                  <a:pt x="67" y="8"/>
                </a:cubicBezTo>
                <a:cubicBezTo>
                  <a:pt x="77" y="8"/>
                  <a:pt x="77" y="8"/>
                  <a:pt x="77" y="8"/>
                </a:cubicBezTo>
                <a:cubicBezTo>
                  <a:pt x="79" y="8"/>
                  <a:pt x="80" y="9"/>
                  <a:pt x="80" y="11"/>
                </a:cubicBezTo>
                <a:cubicBezTo>
                  <a:pt x="80" y="12"/>
                  <a:pt x="79" y="13"/>
                  <a:pt x="77" y="13"/>
                </a:cubicBezTo>
                <a:cubicBezTo>
                  <a:pt x="67" y="13"/>
                  <a:pt x="67" y="13"/>
                  <a:pt x="67" y="13"/>
                </a:cubicBezTo>
                <a:cubicBezTo>
                  <a:pt x="65" y="13"/>
                  <a:pt x="64" y="12"/>
                  <a:pt x="64" y="11"/>
                </a:cubicBezTo>
                <a:close/>
                <a:moveTo>
                  <a:pt x="83" y="11"/>
                </a:moveTo>
                <a:cubicBezTo>
                  <a:pt x="83" y="9"/>
                  <a:pt x="84" y="8"/>
                  <a:pt x="85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9" y="8"/>
                  <a:pt x="91" y="9"/>
                  <a:pt x="91" y="11"/>
                </a:cubicBezTo>
                <a:cubicBezTo>
                  <a:pt x="91" y="12"/>
                  <a:pt x="89" y="13"/>
                  <a:pt x="88" y="13"/>
                </a:cubicBezTo>
                <a:cubicBezTo>
                  <a:pt x="85" y="13"/>
                  <a:pt x="85" y="13"/>
                  <a:pt x="85" y="13"/>
                </a:cubicBezTo>
                <a:cubicBezTo>
                  <a:pt x="84" y="13"/>
                  <a:pt x="83" y="12"/>
                  <a:pt x="83" y="11"/>
                </a:cubicBezTo>
                <a:close/>
                <a:moveTo>
                  <a:pt x="7" y="39"/>
                </a:moveTo>
                <a:cubicBezTo>
                  <a:pt x="6" y="39"/>
                  <a:pt x="6" y="39"/>
                  <a:pt x="6" y="39"/>
                </a:cubicBezTo>
                <a:cubicBezTo>
                  <a:pt x="5" y="39"/>
                  <a:pt x="4" y="38"/>
                  <a:pt x="3" y="37"/>
                </a:cubicBezTo>
                <a:cubicBezTo>
                  <a:pt x="3" y="34"/>
                  <a:pt x="3" y="34"/>
                  <a:pt x="3" y="34"/>
                </a:cubicBezTo>
                <a:cubicBezTo>
                  <a:pt x="2" y="33"/>
                  <a:pt x="3" y="32"/>
                  <a:pt x="5" y="31"/>
                </a:cubicBezTo>
                <a:cubicBezTo>
                  <a:pt x="6" y="31"/>
                  <a:pt x="7" y="32"/>
                  <a:pt x="8" y="33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7"/>
                  <a:pt x="8" y="38"/>
                  <a:pt x="7" y="39"/>
                </a:cubicBezTo>
                <a:close/>
                <a:moveTo>
                  <a:pt x="3" y="26"/>
                </a:moveTo>
                <a:cubicBezTo>
                  <a:pt x="1" y="26"/>
                  <a:pt x="0" y="25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0" y="19"/>
                  <a:pt x="2" y="18"/>
                  <a:pt x="3" y="18"/>
                </a:cubicBezTo>
                <a:cubicBezTo>
                  <a:pt x="5" y="19"/>
                  <a:pt x="6" y="20"/>
                  <a:pt x="5" y="22"/>
                </a:cubicBezTo>
                <a:cubicBezTo>
                  <a:pt x="5" y="22"/>
                  <a:pt x="5" y="22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6" y="25"/>
                  <a:pt x="4" y="26"/>
                  <a:pt x="3" y="26"/>
                </a:cubicBezTo>
                <a:cubicBezTo>
                  <a:pt x="3" y="26"/>
                  <a:pt x="3" y="26"/>
                  <a:pt x="3" y="26"/>
                </a:cubicBezTo>
                <a:close/>
                <a:moveTo>
                  <a:pt x="13" y="64"/>
                </a:moveTo>
                <a:cubicBezTo>
                  <a:pt x="13" y="64"/>
                  <a:pt x="13" y="64"/>
                  <a:pt x="13" y="64"/>
                </a:cubicBezTo>
                <a:cubicBezTo>
                  <a:pt x="12" y="64"/>
                  <a:pt x="10" y="63"/>
                  <a:pt x="10" y="62"/>
                </a:cubicBezTo>
                <a:cubicBezTo>
                  <a:pt x="9" y="60"/>
                  <a:pt x="9" y="60"/>
                  <a:pt x="9" y="60"/>
                </a:cubicBezTo>
                <a:cubicBezTo>
                  <a:pt x="9" y="58"/>
                  <a:pt x="10" y="57"/>
                  <a:pt x="11" y="56"/>
                </a:cubicBezTo>
                <a:cubicBezTo>
                  <a:pt x="13" y="56"/>
                  <a:pt x="14" y="57"/>
                  <a:pt x="15" y="58"/>
                </a:cubicBezTo>
                <a:cubicBezTo>
                  <a:pt x="15" y="61"/>
                  <a:pt x="15" y="61"/>
                  <a:pt x="15" y="61"/>
                </a:cubicBezTo>
                <a:cubicBezTo>
                  <a:pt x="16" y="62"/>
                  <a:pt x="15" y="64"/>
                  <a:pt x="13" y="64"/>
                </a:cubicBezTo>
                <a:close/>
                <a:moveTo>
                  <a:pt x="27" y="114"/>
                </a:moveTo>
                <a:cubicBezTo>
                  <a:pt x="27" y="114"/>
                  <a:pt x="26" y="115"/>
                  <a:pt x="26" y="115"/>
                </a:cubicBezTo>
                <a:cubicBezTo>
                  <a:pt x="25" y="115"/>
                  <a:pt x="24" y="114"/>
                  <a:pt x="24" y="113"/>
                </a:cubicBezTo>
                <a:cubicBezTo>
                  <a:pt x="23" y="110"/>
                  <a:pt x="23" y="110"/>
                  <a:pt x="23" y="110"/>
                </a:cubicBezTo>
                <a:cubicBezTo>
                  <a:pt x="23" y="109"/>
                  <a:pt x="23" y="107"/>
                  <a:pt x="25" y="107"/>
                </a:cubicBezTo>
                <a:cubicBezTo>
                  <a:pt x="26" y="106"/>
                  <a:pt x="28" y="107"/>
                  <a:pt x="28" y="109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13"/>
                  <a:pt x="28" y="114"/>
                  <a:pt x="27" y="114"/>
                </a:cubicBezTo>
                <a:close/>
                <a:moveTo>
                  <a:pt x="10" y="51"/>
                </a:moveTo>
                <a:cubicBezTo>
                  <a:pt x="10" y="52"/>
                  <a:pt x="10" y="52"/>
                  <a:pt x="9" y="52"/>
                </a:cubicBezTo>
                <a:cubicBezTo>
                  <a:pt x="8" y="52"/>
                  <a:pt x="7" y="51"/>
                  <a:pt x="7" y="50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6"/>
                  <a:pt x="7" y="44"/>
                  <a:pt x="8" y="44"/>
                </a:cubicBezTo>
                <a:cubicBezTo>
                  <a:pt x="9" y="43"/>
                  <a:pt x="11" y="44"/>
                  <a:pt x="11" y="46"/>
                </a:cubicBezTo>
                <a:cubicBezTo>
                  <a:pt x="12" y="48"/>
                  <a:pt x="12" y="48"/>
                  <a:pt x="12" y="48"/>
                </a:cubicBezTo>
                <a:cubicBezTo>
                  <a:pt x="12" y="50"/>
                  <a:pt x="11" y="51"/>
                  <a:pt x="10" y="51"/>
                </a:cubicBezTo>
                <a:close/>
                <a:moveTo>
                  <a:pt x="7" y="15"/>
                </a:moveTo>
                <a:cubicBezTo>
                  <a:pt x="7" y="13"/>
                  <a:pt x="8" y="12"/>
                  <a:pt x="9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3" y="10"/>
                  <a:pt x="14" y="11"/>
                  <a:pt x="15" y="13"/>
                </a:cubicBezTo>
                <a:cubicBezTo>
                  <a:pt x="15" y="14"/>
                  <a:pt x="14" y="15"/>
                  <a:pt x="13" y="16"/>
                </a:cubicBezTo>
                <a:cubicBezTo>
                  <a:pt x="10" y="17"/>
                  <a:pt x="10" y="17"/>
                  <a:pt x="10" y="17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7" y="16"/>
                  <a:pt x="7" y="15"/>
                </a:cubicBezTo>
                <a:close/>
                <a:moveTo>
                  <a:pt x="20" y="11"/>
                </a:moveTo>
                <a:cubicBezTo>
                  <a:pt x="19" y="10"/>
                  <a:pt x="20" y="8"/>
                  <a:pt x="22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6" y="7"/>
                  <a:pt x="27" y="8"/>
                  <a:pt x="27" y="9"/>
                </a:cubicBezTo>
                <a:cubicBezTo>
                  <a:pt x="28" y="11"/>
                  <a:pt x="27" y="12"/>
                  <a:pt x="25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2" y="13"/>
                  <a:pt x="22" y="13"/>
                </a:cubicBezTo>
                <a:cubicBezTo>
                  <a:pt x="21" y="13"/>
                  <a:pt x="20" y="12"/>
                  <a:pt x="20" y="11"/>
                </a:cubicBezTo>
                <a:close/>
                <a:moveTo>
                  <a:pt x="24" y="102"/>
                </a:moveTo>
                <a:cubicBezTo>
                  <a:pt x="23" y="102"/>
                  <a:pt x="23" y="102"/>
                  <a:pt x="23" y="102"/>
                </a:cubicBezTo>
                <a:cubicBezTo>
                  <a:pt x="22" y="102"/>
                  <a:pt x="21" y="101"/>
                  <a:pt x="20" y="100"/>
                </a:cubicBezTo>
                <a:cubicBezTo>
                  <a:pt x="20" y="97"/>
                  <a:pt x="20" y="97"/>
                  <a:pt x="20" y="97"/>
                </a:cubicBezTo>
                <a:cubicBezTo>
                  <a:pt x="19" y="96"/>
                  <a:pt x="20" y="95"/>
                  <a:pt x="21" y="94"/>
                </a:cubicBezTo>
                <a:cubicBezTo>
                  <a:pt x="23" y="94"/>
                  <a:pt x="24" y="95"/>
                  <a:pt x="25" y="96"/>
                </a:cubicBezTo>
                <a:cubicBezTo>
                  <a:pt x="25" y="99"/>
                  <a:pt x="25" y="99"/>
                  <a:pt x="25" y="99"/>
                </a:cubicBezTo>
                <a:cubicBezTo>
                  <a:pt x="26" y="100"/>
                  <a:pt x="25" y="101"/>
                  <a:pt x="24" y="102"/>
                </a:cubicBezTo>
                <a:close/>
                <a:moveTo>
                  <a:pt x="17" y="77"/>
                </a:moveTo>
                <a:cubicBezTo>
                  <a:pt x="17" y="77"/>
                  <a:pt x="16" y="77"/>
                  <a:pt x="16" y="77"/>
                </a:cubicBezTo>
                <a:cubicBezTo>
                  <a:pt x="15" y="77"/>
                  <a:pt x="14" y="76"/>
                  <a:pt x="14" y="75"/>
                </a:cubicBezTo>
                <a:cubicBezTo>
                  <a:pt x="13" y="72"/>
                  <a:pt x="13" y="72"/>
                  <a:pt x="13" y="72"/>
                </a:cubicBezTo>
                <a:cubicBezTo>
                  <a:pt x="12" y="71"/>
                  <a:pt x="13" y="69"/>
                  <a:pt x="15" y="69"/>
                </a:cubicBezTo>
                <a:cubicBezTo>
                  <a:pt x="16" y="69"/>
                  <a:pt x="18" y="69"/>
                  <a:pt x="18" y="71"/>
                </a:cubicBezTo>
                <a:cubicBezTo>
                  <a:pt x="19" y="73"/>
                  <a:pt x="19" y="73"/>
                  <a:pt x="19" y="73"/>
                </a:cubicBezTo>
                <a:cubicBezTo>
                  <a:pt x="19" y="75"/>
                  <a:pt x="18" y="76"/>
                  <a:pt x="17" y="77"/>
                </a:cubicBezTo>
                <a:close/>
                <a:moveTo>
                  <a:pt x="20" y="89"/>
                </a:moveTo>
                <a:cubicBezTo>
                  <a:pt x="20" y="89"/>
                  <a:pt x="20" y="89"/>
                  <a:pt x="19" y="89"/>
                </a:cubicBezTo>
                <a:cubicBezTo>
                  <a:pt x="18" y="89"/>
                  <a:pt x="17" y="89"/>
                  <a:pt x="17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6" y="83"/>
                  <a:pt x="17" y="82"/>
                  <a:pt x="18" y="82"/>
                </a:cubicBezTo>
                <a:cubicBezTo>
                  <a:pt x="20" y="81"/>
                  <a:pt x="21" y="82"/>
                  <a:pt x="21" y="83"/>
                </a:cubicBezTo>
                <a:cubicBezTo>
                  <a:pt x="22" y="86"/>
                  <a:pt x="22" y="86"/>
                  <a:pt x="22" y="86"/>
                </a:cubicBezTo>
                <a:cubicBezTo>
                  <a:pt x="22" y="87"/>
                  <a:pt x="22" y="89"/>
                  <a:pt x="20" y="89"/>
                </a:cubicBezTo>
                <a:close/>
                <a:moveTo>
                  <a:pt x="149" y="47"/>
                </a:moveTo>
                <a:cubicBezTo>
                  <a:pt x="148" y="50"/>
                  <a:pt x="148" y="50"/>
                  <a:pt x="148" y="50"/>
                </a:cubicBezTo>
                <a:cubicBezTo>
                  <a:pt x="148" y="51"/>
                  <a:pt x="147" y="52"/>
                  <a:pt x="145" y="52"/>
                </a:cubicBezTo>
                <a:cubicBezTo>
                  <a:pt x="145" y="52"/>
                  <a:pt x="145" y="52"/>
                  <a:pt x="145" y="51"/>
                </a:cubicBezTo>
                <a:cubicBezTo>
                  <a:pt x="143" y="51"/>
                  <a:pt x="142" y="50"/>
                  <a:pt x="143" y="48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4" y="44"/>
                  <a:pt x="145" y="43"/>
                  <a:pt x="147" y="44"/>
                </a:cubicBezTo>
                <a:cubicBezTo>
                  <a:pt x="148" y="44"/>
                  <a:pt x="149" y="46"/>
                  <a:pt x="149" y="47"/>
                </a:cubicBezTo>
                <a:close/>
                <a:moveTo>
                  <a:pt x="152" y="34"/>
                </a:moveTo>
                <a:cubicBezTo>
                  <a:pt x="151" y="37"/>
                  <a:pt x="151" y="37"/>
                  <a:pt x="151" y="37"/>
                </a:cubicBezTo>
                <a:cubicBezTo>
                  <a:pt x="151" y="38"/>
                  <a:pt x="150" y="39"/>
                  <a:pt x="149" y="39"/>
                </a:cubicBezTo>
                <a:cubicBezTo>
                  <a:pt x="149" y="39"/>
                  <a:pt x="148" y="39"/>
                  <a:pt x="148" y="39"/>
                </a:cubicBezTo>
                <a:cubicBezTo>
                  <a:pt x="147" y="38"/>
                  <a:pt x="146" y="37"/>
                  <a:pt x="146" y="36"/>
                </a:cubicBezTo>
                <a:cubicBezTo>
                  <a:pt x="147" y="33"/>
                  <a:pt x="147" y="33"/>
                  <a:pt x="147" y="33"/>
                </a:cubicBezTo>
                <a:cubicBezTo>
                  <a:pt x="147" y="32"/>
                  <a:pt x="149" y="31"/>
                  <a:pt x="150" y="31"/>
                </a:cubicBezTo>
                <a:cubicBezTo>
                  <a:pt x="152" y="32"/>
                  <a:pt x="152" y="33"/>
                  <a:pt x="152" y="34"/>
                </a:cubicBezTo>
                <a:close/>
                <a:moveTo>
                  <a:pt x="155" y="23"/>
                </a:moveTo>
                <a:cubicBezTo>
                  <a:pt x="155" y="23"/>
                  <a:pt x="155" y="24"/>
                  <a:pt x="155" y="24"/>
                </a:cubicBezTo>
                <a:cubicBezTo>
                  <a:pt x="155" y="25"/>
                  <a:pt x="153" y="26"/>
                  <a:pt x="152" y="26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50" y="26"/>
                  <a:pt x="149" y="25"/>
                  <a:pt x="149" y="23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49" y="22"/>
                  <a:pt x="149" y="22"/>
                  <a:pt x="149" y="22"/>
                </a:cubicBezTo>
                <a:cubicBezTo>
                  <a:pt x="149" y="20"/>
                  <a:pt x="150" y="19"/>
                  <a:pt x="151" y="18"/>
                </a:cubicBezTo>
                <a:cubicBezTo>
                  <a:pt x="153" y="18"/>
                  <a:pt x="154" y="19"/>
                  <a:pt x="154" y="21"/>
                </a:cubicBezTo>
                <a:cubicBezTo>
                  <a:pt x="155" y="21"/>
                  <a:pt x="155" y="22"/>
                  <a:pt x="155" y="23"/>
                </a:cubicBezTo>
                <a:close/>
                <a:moveTo>
                  <a:pt x="127" y="9"/>
                </a:moveTo>
                <a:cubicBezTo>
                  <a:pt x="128" y="8"/>
                  <a:pt x="129" y="7"/>
                  <a:pt x="131" y="7"/>
                </a:cubicBezTo>
                <a:cubicBezTo>
                  <a:pt x="133" y="8"/>
                  <a:pt x="133" y="8"/>
                  <a:pt x="133" y="8"/>
                </a:cubicBezTo>
                <a:cubicBezTo>
                  <a:pt x="135" y="8"/>
                  <a:pt x="135" y="10"/>
                  <a:pt x="135" y="11"/>
                </a:cubicBezTo>
                <a:cubicBezTo>
                  <a:pt x="135" y="12"/>
                  <a:pt x="134" y="13"/>
                  <a:pt x="132" y="13"/>
                </a:cubicBezTo>
                <a:cubicBezTo>
                  <a:pt x="132" y="13"/>
                  <a:pt x="132" y="13"/>
                  <a:pt x="132" y="13"/>
                </a:cubicBezTo>
                <a:cubicBezTo>
                  <a:pt x="129" y="12"/>
                  <a:pt x="129" y="12"/>
                  <a:pt x="129" y="12"/>
                </a:cubicBezTo>
                <a:cubicBezTo>
                  <a:pt x="128" y="12"/>
                  <a:pt x="127" y="11"/>
                  <a:pt x="127" y="9"/>
                </a:cubicBezTo>
                <a:close/>
                <a:moveTo>
                  <a:pt x="140" y="13"/>
                </a:moveTo>
                <a:cubicBezTo>
                  <a:pt x="140" y="11"/>
                  <a:pt x="142" y="10"/>
                  <a:pt x="143" y="11"/>
                </a:cubicBezTo>
                <a:cubicBezTo>
                  <a:pt x="146" y="11"/>
                  <a:pt x="146" y="11"/>
                  <a:pt x="146" y="11"/>
                </a:cubicBezTo>
                <a:cubicBezTo>
                  <a:pt x="147" y="12"/>
                  <a:pt x="148" y="13"/>
                  <a:pt x="148" y="15"/>
                </a:cubicBezTo>
                <a:cubicBezTo>
                  <a:pt x="147" y="16"/>
                  <a:pt x="146" y="17"/>
                  <a:pt x="145" y="17"/>
                </a:cubicBezTo>
                <a:cubicBezTo>
                  <a:pt x="145" y="17"/>
                  <a:pt x="145" y="17"/>
                  <a:pt x="144" y="17"/>
                </a:cubicBezTo>
                <a:cubicBezTo>
                  <a:pt x="142" y="16"/>
                  <a:pt x="142" y="16"/>
                  <a:pt x="142" y="16"/>
                </a:cubicBezTo>
                <a:cubicBezTo>
                  <a:pt x="140" y="15"/>
                  <a:pt x="140" y="14"/>
                  <a:pt x="140" y="13"/>
                </a:cubicBezTo>
                <a:close/>
                <a:moveTo>
                  <a:pt x="145" y="60"/>
                </a:moveTo>
                <a:cubicBezTo>
                  <a:pt x="145" y="62"/>
                  <a:pt x="145" y="62"/>
                  <a:pt x="145" y="62"/>
                </a:cubicBezTo>
                <a:cubicBezTo>
                  <a:pt x="144" y="63"/>
                  <a:pt x="143" y="64"/>
                  <a:pt x="142" y="64"/>
                </a:cubicBezTo>
                <a:cubicBezTo>
                  <a:pt x="142" y="64"/>
                  <a:pt x="142" y="64"/>
                  <a:pt x="141" y="64"/>
                </a:cubicBezTo>
                <a:cubicBezTo>
                  <a:pt x="140" y="64"/>
                  <a:pt x="139" y="62"/>
                  <a:pt x="139" y="61"/>
                </a:cubicBezTo>
                <a:cubicBezTo>
                  <a:pt x="140" y="58"/>
                  <a:pt x="140" y="58"/>
                  <a:pt x="140" y="58"/>
                </a:cubicBezTo>
                <a:cubicBezTo>
                  <a:pt x="140" y="57"/>
                  <a:pt x="142" y="56"/>
                  <a:pt x="143" y="56"/>
                </a:cubicBezTo>
                <a:cubicBezTo>
                  <a:pt x="145" y="57"/>
                  <a:pt x="146" y="58"/>
                  <a:pt x="145" y="60"/>
                </a:cubicBezTo>
                <a:close/>
                <a:moveTo>
                  <a:pt x="126" y="119"/>
                </a:moveTo>
                <a:cubicBezTo>
                  <a:pt x="125" y="119"/>
                  <a:pt x="124" y="120"/>
                  <a:pt x="123" y="121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3" y="112"/>
                  <a:pt x="123" y="112"/>
                  <a:pt x="123" y="112"/>
                </a:cubicBezTo>
                <a:cubicBezTo>
                  <a:pt x="123" y="110"/>
                  <a:pt x="123" y="110"/>
                  <a:pt x="123" y="110"/>
                </a:cubicBezTo>
                <a:cubicBezTo>
                  <a:pt x="123" y="110"/>
                  <a:pt x="123" y="110"/>
                  <a:pt x="123" y="10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97"/>
                  <a:pt x="123" y="97"/>
                  <a:pt x="123" y="97"/>
                </a:cubicBezTo>
                <a:cubicBezTo>
                  <a:pt x="123" y="97"/>
                  <a:pt x="123" y="97"/>
                  <a:pt x="123" y="9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6"/>
                  <a:pt x="123" y="86"/>
                  <a:pt x="123" y="86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3" y="84"/>
                  <a:pt x="123" y="83"/>
                  <a:pt x="123" y="8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3"/>
                  <a:pt x="123" y="73"/>
                  <a:pt x="123" y="73"/>
                </a:cubicBezTo>
                <a:cubicBezTo>
                  <a:pt x="123" y="71"/>
                  <a:pt x="123" y="71"/>
                  <a:pt x="123" y="71"/>
                </a:cubicBezTo>
                <a:cubicBezTo>
                  <a:pt x="123" y="70"/>
                  <a:pt x="123" y="70"/>
                  <a:pt x="123" y="7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60"/>
                  <a:pt x="123" y="60"/>
                  <a:pt x="123" y="60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57"/>
                  <a:pt x="123" y="57"/>
                  <a:pt x="123" y="5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47"/>
                  <a:pt x="123" y="47"/>
                  <a:pt x="123" y="47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21"/>
                  <a:pt x="123" y="21"/>
                  <a:pt x="123" y="21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7" y="0"/>
                  <a:pt x="111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37" y="0"/>
                  <a:pt x="32" y="5"/>
                  <a:pt x="32" y="12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21"/>
                  <a:pt x="32" y="21"/>
                  <a:pt x="32" y="2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1"/>
                  <a:pt x="32" y="31"/>
                  <a:pt x="32" y="31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60"/>
                  <a:pt x="32" y="60"/>
                  <a:pt x="32" y="6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0"/>
                  <a:pt x="32" y="70"/>
                  <a:pt x="32" y="70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73"/>
                  <a:pt x="32" y="73"/>
                  <a:pt x="32" y="73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86"/>
                  <a:pt x="32" y="86"/>
                  <a:pt x="32" y="86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7"/>
                  <a:pt x="32" y="97"/>
                  <a:pt x="32" y="97"/>
                </a:cubicBezTo>
                <a:cubicBezTo>
                  <a:pt x="32" y="99"/>
                  <a:pt x="32" y="99"/>
                  <a:pt x="32" y="99"/>
                </a:cubicBezTo>
                <a:cubicBezTo>
                  <a:pt x="32" y="99"/>
                  <a:pt x="32" y="99"/>
                  <a:pt x="32" y="99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31" y="120"/>
                  <a:pt x="30" y="119"/>
                  <a:pt x="28" y="119"/>
                </a:cubicBezTo>
                <a:cubicBezTo>
                  <a:pt x="27" y="120"/>
                  <a:pt x="26" y="121"/>
                  <a:pt x="26" y="123"/>
                </a:cubicBezTo>
                <a:cubicBezTo>
                  <a:pt x="27" y="125"/>
                  <a:pt x="27" y="125"/>
                  <a:pt x="27" y="125"/>
                </a:cubicBezTo>
                <a:cubicBezTo>
                  <a:pt x="27" y="127"/>
                  <a:pt x="29" y="127"/>
                  <a:pt x="30" y="127"/>
                </a:cubicBezTo>
                <a:cubicBezTo>
                  <a:pt x="31" y="127"/>
                  <a:pt x="32" y="126"/>
                  <a:pt x="32" y="126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2" y="132"/>
                  <a:pt x="32" y="132"/>
                  <a:pt x="32" y="132"/>
                </a:cubicBezTo>
                <a:cubicBezTo>
                  <a:pt x="30" y="132"/>
                  <a:pt x="29" y="134"/>
                  <a:pt x="30" y="135"/>
                </a:cubicBezTo>
                <a:cubicBezTo>
                  <a:pt x="30" y="138"/>
                  <a:pt x="30" y="138"/>
                  <a:pt x="30" y="138"/>
                </a:cubicBezTo>
                <a:cubicBezTo>
                  <a:pt x="31" y="139"/>
                  <a:pt x="31" y="139"/>
                  <a:pt x="32" y="139"/>
                </a:cubicBezTo>
                <a:cubicBezTo>
                  <a:pt x="32" y="148"/>
                  <a:pt x="32" y="148"/>
                  <a:pt x="32" y="148"/>
                </a:cubicBezTo>
                <a:cubicBezTo>
                  <a:pt x="32" y="155"/>
                  <a:pt x="37" y="160"/>
                  <a:pt x="44" y="160"/>
                </a:cubicBezTo>
                <a:cubicBezTo>
                  <a:pt x="111" y="160"/>
                  <a:pt x="111" y="160"/>
                  <a:pt x="111" y="160"/>
                </a:cubicBezTo>
                <a:cubicBezTo>
                  <a:pt x="117" y="160"/>
                  <a:pt x="123" y="155"/>
                  <a:pt x="123" y="148"/>
                </a:cubicBezTo>
                <a:cubicBezTo>
                  <a:pt x="123" y="139"/>
                  <a:pt x="123" y="139"/>
                  <a:pt x="123" y="139"/>
                </a:cubicBezTo>
                <a:cubicBezTo>
                  <a:pt x="123" y="139"/>
                  <a:pt x="124" y="139"/>
                  <a:pt x="124" y="138"/>
                </a:cubicBezTo>
                <a:cubicBezTo>
                  <a:pt x="125" y="135"/>
                  <a:pt x="125" y="135"/>
                  <a:pt x="125" y="135"/>
                </a:cubicBezTo>
                <a:cubicBezTo>
                  <a:pt x="125" y="134"/>
                  <a:pt x="125" y="132"/>
                  <a:pt x="123" y="132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23" y="126"/>
                  <a:pt x="123" y="126"/>
                  <a:pt x="123" y="126"/>
                </a:cubicBezTo>
                <a:cubicBezTo>
                  <a:pt x="123" y="126"/>
                  <a:pt x="124" y="127"/>
                  <a:pt x="124" y="127"/>
                </a:cubicBezTo>
                <a:cubicBezTo>
                  <a:pt x="126" y="127"/>
                  <a:pt x="127" y="127"/>
                  <a:pt x="128" y="125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129" y="121"/>
                  <a:pt x="128" y="120"/>
                  <a:pt x="126" y="119"/>
                </a:cubicBezTo>
                <a:close/>
                <a:moveTo>
                  <a:pt x="37" y="21"/>
                </a:moveTo>
                <a:cubicBezTo>
                  <a:pt x="117" y="21"/>
                  <a:pt x="117" y="21"/>
                  <a:pt x="117" y="21"/>
                </a:cubicBezTo>
                <a:cubicBezTo>
                  <a:pt x="117" y="123"/>
                  <a:pt x="117" y="123"/>
                  <a:pt x="117" y="123"/>
                </a:cubicBezTo>
                <a:cubicBezTo>
                  <a:pt x="37" y="123"/>
                  <a:pt x="37" y="123"/>
                  <a:pt x="37" y="123"/>
                </a:cubicBezTo>
                <a:lnTo>
                  <a:pt x="37" y="21"/>
                </a:lnTo>
                <a:close/>
                <a:moveTo>
                  <a:pt x="44" y="5"/>
                </a:moveTo>
                <a:cubicBezTo>
                  <a:pt x="111" y="5"/>
                  <a:pt x="111" y="5"/>
                  <a:pt x="111" y="5"/>
                </a:cubicBezTo>
                <a:cubicBezTo>
                  <a:pt x="114" y="5"/>
                  <a:pt x="117" y="8"/>
                  <a:pt x="117" y="12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37" y="16"/>
                  <a:pt x="37" y="16"/>
                  <a:pt x="37" y="16"/>
                </a:cubicBezTo>
                <a:cubicBezTo>
                  <a:pt x="37" y="12"/>
                  <a:pt x="37" y="12"/>
                  <a:pt x="37" y="12"/>
                </a:cubicBezTo>
                <a:cubicBezTo>
                  <a:pt x="37" y="8"/>
                  <a:pt x="40" y="5"/>
                  <a:pt x="44" y="5"/>
                </a:cubicBezTo>
                <a:close/>
                <a:moveTo>
                  <a:pt x="111" y="155"/>
                </a:moveTo>
                <a:cubicBezTo>
                  <a:pt x="44" y="155"/>
                  <a:pt x="44" y="155"/>
                  <a:pt x="44" y="155"/>
                </a:cubicBezTo>
                <a:cubicBezTo>
                  <a:pt x="40" y="155"/>
                  <a:pt x="37" y="152"/>
                  <a:pt x="37" y="148"/>
                </a:cubicBezTo>
                <a:cubicBezTo>
                  <a:pt x="37" y="128"/>
                  <a:pt x="37" y="128"/>
                  <a:pt x="37" y="128"/>
                </a:cubicBezTo>
                <a:cubicBezTo>
                  <a:pt x="117" y="128"/>
                  <a:pt x="117" y="128"/>
                  <a:pt x="117" y="128"/>
                </a:cubicBezTo>
                <a:cubicBezTo>
                  <a:pt x="117" y="148"/>
                  <a:pt x="117" y="148"/>
                  <a:pt x="117" y="148"/>
                </a:cubicBezTo>
                <a:cubicBezTo>
                  <a:pt x="117" y="152"/>
                  <a:pt x="114" y="155"/>
                  <a:pt x="111" y="155"/>
                </a:cubicBezTo>
                <a:close/>
                <a:moveTo>
                  <a:pt x="135" y="97"/>
                </a:moveTo>
                <a:cubicBezTo>
                  <a:pt x="134" y="100"/>
                  <a:pt x="134" y="100"/>
                  <a:pt x="134" y="100"/>
                </a:cubicBezTo>
                <a:cubicBezTo>
                  <a:pt x="134" y="101"/>
                  <a:pt x="133" y="102"/>
                  <a:pt x="132" y="102"/>
                </a:cubicBezTo>
                <a:cubicBezTo>
                  <a:pt x="132" y="102"/>
                  <a:pt x="131" y="102"/>
                  <a:pt x="131" y="102"/>
                </a:cubicBezTo>
                <a:cubicBezTo>
                  <a:pt x="130" y="101"/>
                  <a:pt x="129" y="100"/>
                  <a:pt x="129" y="99"/>
                </a:cubicBezTo>
                <a:cubicBezTo>
                  <a:pt x="130" y="96"/>
                  <a:pt x="130" y="96"/>
                  <a:pt x="130" y="96"/>
                </a:cubicBezTo>
                <a:cubicBezTo>
                  <a:pt x="130" y="95"/>
                  <a:pt x="132" y="94"/>
                  <a:pt x="133" y="94"/>
                </a:cubicBezTo>
                <a:cubicBezTo>
                  <a:pt x="135" y="95"/>
                  <a:pt x="135" y="96"/>
                  <a:pt x="135" y="97"/>
                </a:cubicBezTo>
                <a:close/>
                <a:moveTo>
                  <a:pt x="132" y="110"/>
                </a:moveTo>
                <a:cubicBezTo>
                  <a:pt x="131" y="113"/>
                  <a:pt x="131" y="113"/>
                  <a:pt x="131" y="113"/>
                </a:cubicBezTo>
                <a:cubicBezTo>
                  <a:pt x="131" y="114"/>
                  <a:pt x="130" y="115"/>
                  <a:pt x="128" y="115"/>
                </a:cubicBezTo>
                <a:cubicBezTo>
                  <a:pt x="128" y="115"/>
                  <a:pt x="128" y="114"/>
                  <a:pt x="128" y="114"/>
                </a:cubicBezTo>
                <a:cubicBezTo>
                  <a:pt x="126" y="114"/>
                  <a:pt x="126" y="113"/>
                  <a:pt x="126" y="111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7"/>
                  <a:pt x="128" y="106"/>
                  <a:pt x="130" y="107"/>
                </a:cubicBezTo>
                <a:cubicBezTo>
                  <a:pt x="131" y="107"/>
                  <a:pt x="132" y="109"/>
                  <a:pt x="132" y="110"/>
                </a:cubicBezTo>
                <a:close/>
                <a:moveTo>
                  <a:pt x="138" y="85"/>
                </a:moveTo>
                <a:cubicBezTo>
                  <a:pt x="138" y="87"/>
                  <a:pt x="138" y="87"/>
                  <a:pt x="138" y="87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5" y="89"/>
                  <a:pt x="135" y="89"/>
                </a:cubicBezTo>
                <a:cubicBezTo>
                  <a:pt x="133" y="89"/>
                  <a:pt x="132" y="87"/>
                  <a:pt x="133" y="86"/>
                </a:cubicBezTo>
                <a:cubicBezTo>
                  <a:pt x="133" y="83"/>
                  <a:pt x="133" y="83"/>
                  <a:pt x="133" y="83"/>
                </a:cubicBezTo>
                <a:cubicBezTo>
                  <a:pt x="134" y="82"/>
                  <a:pt x="135" y="81"/>
                  <a:pt x="137" y="82"/>
                </a:cubicBezTo>
                <a:cubicBezTo>
                  <a:pt x="138" y="82"/>
                  <a:pt x="139" y="83"/>
                  <a:pt x="138" y="85"/>
                </a:cubicBezTo>
                <a:close/>
                <a:moveTo>
                  <a:pt x="142" y="72"/>
                </a:moveTo>
                <a:cubicBezTo>
                  <a:pt x="141" y="75"/>
                  <a:pt x="141" y="75"/>
                  <a:pt x="141" y="75"/>
                </a:cubicBezTo>
                <a:cubicBezTo>
                  <a:pt x="141" y="76"/>
                  <a:pt x="140" y="77"/>
                  <a:pt x="139" y="77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6" y="76"/>
                  <a:pt x="136" y="75"/>
                  <a:pt x="136" y="73"/>
                </a:cubicBezTo>
                <a:cubicBezTo>
                  <a:pt x="137" y="71"/>
                  <a:pt x="137" y="71"/>
                  <a:pt x="137" y="71"/>
                </a:cubicBezTo>
                <a:cubicBezTo>
                  <a:pt x="137" y="69"/>
                  <a:pt x="139" y="69"/>
                  <a:pt x="140" y="69"/>
                </a:cubicBezTo>
                <a:cubicBezTo>
                  <a:pt x="141" y="69"/>
                  <a:pt x="142" y="71"/>
                  <a:pt x="142" y="7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0" name="Freeform 1360"/>
          <p:cNvSpPr>
            <a:spLocks noEditPoints="1"/>
          </p:cNvSpPr>
          <p:nvPr userDrawn="1"/>
        </p:nvSpPr>
        <p:spPr bwMode="auto">
          <a:xfrm>
            <a:off x="2714605" y="1507702"/>
            <a:ext cx="397106" cy="399708"/>
          </a:xfrm>
          <a:custGeom>
            <a:avLst/>
            <a:gdLst>
              <a:gd name="T0" fmla="*/ 595116 w 160"/>
              <a:gd name="T1" fmla="*/ 269588 h 160"/>
              <a:gd name="T2" fmla="*/ 663259 w 160"/>
              <a:gd name="T3" fmla="*/ 164494 h 160"/>
              <a:gd name="T4" fmla="*/ 536059 w 160"/>
              <a:gd name="T5" fmla="*/ 77678 h 160"/>
              <a:gd name="T6" fmla="*/ 445201 w 160"/>
              <a:gd name="T7" fmla="*/ 105093 h 160"/>
              <a:gd name="T8" fmla="*/ 318001 w 160"/>
              <a:gd name="T9" fmla="*/ 0 h 160"/>
              <a:gd name="T10" fmla="*/ 268029 w 160"/>
              <a:gd name="T11" fmla="*/ 132509 h 160"/>
              <a:gd name="T12" fmla="*/ 136286 w 160"/>
              <a:gd name="T13" fmla="*/ 77678 h 160"/>
              <a:gd name="T14" fmla="*/ 77229 w 160"/>
              <a:gd name="T15" fmla="*/ 191910 h 160"/>
              <a:gd name="T16" fmla="*/ 104486 w 160"/>
              <a:gd name="T17" fmla="*/ 283295 h 160"/>
              <a:gd name="T18" fmla="*/ 0 w 160"/>
              <a:gd name="T19" fmla="*/ 411235 h 160"/>
              <a:gd name="T20" fmla="*/ 131743 w 160"/>
              <a:gd name="T21" fmla="*/ 461497 h 160"/>
              <a:gd name="T22" fmla="*/ 63600 w 160"/>
              <a:gd name="T23" fmla="*/ 566591 h 160"/>
              <a:gd name="T24" fmla="*/ 190800 w 160"/>
              <a:gd name="T25" fmla="*/ 653407 h 160"/>
              <a:gd name="T26" fmla="*/ 281658 w 160"/>
              <a:gd name="T27" fmla="*/ 625992 h 160"/>
              <a:gd name="T28" fmla="*/ 408858 w 160"/>
              <a:gd name="T29" fmla="*/ 731085 h 160"/>
              <a:gd name="T30" fmla="*/ 458830 w 160"/>
              <a:gd name="T31" fmla="*/ 598576 h 160"/>
              <a:gd name="T32" fmla="*/ 590573 w 160"/>
              <a:gd name="T33" fmla="*/ 653407 h 160"/>
              <a:gd name="T34" fmla="*/ 649630 w 160"/>
              <a:gd name="T35" fmla="*/ 539175 h 160"/>
              <a:gd name="T36" fmla="*/ 622373 w 160"/>
              <a:gd name="T37" fmla="*/ 447790 h 160"/>
              <a:gd name="T38" fmla="*/ 726859 w 160"/>
              <a:gd name="T39" fmla="*/ 319850 h 160"/>
              <a:gd name="T40" fmla="*/ 690516 w 160"/>
              <a:gd name="T41" fmla="*/ 420374 h 160"/>
              <a:gd name="T42" fmla="*/ 586030 w 160"/>
              <a:gd name="T43" fmla="*/ 511760 h 160"/>
              <a:gd name="T44" fmla="*/ 572401 w 160"/>
              <a:gd name="T45" fmla="*/ 635130 h 160"/>
              <a:gd name="T46" fmla="*/ 449744 w 160"/>
              <a:gd name="T47" fmla="*/ 575729 h 160"/>
              <a:gd name="T48" fmla="*/ 408858 w 160"/>
              <a:gd name="T49" fmla="*/ 703669 h 160"/>
              <a:gd name="T50" fmla="*/ 308915 w 160"/>
              <a:gd name="T51" fmla="*/ 625992 h 160"/>
              <a:gd name="T52" fmla="*/ 218058 w 160"/>
              <a:gd name="T53" fmla="*/ 589437 h 160"/>
              <a:gd name="T54" fmla="*/ 95400 w 160"/>
              <a:gd name="T55" fmla="*/ 575729 h 160"/>
              <a:gd name="T56" fmla="*/ 154458 w 160"/>
              <a:gd name="T57" fmla="*/ 452359 h 160"/>
              <a:gd name="T58" fmla="*/ 27257 w 160"/>
              <a:gd name="T59" fmla="*/ 411235 h 160"/>
              <a:gd name="T60" fmla="*/ 104486 w 160"/>
              <a:gd name="T61" fmla="*/ 310711 h 160"/>
              <a:gd name="T62" fmla="*/ 95400 w 160"/>
              <a:gd name="T63" fmla="*/ 173633 h 160"/>
              <a:gd name="T64" fmla="*/ 172629 w 160"/>
              <a:gd name="T65" fmla="*/ 95955 h 160"/>
              <a:gd name="T66" fmla="*/ 308915 w 160"/>
              <a:gd name="T67" fmla="*/ 105093 h 160"/>
              <a:gd name="T68" fmla="*/ 408858 w 160"/>
              <a:gd name="T69" fmla="*/ 27416 h 160"/>
              <a:gd name="T70" fmla="*/ 449744 w 160"/>
              <a:gd name="T71" fmla="*/ 155356 h 160"/>
              <a:gd name="T72" fmla="*/ 572401 w 160"/>
              <a:gd name="T73" fmla="*/ 95955 h 160"/>
              <a:gd name="T74" fmla="*/ 586030 w 160"/>
              <a:gd name="T75" fmla="*/ 219326 h 160"/>
              <a:gd name="T76" fmla="*/ 690516 w 160"/>
              <a:gd name="T77" fmla="*/ 310711 h 160"/>
              <a:gd name="T78" fmla="*/ 363430 w 160"/>
              <a:gd name="T79" fmla="*/ 242172 h 160"/>
              <a:gd name="T80" fmla="*/ 486087 w 160"/>
              <a:gd name="T81" fmla="*/ 365543 h 160"/>
              <a:gd name="T82" fmla="*/ 268029 w 160"/>
              <a:gd name="T83" fmla="*/ 365543 h 160"/>
              <a:gd name="T84" fmla="*/ 363430 w 160"/>
              <a:gd name="T85" fmla="*/ 461497 h 16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60" h="160">
                <a:moveTo>
                  <a:pt x="152" y="62"/>
                </a:moveTo>
                <a:cubicBezTo>
                  <a:pt x="137" y="62"/>
                  <a:pt x="137" y="62"/>
                  <a:pt x="137" y="62"/>
                </a:cubicBezTo>
                <a:cubicBezTo>
                  <a:pt x="134" y="62"/>
                  <a:pt x="132" y="61"/>
                  <a:pt x="131" y="59"/>
                </a:cubicBezTo>
                <a:cubicBezTo>
                  <a:pt x="131" y="56"/>
                  <a:pt x="131" y="54"/>
                  <a:pt x="133" y="52"/>
                </a:cubicBezTo>
                <a:cubicBezTo>
                  <a:pt x="143" y="42"/>
                  <a:pt x="143" y="42"/>
                  <a:pt x="143" y="42"/>
                </a:cubicBezTo>
                <a:cubicBezTo>
                  <a:pt x="145" y="40"/>
                  <a:pt x="146" y="38"/>
                  <a:pt x="146" y="36"/>
                </a:cubicBezTo>
                <a:cubicBezTo>
                  <a:pt x="146" y="34"/>
                  <a:pt x="145" y="32"/>
                  <a:pt x="143" y="30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7" y="14"/>
                  <a:pt x="121" y="14"/>
                  <a:pt x="118" y="17"/>
                </a:cubicBezTo>
                <a:cubicBezTo>
                  <a:pt x="108" y="27"/>
                  <a:pt x="108" y="27"/>
                  <a:pt x="108" y="27"/>
                </a:cubicBezTo>
                <a:cubicBezTo>
                  <a:pt x="106" y="29"/>
                  <a:pt x="104" y="29"/>
                  <a:pt x="101" y="29"/>
                </a:cubicBezTo>
                <a:cubicBezTo>
                  <a:pt x="99" y="28"/>
                  <a:pt x="98" y="26"/>
                  <a:pt x="98" y="23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4"/>
                  <a:pt x="94" y="0"/>
                  <a:pt x="9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6" y="0"/>
                  <a:pt x="62" y="4"/>
                  <a:pt x="62" y="8"/>
                </a:cubicBezTo>
                <a:cubicBezTo>
                  <a:pt x="62" y="23"/>
                  <a:pt x="62" y="23"/>
                  <a:pt x="62" y="23"/>
                </a:cubicBezTo>
                <a:cubicBezTo>
                  <a:pt x="62" y="26"/>
                  <a:pt x="61" y="28"/>
                  <a:pt x="59" y="29"/>
                </a:cubicBezTo>
                <a:cubicBezTo>
                  <a:pt x="56" y="29"/>
                  <a:pt x="54" y="29"/>
                  <a:pt x="52" y="27"/>
                </a:cubicBezTo>
                <a:cubicBezTo>
                  <a:pt x="42" y="17"/>
                  <a:pt x="42" y="17"/>
                  <a:pt x="42" y="17"/>
                </a:cubicBezTo>
                <a:cubicBezTo>
                  <a:pt x="39" y="14"/>
                  <a:pt x="33" y="14"/>
                  <a:pt x="30" y="17"/>
                </a:cubicBezTo>
                <a:cubicBezTo>
                  <a:pt x="17" y="30"/>
                  <a:pt x="17" y="30"/>
                  <a:pt x="17" y="30"/>
                </a:cubicBezTo>
                <a:cubicBezTo>
                  <a:pt x="15" y="32"/>
                  <a:pt x="14" y="34"/>
                  <a:pt x="14" y="36"/>
                </a:cubicBezTo>
                <a:cubicBezTo>
                  <a:pt x="14" y="38"/>
                  <a:pt x="15" y="40"/>
                  <a:pt x="17" y="42"/>
                </a:cubicBezTo>
                <a:cubicBezTo>
                  <a:pt x="27" y="52"/>
                  <a:pt x="27" y="52"/>
                  <a:pt x="27" y="52"/>
                </a:cubicBezTo>
                <a:cubicBezTo>
                  <a:pt x="29" y="54"/>
                  <a:pt x="29" y="56"/>
                  <a:pt x="29" y="59"/>
                </a:cubicBezTo>
                <a:cubicBezTo>
                  <a:pt x="28" y="61"/>
                  <a:pt x="26" y="62"/>
                  <a:pt x="23" y="62"/>
                </a:cubicBezTo>
                <a:cubicBezTo>
                  <a:pt x="8" y="62"/>
                  <a:pt x="8" y="62"/>
                  <a:pt x="8" y="62"/>
                </a:cubicBezTo>
                <a:cubicBezTo>
                  <a:pt x="4" y="62"/>
                  <a:pt x="0" y="66"/>
                  <a:pt x="0" y="7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4" y="98"/>
                  <a:pt x="8" y="98"/>
                </a:cubicBezTo>
                <a:cubicBezTo>
                  <a:pt x="23" y="98"/>
                  <a:pt x="23" y="98"/>
                  <a:pt x="23" y="98"/>
                </a:cubicBezTo>
                <a:cubicBezTo>
                  <a:pt x="26" y="98"/>
                  <a:pt x="28" y="99"/>
                  <a:pt x="29" y="101"/>
                </a:cubicBezTo>
                <a:cubicBezTo>
                  <a:pt x="29" y="104"/>
                  <a:pt x="29" y="106"/>
                  <a:pt x="27" y="108"/>
                </a:cubicBezTo>
                <a:cubicBezTo>
                  <a:pt x="17" y="118"/>
                  <a:pt x="17" y="118"/>
                  <a:pt x="17" y="118"/>
                </a:cubicBezTo>
                <a:cubicBezTo>
                  <a:pt x="15" y="120"/>
                  <a:pt x="14" y="122"/>
                  <a:pt x="14" y="124"/>
                </a:cubicBezTo>
                <a:cubicBezTo>
                  <a:pt x="14" y="126"/>
                  <a:pt x="15" y="128"/>
                  <a:pt x="17" y="130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3" y="146"/>
                  <a:pt x="39" y="146"/>
                  <a:pt x="42" y="143"/>
                </a:cubicBezTo>
                <a:cubicBezTo>
                  <a:pt x="52" y="133"/>
                  <a:pt x="52" y="133"/>
                  <a:pt x="52" y="133"/>
                </a:cubicBezTo>
                <a:cubicBezTo>
                  <a:pt x="54" y="131"/>
                  <a:pt x="56" y="131"/>
                  <a:pt x="59" y="131"/>
                </a:cubicBezTo>
                <a:cubicBezTo>
                  <a:pt x="61" y="132"/>
                  <a:pt x="62" y="134"/>
                  <a:pt x="62" y="137"/>
                </a:cubicBezTo>
                <a:cubicBezTo>
                  <a:pt x="62" y="152"/>
                  <a:pt x="62" y="152"/>
                  <a:pt x="62" y="152"/>
                </a:cubicBezTo>
                <a:cubicBezTo>
                  <a:pt x="62" y="156"/>
                  <a:pt x="66" y="160"/>
                  <a:pt x="70" y="160"/>
                </a:cubicBezTo>
                <a:cubicBezTo>
                  <a:pt x="90" y="160"/>
                  <a:pt x="90" y="160"/>
                  <a:pt x="90" y="160"/>
                </a:cubicBezTo>
                <a:cubicBezTo>
                  <a:pt x="94" y="160"/>
                  <a:pt x="98" y="156"/>
                  <a:pt x="98" y="152"/>
                </a:cubicBezTo>
                <a:cubicBezTo>
                  <a:pt x="98" y="137"/>
                  <a:pt x="98" y="137"/>
                  <a:pt x="98" y="137"/>
                </a:cubicBezTo>
                <a:cubicBezTo>
                  <a:pt x="98" y="134"/>
                  <a:pt x="99" y="132"/>
                  <a:pt x="101" y="131"/>
                </a:cubicBezTo>
                <a:cubicBezTo>
                  <a:pt x="104" y="131"/>
                  <a:pt x="106" y="131"/>
                  <a:pt x="108" y="133"/>
                </a:cubicBezTo>
                <a:cubicBezTo>
                  <a:pt x="118" y="143"/>
                  <a:pt x="118" y="143"/>
                  <a:pt x="118" y="143"/>
                </a:cubicBezTo>
                <a:cubicBezTo>
                  <a:pt x="121" y="146"/>
                  <a:pt x="127" y="146"/>
                  <a:pt x="130" y="143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45" y="128"/>
                  <a:pt x="146" y="126"/>
                  <a:pt x="146" y="124"/>
                </a:cubicBezTo>
                <a:cubicBezTo>
                  <a:pt x="146" y="122"/>
                  <a:pt x="145" y="120"/>
                  <a:pt x="143" y="118"/>
                </a:cubicBezTo>
                <a:cubicBezTo>
                  <a:pt x="133" y="108"/>
                  <a:pt x="133" y="108"/>
                  <a:pt x="133" y="108"/>
                </a:cubicBezTo>
                <a:cubicBezTo>
                  <a:pt x="131" y="106"/>
                  <a:pt x="131" y="104"/>
                  <a:pt x="131" y="101"/>
                </a:cubicBezTo>
                <a:cubicBezTo>
                  <a:pt x="132" y="99"/>
                  <a:pt x="134" y="98"/>
                  <a:pt x="137" y="98"/>
                </a:cubicBezTo>
                <a:cubicBezTo>
                  <a:pt x="152" y="98"/>
                  <a:pt x="152" y="98"/>
                  <a:pt x="152" y="98"/>
                </a:cubicBezTo>
                <a:cubicBezTo>
                  <a:pt x="156" y="98"/>
                  <a:pt x="160" y="94"/>
                  <a:pt x="160" y="90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60" y="66"/>
                  <a:pt x="156" y="62"/>
                  <a:pt x="152" y="62"/>
                </a:cubicBezTo>
                <a:close/>
                <a:moveTo>
                  <a:pt x="154" y="90"/>
                </a:moveTo>
                <a:cubicBezTo>
                  <a:pt x="154" y="91"/>
                  <a:pt x="153" y="92"/>
                  <a:pt x="152" y="92"/>
                </a:cubicBezTo>
                <a:cubicBezTo>
                  <a:pt x="137" y="92"/>
                  <a:pt x="137" y="92"/>
                  <a:pt x="137" y="92"/>
                </a:cubicBezTo>
                <a:cubicBezTo>
                  <a:pt x="132" y="92"/>
                  <a:pt x="128" y="95"/>
                  <a:pt x="126" y="99"/>
                </a:cubicBezTo>
                <a:cubicBezTo>
                  <a:pt x="124" y="104"/>
                  <a:pt x="125" y="108"/>
                  <a:pt x="129" y="112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0" y="123"/>
                  <a:pt x="140" y="125"/>
                  <a:pt x="139" y="126"/>
                </a:cubicBezTo>
                <a:cubicBezTo>
                  <a:pt x="126" y="139"/>
                  <a:pt x="126" y="139"/>
                  <a:pt x="126" y="139"/>
                </a:cubicBezTo>
                <a:cubicBezTo>
                  <a:pt x="125" y="140"/>
                  <a:pt x="123" y="140"/>
                  <a:pt x="122" y="139"/>
                </a:cubicBezTo>
                <a:cubicBezTo>
                  <a:pt x="112" y="129"/>
                  <a:pt x="112" y="129"/>
                  <a:pt x="112" y="129"/>
                </a:cubicBezTo>
                <a:cubicBezTo>
                  <a:pt x="108" y="125"/>
                  <a:pt x="104" y="124"/>
                  <a:pt x="99" y="126"/>
                </a:cubicBezTo>
                <a:cubicBezTo>
                  <a:pt x="95" y="128"/>
                  <a:pt x="92" y="132"/>
                  <a:pt x="92" y="137"/>
                </a:cubicBezTo>
                <a:cubicBezTo>
                  <a:pt x="92" y="152"/>
                  <a:pt x="92" y="152"/>
                  <a:pt x="92" y="152"/>
                </a:cubicBezTo>
                <a:cubicBezTo>
                  <a:pt x="92" y="153"/>
                  <a:pt x="91" y="154"/>
                  <a:pt x="90" y="154"/>
                </a:cubicBezTo>
                <a:cubicBezTo>
                  <a:pt x="70" y="154"/>
                  <a:pt x="70" y="154"/>
                  <a:pt x="70" y="154"/>
                </a:cubicBezTo>
                <a:cubicBezTo>
                  <a:pt x="69" y="154"/>
                  <a:pt x="68" y="153"/>
                  <a:pt x="68" y="152"/>
                </a:cubicBezTo>
                <a:cubicBezTo>
                  <a:pt x="68" y="137"/>
                  <a:pt x="68" y="137"/>
                  <a:pt x="68" y="137"/>
                </a:cubicBezTo>
                <a:cubicBezTo>
                  <a:pt x="68" y="132"/>
                  <a:pt x="65" y="128"/>
                  <a:pt x="61" y="126"/>
                </a:cubicBezTo>
                <a:cubicBezTo>
                  <a:pt x="59" y="125"/>
                  <a:pt x="58" y="125"/>
                  <a:pt x="56" y="125"/>
                </a:cubicBezTo>
                <a:cubicBezTo>
                  <a:pt x="53" y="125"/>
                  <a:pt x="50" y="126"/>
                  <a:pt x="48" y="129"/>
                </a:cubicBezTo>
                <a:cubicBezTo>
                  <a:pt x="38" y="139"/>
                  <a:pt x="38" y="139"/>
                  <a:pt x="38" y="139"/>
                </a:cubicBezTo>
                <a:cubicBezTo>
                  <a:pt x="37" y="140"/>
                  <a:pt x="35" y="140"/>
                  <a:pt x="34" y="139"/>
                </a:cubicBezTo>
                <a:cubicBezTo>
                  <a:pt x="21" y="126"/>
                  <a:pt x="21" y="126"/>
                  <a:pt x="21" y="126"/>
                </a:cubicBezTo>
                <a:cubicBezTo>
                  <a:pt x="20" y="125"/>
                  <a:pt x="20" y="123"/>
                  <a:pt x="21" y="122"/>
                </a:cubicBezTo>
                <a:cubicBezTo>
                  <a:pt x="31" y="112"/>
                  <a:pt x="31" y="112"/>
                  <a:pt x="31" y="112"/>
                </a:cubicBezTo>
                <a:cubicBezTo>
                  <a:pt x="35" y="108"/>
                  <a:pt x="36" y="104"/>
                  <a:pt x="34" y="99"/>
                </a:cubicBezTo>
                <a:cubicBezTo>
                  <a:pt x="32" y="95"/>
                  <a:pt x="28" y="92"/>
                  <a:pt x="23" y="92"/>
                </a:cubicBezTo>
                <a:cubicBezTo>
                  <a:pt x="8" y="92"/>
                  <a:pt x="8" y="92"/>
                  <a:pt x="8" y="92"/>
                </a:cubicBezTo>
                <a:cubicBezTo>
                  <a:pt x="7" y="92"/>
                  <a:pt x="6" y="91"/>
                  <a:pt x="6" y="90"/>
                </a:cubicBezTo>
                <a:cubicBezTo>
                  <a:pt x="6" y="70"/>
                  <a:pt x="6" y="70"/>
                  <a:pt x="6" y="70"/>
                </a:cubicBezTo>
                <a:cubicBezTo>
                  <a:pt x="6" y="69"/>
                  <a:pt x="7" y="68"/>
                  <a:pt x="8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8" y="68"/>
                  <a:pt x="32" y="65"/>
                  <a:pt x="34" y="61"/>
                </a:cubicBezTo>
                <a:cubicBezTo>
                  <a:pt x="36" y="57"/>
                  <a:pt x="35" y="52"/>
                  <a:pt x="31" y="48"/>
                </a:cubicBezTo>
                <a:cubicBezTo>
                  <a:pt x="21" y="38"/>
                  <a:pt x="21" y="38"/>
                  <a:pt x="21" y="38"/>
                </a:cubicBezTo>
                <a:cubicBezTo>
                  <a:pt x="20" y="37"/>
                  <a:pt x="20" y="35"/>
                  <a:pt x="21" y="34"/>
                </a:cubicBezTo>
                <a:cubicBezTo>
                  <a:pt x="34" y="21"/>
                  <a:pt x="34" y="21"/>
                  <a:pt x="34" y="21"/>
                </a:cubicBezTo>
                <a:cubicBezTo>
                  <a:pt x="35" y="20"/>
                  <a:pt x="37" y="20"/>
                  <a:pt x="38" y="21"/>
                </a:cubicBezTo>
                <a:cubicBezTo>
                  <a:pt x="48" y="31"/>
                  <a:pt x="48" y="31"/>
                  <a:pt x="48" y="31"/>
                </a:cubicBezTo>
                <a:cubicBezTo>
                  <a:pt x="52" y="35"/>
                  <a:pt x="56" y="36"/>
                  <a:pt x="61" y="34"/>
                </a:cubicBezTo>
                <a:cubicBezTo>
                  <a:pt x="65" y="32"/>
                  <a:pt x="68" y="28"/>
                  <a:pt x="68" y="23"/>
                </a:cubicBezTo>
                <a:cubicBezTo>
                  <a:pt x="68" y="8"/>
                  <a:pt x="68" y="8"/>
                  <a:pt x="68" y="8"/>
                </a:cubicBezTo>
                <a:cubicBezTo>
                  <a:pt x="68" y="7"/>
                  <a:pt x="69" y="6"/>
                  <a:pt x="70" y="6"/>
                </a:cubicBezTo>
                <a:cubicBezTo>
                  <a:pt x="90" y="6"/>
                  <a:pt x="90" y="6"/>
                  <a:pt x="90" y="6"/>
                </a:cubicBezTo>
                <a:cubicBezTo>
                  <a:pt x="91" y="6"/>
                  <a:pt x="92" y="7"/>
                  <a:pt x="92" y="8"/>
                </a:cubicBezTo>
                <a:cubicBezTo>
                  <a:pt x="92" y="23"/>
                  <a:pt x="92" y="23"/>
                  <a:pt x="92" y="23"/>
                </a:cubicBezTo>
                <a:cubicBezTo>
                  <a:pt x="92" y="28"/>
                  <a:pt x="95" y="32"/>
                  <a:pt x="99" y="34"/>
                </a:cubicBezTo>
                <a:cubicBezTo>
                  <a:pt x="104" y="36"/>
                  <a:pt x="108" y="35"/>
                  <a:pt x="112" y="31"/>
                </a:cubicBezTo>
                <a:cubicBezTo>
                  <a:pt x="122" y="21"/>
                  <a:pt x="122" y="21"/>
                  <a:pt x="122" y="21"/>
                </a:cubicBezTo>
                <a:cubicBezTo>
                  <a:pt x="123" y="20"/>
                  <a:pt x="125" y="20"/>
                  <a:pt x="126" y="21"/>
                </a:cubicBezTo>
                <a:cubicBezTo>
                  <a:pt x="139" y="34"/>
                  <a:pt x="139" y="34"/>
                  <a:pt x="139" y="34"/>
                </a:cubicBezTo>
                <a:cubicBezTo>
                  <a:pt x="140" y="35"/>
                  <a:pt x="140" y="37"/>
                  <a:pt x="139" y="38"/>
                </a:cubicBezTo>
                <a:cubicBezTo>
                  <a:pt x="129" y="48"/>
                  <a:pt x="129" y="48"/>
                  <a:pt x="129" y="48"/>
                </a:cubicBezTo>
                <a:cubicBezTo>
                  <a:pt x="125" y="52"/>
                  <a:pt x="124" y="57"/>
                  <a:pt x="126" y="61"/>
                </a:cubicBezTo>
                <a:cubicBezTo>
                  <a:pt x="128" y="65"/>
                  <a:pt x="132" y="68"/>
                  <a:pt x="137" y="6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53" y="68"/>
                  <a:pt x="154" y="69"/>
                  <a:pt x="154" y="70"/>
                </a:cubicBezTo>
                <a:lnTo>
                  <a:pt x="154" y="90"/>
                </a:lnTo>
                <a:close/>
                <a:moveTo>
                  <a:pt x="80" y="53"/>
                </a:moveTo>
                <a:cubicBezTo>
                  <a:pt x="65" y="53"/>
                  <a:pt x="53" y="65"/>
                  <a:pt x="53" y="80"/>
                </a:cubicBezTo>
                <a:cubicBezTo>
                  <a:pt x="53" y="95"/>
                  <a:pt x="65" y="107"/>
                  <a:pt x="80" y="107"/>
                </a:cubicBezTo>
                <a:cubicBezTo>
                  <a:pt x="95" y="107"/>
                  <a:pt x="107" y="95"/>
                  <a:pt x="107" y="80"/>
                </a:cubicBezTo>
                <a:cubicBezTo>
                  <a:pt x="107" y="65"/>
                  <a:pt x="95" y="53"/>
                  <a:pt x="80" y="53"/>
                </a:cubicBezTo>
                <a:close/>
                <a:moveTo>
                  <a:pt x="80" y="101"/>
                </a:moveTo>
                <a:cubicBezTo>
                  <a:pt x="69" y="101"/>
                  <a:pt x="59" y="91"/>
                  <a:pt x="59" y="80"/>
                </a:cubicBezTo>
                <a:cubicBezTo>
                  <a:pt x="59" y="69"/>
                  <a:pt x="69" y="59"/>
                  <a:pt x="80" y="59"/>
                </a:cubicBezTo>
                <a:cubicBezTo>
                  <a:pt x="91" y="59"/>
                  <a:pt x="101" y="69"/>
                  <a:pt x="101" y="80"/>
                </a:cubicBezTo>
                <a:cubicBezTo>
                  <a:pt x="101" y="91"/>
                  <a:pt x="91" y="101"/>
                  <a:pt x="80" y="10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1" name="Freeform 849"/>
          <p:cNvSpPr>
            <a:spLocks noEditPoints="1"/>
          </p:cNvSpPr>
          <p:nvPr userDrawn="1"/>
        </p:nvSpPr>
        <p:spPr bwMode="auto">
          <a:xfrm>
            <a:off x="1569524" y="1515238"/>
            <a:ext cx="437870" cy="437870"/>
          </a:xfrm>
          <a:custGeom>
            <a:avLst/>
            <a:gdLst>
              <a:gd name="T0" fmla="*/ 289622 w 164"/>
              <a:gd name="T1" fmla="*/ 255254 h 162"/>
              <a:gd name="T2" fmla="*/ 269178 w 164"/>
              <a:gd name="T3" fmla="*/ 158672 h 162"/>
              <a:gd name="T4" fmla="*/ 279400 w 164"/>
              <a:gd name="T5" fmla="*/ 331141 h 162"/>
              <a:gd name="T6" fmla="*/ 391841 w 164"/>
              <a:gd name="T7" fmla="*/ 293198 h 162"/>
              <a:gd name="T8" fmla="*/ 258956 w 164"/>
              <a:gd name="T9" fmla="*/ 293198 h 162"/>
              <a:gd name="T10" fmla="*/ 279400 w 164"/>
              <a:gd name="T11" fmla="*/ 310444 h 162"/>
              <a:gd name="T12" fmla="*/ 521320 w 164"/>
              <a:gd name="T13" fmla="*/ 141425 h 162"/>
              <a:gd name="T14" fmla="*/ 419100 w 164"/>
              <a:gd name="T15" fmla="*/ 31044 h 162"/>
              <a:gd name="T16" fmla="*/ 463395 w 164"/>
              <a:gd name="T17" fmla="*/ 86235 h 162"/>
              <a:gd name="T18" fmla="*/ 109034 w 164"/>
              <a:gd name="T19" fmla="*/ 103481 h 162"/>
              <a:gd name="T20" fmla="*/ 139700 w 164"/>
              <a:gd name="T21" fmla="*/ 34494 h 162"/>
              <a:gd name="T22" fmla="*/ 30666 w 164"/>
              <a:gd name="T23" fmla="*/ 137975 h 162"/>
              <a:gd name="T24" fmla="*/ 81776 w 164"/>
              <a:gd name="T25" fmla="*/ 100032 h 162"/>
              <a:gd name="T26" fmla="*/ 149922 w 164"/>
              <a:gd name="T27" fmla="*/ 513958 h 162"/>
              <a:gd name="T28" fmla="*/ 129478 w 164"/>
              <a:gd name="T29" fmla="*/ 558800 h 162"/>
              <a:gd name="T30" fmla="*/ 279400 w 164"/>
              <a:gd name="T31" fmla="*/ 548452 h 162"/>
              <a:gd name="T32" fmla="*/ 429322 w 164"/>
              <a:gd name="T33" fmla="*/ 558800 h 162"/>
              <a:gd name="T34" fmla="*/ 405471 w 164"/>
              <a:gd name="T35" fmla="*/ 513958 h 162"/>
              <a:gd name="T36" fmla="*/ 477024 w 164"/>
              <a:gd name="T37" fmla="*/ 100032 h 162"/>
              <a:gd name="T38" fmla="*/ 439544 w 164"/>
              <a:gd name="T39" fmla="*/ 37943 h 162"/>
              <a:gd name="T40" fmla="*/ 40888 w 164"/>
              <a:gd name="T41" fmla="*/ 41393 h 162"/>
              <a:gd name="T42" fmla="*/ 279400 w 164"/>
              <a:gd name="T43" fmla="*/ 531205 h 162"/>
              <a:gd name="T44" fmla="*/ 514505 w 164"/>
              <a:gd name="T45" fmla="*/ 293198 h 162"/>
              <a:gd name="T46" fmla="*/ 388434 w 164"/>
              <a:gd name="T47" fmla="*/ 103481 h 162"/>
              <a:gd name="T48" fmla="*/ 279400 w 164"/>
              <a:gd name="T49" fmla="*/ 75886 h 162"/>
              <a:gd name="T50" fmla="*/ 170366 w 164"/>
              <a:gd name="T51" fmla="*/ 103481 h 162"/>
              <a:gd name="T52" fmla="*/ 91998 w 164"/>
              <a:gd name="T53" fmla="*/ 182817 h 162"/>
              <a:gd name="T54" fmla="*/ 91998 w 164"/>
              <a:gd name="T55" fmla="*/ 403578 h 162"/>
              <a:gd name="T56" fmla="*/ 170366 w 164"/>
              <a:gd name="T57" fmla="*/ 482914 h 162"/>
              <a:gd name="T58" fmla="*/ 385027 w 164"/>
              <a:gd name="T59" fmla="*/ 482914 h 162"/>
              <a:gd name="T60" fmla="*/ 463395 w 164"/>
              <a:gd name="T61" fmla="*/ 403578 h 162"/>
              <a:gd name="T62" fmla="*/ 494061 w 164"/>
              <a:gd name="T63" fmla="*/ 293198 h 162"/>
              <a:gd name="T64" fmla="*/ 463395 w 164"/>
              <a:gd name="T65" fmla="*/ 182817 h 162"/>
              <a:gd name="T66" fmla="*/ 367990 w 164"/>
              <a:gd name="T67" fmla="*/ 448420 h 162"/>
              <a:gd name="T68" fmla="*/ 289622 w 164"/>
              <a:gd name="T69" fmla="*/ 493262 h 162"/>
              <a:gd name="T70" fmla="*/ 269178 w 164"/>
              <a:gd name="T71" fmla="*/ 482914 h 162"/>
              <a:gd name="T72" fmla="*/ 194217 w 164"/>
              <a:gd name="T73" fmla="*/ 462217 h 162"/>
              <a:gd name="T74" fmla="*/ 173773 w 164"/>
              <a:gd name="T75" fmla="*/ 462217 h 162"/>
              <a:gd name="T76" fmla="*/ 126071 w 164"/>
              <a:gd name="T77" fmla="*/ 382881 h 162"/>
              <a:gd name="T78" fmla="*/ 81776 w 164"/>
              <a:gd name="T79" fmla="*/ 303546 h 162"/>
              <a:gd name="T80" fmla="*/ 91998 w 164"/>
              <a:gd name="T81" fmla="*/ 282849 h 162"/>
              <a:gd name="T82" fmla="*/ 112441 w 164"/>
              <a:gd name="T83" fmla="*/ 206963 h 162"/>
              <a:gd name="T84" fmla="*/ 122663 w 164"/>
              <a:gd name="T85" fmla="*/ 189716 h 162"/>
              <a:gd name="T86" fmla="*/ 177180 w 164"/>
              <a:gd name="T87" fmla="*/ 134526 h 162"/>
              <a:gd name="T88" fmla="*/ 194217 w 164"/>
              <a:gd name="T89" fmla="*/ 124178 h 162"/>
              <a:gd name="T90" fmla="*/ 269178 w 164"/>
              <a:gd name="T91" fmla="*/ 103481 h 162"/>
              <a:gd name="T92" fmla="*/ 289622 w 164"/>
              <a:gd name="T93" fmla="*/ 93133 h 162"/>
              <a:gd name="T94" fmla="*/ 367990 w 164"/>
              <a:gd name="T95" fmla="*/ 137975 h 162"/>
              <a:gd name="T96" fmla="*/ 385027 w 164"/>
              <a:gd name="T97" fmla="*/ 124178 h 162"/>
              <a:gd name="T98" fmla="*/ 432729 w 164"/>
              <a:gd name="T99" fmla="*/ 203514 h 162"/>
              <a:gd name="T100" fmla="*/ 453173 w 164"/>
              <a:gd name="T101" fmla="*/ 203514 h 162"/>
              <a:gd name="T102" fmla="*/ 456580 w 164"/>
              <a:gd name="T103" fmla="*/ 293198 h 162"/>
              <a:gd name="T104" fmla="*/ 453173 w 164"/>
              <a:gd name="T105" fmla="*/ 382881 h 162"/>
              <a:gd name="T106" fmla="*/ 436137 w 164"/>
              <a:gd name="T107" fmla="*/ 396679 h 16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4" h="162">
                <a:moveTo>
                  <a:pt x="112" y="82"/>
                </a:moveTo>
                <a:cubicBezTo>
                  <a:pt x="92" y="82"/>
                  <a:pt x="92" y="82"/>
                  <a:pt x="92" y="82"/>
                </a:cubicBezTo>
                <a:cubicBezTo>
                  <a:pt x="91" y="78"/>
                  <a:pt x="88" y="75"/>
                  <a:pt x="85" y="74"/>
                </a:cubicBezTo>
                <a:cubicBezTo>
                  <a:pt x="85" y="46"/>
                  <a:pt x="85" y="46"/>
                  <a:pt x="85" y="46"/>
                </a:cubicBezTo>
                <a:cubicBezTo>
                  <a:pt x="85" y="45"/>
                  <a:pt x="83" y="44"/>
                  <a:pt x="82" y="44"/>
                </a:cubicBezTo>
                <a:cubicBezTo>
                  <a:pt x="80" y="44"/>
                  <a:pt x="79" y="45"/>
                  <a:pt x="79" y="46"/>
                </a:cubicBezTo>
                <a:cubicBezTo>
                  <a:pt x="79" y="74"/>
                  <a:pt x="79" y="74"/>
                  <a:pt x="79" y="74"/>
                </a:cubicBezTo>
                <a:cubicBezTo>
                  <a:pt x="74" y="76"/>
                  <a:pt x="71" y="80"/>
                  <a:pt x="71" y="85"/>
                </a:cubicBezTo>
                <a:cubicBezTo>
                  <a:pt x="71" y="91"/>
                  <a:pt x="76" y="96"/>
                  <a:pt x="82" y="96"/>
                </a:cubicBezTo>
                <a:cubicBezTo>
                  <a:pt x="87" y="96"/>
                  <a:pt x="91" y="92"/>
                  <a:pt x="92" y="88"/>
                </a:cubicBezTo>
                <a:cubicBezTo>
                  <a:pt x="112" y="88"/>
                  <a:pt x="112" y="88"/>
                  <a:pt x="112" y="88"/>
                </a:cubicBezTo>
                <a:cubicBezTo>
                  <a:pt x="114" y="88"/>
                  <a:pt x="115" y="86"/>
                  <a:pt x="115" y="85"/>
                </a:cubicBezTo>
                <a:cubicBezTo>
                  <a:pt x="115" y="83"/>
                  <a:pt x="114" y="82"/>
                  <a:pt x="112" y="82"/>
                </a:cubicBezTo>
                <a:close/>
                <a:moveTo>
                  <a:pt x="82" y="90"/>
                </a:moveTo>
                <a:cubicBezTo>
                  <a:pt x="79" y="90"/>
                  <a:pt x="76" y="88"/>
                  <a:pt x="76" y="85"/>
                </a:cubicBezTo>
                <a:cubicBezTo>
                  <a:pt x="76" y="82"/>
                  <a:pt x="79" y="79"/>
                  <a:pt x="82" y="79"/>
                </a:cubicBezTo>
                <a:cubicBezTo>
                  <a:pt x="85" y="79"/>
                  <a:pt x="87" y="82"/>
                  <a:pt x="87" y="85"/>
                </a:cubicBezTo>
                <a:cubicBezTo>
                  <a:pt x="87" y="88"/>
                  <a:pt x="85" y="90"/>
                  <a:pt x="82" y="90"/>
                </a:cubicBezTo>
                <a:close/>
                <a:moveTo>
                  <a:pt x="140" y="29"/>
                </a:moveTo>
                <a:cubicBezTo>
                  <a:pt x="151" y="40"/>
                  <a:pt x="151" y="40"/>
                  <a:pt x="151" y="40"/>
                </a:cubicBezTo>
                <a:cubicBezTo>
                  <a:pt x="152" y="41"/>
                  <a:pt x="152" y="41"/>
                  <a:pt x="153" y="41"/>
                </a:cubicBezTo>
                <a:cubicBezTo>
                  <a:pt x="154" y="41"/>
                  <a:pt x="155" y="41"/>
                  <a:pt x="155" y="40"/>
                </a:cubicBezTo>
                <a:cubicBezTo>
                  <a:pt x="164" y="31"/>
                  <a:pt x="164" y="17"/>
                  <a:pt x="155" y="9"/>
                </a:cubicBezTo>
                <a:cubicBezTo>
                  <a:pt x="146" y="0"/>
                  <a:pt x="132" y="0"/>
                  <a:pt x="123" y="9"/>
                </a:cubicBezTo>
                <a:cubicBezTo>
                  <a:pt x="123" y="9"/>
                  <a:pt x="123" y="10"/>
                  <a:pt x="123" y="10"/>
                </a:cubicBezTo>
                <a:cubicBezTo>
                  <a:pt x="123" y="11"/>
                  <a:pt x="123" y="12"/>
                  <a:pt x="123" y="12"/>
                </a:cubicBezTo>
                <a:cubicBezTo>
                  <a:pt x="136" y="25"/>
                  <a:pt x="136" y="25"/>
                  <a:pt x="136" y="25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18" y="18"/>
                  <a:pt x="101" y="11"/>
                  <a:pt x="82" y="11"/>
                </a:cubicBezTo>
                <a:cubicBezTo>
                  <a:pt x="63" y="11"/>
                  <a:pt x="45" y="18"/>
                  <a:pt x="32" y="30"/>
                </a:cubicBezTo>
                <a:cubicBezTo>
                  <a:pt x="28" y="25"/>
                  <a:pt x="28" y="25"/>
                  <a:pt x="28" y="25"/>
                </a:cubicBezTo>
                <a:cubicBezTo>
                  <a:pt x="40" y="12"/>
                  <a:pt x="40" y="12"/>
                  <a:pt x="40" y="12"/>
                </a:cubicBezTo>
                <a:cubicBezTo>
                  <a:pt x="41" y="12"/>
                  <a:pt x="41" y="11"/>
                  <a:pt x="41" y="10"/>
                </a:cubicBezTo>
                <a:cubicBezTo>
                  <a:pt x="41" y="10"/>
                  <a:pt x="41" y="9"/>
                  <a:pt x="40" y="9"/>
                </a:cubicBezTo>
                <a:cubicBezTo>
                  <a:pt x="31" y="0"/>
                  <a:pt x="17" y="0"/>
                  <a:pt x="9" y="9"/>
                </a:cubicBezTo>
                <a:cubicBezTo>
                  <a:pt x="0" y="17"/>
                  <a:pt x="0" y="31"/>
                  <a:pt x="9" y="40"/>
                </a:cubicBezTo>
                <a:cubicBezTo>
                  <a:pt x="9" y="41"/>
                  <a:pt x="10" y="41"/>
                  <a:pt x="10" y="41"/>
                </a:cubicBezTo>
                <a:cubicBezTo>
                  <a:pt x="11" y="41"/>
                  <a:pt x="12" y="41"/>
                  <a:pt x="12" y="40"/>
                </a:cubicBezTo>
                <a:cubicBezTo>
                  <a:pt x="24" y="29"/>
                  <a:pt x="24" y="29"/>
                  <a:pt x="24" y="29"/>
                </a:cubicBezTo>
                <a:cubicBezTo>
                  <a:pt x="28" y="33"/>
                  <a:pt x="28" y="33"/>
                  <a:pt x="28" y="33"/>
                </a:cubicBezTo>
                <a:cubicBezTo>
                  <a:pt x="15" y="47"/>
                  <a:pt x="7" y="65"/>
                  <a:pt x="7" y="85"/>
                </a:cubicBezTo>
                <a:cubicBezTo>
                  <a:pt x="7" y="112"/>
                  <a:pt x="22" y="136"/>
                  <a:pt x="44" y="149"/>
                </a:cubicBezTo>
                <a:cubicBezTo>
                  <a:pt x="36" y="157"/>
                  <a:pt x="36" y="157"/>
                  <a:pt x="36" y="157"/>
                </a:cubicBezTo>
                <a:cubicBezTo>
                  <a:pt x="35" y="158"/>
                  <a:pt x="35" y="160"/>
                  <a:pt x="36" y="161"/>
                </a:cubicBezTo>
                <a:cubicBezTo>
                  <a:pt x="36" y="162"/>
                  <a:pt x="37" y="162"/>
                  <a:pt x="38" y="162"/>
                </a:cubicBezTo>
                <a:cubicBezTo>
                  <a:pt x="38" y="162"/>
                  <a:pt x="39" y="162"/>
                  <a:pt x="40" y="161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9" y="157"/>
                  <a:pt x="70" y="159"/>
                  <a:pt x="82" y="159"/>
                </a:cubicBezTo>
                <a:cubicBezTo>
                  <a:pt x="93" y="159"/>
                  <a:pt x="105" y="157"/>
                  <a:pt x="114" y="152"/>
                </a:cubicBezTo>
                <a:cubicBezTo>
                  <a:pt x="124" y="161"/>
                  <a:pt x="124" y="161"/>
                  <a:pt x="124" y="161"/>
                </a:cubicBezTo>
                <a:cubicBezTo>
                  <a:pt x="124" y="162"/>
                  <a:pt x="125" y="162"/>
                  <a:pt x="126" y="162"/>
                </a:cubicBezTo>
                <a:cubicBezTo>
                  <a:pt x="127" y="162"/>
                  <a:pt x="127" y="162"/>
                  <a:pt x="128" y="161"/>
                </a:cubicBezTo>
                <a:cubicBezTo>
                  <a:pt x="129" y="160"/>
                  <a:pt x="129" y="158"/>
                  <a:pt x="128" y="157"/>
                </a:cubicBezTo>
                <a:cubicBezTo>
                  <a:pt x="119" y="149"/>
                  <a:pt x="119" y="149"/>
                  <a:pt x="119" y="149"/>
                </a:cubicBezTo>
                <a:cubicBezTo>
                  <a:pt x="141" y="136"/>
                  <a:pt x="156" y="112"/>
                  <a:pt x="156" y="85"/>
                </a:cubicBezTo>
                <a:cubicBezTo>
                  <a:pt x="156" y="65"/>
                  <a:pt x="148" y="47"/>
                  <a:pt x="135" y="33"/>
                </a:cubicBezTo>
                <a:lnTo>
                  <a:pt x="140" y="29"/>
                </a:lnTo>
                <a:close/>
                <a:moveTo>
                  <a:pt x="151" y="12"/>
                </a:moveTo>
                <a:cubicBezTo>
                  <a:pt x="157" y="18"/>
                  <a:pt x="158" y="28"/>
                  <a:pt x="153" y="34"/>
                </a:cubicBezTo>
                <a:cubicBezTo>
                  <a:pt x="129" y="11"/>
                  <a:pt x="129" y="11"/>
                  <a:pt x="129" y="11"/>
                </a:cubicBezTo>
                <a:cubicBezTo>
                  <a:pt x="136" y="6"/>
                  <a:pt x="145" y="7"/>
                  <a:pt x="151" y="12"/>
                </a:cubicBezTo>
                <a:close/>
                <a:moveTo>
                  <a:pt x="11" y="34"/>
                </a:moveTo>
                <a:cubicBezTo>
                  <a:pt x="6" y="28"/>
                  <a:pt x="7" y="18"/>
                  <a:pt x="12" y="12"/>
                </a:cubicBezTo>
                <a:cubicBezTo>
                  <a:pt x="18" y="7"/>
                  <a:pt x="28" y="6"/>
                  <a:pt x="34" y="11"/>
                </a:cubicBezTo>
                <a:lnTo>
                  <a:pt x="11" y="34"/>
                </a:lnTo>
                <a:close/>
                <a:moveTo>
                  <a:pt x="82" y="154"/>
                </a:moveTo>
                <a:cubicBezTo>
                  <a:pt x="44" y="154"/>
                  <a:pt x="13" y="123"/>
                  <a:pt x="13" y="85"/>
                </a:cubicBezTo>
                <a:cubicBezTo>
                  <a:pt x="13" y="47"/>
                  <a:pt x="44" y="16"/>
                  <a:pt x="82" y="16"/>
                </a:cubicBezTo>
                <a:cubicBezTo>
                  <a:pt x="120" y="16"/>
                  <a:pt x="151" y="47"/>
                  <a:pt x="151" y="85"/>
                </a:cubicBezTo>
                <a:cubicBezTo>
                  <a:pt x="151" y="123"/>
                  <a:pt x="120" y="154"/>
                  <a:pt x="82" y="154"/>
                </a:cubicBezTo>
                <a:close/>
                <a:moveTo>
                  <a:pt x="136" y="53"/>
                </a:moveTo>
                <a:cubicBezTo>
                  <a:pt x="131" y="44"/>
                  <a:pt x="123" y="36"/>
                  <a:pt x="114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4" y="25"/>
                  <a:pt x="93" y="22"/>
                  <a:pt x="82" y="22"/>
                </a:cubicBezTo>
                <a:cubicBezTo>
                  <a:pt x="70" y="22"/>
                  <a:pt x="60" y="25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50" y="30"/>
                  <a:pt x="50" y="30"/>
                  <a:pt x="50" y="30"/>
                </a:cubicBezTo>
                <a:cubicBezTo>
                  <a:pt x="41" y="36"/>
                  <a:pt x="33" y="44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7" y="53"/>
                  <a:pt x="27" y="53"/>
                  <a:pt x="27" y="53"/>
                </a:cubicBezTo>
                <a:cubicBezTo>
                  <a:pt x="22" y="63"/>
                  <a:pt x="19" y="74"/>
                  <a:pt x="19" y="85"/>
                </a:cubicBezTo>
                <a:cubicBezTo>
                  <a:pt x="19" y="96"/>
                  <a:pt x="22" y="107"/>
                  <a:pt x="27" y="116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27" y="117"/>
                  <a:pt x="27" y="117"/>
                  <a:pt x="27" y="117"/>
                </a:cubicBezTo>
                <a:cubicBezTo>
                  <a:pt x="33" y="126"/>
                  <a:pt x="41" y="134"/>
                  <a:pt x="50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50" y="140"/>
                  <a:pt x="50" y="140"/>
                  <a:pt x="50" y="140"/>
                </a:cubicBezTo>
                <a:cubicBezTo>
                  <a:pt x="60" y="145"/>
                  <a:pt x="70" y="148"/>
                  <a:pt x="82" y="148"/>
                </a:cubicBezTo>
                <a:cubicBezTo>
                  <a:pt x="93" y="148"/>
                  <a:pt x="104" y="145"/>
                  <a:pt x="113" y="140"/>
                </a:cubicBezTo>
                <a:cubicBezTo>
                  <a:pt x="113" y="140"/>
                  <a:pt x="113" y="140"/>
                  <a:pt x="113" y="140"/>
                </a:cubicBezTo>
                <a:cubicBezTo>
                  <a:pt x="113" y="140"/>
                  <a:pt x="113" y="140"/>
                  <a:pt x="114" y="140"/>
                </a:cubicBezTo>
                <a:cubicBezTo>
                  <a:pt x="123" y="134"/>
                  <a:pt x="131" y="126"/>
                  <a:pt x="136" y="117"/>
                </a:cubicBezTo>
                <a:cubicBezTo>
                  <a:pt x="136" y="117"/>
                  <a:pt x="137" y="117"/>
                  <a:pt x="137" y="117"/>
                </a:cubicBezTo>
                <a:cubicBezTo>
                  <a:pt x="137" y="117"/>
                  <a:pt x="137" y="117"/>
                  <a:pt x="137" y="116"/>
                </a:cubicBezTo>
                <a:cubicBezTo>
                  <a:pt x="142" y="107"/>
                  <a:pt x="145" y="96"/>
                  <a:pt x="145" y="85"/>
                </a:cubicBezTo>
                <a:cubicBezTo>
                  <a:pt x="145" y="74"/>
                  <a:pt x="142" y="63"/>
                  <a:pt x="137" y="53"/>
                </a:cubicBezTo>
                <a:cubicBezTo>
                  <a:pt x="137" y="53"/>
                  <a:pt x="137" y="53"/>
                  <a:pt x="137" y="53"/>
                </a:cubicBezTo>
                <a:cubicBezTo>
                  <a:pt x="137" y="53"/>
                  <a:pt x="137" y="53"/>
                  <a:pt x="136" y="53"/>
                </a:cubicBezTo>
                <a:close/>
                <a:moveTo>
                  <a:pt x="113" y="134"/>
                </a:moveTo>
                <a:cubicBezTo>
                  <a:pt x="112" y="131"/>
                  <a:pt x="112" y="131"/>
                  <a:pt x="112" y="131"/>
                </a:cubicBezTo>
                <a:cubicBezTo>
                  <a:pt x="111" y="130"/>
                  <a:pt x="109" y="129"/>
                  <a:pt x="108" y="130"/>
                </a:cubicBezTo>
                <a:cubicBezTo>
                  <a:pt x="107" y="131"/>
                  <a:pt x="106" y="133"/>
                  <a:pt x="107" y="134"/>
                </a:cubicBezTo>
                <a:cubicBezTo>
                  <a:pt x="108" y="136"/>
                  <a:pt x="108" y="136"/>
                  <a:pt x="108" y="136"/>
                </a:cubicBezTo>
                <a:cubicBezTo>
                  <a:pt x="101" y="140"/>
                  <a:pt x="93" y="142"/>
                  <a:pt x="85" y="143"/>
                </a:cubicBezTo>
                <a:cubicBezTo>
                  <a:pt x="85" y="140"/>
                  <a:pt x="85" y="140"/>
                  <a:pt x="85" y="140"/>
                </a:cubicBezTo>
                <a:cubicBezTo>
                  <a:pt x="85" y="138"/>
                  <a:pt x="83" y="137"/>
                  <a:pt x="82" y="137"/>
                </a:cubicBezTo>
                <a:cubicBezTo>
                  <a:pt x="80" y="137"/>
                  <a:pt x="79" y="138"/>
                  <a:pt x="79" y="140"/>
                </a:cubicBezTo>
                <a:cubicBezTo>
                  <a:pt x="79" y="143"/>
                  <a:pt x="79" y="143"/>
                  <a:pt x="79" y="143"/>
                </a:cubicBezTo>
                <a:cubicBezTo>
                  <a:pt x="71" y="142"/>
                  <a:pt x="62" y="140"/>
                  <a:pt x="55" y="136"/>
                </a:cubicBezTo>
                <a:cubicBezTo>
                  <a:pt x="57" y="134"/>
                  <a:pt x="57" y="134"/>
                  <a:pt x="57" y="134"/>
                </a:cubicBezTo>
                <a:cubicBezTo>
                  <a:pt x="57" y="133"/>
                  <a:pt x="57" y="131"/>
                  <a:pt x="56" y="130"/>
                </a:cubicBezTo>
                <a:cubicBezTo>
                  <a:pt x="54" y="129"/>
                  <a:pt x="53" y="130"/>
                  <a:pt x="52" y="131"/>
                </a:cubicBezTo>
                <a:cubicBezTo>
                  <a:pt x="51" y="134"/>
                  <a:pt x="51" y="134"/>
                  <a:pt x="51" y="134"/>
                </a:cubicBezTo>
                <a:cubicBezTo>
                  <a:pt x="44" y="129"/>
                  <a:pt x="38" y="123"/>
                  <a:pt x="33" y="116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7" y="114"/>
                  <a:pt x="37" y="112"/>
                  <a:pt x="37" y="111"/>
                </a:cubicBezTo>
                <a:cubicBezTo>
                  <a:pt x="36" y="110"/>
                  <a:pt x="34" y="109"/>
                  <a:pt x="33" y="110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7" y="104"/>
                  <a:pt x="25" y="96"/>
                  <a:pt x="24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8" y="88"/>
                  <a:pt x="30" y="86"/>
                  <a:pt x="30" y="85"/>
                </a:cubicBezTo>
                <a:cubicBezTo>
                  <a:pt x="30" y="83"/>
                  <a:pt x="28" y="82"/>
                  <a:pt x="27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5" y="74"/>
                  <a:pt x="27" y="66"/>
                  <a:pt x="30" y="59"/>
                </a:cubicBezTo>
                <a:cubicBezTo>
                  <a:pt x="33" y="60"/>
                  <a:pt x="33" y="60"/>
                  <a:pt x="33" y="60"/>
                </a:cubicBezTo>
                <a:cubicBezTo>
                  <a:pt x="33" y="60"/>
                  <a:pt x="34" y="60"/>
                  <a:pt x="34" y="60"/>
                </a:cubicBezTo>
                <a:cubicBezTo>
                  <a:pt x="35" y="60"/>
                  <a:pt x="36" y="60"/>
                  <a:pt x="37" y="59"/>
                </a:cubicBezTo>
                <a:cubicBezTo>
                  <a:pt x="37" y="58"/>
                  <a:pt x="37" y="56"/>
                  <a:pt x="36" y="55"/>
                </a:cubicBezTo>
                <a:cubicBezTo>
                  <a:pt x="33" y="54"/>
                  <a:pt x="33" y="54"/>
                  <a:pt x="33" y="54"/>
                </a:cubicBezTo>
                <a:cubicBezTo>
                  <a:pt x="38" y="47"/>
                  <a:pt x="44" y="41"/>
                  <a:pt x="51" y="36"/>
                </a:cubicBezTo>
                <a:cubicBezTo>
                  <a:pt x="52" y="39"/>
                  <a:pt x="52" y="39"/>
                  <a:pt x="52" y="39"/>
                </a:cubicBezTo>
                <a:cubicBezTo>
                  <a:pt x="52" y="40"/>
                  <a:pt x="53" y="40"/>
                  <a:pt x="54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7" y="37"/>
                  <a:pt x="57" y="36"/>
                </a:cubicBezTo>
                <a:cubicBezTo>
                  <a:pt x="55" y="34"/>
                  <a:pt x="55" y="34"/>
                  <a:pt x="55" y="34"/>
                </a:cubicBezTo>
                <a:cubicBezTo>
                  <a:pt x="62" y="30"/>
                  <a:pt x="71" y="28"/>
                  <a:pt x="79" y="27"/>
                </a:cubicBezTo>
                <a:cubicBezTo>
                  <a:pt x="79" y="30"/>
                  <a:pt x="79" y="30"/>
                  <a:pt x="79" y="30"/>
                </a:cubicBezTo>
                <a:cubicBezTo>
                  <a:pt x="79" y="31"/>
                  <a:pt x="80" y="33"/>
                  <a:pt x="82" y="33"/>
                </a:cubicBezTo>
                <a:cubicBezTo>
                  <a:pt x="83" y="33"/>
                  <a:pt x="85" y="31"/>
                  <a:pt x="85" y="30"/>
                </a:cubicBezTo>
                <a:cubicBezTo>
                  <a:pt x="85" y="27"/>
                  <a:pt x="85" y="27"/>
                  <a:pt x="85" y="27"/>
                </a:cubicBezTo>
                <a:cubicBezTo>
                  <a:pt x="93" y="28"/>
                  <a:pt x="101" y="30"/>
                  <a:pt x="108" y="34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6" y="37"/>
                  <a:pt x="107" y="39"/>
                  <a:pt x="108" y="40"/>
                </a:cubicBezTo>
                <a:cubicBezTo>
                  <a:pt x="108" y="40"/>
                  <a:pt x="109" y="40"/>
                  <a:pt x="109" y="40"/>
                </a:cubicBezTo>
                <a:cubicBezTo>
                  <a:pt x="110" y="40"/>
                  <a:pt x="111" y="40"/>
                  <a:pt x="112" y="39"/>
                </a:cubicBezTo>
                <a:cubicBezTo>
                  <a:pt x="113" y="36"/>
                  <a:pt x="113" y="36"/>
                  <a:pt x="113" y="36"/>
                </a:cubicBezTo>
                <a:cubicBezTo>
                  <a:pt x="120" y="41"/>
                  <a:pt x="126" y="47"/>
                  <a:pt x="130" y="54"/>
                </a:cubicBezTo>
                <a:cubicBezTo>
                  <a:pt x="128" y="55"/>
                  <a:pt x="128" y="55"/>
                  <a:pt x="128" y="55"/>
                </a:cubicBezTo>
                <a:cubicBezTo>
                  <a:pt x="127" y="56"/>
                  <a:pt x="126" y="58"/>
                  <a:pt x="127" y="59"/>
                </a:cubicBezTo>
                <a:cubicBezTo>
                  <a:pt x="128" y="60"/>
                  <a:pt x="128" y="60"/>
                  <a:pt x="129" y="60"/>
                </a:cubicBezTo>
                <a:cubicBezTo>
                  <a:pt x="130" y="60"/>
                  <a:pt x="130" y="60"/>
                  <a:pt x="131" y="60"/>
                </a:cubicBezTo>
                <a:cubicBezTo>
                  <a:pt x="133" y="59"/>
                  <a:pt x="133" y="59"/>
                  <a:pt x="133" y="59"/>
                </a:cubicBezTo>
                <a:cubicBezTo>
                  <a:pt x="137" y="66"/>
                  <a:pt x="139" y="74"/>
                  <a:pt x="139" y="82"/>
                </a:cubicBezTo>
                <a:cubicBezTo>
                  <a:pt x="137" y="82"/>
                  <a:pt x="137" y="82"/>
                  <a:pt x="137" y="82"/>
                </a:cubicBezTo>
                <a:cubicBezTo>
                  <a:pt x="135" y="82"/>
                  <a:pt x="134" y="83"/>
                  <a:pt x="134" y="85"/>
                </a:cubicBezTo>
                <a:cubicBezTo>
                  <a:pt x="134" y="86"/>
                  <a:pt x="135" y="88"/>
                  <a:pt x="137" y="88"/>
                </a:cubicBezTo>
                <a:cubicBezTo>
                  <a:pt x="139" y="88"/>
                  <a:pt x="139" y="88"/>
                  <a:pt x="139" y="88"/>
                </a:cubicBezTo>
                <a:cubicBezTo>
                  <a:pt x="139" y="96"/>
                  <a:pt x="137" y="104"/>
                  <a:pt x="133" y="111"/>
                </a:cubicBezTo>
                <a:cubicBezTo>
                  <a:pt x="131" y="110"/>
                  <a:pt x="131" y="110"/>
                  <a:pt x="131" y="110"/>
                </a:cubicBezTo>
                <a:cubicBezTo>
                  <a:pt x="129" y="109"/>
                  <a:pt x="128" y="110"/>
                  <a:pt x="127" y="111"/>
                </a:cubicBezTo>
                <a:cubicBezTo>
                  <a:pt x="126" y="112"/>
                  <a:pt x="127" y="114"/>
                  <a:pt x="128" y="115"/>
                </a:cubicBezTo>
                <a:cubicBezTo>
                  <a:pt x="130" y="116"/>
                  <a:pt x="130" y="116"/>
                  <a:pt x="130" y="116"/>
                </a:cubicBezTo>
                <a:cubicBezTo>
                  <a:pt x="126" y="123"/>
                  <a:pt x="120" y="129"/>
                  <a:pt x="113" y="1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2" name="Freeform 2101"/>
          <p:cNvSpPr>
            <a:spLocks noEditPoints="1"/>
          </p:cNvSpPr>
          <p:nvPr userDrawn="1"/>
        </p:nvSpPr>
        <p:spPr bwMode="auto">
          <a:xfrm>
            <a:off x="1374774" y="4828382"/>
            <a:ext cx="525462" cy="550862"/>
          </a:xfrm>
          <a:custGeom>
            <a:avLst/>
            <a:gdLst>
              <a:gd name="T0" fmla="*/ 525463 w 154"/>
              <a:gd name="T1" fmla="*/ 75744 h 160"/>
              <a:gd name="T2" fmla="*/ 262732 w 154"/>
              <a:gd name="T3" fmla="*/ 0 h 160"/>
              <a:gd name="T4" fmla="*/ 0 w 154"/>
              <a:gd name="T5" fmla="*/ 75744 h 160"/>
              <a:gd name="T6" fmla="*/ 20473 w 154"/>
              <a:gd name="T7" fmla="*/ 103287 h 160"/>
              <a:gd name="T8" fmla="*/ 197902 w 154"/>
              <a:gd name="T9" fmla="*/ 351175 h 160"/>
              <a:gd name="T10" fmla="*/ 197902 w 154"/>
              <a:gd name="T11" fmla="*/ 537091 h 160"/>
              <a:gd name="T12" fmla="*/ 204726 w 154"/>
              <a:gd name="T13" fmla="*/ 547420 h 160"/>
              <a:gd name="T14" fmla="*/ 211550 w 154"/>
              <a:gd name="T15" fmla="*/ 550863 h 160"/>
              <a:gd name="T16" fmla="*/ 324149 w 154"/>
              <a:gd name="T17" fmla="*/ 437248 h 160"/>
              <a:gd name="T18" fmla="*/ 324149 w 154"/>
              <a:gd name="T19" fmla="*/ 351175 h 160"/>
              <a:gd name="T20" fmla="*/ 504990 w 154"/>
              <a:gd name="T21" fmla="*/ 103287 h 160"/>
              <a:gd name="T22" fmla="*/ 504990 w 154"/>
              <a:gd name="T23" fmla="*/ 103287 h 160"/>
              <a:gd name="T24" fmla="*/ 525463 w 154"/>
              <a:gd name="T25" fmla="*/ 75744 h 160"/>
              <a:gd name="T26" fmla="*/ 262732 w 154"/>
              <a:gd name="T27" fmla="*/ 20657 h 160"/>
              <a:gd name="T28" fmla="*/ 501578 w 154"/>
              <a:gd name="T29" fmla="*/ 75744 h 160"/>
              <a:gd name="T30" fmla="*/ 491342 w 154"/>
              <a:gd name="T31" fmla="*/ 89515 h 160"/>
              <a:gd name="T32" fmla="*/ 491342 w 154"/>
              <a:gd name="T33" fmla="*/ 89515 h 160"/>
              <a:gd name="T34" fmla="*/ 491342 w 154"/>
              <a:gd name="T35" fmla="*/ 89515 h 160"/>
              <a:gd name="T36" fmla="*/ 262732 w 154"/>
              <a:gd name="T37" fmla="*/ 127387 h 160"/>
              <a:gd name="T38" fmla="*/ 34121 w 154"/>
              <a:gd name="T39" fmla="*/ 89515 h 160"/>
              <a:gd name="T40" fmla="*/ 34121 w 154"/>
              <a:gd name="T41" fmla="*/ 89515 h 160"/>
              <a:gd name="T42" fmla="*/ 27297 w 154"/>
              <a:gd name="T43" fmla="*/ 86072 h 160"/>
              <a:gd name="T44" fmla="*/ 20473 w 154"/>
              <a:gd name="T45" fmla="*/ 75744 h 160"/>
              <a:gd name="T46" fmla="*/ 262732 w 154"/>
              <a:gd name="T47" fmla="*/ 20657 h 160"/>
              <a:gd name="T48" fmla="*/ 303677 w 154"/>
              <a:gd name="T49" fmla="*/ 430362 h 160"/>
              <a:gd name="T50" fmla="*/ 221786 w 154"/>
              <a:gd name="T51" fmla="*/ 512991 h 160"/>
              <a:gd name="T52" fmla="*/ 221786 w 154"/>
              <a:gd name="T53" fmla="*/ 358061 h 160"/>
              <a:gd name="T54" fmla="*/ 303677 w 154"/>
              <a:gd name="T55" fmla="*/ 358061 h 160"/>
              <a:gd name="T56" fmla="*/ 303677 w 154"/>
              <a:gd name="T57" fmla="*/ 430362 h 160"/>
              <a:gd name="T58" fmla="*/ 310501 w 154"/>
              <a:gd name="T59" fmla="*/ 337404 h 160"/>
              <a:gd name="T60" fmla="*/ 214962 w 154"/>
              <a:gd name="T61" fmla="*/ 337404 h 160"/>
              <a:gd name="T62" fmla="*/ 58006 w 154"/>
              <a:gd name="T63" fmla="*/ 123944 h 160"/>
              <a:gd name="T64" fmla="*/ 262732 w 154"/>
              <a:gd name="T65" fmla="*/ 148044 h 160"/>
              <a:gd name="T66" fmla="*/ 464045 w 154"/>
              <a:gd name="T67" fmla="*/ 123944 h 160"/>
              <a:gd name="T68" fmla="*/ 310501 w 154"/>
              <a:gd name="T69" fmla="*/ 337404 h 16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54" h="160">
                <a:moveTo>
                  <a:pt x="154" y="22"/>
                </a:moveTo>
                <a:cubicBezTo>
                  <a:pt x="154" y="7"/>
                  <a:pt x="115" y="0"/>
                  <a:pt x="77" y="0"/>
                </a:cubicBezTo>
                <a:cubicBezTo>
                  <a:pt x="39" y="0"/>
                  <a:pt x="0" y="7"/>
                  <a:pt x="0" y="22"/>
                </a:cubicBezTo>
                <a:cubicBezTo>
                  <a:pt x="0" y="25"/>
                  <a:pt x="2" y="28"/>
                  <a:pt x="6" y="30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8" y="156"/>
                  <a:pt x="58" y="156"/>
                  <a:pt x="58" y="156"/>
                </a:cubicBezTo>
                <a:cubicBezTo>
                  <a:pt x="58" y="158"/>
                  <a:pt x="59" y="159"/>
                  <a:pt x="60" y="159"/>
                </a:cubicBezTo>
                <a:cubicBezTo>
                  <a:pt x="62" y="160"/>
                  <a:pt x="62" y="160"/>
                  <a:pt x="62" y="160"/>
                </a:cubicBezTo>
                <a:cubicBezTo>
                  <a:pt x="95" y="127"/>
                  <a:pt x="95" y="127"/>
                  <a:pt x="95" y="127"/>
                </a:cubicBezTo>
                <a:cubicBezTo>
                  <a:pt x="95" y="102"/>
                  <a:pt x="95" y="102"/>
                  <a:pt x="95" y="102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48" y="30"/>
                  <a:pt x="148" y="30"/>
                  <a:pt x="148" y="30"/>
                </a:cubicBezTo>
                <a:cubicBezTo>
                  <a:pt x="152" y="28"/>
                  <a:pt x="154" y="25"/>
                  <a:pt x="154" y="22"/>
                </a:cubicBezTo>
                <a:close/>
                <a:moveTo>
                  <a:pt x="77" y="6"/>
                </a:moveTo>
                <a:cubicBezTo>
                  <a:pt x="120" y="6"/>
                  <a:pt x="147" y="15"/>
                  <a:pt x="147" y="22"/>
                </a:cubicBezTo>
                <a:cubicBezTo>
                  <a:pt x="147" y="23"/>
                  <a:pt x="146" y="24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44" y="26"/>
                  <a:pt x="144" y="26"/>
                  <a:pt x="144" y="26"/>
                </a:cubicBezTo>
                <a:cubicBezTo>
                  <a:pt x="135" y="31"/>
                  <a:pt x="111" y="37"/>
                  <a:pt x="77" y="37"/>
                </a:cubicBezTo>
                <a:cubicBezTo>
                  <a:pt x="43" y="37"/>
                  <a:pt x="18" y="31"/>
                  <a:pt x="10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8" y="25"/>
                  <a:pt x="8" y="25"/>
                  <a:pt x="8" y="25"/>
                </a:cubicBezTo>
                <a:cubicBezTo>
                  <a:pt x="7" y="24"/>
                  <a:pt x="6" y="23"/>
                  <a:pt x="6" y="22"/>
                </a:cubicBezTo>
                <a:cubicBezTo>
                  <a:pt x="6" y="15"/>
                  <a:pt x="34" y="6"/>
                  <a:pt x="77" y="6"/>
                </a:cubicBezTo>
                <a:close/>
                <a:moveTo>
                  <a:pt x="89" y="125"/>
                </a:moveTo>
                <a:cubicBezTo>
                  <a:pt x="65" y="149"/>
                  <a:pt x="65" y="149"/>
                  <a:pt x="65" y="149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89" y="104"/>
                  <a:pt x="89" y="104"/>
                  <a:pt x="89" y="104"/>
                </a:cubicBezTo>
                <a:lnTo>
                  <a:pt x="89" y="125"/>
                </a:lnTo>
                <a:close/>
                <a:moveTo>
                  <a:pt x="91" y="98"/>
                </a:moveTo>
                <a:cubicBezTo>
                  <a:pt x="63" y="98"/>
                  <a:pt x="63" y="98"/>
                  <a:pt x="63" y="98"/>
                </a:cubicBezTo>
                <a:cubicBezTo>
                  <a:pt x="17" y="36"/>
                  <a:pt x="17" y="36"/>
                  <a:pt x="17" y="36"/>
                </a:cubicBezTo>
                <a:cubicBezTo>
                  <a:pt x="32" y="40"/>
                  <a:pt x="54" y="43"/>
                  <a:pt x="77" y="43"/>
                </a:cubicBezTo>
                <a:cubicBezTo>
                  <a:pt x="99" y="43"/>
                  <a:pt x="122" y="40"/>
                  <a:pt x="136" y="36"/>
                </a:cubicBezTo>
                <a:lnTo>
                  <a:pt x="91" y="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3" name="Freeform 2131"/>
          <p:cNvSpPr>
            <a:spLocks noEditPoints="1"/>
          </p:cNvSpPr>
          <p:nvPr userDrawn="1"/>
        </p:nvSpPr>
        <p:spPr bwMode="auto">
          <a:xfrm>
            <a:off x="3927474" y="3127518"/>
            <a:ext cx="546100" cy="533400"/>
          </a:xfrm>
          <a:custGeom>
            <a:avLst/>
            <a:gdLst>
              <a:gd name="T0" fmla="*/ 450850 w 344"/>
              <a:gd name="T1" fmla="*/ 209550 h 336"/>
              <a:gd name="T2" fmla="*/ 546100 w 344"/>
              <a:gd name="T3" fmla="*/ 155575 h 336"/>
              <a:gd name="T4" fmla="*/ 273050 w 344"/>
              <a:gd name="T5" fmla="*/ 0 h 336"/>
              <a:gd name="T6" fmla="*/ 0 w 344"/>
              <a:gd name="T7" fmla="*/ 155575 h 336"/>
              <a:gd name="T8" fmla="*/ 95250 w 344"/>
              <a:gd name="T9" fmla="*/ 209550 h 336"/>
              <a:gd name="T10" fmla="*/ 0 w 344"/>
              <a:gd name="T11" fmla="*/ 265113 h 336"/>
              <a:gd name="T12" fmla="*/ 95250 w 344"/>
              <a:gd name="T13" fmla="*/ 323850 h 336"/>
              <a:gd name="T14" fmla="*/ 0 w 344"/>
              <a:gd name="T15" fmla="*/ 374650 h 336"/>
              <a:gd name="T16" fmla="*/ 273050 w 344"/>
              <a:gd name="T17" fmla="*/ 533400 h 336"/>
              <a:gd name="T18" fmla="*/ 546100 w 344"/>
              <a:gd name="T19" fmla="*/ 374650 h 336"/>
              <a:gd name="T20" fmla="*/ 450850 w 344"/>
              <a:gd name="T21" fmla="*/ 323850 h 336"/>
              <a:gd name="T22" fmla="*/ 546100 w 344"/>
              <a:gd name="T23" fmla="*/ 265113 h 336"/>
              <a:gd name="T24" fmla="*/ 450850 w 344"/>
              <a:gd name="T25" fmla="*/ 209550 h 336"/>
              <a:gd name="T26" fmla="*/ 273050 w 344"/>
              <a:gd name="T27" fmla="*/ 23813 h 336"/>
              <a:gd name="T28" fmla="*/ 504825 w 344"/>
              <a:gd name="T29" fmla="*/ 155575 h 336"/>
              <a:gd name="T30" fmla="*/ 273050 w 344"/>
              <a:gd name="T31" fmla="*/ 288925 h 336"/>
              <a:gd name="T32" fmla="*/ 41275 w 344"/>
              <a:gd name="T33" fmla="*/ 155575 h 336"/>
              <a:gd name="T34" fmla="*/ 273050 w 344"/>
              <a:gd name="T35" fmla="*/ 23813 h 336"/>
              <a:gd name="T36" fmla="*/ 115888 w 344"/>
              <a:gd name="T37" fmla="*/ 223838 h 336"/>
              <a:gd name="T38" fmla="*/ 273050 w 344"/>
              <a:gd name="T39" fmla="*/ 312738 h 336"/>
              <a:gd name="T40" fmla="*/ 430213 w 344"/>
              <a:gd name="T41" fmla="*/ 223838 h 336"/>
              <a:gd name="T42" fmla="*/ 504825 w 344"/>
              <a:gd name="T43" fmla="*/ 265113 h 336"/>
              <a:gd name="T44" fmla="*/ 273050 w 344"/>
              <a:gd name="T45" fmla="*/ 400050 h 336"/>
              <a:gd name="T46" fmla="*/ 41275 w 344"/>
              <a:gd name="T47" fmla="*/ 265113 h 336"/>
              <a:gd name="T48" fmla="*/ 115888 w 344"/>
              <a:gd name="T49" fmla="*/ 223838 h 336"/>
              <a:gd name="T50" fmla="*/ 504825 w 344"/>
              <a:gd name="T51" fmla="*/ 379413 h 336"/>
              <a:gd name="T52" fmla="*/ 273050 w 344"/>
              <a:gd name="T53" fmla="*/ 509588 h 336"/>
              <a:gd name="T54" fmla="*/ 41275 w 344"/>
              <a:gd name="T55" fmla="*/ 379413 h 336"/>
              <a:gd name="T56" fmla="*/ 115888 w 344"/>
              <a:gd name="T57" fmla="*/ 333375 h 336"/>
              <a:gd name="T58" fmla="*/ 273050 w 344"/>
              <a:gd name="T59" fmla="*/ 423863 h 336"/>
              <a:gd name="T60" fmla="*/ 430213 w 344"/>
              <a:gd name="T61" fmla="*/ 333375 h 336"/>
              <a:gd name="T62" fmla="*/ 504825 w 344"/>
              <a:gd name="T63" fmla="*/ 379413 h 3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344" h="336">
                <a:moveTo>
                  <a:pt x="284" y="132"/>
                </a:moveTo>
                <a:lnTo>
                  <a:pt x="344" y="98"/>
                </a:lnTo>
                <a:lnTo>
                  <a:pt x="172" y="0"/>
                </a:lnTo>
                <a:lnTo>
                  <a:pt x="0" y="98"/>
                </a:lnTo>
                <a:lnTo>
                  <a:pt x="60" y="132"/>
                </a:lnTo>
                <a:lnTo>
                  <a:pt x="0" y="167"/>
                </a:lnTo>
                <a:lnTo>
                  <a:pt x="60" y="204"/>
                </a:lnTo>
                <a:lnTo>
                  <a:pt x="0" y="236"/>
                </a:lnTo>
                <a:lnTo>
                  <a:pt x="172" y="336"/>
                </a:lnTo>
                <a:lnTo>
                  <a:pt x="344" y="236"/>
                </a:lnTo>
                <a:lnTo>
                  <a:pt x="284" y="204"/>
                </a:lnTo>
                <a:lnTo>
                  <a:pt x="344" y="167"/>
                </a:lnTo>
                <a:lnTo>
                  <a:pt x="284" y="132"/>
                </a:lnTo>
                <a:close/>
                <a:moveTo>
                  <a:pt x="172" y="15"/>
                </a:moveTo>
                <a:lnTo>
                  <a:pt x="318" y="98"/>
                </a:lnTo>
                <a:lnTo>
                  <a:pt x="172" y="182"/>
                </a:lnTo>
                <a:lnTo>
                  <a:pt x="26" y="98"/>
                </a:lnTo>
                <a:lnTo>
                  <a:pt x="172" y="15"/>
                </a:lnTo>
                <a:close/>
                <a:moveTo>
                  <a:pt x="73" y="141"/>
                </a:moveTo>
                <a:lnTo>
                  <a:pt x="172" y="197"/>
                </a:lnTo>
                <a:lnTo>
                  <a:pt x="271" y="141"/>
                </a:lnTo>
                <a:lnTo>
                  <a:pt x="318" y="167"/>
                </a:lnTo>
                <a:lnTo>
                  <a:pt x="172" y="252"/>
                </a:lnTo>
                <a:lnTo>
                  <a:pt x="26" y="167"/>
                </a:lnTo>
                <a:lnTo>
                  <a:pt x="73" y="141"/>
                </a:lnTo>
                <a:close/>
                <a:moveTo>
                  <a:pt x="318" y="239"/>
                </a:moveTo>
                <a:lnTo>
                  <a:pt x="172" y="321"/>
                </a:lnTo>
                <a:lnTo>
                  <a:pt x="26" y="239"/>
                </a:lnTo>
                <a:lnTo>
                  <a:pt x="73" y="210"/>
                </a:lnTo>
                <a:lnTo>
                  <a:pt x="172" y="267"/>
                </a:lnTo>
                <a:lnTo>
                  <a:pt x="271" y="210"/>
                </a:lnTo>
                <a:lnTo>
                  <a:pt x="318" y="23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4" name="Freeform 2112"/>
          <p:cNvSpPr>
            <a:spLocks noEditPoints="1"/>
          </p:cNvSpPr>
          <p:nvPr userDrawn="1"/>
        </p:nvSpPr>
        <p:spPr bwMode="auto">
          <a:xfrm>
            <a:off x="8910294" y="4839186"/>
            <a:ext cx="386896" cy="469414"/>
          </a:xfrm>
          <a:custGeom>
            <a:avLst/>
            <a:gdLst>
              <a:gd name="T0" fmla="*/ 419888 w 133"/>
              <a:gd name="T1" fmla="*/ 533649 h 160"/>
              <a:gd name="T2" fmla="*/ 372096 w 133"/>
              <a:gd name="T3" fmla="*/ 495777 h 160"/>
              <a:gd name="T4" fmla="*/ 341372 w 133"/>
              <a:gd name="T5" fmla="*/ 340846 h 160"/>
              <a:gd name="T6" fmla="*/ 341372 w 133"/>
              <a:gd name="T7" fmla="*/ 210017 h 160"/>
              <a:gd name="T8" fmla="*/ 372096 w 133"/>
              <a:gd name="T9" fmla="*/ 55086 h 160"/>
              <a:gd name="T10" fmla="*/ 419888 w 133"/>
              <a:gd name="T11" fmla="*/ 17214 h 160"/>
              <a:gd name="T12" fmla="*/ 454025 w 133"/>
              <a:gd name="T13" fmla="*/ 10329 h 160"/>
              <a:gd name="T14" fmla="*/ 419888 w 133"/>
              <a:gd name="T15" fmla="*/ 0 h 160"/>
              <a:gd name="T16" fmla="*/ 44378 w 133"/>
              <a:gd name="T17" fmla="*/ 0 h 160"/>
              <a:gd name="T18" fmla="*/ 10241 w 133"/>
              <a:gd name="T19" fmla="*/ 0 h 160"/>
              <a:gd name="T20" fmla="*/ 10241 w 133"/>
              <a:gd name="T21" fmla="*/ 17214 h 160"/>
              <a:gd name="T22" fmla="*/ 37551 w 133"/>
              <a:gd name="T23" fmla="*/ 55086 h 160"/>
              <a:gd name="T24" fmla="*/ 81929 w 133"/>
              <a:gd name="T25" fmla="*/ 148044 h 160"/>
              <a:gd name="T26" fmla="*/ 211651 w 133"/>
              <a:gd name="T27" fmla="*/ 275432 h 160"/>
              <a:gd name="T28" fmla="*/ 81929 w 133"/>
              <a:gd name="T29" fmla="*/ 402819 h 160"/>
              <a:gd name="T30" fmla="*/ 37551 w 133"/>
              <a:gd name="T31" fmla="*/ 495777 h 160"/>
              <a:gd name="T32" fmla="*/ 10241 w 133"/>
              <a:gd name="T33" fmla="*/ 533649 h 160"/>
              <a:gd name="T34" fmla="*/ 10241 w 133"/>
              <a:gd name="T35" fmla="*/ 550863 h 160"/>
              <a:gd name="T36" fmla="*/ 44378 w 133"/>
              <a:gd name="T37" fmla="*/ 550863 h 160"/>
              <a:gd name="T38" fmla="*/ 419888 w 133"/>
              <a:gd name="T39" fmla="*/ 550863 h 160"/>
              <a:gd name="T40" fmla="*/ 454025 w 133"/>
              <a:gd name="T41" fmla="*/ 540534 h 160"/>
              <a:gd name="T42" fmla="*/ 54620 w 133"/>
              <a:gd name="T43" fmla="*/ 37872 h 160"/>
              <a:gd name="T44" fmla="*/ 399405 w 133"/>
              <a:gd name="T45" fmla="*/ 17214 h 160"/>
              <a:gd name="T46" fmla="*/ 372096 w 133"/>
              <a:gd name="T47" fmla="*/ 37872 h 160"/>
              <a:gd name="T48" fmla="*/ 54620 w 133"/>
              <a:gd name="T49" fmla="*/ 37872 h 160"/>
              <a:gd name="T50" fmla="*/ 98998 w 133"/>
              <a:gd name="T51" fmla="*/ 148044 h 160"/>
              <a:gd name="T52" fmla="*/ 355027 w 133"/>
              <a:gd name="T53" fmla="*/ 55086 h 160"/>
              <a:gd name="T54" fmla="*/ 331131 w 133"/>
              <a:gd name="T55" fmla="*/ 196245 h 160"/>
              <a:gd name="T56" fmla="*/ 126308 w 133"/>
              <a:gd name="T57" fmla="*/ 196245 h 160"/>
              <a:gd name="T58" fmla="*/ 126308 w 133"/>
              <a:gd name="T59" fmla="*/ 354618 h 160"/>
              <a:gd name="T60" fmla="*/ 331131 w 133"/>
              <a:gd name="T61" fmla="*/ 354618 h 160"/>
              <a:gd name="T62" fmla="*/ 355027 w 133"/>
              <a:gd name="T63" fmla="*/ 495777 h 160"/>
              <a:gd name="T64" fmla="*/ 98998 w 133"/>
              <a:gd name="T65" fmla="*/ 402819 h 160"/>
              <a:gd name="T66" fmla="*/ 81929 w 133"/>
              <a:gd name="T67" fmla="*/ 512991 h 160"/>
              <a:gd name="T68" fmla="*/ 399405 w 133"/>
              <a:gd name="T69" fmla="*/ 512991 h 160"/>
              <a:gd name="T70" fmla="*/ 54620 w 133"/>
              <a:gd name="T71" fmla="*/ 533649 h 160"/>
              <a:gd name="T72" fmla="*/ 187755 w 133"/>
              <a:gd name="T73" fmla="*/ 192802 h 160"/>
              <a:gd name="T74" fmla="*/ 180927 w 133"/>
              <a:gd name="T75" fmla="*/ 210017 h 160"/>
              <a:gd name="T76" fmla="*/ 133135 w 133"/>
              <a:gd name="T77" fmla="*/ 179030 h 160"/>
              <a:gd name="T78" fmla="*/ 119480 w 133"/>
              <a:gd name="T79" fmla="*/ 127387 h 160"/>
              <a:gd name="T80" fmla="*/ 136549 w 133"/>
              <a:gd name="T81" fmla="*/ 127387 h 160"/>
              <a:gd name="T82" fmla="*/ 143376 w 133"/>
              <a:gd name="T83" fmla="*/ 165259 h 160"/>
              <a:gd name="T84" fmla="*/ 337958 w 133"/>
              <a:gd name="T85" fmla="*/ 409704 h 160"/>
              <a:gd name="T86" fmla="*/ 327717 w 133"/>
              <a:gd name="T87" fmla="*/ 440690 h 160"/>
              <a:gd name="T88" fmla="*/ 317476 w 133"/>
              <a:gd name="T89" fmla="*/ 409704 h 160"/>
              <a:gd name="T90" fmla="*/ 269684 w 133"/>
              <a:gd name="T91" fmla="*/ 364947 h 160"/>
              <a:gd name="T92" fmla="*/ 276511 w 133"/>
              <a:gd name="T93" fmla="*/ 351175 h 160"/>
              <a:gd name="T94" fmla="*/ 337958 w 133"/>
              <a:gd name="T95" fmla="*/ 409704 h 16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33" h="160">
                <a:moveTo>
                  <a:pt x="131" y="155"/>
                </a:moveTo>
                <a:cubicBezTo>
                  <a:pt x="123" y="155"/>
                  <a:pt x="123" y="155"/>
                  <a:pt x="123" y="155"/>
                </a:cubicBezTo>
                <a:cubicBezTo>
                  <a:pt x="123" y="144"/>
                  <a:pt x="123" y="144"/>
                  <a:pt x="123" y="144"/>
                </a:cubicBezTo>
                <a:cubicBezTo>
                  <a:pt x="109" y="144"/>
                  <a:pt x="109" y="144"/>
                  <a:pt x="109" y="144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09" y="110"/>
                  <a:pt x="106" y="103"/>
                  <a:pt x="100" y="99"/>
                </a:cubicBezTo>
                <a:cubicBezTo>
                  <a:pt x="71" y="80"/>
                  <a:pt x="71" y="80"/>
                  <a:pt x="71" y="80"/>
                </a:cubicBezTo>
                <a:cubicBezTo>
                  <a:pt x="100" y="61"/>
                  <a:pt x="100" y="61"/>
                  <a:pt x="100" y="61"/>
                </a:cubicBezTo>
                <a:cubicBezTo>
                  <a:pt x="106" y="57"/>
                  <a:pt x="109" y="50"/>
                  <a:pt x="109" y="43"/>
                </a:cubicBezTo>
                <a:cubicBezTo>
                  <a:pt x="109" y="16"/>
                  <a:pt x="109" y="16"/>
                  <a:pt x="109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5"/>
                  <a:pt x="123" y="5"/>
                  <a:pt x="123" y="5"/>
                </a:cubicBezTo>
                <a:cubicBezTo>
                  <a:pt x="131" y="5"/>
                  <a:pt x="131" y="5"/>
                  <a:pt x="131" y="5"/>
                </a:cubicBezTo>
                <a:cubicBezTo>
                  <a:pt x="132" y="5"/>
                  <a:pt x="133" y="4"/>
                  <a:pt x="133" y="3"/>
                </a:cubicBezTo>
                <a:cubicBezTo>
                  <a:pt x="133" y="1"/>
                  <a:pt x="132" y="0"/>
                  <a:pt x="131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5"/>
                  <a:pt x="3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16"/>
                  <a:pt x="11" y="16"/>
                  <a:pt x="11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50"/>
                  <a:pt x="28" y="57"/>
                  <a:pt x="34" y="61"/>
                </a:cubicBezTo>
                <a:cubicBezTo>
                  <a:pt x="62" y="80"/>
                  <a:pt x="62" y="80"/>
                  <a:pt x="62" y="80"/>
                </a:cubicBezTo>
                <a:cubicBezTo>
                  <a:pt x="34" y="99"/>
                  <a:pt x="34" y="99"/>
                  <a:pt x="34" y="99"/>
                </a:cubicBezTo>
                <a:cubicBezTo>
                  <a:pt x="28" y="103"/>
                  <a:pt x="24" y="110"/>
                  <a:pt x="24" y="117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11" y="144"/>
                  <a:pt x="11" y="144"/>
                  <a:pt x="11" y="144"/>
                </a:cubicBezTo>
                <a:cubicBezTo>
                  <a:pt x="11" y="155"/>
                  <a:pt x="11" y="155"/>
                  <a:pt x="11" y="155"/>
                </a:cubicBezTo>
                <a:cubicBezTo>
                  <a:pt x="3" y="155"/>
                  <a:pt x="3" y="155"/>
                  <a:pt x="3" y="155"/>
                </a:cubicBezTo>
                <a:cubicBezTo>
                  <a:pt x="1" y="155"/>
                  <a:pt x="0" y="156"/>
                  <a:pt x="0" y="157"/>
                </a:cubicBezTo>
                <a:cubicBezTo>
                  <a:pt x="0" y="159"/>
                  <a:pt x="1" y="160"/>
                  <a:pt x="3" y="160"/>
                </a:cubicBezTo>
                <a:cubicBezTo>
                  <a:pt x="11" y="160"/>
                  <a:pt x="11" y="160"/>
                  <a:pt x="11" y="160"/>
                </a:cubicBezTo>
                <a:cubicBezTo>
                  <a:pt x="13" y="160"/>
                  <a:pt x="13" y="160"/>
                  <a:pt x="13" y="160"/>
                </a:cubicBezTo>
                <a:cubicBezTo>
                  <a:pt x="120" y="160"/>
                  <a:pt x="120" y="160"/>
                  <a:pt x="120" y="160"/>
                </a:cubicBezTo>
                <a:cubicBezTo>
                  <a:pt x="123" y="160"/>
                  <a:pt x="123" y="160"/>
                  <a:pt x="123" y="160"/>
                </a:cubicBezTo>
                <a:cubicBezTo>
                  <a:pt x="131" y="160"/>
                  <a:pt x="131" y="160"/>
                  <a:pt x="131" y="160"/>
                </a:cubicBezTo>
                <a:cubicBezTo>
                  <a:pt x="132" y="160"/>
                  <a:pt x="133" y="159"/>
                  <a:pt x="133" y="157"/>
                </a:cubicBezTo>
                <a:cubicBezTo>
                  <a:pt x="133" y="156"/>
                  <a:pt x="132" y="155"/>
                  <a:pt x="131" y="155"/>
                </a:cubicBezTo>
                <a:close/>
                <a:moveTo>
                  <a:pt x="16" y="11"/>
                </a:moveTo>
                <a:cubicBezTo>
                  <a:pt x="16" y="5"/>
                  <a:pt x="16" y="5"/>
                  <a:pt x="16" y="5"/>
                </a:cubicBezTo>
                <a:cubicBezTo>
                  <a:pt x="117" y="5"/>
                  <a:pt x="117" y="5"/>
                  <a:pt x="117" y="5"/>
                </a:cubicBezTo>
                <a:cubicBezTo>
                  <a:pt x="117" y="11"/>
                  <a:pt x="117" y="11"/>
                  <a:pt x="117" y="11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24" y="11"/>
                  <a:pt x="24" y="11"/>
                  <a:pt x="24" y="11"/>
                </a:cubicBezTo>
                <a:lnTo>
                  <a:pt x="16" y="11"/>
                </a:lnTo>
                <a:close/>
                <a:moveTo>
                  <a:pt x="37" y="57"/>
                </a:moveTo>
                <a:cubicBezTo>
                  <a:pt x="32" y="54"/>
                  <a:pt x="29" y="49"/>
                  <a:pt x="29" y="43"/>
                </a:cubicBezTo>
                <a:cubicBezTo>
                  <a:pt x="29" y="16"/>
                  <a:pt x="29" y="16"/>
                  <a:pt x="29" y="16"/>
                </a:cubicBezTo>
                <a:cubicBezTo>
                  <a:pt x="104" y="16"/>
                  <a:pt x="104" y="16"/>
                  <a:pt x="104" y="16"/>
                </a:cubicBezTo>
                <a:cubicBezTo>
                  <a:pt x="104" y="43"/>
                  <a:pt x="104" y="43"/>
                  <a:pt x="104" y="43"/>
                </a:cubicBezTo>
                <a:cubicBezTo>
                  <a:pt x="104" y="49"/>
                  <a:pt x="101" y="54"/>
                  <a:pt x="97" y="57"/>
                </a:cubicBezTo>
                <a:cubicBezTo>
                  <a:pt x="67" y="77"/>
                  <a:pt x="67" y="77"/>
                  <a:pt x="67" y="77"/>
                </a:cubicBezTo>
                <a:lnTo>
                  <a:pt x="37" y="57"/>
                </a:lnTo>
                <a:close/>
                <a:moveTo>
                  <a:pt x="29" y="117"/>
                </a:moveTo>
                <a:cubicBezTo>
                  <a:pt x="29" y="111"/>
                  <a:pt x="32" y="106"/>
                  <a:pt x="37" y="103"/>
                </a:cubicBezTo>
                <a:cubicBezTo>
                  <a:pt x="67" y="83"/>
                  <a:pt x="67" y="83"/>
                  <a:pt x="67" y="83"/>
                </a:cubicBezTo>
                <a:cubicBezTo>
                  <a:pt x="97" y="103"/>
                  <a:pt x="97" y="103"/>
                  <a:pt x="97" y="103"/>
                </a:cubicBezTo>
                <a:cubicBezTo>
                  <a:pt x="101" y="106"/>
                  <a:pt x="104" y="111"/>
                  <a:pt x="104" y="117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29" y="144"/>
                  <a:pt x="29" y="144"/>
                  <a:pt x="29" y="144"/>
                </a:cubicBezTo>
                <a:lnTo>
                  <a:pt x="29" y="117"/>
                </a:lnTo>
                <a:close/>
                <a:moveTo>
                  <a:pt x="16" y="149"/>
                </a:moveTo>
                <a:cubicBezTo>
                  <a:pt x="24" y="149"/>
                  <a:pt x="24" y="149"/>
                  <a:pt x="24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7" y="149"/>
                  <a:pt x="117" y="149"/>
                  <a:pt x="117" y="149"/>
                </a:cubicBezTo>
                <a:cubicBezTo>
                  <a:pt x="117" y="155"/>
                  <a:pt x="117" y="155"/>
                  <a:pt x="117" y="155"/>
                </a:cubicBezTo>
                <a:cubicBezTo>
                  <a:pt x="16" y="155"/>
                  <a:pt x="16" y="155"/>
                  <a:pt x="16" y="155"/>
                </a:cubicBezTo>
                <a:lnTo>
                  <a:pt x="16" y="149"/>
                </a:lnTo>
                <a:close/>
                <a:moveTo>
                  <a:pt x="55" y="56"/>
                </a:moveTo>
                <a:cubicBezTo>
                  <a:pt x="56" y="57"/>
                  <a:pt x="56" y="59"/>
                  <a:pt x="56" y="60"/>
                </a:cubicBezTo>
                <a:cubicBezTo>
                  <a:pt x="55" y="61"/>
                  <a:pt x="54" y="61"/>
                  <a:pt x="53" y="61"/>
                </a:cubicBezTo>
                <a:cubicBezTo>
                  <a:pt x="53" y="61"/>
                  <a:pt x="52" y="61"/>
                  <a:pt x="52" y="61"/>
                </a:cubicBezTo>
                <a:cubicBezTo>
                  <a:pt x="39" y="52"/>
                  <a:pt x="39" y="52"/>
                  <a:pt x="39" y="52"/>
                </a:cubicBezTo>
                <a:cubicBezTo>
                  <a:pt x="36" y="50"/>
                  <a:pt x="35" y="47"/>
                  <a:pt x="35" y="43"/>
                </a:cubicBezTo>
                <a:cubicBezTo>
                  <a:pt x="35" y="37"/>
                  <a:pt x="35" y="37"/>
                  <a:pt x="35" y="37"/>
                </a:cubicBezTo>
                <a:cubicBezTo>
                  <a:pt x="35" y="36"/>
                  <a:pt x="36" y="35"/>
                  <a:pt x="37" y="35"/>
                </a:cubicBezTo>
                <a:cubicBezTo>
                  <a:pt x="39" y="35"/>
                  <a:pt x="40" y="36"/>
                  <a:pt x="40" y="37"/>
                </a:cubicBezTo>
                <a:cubicBezTo>
                  <a:pt x="40" y="43"/>
                  <a:pt x="40" y="43"/>
                  <a:pt x="40" y="43"/>
                </a:cubicBezTo>
                <a:cubicBezTo>
                  <a:pt x="40" y="45"/>
                  <a:pt x="41" y="47"/>
                  <a:pt x="42" y="48"/>
                </a:cubicBezTo>
                <a:lnTo>
                  <a:pt x="55" y="56"/>
                </a:lnTo>
                <a:close/>
                <a:moveTo>
                  <a:pt x="99" y="119"/>
                </a:moveTo>
                <a:cubicBezTo>
                  <a:pt x="99" y="125"/>
                  <a:pt x="99" y="125"/>
                  <a:pt x="99" y="125"/>
                </a:cubicBezTo>
                <a:cubicBezTo>
                  <a:pt x="99" y="126"/>
                  <a:pt x="97" y="128"/>
                  <a:pt x="96" y="128"/>
                </a:cubicBezTo>
                <a:cubicBezTo>
                  <a:pt x="95" y="128"/>
                  <a:pt x="93" y="126"/>
                  <a:pt x="93" y="125"/>
                </a:cubicBezTo>
                <a:cubicBezTo>
                  <a:pt x="93" y="119"/>
                  <a:pt x="93" y="119"/>
                  <a:pt x="93" y="119"/>
                </a:cubicBezTo>
                <a:cubicBezTo>
                  <a:pt x="93" y="117"/>
                  <a:pt x="92" y="115"/>
                  <a:pt x="91" y="114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5"/>
                  <a:pt x="77" y="104"/>
                  <a:pt x="78" y="103"/>
                </a:cubicBezTo>
                <a:cubicBezTo>
                  <a:pt x="79" y="101"/>
                  <a:pt x="80" y="101"/>
                  <a:pt x="81" y="102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97" y="112"/>
                  <a:pt x="99" y="115"/>
                  <a:pt x="99" y="11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5" name="Freeform 36"/>
          <p:cNvSpPr>
            <a:spLocks noEditPoints="1"/>
          </p:cNvSpPr>
          <p:nvPr userDrawn="1"/>
        </p:nvSpPr>
        <p:spPr bwMode="auto">
          <a:xfrm>
            <a:off x="6582614" y="3940175"/>
            <a:ext cx="398463" cy="549275"/>
          </a:xfrm>
          <a:custGeom>
            <a:avLst/>
            <a:gdLst>
              <a:gd name="T0" fmla="*/ 139632 w 117"/>
              <a:gd name="T1" fmla="*/ 13732 h 160"/>
              <a:gd name="T2" fmla="*/ 200934 w 117"/>
              <a:gd name="T3" fmla="*/ 453152 h 160"/>
              <a:gd name="T4" fmla="*/ 258831 w 117"/>
              <a:gd name="T5" fmla="*/ 501213 h 160"/>
              <a:gd name="T6" fmla="*/ 279265 w 117"/>
              <a:gd name="T7" fmla="*/ 360462 h 160"/>
              <a:gd name="T8" fmla="*/ 364406 w 117"/>
              <a:gd name="T9" fmla="*/ 243741 h 160"/>
              <a:gd name="T10" fmla="*/ 313321 w 117"/>
              <a:gd name="T11" fmla="*/ 130453 h 160"/>
              <a:gd name="T12" fmla="*/ 54491 w 117"/>
              <a:gd name="T13" fmla="*/ 243741 h 160"/>
              <a:gd name="T14" fmla="*/ 102170 w 117"/>
              <a:gd name="T15" fmla="*/ 185380 h 160"/>
              <a:gd name="T16" fmla="*/ 119198 w 117"/>
              <a:gd name="T17" fmla="*/ 185380 h 160"/>
              <a:gd name="T18" fmla="*/ 200934 w 117"/>
              <a:gd name="T19" fmla="*/ 243741 h 160"/>
              <a:gd name="T20" fmla="*/ 217963 w 117"/>
              <a:gd name="T21" fmla="*/ 20598 h 160"/>
              <a:gd name="T22" fmla="*/ 217963 w 117"/>
              <a:gd name="T23" fmla="*/ 20598 h 160"/>
              <a:gd name="T24" fmla="*/ 132821 w 117"/>
              <a:gd name="T25" fmla="*/ 109855 h 160"/>
              <a:gd name="T26" fmla="*/ 200934 w 117"/>
              <a:gd name="T27" fmla="*/ 350163 h 160"/>
              <a:gd name="T28" fmla="*/ 217963 w 117"/>
              <a:gd name="T29" fmla="*/ 350163 h 160"/>
              <a:gd name="T30" fmla="*/ 217963 w 117"/>
              <a:gd name="T31" fmla="*/ 350163 h 160"/>
              <a:gd name="T32" fmla="*/ 292887 w 117"/>
              <a:gd name="T33" fmla="*/ 130453 h 160"/>
              <a:gd name="T34" fmla="*/ 217963 w 117"/>
              <a:gd name="T35" fmla="*/ 243741 h 160"/>
              <a:gd name="T36" fmla="*/ 309916 w 117"/>
              <a:gd name="T37" fmla="*/ 109855 h 160"/>
              <a:gd name="T38" fmla="*/ 357595 w 117"/>
              <a:gd name="T39" fmla="*/ 109855 h 160"/>
              <a:gd name="T40" fmla="*/ 132821 w 117"/>
              <a:gd name="T41" fmla="*/ 61793 h 160"/>
              <a:gd name="T42" fmla="*/ 146444 w 117"/>
              <a:gd name="T43" fmla="*/ 34330 h 160"/>
              <a:gd name="T44" fmla="*/ 156661 w 117"/>
              <a:gd name="T45" fmla="*/ 346730 h 160"/>
              <a:gd name="T46" fmla="*/ 211151 w 117"/>
              <a:gd name="T47" fmla="*/ 528677 h 160"/>
              <a:gd name="T48" fmla="*/ 238397 w 117"/>
              <a:gd name="T49" fmla="*/ 501213 h 160"/>
              <a:gd name="T50" fmla="*/ 306510 w 117"/>
              <a:gd name="T51" fmla="*/ 264339 h 160"/>
              <a:gd name="T52" fmla="*/ 129415 w 117"/>
              <a:gd name="T53" fmla="*/ 501213 h 160"/>
              <a:gd name="T54" fmla="*/ 139632 w 117"/>
              <a:gd name="T55" fmla="*/ 490915 h 160"/>
              <a:gd name="T56" fmla="*/ 74925 w 117"/>
              <a:gd name="T57" fmla="*/ 511512 h 160"/>
              <a:gd name="T58" fmla="*/ 64708 w 117"/>
              <a:gd name="T59" fmla="*/ 501213 h 160"/>
              <a:gd name="T60" fmla="*/ 115793 w 117"/>
              <a:gd name="T61" fmla="*/ 501213 h 160"/>
              <a:gd name="T62" fmla="*/ 34057 w 117"/>
              <a:gd name="T63" fmla="*/ 494348 h 160"/>
              <a:gd name="T64" fmla="*/ 40868 w 117"/>
              <a:gd name="T65" fmla="*/ 511512 h 160"/>
              <a:gd name="T66" fmla="*/ 47679 w 117"/>
              <a:gd name="T67" fmla="*/ 494348 h 160"/>
              <a:gd name="T68" fmla="*/ 371218 w 117"/>
              <a:gd name="T69" fmla="*/ 494348 h 160"/>
              <a:gd name="T70" fmla="*/ 378029 w 117"/>
              <a:gd name="T71" fmla="*/ 511512 h 160"/>
              <a:gd name="T72" fmla="*/ 384840 w 117"/>
              <a:gd name="T73" fmla="*/ 494348 h 160"/>
              <a:gd name="T74" fmla="*/ 347378 w 117"/>
              <a:gd name="T75" fmla="*/ 490915 h 160"/>
              <a:gd name="T76" fmla="*/ 354189 w 117"/>
              <a:gd name="T77" fmla="*/ 501213 h 160"/>
              <a:gd name="T78" fmla="*/ 303104 w 117"/>
              <a:gd name="T79" fmla="*/ 501213 h 160"/>
              <a:gd name="T80" fmla="*/ 313321 w 117"/>
              <a:gd name="T81" fmla="*/ 490915 h 160"/>
              <a:gd name="T82" fmla="*/ 289482 w 117"/>
              <a:gd name="T83" fmla="*/ 501213 h 16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17" h="160">
                <a:moveTo>
                  <a:pt x="112" y="34"/>
                </a:moveTo>
                <a:cubicBezTo>
                  <a:pt x="103" y="13"/>
                  <a:pt x="84" y="0"/>
                  <a:pt x="62" y="0"/>
                </a:cubicBezTo>
                <a:cubicBezTo>
                  <a:pt x="54" y="0"/>
                  <a:pt x="47" y="1"/>
                  <a:pt x="41" y="4"/>
                </a:cubicBezTo>
                <a:cubicBezTo>
                  <a:pt x="13" y="16"/>
                  <a:pt x="0" y="48"/>
                  <a:pt x="11" y="75"/>
                </a:cubicBezTo>
                <a:cubicBezTo>
                  <a:pt x="19" y="95"/>
                  <a:pt x="38" y="108"/>
                  <a:pt x="59" y="109"/>
                </a:cubicBezTo>
                <a:cubicBezTo>
                  <a:pt x="59" y="132"/>
                  <a:pt x="59" y="132"/>
                  <a:pt x="59" y="132"/>
                </a:cubicBezTo>
                <a:cubicBezTo>
                  <a:pt x="52" y="133"/>
                  <a:pt x="47" y="139"/>
                  <a:pt x="47" y="146"/>
                </a:cubicBezTo>
                <a:cubicBezTo>
                  <a:pt x="47" y="154"/>
                  <a:pt x="54" y="160"/>
                  <a:pt x="62" y="160"/>
                </a:cubicBezTo>
                <a:cubicBezTo>
                  <a:pt x="69" y="160"/>
                  <a:pt x="76" y="154"/>
                  <a:pt x="76" y="146"/>
                </a:cubicBezTo>
                <a:cubicBezTo>
                  <a:pt x="76" y="139"/>
                  <a:pt x="71" y="133"/>
                  <a:pt x="64" y="132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71" y="109"/>
                  <a:pt x="77" y="107"/>
                  <a:pt x="82" y="105"/>
                </a:cubicBezTo>
                <a:cubicBezTo>
                  <a:pt x="96" y="99"/>
                  <a:pt x="106" y="89"/>
                  <a:pt x="112" y="75"/>
                </a:cubicBezTo>
                <a:cubicBezTo>
                  <a:pt x="117" y="62"/>
                  <a:pt x="117" y="47"/>
                  <a:pt x="112" y="34"/>
                </a:cubicBezTo>
                <a:close/>
                <a:moveTo>
                  <a:pt x="107" y="71"/>
                </a:moveTo>
                <a:cubicBezTo>
                  <a:pt x="92" y="71"/>
                  <a:pt x="92" y="71"/>
                  <a:pt x="92" y="71"/>
                </a:cubicBezTo>
                <a:cubicBezTo>
                  <a:pt x="93" y="66"/>
                  <a:pt x="94" y="60"/>
                  <a:pt x="94" y="54"/>
                </a:cubicBezTo>
                <a:cubicBezTo>
                  <a:pt x="94" y="49"/>
                  <a:pt x="94" y="43"/>
                  <a:pt x="92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1" y="49"/>
                  <a:pt x="111" y="60"/>
                  <a:pt x="107" y="71"/>
                </a:cubicBezTo>
                <a:close/>
                <a:moveTo>
                  <a:pt x="16" y="71"/>
                </a:moveTo>
                <a:cubicBezTo>
                  <a:pt x="12" y="60"/>
                  <a:pt x="12" y="48"/>
                  <a:pt x="16" y="38"/>
                </a:cubicBezTo>
                <a:cubicBezTo>
                  <a:pt x="31" y="38"/>
                  <a:pt x="31" y="38"/>
                  <a:pt x="31" y="38"/>
                </a:cubicBezTo>
                <a:cubicBezTo>
                  <a:pt x="30" y="43"/>
                  <a:pt x="30" y="49"/>
                  <a:pt x="30" y="54"/>
                </a:cubicBezTo>
                <a:cubicBezTo>
                  <a:pt x="30" y="60"/>
                  <a:pt x="30" y="66"/>
                  <a:pt x="32" y="71"/>
                </a:cubicBezTo>
                <a:cubicBezTo>
                  <a:pt x="16" y="71"/>
                  <a:pt x="16" y="71"/>
                  <a:pt x="16" y="71"/>
                </a:cubicBezTo>
                <a:close/>
                <a:moveTo>
                  <a:pt x="35" y="54"/>
                </a:moveTo>
                <a:cubicBezTo>
                  <a:pt x="35" y="49"/>
                  <a:pt x="36" y="43"/>
                  <a:pt x="37" y="38"/>
                </a:cubicBezTo>
                <a:cubicBezTo>
                  <a:pt x="59" y="38"/>
                  <a:pt x="59" y="38"/>
                  <a:pt x="59" y="38"/>
                </a:cubicBezTo>
                <a:cubicBezTo>
                  <a:pt x="59" y="71"/>
                  <a:pt x="59" y="71"/>
                  <a:pt x="59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6" y="66"/>
                  <a:pt x="35" y="60"/>
                  <a:pt x="35" y="54"/>
                </a:cubicBezTo>
                <a:close/>
                <a:moveTo>
                  <a:pt x="64" y="6"/>
                </a:moveTo>
                <a:cubicBezTo>
                  <a:pt x="73" y="8"/>
                  <a:pt x="81" y="18"/>
                  <a:pt x="85" y="32"/>
                </a:cubicBezTo>
                <a:cubicBezTo>
                  <a:pt x="64" y="32"/>
                  <a:pt x="64" y="32"/>
                  <a:pt x="64" y="32"/>
                </a:cubicBezTo>
                <a:lnTo>
                  <a:pt x="64" y="6"/>
                </a:lnTo>
                <a:close/>
                <a:moveTo>
                  <a:pt x="59" y="7"/>
                </a:moveTo>
                <a:cubicBezTo>
                  <a:pt x="59" y="32"/>
                  <a:pt x="59" y="32"/>
                  <a:pt x="59" y="32"/>
                </a:cubicBezTo>
                <a:cubicBezTo>
                  <a:pt x="39" y="32"/>
                  <a:pt x="39" y="32"/>
                  <a:pt x="39" y="32"/>
                </a:cubicBezTo>
                <a:cubicBezTo>
                  <a:pt x="43" y="19"/>
                  <a:pt x="50" y="9"/>
                  <a:pt x="59" y="7"/>
                </a:cubicBezTo>
                <a:close/>
                <a:moveTo>
                  <a:pt x="59" y="77"/>
                </a:moveTo>
                <a:cubicBezTo>
                  <a:pt x="59" y="102"/>
                  <a:pt x="59" y="102"/>
                  <a:pt x="59" y="102"/>
                </a:cubicBezTo>
                <a:cubicBezTo>
                  <a:pt x="51" y="100"/>
                  <a:pt x="44" y="90"/>
                  <a:pt x="39" y="77"/>
                </a:cubicBezTo>
                <a:lnTo>
                  <a:pt x="59" y="77"/>
                </a:lnTo>
                <a:close/>
                <a:moveTo>
                  <a:pt x="64" y="102"/>
                </a:moveTo>
                <a:cubicBezTo>
                  <a:pt x="64" y="77"/>
                  <a:pt x="64" y="77"/>
                  <a:pt x="64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0" y="90"/>
                  <a:pt x="73" y="100"/>
                  <a:pt x="64" y="102"/>
                </a:cubicBezTo>
                <a:close/>
                <a:moveTo>
                  <a:pt x="64" y="71"/>
                </a:moveTo>
                <a:cubicBezTo>
                  <a:pt x="64" y="38"/>
                  <a:pt x="64" y="38"/>
                  <a:pt x="64" y="38"/>
                </a:cubicBezTo>
                <a:cubicBezTo>
                  <a:pt x="86" y="38"/>
                  <a:pt x="86" y="38"/>
                  <a:pt x="86" y="38"/>
                </a:cubicBezTo>
                <a:cubicBezTo>
                  <a:pt x="88" y="43"/>
                  <a:pt x="88" y="49"/>
                  <a:pt x="88" y="54"/>
                </a:cubicBezTo>
                <a:cubicBezTo>
                  <a:pt x="88" y="60"/>
                  <a:pt x="87" y="66"/>
                  <a:pt x="86" y="71"/>
                </a:cubicBezTo>
                <a:cubicBezTo>
                  <a:pt x="64" y="71"/>
                  <a:pt x="64" y="71"/>
                  <a:pt x="64" y="71"/>
                </a:cubicBezTo>
                <a:cubicBezTo>
                  <a:pt x="64" y="71"/>
                  <a:pt x="64" y="71"/>
                  <a:pt x="64" y="71"/>
                </a:cubicBezTo>
                <a:close/>
                <a:moveTo>
                  <a:pt x="105" y="32"/>
                </a:moveTo>
                <a:cubicBezTo>
                  <a:pt x="91" y="32"/>
                  <a:pt x="91" y="32"/>
                  <a:pt x="91" y="32"/>
                </a:cubicBezTo>
                <a:cubicBezTo>
                  <a:pt x="89" y="27"/>
                  <a:pt x="88" y="22"/>
                  <a:pt x="85" y="18"/>
                </a:cubicBezTo>
                <a:cubicBezTo>
                  <a:pt x="83" y="14"/>
                  <a:pt x="81" y="12"/>
                  <a:pt x="79" y="9"/>
                </a:cubicBezTo>
                <a:cubicBezTo>
                  <a:pt x="90" y="13"/>
                  <a:pt x="99" y="21"/>
                  <a:pt x="105" y="32"/>
                </a:cubicBezTo>
                <a:close/>
                <a:moveTo>
                  <a:pt x="43" y="10"/>
                </a:moveTo>
                <a:cubicBezTo>
                  <a:pt x="43" y="9"/>
                  <a:pt x="44" y="9"/>
                  <a:pt x="45" y="9"/>
                </a:cubicBezTo>
                <a:cubicBezTo>
                  <a:pt x="42" y="11"/>
                  <a:pt x="40" y="14"/>
                  <a:pt x="39" y="18"/>
                </a:cubicBezTo>
                <a:cubicBezTo>
                  <a:pt x="36" y="22"/>
                  <a:pt x="34" y="27"/>
                  <a:pt x="33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4" y="22"/>
                  <a:pt x="32" y="14"/>
                  <a:pt x="43" y="10"/>
                </a:cubicBezTo>
                <a:close/>
                <a:moveTo>
                  <a:pt x="19" y="77"/>
                </a:moveTo>
                <a:cubicBezTo>
                  <a:pt x="33" y="77"/>
                  <a:pt x="33" y="77"/>
                  <a:pt x="33" y="77"/>
                </a:cubicBezTo>
                <a:cubicBezTo>
                  <a:pt x="36" y="86"/>
                  <a:pt x="41" y="95"/>
                  <a:pt x="46" y="101"/>
                </a:cubicBezTo>
                <a:cubicBezTo>
                  <a:pt x="34" y="97"/>
                  <a:pt x="24" y="88"/>
                  <a:pt x="19" y="77"/>
                </a:cubicBezTo>
                <a:close/>
                <a:moveTo>
                  <a:pt x="70" y="146"/>
                </a:moveTo>
                <a:cubicBezTo>
                  <a:pt x="70" y="150"/>
                  <a:pt x="66" y="154"/>
                  <a:pt x="62" y="154"/>
                </a:cubicBezTo>
                <a:cubicBezTo>
                  <a:pt x="57" y="154"/>
                  <a:pt x="53" y="150"/>
                  <a:pt x="53" y="146"/>
                </a:cubicBezTo>
                <a:cubicBezTo>
                  <a:pt x="53" y="141"/>
                  <a:pt x="57" y="137"/>
                  <a:pt x="62" y="137"/>
                </a:cubicBezTo>
                <a:cubicBezTo>
                  <a:pt x="66" y="137"/>
                  <a:pt x="70" y="141"/>
                  <a:pt x="70" y="146"/>
                </a:cubicBezTo>
                <a:close/>
                <a:moveTo>
                  <a:pt x="80" y="99"/>
                </a:moveTo>
                <a:cubicBezTo>
                  <a:pt x="79" y="100"/>
                  <a:pt x="79" y="100"/>
                  <a:pt x="78" y="100"/>
                </a:cubicBezTo>
                <a:cubicBezTo>
                  <a:pt x="83" y="95"/>
                  <a:pt x="88" y="86"/>
                  <a:pt x="90" y="77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99" y="87"/>
                  <a:pt x="91" y="95"/>
                  <a:pt x="80" y="99"/>
                </a:cubicBezTo>
                <a:close/>
                <a:moveTo>
                  <a:pt x="38" y="146"/>
                </a:moveTo>
                <a:cubicBezTo>
                  <a:pt x="38" y="147"/>
                  <a:pt x="39" y="149"/>
                  <a:pt x="41" y="149"/>
                </a:cubicBezTo>
                <a:cubicBezTo>
                  <a:pt x="42" y="149"/>
                  <a:pt x="44" y="147"/>
                  <a:pt x="44" y="146"/>
                </a:cubicBezTo>
                <a:cubicBezTo>
                  <a:pt x="44" y="144"/>
                  <a:pt x="42" y="143"/>
                  <a:pt x="41" y="143"/>
                </a:cubicBezTo>
                <a:cubicBezTo>
                  <a:pt x="39" y="143"/>
                  <a:pt x="38" y="144"/>
                  <a:pt x="38" y="146"/>
                </a:cubicBezTo>
                <a:close/>
                <a:moveTo>
                  <a:pt x="19" y="146"/>
                </a:moveTo>
                <a:cubicBezTo>
                  <a:pt x="19" y="147"/>
                  <a:pt x="20" y="149"/>
                  <a:pt x="22" y="149"/>
                </a:cubicBezTo>
                <a:cubicBezTo>
                  <a:pt x="23" y="149"/>
                  <a:pt x="25" y="147"/>
                  <a:pt x="25" y="146"/>
                </a:cubicBezTo>
                <a:cubicBezTo>
                  <a:pt x="25" y="144"/>
                  <a:pt x="23" y="143"/>
                  <a:pt x="22" y="143"/>
                </a:cubicBezTo>
                <a:cubicBezTo>
                  <a:pt x="20" y="143"/>
                  <a:pt x="19" y="144"/>
                  <a:pt x="19" y="146"/>
                </a:cubicBezTo>
                <a:close/>
                <a:moveTo>
                  <a:pt x="28" y="146"/>
                </a:moveTo>
                <a:cubicBezTo>
                  <a:pt x="28" y="147"/>
                  <a:pt x="29" y="149"/>
                  <a:pt x="31" y="149"/>
                </a:cubicBezTo>
                <a:cubicBezTo>
                  <a:pt x="33" y="149"/>
                  <a:pt x="34" y="147"/>
                  <a:pt x="34" y="146"/>
                </a:cubicBezTo>
                <a:cubicBezTo>
                  <a:pt x="34" y="144"/>
                  <a:pt x="33" y="143"/>
                  <a:pt x="31" y="143"/>
                </a:cubicBezTo>
                <a:cubicBezTo>
                  <a:pt x="29" y="143"/>
                  <a:pt x="28" y="144"/>
                  <a:pt x="28" y="146"/>
                </a:cubicBezTo>
                <a:close/>
                <a:moveTo>
                  <a:pt x="10" y="144"/>
                </a:moveTo>
                <a:cubicBezTo>
                  <a:pt x="9" y="144"/>
                  <a:pt x="9" y="145"/>
                  <a:pt x="9" y="146"/>
                </a:cubicBezTo>
                <a:cubicBezTo>
                  <a:pt x="9" y="147"/>
                  <a:pt x="9" y="147"/>
                  <a:pt x="10" y="148"/>
                </a:cubicBezTo>
                <a:cubicBezTo>
                  <a:pt x="10" y="148"/>
                  <a:pt x="11" y="149"/>
                  <a:pt x="12" y="149"/>
                </a:cubicBezTo>
                <a:cubicBezTo>
                  <a:pt x="13" y="149"/>
                  <a:pt x="14" y="148"/>
                  <a:pt x="14" y="148"/>
                </a:cubicBezTo>
                <a:cubicBezTo>
                  <a:pt x="15" y="147"/>
                  <a:pt x="15" y="147"/>
                  <a:pt x="15" y="146"/>
                </a:cubicBezTo>
                <a:cubicBezTo>
                  <a:pt x="15" y="145"/>
                  <a:pt x="15" y="144"/>
                  <a:pt x="14" y="144"/>
                </a:cubicBezTo>
                <a:cubicBezTo>
                  <a:pt x="14" y="143"/>
                  <a:pt x="13" y="143"/>
                  <a:pt x="12" y="143"/>
                </a:cubicBezTo>
                <a:cubicBezTo>
                  <a:pt x="11" y="143"/>
                  <a:pt x="10" y="143"/>
                  <a:pt x="10" y="144"/>
                </a:cubicBezTo>
                <a:close/>
                <a:moveTo>
                  <a:pt x="109" y="144"/>
                </a:moveTo>
                <a:cubicBezTo>
                  <a:pt x="108" y="144"/>
                  <a:pt x="108" y="145"/>
                  <a:pt x="108" y="146"/>
                </a:cubicBezTo>
                <a:cubicBezTo>
                  <a:pt x="108" y="147"/>
                  <a:pt x="108" y="147"/>
                  <a:pt x="109" y="148"/>
                </a:cubicBezTo>
                <a:cubicBezTo>
                  <a:pt x="110" y="148"/>
                  <a:pt x="110" y="149"/>
                  <a:pt x="111" y="149"/>
                </a:cubicBezTo>
                <a:cubicBezTo>
                  <a:pt x="112" y="149"/>
                  <a:pt x="113" y="148"/>
                  <a:pt x="113" y="148"/>
                </a:cubicBezTo>
                <a:cubicBezTo>
                  <a:pt x="114" y="147"/>
                  <a:pt x="114" y="147"/>
                  <a:pt x="114" y="146"/>
                </a:cubicBezTo>
                <a:cubicBezTo>
                  <a:pt x="114" y="145"/>
                  <a:pt x="114" y="144"/>
                  <a:pt x="113" y="144"/>
                </a:cubicBezTo>
                <a:cubicBezTo>
                  <a:pt x="113" y="143"/>
                  <a:pt x="112" y="143"/>
                  <a:pt x="111" y="143"/>
                </a:cubicBezTo>
                <a:cubicBezTo>
                  <a:pt x="110" y="143"/>
                  <a:pt x="110" y="143"/>
                  <a:pt x="109" y="144"/>
                </a:cubicBezTo>
                <a:close/>
                <a:moveTo>
                  <a:pt x="102" y="143"/>
                </a:moveTo>
                <a:cubicBezTo>
                  <a:pt x="100" y="143"/>
                  <a:pt x="99" y="144"/>
                  <a:pt x="99" y="146"/>
                </a:cubicBezTo>
                <a:cubicBezTo>
                  <a:pt x="99" y="147"/>
                  <a:pt x="100" y="149"/>
                  <a:pt x="102" y="149"/>
                </a:cubicBezTo>
                <a:cubicBezTo>
                  <a:pt x="103" y="149"/>
                  <a:pt x="104" y="147"/>
                  <a:pt x="104" y="146"/>
                </a:cubicBezTo>
                <a:cubicBezTo>
                  <a:pt x="104" y="144"/>
                  <a:pt x="103" y="143"/>
                  <a:pt x="102" y="143"/>
                </a:cubicBezTo>
                <a:close/>
                <a:moveTo>
                  <a:pt x="92" y="143"/>
                </a:moveTo>
                <a:cubicBezTo>
                  <a:pt x="90" y="143"/>
                  <a:pt x="89" y="144"/>
                  <a:pt x="89" y="146"/>
                </a:cubicBezTo>
                <a:cubicBezTo>
                  <a:pt x="89" y="147"/>
                  <a:pt x="90" y="149"/>
                  <a:pt x="92" y="149"/>
                </a:cubicBezTo>
                <a:cubicBezTo>
                  <a:pt x="94" y="149"/>
                  <a:pt x="95" y="147"/>
                  <a:pt x="95" y="146"/>
                </a:cubicBezTo>
                <a:cubicBezTo>
                  <a:pt x="95" y="144"/>
                  <a:pt x="94" y="143"/>
                  <a:pt x="92" y="143"/>
                </a:cubicBezTo>
                <a:close/>
                <a:moveTo>
                  <a:pt x="79" y="146"/>
                </a:moveTo>
                <a:cubicBezTo>
                  <a:pt x="79" y="147"/>
                  <a:pt x="81" y="149"/>
                  <a:pt x="82" y="149"/>
                </a:cubicBezTo>
                <a:cubicBezTo>
                  <a:pt x="84" y="149"/>
                  <a:pt x="85" y="147"/>
                  <a:pt x="85" y="146"/>
                </a:cubicBezTo>
                <a:cubicBezTo>
                  <a:pt x="85" y="144"/>
                  <a:pt x="84" y="143"/>
                  <a:pt x="82" y="143"/>
                </a:cubicBezTo>
                <a:cubicBezTo>
                  <a:pt x="81" y="143"/>
                  <a:pt x="79" y="144"/>
                  <a:pt x="79" y="14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6" name="Freeform 1098"/>
          <p:cNvSpPr>
            <a:spLocks noEditPoints="1"/>
          </p:cNvSpPr>
          <p:nvPr userDrawn="1"/>
        </p:nvSpPr>
        <p:spPr bwMode="auto">
          <a:xfrm>
            <a:off x="3913188" y="2268538"/>
            <a:ext cx="547688" cy="552450"/>
          </a:xfrm>
          <a:custGeom>
            <a:avLst/>
            <a:gdLst>
              <a:gd name="T0" fmla="*/ 164306 w 160"/>
              <a:gd name="T1" fmla="*/ 269319 h 160"/>
              <a:gd name="T2" fmla="*/ 130076 w 160"/>
              <a:gd name="T3" fmla="*/ 255508 h 160"/>
              <a:gd name="T4" fmla="*/ 533996 w 160"/>
              <a:gd name="T5" fmla="*/ 265867 h 160"/>
              <a:gd name="T6" fmla="*/ 513458 w 160"/>
              <a:gd name="T7" fmla="*/ 252055 h 160"/>
              <a:gd name="T8" fmla="*/ 482650 w 160"/>
              <a:gd name="T9" fmla="*/ 248603 h 160"/>
              <a:gd name="T10" fmla="*/ 171153 w 160"/>
              <a:gd name="T11" fmla="*/ 113943 h 160"/>
              <a:gd name="T12" fmla="*/ 54769 w 160"/>
              <a:gd name="T13" fmla="*/ 138113 h 160"/>
              <a:gd name="T14" fmla="*/ 54769 w 160"/>
              <a:gd name="T15" fmla="*/ 276225 h 160"/>
              <a:gd name="T16" fmla="*/ 44500 w 160"/>
              <a:gd name="T17" fmla="*/ 421243 h 160"/>
              <a:gd name="T18" fmla="*/ 71884 w 160"/>
              <a:gd name="T19" fmla="*/ 535186 h 160"/>
              <a:gd name="T20" fmla="*/ 184845 w 160"/>
              <a:gd name="T21" fmla="*/ 531733 h 160"/>
              <a:gd name="T22" fmla="*/ 383382 w 160"/>
              <a:gd name="T23" fmla="*/ 552450 h 160"/>
              <a:gd name="T24" fmla="*/ 462112 w 160"/>
              <a:gd name="T25" fmla="*/ 469583 h 160"/>
              <a:gd name="T26" fmla="*/ 489496 w 160"/>
              <a:gd name="T27" fmla="*/ 310753 h 160"/>
              <a:gd name="T28" fmla="*/ 465535 w 160"/>
              <a:gd name="T29" fmla="*/ 286583 h 160"/>
              <a:gd name="T30" fmla="*/ 472381 w 160"/>
              <a:gd name="T31" fmla="*/ 272772 h 160"/>
              <a:gd name="T32" fmla="*/ 475804 w 160"/>
              <a:gd name="T33" fmla="*/ 269319 h 160"/>
              <a:gd name="T34" fmla="*/ 510034 w 160"/>
              <a:gd name="T35" fmla="*/ 290036 h 160"/>
              <a:gd name="T36" fmla="*/ 376536 w 160"/>
              <a:gd name="T37" fmla="*/ 148471 h 160"/>
              <a:gd name="T38" fmla="*/ 345728 w 160"/>
              <a:gd name="T39" fmla="*/ 176093 h 160"/>
              <a:gd name="T40" fmla="*/ 308075 w 160"/>
              <a:gd name="T41" fmla="*/ 169188 h 160"/>
              <a:gd name="T42" fmla="*/ 277267 w 160"/>
              <a:gd name="T43" fmla="*/ 169188 h 160"/>
              <a:gd name="T44" fmla="*/ 239614 w 160"/>
              <a:gd name="T45" fmla="*/ 179546 h 160"/>
              <a:gd name="T46" fmla="*/ 215652 w 160"/>
              <a:gd name="T47" fmla="*/ 179546 h 160"/>
              <a:gd name="T48" fmla="*/ 195114 w 160"/>
              <a:gd name="T49" fmla="*/ 145018 h 160"/>
              <a:gd name="T50" fmla="*/ 164306 w 160"/>
              <a:gd name="T51" fmla="*/ 535186 h 160"/>
              <a:gd name="T52" fmla="*/ 92422 w 160"/>
              <a:gd name="T53" fmla="*/ 483394 h 160"/>
              <a:gd name="T54" fmla="*/ 438150 w 160"/>
              <a:gd name="T55" fmla="*/ 535186 h 160"/>
              <a:gd name="T56" fmla="*/ 448420 w 160"/>
              <a:gd name="T57" fmla="*/ 483394 h 160"/>
              <a:gd name="T58" fmla="*/ 438150 w 160"/>
              <a:gd name="T59" fmla="*/ 469583 h 160"/>
              <a:gd name="T60" fmla="*/ 410766 w 160"/>
              <a:gd name="T61" fmla="*/ 490299 h 160"/>
              <a:gd name="T62" fmla="*/ 376536 w 160"/>
              <a:gd name="T63" fmla="*/ 507563 h 160"/>
              <a:gd name="T64" fmla="*/ 280690 w 160"/>
              <a:gd name="T65" fmla="*/ 528280 h 160"/>
              <a:gd name="T66" fmla="*/ 65038 w 160"/>
              <a:gd name="T67" fmla="*/ 403979 h 160"/>
              <a:gd name="T68" fmla="*/ 44500 w 160"/>
              <a:gd name="T69" fmla="*/ 293489 h 160"/>
              <a:gd name="T70" fmla="*/ 109538 w 160"/>
              <a:gd name="T71" fmla="*/ 203716 h 160"/>
              <a:gd name="T72" fmla="*/ 150614 w 160"/>
              <a:gd name="T73" fmla="*/ 165735 h 160"/>
              <a:gd name="T74" fmla="*/ 188268 w 160"/>
              <a:gd name="T75" fmla="*/ 172641 h 160"/>
              <a:gd name="T76" fmla="*/ 205383 w 160"/>
              <a:gd name="T77" fmla="*/ 193358 h 160"/>
              <a:gd name="T78" fmla="*/ 195114 w 160"/>
              <a:gd name="T79" fmla="*/ 224433 h 160"/>
              <a:gd name="T80" fmla="*/ 236190 w 160"/>
              <a:gd name="T81" fmla="*/ 200263 h 160"/>
              <a:gd name="T82" fmla="*/ 260152 w 160"/>
              <a:gd name="T83" fmla="*/ 193358 h 160"/>
              <a:gd name="T84" fmla="*/ 342305 w 160"/>
              <a:gd name="T85" fmla="*/ 196810 h 160"/>
              <a:gd name="T86" fmla="*/ 397074 w 160"/>
              <a:gd name="T87" fmla="*/ 224433 h 160"/>
              <a:gd name="T88" fmla="*/ 379959 w 160"/>
              <a:gd name="T89" fmla="*/ 182999 h 160"/>
              <a:gd name="T90" fmla="*/ 386805 w 160"/>
              <a:gd name="T91" fmla="*/ 169188 h 160"/>
              <a:gd name="T92" fmla="*/ 451843 w 160"/>
              <a:gd name="T93" fmla="*/ 272772 h 160"/>
              <a:gd name="T94" fmla="*/ 444997 w 160"/>
              <a:gd name="T95" fmla="*/ 290036 h 160"/>
              <a:gd name="T96" fmla="*/ 451843 w 160"/>
              <a:gd name="T97" fmla="*/ 307300 h 160"/>
              <a:gd name="T98" fmla="*/ 458689 w 160"/>
              <a:gd name="T99" fmla="*/ 321112 h 160"/>
              <a:gd name="T100" fmla="*/ 472381 w 160"/>
              <a:gd name="T101" fmla="*/ 328017 h 160"/>
              <a:gd name="T102" fmla="*/ 482650 w 160"/>
              <a:gd name="T103" fmla="*/ 359093 h 160"/>
              <a:gd name="T104" fmla="*/ 527150 w 160"/>
              <a:gd name="T105" fmla="*/ 296942 h 160"/>
              <a:gd name="T106" fmla="*/ 246460 w 160"/>
              <a:gd name="T107" fmla="*/ 172641 h 160"/>
              <a:gd name="T108" fmla="*/ 287536 w 160"/>
              <a:gd name="T109" fmla="*/ 51792 h 160"/>
              <a:gd name="T110" fmla="*/ 338882 w 160"/>
              <a:gd name="T111" fmla="*/ 169188 h 160"/>
              <a:gd name="T112" fmla="*/ 239614 w 160"/>
              <a:gd name="T113" fmla="*/ 172641 h 160"/>
              <a:gd name="T114" fmla="*/ 171153 w 160"/>
              <a:gd name="T115" fmla="*/ 486847 h 160"/>
              <a:gd name="T116" fmla="*/ 290959 w 160"/>
              <a:gd name="T117" fmla="*/ 486847 h 16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60" h="160">
                <a:moveTo>
                  <a:pt x="38" y="69"/>
                </a:moveTo>
                <a:cubicBezTo>
                  <a:pt x="33" y="69"/>
                  <a:pt x="29" y="73"/>
                  <a:pt x="29" y="78"/>
                </a:cubicBezTo>
                <a:cubicBezTo>
                  <a:pt x="29" y="84"/>
                  <a:pt x="33" y="88"/>
                  <a:pt x="38" y="88"/>
                </a:cubicBezTo>
                <a:cubicBezTo>
                  <a:pt x="44" y="88"/>
                  <a:pt x="48" y="84"/>
                  <a:pt x="48" y="78"/>
                </a:cubicBezTo>
                <a:cubicBezTo>
                  <a:pt x="48" y="73"/>
                  <a:pt x="44" y="69"/>
                  <a:pt x="38" y="69"/>
                </a:cubicBezTo>
                <a:close/>
                <a:moveTo>
                  <a:pt x="38" y="82"/>
                </a:moveTo>
                <a:cubicBezTo>
                  <a:pt x="36" y="82"/>
                  <a:pt x="34" y="81"/>
                  <a:pt x="34" y="78"/>
                </a:cubicBezTo>
                <a:cubicBezTo>
                  <a:pt x="34" y="76"/>
                  <a:pt x="36" y="74"/>
                  <a:pt x="38" y="74"/>
                </a:cubicBezTo>
                <a:cubicBezTo>
                  <a:pt x="41" y="74"/>
                  <a:pt x="42" y="76"/>
                  <a:pt x="42" y="78"/>
                </a:cubicBezTo>
                <a:cubicBezTo>
                  <a:pt x="42" y="81"/>
                  <a:pt x="41" y="82"/>
                  <a:pt x="38" y="82"/>
                </a:cubicBezTo>
                <a:close/>
                <a:moveTo>
                  <a:pt x="160" y="88"/>
                </a:moveTo>
                <a:cubicBezTo>
                  <a:pt x="160" y="84"/>
                  <a:pt x="158" y="80"/>
                  <a:pt x="156" y="77"/>
                </a:cubicBezTo>
                <a:cubicBezTo>
                  <a:pt x="156" y="74"/>
                  <a:pt x="155" y="71"/>
                  <a:pt x="154" y="68"/>
                </a:cubicBezTo>
                <a:cubicBezTo>
                  <a:pt x="154" y="67"/>
                  <a:pt x="152" y="66"/>
                  <a:pt x="151" y="67"/>
                </a:cubicBezTo>
                <a:cubicBezTo>
                  <a:pt x="149" y="67"/>
                  <a:pt x="149" y="69"/>
                  <a:pt x="149" y="70"/>
                </a:cubicBezTo>
                <a:cubicBezTo>
                  <a:pt x="150" y="71"/>
                  <a:pt x="150" y="72"/>
                  <a:pt x="150" y="73"/>
                </a:cubicBezTo>
                <a:cubicBezTo>
                  <a:pt x="148" y="72"/>
                  <a:pt x="146" y="72"/>
                  <a:pt x="144" y="72"/>
                </a:cubicBezTo>
                <a:cubicBezTo>
                  <a:pt x="144" y="72"/>
                  <a:pt x="144" y="72"/>
                  <a:pt x="143" y="72"/>
                </a:cubicBezTo>
                <a:cubicBezTo>
                  <a:pt x="143" y="72"/>
                  <a:pt x="143" y="72"/>
                  <a:pt x="142" y="72"/>
                </a:cubicBezTo>
                <a:cubicBezTo>
                  <a:pt x="142" y="72"/>
                  <a:pt x="141" y="72"/>
                  <a:pt x="141" y="72"/>
                </a:cubicBezTo>
                <a:cubicBezTo>
                  <a:pt x="136" y="60"/>
                  <a:pt x="127" y="50"/>
                  <a:pt x="115" y="44"/>
                </a:cubicBezTo>
                <a:cubicBezTo>
                  <a:pt x="117" y="40"/>
                  <a:pt x="117" y="37"/>
                  <a:pt x="117" y="33"/>
                </a:cubicBezTo>
                <a:cubicBezTo>
                  <a:pt x="117" y="15"/>
                  <a:pt x="102" y="0"/>
                  <a:pt x="84" y="0"/>
                </a:cubicBezTo>
                <a:cubicBezTo>
                  <a:pt x="65" y="0"/>
                  <a:pt x="50" y="15"/>
                  <a:pt x="50" y="33"/>
                </a:cubicBezTo>
                <a:cubicBezTo>
                  <a:pt x="50" y="36"/>
                  <a:pt x="51" y="38"/>
                  <a:pt x="51" y="41"/>
                </a:cubicBezTo>
                <a:cubicBezTo>
                  <a:pt x="49" y="41"/>
                  <a:pt x="47" y="42"/>
                  <a:pt x="45" y="43"/>
                </a:cubicBezTo>
                <a:cubicBezTo>
                  <a:pt x="33" y="38"/>
                  <a:pt x="26" y="37"/>
                  <a:pt x="19" y="37"/>
                </a:cubicBezTo>
                <a:cubicBezTo>
                  <a:pt x="17" y="38"/>
                  <a:pt x="16" y="39"/>
                  <a:pt x="16" y="40"/>
                </a:cubicBezTo>
                <a:cubicBezTo>
                  <a:pt x="16" y="42"/>
                  <a:pt x="16" y="44"/>
                  <a:pt x="18" y="44"/>
                </a:cubicBezTo>
                <a:cubicBezTo>
                  <a:pt x="21" y="46"/>
                  <a:pt x="23" y="50"/>
                  <a:pt x="25" y="55"/>
                </a:cubicBezTo>
                <a:cubicBezTo>
                  <a:pt x="25" y="56"/>
                  <a:pt x="25" y="57"/>
                  <a:pt x="26" y="58"/>
                </a:cubicBezTo>
                <a:cubicBezTo>
                  <a:pt x="19" y="65"/>
                  <a:pt x="18" y="71"/>
                  <a:pt x="16" y="80"/>
                </a:cubicBezTo>
                <a:cubicBezTo>
                  <a:pt x="13" y="80"/>
                  <a:pt x="13" y="80"/>
                  <a:pt x="13" y="80"/>
                </a:cubicBezTo>
                <a:cubicBezTo>
                  <a:pt x="5" y="80"/>
                  <a:pt x="0" y="86"/>
                  <a:pt x="0" y="96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16"/>
                  <a:pt x="5" y="122"/>
                  <a:pt x="13" y="122"/>
                </a:cubicBezTo>
                <a:cubicBezTo>
                  <a:pt x="15" y="122"/>
                  <a:pt x="15" y="122"/>
                  <a:pt x="15" y="122"/>
                </a:cubicBezTo>
                <a:cubicBezTo>
                  <a:pt x="17" y="127"/>
                  <a:pt x="20" y="132"/>
                  <a:pt x="23" y="136"/>
                </a:cubicBezTo>
                <a:cubicBezTo>
                  <a:pt x="20" y="145"/>
                  <a:pt x="20" y="145"/>
                  <a:pt x="20" y="145"/>
                </a:cubicBezTo>
                <a:cubicBezTo>
                  <a:pt x="18" y="148"/>
                  <a:pt x="19" y="152"/>
                  <a:pt x="21" y="155"/>
                </a:cubicBezTo>
                <a:cubicBezTo>
                  <a:pt x="23" y="158"/>
                  <a:pt x="26" y="160"/>
                  <a:pt x="30" y="160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50" y="160"/>
                  <a:pt x="52" y="159"/>
                  <a:pt x="53" y="157"/>
                </a:cubicBezTo>
                <a:cubicBezTo>
                  <a:pt x="54" y="154"/>
                  <a:pt x="54" y="154"/>
                  <a:pt x="54" y="154"/>
                </a:cubicBezTo>
                <a:cubicBezTo>
                  <a:pt x="62" y="157"/>
                  <a:pt x="72" y="158"/>
                  <a:pt x="82" y="158"/>
                </a:cubicBezTo>
                <a:cubicBezTo>
                  <a:pt x="90" y="158"/>
                  <a:pt x="98" y="157"/>
                  <a:pt x="105" y="155"/>
                </a:cubicBezTo>
                <a:cubicBezTo>
                  <a:pt x="105" y="155"/>
                  <a:pt x="105" y="155"/>
                  <a:pt x="105" y="155"/>
                </a:cubicBezTo>
                <a:cubicBezTo>
                  <a:pt x="106" y="158"/>
                  <a:pt x="108" y="160"/>
                  <a:pt x="112" y="160"/>
                </a:cubicBezTo>
                <a:cubicBezTo>
                  <a:pt x="128" y="160"/>
                  <a:pt x="128" y="160"/>
                  <a:pt x="128" y="160"/>
                </a:cubicBezTo>
                <a:cubicBezTo>
                  <a:pt x="131" y="160"/>
                  <a:pt x="135" y="158"/>
                  <a:pt x="137" y="155"/>
                </a:cubicBezTo>
                <a:cubicBezTo>
                  <a:pt x="139" y="152"/>
                  <a:pt x="140" y="148"/>
                  <a:pt x="139" y="145"/>
                </a:cubicBezTo>
                <a:cubicBezTo>
                  <a:pt x="135" y="136"/>
                  <a:pt x="135" y="136"/>
                  <a:pt x="135" y="136"/>
                </a:cubicBezTo>
                <a:cubicBezTo>
                  <a:pt x="143" y="127"/>
                  <a:pt x="146" y="116"/>
                  <a:pt x="146" y="104"/>
                </a:cubicBezTo>
                <a:cubicBezTo>
                  <a:pt x="146" y="104"/>
                  <a:pt x="146" y="104"/>
                  <a:pt x="146" y="104"/>
                </a:cubicBezTo>
                <a:cubicBezTo>
                  <a:pt x="154" y="102"/>
                  <a:pt x="160" y="96"/>
                  <a:pt x="160" y="88"/>
                </a:cubicBezTo>
                <a:close/>
                <a:moveTo>
                  <a:pt x="143" y="90"/>
                </a:moveTo>
                <a:cubicBezTo>
                  <a:pt x="143" y="90"/>
                  <a:pt x="143" y="90"/>
                  <a:pt x="143" y="90"/>
                </a:cubicBezTo>
                <a:cubicBezTo>
                  <a:pt x="143" y="90"/>
                  <a:pt x="143" y="90"/>
                  <a:pt x="142" y="90"/>
                </a:cubicBezTo>
                <a:cubicBezTo>
                  <a:pt x="139" y="90"/>
                  <a:pt x="136" y="87"/>
                  <a:pt x="136" y="84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6" y="82"/>
                  <a:pt x="136" y="82"/>
                  <a:pt x="136" y="82"/>
                </a:cubicBezTo>
                <a:cubicBezTo>
                  <a:pt x="136" y="82"/>
                  <a:pt x="136" y="82"/>
                  <a:pt x="136" y="81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137" y="80"/>
                  <a:pt x="137" y="80"/>
                  <a:pt x="138" y="79"/>
                </a:cubicBezTo>
                <a:cubicBezTo>
                  <a:pt x="138" y="79"/>
                  <a:pt x="138" y="79"/>
                  <a:pt x="138" y="79"/>
                </a:cubicBezTo>
                <a:cubicBezTo>
                  <a:pt x="138" y="79"/>
                  <a:pt x="138" y="79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39" y="78"/>
                  <a:pt x="139" y="78"/>
                  <a:pt x="139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0" y="78"/>
                  <a:pt x="140" y="78"/>
                  <a:pt x="140" y="78"/>
                </a:cubicBezTo>
                <a:cubicBezTo>
                  <a:pt x="141" y="77"/>
                  <a:pt x="142" y="77"/>
                  <a:pt x="142" y="77"/>
                </a:cubicBezTo>
                <a:cubicBezTo>
                  <a:pt x="146" y="77"/>
                  <a:pt x="149" y="80"/>
                  <a:pt x="149" y="84"/>
                </a:cubicBezTo>
                <a:cubicBezTo>
                  <a:pt x="149" y="87"/>
                  <a:pt x="147" y="90"/>
                  <a:pt x="143" y="90"/>
                </a:cubicBezTo>
                <a:close/>
                <a:moveTo>
                  <a:pt x="84" y="5"/>
                </a:moveTo>
                <a:cubicBezTo>
                  <a:pt x="99" y="5"/>
                  <a:pt x="112" y="18"/>
                  <a:pt x="112" y="33"/>
                </a:cubicBezTo>
                <a:cubicBezTo>
                  <a:pt x="112" y="37"/>
                  <a:pt x="111" y="40"/>
                  <a:pt x="110" y="43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108" y="47"/>
                  <a:pt x="106" y="50"/>
                  <a:pt x="104" y="53"/>
                </a:cubicBezTo>
                <a:cubicBezTo>
                  <a:pt x="104" y="52"/>
                  <a:pt x="103" y="52"/>
                  <a:pt x="103" y="52"/>
                </a:cubicBezTo>
                <a:cubicBezTo>
                  <a:pt x="102" y="52"/>
                  <a:pt x="101" y="52"/>
                  <a:pt x="101" y="51"/>
                </a:cubicBezTo>
                <a:cubicBezTo>
                  <a:pt x="100" y="51"/>
                  <a:pt x="99" y="51"/>
                  <a:pt x="99" y="51"/>
                </a:cubicBezTo>
                <a:cubicBezTo>
                  <a:pt x="98" y="50"/>
                  <a:pt x="97" y="50"/>
                  <a:pt x="96" y="50"/>
                </a:cubicBezTo>
                <a:cubicBezTo>
                  <a:pt x="95" y="50"/>
                  <a:pt x="94" y="49"/>
                  <a:pt x="92" y="49"/>
                </a:cubicBezTo>
                <a:cubicBezTo>
                  <a:pt x="91" y="49"/>
                  <a:pt x="91" y="49"/>
                  <a:pt x="90" y="49"/>
                </a:cubicBezTo>
                <a:cubicBezTo>
                  <a:pt x="89" y="49"/>
                  <a:pt x="88" y="49"/>
                  <a:pt x="88" y="49"/>
                </a:cubicBezTo>
                <a:cubicBezTo>
                  <a:pt x="87" y="49"/>
                  <a:pt x="86" y="49"/>
                  <a:pt x="86" y="49"/>
                </a:cubicBezTo>
                <a:cubicBezTo>
                  <a:pt x="85" y="49"/>
                  <a:pt x="84" y="49"/>
                  <a:pt x="83" y="49"/>
                </a:cubicBezTo>
                <a:cubicBezTo>
                  <a:pt x="82" y="49"/>
                  <a:pt x="82" y="49"/>
                  <a:pt x="81" y="49"/>
                </a:cubicBezTo>
                <a:cubicBezTo>
                  <a:pt x="80" y="49"/>
                  <a:pt x="80" y="49"/>
                  <a:pt x="79" y="49"/>
                </a:cubicBezTo>
                <a:cubicBezTo>
                  <a:pt x="78" y="50"/>
                  <a:pt x="77" y="50"/>
                  <a:pt x="76" y="50"/>
                </a:cubicBezTo>
                <a:cubicBezTo>
                  <a:pt x="75" y="50"/>
                  <a:pt x="75" y="50"/>
                  <a:pt x="74" y="50"/>
                </a:cubicBezTo>
                <a:cubicBezTo>
                  <a:pt x="73" y="51"/>
                  <a:pt x="72" y="51"/>
                  <a:pt x="70" y="52"/>
                </a:cubicBezTo>
                <a:cubicBezTo>
                  <a:pt x="70" y="52"/>
                  <a:pt x="69" y="52"/>
                  <a:pt x="69" y="52"/>
                </a:cubicBezTo>
                <a:cubicBezTo>
                  <a:pt x="68" y="53"/>
                  <a:pt x="67" y="53"/>
                  <a:pt x="66" y="54"/>
                </a:cubicBezTo>
                <a:cubicBezTo>
                  <a:pt x="66" y="54"/>
                  <a:pt x="65" y="54"/>
                  <a:pt x="65" y="54"/>
                </a:cubicBezTo>
                <a:cubicBezTo>
                  <a:pt x="64" y="54"/>
                  <a:pt x="64" y="53"/>
                  <a:pt x="63" y="52"/>
                </a:cubicBezTo>
                <a:cubicBezTo>
                  <a:pt x="63" y="52"/>
                  <a:pt x="63" y="52"/>
                  <a:pt x="62" y="51"/>
                </a:cubicBezTo>
                <a:cubicBezTo>
                  <a:pt x="62" y="51"/>
                  <a:pt x="61" y="50"/>
                  <a:pt x="61" y="49"/>
                </a:cubicBezTo>
                <a:cubicBezTo>
                  <a:pt x="60" y="49"/>
                  <a:pt x="60" y="49"/>
                  <a:pt x="60" y="49"/>
                </a:cubicBezTo>
                <a:cubicBezTo>
                  <a:pt x="59" y="47"/>
                  <a:pt x="58" y="44"/>
                  <a:pt x="57" y="42"/>
                </a:cubicBezTo>
                <a:cubicBezTo>
                  <a:pt x="57" y="41"/>
                  <a:pt x="57" y="41"/>
                  <a:pt x="57" y="41"/>
                </a:cubicBezTo>
                <a:cubicBezTo>
                  <a:pt x="56" y="39"/>
                  <a:pt x="56" y="36"/>
                  <a:pt x="56" y="33"/>
                </a:cubicBezTo>
                <a:cubicBezTo>
                  <a:pt x="56" y="18"/>
                  <a:pt x="68" y="5"/>
                  <a:pt x="84" y="5"/>
                </a:cubicBezTo>
                <a:close/>
                <a:moveTo>
                  <a:pt x="48" y="155"/>
                </a:moveTo>
                <a:cubicBezTo>
                  <a:pt x="30" y="155"/>
                  <a:pt x="30" y="155"/>
                  <a:pt x="30" y="155"/>
                </a:cubicBezTo>
                <a:cubicBezTo>
                  <a:pt x="28" y="155"/>
                  <a:pt x="26" y="154"/>
                  <a:pt x="25" y="152"/>
                </a:cubicBezTo>
                <a:cubicBezTo>
                  <a:pt x="24" y="151"/>
                  <a:pt x="24" y="149"/>
                  <a:pt x="25" y="147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33" y="145"/>
                  <a:pt x="40" y="149"/>
                  <a:pt x="49" y="152"/>
                </a:cubicBezTo>
                <a:lnTo>
                  <a:pt x="48" y="155"/>
                </a:lnTo>
                <a:close/>
                <a:moveTo>
                  <a:pt x="133" y="152"/>
                </a:moveTo>
                <a:cubicBezTo>
                  <a:pt x="132" y="154"/>
                  <a:pt x="130" y="155"/>
                  <a:pt x="128" y="155"/>
                </a:cubicBezTo>
                <a:cubicBezTo>
                  <a:pt x="112" y="155"/>
                  <a:pt x="112" y="155"/>
                  <a:pt x="112" y="155"/>
                </a:cubicBezTo>
                <a:cubicBezTo>
                  <a:pt x="111" y="155"/>
                  <a:pt x="110" y="154"/>
                  <a:pt x="110" y="153"/>
                </a:cubicBezTo>
                <a:cubicBezTo>
                  <a:pt x="110" y="153"/>
                  <a:pt x="110" y="153"/>
                  <a:pt x="110" y="153"/>
                </a:cubicBezTo>
                <a:cubicBezTo>
                  <a:pt x="118" y="150"/>
                  <a:pt x="126" y="146"/>
                  <a:pt x="131" y="140"/>
                </a:cubicBezTo>
                <a:cubicBezTo>
                  <a:pt x="134" y="146"/>
                  <a:pt x="134" y="146"/>
                  <a:pt x="134" y="146"/>
                </a:cubicBezTo>
                <a:cubicBezTo>
                  <a:pt x="134" y="148"/>
                  <a:pt x="134" y="150"/>
                  <a:pt x="133" y="152"/>
                </a:cubicBezTo>
                <a:close/>
                <a:moveTo>
                  <a:pt x="128" y="135"/>
                </a:moveTo>
                <a:cubicBezTo>
                  <a:pt x="128" y="136"/>
                  <a:pt x="128" y="136"/>
                  <a:pt x="128" y="136"/>
                </a:cubicBezTo>
                <a:cubicBezTo>
                  <a:pt x="127" y="137"/>
                  <a:pt x="126" y="138"/>
                  <a:pt x="125" y="139"/>
                </a:cubicBezTo>
                <a:cubicBezTo>
                  <a:pt x="125" y="139"/>
                  <a:pt x="124" y="139"/>
                  <a:pt x="124" y="139"/>
                </a:cubicBezTo>
                <a:cubicBezTo>
                  <a:pt x="123" y="140"/>
                  <a:pt x="122" y="141"/>
                  <a:pt x="121" y="141"/>
                </a:cubicBezTo>
                <a:cubicBezTo>
                  <a:pt x="121" y="142"/>
                  <a:pt x="120" y="142"/>
                  <a:pt x="120" y="142"/>
                </a:cubicBezTo>
                <a:cubicBezTo>
                  <a:pt x="119" y="143"/>
                  <a:pt x="118" y="144"/>
                  <a:pt x="116" y="145"/>
                </a:cubicBezTo>
                <a:cubicBezTo>
                  <a:pt x="116" y="145"/>
                  <a:pt x="115" y="145"/>
                  <a:pt x="115" y="145"/>
                </a:cubicBezTo>
                <a:cubicBezTo>
                  <a:pt x="114" y="146"/>
                  <a:pt x="113" y="146"/>
                  <a:pt x="112" y="147"/>
                </a:cubicBezTo>
                <a:cubicBezTo>
                  <a:pt x="111" y="147"/>
                  <a:pt x="111" y="147"/>
                  <a:pt x="110" y="147"/>
                </a:cubicBezTo>
                <a:cubicBezTo>
                  <a:pt x="109" y="148"/>
                  <a:pt x="108" y="148"/>
                  <a:pt x="107" y="149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106" y="149"/>
                  <a:pt x="106" y="149"/>
                  <a:pt x="106" y="149"/>
                </a:cubicBezTo>
                <a:cubicBezTo>
                  <a:pt x="98" y="151"/>
                  <a:pt x="90" y="153"/>
                  <a:pt x="82" y="153"/>
                </a:cubicBezTo>
                <a:cubicBezTo>
                  <a:pt x="71" y="153"/>
                  <a:pt x="61" y="151"/>
                  <a:pt x="52" y="148"/>
                </a:cubicBezTo>
                <a:cubicBezTo>
                  <a:pt x="51" y="147"/>
                  <a:pt x="50" y="147"/>
                  <a:pt x="50" y="147"/>
                </a:cubicBezTo>
                <a:cubicBezTo>
                  <a:pt x="35" y="141"/>
                  <a:pt x="23" y="131"/>
                  <a:pt x="19" y="119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13" y="117"/>
                  <a:pt x="13" y="117"/>
                  <a:pt x="13" y="117"/>
                </a:cubicBezTo>
                <a:cubicBezTo>
                  <a:pt x="7" y="117"/>
                  <a:pt x="5" y="111"/>
                  <a:pt x="5" y="106"/>
                </a:cubicBezTo>
                <a:cubicBezTo>
                  <a:pt x="5" y="96"/>
                  <a:pt x="5" y="96"/>
                  <a:pt x="5" y="96"/>
                </a:cubicBezTo>
                <a:cubicBezTo>
                  <a:pt x="5" y="85"/>
                  <a:pt x="11" y="85"/>
                  <a:pt x="13" y="85"/>
                </a:cubicBezTo>
                <a:cubicBezTo>
                  <a:pt x="21" y="85"/>
                  <a:pt x="21" y="85"/>
                  <a:pt x="21" y="85"/>
                </a:cubicBezTo>
                <a:cubicBezTo>
                  <a:pt x="21" y="83"/>
                  <a:pt x="21" y="83"/>
                  <a:pt x="21" y="83"/>
                </a:cubicBezTo>
                <a:cubicBezTo>
                  <a:pt x="23" y="73"/>
                  <a:pt x="24" y="68"/>
                  <a:pt x="31" y="61"/>
                </a:cubicBezTo>
                <a:cubicBezTo>
                  <a:pt x="32" y="59"/>
                  <a:pt x="32" y="59"/>
                  <a:pt x="32" y="59"/>
                </a:cubicBezTo>
                <a:cubicBezTo>
                  <a:pt x="32" y="58"/>
                  <a:pt x="32" y="58"/>
                  <a:pt x="32" y="58"/>
                </a:cubicBezTo>
                <a:cubicBezTo>
                  <a:pt x="31" y="56"/>
                  <a:pt x="30" y="55"/>
                  <a:pt x="30" y="53"/>
                </a:cubicBezTo>
                <a:cubicBezTo>
                  <a:pt x="28" y="49"/>
                  <a:pt x="27" y="45"/>
                  <a:pt x="24" y="43"/>
                </a:cubicBezTo>
                <a:cubicBezTo>
                  <a:pt x="29" y="43"/>
                  <a:pt x="36" y="45"/>
                  <a:pt x="44" y="48"/>
                </a:cubicBezTo>
                <a:cubicBezTo>
                  <a:pt x="45" y="49"/>
                  <a:pt x="45" y="49"/>
                  <a:pt x="45" y="49"/>
                </a:cubicBezTo>
                <a:cubicBezTo>
                  <a:pt x="46" y="48"/>
                  <a:pt x="46" y="48"/>
                  <a:pt x="46" y="48"/>
                </a:cubicBezTo>
                <a:cubicBezTo>
                  <a:pt x="48" y="48"/>
                  <a:pt x="50" y="47"/>
                  <a:pt x="53" y="46"/>
                </a:cubicBezTo>
                <a:cubicBezTo>
                  <a:pt x="53" y="47"/>
                  <a:pt x="54" y="48"/>
                  <a:pt x="55" y="50"/>
                </a:cubicBezTo>
                <a:cubicBezTo>
                  <a:pt x="55" y="50"/>
                  <a:pt x="55" y="50"/>
                  <a:pt x="55" y="50"/>
                </a:cubicBezTo>
                <a:cubicBezTo>
                  <a:pt x="56" y="51"/>
                  <a:pt x="56" y="52"/>
                  <a:pt x="57" y="53"/>
                </a:cubicBezTo>
                <a:cubicBezTo>
                  <a:pt x="57" y="53"/>
                  <a:pt x="57" y="53"/>
                  <a:pt x="57" y="54"/>
                </a:cubicBez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7"/>
                </a:cubicBezTo>
                <a:cubicBezTo>
                  <a:pt x="60" y="57"/>
                  <a:pt x="61" y="57"/>
                  <a:pt x="61" y="57"/>
                </a:cubicBezTo>
                <a:cubicBezTo>
                  <a:pt x="59" y="58"/>
                  <a:pt x="58" y="60"/>
                  <a:pt x="57" y="61"/>
                </a:cubicBezTo>
                <a:cubicBezTo>
                  <a:pt x="56" y="62"/>
                  <a:pt x="56" y="64"/>
                  <a:pt x="57" y="65"/>
                </a:cubicBezTo>
                <a:cubicBezTo>
                  <a:pt x="58" y="66"/>
                  <a:pt x="59" y="66"/>
                  <a:pt x="60" y="65"/>
                </a:cubicBezTo>
                <a:cubicBezTo>
                  <a:pt x="62" y="63"/>
                  <a:pt x="64" y="61"/>
                  <a:pt x="66" y="60"/>
                </a:cubicBezTo>
                <a:cubicBezTo>
                  <a:pt x="66" y="60"/>
                  <a:pt x="66" y="60"/>
                  <a:pt x="66" y="60"/>
                </a:cubicBezTo>
                <a:cubicBezTo>
                  <a:pt x="67" y="59"/>
                  <a:pt x="68" y="59"/>
                  <a:pt x="69" y="58"/>
                </a:cubicBezTo>
                <a:cubicBezTo>
                  <a:pt x="69" y="58"/>
                  <a:pt x="70" y="58"/>
                  <a:pt x="70" y="58"/>
                </a:cubicBezTo>
                <a:cubicBezTo>
                  <a:pt x="71" y="58"/>
                  <a:pt x="71" y="57"/>
                  <a:pt x="72" y="57"/>
                </a:cubicBezTo>
                <a:cubicBezTo>
                  <a:pt x="72" y="57"/>
                  <a:pt x="72" y="57"/>
                  <a:pt x="73" y="57"/>
                </a:cubicBezTo>
                <a:cubicBezTo>
                  <a:pt x="74" y="56"/>
                  <a:pt x="75" y="56"/>
                  <a:pt x="76" y="56"/>
                </a:cubicBezTo>
                <a:cubicBezTo>
                  <a:pt x="76" y="56"/>
                  <a:pt x="76" y="55"/>
                  <a:pt x="76" y="55"/>
                </a:cubicBezTo>
                <a:cubicBezTo>
                  <a:pt x="77" y="55"/>
                  <a:pt x="78" y="55"/>
                  <a:pt x="79" y="55"/>
                </a:cubicBezTo>
                <a:cubicBezTo>
                  <a:pt x="79" y="55"/>
                  <a:pt x="79" y="55"/>
                  <a:pt x="79" y="55"/>
                </a:cubicBezTo>
                <a:cubicBezTo>
                  <a:pt x="86" y="53"/>
                  <a:pt x="93" y="54"/>
                  <a:pt x="100" y="57"/>
                </a:cubicBezTo>
                <a:cubicBezTo>
                  <a:pt x="100" y="57"/>
                  <a:pt x="100" y="57"/>
                  <a:pt x="100" y="57"/>
                </a:cubicBezTo>
                <a:cubicBezTo>
                  <a:pt x="105" y="59"/>
                  <a:pt x="109" y="61"/>
                  <a:pt x="112" y="65"/>
                </a:cubicBezTo>
                <a:cubicBezTo>
                  <a:pt x="113" y="65"/>
                  <a:pt x="113" y="66"/>
                  <a:pt x="114" y="66"/>
                </a:cubicBezTo>
                <a:cubicBezTo>
                  <a:pt x="115" y="66"/>
                  <a:pt x="115" y="65"/>
                  <a:pt x="116" y="65"/>
                </a:cubicBezTo>
                <a:cubicBezTo>
                  <a:pt x="117" y="64"/>
                  <a:pt x="117" y="62"/>
                  <a:pt x="116" y="61"/>
                </a:cubicBezTo>
                <a:cubicBezTo>
                  <a:pt x="114" y="59"/>
                  <a:pt x="111" y="57"/>
                  <a:pt x="109" y="55"/>
                </a:cubicBezTo>
                <a:cubicBezTo>
                  <a:pt x="109" y="55"/>
                  <a:pt x="109" y="55"/>
                  <a:pt x="109" y="54"/>
                </a:cubicBezTo>
                <a:cubicBezTo>
                  <a:pt x="110" y="54"/>
                  <a:pt x="110" y="54"/>
                  <a:pt x="111" y="53"/>
                </a:cubicBezTo>
                <a:cubicBezTo>
                  <a:pt x="111" y="53"/>
                  <a:pt x="111" y="52"/>
                  <a:pt x="111" y="52"/>
                </a:cubicBezTo>
                <a:cubicBezTo>
                  <a:pt x="112" y="51"/>
                  <a:pt x="112" y="51"/>
                  <a:pt x="112" y="51"/>
                </a:cubicBezTo>
                <a:cubicBezTo>
                  <a:pt x="113" y="50"/>
                  <a:pt x="113" y="50"/>
                  <a:pt x="113" y="49"/>
                </a:cubicBezTo>
                <a:cubicBezTo>
                  <a:pt x="113" y="49"/>
                  <a:pt x="113" y="49"/>
                  <a:pt x="113" y="49"/>
                </a:cubicBezTo>
                <a:cubicBezTo>
                  <a:pt x="124" y="55"/>
                  <a:pt x="131" y="63"/>
                  <a:pt x="136" y="74"/>
                </a:cubicBezTo>
                <a:cubicBezTo>
                  <a:pt x="135" y="74"/>
                  <a:pt x="135" y="75"/>
                  <a:pt x="134" y="75"/>
                </a:cubicBezTo>
                <a:cubicBezTo>
                  <a:pt x="134" y="75"/>
                  <a:pt x="134" y="75"/>
                  <a:pt x="134" y="75"/>
                </a:cubicBezTo>
                <a:cubicBezTo>
                  <a:pt x="133" y="76"/>
                  <a:pt x="132" y="78"/>
                  <a:pt x="132" y="79"/>
                </a:cubicBezTo>
                <a:cubicBezTo>
                  <a:pt x="131" y="79"/>
                  <a:pt x="131" y="79"/>
                  <a:pt x="131" y="79"/>
                </a:cubicBezTo>
                <a:cubicBezTo>
                  <a:pt x="131" y="80"/>
                  <a:pt x="131" y="80"/>
                  <a:pt x="131" y="81"/>
                </a:cubicBezTo>
                <a:cubicBezTo>
                  <a:pt x="131" y="81"/>
                  <a:pt x="131" y="81"/>
                  <a:pt x="131" y="82"/>
                </a:cubicBezTo>
                <a:cubicBezTo>
                  <a:pt x="131" y="82"/>
                  <a:pt x="130" y="83"/>
                  <a:pt x="130" y="84"/>
                </a:cubicBezTo>
                <a:cubicBezTo>
                  <a:pt x="130" y="85"/>
                  <a:pt x="131" y="85"/>
                  <a:pt x="131" y="86"/>
                </a:cubicBezTo>
                <a:cubicBezTo>
                  <a:pt x="131" y="86"/>
                  <a:pt x="131" y="87"/>
                  <a:pt x="131" y="87"/>
                </a:cubicBezTo>
                <a:cubicBezTo>
                  <a:pt x="131" y="87"/>
                  <a:pt x="131" y="88"/>
                  <a:pt x="131" y="88"/>
                </a:cubicBezTo>
                <a:cubicBezTo>
                  <a:pt x="131" y="89"/>
                  <a:pt x="132" y="89"/>
                  <a:pt x="132" y="89"/>
                </a:cubicBezTo>
                <a:cubicBezTo>
                  <a:pt x="132" y="89"/>
                  <a:pt x="132" y="90"/>
                  <a:pt x="132" y="90"/>
                </a:cubicBezTo>
                <a:cubicBezTo>
                  <a:pt x="133" y="90"/>
                  <a:pt x="133" y="91"/>
                  <a:pt x="133" y="91"/>
                </a:cubicBezTo>
                <a:cubicBezTo>
                  <a:pt x="133" y="91"/>
                  <a:pt x="133" y="92"/>
                  <a:pt x="134" y="92"/>
                </a:cubicBezTo>
                <a:cubicBezTo>
                  <a:pt x="134" y="92"/>
                  <a:pt x="134" y="92"/>
                  <a:pt x="134" y="93"/>
                </a:cubicBezTo>
                <a:cubicBezTo>
                  <a:pt x="135" y="93"/>
                  <a:pt x="135" y="93"/>
                  <a:pt x="135" y="93"/>
                </a:cubicBezTo>
                <a:cubicBezTo>
                  <a:pt x="136" y="94"/>
                  <a:pt x="136" y="94"/>
                  <a:pt x="136" y="94"/>
                </a:cubicBezTo>
                <a:cubicBezTo>
                  <a:pt x="137" y="94"/>
                  <a:pt x="137" y="94"/>
                  <a:pt x="137" y="95"/>
                </a:cubicBezTo>
                <a:cubicBezTo>
                  <a:pt x="138" y="95"/>
                  <a:pt x="138" y="95"/>
                  <a:pt x="138" y="95"/>
                </a:cubicBezTo>
                <a:cubicBezTo>
                  <a:pt x="139" y="95"/>
                  <a:pt x="139" y="95"/>
                  <a:pt x="139" y="95"/>
                </a:cubicBezTo>
                <a:cubicBezTo>
                  <a:pt x="140" y="95"/>
                  <a:pt x="140" y="95"/>
                  <a:pt x="140" y="96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41" y="98"/>
                  <a:pt x="141" y="101"/>
                  <a:pt x="141" y="104"/>
                </a:cubicBezTo>
                <a:cubicBezTo>
                  <a:pt x="141" y="116"/>
                  <a:pt x="136" y="127"/>
                  <a:pt x="128" y="135"/>
                </a:cubicBezTo>
                <a:close/>
                <a:moveTo>
                  <a:pt x="146" y="98"/>
                </a:moveTo>
                <a:cubicBezTo>
                  <a:pt x="146" y="97"/>
                  <a:pt x="146" y="96"/>
                  <a:pt x="146" y="95"/>
                </a:cubicBezTo>
                <a:cubicBezTo>
                  <a:pt x="150" y="94"/>
                  <a:pt x="154" y="90"/>
                  <a:pt x="154" y="86"/>
                </a:cubicBezTo>
                <a:cubicBezTo>
                  <a:pt x="154" y="86"/>
                  <a:pt x="154" y="87"/>
                  <a:pt x="154" y="88"/>
                </a:cubicBezTo>
                <a:cubicBezTo>
                  <a:pt x="154" y="93"/>
                  <a:pt x="151" y="97"/>
                  <a:pt x="146" y="98"/>
                </a:cubicBezTo>
                <a:close/>
                <a:moveTo>
                  <a:pt x="70" y="50"/>
                </a:moveTo>
                <a:cubicBezTo>
                  <a:pt x="71" y="50"/>
                  <a:pt x="71" y="50"/>
                  <a:pt x="72" y="50"/>
                </a:cubicBezTo>
                <a:cubicBezTo>
                  <a:pt x="73" y="50"/>
                  <a:pt x="73" y="50"/>
                  <a:pt x="74" y="49"/>
                </a:cubicBezTo>
                <a:cubicBezTo>
                  <a:pt x="75" y="48"/>
                  <a:pt x="75" y="47"/>
                  <a:pt x="73" y="46"/>
                </a:cubicBezTo>
                <a:cubicBezTo>
                  <a:pt x="69" y="42"/>
                  <a:pt x="67" y="37"/>
                  <a:pt x="67" y="32"/>
                </a:cubicBezTo>
                <a:cubicBezTo>
                  <a:pt x="67" y="23"/>
                  <a:pt x="74" y="15"/>
                  <a:pt x="84" y="15"/>
                </a:cubicBezTo>
                <a:cubicBezTo>
                  <a:pt x="93" y="15"/>
                  <a:pt x="101" y="23"/>
                  <a:pt x="101" y="32"/>
                </a:cubicBezTo>
                <a:cubicBezTo>
                  <a:pt x="101" y="37"/>
                  <a:pt x="99" y="41"/>
                  <a:pt x="95" y="45"/>
                </a:cubicBezTo>
                <a:cubicBezTo>
                  <a:pt x="94" y="46"/>
                  <a:pt x="94" y="47"/>
                  <a:pt x="95" y="48"/>
                </a:cubicBezTo>
                <a:cubicBezTo>
                  <a:pt x="96" y="50"/>
                  <a:pt x="98" y="50"/>
                  <a:pt x="99" y="49"/>
                </a:cubicBezTo>
                <a:cubicBezTo>
                  <a:pt x="104" y="44"/>
                  <a:pt x="106" y="38"/>
                  <a:pt x="106" y="32"/>
                </a:cubicBezTo>
                <a:cubicBezTo>
                  <a:pt x="106" y="20"/>
                  <a:pt x="96" y="10"/>
                  <a:pt x="84" y="10"/>
                </a:cubicBezTo>
                <a:cubicBezTo>
                  <a:pt x="71" y="10"/>
                  <a:pt x="61" y="20"/>
                  <a:pt x="61" y="32"/>
                </a:cubicBezTo>
                <a:cubicBezTo>
                  <a:pt x="61" y="39"/>
                  <a:pt x="65" y="46"/>
                  <a:pt x="70" y="50"/>
                </a:cubicBezTo>
                <a:close/>
                <a:moveTo>
                  <a:pt x="85" y="141"/>
                </a:moveTo>
                <a:cubicBezTo>
                  <a:pt x="73" y="142"/>
                  <a:pt x="63" y="141"/>
                  <a:pt x="52" y="136"/>
                </a:cubicBezTo>
                <a:cubicBezTo>
                  <a:pt x="51" y="136"/>
                  <a:pt x="49" y="136"/>
                  <a:pt x="49" y="138"/>
                </a:cubicBezTo>
                <a:cubicBezTo>
                  <a:pt x="48" y="139"/>
                  <a:pt x="49" y="140"/>
                  <a:pt x="50" y="141"/>
                </a:cubicBezTo>
                <a:cubicBezTo>
                  <a:pt x="59" y="145"/>
                  <a:pt x="68" y="147"/>
                  <a:pt x="78" y="147"/>
                </a:cubicBezTo>
                <a:cubicBezTo>
                  <a:pt x="81" y="147"/>
                  <a:pt x="83" y="147"/>
                  <a:pt x="85" y="147"/>
                </a:cubicBezTo>
                <a:cubicBezTo>
                  <a:pt x="87" y="147"/>
                  <a:pt x="88" y="145"/>
                  <a:pt x="88" y="144"/>
                </a:cubicBezTo>
                <a:cubicBezTo>
                  <a:pt x="88" y="142"/>
                  <a:pt x="86" y="141"/>
                  <a:pt x="85" y="1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7" name="Freeform 1137"/>
          <p:cNvSpPr>
            <a:spLocks noEditPoints="1"/>
          </p:cNvSpPr>
          <p:nvPr userDrawn="1"/>
        </p:nvSpPr>
        <p:spPr bwMode="auto">
          <a:xfrm>
            <a:off x="7712187" y="1447800"/>
            <a:ext cx="547688" cy="531813"/>
          </a:xfrm>
          <a:custGeom>
            <a:avLst/>
            <a:gdLst>
              <a:gd name="T0" fmla="*/ 342305 w 160"/>
              <a:gd name="T1" fmla="*/ 0 h 154"/>
              <a:gd name="T2" fmla="*/ 263575 w 160"/>
              <a:gd name="T3" fmla="*/ 44893 h 154"/>
              <a:gd name="T4" fmla="*/ 17115 w 160"/>
              <a:gd name="T5" fmla="*/ 486920 h 154"/>
              <a:gd name="T6" fmla="*/ 109538 w 160"/>
              <a:gd name="T7" fmla="*/ 486920 h 154"/>
              <a:gd name="T8" fmla="*/ 338882 w 160"/>
              <a:gd name="T9" fmla="*/ 521453 h 154"/>
              <a:gd name="T10" fmla="*/ 427881 w 160"/>
              <a:gd name="T11" fmla="*/ 486920 h 154"/>
              <a:gd name="T12" fmla="*/ 530573 w 160"/>
              <a:gd name="T13" fmla="*/ 486920 h 154"/>
              <a:gd name="T14" fmla="*/ 530573 w 160"/>
              <a:gd name="T15" fmla="*/ 44893 h 154"/>
              <a:gd name="T16" fmla="*/ 92422 w 160"/>
              <a:gd name="T17" fmla="*/ 486920 h 154"/>
              <a:gd name="T18" fmla="*/ 17115 w 160"/>
              <a:gd name="T19" fmla="*/ 469653 h 154"/>
              <a:gd name="T20" fmla="*/ 263575 w 160"/>
              <a:gd name="T21" fmla="*/ 82880 h 154"/>
              <a:gd name="T22" fmla="*/ 44500 w 160"/>
              <a:gd name="T23" fmla="*/ 445480 h 154"/>
              <a:gd name="T24" fmla="*/ 215652 w 160"/>
              <a:gd name="T25" fmla="*/ 452386 h 154"/>
              <a:gd name="T26" fmla="*/ 263575 w 160"/>
              <a:gd name="T27" fmla="*/ 183027 h 154"/>
              <a:gd name="T28" fmla="*/ 102692 w 160"/>
              <a:gd name="T29" fmla="*/ 348786 h 154"/>
              <a:gd name="T30" fmla="*/ 58192 w 160"/>
              <a:gd name="T31" fmla="*/ 100147 h 154"/>
              <a:gd name="T32" fmla="*/ 157460 w 160"/>
              <a:gd name="T33" fmla="*/ 369506 h 154"/>
              <a:gd name="T34" fmla="*/ 95845 w 160"/>
              <a:gd name="T35" fmla="*/ 369506 h 154"/>
              <a:gd name="T36" fmla="*/ 222498 w 160"/>
              <a:gd name="T37" fmla="*/ 348786 h 154"/>
              <a:gd name="T38" fmla="*/ 215652 w 160"/>
              <a:gd name="T39" fmla="*/ 369506 h 154"/>
              <a:gd name="T40" fmla="*/ 205383 w 160"/>
              <a:gd name="T41" fmla="*/ 431666 h 154"/>
              <a:gd name="T42" fmla="*/ 205383 w 160"/>
              <a:gd name="T43" fmla="*/ 431666 h 154"/>
              <a:gd name="T44" fmla="*/ 263575 w 160"/>
              <a:gd name="T45" fmla="*/ 348786 h 154"/>
              <a:gd name="T46" fmla="*/ 177999 w 160"/>
              <a:gd name="T47" fmla="*/ 265907 h 154"/>
              <a:gd name="T48" fmla="*/ 284113 w 160"/>
              <a:gd name="T49" fmla="*/ 497280 h 154"/>
              <a:gd name="T50" fmla="*/ 284113 w 160"/>
              <a:gd name="T51" fmla="*/ 286626 h 154"/>
              <a:gd name="T52" fmla="*/ 284113 w 160"/>
              <a:gd name="T53" fmla="*/ 37987 h 154"/>
              <a:gd name="T54" fmla="*/ 355997 w 160"/>
              <a:gd name="T55" fmla="*/ 24173 h 154"/>
              <a:gd name="T56" fmla="*/ 482650 w 160"/>
              <a:gd name="T57" fmla="*/ 127773 h 154"/>
              <a:gd name="T58" fmla="*/ 475804 w 160"/>
              <a:gd name="T59" fmla="*/ 165760 h 154"/>
              <a:gd name="T60" fmla="*/ 482650 w 160"/>
              <a:gd name="T61" fmla="*/ 376413 h 154"/>
              <a:gd name="T62" fmla="*/ 482650 w 160"/>
              <a:gd name="T63" fmla="*/ 435120 h 154"/>
              <a:gd name="T64" fmla="*/ 455266 w 160"/>
              <a:gd name="T65" fmla="*/ 507640 h 154"/>
              <a:gd name="T66" fmla="*/ 530573 w 160"/>
              <a:gd name="T67" fmla="*/ 469653 h 154"/>
              <a:gd name="T68" fmla="*/ 503188 w 160"/>
              <a:gd name="T69" fmla="*/ 404040 h 154"/>
              <a:gd name="T70" fmla="*/ 503188 w 160"/>
              <a:gd name="T71" fmla="*/ 386773 h 154"/>
              <a:gd name="T72" fmla="*/ 510034 w 160"/>
              <a:gd name="T73" fmla="*/ 359146 h 154"/>
              <a:gd name="T74" fmla="*/ 520304 w 160"/>
              <a:gd name="T75" fmla="*/ 165760 h 154"/>
              <a:gd name="T76" fmla="*/ 510034 w 160"/>
              <a:gd name="T77" fmla="*/ 148493 h 154"/>
              <a:gd name="T78" fmla="*/ 503188 w 160"/>
              <a:gd name="T79" fmla="*/ 86333 h 154"/>
              <a:gd name="T80" fmla="*/ 530573 w 160"/>
              <a:gd name="T81" fmla="*/ 469653 h 154"/>
              <a:gd name="T82" fmla="*/ 301228 w 160"/>
              <a:gd name="T83" fmla="*/ 55253 h 154"/>
              <a:gd name="T84" fmla="*/ 311498 w 160"/>
              <a:gd name="T85" fmla="*/ 117413 h 154"/>
              <a:gd name="T86" fmla="*/ 318344 w 160"/>
              <a:gd name="T87" fmla="*/ 421306 h 154"/>
              <a:gd name="T88" fmla="*/ 311498 w 160"/>
              <a:gd name="T89" fmla="*/ 359146 h 154"/>
              <a:gd name="T90" fmla="*/ 311498 w 160"/>
              <a:gd name="T91" fmla="*/ 359146 h 154"/>
              <a:gd name="T92" fmla="*/ 301228 w 160"/>
              <a:gd name="T93" fmla="*/ 165760 h 154"/>
              <a:gd name="T94" fmla="*/ 311498 w 160"/>
              <a:gd name="T95" fmla="*/ 486920 h 154"/>
              <a:gd name="T96" fmla="*/ 366266 w 160"/>
              <a:gd name="T97" fmla="*/ 321160 h 154"/>
              <a:gd name="T98" fmla="*/ 373112 w 160"/>
              <a:gd name="T99" fmla="*/ 200293 h 154"/>
              <a:gd name="T100" fmla="*/ 393651 w 160"/>
              <a:gd name="T101" fmla="*/ 293533 h 154"/>
              <a:gd name="T102" fmla="*/ 373112 w 160"/>
              <a:gd name="T103" fmla="*/ 183027 h 154"/>
              <a:gd name="T104" fmla="*/ 366266 w 160"/>
              <a:gd name="T105" fmla="*/ 359146 h 154"/>
              <a:gd name="T106" fmla="*/ 373112 w 160"/>
              <a:gd name="T107" fmla="*/ 165760 h 15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60" h="154">
                <a:moveTo>
                  <a:pt x="155" y="13"/>
                </a:moveTo>
                <a:cubicBezTo>
                  <a:pt x="126" y="13"/>
                  <a:pt x="126" y="13"/>
                  <a:pt x="126" y="13"/>
                </a:cubicBezTo>
                <a:cubicBezTo>
                  <a:pt x="103" y="0"/>
                  <a:pt x="103" y="0"/>
                  <a:pt x="103" y="0"/>
                </a:cubicBezTo>
                <a:cubicBezTo>
                  <a:pt x="102" y="0"/>
                  <a:pt x="101" y="0"/>
                  <a:pt x="100" y="0"/>
                </a:cubicBezTo>
                <a:cubicBezTo>
                  <a:pt x="99" y="1"/>
                  <a:pt x="99" y="2"/>
                  <a:pt x="99" y="3"/>
                </a:cubicBezTo>
                <a:cubicBezTo>
                  <a:pt x="99" y="5"/>
                  <a:pt x="99" y="5"/>
                  <a:pt x="99" y="5"/>
                </a:cubicBezTo>
                <a:cubicBezTo>
                  <a:pt x="77" y="5"/>
                  <a:pt x="77" y="5"/>
                  <a:pt x="77" y="5"/>
                </a:cubicBezTo>
                <a:cubicBezTo>
                  <a:pt x="77" y="13"/>
                  <a:pt x="77" y="13"/>
                  <a:pt x="77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2" y="13"/>
                  <a:pt x="0" y="16"/>
                  <a:pt x="0" y="19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2" y="141"/>
                  <a:pt x="5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52"/>
                  <a:pt x="5" y="152"/>
                  <a:pt x="5" y="152"/>
                </a:cubicBezTo>
                <a:cubicBezTo>
                  <a:pt x="32" y="152"/>
                  <a:pt x="32" y="152"/>
                  <a:pt x="32" y="152"/>
                </a:cubicBezTo>
                <a:cubicBezTo>
                  <a:pt x="32" y="141"/>
                  <a:pt x="32" y="141"/>
                  <a:pt x="32" y="141"/>
                </a:cubicBezTo>
                <a:cubicBezTo>
                  <a:pt x="77" y="141"/>
                  <a:pt x="77" y="141"/>
                  <a:pt x="77" y="141"/>
                </a:cubicBezTo>
                <a:cubicBezTo>
                  <a:pt x="77" y="149"/>
                  <a:pt x="77" y="149"/>
                  <a:pt x="77" y="149"/>
                </a:cubicBezTo>
                <a:cubicBezTo>
                  <a:pt x="99" y="149"/>
                  <a:pt x="99" y="149"/>
                  <a:pt x="99" y="149"/>
                </a:cubicBezTo>
                <a:cubicBezTo>
                  <a:pt x="99" y="151"/>
                  <a:pt x="99" y="151"/>
                  <a:pt x="99" y="151"/>
                </a:cubicBezTo>
                <a:cubicBezTo>
                  <a:pt x="99" y="152"/>
                  <a:pt x="99" y="153"/>
                  <a:pt x="100" y="154"/>
                </a:cubicBezTo>
                <a:cubicBezTo>
                  <a:pt x="101" y="154"/>
                  <a:pt x="101" y="154"/>
                  <a:pt x="102" y="154"/>
                </a:cubicBezTo>
                <a:cubicBezTo>
                  <a:pt x="102" y="154"/>
                  <a:pt x="103" y="154"/>
                  <a:pt x="103" y="154"/>
                </a:cubicBezTo>
                <a:cubicBezTo>
                  <a:pt x="125" y="141"/>
                  <a:pt x="125" y="141"/>
                  <a:pt x="125" y="141"/>
                </a:cubicBezTo>
                <a:cubicBezTo>
                  <a:pt x="128" y="141"/>
                  <a:pt x="128" y="141"/>
                  <a:pt x="128" y="141"/>
                </a:cubicBezTo>
                <a:cubicBezTo>
                  <a:pt x="128" y="152"/>
                  <a:pt x="128" y="152"/>
                  <a:pt x="128" y="152"/>
                </a:cubicBezTo>
                <a:cubicBezTo>
                  <a:pt x="155" y="152"/>
                  <a:pt x="155" y="152"/>
                  <a:pt x="155" y="152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8" y="141"/>
                  <a:pt x="160" y="139"/>
                  <a:pt x="160" y="136"/>
                </a:cubicBezTo>
                <a:cubicBezTo>
                  <a:pt x="160" y="19"/>
                  <a:pt x="160" y="19"/>
                  <a:pt x="160" y="19"/>
                </a:cubicBezTo>
                <a:cubicBezTo>
                  <a:pt x="160" y="16"/>
                  <a:pt x="158" y="13"/>
                  <a:pt x="155" y="13"/>
                </a:cubicBezTo>
                <a:close/>
                <a:moveTo>
                  <a:pt x="27" y="147"/>
                </a:moveTo>
                <a:cubicBezTo>
                  <a:pt x="11" y="147"/>
                  <a:pt x="11" y="147"/>
                  <a:pt x="11" y="147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27" y="141"/>
                  <a:pt x="27" y="141"/>
                  <a:pt x="27" y="141"/>
                </a:cubicBezTo>
                <a:lnTo>
                  <a:pt x="27" y="147"/>
                </a:lnTo>
                <a:close/>
                <a:moveTo>
                  <a:pt x="32" y="136"/>
                </a:moveTo>
                <a:cubicBezTo>
                  <a:pt x="32" y="136"/>
                  <a:pt x="32" y="136"/>
                  <a:pt x="32" y="136"/>
                </a:cubicBezTo>
                <a:cubicBezTo>
                  <a:pt x="5" y="136"/>
                  <a:pt x="5" y="136"/>
                  <a:pt x="5" y="136"/>
                </a:cubicBezTo>
                <a:cubicBezTo>
                  <a:pt x="5" y="136"/>
                  <a:pt x="5" y="136"/>
                  <a:pt x="5" y="136"/>
                </a:cubicBezTo>
                <a:cubicBezTo>
                  <a:pt x="5" y="19"/>
                  <a:pt x="5" y="19"/>
                  <a:pt x="5" y="19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4"/>
                  <a:pt x="77" y="24"/>
                  <a:pt x="7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3" y="24"/>
                  <a:pt x="11" y="27"/>
                  <a:pt x="11" y="30"/>
                </a:cubicBezTo>
                <a:cubicBezTo>
                  <a:pt x="11" y="124"/>
                  <a:pt x="11" y="124"/>
                  <a:pt x="11" y="124"/>
                </a:cubicBezTo>
                <a:cubicBezTo>
                  <a:pt x="11" y="126"/>
                  <a:pt x="11" y="128"/>
                  <a:pt x="13" y="129"/>
                </a:cubicBezTo>
                <a:cubicBezTo>
                  <a:pt x="12" y="131"/>
                  <a:pt x="12" y="131"/>
                  <a:pt x="12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52" y="131"/>
                  <a:pt x="52" y="131"/>
                  <a:pt x="52" y="131"/>
                </a:cubicBezTo>
                <a:cubicBezTo>
                  <a:pt x="63" y="131"/>
                  <a:pt x="63" y="131"/>
                  <a:pt x="63" y="131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7" y="136"/>
                  <a:pt x="77" y="136"/>
                  <a:pt x="77" y="136"/>
                </a:cubicBezTo>
                <a:lnTo>
                  <a:pt x="32" y="136"/>
                </a:lnTo>
                <a:close/>
                <a:moveTo>
                  <a:pt x="77" y="53"/>
                </a:moveTo>
                <a:cubicBezTo>
                  <a:pt x="57" y="53"/>
                  <a:pt x="57" y="53"/>
                  <a:pt x="57" y="53"/>
                </a:cubicBezTo>
                <a:cubicBezTo>
                  <a:pt x="46" y="77"/>
                  <a:pt x="46" y="77"/>
                  <a:pt x="46" y="77"/>
                </a:cubicBezTo>
                <a:cubicBezTo>
                  <a:pt x="41" y="77"/>
                  <a:pt x="41" y="77"/>
                  <a:pt x="41" y="77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5" y="101"/>
                  <a:pt x="25" y="101"/>
                  <a:pt x="25" y="101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30"/>
                  <a:pt x="16" y="29"/>
                  <a:pt x="17" y="29"/>
                </a:cubicBezTo>
                <a:cubicBezTo>
                  <a:pt x="77" y="29"/>
                  <a:pt x="77" y="29"/>
                  <a:pt x="77" y="29"/>
                </a:cubicBezTo>
                <a:lnTo>
                  <a:pt x="77" y="53"/>
                </a:lnTo>
                <a:close/>
                <a:moveTo>
                  <a:pt x="28" y="107"/>
                </a:moveTo>
                <a:cubicBezTo>
                  <a:pt x="46" y="107"/>
                  <a:pt x="46" y="107"/>
                  <a:pt x="46" y="107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54" y="125"/>
                  <a:pt x="54" y="125"/>
                  <a:pt x="54" y="125"/>
                </a:cubicBezTo>
                <a:cubicBezTo>
                  <a:pt x="20" y="125"/>
                  <a:pt x="20" y="125"/>
                  <a:pt x="20" y="125"/>
                </a:cubicBezTo>
                <a:lnTo>
                  <a:pt x="28" y="107"/>
                </a:lnTo>
                <a:close/>
                <a:moveTo>
                  <a:pt x="44" y="83"/>
                </a:moveTo>
                <a:cubicBezTo>
                  <a:pt x="62" y="83"/>
                  <a:pt x="62" y="83"/>
                  <a:pt x="62" y="83"/>
                </a:cubicBezTo>
                <a:cubicBezTo>
                  <a:pt x="71" y="101"/>
                  <a:pt x="71" y="101"/>
                  <a:pt x="71" y="101"/>
                </a:cubicBezTo>
                <a:cubicBezTo>
                  <a:pt x="65" y="101"/>
                  <a:pt x="65" y="101"/>
                  <a:pt x="65" y="101"/>
                </a:cubicBezTo>
                <a:cubicBezTo>
                  <a:pt x="50" y="101"/>
                  <a:pt x="50" y="101"/>
                  <a:pt x="50" y="101"/>
                </a:cubicBezTo>
                <a:cubicBezTo>
                  <a:pt x="36" y="101"/>
                  <a:pt x="36" y="101"/>
                  <a:pt x="36" y="101"/>
                </a:cubicBezTo>
                <a:lnTo>
                  <a:pt x="44" y="83"/>
                </a:lnTo>
                <a:close/>
                <a:moveTo>
                  <a:pt x="63" y="107"/>
                </a:moveTo>
                <a:cubicBezTo>
                  <a:pt x="57" y="118"/>
                  <a:pt x="57" y="118"/>
                  <a:pt x="57" y="118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63" y="107"/>
                  <a:pt x="63" y="107"/>
                  <a:pt x="63" y="107"/>
                </a:cubicBezTo>
                <a:close/>
                <a:moveTo>
                  <a:pt x="60" y="125"/>
                </a:moveTo>
                <a:cubicBezTo>
                  <a:pt x="68" y="107"/>
                  <a:pt x="68" y="107"/>
                  <a:pt x="68" y="107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77" y="125"/>
                  <a:pt x="77" y="125"/>
                  <a:pt x="77" y="125"/>
                </a:cubicBezTo>
                <a:cubicBezTo>
                  <a:pt x="60" y="125"/>
                  <a:pt x="60" y="125"/>
                  <a:pt x="60" y="125"/>
                </a:cubicBezTo>
                <a:close/>
                <a:moveTo>
                  <a:pt x="76" y="101"/>
                </a:moveTo>
                <a:cubicBezTo>
                  <a:pt x="68" y="83"/>
                  <a:pt x="68" y="83"/>
                  <a:pt x="68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7" y="101"/>
                  <a:pt x="77" y="101"/>
                  <a:pt x="77" y="101"/>
                </a:cubicBezTo>
                <a:lnTo>
                  <a:pt x="76" y="101"/>
                </a:lnTo>
                <a:close/>
                <a:moveTo>
                  <a:pt x="77" y="77"/>
                </a:moveTo>
                <a:cubicBezTo>
                  <a:pt x="66" y="77"/>
                  <a:pt x="66" y="77"/>
                  <a:pt x="66" y="77"/>
                </a:cubicBezTo>
                <a:cubicBezTo>
                  <a:pt x="52" y="77"/>
                  <a:pt x="52" y="77"/>
                  <a:pt x="52" y="77"/>
                </a:cubicBezTo>
                <a:cubicBezTo>
                  <a:pt x="60" y="59"/>
                  <a:pt x="60" y="59"/>
                  <a:pt x="60" y="59"/>
                </a:cubicBezTo>
                <a:cubicBezTo>
                  <a:pt x="77" y="59"/>
                  <a:pt x="77" y="59"/>
                  <a:pt x="77" y="59"/>
                </a:cubicBezTo>
                <a:lnTo>
                  <a:pt x="77" y="77"/>
                </a:lnTo>
                <a:close/>
                <a:moveTo>
                  <a:pt x="83" y="144"/>
                </a:moveTo>
                <a:cubicBezTo>
                  <a:pt x="83" y="141"/>
                  <a:pt x="83" y="141"/>
                  <a:pt x="83" y="141"/>
                </a:cubicBezTo>
                <a:cubicBezTo>
                  <a:pt x="83" y="131"/>
                  <a:pt x="83" y="131"/>
                  <a:pt x="83" y="13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3" y="83"/>
                  <a:pt x="83" y="83"/>
                  <a:pt x="83" y="83"/>
                </a:cubicBezTo>
                <a:cubicBezTo>
                  <a:pt x="83" y="53"/>
                  <a:pt x="83" y="53"/>
                  <a:pt x="83" y="53"/>
                </a:cubicBezTo>
                <a:cubicBezTo>
                  <a:pt x="83" y="24"/>
                  <a:pt x="83" y="24"/>
                  <a:pt x="83" y="24"/>
                </a:cubicBezTo>
                <a:cubicBezTo>
                  <a:pt x="83" y="13"/>
                  <a:pt x="83" y="13"/>
                  <a:pt x="83" y="13"/>
                </a:cubicBezTo>
                <a:cubicBezTo>
                  <a:pt x="83" y="11"/>
                  <a:pt x="83" y="11"/>
                  <a:pt x="83" y="11"/>
                </a:cubicBezTo>
                <a:cubicBezTo>
                  <a:pt x="99" y="11"/>
                  <a:pt x="99" y="11"/>
                  <a:pt x="99" y="11"/>
                </a:cubicBezTo>
                <a:cubicBezTo>
                  <a:pt x="99" y="144"/>
                  <a:pt x="99" y="144"/>
                  <a:pt x="99" y="144"/>
                </a:cubicBezTo>
                <a:lnTo>
                  <a:pt x="83" y="144"/>
                </a:lnTo>
                <a:close/>
                <a:moveTo>
                  <a:pt x="104" y="7"/>
                </a:moveTo>
                <a:cubicBezTo>
                  <a:pt x="115" y="13"/>
                  <a:pt x="115" y="13"/>
                  <a:pt x="115" y="13"/>
                </a:cubicBezTo>
                <a:cubicBezTo>
                  <a:pt x="115" y="13"/>
                  <a:pt x="115" y="13"/>
                  <a:pt x="115" y="13"/>
                </a:cubicBezTo>
                <a:cubicBezTo>
                  <a:pt x="141" y="28"/>
                  <a:pt x="141" y="28"/>
                  <a:pt x="141" y="28"/>
                </a:cubicBezTo>
                <a:cubicBezTo>
                  <a:pt x="141" y="37"/>
                  <a:pt x="141" y="37"/>
                  <a:pt x="141" y="37"/>
                </a:cubicBezTo>
                <a:cubicBezTo>
                  <a:pt x="140" y="37"/>
                  <a:pt x="139" y="39"/>
                  <a:pt x="139" y="40"/>
                </a:cubicBezTo>
                <a:cubicBezTo>
                  <a:pt x="139" y="41"/>
                  <a:pt x="140" y="43"/>
                  <a:pt x="141" y="43"/>
                </a:cubicBezTo>
                <a:cubicBezTo>
                  <a:pt x="141" y="45"/>
                  <a:pt x="141" y="45"/>
                  <a:pt x="141" y="45"/>
                </a:cubicBezTo>
                <a:cubicBezTo>
                  <a:pt x="140" y="45"/>
                  <a:pt x="139" y="47"/>
                  <a:pt x="139" y="48"/>
                </a:cubicBezTo>
                <a:cubicBezTo>
                  <a:pt x="139" y="49"/>
                  <a:pt x="140" y="51"/>
                  <a:pt x="141" y="51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0" y="104"/>
                  <a:pt x="139" y="105"/>
                  <a:pt x="139" y="107"/>
                </a:cubicBezTo>
                <a:cubicBezTo>
                  <a:pt x="139" y="108"/>
                  <a:pt x="140" y="109"/>
                  <a:pt x="141" y="109"/>
                </a:cubicBezTo>
                <a:cubicBezTo>
                  <a:pt x="141" y="112"/>
                  <a:pt x="141" y="112"/>
                  <a:pt x="141" y="112"/>
                </a:cubicBezTo>
                <a:cubicBezTo>
                  <a:pt x="140" y="112"/>
                  <a:pt x="139" y="113"/>
                  <a:pt x="139" y="115"/>
                </a:cubicBezTo>
                <a:cubicBezTo>
                  <a:pt x="139" y="116"/>
                  <a:pt x="140" y="117"/>
                  <a:pt x="141" y="117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04" y="147"/>
                  <a:pt x="104" y="147"/>
                  <a:pt x="104" y="147"/>
                </a:cubicBezTo>
                <a:lnTo>
                  <a:pt x="104" y="7"/>
                </a:lnTo>
                <a:close/>
                <a:moveTo>
                  <a:pt x="149" y="147"/>
                </a:moveTo>
                <a:cubicBezTo>
                  <a:pt x="133" y="147"/>
                  <a:pt x="133" y="147"/>
                  <a:pt x="133" y="147"/>
                </a:cubicBezTo>
                <a:cubicBezTo>
                  <a:pt x="133" y="141"/>
                  <a:pt x="133" y="141"/>
                  <a:pt x="133" y="141"/>
                </a:cubicBezTo>
                <a:cubicBezTo>
                  <a:pt x="149" y="141"/>
                  <a:pt x="149" y="141"/>
                  <a:pt x="149" y="141"/>
                </a:cubicBezTo>
                <a:lnTo>
                  <a:pt x="149" y="147"/>
                </a:lnTo>
                <a:close/>
                <a:moveTo>
                  <a:pt x="155" y="136"/>
                </a:moveTo>
                <a:cubicBezTo>
                  <a:pt x="135" y="136"/>
                  <a:pt x="135" y="136"/>
                  <a:pt x="135" y="136"/>
                </a:cubicBezTo>
                <a:cubicBezTo>
                  <a:pt x="147" y="130"/>
                  <a:pt x="147" y="130"/>
                  <a:pt x="147" y="130"/>
                </a:cubicBezTo>
                <a:cubicBezTo>
                  <a:pt x="147" y="129"/>
                  <a:pt x="147" y="129"/>
                  <a:pt x="147" y="1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49" y="117"/>
                  <a:pt x="149" y="117"/>
                  <a:pt x="149" y="117"/>
                </a:cubicBezTo>
                <a:cubicBezTo>
                  <a:pt x="151" y="117"/>
                  <a:pt x="152" y="116"/>
                  <a:pt x="152" y="115"/>
                </a:cubicBezTo>
                <a:cubicBezTo>
                  <a:pt x="152" y="113"/>
                  <a:pt x="151" y="112"/>
                  <a:pt x="149" y="112"/>
                </a:cubicBezTo>
                <a:cubicBezTo>
                  <a:pt x="147" y="112"/>
                  <a:pt x="147" y="112"/>
                  <a:pt x="147" y="112"/>
                </a:cubicBezTo>
                <a:cubicBezTo>
                  <a:pt x="147" y="109"/>
                  <a:pt x="147" y="109"/>
                  <a:pt x="147" y="109"/>
                </a:cubicBezTo>
                <a:cubicBezTo>
                  <a:pt x="149" y="109"/>
                  <a:pt x="149" y="109"/>
                  <a:pt x="149" y="109"/>
                </a:cubicBezTo>
                <a:cubicBezTo>
                  <a:pt x="151" y="109"/>
                  <a:pt x="152" y="108"/>
                  <a:pt x="152" y="107"/>
                </a:cubicBezTo>
                <a:cubicBezTo>
                  <a:pt x="152" y="105"/>
                  <a:pt x="151" y="104"/>
                  <a:pt x="149" y="104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51" y="51"/>
                  <a:pt x="152" y="49"/>
                  <a:pt x="152" y="48"/>
                </a:cubicBezTo>
                <a:cubicBezTo>
                  <a:pt x="152" y="47"/>
                  <a:pt x="151" y="45"/>
                  <a:pt x="149" y="45"/>
                </a:cubicBezTo>
                <a:cubicBezTo>
                  <a:pt x="147" y="45"/>
                  <a:pt x="147" y="45"/>
                  <a:pt x="147" y="45"/>
                </a:cubicBezTo>
                <a:cubicBezTo>
                  <a:pt x="147" y="43"/>
                  <a:pt x="147" y="43"/>
                  <a:pt x="147" y="43"/>
                </a:cubicBezTo>
                <a:cubicBezTo>
                  <a:pt x="149" y="43"/>
                  <a:pt x="149" y="43"/>
                  <a:pt x="149" y="43"/>
                </a:cubicBezTo>
                <a:cubicBezTo>
                  <a:pt x="151" y="43"/>
                  <a:pt x="152" y="41"/>
                  <a:pt x="152" y="40"/>
                </a:cubicBezTo>
                <a:cubicBezTo>
                  <a:pt x="152" y="39"/>
                  <a:pt x="151" y="37"/>
                  <a:pt x="149" y="37"/>
                </a:cubicBezTo>
                <a:cubicBezTo>
                  <a:pt x="147" y="37"/>
                  <a:pt x="147" y="37"/>
                  <a:pt x="147" y="37"/>
                </a:cubicBezTo>
                <a:cubicBezTo>
                  <a:pt x="147" y="25"/>
                  <a:pt x="147" y="25"/>
                  <a:pt x="147" y="25"/>
                </a:cubicBezTo>
                <a:cubicBezTo>
                  <a:pt x="147" y="25"/>
                  <a:pt x="147" y="25"/>
                  <a:pt x="147" y="25"/>
                </a:cubicBezTo>
                <a:cubicBezTo>
                  <a:pt x="136" y="19"/>
                  <a:pt x="136" y="19"/>
                  <a:pt x="136" y="19"/>
                </a:cubicBezTo>
                <a:cubicBezTo>
                  <a:pt x="155" y="19"/>
                  <a:pt x="155" y="19"/>
                  <a:pt x="155" y="19"/>
                </a:cubicBezTo>
                <a:cubicBezTo>
                  <a:pt x="155" y="136"/>
                  <a:pt x="155" y="136"/>
                  <a:pt x="155" y="136"/>
                </a:cubicBezTo>
                <a:close/>
                <a:moveTo>
                  <a:pt x="91" y="13"/>
                </a:moveTo>
                <a:cubicBezTo>
                  <a:pt x="92" y="13"/>
                  <a:pt x="93" y="14"/>
                  <a:pt x="93" y="16"/>
                </a:cubicBezTo>
                <a:cubicBezTo>
                  <a:pt x="93" y="17"/>
                  <a:pt x="92" y="18"/>
                  <a:pt x="91" y="18"/>
                </a:cubicBezTo>
                <a:cubicBezTo>
                  <a:pt x="89" y="18"/>
                  <a:pt x="88" y="17"/>
                  <a:pt x="88" y="16"/>
                </a:cubicBezTo>
                <a:cubicBezTo>
                  <a:pt x="88" y="14"/>
                  <a:pt x="89" y="13"/>
                  <a:pt x="91" y="13"/>
                </a:cubicBezTo>
                <a:close/>
                <a:moveTo>
                  <a:pt x="91" y="29"/>
                </a:moveTo>
                <a:cubicBezTo>
                  <a:pt x="92" y="29"/>
                  <a:pt x="93" y="30"/>
                  <a:pt x="93" y="32"/>
                </a:cubicBezTo>
                <a:cubicBezTo>
                  <a:pt x="93" y="33"/>
                  <a:pt x="92" y="34"/>
                  <a:pt x="91" y="34"/>
                </a:cubicBezTo>
                <a:cubicBezTo>
                  <a:pt x="89" y="34"/>
                  <a:pt x="88" y="33"/>
                  <a:pt x="88" y="32"/>
                </a:cubicBezTo>
                <a:cubicBezTo>
                  <a:pt x="88" y="30"/>
                  <a:pt x="89" y="29"/>
                  <a:pt x="91" y="29"/>
                </a:cubicBezTo>
                <a:close/>
                <a:moveTo>
                  <a:pt x="91" y="120"/>
                </a:moveTo>
                <a:cubicBezTo>
                  <a:pt x="92" y="120"/>
                  <a:pt x="93" y="121"/>
                  <a:pt x="93" y="122"/>
                </a:cubicBezTo>
                <a:cubicBezTo>
                  <a:pt x="93" y="124"/>
                  <a:pt x="92" y="125"/>
                  <a:pt x="91" y="125"/>
                </a:cubicBezTo>
                <a:cubicBezTo>
                  <a:pt x="89" y="125"/>
                  <a:pt x="88" y="124"/>
                  <a:pt x="88" y="122"/>
                </a:cubicBezTo>
                <a:cubicBezTo>
                  <a:pt x="88" y="121"/>
                  <a:pt x="89" y="120"/>
                  <a:pt x="91" y="120"/>
                </a:cubicBezTo>
                <a:close/>
                <a:moveTo>
                  <a:pt x="91" y="104"/>
                </a:moveTo>
                <a:cubicBezTo>
                  <a:pt x="92" y="104"/>
                  <a:pt x="93" y="105"/>
                  <a:pt x="93" y="106"/>
                </a:cubicBezTo>
                <a:cubicBezTo>
                  <a:pt x="93" y="108"/>
                  <a:pt x="92" y="109"/>
                  <a:pt x="91" y="109"/>
                </a:cubicBezTo>
                <a:cubicBezTo>
                  <a:pt x="89" y="109"/>
                  <a:pt x="88" y="108"/>
                  <a:pt x="88" y="106"/>
                </a:cubicBezTo>
                <a:cubicBezTo>
                  <a:pt x="88" y="105"/>
                  <a:pt x="89" y="104"/>
                  <a:pt x="91" y="104"/>
                </a:cubicBezTo>
                <a:close/>
                <a:moveTo>
                  <a:pt x="91" y="45"/>
                </a:moveTo>
                <a:cubicBezTo>
                  <a:pt x="92" y="45"/>
                  <a:pt x="93" y="46"/>
                  <a:pt x="93" y="48"/>
                </a:cubicBezTo>
                <a:cubicBezTo>
                  <a:pt x="93" y="49"/>
                  <a:pt x="92" y="50"/>
                  <a:pt x="91" y="50"/>
                </a:cubicBezTo>
                <a:cubicBezTo>
                  <a:pt x="89" y="50"/>
                  <a:pt x="88" y="49"/>
                  <a:pt x="88" y="48"/>
                </a:cubicBezTo>
                <a:cubicBezTo>
                  <a:pt x="88" y="46"/>
                  <a:pt x="89" y="45"/>
                  <a:pt x="91" y="45"/>
                </a:cubicBezTo>
                <a:close/>
                <a:moveTo>
                  <a:pt x="91" y="136"/>
                </a:moveTo>
                <a:cubicBezTo>
                  <a:pt x="92" y="136"/>
                  <a:pt x="93" y="137"/>
                  <a:pt x="93" y="138"/>
                </a:cubicBezTo>
                <a:cubicBezTo>
                  <a:pt x="93" y="140"/>
                  <a:pt x="92" y="141"/>
                  <a:pt x="91" y="141"/>
                </a:cubicBezTo>
                <a:cubicBezTo>
                  <a:pt x="89" y="141"/>
                  <a:pt x="88" y="140"/>
                  <a:pt x="88" y="138"/>
                </a:cubicBezTo>
                <a:cubicBezTo>
                  <a:pt x="88" y="137"/>
                  <a:pt x="89" y="136"/>
                  <a:pt x="91" y="136"/>
                </a:cubicBezTo>
                <a:close/>
                <a:moveTo>
                  <a:pt x="109" y="90"/>
                </a:moveTo>
                <a:cubicBezTo>
                  <a:pt x="108" y="90"/>
                  <a:pt x="107" y="92"/>
                  <a:pt x="107" y="93"/>
                </a:cubicBezTo>
                <a:cubicBezTo>
                  <a:pt x="107" y="95"/>
                  <a:pt x="108" y="96"/>
                  <a:pt x="109" y="96"/>
                </a:cubicBezTo>
                <a:cubicBezTo>
                  <a:pt x="115" y="96"/>
                  <a:pt x="120" y="91"/>
                  <a:pt x="120" y="85"/>
                </a:cubicBezTo>
                <a:cubicBezTo>
                  <a:pt x="120" y="69"/>
                  <a:pt x="120" y="69"/>
                  <a:pt x="120" y="69"/>
                </a:cubicBezTo>
                <a:cubicBezTo>
                  <a:pt x="120" y="63"/>
                  <a:pt x="115" y="58"/>
                  <a:pt x="109" y="58"/>
                </a:cubicBezTo>
                <a:cubicBezTo>
                  <a:pt x="108" y="58"/>
                  <a:pt x="107" y="60"/>
                  <a:pt x="107" y="61"/>
                </a:cubicBezTo>
                <a:cubicBezTo>
                  <a:pt x="107" y="63"/>
                  <a:pt x="108" y="64"/>
                  <a:pt x="109" y="64"/>
                </a:cubicBezTo>
                <a:cubicBezTo>
                  <a:pt x="112" y="64"/>
                  <a:pt x="115" y="66"/>
                  <a:pt x="115" y="69"/>
                </a:cubicBezTo>
                <a:cubicBezTo>
                  <a:pt x="115" y="85"/>
                  <a:pt x="115" y="85"/>
                  <a:pt x="115" y="85"/>
                </a:cubicBezTo>
                <a:cubicBezTo>
                  <a:pt x="115" y="88"/>
                  <a:pt x="112" y="90"/>
                  <a:pt x="109" y="90"/>
                </a:cubicBezTo>
                <a:close/>
                <a:moveTo>
                  <a:pt x="109" y="48"/>
                </a:moveTo>
                <a:cubicBezTo>
                  <a:pt x="108" y="48"/>
                  <a:pt x="107" y="49"/>
                  <a:pt x="107" y="50"/>
                </a:cubicBezTo>
                <a:cubicBezTo>
                  <a:pt x="107" y="52"/>
                  <a:pt x="108" y="53"/>
                  <a:pt x="109" y="53"/>
                </a:cubicBezTo>
                <a:cubicBezTo>
                  <a:pt x="118" y="53"/>
                  <a:pt x="125" y="60"/>
                  <a:pt x="125" y="69"/>
                </a:cubicBezTo>
                <a:cubicBezTo>
                  <a:pt x="125" y="85"/>
                  <a:pt x="125" y="85"/>
                  <a:pt x="125" y="85"/>
                </a:cubicBezTo>
                <a:cubicBezTo>
                  <a:pt x="125" y="94"/>
                  <a:pt x="118" y="101"/>
                  <a:pt x="109" y="101"/>
                </a:cubicBezTo>
                <a:cubicBezTo>
                  <a:pt x="108" y="101"/>
                  <a:pt x="107" y="102"/>
                  <a:pt x="107" y="104"/>
                </a:cubicBezTo>
                <a:cubicBezTo>
                  <a:pt x="107" y="105"/>
                  <a:pt x="108" y="106"/>
                  <a:pt x="109" y="106"/>
                </a:cubicBezTo>
                <a:cubicBezTo>
                  <a:pt x="121" y="106"/>
                  <a:pt x="131" y="97"/>
                  <a:pt x="131" y="85"/>
                </a:cubicBezTo>
                <a:cubicBezTo>
                  <a:pt x="131" y="69"/>
                  <a:pt x="131" y="69"/>
                  <a:pt x="131" y="69"/>
                </a:cubicBezTo>
                <a:cubicBezTo>
                  <a:pt x="131" y="57"/>
                  <a:pt x="121" y="48"/>
                  <a:pt x="109" y="4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8" name="Freeform 1103"/>
          <p:cNvSpPr>
            <a:spLocks noEditPoints="1"/>
          </p:cNvSpPr>
          <p:nvPr userDrawn="1"/>
        </p:nvSpPr>
        <p:spPr bwMode="auto">
          <a:xfrm>
            <a:off x="3927474" y="5794671"/>
            <a:ext cx="547687" cy="552450"/>
          </a:xfrm>
          <a:custGeom>
            <a:avLst/>
            <a:gdLst>
              <a:gd name="T0" fmla="*/ 373112 w 160"/>
              <a:gd name="T1" fmla="*/ 82868 h 160"/>
              <a:gd name="T2" fmla="*/ 366266 w 160"/>
              <a:gd name="T3" fmla="*/ 220980 h 160"/>
              <a:gd name="T4" fmla="*/ 503188 w 160"/>
              <a:gd name="T5" fmla="*/ 210622 h 160"/>
              <a:gd name="T6" fmla="*/ 383382 w 160"/>
              <a:gd name="T7" fmla="*/ 100132 h 160"/>
              <a:gd name="T8" fmla="*/ 383382 w 160"/>
              <a:gd name="T9" fmla="*/ 203716 h 160"/>
              <a:gd name="T10" fmla="*/ 225921 w 160"/>
              <a:gd name="T11" fmla="*/ 276225 h 160"/>
              <a:gd name="T12" fmla="*/ 136922 w 160"/>
              <a:gd name="T13" fmla="*/ 196810 h 160"/>
              <a:gd name="T14" fmla="*/ 133499 w 160"/>
              <a:gd name="T15" fmla="*/ 196810 h 160"/>
              <a:gd name="T16" fmla="*/ 130076 w 160"/>
              <a:gd name="T17" fmla="*/ 193358 h 160"/>
              <a:gd name="T18" fmla="*/ 126653 w 160"/>
              <a:gd name="T19" fmla="*/ 193358 h 160"/>
              <a:gd name="T20" fmla="*/ 44500 w 160"/>
              <a:gd name="T21" fmla="*/ 203716 h 160"/>
              <a:gd name="T22" fmla="*/ 123230 w 160"/>
              <a:gd name="T23" fmla="*/ 210622 h 160"/>
              <a:gd name="T24" fmla="*/ 167729 w 160"/>
              <a:gd name="T25" fmla="*/ 293489 h 160"/>
              <a:gd name="T26" fmla="*/ 171153 w 160"/>
              <a:gd name="T27" fmla="*/ 293489 h 160"/>
              <a:gd name="T28" fmla="*/ 174576 w 160"/>
              <a:gd name="T29" fmla="*/ 293489 h 160"/>
              <a:gd name="T30" fmla="*/ 232767 w 160"/>
              <a:gd name="T31" fmla="*/ 293489 h 160"/>
              <a:gd name="T32" fmla="*/ 475804 w 160"/>
              <a:gd name="T33" fmla="*/ 238244 h 160"/>
              <a:gd name="T34" fmla="*/ 355997 w 160"/>
              <a:gd name="T35" fmla="*/ 231338 h 160"/>
              <a:gd name="T36" fmla="*/ 345728 w 160"/>
              <a:gd name="T37" fmla="*/ 110490 h 160"/>
              <a:gd name="T38" fmla="*/ 338882 w 160"/>
              <a:gd name="T39" fmla="*/ 131207 h 160"/>
              <a:gd name="T40" fmla="*/ 455266 w 160"/>
              <a:gd name="T41" fmla="*/ 248603 h 160"/>
              <a:gd name="T42" fmla="*/ 253306 w 160"/>
              <a:gd name="T43" fmla="*/ 293489 h 160"/>
              <a:gd name="T44" fmla="*/ 290959 w 160"/>
              <a:gd name="T45" fmla="*/ 286583 h 160"/>
              <a:gd name="T46" fmla="*/ 243037 w 160"/>
              <a:gd name="T47" fmla="*/ 276225 h 160"/>
              <a:gd name="T48" fmla="*/ 338882 w 160"/>
              <a:gd name="T49" fmla="*/ 131207 h 160"/>
              <a:gd name="T50" fmla="*/ 284113 w 160"/>
              <a:gd name="T51" fmla="*/ 37981 h 160"/>
              <a:gd name="T52" fmla="*/ 273844 w 160"/>
              <a:gd name="T53" fmla="*/ 0 h 160"/>
              <a:gd name="T54" fmla="*/ 263575 w 160"/>
              <a:gd name="T55" fmla="*/ 37981 h 160"/>
              <a:gd name="T56" fmla="*/ 0 w 160"/>
              <a:gd name="T57" fmla="*/ 424696 h 160"/>
              <a:gd name="T58" fmla="*/ 140345 w 160"/>
              <a:gd name="T59" fmla="*/ 535186 h 160"/>
              <a:gd name="T60" fmla="*/ 147191 w 160"/>
              <a:gd name="T61" fmla="*/ 552450 h 160"/>
              <a:gd name="T62" fmla="*/ 263575 w 160"/>
              <a:gd name="T63" fmla="*/ 435054 h 160"/>
              <a:gd name="T64" fmla="*/ 273844 w 160"/>
              <a:gd name="T65" fmla="*/ 535186 h 160"/>
              <a:gd name="T66" fmla="*/ 284113 w 160"/>
              <a:gd name="T67" fmla="*/ 435054 h 160"/>
              <a:gd name="T68" fmla="*/ 400497 w 160"/>
              <a:gd name="T69" fmla="*/ 552450 h 160"/>
              <a:gd name="T70" fmla="*/ 407343 w 160"/>
              <a:gd name="T71" fmla="*/ 535186 h 160"/>
              <a:gd name="T72" fmla="*/ 547688 w 160"/>
              <a:gd name="T73" fmla="*/ 424696 h 160"/>
              <a:gd name="T74" fmla="*/ 530573 w 160"/>
              <a:gd name="T75" fmla="*/ 403979 h 160"/>
              <a:gd name="T76" fmla="*/ 17115 w 160"/>
              <a:gd name="T77" fmla="*/ 55245 h 160"/>
              <a:gd name="T78" fmla="*/ 530573 w 160"/>
              <a:gd name="T79" fmla="*/ 403979 h 160"/>
              <a:gd name="T80" fmla="*/ 82153 w 160"/>
              <a:gd name="T81" fmla="*/ 165735 h 160"/>
              <a:gd name="T82" fmla="*/ 71884 w 160"/>
              <a:gd name="T83" fmla="*/ 120848 h 160"/>
              <a:gd name="T84" fmla="*/ 65038 w 160"/>
              <a:gd name="T85" fmla="*/ 165735 h 160"/>
              <a:gd name="T86" fmla="*/ 99268 w 160"/>
              <a:gd name="T87" fmla="*/ 176093 h 160"/>
              <a:gd name="T88" fmla="*/ 109538 w 160"/>
              <a:gd name="T89" fmla="*/ 127754 h 160"/>
              <a:gd name="T90" fmla="*/ 92422 w 160"/>
              <a:gd name="T91" fmla="*/ 127754 h 160"/>
              <a:gd name="T92" fmla="*/ 99268 w 160"/>
              <a:gd name="T93" fmla="*/ 176093 h 16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60" h="160">
                <a:moveTo>
                  <a:pt x="147" y="61"/>
                </a:moveTo>
                <a:cubicBezTo>
                  <a:pt x="147" y="41"/>
                  <a:pt x="130" y="24"/>
                  <a:pt x="109" y="24"/>
                </a:cubicBezTo>
                <a:cubicBezTo>
                  <a:pt x="107" y="24"/>
                  <a:pt x="107" y="24"/>
                  <a:pt x="107" y="24"/>
                </a:cubicBezTo>
                <a:cubicBezTo>
                  <a:pt x="107" y="64"/>
                  <a:pt x="107" y="64"/>
                  <a:pt x="107" y="64"/>
                </a:cubicBezTo>
                <a:cubicBezTo>
                  <a:pt x="147" y="64"/>
                  <a:pt x="147" y="64"/>
                  <a:pt x="147" y="64"/>
                </a:cubicBezTo>
                <a:lnTo>
                  <a:pt x="147" y="61"/>
                </a:lnTo>
                <a:close/>
                <a:moveTo>
                  <a:pt x="112" y="59"/>
                </a:moveTo>
                <a:cubicBezTo>
                  <a:pt x="112" y="29"/>
                  <a:pt x="112" y="29"/>
                  <a:pt x="112" y="29"/>
                </a:cubicBezTo>
                <a:cubicBezTo>
                  <a:pt x="128" y="31"/>
                  <a:pt x="140" y="43"/>
                  <a:pt x="141" y="59"/>
                </a:cubicBezTo>
                <a:lnTo>
                  <a:pt x="112" y="59"/>
                </a:lnTo>
                <a:close/>
                <a:moveTo>
                  <a:pt x="64" y="69"/>
                </a:moveTo>
                <a:cubicBezTo>
                  <a:pt x="64" y="73"/>
                  <a:pt x="65" y="77"/>
                  <a:pt x="66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40" y="57"/>
                  <a:pt x="40" y="57"/>
                  <a:pt x="40" y="57"/>
                </a:cubicBezTo>
                <a:cubicBezTo>
                  <a:pt x="40" y="57"/>
                  <a:pt x="40" y="57"/>
                  <a:pt x="39" y="57"/>
                </a:cubicBezTo>
                <a:cubicBezTo>
                  <a:pt x="39" y="57"/>
                  <a:pt x="39" y="57"/>
                  <a:pt x="39" y="57"/>
                </a:cubicBezTo>
                <a:cubicBezTo>
                  <a:pt x="39" y="57"/>
                  <a:pt x="39" y="56"/>
                  <a:pt x="39" y="56"/>
                </a:cubicBezTo>
                <a:cubicBezTo>
                  <a:pt x="39" y="56"/>
                  <a:pt x="38" y="56"/>
                  <a:pt x="38" y="56"/>
                </a:cubicBezTo>
                <a:cubicBezTo>
                  <a:pt x="38" y="56"/>
                  <a:pt x="38" y="56"/>
                  <a:pt x="38" y="56"/>
                </a:cubicBezTo>
                <a:cubicBezTo>
                  <a:pt x="38" y="56"/>
                  <a:pt x="37" y="56"/>
                  <a:pt x="37" y="56"/>
                </a:cubicBezTo>
                <a:cubicBezTo>
                  <a:pt x="16" y="56"/>
                  <a:pt x="16" y="56"/>
                  <a:pt x="16" y="56"/>
                </a:cubicBezTo>
                <a:cubicBezTo>
                  <a:pt x="15" y="56"/>
                  <a:pt x="13" y="57"/>
                  <a:pt x="13" y="59"/>
                </a:cubicBezTo>
                <a:cubicBezTo>
                  <a:pt x="13" y="60"/>
                  <a:pt x="15" y="61"/>
                  <a:pt x="16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84"/>
                  <a:pt x="49" y="84"/>
                  <a:pt x="4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85"/>
                  <a:pt x="49" y="85"/>
                  <a:pt x="5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85"/>
                  <a:pt x="50" y="85"/>
                  <a:pt x="51" y="85"/>
                </a:cubicBezTo>
                <a:cubicBezTo>
                  <a:pt x="51" y="85"/>
                  <a:pt x="51" y="85"/>
                  <a:pt x="51" y="85"/>
                </a:cubicBezTo>
                <a:cubicBezTo>
                  <a:pt x="68" y="85"/>
                  <a:pt x="68" y="85"/>
                  <a:pt x="68" y="85"/>
                </a:cubicBezTo>
                <a:cubicBezTo>
                  <a:pt x="74" y="98"/>
                  <a:pt x="86" y="107"/>
                  <a:pt x="101" y="107"/>
                </a:cubicBezTo>
                <a:cubicBezTo>
                  <a:pt x="122" y="107"/>
                  <a:pt x="139" y="90"/>
                  <a:pt x="139" y="69"/>
                </a:cubicBezTo>
                <a:cubicBezTo>
                  <a:pt x="139" y="67"/>
                  <a:pt x="139" y="67"/>
                  <a:pt x="139" y="67"/>
                </a:cubicBezTo>
                <a:cubicBezTo>
                  <a:pt x="104" y="67"/>
                  <a:pt x="104" y="67"/>
                  <a:pt x="104" y="67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81" y="32"/>
                  <a:pt x="64" y="49"/>
                  <a:pt x="64" y="69"/>
                </a:cubicBezTo>
                <a:close/>
                <a:moveTo>
                  <a:pt x="99" y="38"/>
                </a:moveTo>
                <a:cubicBezTo>
                  <a:pt x="99" y="72"/>
                  <a:pt x="99" y="72"/>
                  <a:pt x="99" y="72"/>
                </a:cubicBezTo>
                <a:cubicBezTo>
                  <a:pt x="133" y="72"/>
                  <a:pt x="133" y="72"/>
                  <a:pt x="133" y="72"/>
                </a:cubicBezTo>
                <a:cubicBezTo>
                  <a:pt x="132" y="88"/>
                  <a:pt x="118" y="101"/>
                  <a:pt x="101" y="101"/>
                </a:cubicBezTo>
                <a:cubicBezTo>
                  <a:pt x="89" y="101"/>
                  <a:pt x="79" y="95"/>
                  <a:pt x="74" y="85"/>
                </a:cubicBezTo>
                <a:cubicBezTo>
                  <a:pt x="83" y="85"/>
                  <a:pt x="83" y="85"/>
                  <a:pt x="83" y="85"/>
                </a:cubicBezTo>
                <a:cubicBezTo>
                  <a:pt x="84" y="85"/>
                  <a:pt x="85" y="84"/>
                  <a:pt x="85" y="83"/>
                </a:cubicBezTo>
                <a:cubicBezTo>
                  <a:pt x="85" y="81"/>
                  <a:pt x="84" y="80"/>
                  <a:pt x="83" y="80"/>
                </a:cubicBezTo>
                <a:cubicBezTo>
                  <a:pt x="71" y="80"/>
                  <a:pt x="71" y="80"/>
                  <a:pt x="71" y="80"/>
                </a:cubicBezTo>
                <a:cubicBezTo>
                  <a:pt x="70" y="77"/>
                  <a:pt x="69" y="73"/>
                  <a:pt x="69" y="69"/>
                </a:cubicBezTo>
                <a:cubicBezTo>
                  <a:pt x="69" y="53"/>
                  <a:pt x="82" y="39"/>
                  <a:pt x="99" y="38"/>
                </a:cubicBezTo>
                <a:close/>
                <a:moveTo>
                  <a:pt x="160" y="11"/>
                </a:moveTo>
                <a:cubicBezTo>
                  <a:pt x="83" y="11"/>
                  <a:pt x="83" y="11"/>
                  <a:pt x="83" y="11"/>
                </a:cubicBezTo>
                <a:cubicBezTo>
                  <a:pt x="83" y="3"/>
                  <a:pt x="83" y="3"/>
                  <a:pt x="83" y="3"/>
                </a:cubicBezTo>
                <a:cubicBezTo>
                  <a:pt x="83" y="1"/>
                  <a:pt x="81" y="0"/>
                  <a:pt x="80" y="0"/>
                </a:cubicBezTo>
                <a:cubicBezTo>
                  <a:pt x="79" y="0"/>
                  <a:pt x="77" y="1"/>
                  <a:pt x="77" y="3"/>
                </a:cubicBezTo>
                <a:cubicBezTo>
                  <a:pt x="77" y="11"/>
                  <a:pt x="77" y="11"/>
                  <a:pt x="77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3"/>
                  <a:pt x="0" y="123"/>
                  <a:pt x="0" y="123"/>
                </a:cubicBezTo>
                <a:cubicBezTo>
                  <a:pt x="74" y="123"/>
                  <a:pt x="74" y="123"/>
                  <a:pt x="74" y="123"/>
                </a:cubicBezTo>
                <a:cubicBezTo>
                  <a:pt x="41" y="155"/>
                  <a:pt x="41" y="155"/>
                  <a:pt x="41" y="155"/>
                </a:cubicBezTo>
                <a:cubicBezTo>
                  <a:pt x="40" y="156"/>
                  <a:pt x="40" y="158"/>
                  <a:pt x="41" y="159"/>
                </a:cubicBezTo>
                <a:cubicBezTo>
                  <a:pt x="41" y="160"/>
                  <a:pt x="42" y="160"/>
                  <a:pt x="43" y="160"/>
                </a:cubicBezTo>
                <a:cubicBezTo>
                  <a:pt x="43" y="160"/>
                  <a:pt x="44" y="160"/>
                  <a:pt x="45" y="159"/>
                </a:cubicBezTo>
                <a:cubicBezTo>
                  <a:pt x="77" y="126"/>
                  <a:pt x="77" y="126"/>
                  <a:pt x="77" y="126"/>
                </a:cubicBezTo>
                <a:cubicBezTo>
                  <a:pt x="77" y="152"/>
                  <a:pt x="77" y="152"/>
                  <a:pt x="77" y="152"/>
                </a:cubicBezTo>
                <a:cubicBezTo>
                  <a:pt x="77" y="153"/>
                  <a:pt x="79" y="155"/>
                  <a:pt x="80" y="155"/>
                </a:cubicBezTo>
                <a:cubicBezTo>
                  <a:pt x="81" y="155"/>
                  <a:pt x="83" y="153"/>
                  <a:pt x="83" y="152"/>
                </a:cubicBezTo>
                <a:cubicBezTo>
                  <a:pt x="83" y="126"/>
                  <a:pt x="83" y="126"/>
                  <a:pt x="83" y="126"/>
                </a:cubicBezTo>
                <a:cubicBezTo>
                  <a:pt x="115" y="159"/>
                  <a:pt x="115" y="159"/>
                  <a:pt x="115" y="159"/>
                </a:cubicBezTo>
                <a:cubicBezTo>
                  <a:pt x="116" y="160"/>
                  <a:pt x="117" y="160"/>
                  <a:pt x="117" y="160"/>
                </a:cubicBezTo>
                <a:cubicBezTo>
                  <a:pt x="118" y="160"/>
                  <a:pt x="119" y="160"/>
                  <a:pt x="119" y="159"/>
                </a:cubicBezTo>
                <a:cubicBezTo>
                  <a:pt x="120" y="158"/>
                  <a:pt x="120" y="156"/>
                  <a:pt x="119" y="155"/>
                </a:cubicBezTo>
                <a:cubicBezTo>
                  <a:pt x="86" y="123"/>
                  <a:pt x="86" y="123"/>
                  <a:pt x="86" y="123"/>
                </a:cubicBezTo>
                <a:cubicBezTo>
                  <a:pt x="160" y="123"/>
                  <a:pt x="160" y="123"/>
                  <a:pt x="160" y="123"/>
                </a:cubicBezTo>
                <a:lnTo>
                  <a:pt x="160" y="11"/>
                </a:lnTo>
                <a:close/>
                <a:moveTo>
                  <a:pt x="155" y="117"/>
                </a:moveTo>
                <a:cubicBezTo>
                  <a:pt x="5" y="117"/>
                  <a:pt x="5" y="117"/>
                  <a:pt x="5" y="117"/>
                </a:cubicBezTo>
                <a:cubicBezTo>
                  <a:pt x="5" y="16"/>
                  <a:pt x="5" y="16"/>
                  <a:pt x="5" y="16"/>
                </a:cubicBezTo>
                <a:cubicBezTo>
                  <a:pt x="155" y="16"/>
                  <a:pt x="155" y="16"/>
                  <a:pt x="155" y="16"/>
                </a:cubicBezTo>
                <a:lnTo>
                  <a:pt x="155" y="117"/>
                </a:lnTo>
                <a:close/>
                <a:moveTo>
                  <a:pt x="21" y="51"/>
                </a:moveTo>
                <a:cubicBezTo>
                  <a:pt x="23" y="51"/>
                  <a:pt x="24" y="49"/>
                  <a:pt x="24" y="48"/>
                </a:cubicBezTo>
                <a:cubicBezTo>
                  <a:pt x="24" y="37"/>
                  <a:pt x="24" y="37"/>
                  <a:pt x="24" y="37"/>
                </a:cubicBezTo>
                <a:cubicBezTo>
                  <a:pt x="24" y="36"/>
                  <a:pt x="23" y="35"/>
                  <a:pt x="21" y="35"/>
                </a:cubicBezTo>
                <a:cubicBezTo>
                  <a:pt x="20" y="35"/>
                  <a:pt x="19" y="36"/>
                  <a:pt x="19" y="37"/>
                </a:cubicBez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20" y="51"/>
                  <a:pt x="21" y="51"/>
                </a:cubicBezTo>
                <a:close/>
                <a:moveTo>
                  <a:pt x="29" y="51"/>
                </a:moveTo>
                <a:cubicBezTo>
                  <a:pt x="31" y="51"/>
                  <a:pt x="32" y="49"/>
                  <a:pt x="32" y="48"/>
                </a:cubicBezTo>
                <a:cubicBezTo>
                  <a:pt x="32" y="37"/>
                  <a:pt x="32" y="37"/>
                  <a:pt x="32" y="37"/>
                </a:cubicBezTo>
                <a:cubicBezTo>
                  <a:pt x="32" y="36"/>
                  <a:pt x="31" y="35"/>
                  <a:pt x="29" y="35"/>
                </a:cubicBezTo>
                <a:cubicBezTo>
                  <a:pt x="28" y="35"/>
                  <a:pt x="27" y="36"/>
                  <a:pt x="27" y="37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49"/>
                  <a:pt x="28" y="51"/>
                  <a:pt x="29" y="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9" name="Freeform 1151"/>
          <p:cNvSpPr>
            <a:spLocks noEditPoints="1"/>
          </p:cNvSpPr>
          <p:nvPr userDrawn="1"/>
        </p:nvSpPr>
        <p:spPr bwMode="auto">
          <a:xfrm>
            <a:off x="438944" y="2105677"/>
            <a:ext cx="549275" cy="552450"/>
          </a:xfrm>
          <a:custGeom>
            <a:avLst/>
            <a:gdLst>
              <a:gd name="T0" fmla="*/ 284936 w 160"/>
              <a:gd name="T1" fmla="*/ 238244 h 160"/>
              <a:gd name="T2" fmla="*/ 274638 w 160"/>
              <a:gd name="T3" fmla="*/ 138113 h 160"/>
              <a:gd name="T4" fmla="*/ 264339 w 160"/>
              <a:gd name="T5" fmla="*/ 238244 h 160"/>
              <a:gd name="T6" fmla="*/ 175081 w 160"/>
              <a:gd name="T7" fmla="*/ 265867 h 160"/>
              <a:gd name="T8" fmla="*/ 175081 w 160"/>
              <a:gd name="T9" fmla="*/ 283131 h 160"/>
              <a:gd name="T10" fmla="*/ 274638 w 160"/>
              <a:gd name="T11" fmla="*/ 310753 h 160"/>
              <a:gd name="T12" fmla="*/ 274638 w 160"/>
              <a:gd name="T13" fmla="*/ 293489 h 160"/>
              <a:gd name="T14" fmla="*/ 274638 w 160"/>
              <a:gd name="T15" fmla="*/ 255508 h 160"/>
              <a:gd name="T16" fmla="*/ 274638 w 160"/>
              <a:gd name="T17" fmla="*/ 293489 h 160"/>
              <a:gd name="T18" fmla="*/ 284936 w 160"/>
              <a:gd name="T19" fmla="*/ 82868 h 160"/>
              <a:gd name="T20" fmla="*/ 274638 w 160"/>
              <a:gd name="T21" fmla="*/ 62151 h 160"/>
              <a:gd name="T22" fmla="*/ 264339 w 160"/>
              <a:gd name="T23" fmla="*/ 82868 h 160"/>
              <a:gd name="T24" fmla="*/ 264339 w 160"/>
              <a:gd name="T25" fmla="*/ 469583 h 160"/>
              <a:gd name="T26" fmla="*/ 274638 w 160"/>
              <a:gd name="T27" fmla="*/ 486847 h 160"/>
              <a:gd name="T28" fmla="*/ 284936 w 160"/>
              <a:gd name="T29" fmla="*/ 469583 h 160"/>
              <a:gd name="T30" fmla="*/ 264339 w 160"/>
              <a:gd name="T31" fmla="*/ 469583 h 160"/>
              <a:gd name="T32" fmla="*/ 484049 w 160"/>
              <a:gd name="T33" fmla="*/ 276225 h 160"/>
              <a:gd name="T34" fmla="*/ 466884 w 160"/>
              <a:gd name="T35" fmla="*/ 265867 h 160"/>
              <a:gd name="T36" fmla="*/ 466884 w 160"/>
              <a:gd name="T37" fmla="*/ 283131 h 160"/>
              <a:gd name="T38" fmla="*/ 72092 w 160"/>
              <a:gd name="T39" fmla="*/ 265867 h 160"/>
              <a:gd name="T40" fmla="*/ 72092 w 160"/>
              <a:gd name="T41" fmla="*/ 283131 h 160"/>
              <a:gd name="T42" fmla="*/ 92690 w 160"/>
              <a:gd name="T43" fmla="*/ 276225 h 160"/>
              <a:gd name="T44" fmla="*/ 72092 w 160"/>
              <a:gd name="T45" fmla="*/ 265867 h 160"/>
              <a:gd name="T46" fmla="*/ 415389 w 160"/>
              <a:gd name="T47" fmla="*/ 145018 h 160"/>
              <a:gd name="T48" fmla="*/ 422255 w 160"/>
              <a:gd name="T49" fmla="*/ 124301 h 160"/>
              <a:gd name="T50" fmla="*/ 405090 w 160"/>
              <a:gd name="T51" fmla="*/ 131207 h 160"/>
              <a:gd name="T52" fmla="*/ 411956 w 160"/>
              <a:gd name="T53" fmla="*/ 148471 h 160"/>
              <a:gd name="T54" fmla="*/ 127020 w 160"/>
              <a:gd name="T55" fmla="*/ 410885 h 160"/>
              <a:gd name="T56" fmla="*/ 133886 w 160"/>
              <a:gd name="T57" fmla="*/ 428149 h 160"/>
              <a:gd name="T58" fmla="*/ 144185 w 160"/>
              <a:gd name="T59" fmla="*/ 417790 h 160"/>
              <a:gd name="T60" fmla="*/ 133886 w 160"/>
              <a:gd name="T61" fmla="*/ 403979 h 160"/>
              <a:gd name="T62" fmla="*/ 137319 w 160"/>
              <a:gd name="T63" fmla="*/ 124301 h 160"/>
              <a:gd name="T64" fmla="*/ 127020 w 160"/>
              <a:gd name="T65" fmla="*/ 138113 h 160"/>
              <a:gd name="T66" fmla="*/ 137319 w 160"/>
              <a:gd name="T67" fmla="*/ 148471 h 160"/>
              <a:gd name="T68" fmla="*/ 144185 w 160"/>
              <a:gd name="T69" fmla="*/ 131207 h 160"/>
              <a:gd name="T70" fmla="*/ 0 w 160"/>
              <a:gd name="T71" fmla="*/ 276225 h 160"/>
              <a:gd name="T72" fmla="*/ 370761 w 160"/>
              <a:gd name="T73" fmla="*/ 535186 h 160"/>
              <a:gd name="T74" fmla="*/ 363895 w 160"/>
              <a:gd name="T75" fmla="*/ 517922 h 160"/>
              <a:gd name="T76" fmla="*/ 17165 w 160"/>
              <a:gd name="T77" fmla="*/ 276225 h 160"/>
              <a:gd name="T78" fmla="*/ 532110 w 160"/>
              <a:gd name="T79" fmla="*/ 276225 h 160"/>
              <a:gd name="T80" fmla="*/ 521811 w 160"/>
              <a:gd name="T81" fmla="*/ 376357 h 160"/>
              <a:gd name="T82" fmla="*/ 549275 w 160"/>
              <a:gd name="T83" fmla="*/ 276225 h 160"/>
              <a:gd name="T84" fmla="*/ 456585 w 160"/>
              <a:gd name="T85" fmla="*/ 379809 h 160"/>
              <a:gd name="T86" fmla="*/ 449719 w 160"/>
              <a:gd name="T87" fmla="*/ 359093 h 160"/>
              <a:gd name="T88" fmla="*/ 439420 w 160"/>
              <a:gd name="T89" fmla="*/ 379809 h 160"/>
              <a:gd name="T90" fmla="*/ 405090 w 160"/>
              <a:gd name="T91" fmla="*/ 417790 h 160"/>
              <a:gd name="T92" fmla="*/ 439420 w 160"/>
              <a:gd name="T93" fmla="*/ 455771 h 160"/>
              <a:gd name="T94" fmla="*/ 422255 w 160"/>
              <a:gd name="T95" fmla="*/ 479941 h 160"/>
              <a:gd name="T96" fmla="*/ 401657 w 160"/>
              <a:gd name="T97" fmla="*/ 479941 h 160"/>
              <a:gd name="T98" fmla="*/ 439420 w 160"/>
              <a:gd name="T99" fmla="*/ 535186 h 160"/>
              <a:gd name="T100" fmla="*/ 456585 w 160"/>
              <a:gd name="T101" fmla="*/ 535186 h 160"/>
              <a:gd name="T102" fmla="*/ 484049 w 160"/>
              <a:gd name="T103" fmla="*/ 511016 h 160"/>
              <a:gd name="T104" fmla="*/ 477183 w 160"/>
              <a:gd name="T105" fmla="*/ 462677 h 160"/>
              <a:gd name="T106" fmla="*/ 456585 w 160"/>
              <a:gd name="T107" fmla="*/ 397073 h 160"/>
              <a:gd name="T108" fmla="*/ 484049 w 160"/>
              <a:gd name="T109" fmla="*/ 431602 h 160"/>
              <a:gd name="T110" fmla="*/ 456585 w 160"/>
              <a:gd name="T111" fmla="*/ 379809 h 160"/>
              <a:gd name="T112" fmla="*/ 473750 w 160"/>
              <a:gd name="T113" fmla="*/ 486847 h 160"/>
              <a:gd name="T114" fmla="*/ 456585 w 160"/>
              <a:gd name="T115" fmla="*/ 507563 h 160"/>
              <a:gd name="T116" fmla="*/ 466884 w 160"/>
              <a:gd name="T117" fmla="*/ 476488 h 160"/>
              <a:gd name="T118" fmla="*/ 425688 w 160"/>
              <a:gd name="T119" fmla="*/ 414338 h 160"/>
              <a:gd name="T120" fmla="*/ 439420 w 160"/>
              <a:gd name="T121" fmla="*/ 397073 h 160"/>
              <a:gd name="T122" fmla="*/ 429121 w 160"/>
              <a:gd name="T123" fmla="*/ 424696 h 16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60" h="160">
                <a:moveTo>
                  <a:pt x="91" y="80"/>
                </a:moveTo>
                <a:cubicBezTo>
                  <a:pt x="91" y="75"/>
                  <a:pt x="87" y="71"/>
                  <a:pt x="83" y="69"/>
                </a:cubicBezTo>
                <a:cubicBezTo>
                  <a:pt x="83" y="42"/>
                  <a:pt x="83" y="42"/>
                  <a:pt x="83" y="42"/>
                </a:cubicBezTo>
                <a:cubicBezTo>
                  <a:pt x="83" y="41"/>
                  <a:pt x="81" y="40"/>
                  <a:pt x="80" y="40"/>
                </a:cubicBezTo>
                <a:cubicBezTo>
                  <a:pt x="79" y="40"/>
                  <a:pt x="77" y="41"/>
                  <a:pt x="77" y="42"/>
                </a:cubicBezTo>
                <a:cubicBezTo>
                  <a:pt x="77" y="69"/>
                  <a:pt x="77" y="69"/>
                  <a:pt x="77" y="69"/>
                </a:cubicBezTo>
                <a:cubicBezTo>
                  <a:pt x="74" y="70"/>
                  <a:pt x="71" y="73"/>
                  <a:pt x="70" y="77"/>
                </a:cubicBezTo>
                <a:cubicBezTo>
                  <a:pt x="51" y="77"/>
                  <a:pt x="51" y="77"/>
                  <a:pt x="51" y="77"/>
                </a:cubicBezTo>
                <a:cubicBezTo>
                  <a:pt x="49" y="77"/>
                  <a:pt x="48" y="78"/>
                  <a:pt x="48" y="80"/>
                </a:cubicBezTo>
                <a:cubicBezTo>
                  <a:pt x="48" y="81"/>
                  <a:pt x="49" y="82"/>
                  <a:pt x="51" y="82"/>
                </a:cubicBezTo>
                <a:cubicBezTo>
                  <a:pt x="70" y="82"/>
                  <a:pt x="70" y="82"/>
                  <a:pt x="70" y="82"/>
                </a:cubicBezTo>
                <a:cubicBezTo>
                  <a:pt x="71" y="87"/>
                  <a:pt x="75" y="90"/>
                  <a:pt x="80" y="90"/>
                </a:cubicBezTo>
                <a:cubicBezTo>
                  <a:pt x="86" y="90"/>
                  <a:pt x="91" y="86"/>
                  <a:pt x="91" y="80"/>
                </a:cubicBezTo>
                <a:close/>
                <a:moveTo>
                  <a:pt x="80" y="85"/>
                </a:moveTo>
                <a:cubicBezTo>
                  <a:pt x="77" y="85"/>
                  <a:pt x="75" y="83"/>
                  <a:pt x="75" y="80"/>
                </a:cubicBezTo>
                <a:cubicBezTo>
                  <a:pt x="75" y="77"/>
                  <a:pt x="77" y="74"/>
                  <a:pt x="80" y="74"/>
                </a:cubicBezTo>
                <a:cubicBezTo>
                  <a:pt x="83" y="74"/>
                  <a:pt x="85" y="77"/>
                  <a:pt x="85" y="80"/>
                </a:cubicBezTo>
                <a:cubicBezTo>
                  <a:pt x="85" y="83"/>
                  <a:pt x="83" y="85"/>
                  <a:pt x="80" y="85"/>
                </a:cubicBezTo>
                <a:close/>
                <a:moveTo>
                  <a:pt x="80" y="26"/>
                </a:moveTo>
                <a:cubicBezTo>
                  <a:pt x="81" y="26"/>
                  <a:pt x="83" y="25"/>
                  <a:pt x="83" y="24"/>
                </a:cubicBezTo>
                <a:cubicBezTo>
                  <a:pt x="83" y="21"/>
                  <a:pt x="83" y="21"/>
                  <a:pt x="83" y="21"/>
                </a:cubicBezTo>
                <a:cubicBezTo>
                  <a:pt x="83" y="20"/>
                  <a:pt x="81" y="18"/>
                  <a:pt x="80" y="18"/>
                </a:cubicBezTo>
                <a:cubicBezTo>
                  <a:pt x="79" y="18"/>
                  <a:pt x="77" y="20"/>
                  <a:pt x="77" y="21"/>
                </a:cubicBezTo>
                <a:cubicBezTo>
                  <a:pt x="77" y="24"/>
                  <a:pt x="77" y="24"/>
                  <a:pt x="77" y="24"/>
                </a:cubicBezTo>
                <a:cubicBezTo>
                  <a:pt x="77" y="25"/>
                  <a:pt x="79" y="26"/>
                  <a:pt x="80" y="26"/>
                </a:cubicBezTo>
                <a:close/>
                <a:moveTo>
                  <a:pt x="77" y="136"/>
                </a:moveTo>
                <a:cubicBezTo>
                  <a:pt x="77" y="138"/>
                  <a:pt x="77" y="138"/>
                  <a:pt x="77" y="138"/>
                </a:cubicBezTo>
                <a:cubicBezTo>
                  <a:pt x="77" y="140"/>
                  <a:pt x="79" y="141"/>
                  <a:pt x="80" y="141"/>
                </a:cubicBezTo>
                <a:cubicBezTo>
                  <a:pt x="81" y="141"/>
                  <a:pt x="83" y="140"/>
                  <a:pt x="83" y="138"/>
                </a:cubicBezTo>
                <a:cubicBezTo>
                  <a:pt x="83" y="136"/>
                  <a:pt x="83" y="136"/>
                  <a:pt x="83" y="136"/>
                </a:cubicBezTo>
                <a:cubicBezTo>
                  <a:pt x="83" y="134"/>
                  <a:pt x="81" y="133"/>
                  <a:pt x="80" y="133"/>
                </a:cubicBezTo>
                <a:cubicBezTo>
                  <a:pt x="79" y="133"/>
                  <a:pt x="77" y="134"/>
                  <a:pt x="77" y="136"/>
                </a:cubicBezTo>
                <a:close/>
                <a:moveTo>
                  <a:pt x="139" y="82"/>
                </a:moveTo>
                <a:cubicBezTo>
                  <a:pt x="140" y="82"/>
                  <a:pt x="141" y="81"/>
                  <a:pt x="141" y="80"/>
                </a:cubicBezTo>
                <a:cubicBezTo>
                  <a:pt x="141" y="78"/>
                  <a:pt x="140" y="77"/>
                  <a:pt x="139" y="77"/>
                </a:cubicBezTo>
                <a:cubicBezTo>
                  <a:pt x="136" y="77"/>
                  <a:pt x="136" y="77"/>
                  <a:pt x="136" y="77"/>
                </a:cubicBezTo>
                <a:cubicBezTo>
                  <a:pt x="135" y="77"/>
                  <a:pt x="133" y="78"/>
                  <a:pt x="133" y="80"/>
                </a:cubicBezTo>
                <a:cubicBezTo>
                  <a:pt x="133" y="81"/>
                  <a:pt x="135" y="82"/>
                  <a:pt x="136" y="82"/>
                </a:cubicBezTo>
                <a:lnTo>
                  <a:pt x="139" y="82"/>
                </a:lnTo>
                <a:close/>
                <a:moveTo>
                  <a:pt x="21" y="77"/>
                </a:moveTo>
                <a:cubicBezTo>
                  <a:pt x="20" y="77"/>
                  <a:pt x="19" y="78"/>
                  <a:pt x="19" y="80"/>
                </a:cubicBezTo>
                <a:cubicBezTo>
                  <a:pt x="19" y="81"/>
                  <a:pt x="20" y="82"/>
                  <a:pt x="21" y="82"/>
                </a:cubicBezTo>
                <a:cubicBezTo>
                  <a:pt x="24" y="82"/>
                  <a:pt x="24" y="82"/>
                  <a:pt x="24" y="82"/>
                </a:cubicBezTo>
                <a:cubicBezTo>
                  <a:pt x="25" y="82"/>
                  <a:pt x="27" y="81"/>
                  <a:pt x="27" y="80"/>
                </a:cubicBezTo>
                <a:cubicBezTo>
                  <a:pt x="27" y="78"/>
                  <a:pt x="25" y="77"/>
                  <a:pt x="24" y="77"/>
                </a:cubicBezTo>
                <a:lnTo>
                  <a:pt x="21" y="77"/>
                </a:lnTo>
                <a:close/>
                <a:moveTo>
                  <a:pt x="120" y="43"/>
                </a:moveTo>
                <a:cubicBezTo>
                  <a:pt x="120" y="43"/>
                  <a:pt x="121" y="42"/>
                  <a:pt x="121" y="42"/>
                </a:cubicBezTo>
                <a:cubicBezTo>
                  <a:pt x="123" y="40"/>
                  <a:pt x="123" y="40"/>
                  <a:pt x="123" y="40"/>
                </a:cubicBezTo>
                <a:cubicBezTo>
                  <a:pt x="124" y="39"/>
                  <a:pt x="124" y="37"/>
                  <a:pt x="123" y="36"/>
                </a:cubicBezTo>
                <a:cubicBezTo>
                  <a:pt x="122" y="35"/>
                  <a:pt x="121" y="35"/>
                  <a:pt x="120" y="36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7" y="39"/>
                  <a:pt x="117" y="41"/>
                  <a:pt x="118" y="42"/>
                </a:cubicBezTo>
                <a:cubicBezTo>
                  <a:pt x="118" y="42"/>
                  <a:pt x="119" y="43"/>
                  <a:pt x="120" y="43"/>
                </a:cubicBezTo>
                <a:close/>
                <a:moveTo>
                  <a:pt x="39" y="117"/>
                </a:moveTo>
                <a:cubicBezTo>
                  <a:pt x="37" y="119"/>
                  <a:pt x="37" y="119"/>
                  <a:pt x="37" y="119"/>
                </a:cubicBezTo>
                <a:cubicBezTo>
                  <a:pt x="36" y="120"/>
                  <a:pt x="36" y="122"/>
                  <a:pt x="37" y="123"/>
                </a:cubicBezTo>
                <a:cubicBezTo>
                  <a:pt x="37" y="124"/>
                  <a:pt x="38" y="124"/>
                  <a:pt x="39" y="124"/>
                </a:cubicBezTo>
                <a:cubicBezTo>
                  <a:pt x="39" y="124"/>
                  <a:pt x="40" y="124"/>
                  <a:pt x="40" y="123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18"/>
                  <a:pt x="42" y="117"/>
                </a:cubicBezTo>
                <a:cubicBezTo>
                  <a:pt x="41" y="116"/>
                  <a:pt x="40" y="116"/>
                  <a:pt x="39" y="117"/>
                </a:cubicBezTo>
                <a:close/>
                <a:moveTo>
                  <a:pt x="42" y="38"/>
                </a:moveTo>
                <a:cubicBezTo>
                  <a:pt x="40" y="36"/>
                  <a:pt x="40" y="36"/>
                  <a:pt x="40" y="36"/>
                </a:cubicBezTo>
                <a:cubicBezTo>
                  <a:pt x="39" y="35"/>
                  <a:pt x="38" y="35"/>
                  <a:pt x="37" y="36"/>
                </a:cubicBezTo>
                <a:cubicBezTo>
                  <a:pt x="36" y="37"/>
                  <a:pt x="36" y="39"/>
                  <a:pt x="37" y="40"/>
                </a:cubicBezTo>
                <a:cubicBezTo>
                  <a:pt x="39" y="42"/>
                  <a:pt x="39" y="42"/>
                  <a:pt x="39" y="42"/>
                </a:cubicBezTo>
                <a:cubicBezTo>
                  <a:pt x="39" y="42"/>
                  <a:pt x="40" y="43"/>
                  <a:pt x="40" y="43"/>
                </a:cubicBezTo>
                <a:cubicBezTo>
                  <a:pt x="41" y="43"/>
                  <a:pt x="42" y="42"/>
                  <a:pt x="42" y="42"/>
                </a:cubicBezTo>
                <a:cubicBezTo>
                  <a:pt x="43" y="41"/>
                  <a:pt x="43" y="39"/>
                  <a:pt x="42" y="38"/>
                </a:cubicBezTo>
                <a:close/>
                <a:moveTo>
                  <a:pt x="80" y="0"/>
                </a:move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0" y="160"/>
                </a:cubicBezTo>
                <a:cubicBezTo>
                  <a:pt x="90" y="160"/>
                  <a:pt x="99" y="158"/>
                  <a:pt x="108" y="155"/>
                </a:cubicBezTo>
                <a:cubicBezTo>
                  <a:pt x="109" y="155"/>
                  <a:pt x="110" y="153"/>
                  <a:pt x="109" y="152"/>
                </a:cubicBezTo>
                <a:cubicBezTo>
                  <a:pt x="109" y="150"/>
                  <a:pt x="107" y="150"/>
                  <a:pt x="106" y="150"/>
                </a:cubicBezTo>
                <a:cubicBezTo>
                  <a:pt x="98" y="153"/>
                  <a:pt x="89" y="155"/>
                  <a:pt x="80" y="155"/>
                </a:cubicBezTo>
                <a:cubicBezTo>
                  <a:pt x="39" y="155"/>
                  <a:pt x="5" y="12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121" y="5"/>
                  <a:pt x="155" y="39"/>
                  <a:pt x="155" y="80"/>
                </a:cubicBezTo>
                <a:cubicBezTo>
                  <a:pt x="155" y="89"/>
                  <a:pt x="153" y="98"/>
                  <a:pt x="150" y="106"/>
                </a:cubicBezTo>
                <a:cubicBezTo>
                  <a:pt x="150" y="107"/>
                  <a:pt x="150" y="109"/>
                  <a:pt x="152" y="109"/>
                </a:cubicBezTo>
                <a:cubicBezTo>
                  <a:pt x="153" y="110"/>
                  <a:pt x="155" y="109"/>
                  <a:pt x="155" y="108"/>
                </a:cubicBezTo>
                <a:cubicBezTo>
                  <a:pt x="158" y="99"/>
                  <a:pt x="160" y="90"/>
                  <a:pt x="160" y="80"/>
                </a:cubicBezTo>
                <a:cubicBezTo>
                  <a:pt x="160" y="36"/>
                  <a:pt x="124" y="0"/>
                  <a:pt x="80" y="0"/>
                </a:cubicBezTo>
                <a:close/>
                <a:moveTo>
                  <a:pt x="133" y="110"/>
                </a:moveTo>
                <a:cubicBezTo>
                  <a:pt x="133" y="107"/>
                  <a:pt x="133" y="107"/>
                  <a:pt x="133" y="107"/>
                </a:cubicBezTo>
                <a:cubicBezTo>
                  <a:pt x="133" y="105"/>
                  <a:pt x="132" y="104"/>
                  <a:pt x="131" y="104"/>
                </a:cubicBezTo>
                <a:cubicBezTo>
                  <a:pt x="129" y="104"/>
                  <a:pt x="128" y="105"/>
                  <a:pt x="128" y="107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5" y="110"/>
                  <a:pt x="122" y="112"/>
                  <a:pt x="120" y="114"/>
                </a:cubicBezTo>
                <a:cubicBezTo>
                  <a:pt x="119" y="116"/>
                  <a:pt x="118" y="118"/>
                  <a:pt x="118" y="121"/>
                </a:cubicBezTo>
                <a:cubicBezTo>
                  <a:pt x="119" y="124"/>
                  <a:pt x="120" y="126"/>
                  <a:pt x="122" y="128"/>
                </a:cubicBezTo>
                <a:cubicBezTo>
                  <a:pt x="128" y="132"/>
                  <a:pt x="128" y="132"/>
                  <a:pt x="128" y="132"/>
                </a:cubicBezTo>
                <a:cubicBezTo>
                  <a:pt x="128" y="147"/>
                  <a:pt x="128" y="147"/>
                  <a:pt x="128" y="147"/>
                </a:cubicBezTo>
                <a:cubicBezTo>
                  <a:pt x="125" y="146"/>
                  <a:pt x="123" y="143"/>
                  <a:pt x="123" y="139"/>
                </a:cubicBezTo>
                <a:cubicBezTo>
                  <a:pt x="123" y="138"/>
                  <a:pt x="121" y="137"/>
                  <a:pt x="120" y="137"/>
                </a:cubicBezTo>
                <a:cubicBezTo>
                  <a:pt x="119" y="137"/>
                  <a:pt x="117" y="138"/>
                  <a:pt x="117" y="139"/>
                </a:cubicBezTo>
                <a:cubicBezTo>
                  <a:pt x="117" y="146"/>
                  <a:pt x="122" y="151"/>
                  <a:pt x="128" y="152"/>
                </a:cubicBezTo>
                <a:cubicBezTo>
                  <a:pt x="128" y="155"/>
                  <a:pt x="128" y="155"/>
                  <a:pt x="128" y="155"/>
                </a:cubicBezTo>
                <a:cubicBezTo>
                  <a:pt x="128" y="156"/>
                  <a:pt x="129" y="157"/>
                  <a:pt x="131" y="157"/>
                </a:cubicBezTo>
                <a:cubicBezTo>
                  <a:pt x="132" y="157"/>
                  <a:pt x="133" y="156"/>
                  <a:pt x="133" y="155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6" y="152"/>
                  <a:pt x="139" y="150"/>
                  <a:pt x="141" y="148"/>
                </a:cubicBezTo>
                <a:cubicBezTo>
                  <a:pt x="142" y="146"/>
                  <a:pt x="143" y="143"/>
                  <a:pt x="143" y="141"/>
                </a:cubicBezTo>
                <a:cubicBezTo>
                  <a:pt x="143" y="138"/>
                  <a:pt x="141" y="136"/>
                  <a:pt x="139" y="134"/>
                </a:cubicBezTo>
                <a:cubicBezTo>
                  <a:pt x="133" y="130"/>
                  <a:pt x="133" y="130"/>
                  <a:pt x="133" y="130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6"/>
                  <a:pt x="139" y="119"/>
                  <a:pt x="139" y="123"/>
                </a:cubicBezTo>
                <a:cubicBezTo>
                  <a:pt x="139" y="124"/>
                  <a:pt x="140" y="125"/>
                  <a:pt x="141" y="125"/>
                </a:cubicBezTo>
                <a:cubicBezTo>
                  <a:pt x="143" y="125"/>
                  <a:pt x="144" y="124"/>
                  <a:pt x="144" y="123"/>
                </a:cubicBezTo>
                <a:cubicBezTo>
                  <a:pt x="144" y="116"/>
                  <a:pt x="139" y="111"/>
                  <a:pt x="133" y="110"/>
                </a:cubicBezTo>
                <a:close/>
                <a:moveTo>
                  <a:pt x="136" y="138"/>
                </a:moveTo>
                <a:cubicBezTo>
                  <a:pt x="137" y="139"/>
                  <a:pt x="138" y="140"/>
                  <a:pt x="138" y="141"/>
                </a:cubicBezTo>
                <a:cubicBezTo>
                  <a:pt x="138" y="143"/>
                  <a:pt x="137" y="144"/>
                  <a:pt x="137" y="144"/>
                </a:cubicBezTo>
                <a:cubicBezTo>
                  <a:pt x="136" y="146"/>
                  <a:pt x="135" y="146"/>
                  <a:pt x="133" y="147"/>
                </a:cubicBezTo>
                <a:cubicBezTo>
                  <a:pt x="133" y="136"/>
                  <a:pt x="133" y="136"/>
                  <a:pt x="133" y="136"/>
                </a:cubicBezTo>
                <a:lnTo>
                  <a:pt x="136" y="138"/>
                </a:lnTo>
                <a:close/>
                <a:moveTo>
                  <a:pt x="125" y="123"/>
                </a:moveTo>
                <a:cubicBezTo>
                  <a:pt x="124" y="123"/>
                  <a:pt x="124" y="122"/>
                  <a:pt x="124" y="120"/>
                </a:cubicBezTo>
                <a:cubicBezTo>
                  <a:pt x="124" y="119"/>
                  <a:pt x="124" y="118"/>
                  <a:pt x="125" y="118"/>
                </a:cubicBezTo>
                <a:cubicBezTo>
                  <a:pt x="125" y="116"/>
                  <a:pt x="127" y="116"/>
                  <a:pt x="128" y="115"/>
                </a:cubicBezTo>
                <a:cubicBezTo>
                  <a:pt x="128" y="126"/>
                  <a:pt x="128" y="126"/>
                  <a:pt x="128" y="126"/>
                </a:cubicBezTo>
                <a:lnTo>
                  <a:pt x="125" y="12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0" name="Freeform 1125"/>
          <p:cNvSpPr>
            <a:spLocks noEditPoints="1"/>
          </p:cNvSpPr>
          <p:nvPr userDrawn="1"/>
        </p:nvSpPr>
        <p:spPr bwMode="auto">
          <a:xfrm>
            <a:off x="2696369" y="3838575"/>
            <a:ext cx="541337" cy="552450"/>
          </a:xfrm>
          <a:custGeom>
            <a:avLst/>
            <a:gdLst>
              <a:gd name="T0" fmla="*/ 143 w 158"/>
              <a:gd name="T1" fmla="*/ 11 h 160"/>
              <a:gd name="T2" fmla="*/ 0 w 158"/>
              <a:gd name="T3" fmla="*/ 96 h 160"/>
              <a:gd name="T4" fmla="*/ 64 w 158"/>
              <a:gd name="T5" fmla="*/ 160 h 160"/>
              <a:gd name="T6" fmla="*/ 147 w 158"/>
              <a:gd name="T7" fmla="*/ 14 h 160"/>
              <a:gd name="T8" fmla="*/ 141 w 158"/>
              <a:gd name="T9" fmla="*/ 77 h 160"/>
              <a:gd name="T10" fmla="*/ 7 w 158"/>
              <a:gd name="T11" fmla="*/ 99 h 160"/>
              <a:gd name="T12" fmla="*/ 138 w 158"/>
              <a:gd name="T13" fmla="*/ 16 h 160"/>
              <a:gd name="T14" fmla="*/ 104 w 158"/>
              <a:gd name="T15" fmla="*/ 40 h 160"/>
              <a:gd name="T16" fmla="*/ 128 w 158"/>
              <a:gd name="T17" fmla="*/ 33 h 160"/>
              <a:gd name="T18" fmla="*/ 125 w 158"/>
              <a:gd name="T19" fmla="*/ 40 h 160"/>
              <a:gd name="T20" fmla="*/ 117 w 158"/>
              <a:gd name="T21" fmla="*/ 32 h 160"/>
              <a:gd name="T22" fmla="*/ 115 w 158"/>
              <a:gd name="T23" fmla="*/ 42 h 160"/>
              <a:gd name="T24" fmla="*/ 125 w 158"/>
              <a:gd name="T25" fmla="*/ 37 h 160"/>
              <a:gd name="T26" fmla="*/ 83 w 158"/>
              <a:gd name="T27" fmla="*/ 112 h 160"/>
              <a:gd name="T28" fmla="*/ 87 w 158"/>
              <a:gd name="T29" fmla="*/ 115 h 160"/>
              <a:gd name="T30" fmla="*/ 111 w 158"/>
              <a:gd name="T31" fmla="*/ 83 h 160"/>
              <a:gd name="T32" fmla="*/ 121 w 158"/>
              <a:gd name="T33" fmla="*/ 78 h 160"/>
              <a:gd name="T34" fmla="*/ 125 w 158"/>
              <a:gd name="T35" fmla="*/ 76 h 160"/>
              <a:gd name="T36" fmla="*/ 98 w 158"/>
              <a:gd name="T37" fmla="*/ 51 h 160"/>
              <a:gd name="T38" fmla="*/ 66 w 158"/>
              <a:gd name="T39" fmla="*/ 76 h 160"/>
              <a:gd name="T40" fmla="*/ 70 w 158"/>
              <a:gd name="T41" fmla="*/ 80 h 160"/>
              <a:gd name="T42" fmla="*/ 91 w 158"/>
              <a:gd name="T43" fmla="*/ 84 h 160"/>
              <a:gd name="T44" fmla="*/ 111 w 158"/>
              <a:gd name="T45" fmla="*/ 61 h 160"/>
              <a:gd name="T46" fmla="*/ 89 w 158"/>
              <a:gd name="T47" fmla="*/ 83 h 160"/>
              <a:gd name="T48" fmla="*/ 70 w 158"/>
              <a:gd name="T49" fmla="*/ 102 h 160"/>
              <a:gd name="T50" fmla="*/ 77 w 158"/>
              <a:gd name="T51" fmla="*/ 99 h 160"/>
              <a:gd name="T52" fmla="*/ 45 w 158"/>
              <a:gd name="T53" fmla="*/ 77 h 160"/>
              <a:gd name="T54" fmla="*/ 76 w 158"/>
              <a:gd name="T55" fmla="*/ 44 h 160"/>
              <a:gd name="T56" fmla="*/ 43 w 158"/>
              <a:gd name="T57" fmla="*/ 76 h 160"/>
              <a:gd name="T58" fmla="*/ 85 w 158"/>
              <a:gd name="T59" fmla="*/ 38 h 160"/>
              <a:gd name="T60" fmla="*/ 81 w 158"/>
              <a:gd name="T61" fmla="*/ 34 h 160"/>
              <a:gd name="T62" fmla="*/ 83 w 158"/>
              <a:gd name="T63" fmla="*/ 39 h 160"/>
              <a:gd name="T64" fmla="*/ 59 w 158"/>
              <a:gd name="T65" fmla="*/ 87 h 160"/>
              <a:gd name="T66" fmla="*/ 63 w 158"/>
              <a:gd name="T67" fmla="*/ 85 h 160"/>
              <a:gd name="T68" fmla="*/ 85 w 158"/>
              <a:gd name="T69" fmla="*/ 91 h 160"/>
              <a:gd name="T70" fmla="*/ 81 w 158"/>
              <a:gd name="T71" fmla="*/ 87 h 160"/>
              <a:gd name="T72" fmla="*/ 83 w 158"/>
              <a:gd name="T73" fmla="*/ 92 h 160"/>
              <a:gd name="T74" fmla="*/ 67 w 158"/>
              <a:gd name="T75" fmla="*/ 119 h 160"/>
              <a:gd name="T76" fmla="*/ 48 w 158"/>
              <a:gd name="T77" fmla="*/ 111 h 160"/>
              <a:gd name="T78" fmla="*/ 51 w 158"/>
              <a:gd name="T79" fmla="*/ 102 h 160"/>
              <a:gd name="T80" fmla="*/ 32 w 158"/>
              <a:gd name="T81" fmla="*/ 95 h 160"/>
              <a:gd name="T82" fmla="*/ 30 w 158"/>
              <a:gd name="T83" fmla="*/ 101 h 160"/>
              <a:gd name="T84" fmla="*/ 39 w 158"/>
              <a:gd name="T85" fmla="*/ 118 h 160"/>
              <a:gd name="T86" fmla="*/ 48 w 158"/>
              <a:gd name="T87" fmla="*/ 125 h 160"/>
              <a:gd name="T88" fmla="*/ 53 w 158"/>
              <a:gd name="T89" fmla="*/ 133 h 160"/>
              <a:gd name="T90" fmla="*/ 64 w 158"/>
              <a:gd name="T91" fmla="*/ 133 h 160"/>
              <a:gd name="T92" fmla="*/ 64 w 158"/>
              <a:gd name="T93" fmla="*/ 127 h 160"/>
              <a:gd name="T94" fmla="*/ 34 w 158"/>
              <a:gd name="T95" fmla="*/ 109 h 160"/>
              <a:gd name="T96" fmla="*/ 38 w 158"/>
              <a:gd name="T97" fmla="*/ 112 h 160"/>
              <a:gd name="T98" fmla="*/ 61 w 158"/>
              <a:gd name="T99" fmla="*/ 119 h 160"/>
              <a:gd name="T100" fmla="*/ 57 w 158"/>
              <a:gd name="T101" fmla="*/ 1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8" h="160">
                <a:moveTo>
                  <a:pt x="157" y="1"/>
                </a:moveTo>
                <a:cubicBezTo>
                  <a:pt x="156" y="0"/>
                  <a:pt x="154" y="0"/>
                  <a:pt x="153" y="1"/>
                </a:cubicBezTo>
                <a:cubicBezTo>
                  <a:pt x="143" y="11"/>
                  <a:pt x="143" y="11"/>
                  <a:pt x="143" y="11"/>
                </a:cubicBezTo>
                <a:cubicBezTo>
                  <a:pt x="81" y="11"/>
                  <a:pt x="81" y="11"/>
                  <a:pt x="81" y="11"/>
                </a:cubicBezTo>
                <a:cubicBezTo>
                  <a:pt x="3" y="89"/>
                  <a:pt x="3" y="89"/>
                  <a:pt x="3" y="89"/>
                </a:cubicBezTo>
                <a:cubicBezTo>
                  <a:pt x="1" y="91"/>
                  <a:pt x="0" y="94"/>
                  <a:pt x="0" y="96"/>
                </a:cubicBezTo>
                <a:cubicBezTo>
                  <a:pt x="0" y="99"/>
                  <a:pt x="1" y="101"/>
                  <a:pt x="3" y="103"/>
                </a:cubicBezTo>
                <a:cubicBezTo>
                  <a:pt x="57" y="157"/>
                  <a:pt x="57" y="157"/>
                  <a:pt x="57" y="157"/>
                </a:cubicBezTo>
                <a:cubicBezTo>
                  <a:pt x="59" y="159"/>
                  <a:pt x="62" y="160"/>
                  <a:pt x="64" y="160"/>
                </a:cubicBezTo>
                <a:cubicBezTo>
                  <a:pt x="66" y="160"/>
                  <a:pt x="69" y="159"/>
                  <a:pt x="71" y="157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47" y="14"/>
                  <a:pt x="147" y="14"/>
                  <a:pt x="147" y="14"/>
                </a:cubicBezTo>
                <a:cubicBezTo>
                  <a:pt x="157" y="5"/>
                  <a:pt x="157" y="5"/>
                  <a:pt x="157" y="5"/>
                </a:cubicBezTo>
                <a:cubicBezTo>
                  <a:pt x="158" y="4"/>
                  <a:pt x="158" y="2"/>
                  <a:pt x="157" y="1"/>
                </a:cubicBezTo>
                <a:close/>
                <a:moveTo>
                  <a:pt x="141" y="77"/>
                </a:moveTo>
                <a:cubicBezTo>
                  <a:pt x="67" y="153"/>
                  <a:pt x="67" y="153"/>
                  <a:pt x="67" y="153"/>
                </a:cubicBezTo>
                <a:cubicBezTo>
                  <a:pt x="65" y="155"/>
                  <a:pt x="63" y="155"/>
                  <a:pt x="61" y="153"/>
                </a:cubicBezTo>
                <a:cubicBezTo>
                  <a:pt x="7" y="99"/>
                  <a:pt x="7" y="99"/>
                  <a:pt x="7" y="99"/>
                </a:cubicBezTo>
                <a:cubicBezTo>
                  <a:pt x="5" y="97"/>
                  <a:pt x="5" y="95"/>
                  <a:pt x="7" y="93"/>
                </a:cubicBezTo>
                <a:cubicBezTo>
                  <a:pt x="83" y="16"/>
                  <a:pt x="83" y="16"/>
                  <a:pt x="83" y="16"/>
                </a:cubicBezTo>
                <a:cubicBezTo>
                  <a:pt x="138" y="16"/>
                  <a:pt x="138" y="16"/>
                  <a:pt x="138" y="16"/>
                </a:cubicBezTo>
                <a:cubicBezTo>
                  <a:pt x="125" y="29"/>
                  <a:pt x="125" y="29"/>
                  <a:pt x="125" y="29"/>
                </a:cubicBezTo>
                <a:cubicBezTo>
                  <a:pt x="123" y="27"/>
                  <a:pt x="120" y="27"/>
                  <a:pt x="117" y="27"/>
                </a:cubicBezTo>
                <a:cubicBezTo>
                  <a:pt x="110" y="27"/>
                  <a:pt x="104" y="33"/>
                  <a:pt x="104" y="40"/>
                </a:cubicBezTo>
                <a:cubicBezTo>
                  <a:pt x="104" y="47"/>
                  <a:pt x="110" y="53"/>
                  <a:pt x="117" y="53"/>
                </a:cubicBezTo>
                <a:cubicBezTo>
                  <a:pt x="125" y="53"/>
                  <a:pt x="131" y="47"/>
                  <a:pt x="131" y="40"/>
                </a:cubicBezTo>
                <a:cubicBezTo>
                  <a:pt x="131" y="37"/>
                  <a:pt x="130" y="35"/>
                  <a:pt x="128" y="33"/>
                </a:cubicBezTo>
                <a:cubicBezTo>
                  <a:pt x="141" y="20"/>
                  <a:pt x="141" y="20"/>
                  <a:pt x="141" y="20"/>
                </a:cubicBezTo>
                <a:lnTo>
                  <a:pt x="141" y="77"/>
                </a:lnTo>
                <a:close/>
                <a:moveTo>
                  <a:pt x="125" y="40"/>
                </a:moveTo>
                <a:cubicBezTo>
                  <a:pt x="125" y="44"/>
                  <a:pt x="122" y="48"/>
                  <a:pt x="117" y="48"/>
                </a:cubicBezTo>
                <a:cubicBezTo>
                  <a:pt x="113" y="48"/>
                  <a:pt x="109" y="44"/>
                  <a:pt x="109" y="40"/>
                </a:cubicBezTo>
                <a:cubicBezTo>
                  <a:pt x="109" y="36"/>
                  <a:pt x="113" y="32"/>
                  <a:pt x="117" y="32"/>
                </a:cubicBezTo>
                <a:cubicBezTo>
                  <a:pt x="119" y="32"/>
                  <a:pt x="120" y="32"/>
                  <a:pt x="121" y="33"/>
                </a:cubicBezTo>
                <a:cubicBezTo>
                  <a:pt x="115" y="38"/>
                  <a:pt x="115" y="38"/>
                  <a:pt x="115" y="38"/>
                </a:cubicBezTo>
                <a:cubicBezTo>
                  <a:pt x="114" y="39"/>
                  <a:pt x="114" y="41"/>
                  <a:pt x="115" y="42"/>
                </a:cubicBezTo>
                <a:cubicBezTo>
                  <a:pt x="116" y="42"/>
                  <a:pt x="117" y="43"/>
                  <a:pt x="117" y="43"/>
                </a:cubicBezTo>
                <a:cubicBezTo>
                  <a:pt x="118" y="43"/>
                  <a:pt x="119" y="42"/>
                  <a:pt x="119" y="42"/>
                </a:cubicBezTo>
                <a:cubicBezTo>
                  <a:pt x="125" y="37"/>
                  <a:pt x="125" y="37"/>
                  <a:pt x="125" y="37"/>
                </a:cubicBezTo>
                <a:cubicBezTo>
                  <a:pt x="125" y="38"/>
                  <a:pt x="125" y="39"/>
                  <a:pt x="125" y="40"/>
                </a:cubicBezTo>
                <a:close/>
                <a:moveTo>
                  <a:pt x="111" y="83"/>
                </a:moveTo>
                <a:cubicBezTo>
                  <a:pt x="83" y="112"/>
                  <a:pt x="83" y="112"/>
                  <a:pt x="83" y="112"/>
                </a:cubicBezTo>
                <a:cubicBezTo>
                  <a:pt x="82" y="113"/>
                  <a:pt x="82" y="114"/>
                  <a:pt x="83" y="115"/>
                </a:cubicBezTo>
                <a:cubicBezTo>
                  <a:pt x="84" y="116"/>
                  <a:pt x="84" y="116"/>
                  <a:pt x="85" y="116"/>
                </a:cubicBezTo>
                <a:cubicBezTo>
                  <a:pt x="86" y="116"/>
                  <a:pt x="86" y="116"/>
                  <a:pt x="87" y="115"/>
                </a:cubicBezTo>
                <a:cubicBezTo>
                  <a:pt x="115" y="87"/>
                  <a:pt x="115" y="87"/>
                  <a:pt x="115" y="87"/>
                </a:cubicBezTo>
                <a:cubicBezTo>
                  <a:pt x="116" y="86"/>
                  <a:pt x="116" y="84"/>
                  <a:pt x="115" y="83"/>
                </a:cubicBezTo>
                <a:cubicBezTo>
                  <a:pt x="114" y="82"/>
                  <a:pt x="112" y="82"/>
                  <a:pt x="111" y="83"/>
                </a:cubicBezTo>
                <a:close/>
                <a:moveTo>
                  <a:pt x="121" y="74"/>
                </a:moveTo>
                <a:cubicBezTo>
                  <a:pt x="120" y="74"/>
                  <a:pt x="120" y="75"/>
                  <a:pt x="120" y="76"/>
                </a:cubicBezTo>
                <a:cubicBezTo>
                  <a:pt x="120" y="77"/>
                  <a:pt x="120" y="77"/>
                  <a:pt x="121" y="78"/>
                </a:cubicBezTo>
                <a:cubicBezTo>
                  <a:pt x="121" y="78"/>
                  <a:pt x="122" y="79"/>
                  <a:pt x="123" y="79"/>
                </a:cubicBezTo>
                <a:cubicBezTo>
                  <a:pt x="123" y="79"/>
                  <a:pt x="124" y="78"/>
                  <a:pt x="125" y="78"/>
                </a:cubicBezTo>
                <a:cubicBezTo>
                  <a:pt x="125" y="77"/>
                  <a:pt x="125" y="77"/>
                  <a:pt x="125" y="76"/>
                </a:cubicBezTo>
                <a:cubicBezTo>
                  <a:pt x="125" y="75"/>
                  <a:pt x="125" y="74"/>
                  <a:pt x="125" y="74"/>
                </a:cubicBezTo>
                <a:cubicBezTo>
                  <a:pt x="124" y="73"/>
                  <a:pt x="122" y="73"/>
                  <a:pt x="121" y="74"/>
                </a:cubicBezTo>
                <a:close/>
                <a:moveTo>
                  <a:pt x="98" y="51"/>
                </a:moveTo>
                <a:cubicBezTo>
                  <a:pt x="99" y="50"/>
                  <a:pt x="99" y="49"/>
                  <a:pt x="98" y="48"/>
                </a:cubicBezTo>
                <a:cubicBezTo>
                  <a:pt x="97" y="47"/>
                  <a:pt x="95" y="47"/>
                  <a:pt x="94" y="48"/>
                </a:cubicBezTo>
                <a:cubicBezTo>
                  <a:pt x="66" y="76"/>
                  <a:pt x="66" y="76"/>
                  <a:pt x="66" y="76"/>
                </a:cubicBezTo>
                <a:cubicBezTo>
                  <a:pt x="65" y="77"/>
                  <a:pt x="65" y="79"/>
                  <a:pt x="66" y="80"/>
                </a:cubicBezTo>
                <a:cubicBezTo>
                  <a:pt x="67" y="80"/>
                  <a:pt x="67" y="80"/>
                  <a:pt x="68" y="80"/>
                </a:cubicBezTo>
                <a:cubicBezTo>
                  <a:pt x="69" y="80"/>
                  <a:pt x="69" y="80"/>
                  <a:pt x="70" y="80"/>
                </a:cubicBezTo>
                <a:lnTo>
                  <a:pt x="98" y="51"/>
                </a:lnTo>
                <a:close/>
                <a:moveTo>
                  <a:pt x="89" y="83"/>
                </a:moveTo>
                <a:cubicBezTo>
                  <a:pt x="89" y="84"/>
                  <a:pt x="90" y="84"/>
                  <a:pt x="91" y="84"/>
                </a:cubicBezTo>
                <a:cubicBezTo>
                  <a:pt x="91" y="84"/>
                  <a:pt x="92" y="84"/>
                  <a:pt x="92" y="83"/>
                </a:cubicBezTo>
                <a:cubicBezTo>
                  <a:pt x="111" y="65"/>
                  <a:pt x="111" y="65"/>
                  <a:pt x="111" y="65"/>
                </a:cubicBezTo>
                <a:cubicBezTo>
                  <a:pt x="112" y="64"/>
                  <a:pt x="112" y="62"/>
                  <a:pt x="111" y="61"/>
                </a:cubicBezTo>
                <a:cubicBezTo>
                  <a:pt x="110" y="60"/>
                  <a:pt x="109" y="60"/>
                  <a:pt x="108" y="61"/>
                </a:cubicBezTo>
                <a:cubicBezTo>
                  <a:pt x="89" y="80"/>
                  <a:pt x="89" y="80"/>
                  <a:pt x="89" y="80"/>
                </a:cubicBezTo>
                <a:cubicBezTo>
                  <a:pt x="88" y="81"/>
                  <a:pt x="88" y="82"/>
                  <a:pt x="89" y="83"/>
                </a:cubicBezTo>
                <a:close/>
                <a:moveTo>
                  <a:pt x="74" y="95"/>
                </a:moveTo>
                <a:cubicBezTo>
                  <a:pt x="70" y="99"/>
                  <a:pt x="70" y="99"/>
                  <a:pt x="70" y="99"/>
                </a:cubicBezTo>
                <a:cubicBezTo>
                  <a:pt x="69" y="100"/>
                  <a:pt x="69" y="101"/>
                  <a:pt x="70" y="102"/>
                </a:cubicBezTo>
                <a:cubicBezTo>
                  <a:pt x="70" y="103"/>
                  <a:pt x="71" y="103"/>
                  <a:pt x="72" y="103"/>
                </a:cubicBezTo>
                <a:cubicBezTo>
                  <a:pt x="72" y="103"/>
                  <a:pt x="73" y="103"/>
                  <a:pt x="74" y="102"/>
                </a:cubicBezTo>
                <a:cubicBezTo>
                  <a:pt x="77" y="99"/>
                  <a:pt x="77" y="99"/>
                  <a:pt x="77" y="99"/>
                </a:cubicBezTo>
                <a:cubicBezTo>
                  <a:pt x="78" y="97"/>
                  <a:pt x="78" y="96"/>
                  <a:pt x="77" y="95"/>
                </a:cubicBezTo>
                <a:cubicBezTo>
                  <a:pt x="76" y="94"/>
                  <a:pt x="75" y="94"/>
                  <a:pt x="74" y="95"/>
                </a:cubicBezTo>
                <a:close/>
                <a:moveTo>
                  <a:pt x="45" y="77"/>
                </a:moveTo>
                <a:cubicBezTo>
                  <a:pt x="46" y="77"/>
                  <a:pt x="47" y="76"/>
                  <a:pt x="47" y="76"/>
                </a:cubicBezTo>
                <a:cubicBezTo>
                  <a:pt x="76" y="48"/>
                  <a:pt x="76" y="48"/>
                  <a:pt x="76" y="48"/>
                </a:cubicBezTo>
                <a:cubicBezTo>
                  <a:pt x="77" y="47"/>
                  <a:pt x="77" y="45"/>
                  <a:pt x="76" y="44"/>
                </a:cubicBezTo>
                <a:cubicBezTo>
                  <a:pt x="74" y="43"/>
                  <a:pt x="73" y="43"/>
                  <a:pt x="72" y="44"/>
                </a:cubicBezTo>
                <a:cubicBezTo>
                  <a:pt x="43" y="72"/>
                  <a:pt x="43" y="72"/>
                  <a:pt x="43" y="72"/>
                </a:cubicBezTo>
                <a:cubicBezTo>
                  <a:pt x="42" y="73"/>
                  <a:pt x="42" y="75"/>
                  <a:pt x="43" y="76"/>
                </a:cubicBezTo>
                <a:cubicBezTo>
                  <a:pt x="44" y="76"/>
                  <a:pt x="45" y="77"/>
                  <a:pt x="45" y="77"/>
                </a:cubicBezTo>
                <a:close/>
                <a:moveTo>
                  <a:pt x="83" y="39"/>
                </a:moveTo>
                <a:cubicBezTo>
                  <a:pt x="84" y="39"/>
                  <a:pt x="84" y="39"/>
                  <a:pt x="85" y="38"/>
                </a:cubicBezTo>
                <a:cubicBezTo>
                  <a:pt x="85" y="38"/>
                  <a:pt x="86" y="37"/>
                  <a:pt x="86" y="36"/>
                </a:cubicBezTo>
                <a:cubicBezTo>
                  <a:pt x="86" y="36"/>
                  <a:pt x="85" y="35"/>
                  <a:pt x="85" y="34"/>
                </a:cubicBezTo>
                <a:cubicBezTo>
                  <a:pt x="84" y="33"/>
                  <a:pt x="82" y="33"/>
                  <a:pt x="81" y="34"/>
                </a:cubicBezTo>
                <a:cubicBezTo>
                  <a:pt x="81" y="35"/>
                  <a:pt x="80" y="36"/>
                  <a:pt x="80" y="36"/>
                </a:cubicBezTo>
                <a:cubicBezTo>
                  <a:pt x="80" y="37"/>
                  <a:pt x="81" y="38"/>
                  <a:pt x="81" y="38"/>
                </a:cubicBezTo>
                <a:cubicBezTo>
                  <a:pt x="82" y="39"/>
                  <a:pt x="82" y="39"/>
                  <a:pt x="83" y="39"/>
                </a:cubicBezTo>
                <a:close/>
                <a:moveTo>
                  <a:pt x="59" y="83"/>
                </a:moveTo>
                <a:cubicBezTo>
                  <a:pt x="58" y="84"/>
                  <a:pt x="58" y="85"/>
                  <a:pt x="58" y="85"/>
                </a:cubicBezTo>
                <a:cubicBezTo>
                  <a:pt x="58" y="86"/>
                  <a:pt x="58" y="87"/>
                  <a:pt x="59" y="87"/>
                </a:cubicBezTo>
                <a:cubicBezTo>
                  <a:pt x="59" y="88"/>
                  <a:pt x="60" y="88"/>
                  <a:pt x="60" y="88"/>
                </a:cubicBezTo>
                <a:cubicBezTo>
                  <a:pt x="61" y="88"/>
                  <a:pt x="62" y="88"/>
                  <a:pt x="62" y="87"/>
                </a:cubicBezTo>
                <a:cubicBezTo>
                  <a:pt x="63" y="87"/>
                  <a:pt x="63" y="86"/>
                  <a:pt x="63" y="85"/>
                </a:cubicBezTo>
                <a:cubicBezTo>
                  <a:pt x="63" y="85"/>
                  <a:pt x="63" y="84"/>
                  <a:pt x="62" y="83"/>
                </a:cubicBezTo>
                <a:cubicBezTo>
                  <a:pt x="61" y="82"/>
                  <a:pt x="60" y="82"/>
                  <a:pt x="59" y="83"/>
                </a:cubicBezTo>
                <a:close/>
                <a:moveTo>
                  <a:pt x="85" y="91"/>
                </a:moveTo>
                <a:cubicBezTo>
                  <a:pt x="85" y="90"/>
                  <a:pt x="86" y="90"/>
                  <a:pt x="86" y="89"/>
                </a:cubicBezTo>
                <a:cubicBezTo>
                  <a:pt x="86" y="88"/>
                  <a:pt x="85" y="88"/>
                  <a:pt x="85" y="87"/>
                </a:cubicBezTo>
                <a:cubicBezTo>
                  <a:pt x="84" y="86"/>
                  <a:pt x="82" y="86"/>
                  <a:pt x="81" y="87"/>
                </a:cubicBezTo>
                <a:cubicBezTo>
                  <a:pt x="81" y="88"/>
                  <a:pt x="80" y="88"/>
                  <a:pt x="80" y="89"/>
                </a:cubicBezTo>
                <a:cubicBezTo>
                  <a:pt x="80" y="90"/>
                  <a:pt x="81" y="90"/>
                  <a:pt x="81" y="91"/>
                </a:cubicBezTo>
                <a:cubicBezTo>
                  <a:pt x="82" y="91"/>
                  <a:pt x="82" y="92"/>
                  <a:pt x="83" y="92"/>
                </a:cubicBezTo>
                <a:cubicBezTo>
                  <a:pt x="84" y="92"/>
                  <a:pt x="84" y="91"/>
                  <a:pt x="85" y="91"/>
                </a:cubicBezTo>
                <a:close/>
                <a:moveTo>
                  <a:pt x="64" y="127"/>
                </a:moveTo>
                <a:cubicBezTo>
                  <a:pt x="66" y="125"/>
                  <a:pt x="67" y="122"/>
                  <a:pt x="67" y="119"/>
                </a:cubicBezTo>
                <a:cubicBezTo>
                  <a:pt x="66" y="116"/>
                  <a:pt x="65" y="114"/>
                  <a:pt x="63" y="112"/>
                </a:cubicBezTo>
                <a:cubicBezTo>
                  <a:pt x="61" y="110"/>
                  <a:pt x="58" y="110"/>
                  <a:pt x="56" y="110"/>
                </a:cubicBezTo>
                <a:cubicBezTo>
                  <a:pt x="48" y="111"/>
                  <a:pt x="48" y="111"/>
                  <a:pt x="48" y="111"/>
                </a:cubicBezTo>
                <a:cubicBezTo>
                  <a:pt x="38" y="101"/>
                  <a:pt x="38" y="101"/>
                  <a:pt x="38" y="101"/>
                </a:cubicBezTo>
                <a:cubicBezTo>
                  <a:pt x="41" y="99"/>
                  <a:pt x="45" y="100"/>
                  <a:pt x="47" y="102"/>
                </a:cubicBezTo>
                <a:cubicBezTo>
                  <a:pt x="48" y="103"/>
                  <a:pt x="50" y="103"/>
                  <a:pt x="51" y="102"/>
                </a:cubicBezTo>
                <a:cubicBezTo>
                  <a:pt x="52" y="101"/>
                  <a:pt x="52" y="100"/>
                  <a:pt x="51" y="99"/>
                </a:cubicBezTo>
                <a:cubicBezTo>
                  <a:pt x="46" y="94"/>
                  <a:pt x="39" y="93"/>
                  <a:pt x="34" y="97"/>
                </a:cubicBezTo>
                <a:cubicBezTo>
                  <a:pt x="32" y="95"/>
                  <a:pt x="32" y="95"/>
                  <a:pt x="32" y="95"/>
                </a:cubicBezTo>
                <a:cubicBezTo>
                  <a:pt x="31" y="94"/>
                  <a:pt x="29" y="94"/>
                  <a:pt x="28" y="95"/>
                </a:cubicBezTo>
                <a:cubicBezTo>
                  <a:pt x="27" y="96"/>
                  <a:pt x="27" y="97"/>
                  <a:pt x="28" y="99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29" y="103"/>
                  <a:pt x="28" y="106"/>
                  <a:pt x="28" y="109"/>
                </a:cubicBezTo>
                <a:cubicBezTo>
                  <a:pt x="28" y="112"/>
                  <a:pt x="30" y="114"/>
                  <a:pt x="32" y="115"/>
                </a:cubicBezTo>
                <a:cubicBezTo>
                  <a:pt x="34" y="117"/>
                  <a:pt x="36" y="118"/>
                  <a:pt x="39" y="118"/>
                </a:cubicBezTo>
                <a:cubicBezTo>
                  <a:pt x="46" y="117"/>
                  <a:pt x="46" y="117"/>
                  <a:pt x="46" y="117"/>
                </a:cubicBezTo>
                <a:cubicBezTo>
                  <a:pt x="57" y="127"/>
                  <a:pt x="57" y="127"/>
                  <a:pt x="57" y="127"/>
                </a:cubicBezTo>
                <a:cubicBezTo>
                  <a:pt x="54" y="128"/>
                  <a:pt x="50" y="128"/>
                  <a:pt x="48" y="125"/>
                </a:cubicBezTo>
                <a:cubicBezTo>
                  <a:pt x="47" y="124"/>
                  <a:pt x="45" y="124"/>
                  <a:pt x="44" y="125"/>
                </a:cubicBezTo>
                <a:cubicBezTo>
                  <a:pt x="43" y="126"/>
                  <a:pt x="43" y="128"/>
                  <a:pt x="44" y="129"/>
                </a:cubicBezTo>
                <a:cubicBezTo>
                  <a:pt x="46" y="132"/>
                  <a:pt x="50" y="133"/>
                  <a:pt x="53" y="133"/>
                </a:cubicBezTo>
                <a:cubicBezTo>
                  <a:pt x="56" y="133"/>
                  <a:pt x="58" y="132"/>
                  <a:pt x="61" y="131"/>
                </a:cubicBezTo>
                <a:cubicBezTo>
                  <a:pt x="62" y="132"/>
                  <a:pt x="62" y="132"/>
                  <a:pt x="62" y="132"/>
                </a:cubicBezTo>
                <a:cubicBezTo>
                  <a:pt x="63" y="133"/>
                  <a:pt x="64" y="133"/>
                  <a:pt x="64" y="133"/>
                </a:cubicBezTo>
                <a:cubicBezTo>
                  <a:pt x="65" y="133"/>
                  <a:pt x="66" y="133"/>
                  <a:pt x="66" y="132"/>
                </a:cubicBezTo>
                <a:cubicBezTo>
                  <a:pt x="67" y="131"/>
                  <a:pt x="67" y="130"/>
                  <a:pt x="66" y="129"/>
                </a:cubicBezTo>
                <a:lnTo>
                  <a:pt x="64" y="127"/>
                </a:lnTo>
                <a:close/>
                <a:moveTo>
                  <a:pt x="38" y="112"/>
                </a:moveTo>
                <a:cubicBezTo>
                  <a:pt x="37" y="112"/>
                  <a:pt x="36" y="112"/>
                  <a:pt x="35" y="111"/>
                </a:cubicBezTo>
                <a:cubicBezTo>
                  <a:pt x="34" y="111"/>
                  <a:pt x="34" y="110"/>
                  <a:pt x="34" y="109"/>
                </a:cubicBezTo>
                <a:cubicBezTo>
                  <a:pt x="33" y="107"/>
                  <a:pt x="34" y="106"/>
                  <a:pt x="34" y="105"/>
                </a:cubicBezTo>
                <a:cubicBezTo>
                  <a:pt x="42" y="112"/>
                  <a:pt x="42" y="112"/>
                  <a:pt x="42" y="112"/>
                </a:cubicBezTo>
                <a:lnTo>
                  <a:pt x="38" y="112"/>
                </a:lnTo>
                <a:close/>
                <a:moveTo>
                  <a:pt x="57" y="115"/>
                </a:moveTo>
                <a:cubicBezTo>
                  <a:pt x="58" y="115"/>
                  <a:pt x="59" y="116"/>
                  <a:pt x="60" y="116"/>
                </a:cubicBezTo>
                <a:cubicBezTo>
                  <a:pt x="61" y="117"/>
                  <a:pt x="61" y="118"/>
                  <a:pt x="61" y="119"/>
                </a:cubicBezTo>
                <a:cubicBezTo>
                  <a:pt x="61" y="120"/>
                  <a:pt x="61" y="122"/>
                  <a:pt x="60" y="123"/>
                </a:cubicBezTo>
                <a:cubicBezTo>
                  <a:pt x="53" y="116"/>
                  <a:pt x="53" y="116"/>
                  <a:pt x="53" y="116"/>
                </a:cubicBezTo>
                <a:lnTo>
                  <a:pt x="57" y="1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1" name="Freeform 1139"/>
          <p:cNvSpPr>
            <a:spLocks noEditPoints="1"/>
          </p:cNvSpPr>
          <p:nvPr userDrawn="1"/>
        </p:nvSpPr>
        <p:spPr bwMode="auto">
          <a:xfrm>
            <a:off x="7791518" y="4011101"/>
            <a:ext cx="547688" cy="481013"/>
          </a:xfrm>
          <a:custGeom>
            <a:avLst/>
            <a:gdLst>
              <a:gd name="T0" fmla="*/ 5 w 160"/>
              <a:gd name="T1" fmla="*/ 139 h 139"/>
              <a:gd name="T2" fmla="*/ 128 w 160"/>
              <a:gd name="T3" fmla="*/ 139 h 139"/>
              <a:gd name="T4" fmla="*/ 160 w 160"/>
              <a:gd name="T5" fmla="*/ 107 h 139"/>
              <a:gd name="T6" fmla="*/ 160 w 160"/>
              <a:gd name="T7" fmla="*/ 0 h 139"/>
              <a:gd name="T8" fmla="*/ 11 w 160"/>
              <a:gd name="T9" fmla="*/ 128 h 139"/>
              <a:gd name="T10" fmla="*/ 133 w 160"/>
              <a:gd name="T11" fmla="*/ 133 h 139"/>
              <a:gd name="T12" fmla="*/ 144 w 160"/>
              <a:gd name="T13" fmla="*/ 21 h 139"/>
              <a:gd name="T14" fmla="*/ 144 w 160"/>
              <a:gd name="T15" fmla="*/ 91 h 139"/>
              <a:gd name="T16" fmla="*/ 144 w 160"/>
              <a:gd name="T17" fmla="*/ 112 h 139"/>
              <a:gd name="T18" fmla="*/ 144 w 160"/>
              <a:gd name="T19" fmla="*/ 21 h 139"/>
              <a:gd name="T20" fmla="*/ 149 w 160"/>
              <a:gd name="T21" fmla="*/ 32 h 139"/>
              <a:gd name="T22" fmla="*/ 139 w 160"/>
              <a:gd name="T23" fmla="*/ 101 h 139"/>
              <a:gd name="T24" fmla="*/ 155 w 160"/>
              <a:gd name="T25" fmla="*/ 101 h 139"/>
              <a:gd name="T26" fmla="*/ 149 w 160"/>
              <a:gd name="T27" fmla="*/ 91 h 139"/>
              <a:gd name="T28" fmla="*/ 149 w 160"/>
              <a:gd name="T29" fmla="*/ 21 h 139"/>
              <a:gd name="T30" fmla="*/ 11 w 160"/>
              <a:gd name="T31" fmla="*/ 16 h 139"/>
              <a:gd name="T32" fmla="*/ 149 w 160"/>
              <a:gd name="T33" fmla="*/ 112 h 139"/>
              <a:gd name="T34" fmla="*/ 128 w 160"/>
              <a:gd name="T35" fmla="*/ 123 h 139"/>
              <a:gd name="T36" fmla="*/ 155 w 160"/>
              <a:gd name="T37" fmla="*/ 5 h 139"/>
              <a:gd name="T38" fmla="*/ 56 w 160"/>
              <a:gd name="T39" fmla="*/ 64 h 139"/>
              <a:gd name="T40" fmla="*/ 24 w 160"/>
              <a:gd name="T41" fmla="*/ 67 h 139"/>
              <a:gd name="T42" fmla="*/ 31 w 160"/>
              <a:gd name="T43" fmla="*/ 87 h 139"/>
              <a:gd name="T44" fmla="*/ 51 w 160"/>
              <a:gd name="T45" fmla="*/ 82 h 139"/>
              <a:gd name="T46" fmla="*/ 56 w 160"/>
              <a:gd name="T47" fmla="*/ 82 h 139"/>
              <a:gd name="T48" fmla="*/ 76 w 160"/>
              <a:gd name="T49" fmla="*/ 87 h 139"/>
              <a:gd name="T50" fmla="*/ 83 w 160"/>
              <a:gd name="T51" fmla="*/ 67 h 139"/>
              <a:gd name="T52" fmla="*/ 68 w 160"/>
              <a:gd name="T53" fmla="*/ 53 h 139"/>
              <a:gd name="T54" fmla="*/ 64 w 160"/>
              <a:gd name="T55" fmla="*/ 49 h 139"/>
              <a:gd name="T56" fmla="*/ 51 w 160"/>
              <a:gd name="T57" fmla="*/ 35 h 139"/>
              <a:gd name="T58" fmla="*/ 31 w 160"/>
              <a:gd name="T59" fmla="*/ 41 h 139"/>
              <a:gd name="T60" fmla="*/ 24 w 160"/>
              <a:gd name="T61" fmla="*/ 61 h 139"/>
              <a:gd name="T62" fmla="*/ 67 w 160"/>
              <a:gd name="T63" fmla="*/ 64 h 139"/>
              <a:gd name="T64" fmla="*/ 99 w 160"/>
              <a:gd name="T65" fmla="*/ 64 h 139"/>
              <a:gd name="T66" fmla="*/ 101 w 160"/>
              <a:gd name="T67" fmla="*/ 69 h 139"/>
              <a:gd name="T68" fmla="*/ 109 w 160"/>
              <a:gd name="T69" fmla="*/ 67 h 139"/>
              <a:gd name="T70" fmla="*/ 115 w 160"/>
              <a:gd name="T71" fmla="*/ 67 h 139"/>
              <a:gd name="T72" fmla="*/ 123 w 160"/>
              <a:gd name="T73" fmla="*/ 69 h 139"/>
              <a:gd name="T74" fmla="*/ 125 w 160"/>
              <a:gd name="T75" fmla="*/ 64 h 139"/>
              <a:gd name="T76" fmla="*/ 99 w 160"/>
              <a:gd name="T77" fmla="*/ 83 h 139"/>
              <a:gd name="T78" fmla="*/ 112 w 160"/>
              <a:gd name="T79" fmla="*/ 75 h 139"/>
              <a:gd name="T80" fmla="*/ 115 w 160"/>
              <a:gd name="T81" fmla="*/ 80 h 139"/>
              <a:gd name="T82" fmla="*/ 123 w 160"/>
              <a:gd name="T83" fmla="*/ 77 h 139"/>
              <a:gd name="T84" fmla="*/ 128 w 160"/>
              <a:gd name="T85" fmla="*/ 77 h 139"/>
              <a:gd name="T86" fmla="*/ 96 w 160"/>
              <a:gd name="T87" fmla="*/ 91 h 139"/>
              <a:gd name="T88" fmla="*/ 99 w 160"/>
              <a:gd name="T89" fmla="*/ 85 h 139"/>
              <a:gd name="T90" fmla="*/ 112 w 160"/>
              <a:gd name="T91" fmla="*/ 93 h 139"/>
              <a:gd name="T92" fmla="*/ 125 w 160"/>
              <a:gd name="T93" fmla="*/ 85 h 139"/>
              <a:gd name="T94" fmla="*/ 128 w 160"/>
              <a:gd name="T95" fmla="*/ 91 h 139"/>
              <a:gd name="T96" fmla="*/ 93 w 160"/>
              <a:gd name="T97" fmla="*/ 40 h 139"/>
              <a:gd name="T98" fmla="*/ 125 w 160"/>
              <a:gd name="T99" fmla="*/ 51 h 139"/>
              <a:gd name="T100" fmla="*/ 125 w 160"/>
              <a:gd name="T101" fmla="*/ 51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39">
                <a:moveTo>
                  <a:pt x="0" y="0"/>
                </a:moveTo>
                <a:cubicBezTo>
                  <a:pt x="0" y="128"/>
                  <a:pt x="0" y="128"/>
                  <a:pt x="0" y="128"/>
                </a:cubicBezTo>
                <a:cubicBezTo>
                  <a:pt x="5" y="128"/>
                  <a:pt x="5" y="128"/>
                  <a:pt x="5" y="128"/>
                </a:cubicBezTo>
                <a:cubicBezTo>
                  <a:pt x="5" y="139"/>
                  <a:pt x="5" y="139"/>
                  <a:pt x="5" y="139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8" y="139"/>
                  <a:pt x="128" y="139"/>
                  <a:pt x="128" y="139"/>
                </a:cubicBezTo>
                <a:cubicBezTo>
                  <a:pt x="155" y="139"/>
                  <a:pt x="155" y="139"/>
                  <a:pt x="155" y="139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60" y="128"/>
                  <a:pt x="160" y="128"/>
                  <a:pt x="160" y="128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21"/>
                  <a:pt x="160" y="21"/>
                  <a:pt x="160" y="21"/>
                </a:cubicBezTo>
                <a:cubicBezTo>
                  <a:pt x="160" y="0"/>
                  <a:pt x="160" y="0"/>
                  <a:pt x="160" y="0"/>
                </a:cubicBezTo>
                <a:lnTo>
                  <a:pt x="0" y="0"/>
                </a:lnTo>
                <a:close/>
                <a:moveTo>
                  <a:pt x="27" y="133"/>
                </a:moveTo>
                <a:cubicBezTo>
                  <a:pt x="11" y="133"/>
                  <a:pt x="11" y="133"/>
                  <a:pt x="11" y="133"/>
                </a:cubicBezTo>
                <a:cubicBezTo>
                  <a:pt x="11" y="128"/>
                  <a:pt x="11" y="128"/>
                  <a:pt x="11" y="128"/>
                </a:cubicBezTo>
                <a:cubicBezTo>
                  <a:pt x="27" y="128"/>
                  <a:pt x="27" y="128"/>
                  <a:pt x="27" y="128"/>
                </a:cubicBezTo>
                <a:lnTo>
                  <a:pt x="27" y="133"/>
                </a:lnTo>
                <a:close/>
                <a:moveTo>
                  <a:pt x="149" y="133"/>
                </a:moveTo>
                <a:cubicBezTo>
                  <a:pt x="133" y="133"/>
                  <a:pt x="133" y="133"/>
                  <a:pt x="133" y="133"/>
                </a:cubicBezTo>
                <a:cubicBezTo>
                  <a:pt x="133" y="128"/>
                  <a:pt x="133" y="128"/>
                  <a:pt x="133" y="128"/>
                </a:cubicBezTo>
                <a:cubicBezTo>
                  <a:pt x="149" y="128"/>
                  <a:pt x="149" y="128"/>
                  <a:pt x="149" y="128"/>
                </a:cubicBezTo>
                <a:lnTo>
                  <a:pt x="149" y="133"/>
                </a:lnTo>
                <a:close/>
                <a:moveTo>
                  <a:pt x="144" y="21"/>
                </a:moveTo>
                <a:cubicBezTo>
                  <a:pt x="133" y="21"/>
                  <a:pt x="133" y="21"/>
                  <a:pt x="133" y="21"/>
                </a:cubicBezTo>
                <a:cubicBezTo>
                  <a:pt x="133" y="37"/>
                  <a:pt x="133" y="37"/>
                  <a:pt x="133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91"/>
                  <a:pt x="144" y="91"/>
                  <a:pt x="144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33" y="107"/>
                  <a:pt x="133" y="107"/>
                  <a:pt x="133" y="107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4" y="112"/>
                  <a:pt x="144" y="112"/>
                  <a:pt x="14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6" y="16"/>
                  <a:pt x="16" y="16"/>
                  <a:pt x="16" y="16"/>
                </a:cubicBezTo>
                <a:cubicBezTo>
                  <a:pt x="144" y="16"/>
                  <a:pt x="144" y="16"/>
                  <a:pt x="144" y="16"/>
                </a:cubicBezTo>
                <a:lnTo>
                  <a:pt x="144" y="21"/>
                </a:lnTo>
                <a:close/>
                <a:moveTo>
                  <a:pt x="149" y="27"/>
                </a:moveTo>
                <a:cubicBezTo>
                  <a:pt x="155" y="27"/>
                  <a:pt x="155" y="27"/>
                  <a:pt x="155" y="27"/>
                </a:cubicBezTo>
                <a:cubicBezTo>
                  <a:pt x="155" y="32"/>
                  <a:pt x="155" y="32"/>
                  <a:pt x="155" y="32"/>
                </a:cubicBezTo>
                <a:cubicBezTo>
                  <a:pt x="149" y="32"/>
                  <a:pt x="149" y="32"/>
                  <a:pt x="149" y="32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27"/>
                  <a:pt x="139" y="27"/>
                  <a:pt x="139" y="27"/>
                </a:cubicBezTo>
                <a:lnTo>
                  <a:pt x="149" y="27"/>
                </a:lnTo>
                <a:close/>
                <a:moveTo>
                  <a:pt x="139" y="101"/>
                </a:moveTo>
                <a:cubicBezTo>
                  <a:pt x="139" y="96"/>
                  <a:pt x="139" y="96"/>
                  <a:pt x="139" y="96"/>
                </a:cubicBezTo>
                <a:cubicBezTo>
                  <a:pt x="149" y="96"/>
                  <a:pt x="149" y="96"/>
                  <a:pt x="149" y="96"/>
                </a:cubicBezTo>
                <a:cubicBezTo>
                  <a:pt x="155" y="96"/>
                  <a:pt x="155" y="96"/>
                  <a:pt x="155" y="96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49" y="101"/>
                  <a:pt x="149" y="101"/>
                  <a:pt x="149" y="101"/>
                </a:cubicBezTo>
                <a:lnTo>
                  <a:pt x="139" y="101"/>
                </a:lnTo>
                <a:close/>
                <a:moveTo>
                  <a:pt x="155" y="91"/>
                </a:moveTo>
                <a:cubicBezTo>
                  <a:pt x="149" y="91"/>
                  <a:pt x="149" y="91"/>
                  <a:pt x="149" y="91"/>
                </a:cubicBezTo>
                <a:cubicBezTo>
                  <a:pt x="149" y="37"/>
                  <a:pt x="149" y="37"/>
                  <a:pt x="149" y="37"/>
                </a:cubicBezTo>
                <a:cubicBezTo>
                  <a:pt x="155" y="37"/>
                  <a:pt x="155" y="37"/>
                  <a:pt x="155" y="37"/>
                </a:cubicBezTo>
                <a:lnTo>
                  <a:pt x="155" y="91"/>
                </a:lnTo>
                <a:close/>
                <a:moveTo>
                  <a:pt x="149" y="21"/>
                </a:moveTo>
                <a:cubicBezTo>
                  <a:pt x="149" y="16"/>
                  <a:pt x="149" y="16"/>
                  <a:pt x="149" y="16"/>
                </a:cubicBezTo>
                <a:cubicBezTo>
                  <a:pt x="149" y="13"/>
                  <a:pt x="147" y="11"/>
                  <a:pt x="14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3" y="11"/>
                  <a:pt x="11" y="13"/>
                  <a:pt x="11" y="16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11" y="115"/>
                  <a:pt x="13" y="117"/>
                  <a:pt x="16" y="117"/>
                </a:cubicBezTo>
                <a:cubicBezTo>
                  <a:pt x="144" y="117"/>
                  <a:pt x="144" y="117"/>
                  <a:pt x="144" y="117"/>
                </a:cubicBezTo>
                <a:cubicBezTo>
                  <a:pt x="147" y="117"/>
                  <a:pt x="149" y="115"/>
                  <a:pt x="149" y="112"/>
                </a:cubicBezTo>
                <a:cubicBezTo>
                  <a:pt x="149" y="107"/>
                  <a:pt x="149" y="107"/>
                  <a:pt x="149" y="107"/>
                </a:cubicBezTo>
                <a:cubicBezTo>
                  <a:pt x="155" y="107"/>
                  <a:pt x="155" y="107"/>
                  <a:pt x="155" y="107"/>
                </a:cubicBezTo>
                <a:cubicBezTo>
                  <a:pt x="155" y="123"/>
                  <a:pt x="155" y="123"/>
                  <a:pt x="155" y="123"/>
                </a:cubicBezTo>
                <a:cubicBezTo>
                  <a:pt x="128" y="123"/>
                  <a:pt x="128" y="123"/>
                  <a:pt x="128" y="123"/>
                </a:cubicBezTo>
                <a:cubicBezTo>
                  <a:pt x="32" y="123"/>
                  <a:pt x="32" y="123"/>
                  <a:pt x="32" y="123"/>
                </a:cubicBezTo>
                <a:cubicBezTo>
                  <a:pt x="5" y="123"/>
                  <a:pt x="5" y="123"/>
                  <a:pt x="5" y="123"/>
                </a:cubicBezTo>
                <a:cubicBezTo>
                  <a:pt x="5" y="5"/>
                  <a:pt x="5" y="5"/>
                  <a:pt x="5" y="5"/>
                </a:cubicBezTo>
                <a:cubicBezTo>
                  <a:pt x="155" y="5"/>
                  <a:pt x="155" y="5"/>
                  <a:pt x="155" y="5"/>
                </a:cubicBezTo>
                <a:cubicBezTo>
                  <a:pt x="155" y="21"/>
                  <a:pt x="155" y="21"/>
                  <a:pt x="155" y="21"/>
                </a:cubicBezTo>
                <a:lnTo>
                  <a:pt x="149" y="21"/>
                </a:lnTo>
                <a:close/>
                <a:moveTo>
                  <a:pt x="53" y="61"/>
                </a:moveTo>
                <a:cubicBezTo>
                  <a:pt x="55" y="61"/>
                  <a:pt x="56" y="63"/>
                  <a:pt x="56" y="64"/>
                </a:cubicBezTo>
                <a:cubicBezTo>
                  <a:pt x="56" y="65"/>
                  <a:pt x="55" y="67"/>
                  <a:pt x="53" y="67"/>
                </a:cubicBezTo>
                <a:cubicBezTo>
                  <a:pt x="52" y="67"/>
                  <a:pt x="51" y="65"/>
                  <a:pt x="51" y="64"/>
                </a:cubicBezTo>
                <a:cubicBezTo>
                  <a:pt x="51" y="63"/>
                  <a:pt x="52" y="61"/>
                  <a:pt x="53" y="61"/>
                </a:cubicBezTo>
                <a:close/>
                <a:moveTo>
                  <a:pt x="24" y="67"/>
                </a:moveTo>
                <a:cubicBezTo>
                  <a:pt x="35" y="67"/>
                  <a:pt x="35" y="67"/>
                  <a:pt x="35" y="67"/>
                </a:cubicBezTo>
                <a:cubicBezTo>
                  <a:pt x="35" y="70"/>
                  <a:pt x="37" y="73"/>
                  <a:pt x="38" y="75"/>
                </a:cubicBezTo>
                <a:cubicBezTo>
                  <a:pt x="31" y="83"/>
                  <a:pt x="31" y="83"/>
                  <a:pt x="31" y="83"/>
                </a:cubicBezTo>
                <a:cubicBezTo>
                  <a:pt x="30" y="84"/>
                  <a:pt x="30" y="86"/>
                  <a:pt x="31" y="87"/>
                </a:cubicBezTo>
                <a:cubicBezTo>
                  <a:pt x="31" y="87"/>
                  <a:pt x="32" y="87"/>
                  <a:pt x="33" y="87"/>
                </a:cubicBezTo>
                <a:cubicBezTo>
                  <a:pt x="33" y="87"/>
                  <a:pt x="34" y="87"/>
                  <a:pt x="34" y="87"/>
                </a:cubicBezTo>
                <a:cubicBezTo>
                  <a:pt x="42" y="79"/>
                  <a:pt x="42" y="79"/>
                  <a:pt x="42" y="79"/>
                </a:cubicBezTo>
                <a:cubicBezTo>
                  <a:pt x="45" y="81"/>
                  <a:pt x="48" y="82"/>
                  <a:pt x="51" y="82"/>
                </a:cubicBezTo>
                <a:cubicBezTo>
                  <a:pt x="51" y="93"/>
                  <a:pt x="51" y="93"/>
                  <a:pt x="51" y="93"/>
                </a:cubicBezTo>
                <a:cubicBezTo>
                  <a:pt x="51" y="95"/>
                  <a:pt x="52" y="96"/>
                  <a:pt x="53" y="96"/>
                </a:cubicBezTo>
                <a:cubicBezTo>
                  <a:pt x="55" y="96"/>
                  <a:pt x="56" y="95"/>
                  <a:pt x="56" y="93"/>
                </a:cubicBezTo>
                <a:cubicBezTo>
                  <a:pt x="56" y="82"/>
                  <a:pt x="56" y="82"/>
                  <a:pt x="56" y="82"/>
                </a:cubicBezTo>
                <a:cubicBezTo>
                  <a:pt x="59" y="82"/>
                  <a:pt x="62" y="81"/>
                  <a:pt x="64" y="79"/>
                </a:cubicBezTo>
                <a:cubicBezTo>
                  <a:pt x="72" y="87"/>
                  <a:pt x="72" y="87"/>
                  <a:pt x="72" y="87"/>
                </a:cubicBezTo>
                <a:cubicBezTo>
                  <a:pt x="73" y="87"/>
                  <a:pt x="73" y="87"/>
                  <a:pt x="74" y="87"/>
                </a:cubicBezTo>
                <a:cubicBezTo>
                  <a:pt x="75" y="87"/>
                  <a:pt x="75" y="87"/>
                  <a:pt x="76" y="87"/>
                </a:cubicBezTo>
                <a:cubicBezTo>
                  <a:pt x="77" y="86"/>
                  <a:pt x="77" y="84"/>
                  <a:pt x="76" y="83"/>
                </a:cubicBezTo>
                <a:cubicBezTo>
                  <a:pt x="68" y="75"/>
                  <a:pt x="68" y="75"/>
                  <a:pt x="68" y="75"/>
                </a:cubicBezTo>
                <a:cubicBezTo>
                  <a:pt x="70" y="73"/>
                  <a:pt x="71" y="70"/>
                  <a:pt x="72" y="67"/>
                </a:cubicBezTo>
                <a:cubicBezTo>
                  <a:pt x="83" y="67"/>
                  <a:pt x="83" y="67"/>
                  <a:pt x="83" y="67"/>
                </a:cubicBezTo>
                <a:cubicBezTo>
                  <a:pt x="84" y="67"/>
                  <a:pt x="85" y="65"/>
                  <a:pt x="85" y="64"/>
                </a:cubicBezTo>
                <a:cubicBezTo>
                  <a:pt x="85" y="63"/>
                  <a:pt x="84" y="61"/>
                  <a:pt x="83" y="61"/>
                </a:cubicBezTo>
                <a:cubicBezTo>
                  <a:pt x="72" y="61"/>
                  <a:pt x="72" y="61"/>
                  <a:pt x="72" y="61"/>
                </a:cubicBezTo>
                <a:cubicBezTo>
                  <a:pt x="71" y="58"/>
                  <a:pt x="70" y="55"/>
                  <a:pt x="68" y="53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4"/>
                  <a:pt x="77" y="42"/>
                  <a:pt x="76" y="41"/>
                </a:cubicBezTo>
                <a:cubicBezTo>
                  <a:pt x="75" y="40"/>
                  <a:pt x="73" y="40"/>
                  <a:pt x="72" y="41"/>
                </a:cubicBezTo>
                <a:cubicBezTo>
                  <a:pt x="64" y="49"/>
                  <a:pt x="64" y="49"/>
                  <a:pt x="64" y="49"/>
                </a:cubicBezTo>
                <a:cubicBezTo>
                  <a:pt x="62" y="47"/>
                  <a:pt x="59" y="46"/>
                  <a:pt x="56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6" y="33"/>
                  <a:pt x="55" y="32"/>
                  <a:pt x="53" y="32"/>
                </a:cubicBezTo>
                <a:cubicBezTo>
                  <a:pt x="52" y="32"/>
                  <a:pt x="51" y="33"/>
                  <a:pt x="51" y="35"/>
                </a:cubicBezTo>
                <a:cubicBezTo>
                  <a:pt x="51" y="46"/>
                  <a:pt x="51" y="46"/>
                  <a:pt x="51" y="46"/>
                </a:cubicBezTo>
                <a:cubicBezTo>
                  <a:pt x="48" y="46"/>
                  <a:pt x="45" y="47"/>
                  <a:pt x="42" y="49"/>
                </a:cubicBezTo>
                <a:cubicBezTo>
                  <a:pt x="34" y="41"/>
                  <a:pt x="34" y="41"/>
                  <a:pt x="34" y="41"/>
                </a:cubicBezTo>
                <a:cubicBezTo>
                  <a:pt x="33" y="40"/>
                  <a:pt x="32" y="40"/>
                  <a:pt x="31" y="41"/>
                </a:cubicBezTo>
                <a:cubicBezTo>
                  <a:pt x="30" y="42"/>
                  <a:pt x="30" y="44"/>
                  <a:pt x="31" y="45"/>
                </a:cubicBezTo>
                <a:cubicBezTo>
                  <a:pt x="38" y="53"/>
                  <a:pt x="38" y="53"/>
                  <a:pt x="38" y="53"/>
                </a:cubicBezTo>
                <a:cubicBezTo>
                  <a:pt x="37" y="55"/>
                  <a:pt x="35" y="58"/>
                  <a:pt x="35" y="61"/>
                </a:cubicBezTo>
                <a:cubicBezTo>
                  <a:pt x="24" y="61"/>
                  <a:pt x="24" y="61"/>
                  <a:pt x="24" y="61"/>
                </a:cubicBezTo>
                <a:cubicBezTo>
                  <a:pt x="23" y="61"/>
                  <a:pt x="21" y="63"/>
                  <a:pt x="21" y="64"/>
                </a:cubicBezTo>
                <a:cubicBezTo>
                  <a:pt x="21" y="65"/>
                  <a:pt x="23" y="67"/>
                  <a:pt x="24" y="67"/>
                </a:cubicBezTo>
                <a:close/>
                <a:moveTo>
                  <a:pt x="53" y="51"/>
                </a:moveTo>
                <a:cubicBezTo>
                  <a:pt x="61" y="51"/>
                  <a:pt x="67" y="57"/>
                  <a:pt x="67" y="64"/>
                </a:cubicBezTo>
                <a:cubicBezTo>
                  <a:pt x="67" y="71"/>
                  <a:pt x="61" y="77"/>
                  <a:pt x="53" y="77"/>
                </a:cubicBezTo>
                <a:cubicBezTo>
                  <a:pt x="46" y="77"/>
                  <a:pt x="40" y="71"/>
                  <a:pt x="40" y="64"/>
                </a:cubicBezTo>
                <a:cubicBezTo>
                  <a:pt x="40" y="57"/>
                  <a:pt x="46" y="51"/>
                  <a:pt x="53" y="51"/>
                </a:cubicBezTo>
                <a:close/>
                <a:moveTo>
                  <a:pt x="99" y="64"/>
                </a:moveTo>
                <a:cubicBezTo>
                  <a:pt x="97" y="64"/>
                  <a:pt x="96" y="65"/>
                  <a:pt x="96" y="67"/>
                </a:cubicBezTo>
                <a:cubicBezTo>
                  <a:pt x="96" y="69"/>
                  <a:pt x="96" y="69"/>
                  <a:pt x="96" y="69"/>
                </a:cubicBezTo>
                <a:cubicBezTo>
                  <a:pt x="96" y="71"/>
                  <a:pt x="97" y="72"/>
                  <a:pt x="99" y="72"/>
                </a:cubicBezTo>
                <a:cubicBezTo>
                  <a:pt x="100" y="72"/>
                  <a:pt x="101" y="71"/>
                  <a:pt x="101" y="69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1" y="65"/>
                  <a:pt x="100" y="64"/>
                  <a:pt x="99" y="64"/>
                </a:cubicBezTo>
                <a:close/>
                <a:moveTo>
                  <a:pt x="112" y="64"/>
                </a:moveTo>
                <a:cubicBezTo>
                  <a:pt x="111" y="64"/>
                  <a:pt x="109" y="65"/>
                  <a:pt x="109" y="67"/>
                </a:cubicBezTo>
                <a:cubicBezTo>
                  <a:pt x="109" y="69"/>
                  <a:pt x="109" y="69"/>
                  <a:pt x="109" y="69"/>
                </a:cubicBezTo>
                <a:cubicBezTo>
                  <a:pt x="109" y="71"/>
                  <a:pt x="111" y="72"/>
                  <a:pt x="112" y="72"/>
                </a:cubicBezTo>
                <a:cubicBezTo>
                  <a:pt x="113" y="72"/>
                  <a:pt x="115" y="71"/>
                  <a:pt x="115" y="69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5" y="65"/>
                  <a:pt x="113" y="64"/>
                  <a:pt x="112" y="64"/>
                </a:cubicBezTo>
                <a:close/>
                <a:moveTo>
                  <a:pt x="125" y="64"/>
                </a:moveTo>
                <a:cubicBezTo>
                  <a:pt x="124" y="64"/>
                  <a:pt x="123" y="65"/>
                  <a:pt x="123" y="67"/>
                </a:cubicBezTo>
                <a:cubicBezTo>
                  <a:pt x="123" y="69"/>
                  <a:pt x="123" y="69"/>
                  <a:pt x="123" y="69"/>
                </a:cubicBezTo>
                <a:cubicBezTo>
                  <a:pt x="123" y="71"/>
                  <a:pt x="124" y="72"/>
                  <a:pt x="125" y="72"/>
                </a:cubicBezTo>
                <a:cubicBezTo>
                  <a:pt x="127" y="72"/>
                  <a:pt x="128" y="71"/>
                  <a:pt x="128" y="69"/>
                </a:cubicBezTo>
                <a:cubicBezTo>
                  <a:pt x="128" y="67"/>
                  <a:pt x="128" y="67"/>
                  <a:pt x="128" y="67"/>
                </a:cubicBezTo>
                <a:cubicBezTo>
                  <a:pt x="128" y="65"/>
                  <a:pt x="127" y="64"/>
                  <a:pt x="125" y="64"/>
                </a:cubicBezTo>
                <a:close/>
                <a:moveTo>
                  <a:pt x="99" y="75"/>
                </a:moveTo>
                <a:cubicBezTo>
                  <a:pt x="97" y="75"/>
                  <a:pt x="96" y="76"/>
                  <a:pt x="96" y="77"/>
                </a:cubicBezTo>
                <a:cubicBezTo>
                  <a:pt x="96" y="80"/>
                  <a:pt x="96" y="80"/>
                  <a:pt x="96" y="80"/>
                </a:cubicBezTo>
                <a:cubicBezTo>
                  <a:pt x="96" y="81"/>
                  <a:pt x="97" y="83"/>
                  <a:pt x="99" y="83"/>
                </a:cubicBezTo>
                <a:cubicBezTo>
                  <a:pt x="100" y="83"/>
                  <a:pt x="101" y="81"/>
                  <a:pt x="101" y="80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6"/>
                  <a:pt x="100" y="75"/>
                  <a:pt x="99" y="75"/>
                </a:cubicBezTo>
                <a:close/>
                <a:moveTo>
                  <a:pt x="112" y="75"/>
                </a:moveTo>
                <a:cubicBezTo>
                  <a:pt x="111" y="75"/>
                  <a:pt x="109" y="76"/>
                  <a:pt x="109" y="77"/>
                </a:cubicBezTo>
                <a:cubicBezTo>
                  <a:pt x="109" y="80"/>
                  <a:pt x="109" y="80"/>
                  <a:pt x="109" y="80"/>
                </a:cubicBezTo>
                <a:cubicBezTo>
                  <a:pt x="109" y="81"/>
                  <a:pt x="111" y="83"/>
                  <a:pt x="112" y="83"/>
                </a:cubicBezTo>
                <a:cubicBezTo>
                  <a:pt x="113" y="83"/>
                  <a:pt x="115" y="81"/>
                  <a:pt x="115" y="80"/>
                </a:cubicBezTo>
                <a:cubicBezTo>
                  <a:pt x="115" y="77"/>
                  <a:pt x="115" y="77"/>
                  <a:pt x="115" y="77"/>
                </a:cubicBezTo>
                <a:cubicBezTo>
                  <a:pt x="115" y="76"/>
                  <a:pt x="113" y="75"/>
                  <a:pt x="112" y="75"/>
                </a:cubicBezTo>
                <a:close/>
                <a:moveTo>
                  <a:pt x="125" y="75"/>
                </a:moveTo>
                <a:cubicBezTo>
                  <a:pt x="124" y="75"/>
                  <a:pt x="123" y="76"/>
                  <a:pt x="123" y="77"/>
                </a:cubicBezTo>
                <a:cubicBezTo>
                  <a:pt x="123" y="80"/>
                  <a:pt x="123" y="80"/>
                  <a:pt x="123" y="80"/>
                </a:cubicBezTo>
                <a:cubicBezTo>
                  <a:pt x="123" y="81"/>
                  <a:pt x="124" y="83"/>
                  <a:pt x="125" y="83"/>
                </a:cubicBezTo>
                <a:cubicBezTo>
                  <a:pt x="127" y="83"/>
                  <a:pt x="128" y="81"/>
                  <a:pt x="128" y="80"/>
                </a:cubicBezTo>
                <a:cubicBezTo>
                  <a:pt x="128" y="77"/>
                  <a:pt x="128" y="77"/>
                  <a:pt x="128" y="77"/>
                </a:cubicBezTo>
                <a:cubicBezTo>
                  <a:pt x="128" y="76"/>
                  <a:pt x="127" y="75"/>
                  <a:pt x="125" y="75"/>
                </a:cubicBezTo>
                <a:close/>
                <a:moveTo>
                  <a:pt x="99" y="85"/>
                </a:moveTo>
                <a:cubicBezTo>
                  <a:pt x="97" y="85"/>
                  <a:pt x="96" y="87"/>
                  <a:pt x="96" y="88"/>
                </a:cubicBezTo>
                <a:cubicBezTo>
                  <a:pt x="96" y="91"/>
                  <a:pt x="96" y="91"/>
                  <a:pt x="96" y="91"/>
                </a:cubicBezTo>
                <a:cubicBezTo>
                  <a:pt x="96" y="92"/>
                  <a:pt x="97" y="93"/>
                  <a:pt x="99" y="93"/>
                </a:cubicBezTo>
                <a:cubicBezTo>
                  <a:pt x="100" y="93"/>
                  <a:pt x="101" y="92"/>
                  <a:pt x="101" y="91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1" y="87"/>
                  <a:pt x="100" y="85"/>
                  <a:pt x="99" y="85"/>
                </a:cubicBezTo>
                <a:close/>
                <a:moveTo>
                  <a:pt x="112" y="85"/>
                </a:moveTo>
                <a:cubicBezTo>
                  <a:pt x="111" y="85"/>
                  <a:pt x="109" y="87"/>
                  <a:pt x="109" y="88"/>
                </a:cubicBezTo>
                <a:cubicBezTo>
                  <a:pt x="109" y="91"/>
                  <a:pt x="109" y="91"/>
                  <a:pt x="109" y="91"/>
                </a:cubicBezTo>
                <a:cubicBezTo>
                  <a:pt x="109" y="92"/>
                  <a:pt x="111" y="93"/>
                  <a:pt x="112" y="93"/>
                </a:cubicBezTo>
                <a:cubicBezTo>
                  <a:pt x="113" y="93"/>
                  <a:pt x="115" y="92"/>
                  <a:pt x="115" y="91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7"/>
                  <a:pt x="113" y="85"/>
                  <a:pt x="112" y="85"/>
                </a:cubicBezTo>
                <a:close/>
                <a:moveTo>
                  <a:pt x="125" y="85"/>
                </a:moveTo>
                <a:cubicBezTo>
                  <a:pt x="124" y="85"/>
                  <a:pt x="123" y="87"/>
                  <a:pt x="123" y="88"/>
                </a:cubicBezTo>
                <a:cubicBezTo>
                  <a:pt x="123" y="91"/>
                  <a:pt x="123" y="91"/>
                  <a:pt x="123" y="91"/>
                </a:cubicBezTo>
                <a:cubicBezTo>
                  <a:pt x="123" y="92"/>
                  <a:pt x="124" y="93"/>
                  <a:pt x="125" y="93"/>
                </a:cubicBezTo>
                <a:cubicBezTo>
                  <a:pt x="127" y="93"/>
                  <a:pt x="128" y="92"/>
                  <a:pt x="128" y="91"/>
                </a:cubicBezTo>
                <a:cubicBezTo>
                  <a:pt x="128" y="88"/>
                  <a:pt x="128" y="88"/>
                  <a:pt x="128" y="88"/>
                </a:cubicBezTo>
                <a:cubicBezTo>
                  <a:pt x="128" y="87"/>
                  <a:pt x="127" y="85"/>
                  <a:pt x="125" y="85"/>
                </a:cubicBezTo>
                <a:close/>
                <a:moveTo>
                  <a:pt x="131" y="40"/>
                </a:moveTo>
                <a:cubicBezTo>
                  <a:pt x="93" y="40"/>
                  <a:pt x="93" y="40"/>
                  <a:pt x="93" y="40"/>
                </a:cubicBezTo>
                <a:cubicBezTo>
                  <a:pt x="93" y="56"/>
                  <a:pt x="93" y="56"/>
                  <a:pt x="93" y="56"/>
                </a:cubicBezTo>
                <a:cubicBezTo>
                  <a:pt x="131" y="56"/>
                  <a:pt x="131" y="56"/>
                  <a:pt x="131" y="56"/>
                </a:cubicBezTo>
                <a:lnTo>
                  <a:pt x="131" y="40"/>
                </a:lnTo>
                <a:close/>
                <a:moveTo>
                  <a:pt x="125" y="51"/>
                </a:moveTo>
                <a:cubicBezTo>
                  <a:pt x="99" y="51"/>
                  <a:pt x="99" y="51"/>
                  <a:pt x="99" y="51"/>
                </a:cubicBezTo>
                <a:cubicBezTo>
                  <a:pt x="99" y="45"/>
                  <a:pt x="99" y="45"/>
                  <a:pt x="99" y="45"/>
                </a:cubicBezTo>
                <a:cubicBezTo>
                  <a:pt x="125" y="45"/>
                  <a:pt x="125" y="45"/>
                  <a:pt x="125" y="45"/>
                </a:cubicBezTo>
                <a:lnTo>
                  <a:pt x="125" y="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2" name="Freeform 8"/>
          <p:cNvSpPr>
            <a:spLocks noEditPoints="1"/>
          </p:cNvSpPr>
          <p:nvPr userDrawn="1"/>
        </p:nvSpPr>
        <p:spPr bwMode="auto">
          <a:xfrm>
            <a:off x="503025" y="5808918"/>
            <a:ext cx="403650" cy="410518"/>
          </a:xfrm>
          <a:custGeom>
            <a:avLst/>
            <a:gdLst>
              <a:gd name="T0" fmla="*/ 64927 w 168"/>
              <a:gd name="T1" fmla="*/ 787387 h 169"/>
              <a:gd name="T2" fmla="*/ 439507 w 168"/>
              <a:gd name="T3" fmla="*/ 847956 h 169"/>
              <a:gd name="T4" fmla="*/ 229742 w 168"/>
              <a:gd name="T5" fmla="*/ 772245 h 169"/>
              <a:gd name="T6" fmla="*/ 159821 w 168"/>
              <a:gd name="T7" fmla="*/ 691488 h 169"/>
              <a:gd name="T8" fmla="*/ 249720 w 168"/>
              <a:gd name="T9" fmla="*/ 767198 h 169"/>
              <a:gd name="T10" fmla="*/ 504434 w 168"/>
              <a:gd name="T11" fmla="*/ 343220 h 169"/>
              <a:gd name="T12" fmla="*/ 439507 w 168"/>
              <a:gd name="T13" fmla="*/ 262462 h 169"/>
              <a:gd name="T14" fmla="*/ 414535 w 168"/>
              <a:gd name="T15" fmla="*/ 459309 h 169"/>
              <a:gd name="T16" fmla="*/ 359597 w 168"/>
              <a:gd name="T17" fmla="*/ 555209 h 169"/>
              <a:gd name="T18" fmla="*/ 454490 w 168"/>
              <a:gd name="T19" fmla="*/ 610730 h 169"/>
              <a:gd name="T20" fmla="*/ 214759 w 168"/>
              <a:gd name="T21" fmla="*/ 630919 h 169"/>
              <a:gd name="T22" fmla="*/ 214759 w 168"/>
              <a:gd name="T23" fmla="*/ 630919 h 169"/>
              <a:gd name="T24" fmla="*/ 214759 w 168"/>
              <a:gd name="T25" fmla="*/ 257415 h 169"/>
              <a:gd name="T26" fmla="*/ 739171 w 168"/>
              <a:gd name="T27" fmla="*/ 388646 h 169"/>
              <a:gd name="T28" fmla="*/ 194782 w 168"/>
              <a:gd name="T29" fmla="*/ 610730 h 169"/>
              <a:gd name="T30" fmla="*/ 569361 w 168"/>
              <a:gd name="T31" fmla="*/ 196847 h 169"/>
              <a:gd name="T32" fmla="*/ 694221 w 168"/>
              <a:gd name="T33" fmla="*/ 343220 h 169"/>
              <a:gd name="T34" fmla="*/ 704210 w 168"/>
              <a:gd name="T35" fmla="*/ 323031 h 169"/>
              <a:gd name="T36" fmla="*/ 524412 w 168"/>
              <a:gd name="T37" fmla="*/ 151421 h 169"/>
              <a:gd name="T38" fmla="*/ 154826 w 168"/>
              <a:gd name="T39" fmla="*/ 555209 h 169"/>
              <a:gd name="T40" fmla="*/ 554378 w 168"/>
              <a:gd name="T41" fmla="*/ 711677 h 169"/>
              <a:gd name="T42" fmla="*/ 729182 w 168"/>
              <a:gd name="T43" fmla="*/ 429025 h 169"/>
              <a:gd name="T44" fmla="*/ 724188 w 168"/>
              <a:gd name="T45" fmla="*/ 484546 h 169"/>
              <a:gd name="T46" fmla="*/ 724188 w 168"/>
              <a:gd name="T47" fmla="*/ 484546 h 169"/>
              <a:gd name="T48" fmla="*/ 154826 w 168"/>
              <a:gd name="T49" fmla="*/ 514830 h 169"/>
              <a:gd name="T50" fmla="*/ 619305 w 168"/>
              <a:gd name="T51" fmla="*/ 196847 h 169"/>
              <a:gd name="T52" fmla="*/ 679238 w 168"/>
              <a:gd name="T53" fmla="*/ 610730 h 169"/>
              <a:gd name="T54" fmla="*/ 694221 w 168"/>
              <a:gd name="T55" fmla="*/ 545114 h 169"/>
              <a:gd name="T56" fmla="*/ 724188 w 168"/>
              <a:gd name="T57" fmla="*/ 555209 h 169"/>
              <a:gd name="T58" fmla="*/ 149832 w 168"/>
              <a:gd name="T59" fmla="*/ 429025 h 169"/>
              <a:gd name="T60" fmla="*/ 164815 w 168"/>
              <a:gd name="T61" fmla="*/ 444167 h 169"/>
              <a:gd name="T62" fmla="*/ 139843 w 168"/>
              <a:gd name="T63" fmla="*/ 388646 h 169"/>
              <a:gd name="T64" fmla="*/ 174804 w 168"/>
              <a:gd name="T65" fmla="*/ 323031 h 169"/>
              <a:gd name="T66" fmla="*/ 204770 w 168"/>
              <a:gd name="T67" fmla="*/ 297794 h 169"/>
              <a:gd name="T68" fmla="*/ 399552 w 168"/>
              <a:gd name="T69" fmla="*/ 731866 h 169"/>
              <a:gd name="T70" fmla="*/ 364591 w 168"/>
              <a:gd name="T71" fmla="*/ 711677 h 169"/>
              <a:gd name="T72" fmla="*/ 364591 w 168"/>
              <a:gd name="T73" fmla="*/ 711677 h 169"/>
              <a:gd name="T74" fmla="*/ 324636 w 168"/>
              <a:gd name="T75" fmla="*/ 711677 h 169"/>
              <a:gd name="T76" fmla="*/ 524412 w 168"/>
              <a:gd name="T77" fmla="*/ 736914 h 169"/>
              <a:gd name="T78" fmla="*/ 324636 w 168"/>
              <a:gd name="T79" fmla="*/ 176657 h 169"/>
              <a:gd name="T80" fmla="*/ 254714 w 168"/>
              <a:gd name="T81" fmla="*/ 666251 h 169"/>
              <a:gd name="T82" fmla="*/ 654266 w 168"/>
              <a:gd name="T83" fmla="*/ 262462 h 169"/>
              <a:gd name="T84" fmla="*/ 654266 w 168"/>
              <a:gd name="T85" fmla="*/ 262462 h 169"/>
              <a:gd name="T86" fmla="*/ 449496 w 168"/>
              <a:gd name="T87" fmla="*/ 151421 h 169"/>
              <a:gd name="T88" fmla="*/ 624300 w 168"/>
              <a:gd name="T89" fmla="*/ 686440 h 169"/>
              <a:gd name="T90" fmla="*/ 654266 w 168"/>
              <a:gd name="T91" fmla="*/ 656156 h 169"/>
              <a:gd name="T92" fmla="*/ 449496 w 168"/>
              <a:gd name="T93" fmla="*/ 736914 h 169"/>
              <a:gd name="T94" fmla="*/ 359597 w 168"/>
              <a:gd name="T95" fmla="*/ 176657 h 169"/>
              <a:gd name="T96" fmla="*/ 359597 w 168"/>
              <a:gd name="T97" fmla="*/ 176657 h 169"/>
              <a:gd name="T98" fmla="*/ 399552 w 168"/>
              <a:gd name="T99" fmla="*/ 156468 h 169"/>
              <a:gd name="T100" fmla="*/ 674244 w 168"/>
              <a:gd name="T101" fmla="*/ 277605 h 169"/>
              <a:gd name="T102" fmla="*/ 274692 w 168"/>
              <a:gd name="T103" fmla="*/ 222084 h 16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68" h="169">
                <a:moveTo>
                  <a:pt x="168" y="88"/>
                </a:moveTo>
                <a:cubicBezTo>
                  <a:pt x="168" y="67"/>
                  <a:pt x="160" y="47"/>
                  <a:pt x="145" y="31"/>
                </a:cubicBezTo>
                <a:cubicBezTo>
                  <a:pt x="113" y="0"/>
                  <a:pt x="63" y="0"/>
                  <a:pt x="31" y="31"/>
                </a:cubicBezTo>
                <a:cubicBezTo>
                  <a:pt x="2" y="61"/>
                  <a:pt x="0" y="108"/>
                  <a:pt x="27" y="140"/>
                </a:cubicBezTo>
                <a:cubicBezTo>
                  <a:pt x="24" y="146"/>
                  <a:pt x="20" y="153"/>
                  <a:pt x="13" y="156"/>
                </a:cubicBezTo>
                <a:cubicBezTo>
                  <a:pt x="10" y="157"/>
                  <a:pt x="9" y="160"/>
                  <a:pt x="9" y="162"/>
                </a:cubicBezTo>
                <a:cubicBezTo>
                  <a:pt x="10" y="165"/>
                  <a:pt x="12" y="167"/>
                  <a:pt x="14" y="167"/>
                </a:cubicBezTo>
                <a:cubicBezTo>
                  <a:pt x="16" y="168"/>
                  <a:pt x="18" y="168"/>
                  <a:pt x="21" y="168"/>
                </a:cubicBezTo>
                <a:cubicBezTo>
                  <a:pt x="28" y="168"/>
                  <a:pt x="38" y="166"/>
                  <a:pt x="49" y="158"/>
                </a:cubicBezTo>
                <a:cubicBezTo>
                  <a:pt x="61" y="165"/>
                  <a:pt x="75" y="168"/>
                  <a:pt x="88" y="168"/>
                </a:cubicBezTo>
                <a:cubicBezTo>
                  <a:pt x="109" y="168"/>
                  <a:pt x="129" y="160"/>
                  <a:pt x="144" y="145"/>
                </a:cubicBezTo>
                <a:cubicBezTo>
                  <a:pt x="160" y="129"/>
                  <a:pt x="168" y="109"/>
                  <a:pt x="168" y="88"/>
                </a:cubicBezTo>
                <a:close/>
                <a:moveTo>
                  <a:pt x="50" y="152"/>
                </a:moveTo>
                <a:cubicBezTo>
                  <a:pt x="49" y="151"/>
                  <a:pt x="48" y="151"/>
                  <a:pt x="47" y="152"/>
                </a:cubicBezTo>
                <a:cubicBezTo>
                  <a:pt x="47" y="153"/>
                  <a:pt x="46" y="153"/>
                  <a:pt x="46" y="153"/>
                </a:cubicBezTo>
                <a:cubicBezTo>
                  <a:pt x="33" y="163"/>
                  <a:pt x="20" y="162"/>
                  <a:pt x="15" y="161"/>
                </a:cubicBezTo>
                <a:cubicBezTo>
                  <a:pt x="15" y="161"/>
                  <a:pt x="15" y="161"/>
                  <a:pt x="15" y="161"/>
                </a:cubicBezTo>
                <a:cubicBezTo>
                  <a:pt x="25" y="157"/>
                  <a:pt x="30" y="148"/>
                  <a:pt x="33" y="141"/>
                </a:cubicBezTo>
                <a:cubicBezTo>
                  <a:pt x="33" y="140"/>
                  <a:pt x="33" y="139"/>
                  <a:pt x="33" y="139"/>
                </a:cubicBezTo>
                <a:cubicBezTo>
                  <a:pt x="33" y="138"/>
                  <a:pt x="33" y="138"/>
                  <a:pt x="32" y="137"/>
                </a:cubicBezTo>
                <a:cubicBezTo>
                  <a:pt x="7" y="108"/>
                  <a:pt x="8" y="63"/>
                  <a:pt x="36" y="36"/>
                </a:cubicBezTo>
                <a:cubicBezTo>
                  <a:pt x="64" y="7"/>
                  <a:pt x="111" y="7"/>
                  <a:pt x="140" y="36"/>
                </a:cubicBezTo>
                <a:cubicBezTo>
                  <a:pt x="154" y="50"/>
                  <a:pt x="162" y="68"/>
                  <a:pt x="162" y="88"/>
                </a:cubicBezTo>
                <a:cubicBezTo>
                  <a:pt x="162" y="108"/>
                  <a:pt x="154" y="126"/>
                  <a:pt x="140" y="140"/>
                </a:cubicBezTo>
                <a:cubicBezTo>
                  <a:pt x="116" y="164"/>
                  <a:pt x="80" y="169"/>
                  <a:pt x="50" y="152"/>
                </a:cubicBezTo>
                <a:close/>
                <a:moveTo>
                  <a:pt x="93" y="85"/>
                </a:moveTo>
                <a:cubicBezTo>
                  <a:pt x="83" y="85"/>
                  <a:pt x="83" y="85"/>
                  <a:pt x="83" y="85"/>
                </a:cubicBezTo>
                <a:cubicBezTo>
                  <a:pt x="78" y="85"/>
                  <a:pt x="75" y="81"/>
                  <a:pt x="75" y="77"/>
                </a:cubicBezTo>
                <a:cubicBezTo>
                  <a:pt x="75" y="72"/>
                  <a:pt x="78" y="68"/>
                  <a:pt x="83" y="68"/>
                </a:cubicBezTo>
                <a:cubicBezTo>
                  <a:pt x="101" y="68"/>
                  <a:pt x="101" y="68"/>
                  <a:pt x="101" y="68"/>
                </a:cubicBezTo>
                <a:cubicBezTo>
                  <a:pt x="102" y="68"/>
                  <a:pt x="104" y="67"/>
                  <a:pt x="104" y="65"/>
                </a:cubicBezTo>
                <a:cubicBezTo>
                  <a:pt x="104" y="64"/>
                  <a:pt x="102" y="62"/>
                  <a:pt x="101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5"/>
                  <a:pt x="91" y="55"/>
                  <a:pt x="91" y="55"/>
                </a:cubicBezTo>
                <a:cubicBezTo>
                  <a:pt x="91" y="53"/>
                  <a:pt x="90" y="52"/>
                  <a:pt x="88" y="52"/>
                </a:cubicBezTo>
                <a:cubicBezTo>
                  <a:pt x="86" y="52"/>
                  <a:pt x="85" y="53"/>
                  <a:pt x="85" y="55"/>
                </a:cubicBezTo>
                <a:cubicBezTo>
                  <a:pt x="85" y="63"/>
                  <a:pt x="85" y="63"/>
                  <a:pt x="85" y="63"/>
                </a:cubicBezTo>
                <a:cubicBezTo>
                  <a:pt x="83" y="63"/>
                  <a:pt x="83" y="63"/>
                  <a:pt x="83" y="63"/>
                </a:cubicBezTo>
                <a:cubicBezTo>
                  <a:pt x="75" y="63"/>
                  <a:pt x="69" y="69"/>
                  <a:pt x="69" y="77"/>
                </a:cubicBezTo>
                <a:cubicBezTo>
                  <a:pt x="69" y="84"/>
                  <a:pt x="75" y="91"/>
                  <a:pt x="83" y="91"/>
                </a:cubicBezTo>
                <a:cubicBezTo>
                  <a:pt x="93" y="91"/>
                  <a:pt x="93" y="91"/>
                  <a:pt x="93" y="91"/>
                </a:cubicBezTo>
                <a:cubicBezTo>
                  <a:pt x="98" y="91"/>
                  <a:pt x="101" y="95"/>
                  <a:pt x="101" y="99"/>
                </a:cubicBezTo>
                <a:cubicBezTo>
                  <a:pt x="101" y="104"/>
                  <a:pt x="98" y="107"/>
                  <a:pt x="93" y="107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3" y="107"/>
                  <a:pt x="72" y="109"/>
                  <a:pt x="72" y="110"/>
                </a:cubicBezTo>
                <a:cubicBezTo>
                  <a:pt x="72" y="112"/>
                  <a:pt x="73" y="113"/>
                  <a:pt x="75" y="113"/>
                </a:cubicBezTo>
                <a:cubicBezTo>
                  <a:pt x="85" y="113"/>
                  <a:pt x="85" y="113"/>
                  <a:pt x="85" y="113"/>
                </a:cubicBezTo>
                <a:cubicBezTo>
                  <a:pt x="85" y="121"/>
                  <a:pt x="85" y="121"/>
                  <a:pt x="85" y="121"/>
                </a:cubicBezTo>
                <a:cubicBezTo>
                  <a:pt x="85" y="123"/>
                  <a:pt x="86" y="124"/>
                  <a:pt x="88" y="124"/>
                </a:cubicBezTo>
                <a:cubicBezTo>
                  <a:pt x="90" y="124"/>
                  <a:pt x="91" y="123"/>
                  <a:pt x="91" y="121"/>
                </a:cubicBezTo>
                <a:cubicBezTo>
                  <a:pt x="91" y="113"/>
                  <a:pt x="91" y="113"/>
                  <a:pt x="91" y="113"/>
                </a:cubicBezTo>
                <a:cubicBezTo>
                  <a:pt x="93" y="113"/>
                  <a:pt x="93" y="113"/>
                  <a:pt x="93" y="113"/>
                </a:cubicBezTo>
                <a:cubicBezTo>
                  <a:pt x="101" y="113"/>
                  <a:pt x="107" y="107"/>
                  <a:pt x="107" y="99"/>
                </a:cubicBezTo>
                <a:cubicBezTo>
                  <a:pt x="107" y="91"/>
                  <a:pt x="101" y="85"/>
                  <a:pt x="93" y="85"/>
                </a:cubicBezTo>
                <a:close/>
                <a:moveTo>
                  <a:pt x="43" y="125"/>
                </a:moveTo>
                <a:cubicBezTo>
                  <a:pt x="42" y="126"/>
                  <a:pt x="42" y="128"/>
                  <a:pt x="43" y="129"/>
                </a:cubicBezTo>
                <a:cubicBezTo>
                  <a:pt x="44" y="130"/>
                  <a:pt x="45" y="130"/>
                  <a:pt x="45" y="130"/>
                </a:cubicBezTo>
                <a:cubicBezTo>
                  <a:pt x="46" y="130"/>
                  <a:pt x="47" y="130"/>
                  <a:pt x="47" y="129"/>
                </a:cubicBezTo>
                <a:cubicBezTo>
                  <a:pt x="49" y="128"/>
                  <a:pt x="49" y="126"/>
                  <a:pt x="48" y="125"/>
                </a:cubicBezTo>
                <a:cubicBezTo>
                  <a:pt x="46" y="124"/>
                  <a:pt x="45" y="124"/>
                  <a:pt x="43" y="125"/>
                </a:cubicBezTo>
                <a:close/>
                <a:moveTo>
                  <a:pt x="45" y="52"/>
                </a:moveTo>
                <a:cubicBezTo>
                  <a:pt x="46" y="52"/>
                  <a:pt x="47" y="52"/>
                  <a:pt x="47" y="51"/>
                </a:cubicBezTo>
                <a:cubicBezTo>
                  <a:pt x="49" y="50"/>
                  <a:pt x="48" y="48"/>
                  <a:pt x="47" y="47"/>
                </a:cubicBezTo>
                <a:cubicBezTo>
                  <a:pt x="46" y="46"/>
                  <a:pt x="44" y="46"/>
                  <a:pt x="43" y="47"/>
                </a:cubicBezTo>
                <a:cubicBezTo>
                  <a:pt x="42" y="48"/>
                  <a:pt x="42" y="50"/>
                  <a:pt x="43" y="51"/>
                </a:cubicBezTo>
                <a:cubicBezTo>
                  <a:pt x="44" y="52"/>
                  <a:pt x="45" y="52"/>
                  <a:pt x="45" y="52"/>
                </a:cubicBezTo>
                <a:close/>
                <a:moveTo>
                  <a:pt x="142" y="78"/>
                </a:moveTo>
                <a:cubicBezTo>
                  <a:pt x="142" y="79"/>
                  <a:pt x="143" y="80"/>
                  <a:pt x="145" y="80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7" y="80"/>
                  <a:pt x="148" y="78"/>
                  <a:pt x="148" y="77"/>
                </a:cubicBezTo>
                <a:cubicBezTo>
                  <a:pt x="147" y="75"/>
                  <a:pt x="146" y="74"/>
                  <a:pt x="144" y="74"/>
                </a:cubicBezTo>
                <a:cubicBezTo>
                  <a:pt x="143" y="75"/>
                  <a:pt x="141" y="76"/>
                  <a:pt x="142" y="78"/>
                </a:cubicBezTo>
                <a:close/>
                <a:moveTo>
                  <a:pt x="37" y="116"/>
                </a:moveTo>
                <a:cubicBezTo>
                  <a:pt x="36" y="117"/>
                  <a:pt x="36" y="119"/>
                  <a:pt x="36" y="120"/>
                </a:cubicBezTo>
                <a:cubicBezTo>
                  <a:pt x="37" y="121"/>
                  <a:pt x="38" y="121"/>
                  <a:pt x="39" y="121"/>
                </a:cubicBezTo>
                <a:cubicBezTo>
                  <a:pt x="39" y="121"/>
                  <a:pt x="40" y="121"/>
                  <a:pt x="40" y="121"/>
                </a:cubicBezTo>
                <a:cubicBezTo>
                  <a:pt x="42" y="120"/>
                  <a:pt x="42" y="118"/>
                  <a:pt x="41" y="117"/>
                </a:cubicBezTo>
                <a:cubicBezTo>
                  <a:pt x="41" y="115"/>
                  <a:pt x="39" y="115"/>
                  <a:pt x="37" y="116"/>
                </a:cubicBezTo>
                <a:close/>
                <a:moveTo>
                  <a:pt x="112" y="39"/>
                </a:moveTo>
                <a:cubicBezTo>
                  <a:pt x="113" y="39"/>
                  <a:pt x="113" y="39"/>
                  <a:pt x="114" y="39"/>
                </a:cubicBezTo>
                <a:cubicBezTo>
                  <a:pt x="115" y="39"/>
                  <a:pt x="116" y="39"/>
                  <a:pt x="116" y="38"/>
                </a:cubicBezTo>
                <a:cubicBezTo>
                  <a:pt x="117" y="36"/>
                  <a:pt x="116" y="34"/>
                  <a:pt x="115" y="34"/>
                </a:cubicBezTo>
                <a:cubicBezTo>
                  <a:pt x="113" y="33"/>
                  <a:pt x="112" y="33"/>
                  <a:pt x="111" y="35"/>
                </a:cubicBezTo>
                <a:cubicBezTo>
                  <a:pt x="110" y="36"/>
                  <a:pt x="111" y="38"/>
                  <a:pt x="112" y="39"/>
                </a:cubicBezTo>
                <a:close/>
                <a:moveTo>
                  <a:pt x="139" y="68"/>
                </a:moveTo>
                <a:cubicBezTo>
                  <a:pt x="139" y="68"/>
                  <a:pt x="139" y="68"/>
                  <a:pt x="139" y="68"/>
                </a:cubicBezTo>
                <a:cubicBezTo>
                  <a:pt x="139" y="69"/>
                  <a:pt x="141" y="70"/>
                  <a:pt x="142" y="70"/>
                </a:cubicBezTo>
                <a:cubicBezTo>
                  <a:pt x="142" y="70"/>
                  <a:pt x="142" y="70"/>
                  <a:pt x="143" y="70"/>
                </a:cubicBezTo>
                <a:cubicBezTo>
                  <a:pt x="144" y="69"/>
                  <a:pt x="145" y="68"/>
                  <a:pt x="145" y="66"/>
                </a:cubicBezTo>
                <a:cubicBezTo>
                  <a:pt x="144" y="64"/>
                  <a:pt x="142" y="64"/>
                  <a:pt x="141" y="64"/>
                </a:cubicBezTo>
                <a:cubicBezTo>
                  <a:pt x="139" y="65"/>
                  <a:pt x="138" y="67"/>
                  <a:pt x="139" y="68"/>
                </a:cubicBezTo>
                <a:close/>
                <a:moveTo>
                  <a:pt x="103" y="35"/>
                </a:moveTo>
                <a:cubicBezTo>
                  <a:pt x="103" y="35"/>
                  <a:pt x="103" y="35"/>
                  <a:pt x="104" y="35"/>
                </a:cubicBezTo>
                <a:cubicBezTo>
                  <a:pt x="105" y="35"/>
                  <a:pt x="106" y="34"/>
                  <a:pt x="107" y="33"/>
                </a:cubicBezTo>
                <a:cubicBezTo>
                  <a:pt x="107" y="32"/>
                  <a:pt x="106" y="30"/>
                  <a:pt x="105" y="30"/>
                </a:cubicBezTo>
                <a:cubicBezTo>
                  <a:pt x="103" y="29"/>
                  <a:pt x="101" y="30"/>
                  <a:pt x="101" y="32"/>
                </a:cubicBezTo>
                <a:cubicBezTo>
                  <a:pt x="100" y="33"/>
                  <a:pt x="101" y="35"/>
                  <a:pt x="103" y="35"/>
                </a:cubicBezTo>
                <a:close/>
                <a:moveTo>
                  <a:pt x="37" y="108"/>
                </a:moveTo>
                <a:cubicBezTo>
                  <a:pt x="36" y="106"/>
                  <a:pt x="35" y="106"/>
                  <a:pt x="33" y="106"/>
                </a:cubicBezTo>
                <a:cubicBezTo>
                  <a:pt x="32" y="107"/>
                  <a:pt x="31" y="108"/>
                  <a:pt x="31" y="110"/>
                </a:cubicBezTo>
                <a:cubicBezTo>
                  <a:pt x="32" y="111"/>
                  <a:pt x="33" y="112"/>
                  <a:pt x="34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7" y="111"/>
                  <a:pt x="38" y="109"/>
                  <a:pt x="37" y="108"/>
                </a:cubicBezTo>
                <a:close/>
                <a:moveTo>
                  <a:pt x="112" y="137"/>
                </a:moveTo>
                <a:cubicBezTo>
                  <a:pt x="111" y="138"/>
                  <a:pt x="110" y="139"/>
                  <a:pt x="111" y="141"/>
                </a:cubicBezTo>
                <a:cubicBezTo>
                  <a:pt x="112" y="142"/>
                  <a:pt x="113" y="143"/>
                  <a:pt x="114" y="143"/>
                </a:cubicBezTo>
                <a:cubicBezTo>
                  <a:pt x="114" y="143"/>
                  <a:pt x="115" y="142"/>
                  <a:pt x="115" y="142"/>
                </a:cubicBezTo>
                <a:cubicBezTo>
                  <a:pt x="117" y="142"/>
                  <a:pt x="117" y="140"/>
                  <a:pt x="116" y="138"/>
                </a:cubicBezTo>
                <a:cubicBezTo>
                  <a:pt x="116" y="137"/>
                  <a:pt x="114" y="136"/>
                  <a:pt x="112" y="137"/>
                </a:cubicBezTo>
                <a:close/>
                <a:moveTo>
                  <a:pt x="146" y="85"/>
                </a:moveTo>
                <a:cubicBezTo>
                  <a:pt x="144" y="85"/>
                  <a:pt x="143" y="86"/>
                  <a:pt x="143" y="88"/>
                </a:cubicBezTo>
                <a:cubicBezTo>
                  <a:pt x="143" y="90"/>
                  <a:pt x="144" y="91"/>
                  <a:pt x="146" y="91"/>
                </a:cubicBezTo>
                <a:cubicBezTo>
                  <a:pt x="147" y="91"/>
                  <a:pt x="149" y="89"/>
                  <a:pt x="149" y="88"/>
                </a:cubicBezTo>
                <a:cubicBezTo>
                  <a:pt x="149" y="86"/>
                  <a:pt x="147" y="85"/>
                  <a:pt x="146" y="85"/>
                </a:cubicBezTo>
                <a:close/>
                <a:moveTo>
                  <a:pt x="145" y="96"/>
                </a:moveTo>
                <a:cubicBezTo>
                  <a:pt x="144" y="95"/>
                  <a:pt x="142" y="96"/>
                  <a:pt x="142" y="98"/>
                </a:cubicBezTo>
                <a:cubicBezTo>
                  <a:pt x="141" y="100"/>
                  <a:pt x="143" y="101"/>
                  <a:pt x="144" y="101"/>
                </a:cubicBezTo>
                <a:cubicBezTo>
                  <a:pt x="144" y="101"/>
                  <a:pt x="145" y="101"/>
                  <a:pt x="145" y="101"/>
                </a:cubicBezTo>
                <a:cubicBezTo>
                  <a:pt x="146" y="101"/>
                  <a:pt x="147" y="100"/>
                  <a:pt x="148" y="99"/>
                </a:cubicBezTo>
                <a:cubicBezTo>
                  <a:pt x="148" y="97"/>
                  <a:pt x="147" y="96"/>
                  <a:pt x="145" y="96"/>
                </a:cubicBezTo>
                <a:close/>
                <a:moveTo>
                  <a:pt x="32" y="102"/>
                </a:moveTo>
                <a:cubicBezTo>
                  <a:pt x="33" y="101"/>
                  <a:pt x="34" y="100"/>
                  <a:pt x="34" y="98"/>
                </a:cubicBezTo>
                <a:cubicBezTo>
                  <a:pt x="34" y="97"/>
                  <a:pt x="32" y="95"/>
                  <a:pt x="31" y="96"/>
                </a:cubicBezTo>
                <a:cubicBezTo>
                  <a:pt x="29" y="96"/>
                  <a:pt x="28" y="98"/>
                  <a:pt x="28" y="99"/>
                </a:cubicBezTo>
                <a:cubicBezTo>
                  <a:pt x="29" y="101"/>
                  <a:pt x="30" y="102"/>
                  <a:pt x="31" y="102"/>
                </a:cubicBezTo>
                <a:cubicBezTo>
                  <a:pt x="31" y="102"/>
                  <a:pt x="32" y="102"/>
                  <a:pt x="32" y="102"/>
                </a:cubicBezTo>
                <a:close/>
                <a:moveTo>
                  <a:pt x="121" y="44"/>
                </a:moveTo>
                <a:cubicBezTo>
                  <a:pt x="121" y="45"/>
                  <a:pt x="122" y="45"/>
                  <a:pt x="123" y="45"/>
                </a:cubicBezTo>
                <a:cubicBezTo>
                  <a:pt x="124" y="45"/>
                  <a:pt x="124" y="44"/>
                  <a:pt x="125" y="44"/>
                </a:cubicBezTo>
                <a:cubicBezTo>
                  <a:pt x="126" y="42"/>
                  <a:pt x="126" y="40"/>
                  <a:pt x="124" y="39"/>
                </a:cubicBezTo>
                <a:cubicBezTo>
                  <a:pt x="123" y="39"/>
                  <a:pt x="121" y="39"/>
                  <a:pt x="120" y="40"/>
                </a:cubicBezTo>
                <a:cubicBezTo>
                  <a:pt x="119" y="41"/>
                  <a:pt x="120" y="43"/>
                  <a:pt x="121" y="44"/>
                </a:cubicBezTo>
                <a:close/>
                <a:moveTo>
                  <a:pt x="139" y="116"/>
                </a:moveTo>
                <a:cubicBezTo>
                  <a:pt x="137" y="115"/>
                  <a:pt x="135" y="115"/>
                  <a:pt x="135" y="117"/>
                </a:cubicBezTo>
                <a:cubicBezTo>
                  <a:pt x="134" y="118"/>
                  <a:pt x="134" y="120"/>
                  <a:pt x="136" y="121"/>
                </a:cubicBezTo>
                <a:cubicBezTo>
                  <a:pt x="136" y="121"/>
                  <a:pt x="137" y="121"/>
                  <a:pt x="137" y="121"/>
                </a:cubicBezTo>
                <a:cubicBezTo>
                  <a:pt x="138" y="121"/>
                  <a:pt x="139" y="121"/>
                  <a:pt x="140" y="120"/>
                </a:cubicBezTo>
                <a:cubicBezTo>
                  <a:pt x="140" y="118"/>
                  <a:pt x="140" y="117"/>
                  <a:pt x="139" y="116"/>
                </a:cubicBezTo>
                <a:close/>
                <a:moveTo>
                  <a:pt x="143" y="106"/>
                </a:moveTo>
                <a:cubicBezTo>
                  <a:pt x="141" y="105"/>
                  <a:pt x="140" y="106"/>
                  <a:pt x="139" y="108"/>
                </a:cubicBezTo>
                <a:cubicBezTo>
                  <a:pt x="139" y="108"/>
                  <a:pt x="139" y="108"/>
                  <a:pt x="139" y="108"/>
                </a:cubicBezTo>
                <a:cubicBezTo>
                  <a:pt x="138" y="109"/>
                  <a:pt x="139" y="111"/>
                  <a:pt x="141" y="111"/>
                </a:cubicBezTo>
                <a:cubicBezTo>
                  <a:pt x="141" y="112"/>
                  <a:pt x="141" y="112"/>
                  <a:pt x="142" y="112"/>
                </a:cubicBezTo>
                <a:cubicBezTo>
                  <a:pt x="143" y="112"/>
                  <a:pt x="144" y="111"/>
                  <a:pt x="145" y="110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5" y="108"/>
                  <a:pt x="144" y="107"/>
                  <a:pt x="143" y="106"/>
                </a:cubicBezTo>
                <a:close/>
                <a:moveTo>
                  <a:pt x="33" y="88"/>
                </a:moveTo>
                <a:cubicBezTo>
                  <a:pt x="33" y="88"/>
                  <a:pt x="33" y="88"/>
                  <a:pt x="33" y="88"/>
                </a:cubicBezTo>
                <a:cubicBezTo>
                  <a:pt x="33" y="88"/>
                  <a:pt x="33" y="88"/>
                  <a:pt x="33" y="88"/>
                </a:cubicBezTo>
                <a:cubicBezTo>
                  <a:pt x="33" y="86"/>
                  <a:pt x="32" y="85"/>
                  <a:pt x="30" y="85"/>
                </a:cubicBezTo>
                <a:cubicBezTo>
                  <a:pt x="29" y="85"/>
                  <a:pt x="27" y="86"/>
                  <a:pt x="27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88"/>
                  <a:pt x="27" y="88"/>
                  <a:pt x="27" y="88"/>
                </a:cubicBezTo>
                <a:cubicBezTo>
                  <a:pt x="27" y="90"/>
                  <a:pt x="29" y="91"/>
                  <a:pt x="30" y="91"/>
                </a:cubicBezTo>
                <a:cubicBezTo>
                  <a:pt x="32" y="91"/>
                  <a:pt x="33" y="90"/>
                  <a:pt x="33" y="88"/>
                </a:cubicBezTo>
                <a:close/>
                <a:moveTo>
                  <a:pt x="31" y="80"/>
                </a:moveTo>
                <a:cubicBezTo>
                  <a:pt x="31" y="80"/>
                  <a:pt x="31" y="80"/>
                  <a:pt x="31" y="80"/>
                </a:cubicBezTo>
                <a:cubicBezTo>
                  <a:pt x="33" y="80"/>
                  <a:pt x="34" y="79"/>
                  <a:pt x="34" y="78"/>
                </a:cubicBezTo>
                <a:cubicBezTo>
                  <a:pt x="34" y="76"/>
                  <a:pt x="33" y="75"/>
                  <a:pt x="32" y="74"/>
                </a:cubicBezTo>
                <a:cubicBezTo>
                  <a:pt x="30" y="74"/>
                  <a:pt x="29" y="75"/>
                  <a:pt x="28" y="77"/>
                </a:cubicBezTo>
                <a:cubicBezTo>
                  <a:pt x="28" y="78"/>
                  <a:pt x="29" y="80"/>
                  <a:pt x="31" y="80"/>
                </a:cubicBezTo>
                <a:close/>
                <a:moveTo>
                  <a:pt x="33" y="70"/>
                </a:moveTo>
                <a:cubicBezTo>
                  <a:pt x="33" y="70"/>
                  <a:pt x="34" y="70"/>
                  <a:pt x="34" y="70"/>
                </a:cubicBezTo>
                <a:cubicBezTo>
                  <a:pt x="35" y="70"/>
                  <a:pt x="36" y="69"/>
                  <a:pt x="37" y="68"/>
                </a:cubicBezTo>
                <a:cubicBezTo>
                  <a:pt x="37" y="67"/>
                  <a:pt x="37" y="65"/>
                  <a:pt x="35" y="64"/>
                </a:cubicBezTo>
                <a:cubicBezTo>
                  <a:pt x="34" y="64"/>
                  <a:pt x="32" y="65"/>
                  <a:pt x="31" y="66"/>
                </a:cubicBezTo>
                <a:cubicBezTo>
                  <a:pt x="31" y="68"/>
                  <a:pt x="31" y="69"/>
                  <a:pt x="33" y="70"/>
                </a:cubicBezTo>
                <a:close/>
                <a:moveTo>
                  <a:pt x="37" y="60"/>
                </a:moveTo>
                <a:cubicBezTo>
                  <a:pt x="38" y="60"/>
                  <a:pt x="38" y="61"/>
                  <a:pt x="39" y="61"/>
                </a:cubicBezTo>
                <a:cubicBezTo>
                  <a:pt x="40" y="61"/>
                  <a:pt x="41" y="60"/>
                  <a:pt x="41" y="59"/>
                </a:cubicBezTo>
                <a:cubicBezTo>
                  <a:pt x="42" y="58"/>
                  <a:pt x="42" y="56"/>
                  <a:pt x="40" y="55"/>
                </a:cubicBezTo>
                <a:cubicBezTo>
                  <a:pt x="39" y="54"/>
                  <a:pt x="37" y="55"/>
                  <a:pt x="36" y="56"/>
                </a:cubicBezTo>
                <a:cubicBezTo>
                  <a:pt x="35" y="57"/>
                  <a:pt x="36" y="59"/>
                  <a:pt x="37" y="60"/>
                </a:cubicBezTo>
                <a:close/>
                <a:moveTo>
                  <a:pt x="83" y="142"/>
                </a:moveTo>
                <a:cubicBezTo>
                  <a:pt x="81" y="142"/>
                  <a:pt x="80" y="144"/>
                  <a:pt x="80" y="145"/>
                </a:cubicBezTo>
                <a:cubicBezTo>
                  <a:pt x="80" y="147"/>
                  <a:pt x="81" y="148"/>
                  <a:pt x="82" y="148"/>
                </a:cubicBezTo>
                <a:cubicBezTo>
                  <a:pt x="83" y="148"/>
                  <a:pt x="83" y="148"/>
                  <a:pt x="83" y="148"/>
                </a:cubicBezTo>
                <a:cubicBezTo>
                  <a:pt x="84" y="148"/>
                  <a:pt x="86" y="147"/>
                  <a:pt x="86" y="146"/>
                </a:cubicBezTo>
                <a:cubicBezTo>
                  <a:pt x="86" y="144"/>
                  <a:pt x="85" y="143"/>
                  <a:pt x="83" y="142"/>
                </a:cubicBezTo>
                <a:close/>
                <a:moveTo>
                  <a:pt x="73" y="141"/>
                </a:moveTo>
                <a:cubicBezTo>
                  <a:pt x="72" y="140"/>
                  <a:pt x="70" y="141"/>
                  <a:pt x="69" y="143"/>
                </a:cubicBezTo>
                <a:cubicBezTo>
                  <a:pt x="69" y="144"/>
                  <a:pt x="70" y="146"/>
                  <a:pt x="71" y="146"/>
                </a:cubicBezTo>
                <a:cubicBezTo>
                  <a:pt x="72" y="146"/>
                  <a:pt x="72" y="146"/>
                  <a:pt x="72" y="146"/>
                </a:cubicBezTo>
                <a:cubicBezTo>
                  <a:pt x="74" y="146"/>
                  <a:pt x="75" y="146"/>
                  <a:pt x="75" y="144"/>
                </a:cubicBezTo>
                <a:cubicBezTo>
                  <a:pt x="76" y="143"/>
                  <a:pt x="75" y="141"/>
                  <a:pt x="73" y="141"/>
                </a:cubicBezTo>
                <a:close/>
                <a:moveTo>
                  <a:pt x="64" y="137"/>
                </a:moveTo>
                <a:cubicBezTo>
                  <a:pt x="62" y="136"/>
                  <a:pt x="60" y="137"/>
                  <a:pt x="60" y="138"/>
                </a:cubicBezTo>
                <a:cubicBezTo>
                  <a:pt x="59" y="140"/>
                  <a:pt x="60" y="142"/>
                  <a:pt x="61" y="142"/>
                </a:cubicBezTo>
                <a:cubicBezTo>
                  <a:pt x="61" y="143"/>
                  <a:pt x="62" y="143"/>
                  <a:pt x="62" y="143"/>
                </a:cubicBezTo>
                <a:cubicBezTo>
                  <a:pt x="63" y="143"/>
                  <a:pt x="64" y="142"/>
                  <a:pt x="65" y="141"/>
                </a:cubicBezTo>
                <a:cubicBezTo>
                  <a:pt x="66" y="140"/>
                  <a:pt x="65" y="138"/>
                  <a:pt x="64" y="137"/>
                </a:cubicBezTo>
                <a:close/>
                <a:moveTo>
                  <a:pt x="103" y="141"/>
                </a:moveTo>
                <a:cubicBezTo>
                  <a:pt x="101" y="141"/>
                  <a:pt x="101" y="143"/>
                  <a:pt x="101" y="144"/>
                </a:cubicBezTo>
                <a:cubicBezTo>
                  <a:pt x="101" y="146"/>
                  <a:pt x="103" y="146"/>
                  <a:pt x="104" y="146"/>
                </a:cubicBezTo>
                <a:cubicBezTo>
                  <a:pt x="104" y="146"/>
                  <a:pt x="104" y="146"/>
                  <a:pt x="105" y="146"/>
                </a:cubicBezTo>
                <a:cubicBezTo>
                  <a:pt x="106" y="146"/>
                  <a:pt x="107" y="144"/>
                  <a:pt x="107" y="143"/>
                </a:cubicBezTo>
                <a:cubicBezTo>
                  <a:pt x="106" y="141"/>
                  <a:pt x="105" y="140"/>
                  <a:pt x="103" y="141"/>
                </a:cubicBezTo>
                <a:close/>
                <a:moveTo>
                  <a:pt x="62" y="39"/>
                </a:moveTo>
                <a:cubicBezTo>
                  <a:pt x="63" y="39"/>
                  <a:pt x="63" y="39"/>
                  <a:pt x="64" y="39"/>
                </a:cubicBezTo>
                <a:cubicBezTo>
                  <a:pt x="65" y="38"/>
                  <a:pt x="66" y="36"/>
                  <a:pt x="65" y="35"/>
                </a:cubicBezTo>
                <a:cubicBezTo>
                  <a:pt x="64" y="33"/>
                  <a:pt x="62" y="33"/>
                  <a:pt x="61" y="34"/>
                </a:cubicBezTo>
                <a:cubicBezTo>
                  <a:pt x="59" y="34"/>
                  <a:pt x="59" y="36"/>
                  <a:pt x="60" y="38"/>
                </a:cubicBezTo>
                <a:cubicBezTo>
                  <a:pt x="60" y="39"/>
                  <a:pt x="61" y="39"/>
                  <a:pt x="62" y="39"/>
                </a:cubicBezTo>
                <a:close/>
                <a:moveTo>
                  <a:pt x="55" y="132"/>
                </a:moveTo>
                <a:cubicBezTo>
                  <a:pt x="54" y="131"/>
                  <a:pt x="52" y="131"/>
                  <a:pt x="51" y="132"/>
                </a:cubicBezTo>
                <a:cubicBezTo>
                  <a:pt x="50" y="134"/>
                  <a:pt x="50" y="136"/>
                  <a:pt x="51" y="136"/>
                </a:cubicBezTo>
                <a:cubicBezTo>
                  <a:pt x="52" y="137"/>
                  <a:pt x="53" y="137"/>
                  <a:pt x="53" y="137"/>
                </a:cubicBezTo>
                <a:cubicBezTo>
                  <a:pt x="54" y="137"/>
                  <a:pt x="55" y="137"/>
                  <a:pt x="56" y="136"/>
                </a:cubicBezTo>
                <a:cubicBezTo>
                  <a:pt x="57" y="135"/>
                  <a:pt x="56" y="133"/>
                  <a:pt x="55" y="132"/>
                </a:cubicBezTo>
                <a:close/>
                <a:moveTo>
                  <a:pt x="131" y="52"/>
                </a:moveTo>
                <a:cubicBezTo>
                  <a:pt x="131" y="52"/>
                  <a:pt x="132" y="52"/>
                  <a:pt x="133" y="51"/>
                </a:cubicBezTo>
                <a:cubicBezTo>
                  <a:pt x="134" y="50"/>
                  <a:pt x="134" y="48"/>
                  <a:pt x="133" y="47"/>
                </a:cubicBezTo>
                <a:cubicBezTo>
                  <a:pt x="132" y="46"/>
                  <a:pt x="130" y="46"/>
                  <a:pt x="129" y="47"/>
                </a:cubicBezTo>
                <a:cubicBezTo>
                  <a:pt x="127" y="48"/>
                  <a:pt x="127" y="50"/>
                  <a:pt x="128" y="51"/>
                </a:cubicBezTo>
                <a:cubicBezTo>
                  <a:pt x="129" y="52"/>
                  <a:pt x="130" y="52"/>
                  <a:pt x="131" y="52"/>
                </a:cubicBezTo>
                <a:close/>
                <a:moveTo>
                  <a:pt x="93" y="33"/>
                </a:moveTo>
                <a:cubicBezTo>
                  <a:pt x="93" y="33"/>
                  <a:pt x="93" y="33"/>
                  <a:pt x="93" y="33"/>
                </a:cubicBezTo>
                <a:cubicBezTo>
                  <a:pt x="95" y="33"/>
                  <a:pt x="96" y="32"/>
                  <a:pt x="96" y="31"/>
                </a:cubicBezTo>
                <a:cubicBezTo>
                  <a:pt x="96" y="29"/>
                  <a:pt x="95" y="28"/>
                  <a:pt x="93" y="28"/>
                </a:cubicBezTo>
                <a:cubicBezTo>
                  <a:pt x="92" y="27"/>
                  <a:pt x="90" y="29"/>
                  <a:pt x="90" y="30"/>
                </a:cubicBezTo>
                <a:cubicBezTo>
                  <a:pt x="90" y="32"/>
                  <a:pt x="91" y="33"/>
                  <a:pt x="93" y="33"/>
                </a:cubicBezTo>
                <a:close/>
                <a:moveTo>
                  <a:pt x="121" y="132"/>
                </a:moveTo>
                <a:cubicBezTo>
                  <a:pt x="120" y="133"/>
                  <a:pt x="119" y="134"/>
                  <a:pt x="120" y="136"/>
                </a:cubicBezTo>
                <a:cubicBezTo>
                  <a:pt x="121" y="137"/>
                  <a:pt x="122" y="137"/>
                  <a:pt x="123" y="137"/>
                </a:cubicBezTo>
                <a:cubicBezTo>
                  <a:pt x="123" y="137"/>
                  <a:pt x="124" y="137"/>
                  <a:pt x="125" y="136"/>
                </a:cubicBezTo>
                <a:cubicBezTo>
                  <a:pt x="126" y="135"/>
                  <a:pt x="126" y="133"/>
                  <a:pt x="125" y="132"/>
                </a:cubicBezTo>
                <a:cubicBezTo>
                  <a:pt x="124" y="131"/>
                  <a:pt x="122" y="131"/>
                  <a:pt x="121" y="132"/>
                </a:cubicBezTo>
                <a:close/>
                <a:moveTo>
                  <a:pt x="128" y="125"/>
                </a:moveTo>
                <a:cubicBezTo>
                  <a:pt x="127" y="126"/>
                  <a:pt x="127" y="128"/>
                  <a:pt x="129" y="129"/>
                </a:cubicBezTo>
                <a:cubicBezTo>
                  <a:pt x="129" y="129"/>
                  <a:pt x="130" y="130"/>
                  <a:pt x="131" y="130"/>
                </a:cubicBezTo>
                <a:cubicBezTo>
                  <a:pt x="131" y="130"/>
                  <a:pt x="132" y="129"/>
                  <a:pt x="133" y="129"/>
                </a:cubicBezTo>
                <a:cubicBezTo>
                  <a:pt x="134" y="128"/>
                  <a:pt x="134" y="126"/>
                  <a:pt x="133" y="125"/>
                </a:cubicBezTo>
                <a:cubicBezTo>
                  <a:pt x="131" y="123"/>
                  <a:pt x="130" y="124"/>
                  <a:pt x="128" y="125"/>
                </a:cubicBezTo>
                <a:close/>
                <a:moveTo>
                  <a:pt x="93" y="142"/>
                </a:moveTo>
                <a:cubicBezTo>
                  <a:pt x="91" y="143"/>
                  <a:pt x="90" y="144"/>
                  <a:pt x="90" y="146"/>
                </a:cubicBezTo>
                <a:cubicBezTo>
                  <a:pt x="91" y="147"/>
                  <a:pt x="92" y="148"/>
                  <a:pt x="93" y="148"/>
                </a:cubicBezTo>
                <a:cubicBezTo>
                  <a:pt x="93" y="148"/>
                  <a:pt x="94" y="148"/>
                  <a:pt x="94" y="148"/>
                </a:cubicBezTo>
                <a:cubicBezTo>
                  <a:pt x="95" y="148"/>
                  <a:pt x="96" y="147"/>
                  <a:pt x="96" y="145"/>
                </a:cubicBezTo>
                <a:cubicBezTo>
                  <a:pt x="96" y="144"/>
                  <a:pt x="95" y="142"/>
                  <a:pt x="93" y="142"/>
                </a:cubicBezTo>
                <a:close/>
                <a:moveTo>
                  <a:pt x="72" y="35"/>
                </a:moveTo>
                <a:cubicBezTo>
                  <a:pt x="72" y="35"/>
                  <a:pt x="73" y="35"/>
                  <a:pt x="73" y="35"/>
                </a:cubicBezTo>
                <a:cubicBezTo>
                  <a:pt x="75" y="35"/>
                  <a:pt x="75" y="33"/>
                  <a:pt x="75" y="32"/>
                </a:cubicBezTo>
                <a:cubicBezTo>
                  <a:pt x="75" y="30"/>
                  <a:pt x="73" y="29"/>
                  <a:pt x="71" y="30"/>
                </a:cubicBezTo>
                <a:cubicBezTo>
                  <a:pt x="70" y="30"/>
                  <a:pt x="69" y="32"/>
                  <a:pt x="69" y="33"/>
                </a:cubicBezTo>
                <a:cubicBezTo>
                  <a:pt x="70" y="35"/>
                  <a:pt x="71" y="35"/>
                  <a:pt x="72" y="35"/>
                </a:cubicBezTo>
                <a:close/>
                <a:moveTo>
                  <a:pt x="83" y="33"/>
                </a:moveTo>
                <a:cubicBezTo>
                  <a:pt x="83" y="33"/>
                  <a:pt x="83" y="33"/>
                  <a:pt x="83" y="33"/>
                </a:cubicBezTo>
                <a:cubicBezTo>
                  <a:pt x="84" y="33"/>
                  <a:pt x="86" y="32"/>
                  <a:pt x="86" y="30"/>
                </a:cubicBezTo>
                <a:cubicBezTo>
                  <a:pt x="85" y="29"/>
                  <a:pt x="84" y="27"/>
                  <a:pt x="82" y="28"/>
                </a:cubicBezTo>
                <a:cubicBezTo>
                  <a:pt x="81" y="28"/>
                  <a:pt x="79" y="29"/>
                  <a:pt x="80" y="31"/>
                </a:cubicBezTo>
                <a:cubicBezTo>
                  <a:pt x="80" y="32"/>
                  <a:pt x="81" y="33"/>
                  <a:pt x="83" y="33"/>
                </a:cubicBezTo>
                <a:close/>
                <a:moveTo>
                  <a:pt x="137" y="60"/>
                </a:moveTo>
                <a:cubicBezTo>
                  <a:pt x="138" y="60"/>
                  <a:pt x="138" y="60"/>
                  <a:pt x="139" y="60"/>
                </a:cubicBezTo>
                <a:cubicBezTo>
                  <a:pt x="140" y="59"/>
                  <a:pt x="140" y="57"/>
                  <a:pt x="140" y="56"/>
                </a:cubicBezTo>
                <a:cubicBezTo>
                  <a:pt x="139" y="55"/>
                  <a:pt x="137" y="54"/>
                  <a:pt x="135" y="55"/>
                </a:cubicBezTo>
                <a:cubicBezTo>
                  <a:pt x="134" y="56"/>
                  <a:pt x="134" y="58"/>
                  <a:pt x="134" y="59"/>
                </a:cubicBezTo>
                <a:cubicBezTo>
                  <a:pt x="135" y="60"/>
                  <a:pt x="136" y="60"/>
                  <a:pt x="137" y="60"/>
                </a:cubicBezTo>
                <a:close/>
                <a:moveTo>
                  <a:pt x="53" y="45"/>
                </a:moveTo>
                <a:cubicBezTo>
                  <a:pt x="54" y="45"/>
                  <a:pt x="54" y="45"/>
                  <a:pt x="55" y="44"/>
                </a:cubicBezTo>
                <a:cubicBezTo>
                  <a:pt x="55" y="44"/>
                  <a:pt x="55" y="44"/>
                  <a:pt x="55" y="44"/>
                </a:cubicBezTo>
                <a:cubicBezTo>
                  <a:pt x="56" y="43"/>
                  <a:pt x="57" y="41"/>
                  <a:pt x="56" y="40"/>
                </a:cubicBezTo>
                <a:cubicBezTo>
                  <a:pt x="55" y="39"/>
                  <a:pt x="53" y="39"/>
                  <a:pt x="51" y="40"/>
                </a:cubicBezTo>
                <a:cubicBezTo>
                  <a:pt x="50" y="41"/>
                  <a:pt x="50" y="42"/>
                  <a:pt x="51" y="44"/>
                </a:cubicBezTo>
                <a:cubicBezTo>
                  <a:pt x="51" y="44"/>
                  <a:pt x="52" y="45"/>
                  <a:pt x="53" y="4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3" name="Freeform 242"/>
          <p:cNvSpPr>
            <a:spLocks noEditPoints="1"/>
          </p:cNvSpPr>
          <p:nvPr userDrawn="1"/>
        </p:nvSpPr>
        <p:spPr bwMode="auto">
          <a:xfrm>
            <a:off x="7655063" y="2256317"/>
            <a:ext cx="566600" cy="638208"/>
          </a:xfrm>
          <a:custGeom>
            <a:avLst/>
            <a:gdLst>
              <a:gd name="T0" fmla="*/ 128 w 143"/>
              <a:gd name="T1" fmla="*/ 33 h 160"/>
              <a:gd name="T2" fmla="*/ 86 w 143"/>
              <a:gd name="T3" fmla="*/ 20 h 160"/>
              <a:gd name="T4" fmla="*/ 72 w 143"/>
              <a:gd name="T5" fmla="*/ 0 h 160"/>
              <a:gd name="T6" fmla="*/ 57 w 143"/>
              <a:gd name="T7" fmla="*/ 20 h 160"/>
              <a:gd name="T8" fmla="*/ 15 w 143"/>
              <a:gd name="T9" fmla="*/ 33 h 160"/>
              <a:gd name="T10" fmla="*/ 12 w 143"/>
              <a:gd name="T11" fmla="*/ 63 h 160"/>
              <a:gd name="T12" fmla="*/ 0 w 143"/>
              <a:gd name="T13" fmla="*/ 112 h 160"/>
              <a:gd name="T14" fmla="*/ 27 w 143"/>
              <a:gd name="T15" fmla="*/ 122 h 160"/>
              <a:gd name="T16" fmla="*/ 56 w 143"/>
              <a:gd name="T17" fmla="*/ 145 h 160"/>
              <a:gd name="T18" fmla="*/ 87 w 143"/>
              <a:gd name="T19" fmla="*/ 145 h 160"/>
              <a:gd name="T20" fmla="*/ 117 w 143"/>
              <a:gd name="T21" fmla="*/ 122 h 160"/>
              <a:gd name="T22" fmla="*/ 143 w 143"/>
              <a:gd name="T23" fmla="*/ 112 h 160"/>
              <a:gd name="T24" fmla="*/ 131 w 143"/>
              <a:gd name="T25" fmla="*/ 63 h 160"/>
              <a:gd name="T26" fmla="*/ 128 w 143"/>
              <a:gd name="T27" fmla="*/ 38 h 160"/>
              <a:gd name="T28" fmla="*/ 128 w 143"/>
              <a:gd name="T29" fmla="*/ 57 h 160"/>
              <a:gd name="T30" fmla="*/ 128 w 143"/>
              <a:gd name="T31" fmla="*/ 38 h 160"/>
              <a:gd name="T32" fmla="*/ 81 w 143"/>
              <a:gd name="T33" fmla="*/ 15 h 160"/>
              <a:gd name="T34" fmla="*/ 80 w 143"/>
              <a:gd name="T35" fmla="*/ 20 h 160"/>
              <a:gd name="T36" fmla="*/ 72 w 143"/>
              <a:gd name="T37" fmla="*/ 25 h 160"/>
              <a:gd name="T38" fmla="*/ 72 w 143"/>
              <a:gd name="T39" fmla="*/ 6 h 160"/>
              <a:gd name="T40" fmla="*/ 15 w 143"/>
              <a:gd name="T41" fmla="*/ 38 h 160"/>
              <a:gd name="T42" fmla="*/ 15 w 143"/>
              <a:gd name="T43" fmla="*/ 57 h 160"/>
              <a:gd name="T44" fmla="*/ 15 w 143"/>
              <a:gd name="T45" fmla="*/ 122 h 160"/>
              <a:gd name="T46" fmla="*/ 15 w 143"/>
              <a:gd name="T47" fmla="*/ 103 h 160"/>
              <a:gd name="T48" fmla="*/ 15 w 143"/>
              <a:gd name="T49" fmla="*/ 122 h 160"/>
              <a:gd name="T50" fmla="*/ 62 w 143"/>
              <a:gd name="T51" fmla="*/ 145 h 160"/>
              <a:gd name="T52" fmla="*/ 81 w 143"/>
              <a:gd name="T53" fmla="*/ 145 h 160"/>
              <a:gd name="T54" fmla="*/ 83 w 143"/>
              <a:gd name="T55" fmla="*/ 135 h 160"/>
              <a:gd name="T56" fmla="*/ 60 w 143"/>
              <a:gd name="T57" fmla="*/ 135 h 160"/>
              <a:gd name="T58" fmla="*/ 31 w 143"/>
              <a:gd name="T59" fmla="*/ 112 h 160"/>
              <a:gd name="T60" fmla="*/ 18 w 143"/>
              <a:gd name="T61" fmla="*/ 63 h 160"/>
              <a:gd name="T62" fmla="*/ 30 w 143"/>
              <a:gd name="T63" fmla="*/ 43 h 160"/>
              <a:gd name="T64" fmla="*/ 72 w 143"/>
              <a:gd name="T65" fmla="*/ 31 h 160"/>
              <a:gd name="T66" fmla="*/ 114 w 143"/>
              <a:gd name="T67" fmla="*/ 43 h 160"/>
              <a:gd name="T68" fmla="*/ 125 w 143"/>
              <a:gd name="T69" fmla="*/ 63 h 160"/>
              <a:gd name="T70" fmla="*/ 113 w 143"/>
              <a:gd name="T71" fmla="*/ 112 h 160"/>
              <a:gd name="T72" fmla="*/ 83 w 143"/>
              <a:gd name="T73" fmla="*/ 135 h 160"/>
              <a:gd name="T74" fmla="*/ 128 w 143"/>
              <a:gd name="T75" fmla="*/ 122 h 160"/>
              <a:gd name="T76" fmla="*/ 128 w 143"/>
              <a:gd name="T77" fmla="*/ 103 h 160"/>
              <a:gd name="T78" fmla="*/ 86 w 143"/>
              <a:gd name="T79" fmla="*/ 92 h 160"/>
              <a:gd name="T80" fmla="*/ 89 w 143"/>
              <a:gd name="T81" fmla="*/ 74 h 160"/>
              <a:gd name="T82" fmla="*/ 73 w 143"/>
              <a:gd name="T83" fmla="*/ 45 h 160"/>
              <a:gd name="T84" fmla="*/ 55 w 143"/>
              <a:gd name="T85" fmla="*/ 60 h 160"/>
              <a:gd name="T86" fmla="*/ 57 w 143"/>
              <a:gd name="T87" fmla="*/ 81 h 160"/>
              <a:gd name="T88" fmla="*/ 38 w 143"/>
              <a:gd name="T89" fmla="*/ 104 h 160"/>
              <a:gd name="T90" fmla="*/ 42 w 143"/>
              <a:gd name="T91" fmla="*/ 109 h 160"/>
              <a:gd name="T92" fmla="*/ 63 w 143"/>
              <a:gd name="T93" fmla="*/ 93 h 160"/>
              <a:gd name="T94" fmla="*/ 62 w 143"/>
              <a:gd name="T95" fmla="*/ 77 h 160"/>
              <a:gd name="T96" fmla="*/ 61 w 143"/>
              <a:gd name="T97" fmla="*/ 60 h 160"/>
              <a:gd name="T98" fmla="*/ 73 w 143"/>
              <a:gd name="T99" fmla="*/ 51 h 160"/>
              <a:gd name="T100" fmla="*/ 83 w 143"/>
              <a:gd name="T101" fmla="*/ 74 h 160"/>
              <a:gd name="T102" fmla="*/ 80 w 143"/>
              <a:gd name="T103" fmla="*/ 80 h 160"/>
              <a:gd name="T104" fmla="*/ 82 w 143"/>
              <a:gd name="T105" fmla="*/ 97 h 160"/>
              <a:gd name="T106" fmla="*/ 103 w 143"/>
              <a:gd name="T107" fmla="*/ 110 h 160"/>
              <a:gd name="T108" fmla="*/ 105 w 143"/>
              <a:gd name="T109" fmla="*/ 104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" h="160">
                <a:moveTo>
                  <a:pt x="143" y="48"/>
                </a:moveTo>
                <a:cubicBezTo>
                  <a:pt x="143" y="39"/>
                  <a:pt x="136" y="33"/>
                  <a:pt x="128" y="33"/>
                </a:cubicBezTo>
                <a:cubicBezTo>
                  <a:pt x="123" y="33"/>
                  <a:pt x="119" y="35"/>
                  <a:pt x="116" y="38"/>
                </a:cubicBezTo>
                <a:cubicBezTo>
                  <a:pt x="86" y="20"/>
                  <a:pt x="86" y="20"/>
                  <a:pt x="86" y="20"/>
                </a:cubicBezTo>
                <a:cubicBezTo>
                  <a:pt x="87" y="19"/>
                  <a:pt x="87" y="17"/>
                  <a:pt x="87" y="15"/>
                </a:cubicBezTo>
                <a:cubicBezTo>
                  <a:pt x="87" y="7"/>
                  <a:pt x="80" y="0"/>
                  <a:pt x="72" y="0"/>
                </a:cubicBezTo>
                <a:cubicBezTo>
                  <a:pt x="63" y="0"/>
                  <a:pt x="56" y="7"/>
                  <a:pt x="56" y="15"/>
                </a:cubicBezTo>
                <a:cubicBezTo>
                  <a:pt x="56" y="17"/>
                  <a:pt x="57" y="19"/>
                  <a:pt x="57" y="20"/>
                </a:cubicBezTo>
                <a:cubicBezTo>
                  <a:pt x="27" y="38"/>
                  <a:pt x="27" y="38"/>
                  <a:pt x="27" y="38"/>
                </a:cubicBezTo>
                <a:cubicBezTo>
                  <a:pt x="24" y="35"/>
                  <a:pt x="20" y="33"/>
                  <a:pt x="15" y="33"/>
                </a:cubicBezTo>
                <a:cubicBezTo>
                  <a:pt x="7" y="33"/>
                  <a:pt x="0" y="39"/>
                  <a:pt x="0" y="48"/>
                </a:cubicBezTo>
                <a:cubicBezTo>
                  <a:pt x="0" y="55"/>
                  <a:pt x="5" y="61"/>
                  <a:pt x="12" y="63"/>
                </a:cubicBezTo>
                <a:cubicBezTo>
                  <a:pt x="12" y="97"/>
                  <a:pt x="12" y="97"/>
                  <a:pt x="12" y="97"/>
                </a:cubicBezTo>
                <a:cubicBezTo>
                  <a:pt x="5" y="99"/>
                  <a:pt x="0" y="105"/>
                  <a:pt x="0" y="112"/>
                </a:cubicBezTo>
                <a:cubicBezTo>
                  <a:pt x="0" y="121"/>
                  <a:pt x="7" y="127"/>
                  <a:pt x="15" y="127"/>
                </a:cubicBezTo>
                <a:cubicBezTo>
                  <a:pt x="20" y="127"/>
                  <a:pt x="24" y="126"/>
                  <a:pt x="27" y="122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41"/>
                  <a:pt x="56" y="143"/>
                  <a:pt x="56" y="145"/>
                </a:cubicBezTo>
                <a:cubicBezTo>
                  <a:pt x="56" y="153"/>
                  <a:pt x="63" y="160"/>
                  <a:pt x="72" y="160"/>
                </a:cubicBezTo>
                <a:cubicBezTo>
                  <a:pt x="80" y="160"/>
                  <a:pt x="87" y="153"/>
                  <a:pt x="87" y="145"/>
                </a:cubicBezTo>
                <a:cubicBezTo>
                  <a:pt x="87" y="143"/>
                  <a:pt x="87" y="141"/>
                  <a:pt x="86" y="140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9" y="126"/>
                  <a:pt x="123" y="127"/>
                  <a:pt x="128" y="127"/>
                </a:cubicBezTo>
                <a:cubicBezTo>
                  <a:pt x="136" y="127"/>
                  <a:pt x="143" y="121"/>
                  <a:pt x="143" y="112"/>
                </a:cubicBezTo>
                <a:cubicBezTo>
                  <a:pt x="143" y="105"/>
                  <a:pt x="138" y="98"/>
                  <a:pt x="131" y="9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38" y="62"/>
                  <a:pt x="143" y="55"/>
                  <a:pt x="143" y="48"/>
                </a:cubicBezTo>
                <a:close/>
                <a:moveTo>
                  <a:pt x="128" y="38"/>
                </a:moveTo>
                <a:cubicBezTo>
                  <a:pt x="133" y="38"/>
                  <a:pt x="137" y="43"/>
                  <a:pt x="137" y="48"/>
                </a:cubicBezTo>
                <a:cubicBezTo>
                  <a:pt x="137" y="53"/>
                  <a:pt x="133" y="57"/>
                  <a:pt x="128" y="57"/>
                </a:cubicBezTo>
                <a:cubicBezTo>
                  <a:pt x="123" y="57"/>
                  <a:pt x="119" y="53"/>
                  <a:pt x="119" y="48"/>
                </a:cubicBezTo>
                <a:cubicBezTo>
                  <a:pt x="119" y="43"/>
                  <a:pt x="123" y="38"/>
                  <a:pt x="128" y="38"/>
                </a:cubicBezTo>
                <a:close/>
                <a:moveTo>
                  <a:pt x="72" y="6"/>
                </a:moveTo>
                <a:cubicBezTo>
                  <a:pt x="77" y="6"/>
                  <a:pt x="81" y="10"/>
                  <a:pt x="81" y="15"/>
                </a:cubicBezTo>
                <a:cubicBezTo>
                  <a:pt x="81" y="17"/>
                  <a:pt x="81" y="18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80" y="20"/>
                  <a:pt x="80" y="20"/>
                  <a:pt x="80" y="20"/>
                </a:cubicBezTo>
                <a:cubicBezTo>
                  <a:pt x="78" y="23"/>
                  <a:pt x="75" y="25"/>
                  <a:pt x="72" y="25"/>
                </a:cubicBezTo>
                <a:cubicBezTo>
                  <a:pt x="66" y="25"/>
                  <a:pt x="62" y="21"/>
                  <a:pt x="62" y="15"/>
                </a:cubicBezTo>
                <a:cubicBezTo>
                  <a:pt x="62" y="10"/>
                  <a:pt x="66" y="6"/>
                  <a:pt x="72" y="6"/>
                </a:cubicBezTo>
                <a:close/>
                <a:moveTo>
                  <a:pt x="6" y="48"/>
                </a:moveTo>
                <a:cubicBezTo>
                  <a:pt x="6" y="43"/>
                  <a:pt x="10" y="38"/>
                  <a:pt x="15" y="38"/>
                </a:cubicBezTo>
                <a:cubicBezTo>
                  <a:pt x="21" y="38"/>
                  <a:pt x="25" y="43"/>
                  <a:pt x="25" y="48"/>
                </a:cubicBezTo>
                <a:cubicBezTo>
                  <a:pt x="25" y="53"/>
                  <a:pt x="21" y="57"/>
                  <a:pt x="15" y="57"/>
                </a:cubicBezTo>
                <a:cubicBezTo>
                  <a:pt x="10" y="57"/>
                  <a:pt x="6" y="53"/>
                  <a:pt x="6" y="48"/>
                </a:cubicBezTo>
                <a:close/>
                <a:moveTo>
                  <a:pt x="15" y="122"/>
                </a:moveTo>
                <a:cubicBezTo>
                  <a:pt x="10" y="122"/>
                  <a:pt x="6" y="117"/>
                  <a:pt x="6" y="112"/>
                </a:cubicBezTo>
                <a:cubicBezTo>
                  <a:pt x="6" y="107"/>
                  <a:pt x="10" y="103"/>
                  <a:pt x="15" y="103"/>
                </a:cubicBezTo>
                <a:cubicBezTo>
                  <a:pt x="21" y="103"/>
                  <a:pt x="25" y="107"/>
                  <a:pt x="25" y="112"/>
                </a:cubicBezTo>
                <a:cubicBezTo>
                  <a:pt x="25" y="117"/>
                  <a:pt x="21" y="122"/>
                  <a:pt x="15" y="122"/>
                </a:cubicBezTo>
                <a:close/>
                <a:moveTo>
                  <a:pt x="72" y="154"/>
                </a:moveTo>
                <a:cubicBezTo>
                  <a:pt x="66" y="154"/>
                  <a:pt x="62" y="150"/>
                  <a:pt x="62" y="145"/>
                </a:cubicBezTo>
                <a:cubicBezTo>
                  <a:pt x="62" y="139"/>
                  <a:pt x="66" y="135"/>
                  <a:pt x="72" y="135"/>
                </a:cubicBezTo>
                <a:cubicBezTo>
                  <a:pt x="77" y="135"/>
                  <a:pt x="81" y="139"/>
                  <a:pt x="81" y="145"/>
                </a:cubicBezTo>
                <a:cubicBezTo>
                  <a:pt x="81" y="150"/>
                  <a:pt x="77" y="154"/>
                  <a:pt x="72" y="154"/>
                </a:cubicBezTo>
                <a:close/>
                <a:moveTo>
                  <a:pt x="83" y="135"/>
                </a:moveTo>
                <a:cubicBezTo>
                  <a:pt x="81" y="131"/>
                  <a:pt x="76" y="129"/>
                  <a:pt x="72" y="129"/>
                </a:cubicBezTo>
                <a:cubicBezTo>
                  <a:pt x="67" y="129"/>
                  <a:pt x="63" y="131"/>
                  <a:pt x="60" y="135"/>
                </a:cubicBezTo>
                <a:cubicBezTo>
                  <a:pt x="30" y="117"/>
                  <a:pt x="30" y="117"/>
                  <a:pt x="30" y="117"/>
                </a:cubicBezTo>
                <a:cubicBezTo>
                  <a:pt x="30" y="116"/>
                  <a:pt x="31" y="114"/>
                  <a:pt x="31" y="112"/>
                </a:cubicBezTo>
                <a:cubicBezTo>
                  <a:pt x="31" y="105"/>
                  <a:pt x="25" y="98"/>
                  <a:pt x="18" y="97"/>
                </a:cubicBezTo>
                <a:cubicBezTo>
                  <a:pt x="18" y="63"/>
                  <a:pt x="18" y="63"/>
                  <a:pt x="18" y="63"/>
                </a:cubicBezTo>
                <a:cubicBezTo>
                  <a:pt x="25" y="62"/>
                  <a:pt x="31" y="55"/>
                  <a:pt x="31" y="48"/>
                </a:cubicBezTo>
                <a:cubicBezTo>
                  <a:pt x="31" y="46"/>
                  <a:pt x="30" y="44"/>
                  <a:pt x="30" y="43"/>
                </a:cubicBezTo>
                <a:cubicBezTo>
                  <a:pt x="60" y="25"/>
                  <a:pt x="60" y="25"/>
                  <a:pt x="60" y="25"/>
                </a:cubicBezTo>
                <a:cubicBezTo>
                  <a:pt x="63" y="29"/>
                  <a:pt x="67" y="31"/>
                  <a:pt x="72" y="31"/>
                </a:cubicBezTo>
                <a:cubicBezTo>
                  <a:pt x="76" y="31"/>
                  <a:pt x="80" y="29"/>
                  <a:pt x="83" y="25"/>
                </a:cubicBezTo>
                <a:cubicBezTo>
                  <a:pt x="114" y="43"/>
                  <a:pt x="114" y="43"/>
                  <a:pt x="114" y="43"/>
                </a:cubicBezTo>
                <a:cubicBezTo>
                  <a:pt x="113" y="44"/>
                  <a:pt x="113" y="46"/>
                  <a:pt x="113" y="48"/>
                </a:cubicBezTo>
                <a:cubicBezTo>
                  <a:pt x="113" y="55"/>
                  <a:pt x="118" y="61"/>
                  <a:pt x="125" y="63"/>
                </a:cubicBezTo>
                <a:cubicBezTo>
                  <a:pt x="125" y="97"/>
                  <a:pt x="125" y="97"/>
                  <a:pt x="125" y="97"/>
                </a:cubicBezTo>
                <a:cubicBezTo>
                  <a:pt x="118" y="98"/>
                  <a:pt x="113" y="105"/>
                  <a:pt x="113" y="112"/>
                </a:cubicBezTo>
                <a:cubicBezTo>
                  <a:pt x="113" y="114"/>
                  <a:pt x="113" y="116"/>
                  <a:pt x="114" y="117"/>
                </a:cubicBezTo>
                <a:lnTo>
                  <a:pt x="83" y="135"/>
                </a:lnTo>
                <a:close/>
                <a:moveTo>
                  <a:pt x="137" y="112"/>
                </a:moveTo>
                <a:cubicBezTo>
                  <a:pt x="137" y="117"/>
                  <a:pt x="133" y="122"/>
                  <a:pt x="128" y="122"/>
                </a:cubicBezTo>
                <a:cubicBezTo>
                  <a:pt x="123" y="122"/>
                  <a:pt x="119" y="117"/>
                  <a:pt x="119" y="112"/>
                </a:cubicBezTo>
                <a:cubicBezTo>
                  <a:pt x="119" y="107"/>
                  <a:pt x="123" y="103"/>
                  <a:pt x="128" y="103"/>
                </a:cubicBezTo>
                <a:cubicBezTo>
                  <a:pt x="133" y="103"/>
                  <a:pt x="137" y="107"/>
                  <a:pt x="137" y="112"/>
                </a:cubicBezTo>
                <a:close/>
                <a:moveTo>
                  <a:pt x="86" y="92"/>
                </a:moveTo>
                <a:cubicBezTo>
                  <a:pt x="86" y="81"/>
                  <a:pt x="86" y="81"/>
                  <a:pt x="86" y="81"/>
                </a:cubicBezTo>
                <a:cubicBezTo>
                  <a:pt x="88" y="79"/>
                  <a:pt x="89" y="77"/>
                  <a:pt x="89" y="74"/>
                </a:cubicBezTo>
                <a:cubicBezTo>
                  <a:pt x="89" y="60"/>
                  <a:pt x="89" y="60"/>
                  <a:pt x="89" y="60"/>
                </a:cubicBezTo>
                <a:cubicBezTo>
                  <a:pt x="89" y="52"/>
                  <a:pt x="82" y="45"/>
                  <a:pt x="73" y="45"/>
                </a:cubicBezTo>
                <a:cubicBezTo>
                  <a:pt x="70" y="45"/>
                  <a:pt x="70" y="45"/>
                  <a:pt x="70" y="45"/>
                </a:cubicBezTo>
                <a:cubicBezTo>
                  <a:pt x="62" y="45"/>
                  <a:pt x="55" y="52"/>
                  <a:pt x="55" y="60"/>
                </a:cubicBezTo>
                <a:cubicBezTo>
                  <a:pt x="55" y="74"/>
                  <a:pt x="55" y="74"/>
                  <a:pt x="55" y="74"/>
                </a:cubicBezTo>
                <a:cubicBezTo>
                  <a:pt x="55" y="77"/>
                  <a:pt x="56" y="79"/>
                  <a:pt x="57" y="81"/>
                </a:cubicBezTo>
                <a:cubicBezTo>
                  <a:pt x="57" y="92"/>
                  <a:pt x="57" y="92"/>
                  <a:pt x="57" y="92"/>
                </a:cubicBezTo>
                <a:cubicBezTo>
                  <a:pt x="54" y="94"/>
                  <a:pt x="46" y="98"/>
                  <a:pt x="38" y="104"/>
                </a:cubicBezTo>
                <a:cubicBezTo>
                  <a:pt x="37" y="105"/>
                  <a:pt x="37" y="107"/>
                  <a:pt x="38" y="109"/>
                </a:cubicBezTo>
                <a:cubicBezTo>
                  <a:pt x="39" y="110"/>
                  <a:pt x="41" y="110"/>
                  <a:pt x="42" y="109"/>
                </a:cubicBezTo>
                <a:cubicBezTo>
                  <a:pt x="50" y="102"/>
                  <a:pt x="60" y="97"/>
                  <a:pt x="61" y="97"/>
                </a:cubicBezTo>
                <a:cubicBezTo>
                  <a:pt x="63" y="96"/>
                  <a:pt x="63" y="95"/>
                  <a:pt x="63" y="93"/>
                </a:cubicBezTo>
                <a:cubicBezTo>
                  <a:pt x="63" y="80"/>
                  <a:pt x="63" y="80"/>
                  <a:pt x="63" y="80"/>
                </a:cubicBezTo>
                <a:cubicBezTo>
                  <a:pt x="63" y="79"/>
                  <a:pt x="63" y="78"/>
                  <a:pt x="62" y="77"/>
                </a:cubicBezTo>
                <a:cubicBezTo>
                  <a:pt x="61" y="77"/>
                  <a:pt x="61" y="76"/>
                  <a:pt x="61" y="74"/>
                </a:cubicBezTo>
                <a:cubicBezTo>
                  <a:pt x="61" y="60"/>
                  <a:pt x="61" y="60"/>
                  <a:pt x="61" y="60"/>
                </a:cubicBezTo>
                <a:cubicBezTo>
                  <a:pt x="61" y="55"/>
                  <a:pt x="65" y="51"/>
                  <a:pt x="70" y="51"/>
                </a:cubicBezTo>
                <a:cubicBezTo>
                  <a:pt x="73" y="51"/>
                  <a:pt x="73" y="51"/>
                  <a:pt x="73" y="51"/>
                </a:cubicBezTo>
                <a:cubicBezTo>
                  <a:pt x="79" y="51"/>
                  <a:pt x="83" y="55"/>
                  <a:pt x="83" y="60"/>
                </a:cubicBezTo>
                <a:cubicBezTo>
                  <a:pt x="83" y="74"/>
                  <a:pt x="83" y="74"/>
                  <a:pt x="83" y="74"/>
                </a:cubicBezTo>
                <a:cubicBezTo>
                  <a:pt x="83" y="76"/>
                  <a:pt x="82" y="77"/>
                  <a:pt x="81" y="77"/>
                </a:cubicBezTo>
                <a:cubicBezTo>
                  <a:pt x="81" y="78"/>
                  <a:pt x="80" y="79"/>
                  <a:pt x="80" y="80"/>
                </a:cubicBezTo>
                <a:cubicBezTo>
                  <a:pt x="80" y="93"/>
                  <a:pt x="80" y="93"/>
                  <a:pt x="80" y="93"/>
                </a:cubicBezTo>
                <a:cubicBezTo>
                  <a:pt x="80" y="95"/>
                  <a:pt x="81" y="96"/>
                  <a:pt x="82" y="97"/>
                </a:cubicBezTo>
                <a:cubicBezTo>
                  <a:pt x="84" y="97"/>
                  <a:pt x="93" y="102"/>
                  <a:pt x="101" y="109"/>
                </a:cubicBezTo>
                <a:cubicBezTo>
                  <a:pt x="102" y="109"/>
                  <a:pt x="103" y="110"/>
                  <a:pt x="103" y="110"/>
                </a:cubicBezTo>
                <a:cubicBezTo>
                  <a:pt x="104" y="110"/>
                  <a:pt x="105" y="109"/>
                  <a:pt x="106" y="109"/>
                </a:cubicBezTo>
                <a:cubicBezTo>
                  <a:pt x="107" y="107"/>
                  <a:pt x="106" y="105"/>
                  <a:pt x="105" y="104"/>
                </a:cubicBezTo>
                <a:cubicBezTo>
                  <a:pt x="98" y="98"/>
                  <a:pt x="89" y="94"/>
                  <a:pt x="86" y="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4" name="Freeform 39"/>
          <p:cNvSpPr>
            <a:spLocks noEditPoints="1"/>
          </p:cNvSpPr>
          <p:nvPr userDrawn="1"/>
        </p:nvSpPr>
        <p:spPr bwMode="auto">
          <a:xfrm>
            <a:off x="457200" y="1421773"/>
            <a:ext cx="495300" cy="455612"/>
          </a:xfrm>
          <a:custGeom>
            <a:avLst/>
            <a:gdLst>
              <a:gd name="T0" fmla="*/ 424640 w 160"/>
              <a:gd name="T1" fmla="*/ 437807 h 146"/>
              <a:gd name="T2" fmla="*/ 266562 w 160"/>
              <a:gd name="T3" fmla="*/ 437807 h 146"/>
              <a:gd name="T4" fmla="*/ 105385 w 160"/>
              <a:gd name="T5" fmla="*/ 437807 h 146"/>
              <a:gd name="T6" fmla="*/ 27896 w 160"/>
              <a:gd name="T7" fmla="*/ 71925 h 146"/>
              <a:gd name="T8" fmla="*/ 452536 w 160"/>
              <a:gd name="T9" fmla="*/ 43781 h 146"/>
              <a:gd name="T10" fmla="*/ 80589 w 160"/>
              <a:gd name="T11" fmla="*/ 18763 h 146"/>
              <a:gd name="T12" fmla="*/ 406043 w 160"/>
              <a:gd name="T13" fmla="*/ 206395 h 146"/>
              <a:gd name="T14" fmla="*/ 443237 w 160"/>
              <a:gd name="T15" fmla="*/ 222031 h 146"/>
              <a:gd name="T16" fmla="*/ 461835 w 160"/>
              <a:gd name="T17" fmla="*/ 187632 h 146"/>
              <a:gd name="T18" fmla="*/ 406043 w 160"/>
              <a:gd name="T19" fmla="*/ 240794 h 146"/>
              <a:gd name="T20" fmla="*/ 424640 w 160"/>
              <a:gd name="T21" fmla="*/ 278320 h 146"/>
              <a:gd name="T22" fmla="*/ 461835 w 160"/>
              <a:gd name="T23" fmla="*/ 259557 h 146"/>
              <a:gd name="T24" fmla="*/ 415341 w 160"/>
              <a:gd name="T25" fmla="*/ 356500 h 146"/>
              <a:gd name="T26" fmla="*/ 433939 w 160"/>
              <a:gd name="T27" fmla="*/ 375263 h 146"/>
              <a:gd name="T28" fmla="*/ 461835 w 160"/>
              <a:gd name="T29" fmla="*/ 347118 h 146"/>
              <a:gd name="T30" fmla="*/ 238666 w 160"/>
              <a:gd name="T31" fmla="*/ 143851 h 146"/>
              <a:gd name="T32" fmla="*/ 275861 w 160"/>
              <a:gd name="T33" fmla="*/ 178250 h 146"/>
              <a:gd name="T34" fmla="*/ 309956 w 160"/>
              <a:gd name="T35" fmla="*/ 143851 h 146"/>
              <a:gd name="T36" fmla="*/ 300658 w 160"/>
              <a:gd name="T37" fmla="*/ 187632 h 146"/>
              <a:gd name="T38" fmla="*/ 353350 w 160"/>
              <a:gd name="T39" fmla="*/ 187632 h 146"/>
              <a:gd name="T40" fmla="*/ 371948 w 160"/>
              <a:gd name="T41" fmla="*/ 168868 h 146"/>
              <a:gd name="T42" fmla="*/ 381246 w 160"/>
              <a:gd name="T43" fmla="*/ 231412 h 146"/>
              <a:gd name="T44" fmla="*/ 257264 w 160"/>
              <a:gd name="T45" fmla="*/ 303338 h 146"/>
              <a:gd name="T46" fmla="*/ 275861 w 160"/>
              <a:gd name="T47" fmla="*/ 322101 h 146"/>
              <a:gd name="T48" fmla="*/ 300658 w 160"/>
              <a:gd name="T49" fmla="*/ 240794 h 146"/>
              <a:gd name="T50" fmla="*/ 291359 w 160"/>
              <a:gd name="T51" fmla="*/ 303338 h 146"/>
              <a:gd name="T52" fmla="*/ 328554 w 160"/>
              <a:gd name="T53" fmla="*/ 284574 h 146"/>
              <a:gd name="T54" fmla="*/ 337852 w 160"/>
              <a:gd name="T55" fmla="*/ 331482 h 146"/>
              <a:gd name="T56" fmla="*/ 247965 w 160"/>
              <a:gd name="T57" fmla="*/ 347118 h 146"/>
              <a:gd name="T58" fmla="*/ 247965 w 160"/>
              <a:gd name="T59" fmla="*/ 403408 h 146"/>
              <a:gd name="T60" fmla="*/ 291359 w 160"/>
              <a:gd name="T61" fmla="*/ 356500 h 146"/>
              <a:gd name="T62" fmla="*/ 300658 w 160"/>
              <a:gd name="T63" fmla="*/ 419044 h 146"/>
              <a:gd name="T64" fmla="*/ 337852 w 160"/>
              <a:gd name="T65" fmla="*/ 384645 h 146"/>
              <a:gd name="T66" fmla="*/ 195272 w 160"/>
              <a:gd name="T67" fmla="*/ 134469 h 146"/>
              <a:gd name="T68" fmla="*/ 195272 w 160"/>
              <a:gd name="T69" fmla="*/ 187632 h 146"/>
              <a:gd name="T70" fmla="*/ 213870 w 160"/>
              <a:gd name="T71" fmla="*/ 222031 h 146"/>
              <a:gd name="T72" fmla="*/ 195272 w 160"/>
              <a:gd name="T73" fmla="*/ 312719 h 146"/>
              <a:gd name="T74" fmla="*/ 229368 w 160"/>
              <a:gd name="T75" fmla="*/ 331482 h 146"/>
              <a:gd name="T76" fmla="*/ 195272 w 160"/>
              <a:gd name="T77" fmla="*/ 403408 h 146"/>
              <a:gd name="T78" fmla="*/ 220069 w 160"/>
              <a:gd name="T79" fmla="*/ 375263 h 146"/>
              <a:gd name="T80" fmla="*/ 27896 w 160"/>
              <a:gd name="T81" fmla="*/ 197013 h 146"/>
              <a:gd name="T82" fmla="*/ 61991 w 160"/>
              <a:gd name="T83" fmla="*/ 231412 h 146"/>
              <a:gd name="T84" fmla="*/ 151879 w 160"/>
              <a:gd name="T85" fmla="*/ 143851 h 146"/>
              <a:gd name="T86" fmla="*/ 142580 w 160"/>
              <a:gd name="T87" fmla="*/ 187632 h 146"/>
              <a:gd name="T88" fmla="*/ 114684 w 160"/>
              <a:gd name="T89" fmla="*/ 159487 h 146"/>
              <a:gd name="T90" fmla="*/ 105385 w 160"/>
              <a:gd name="T91" fmla="*/ 222031 h 146"/>
              <a:gd name="T92" fmla="*/ 34095 w 160"/>
              <a:gd name="T93" fmla="*/ 259557 h 146"/>
              <a:gd name="T94" fmla="*/ 71290 w 160"/>
              <a:gd name="T95" fmla="*/ 278320 h 146"/>
              <a:gd name="T96" fmla="*/ 89887 w 160"/>
              <a:gd name="T97" fmla="*/ 240794 h 146"/>
              <a:gd name="T98" fmla="*/ 142580 w 160"/>
              <a:gd name="T99" fmla="*/ 240794 h 146"/>
              <a:gd name="T100" fmla="*/ 133281 w 160"/>
              <a:gd name="T101" fmla="*/ 303338 h 146"/>
              <a:gd name="T102" fmla="*/ 167376 w 160"/>
              <a:gd name="T103" fmla="*/ 284574 h 146"/>
              <a:gd name="T104" fmla="*/ 176675 w 160"/>
              <a:gd name="T105" fmla="*/ 331482 h 146"/>
              <a:gd name="T106" fmla="*/ 34095 w 160"/>
              <a:gd name="T107" fmla="*/ 403408 h 146"/>
              <a:gd name="T108" fmla="*/ 61991 w 160"/>
              <a:gd name="T109" fmla="*/ 375263 h 146"/>
              <a:gd name="T110" fmla="*/ 133281 w 160"/>
              <a:gd name="T111" fmla="*/ 356500 h 146"/>
              <a:gd name="T112" fmla="*/ 142580 w 160"/>
              <a:gd name="T113" fmla="*/ 419044 h 146"/>
              <a:gd name="T114" fmla="*/ 176675 w 160"/>
              <a:gd name="T115" fmla="*/ 384645 h 14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160" h="146">
                <a:moveTo>
                  <a:pt x="0" y="34"/>
                </a:moveTo>
                <a:cubicBezTo>
                  <a:pt x="0" y="146"/>
                  <a:pt x="0" y="146"/>
                  <a:pt x="0" y="146"/>
                </a:cubicBezTo>
                <a:cubicBezTo>
                  <a:pt x="160" y="146"/>
                  <a:pt x="160" y="146"/>
                  <a:pt x="160" y="146"/>
                </a:cubicBezTo>
                <a:cubicBezTo>
                  <a:pt x="160" y="34"/>
                  <a:pt x="160" y="34"/>
                  <a:pt x="160" y="34"/>
                </a:cubicBezTo>
                <a:lnTo>
                  <a:pt x="0" y="34"/>
                </a:lnTo>
                <a:close/>
                <a:moveTo>
                  <a:pt x="154" y="140"/>
                </a:moveTo>
                <a:cubicBezTo>
                  <a:pt x="143" y="140"/>
                  <a:pt x="143" y="140"/>
                  <a:pt x="143" y="140"/>
                </a:cubicBezTo>
                <a:cubicBezTo>
                  <a:pt x="143" y="138"/>
                  <a:pt x="142" y="137"/>
                  <a:pt x="140" y="137"/>
                </a:cubicBezTo>
                <a:cubicBezTo>
                  <a:pt x="138" y="137"/>
                  <a:pt x="137" y="138"/>
                  <a:pt x="137" y="140"/>
                </a:cubicBezTo>
                <a:cubicBezTo>
                  <a:pt x="126" y="140"/>
                  <a:pt x="126" y="140"/>
                  <a:pt x="126" y="140"/>
                </a:cubicBezTo>
                <a:cubicBezTo>
                  <a:pt x="126" y="138"/>
                  <a:pt x="124" y="137"/>
                  <a:pt x="123" y="137"/>
                </a:cubicBezTo>
                <a:cubicBezTo>
                  <a:pt x="121" y="137"/>
                  <a:pt x="120" y="138"/>
                  <a:pt x="120" y="140"/>
                </a:cubicBezTo>
                <a:cubicBezTo>
                  <a:pt x="109" y="140"/>
                  <a:pt x="109" y="140"/>
                  <a:pt x="109" y="140"/>
                </a:cubicBezTo>
                <a:cubicBezTo>
                  <a:pt x="109" y="138"/>
                  <a:pt x="107" y="137"/>
                  <a:pt x="106" y="137"/>
                </a:cubicBezTo>
                <a:cubicBezTo>
                  <a:pt x="104" y="137"/>
                  <a:pt x="103" y="138"/>
                  <a:pt x="103" y="140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1" y="138"/>
                  <a:pt x="90" y="137"/>
                  <a:pt x="89" y="137"/>
                </a:cubicBezTo>
                <a:cubicBezTo>
                  <a:pt x="87" y="137"/>
                  <a:pt x="86" y="138"/>
                  <a:pt x="86" y="140"/>
                </a:cubicBezTo>
                <a:cubicBezTo>
                  <a:pt x="74" y="140"/>
                  <a:pt x="74" y="140"/>
                  <a:pt x="74" y="140"/>
                </a:cubicBezTo>
                <a:cubicBezTo>
                  <a:pt x="74" y="138"/>
                  <a:pt x="73" y="137"/>
                  <a:pt x="71" y="137"/>
                </a:cubicBezTo>
                <a:cubicBezTo>
                  <a:pt x="70" y="137"/>
                  <a:pt x="69" y="138"/>
                  <a:pt x="69" y="140"/>
                </a:cubicBezTo>
                <a:cubicBezTo>
                  <a:pt x="57" y="140"/>
                  <a:pt x="57" y="140"/>
                  <a:pt x="57" y="140"/>
                </a:cubicBezTo>
                <a:cubicBezTo>
                  <a:pt x="57" y="138"/>
                  <a:pt x="56" y="137"/>
                  <a:pt x="54" y="137"/>
                </a:cubicBezTo>
                <a:cubicBezTo>
                  <a:pt x="53" y="137"/>
                  <a:pt x="51" y="138"/>
                  <a:pt x="51" y="140"/>
                </a:cubicBezTo>
                <a:cubicBezTo>
                  <a:pt x="40" y="140"/>
                  <a:pt x="40" y="140"/>
                  <a:pt x="40" y="140"/>
                </a:cubicBezTo>
                <a:cubicBezTo>
                  <a:pt x="40" y="138"/>
                  <a:pt x="39" y="137"/>
                  <a:pt x="37" y="137"/>
                </a:cubicBezTo>
                <a:cubicBezTo>
                  <a:pt x="36" y="137"/>
                  <a:pt x="34" y="138"/>
                  <a:pt x="34" y="140"/>
                </a:cubicBezTo>
                <a:cubicBezTo>
                  <a:pt x="23" y="140"/>
                  <a:pt x="23" y="140"/>
                  <a:pt x="23" y="140"/>
                </a:cubicBezTo>
                <a:cubicBezTo>
                  <a:pt x="23" y="138"/>
                  <a:pt x="22" y="137"/>
                  <a:pt x="20" y="137"/>
                </a:cubicBezTo>
                <a:cubicBezTo>
                  <a:pt x="18" y="137"/>
                  <a:pt x="17" y="138"/>
                  <a:pt x="17" y="140"/>
                </a:cubicBezTo>
                <a:cubicBezTo>
                  <a:pt x="6" y="140"/>
                  <a:pt x="6" y="140"/>
                  <a:pt x="6" y="140"/>
                </a:cubicBezTo>
                <a:cubicBezTo>
                  <a:pt x="6" y="40"/>
                  <a:pt x="6" y="40"/>
                  <a:pt x="6" y="40"/>
                </a:cubicBezTo>
                <a:cubicBezTo>
                  <a:pt x="154" y="40"/>
                  <a:pt x="154" y="40"/>
                  <a:pt x="154" y="40"/>
                </a:cubicBezTo>
                <a:lnTo>
                  <a:pt x="154" y="140"/>
                </a:lnTo>
                <a:close/>
                <a:moveTo>
                  <a:pt x="6" y="26"/>
                </a:moveTo>
                <a:cubicBezTo>
                  <a:pt x="6" y="24"/>
                  <a:pt x="7" y="23"/>
                  <a:pt x="9" y="23"/>
                </a:cubicBezTo>
                <a:cubicBezTo>
                  <a:pt x="151" y="23"/>
                  <a:pt x="151" y="23"/>
                  <a:pt x="151" y="23"/>
                </a:cubicBezTo>
                <a:cubicBezTo>
                  <a:pt x="153" y="23"/>
                  <a:pt x="154" y="24"/>
                  <a:pt x="154" y="26"/>
                </a:cubicBezTo>
                <a:cubicBezTo>
                  <a:pt x="154" y="27"/>
                  <a:pt x="153" y="29"/>
                  <a:pt x="151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7" y="29"/>
                  <a:pt x="6" y="27"/>
                  <a:pt x="6" y="26"/>
                </a:cubicBezTo>
                <a:close/>
                <a:moveTo>
                  <a:pt x="14" y="14"/>
                </a:moveTo>
                <a:cubicBezTo>
                  <a:pt x="14" y="13"/>
                  <a:pt x="16" y="11"/>
                  <a:pt x="17" y="11"/>
                </a:cubicBezTo>
                <a:cubicBezTo>
                  <a:pt x="143" y="11"/>
                  <a:pt x="143" y="11"/>
                  <a:pt x="143" y="11"/>
                </a:cubicBezTo>
                <a:cubicBezTo>
                  <a:pt x="144" y="11"/>
                  <a:pt x="146" y="13"/>
                  <a:pt x="146" y="14"/>
                </a:cubicBezTo>
                <a:cubicBezTo>
                  <a:pt x="146" y="16"/>
                  <a:pt x="144" y="17"/>
                  <a:pt x="143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4" y="16"/>
                  <a:pt x="14" y="14"/>
                </a:cubicBezTo>
                <a:close/>
                <a:moveTo>
                  <a:pt x="23" y="3"/>
                </a:moveTo>
                <a:cubicBezTo>
                  <a:pt x="23" y="1"/>
                  <a:pt x="24" y="0"/>
                  <a:pt x="26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6" y="0"/>
                  <a:pt x="137" y="1"/>
                  <a:pt x="137" y="3"/>
                </a:cubicBezTo>
                <a:cubicBezTo>
                  <a:pt x="137" y="4"/>
                  <a:pt x="136" y="6"/>
                  <a:pt x="134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4"/>
                  <a:pt x="23" y="3"/>
                </a:cubicBezTo>
                <a:close/>
                <a:moveTo>
                  <a:pt x="131" y="43"/>
                </a:moveTo>
                <a:cubicBezTo>
                  <a:pt x="133" y="43"/>
                  <a:pt x="134" y="44"/>
                  <a:pt x="134" y="46"/>
                </a:cubicBezTo>
                <a:cubicBezTo>
                  <a:pt x="134" y="47"/>
                  <a:pt x="133" y="49"/>
                  <a:pt x="131" y="49"/>
                </a:cubicBezTo>
                <a:cubicBezTo>
                  <a:pt x="130" y="49"/>
                  <a:pt x="129" y="47"/>
                  <a:pt x="129" y="46"/>
                </a:cubicBezTo>
                <a:cubicBezTo>
                  <a:pt x="129" y="44"/>
                  <a:pt x="130" y="43"/>
                  <a:pt x="131" y="43"/>
                </a:cubicBezTo>
                <a:close/>
                <a:moveTo>
                  <a:pt x="131" y="60"/>
                </a:moveTo>
                <a:cubicBezTo>
                  <a:pt x="133" y="60"/>
                  <a:pt x="134" y="61"/>
                  <a:pt x="134" y="63"/>
                </a:cubicBezTo>
                <a:cubicBezTo>
                  <a:pt x="134" y="64"/>
                  <a:pt x="133" y="66"/>
                  <a:pt x="131" y="66"/>
                </a:cubicBezTo>
                <a:cubicBezTo>
                  <a:pt x="130" y="66"/>
                  <a:pt x="129" y="64"/>
                  <a:pt x="129" y="63"/>
                </a:cubicBezTo>
                <a:cubicBezTo>
                  <a:pt x="129" y="61"/>
                  <a:pt x="130" y="60"/>
                  <a:pt x="131" y="60"/>
                </a:cubicBezTo>
                <a:close/>
                <a:moveTo>
                  <a:pt x="140" y="51"/>
                </a:moveTo>
                <a:cubicBezTo>
                  <a:pt x="142" y="51"/>
                  <a:pt x="143" y="53"/>
                  <a:pt x="143" y="54"/>
                </a:cubicBezTo>
                <a:cubicBezTo>
                  <a:pt x="143" y="56"/>
                  <a:pt x="142" y="57"/>
                  <a:pt x="140" y="57"/>
                </a:cubicBezTo>
                <a:cubicBezTo>
                  <a:pt x="138" y="57"/>
                  <a:pt x="137" y="56"/>
                  <a:pt x="137" y="54"/>
                </a:cubicBezTo>
                <a:cubicBezTo>
                  <a:pt x="137" y="53"/>
                  <a:pt x="138" y="51"/>
                  <a:pt x="140" y="51"/>
                </a:cubicBezTo>
                <a:close/>
                <a:moveTo>
                  <a:pt x="140" y="69"/>
                </a:moveTo>
                <a:cubicBezTo>
                  <a:pt x="142" y="69"/>
                  <a:pt x="143" y="70"/>
                  <a:pt x="143" y="71"/>
                </a:cubicBezTo>
                <a:cubicBezTo>
                  <a:pt x="143" y="73"/>
                  <a:pt x="142" y="74"/>
                  <a:pt x="140" y="74"/>
                </a:cubicBezTo>
                <a:cubicBezTo>
                  <a:pt x="138" y="74"/>
                  <a:pt x="137" y="73"/>
                  <a:pt x="137" y="71"/>
                </a:cubicBezTo>
                <a:cubicBezTo>
                  <a:pt x="137" y="70"/>
                  <a:pt x="138" y="69"/>
                  <a:pt x="140" y="69"/>
                </a:cubicBezTo>
                <a:close/>
                <a:moveTo>
                  <a:pt x="149" y="43"/>
                </a:moveTo>
                <a:cubicBezTo>
                  <a:pt x="150" y="43"/>
                  <a:pt x="151" y="44"/>
                  <a:pt x="151" y="46"/>
                </a:cubicBezTo>
                <a:cubicBezTo>
                  <a:pt x="151" y="47"/>
                  <a:pt x="150" y="49"/>
                  <a:pt x="149" y="49"/>
                </a:cubicBezTo>
                <a:cubicBezTo>
                  <a:pt x="147" y="49"/>
                  <a:pt x="146" y="47"/>
                  <a:pt x="146" y="46"/>
                </a:cubicBezTo>
                <a:cubicBezTo>
                  <a:pt x="146" y="44"/>
                  <a:pt x="147" y="43"/>
                  <a:pt x="149" y="43"/>
                </a:cubicBezTo>
                <a:close/>
                <a:moveTo>
                  <a:pt x="149" y="60"/>
                </a:moveTo>
                <a:cubicBezTo>
                  <a:pt x="150" y="60"/>
                  <a:pt x="151" y="61"/>
                  <a:pt x="151" y="63"/>
                </a:cubicBezTo>
                <a:cubicBezTo>
                  <a:pt x="151" y="64"/>
                  <a:pt x="150" y="66"/>
                  <a:pt x="149" y="66"/>
                </a:cubicBezTo>
                <a:cubicBezTo>
                  <a:pt x="147" y="66"/>
                  <a:pt x="146" y="64"/>
                  <a:pt x="146" y="63"/>
                </a:cubicBezTo>
                <a:cubicBezTo>
                  <a:pt x="146" y="61"/>
                  <a:pt x="147" y="60"/>
                  <a:pt x="149" y="60"/>
                </a:cubicBezTo>
                <a:close/>
                <a:moveTo>
                  <a:pt x="131" y="77"/>
                </a:moveTo>
                <a:cubicBezTo>
                  <a:pt x="133" y="77"/>
                  <a:pt x="134" y="78"/>
                  <a:pt x="134" y="80"/>
                </a:cubicBezTo>
                <a:cubicBezTo>
                  <a:pt x="134" y="82"/>
                  <a:pt x="133" y="83"/>
                  <a:pt x="131" y="83"/>
                </a:cubicBezTo>
                <a:cubicBezTo>
                  <a:pt x="130" y="83"/>
                  <a:pt x="129" y="82"/>
                  <a:pt x="129" y="80"/>
                </a:cubicBezTo>
                <a:cubicBezTo>
                  <a:pt x="129" y="78"/>
                  <a:pt x="130" y="77"/>
                  <a:pt x="131" y="77"/>
                </a:cubicBezTo>
                <a:close/>
                <a:moveTo>
                  <a:pt x="131" y="94"/>
                </a:moveTo>
                <a:cubicBezTo>
                  <a:pt x="133" y="94"/>
                  <a:pt x="134" y="96"/>
                  <a:pt x="134" y="97"/>
                </a:cubicBezTo>
                <a:cubicBezTo>
                  <a:pt x="134" y="99"/>
                  <a:pt x="133" y="100"/>
                  <a:pt x="131" y="100"/>
                </a:cubicBezTo>
                <a:cubicBezTo>
                  <a:pt x="130" y="100"/>
                  <a:pt x="129" y="99"/>
                  <a:pt x="129" y="97"/>
                </a:cubicBezTo>
                <a:cubicBezTo>
                  <a:pt x="129" y="96"/>
                  <a:pt x="130" y="94"/>
                  <a:pt x="131" y="94"/>
                </a:cubicBezTo>
                <a:close/>
                <a:moveTo>
                  <a:pt x="140" y="86"/>
                </a:moveTo>
                <a:cubicBezTo>
                  <a:pt x="142" y="86"/>
                  <a:pt x="143" y="87"/>
                  <a:pt x="143" y="89"/>
                </a:cubicBezTo>
                <a:cubicBezTo>
                  <a:pt x="143" y="90"/>
                  <a:pt x="142" y="91"/>
                  <a:pt x="140" y="91"/>
                </a:cubicBezTo>
                <a:cubicBezTo>
                  <a:pt x="138" y="91"/>
                  <a:pt x="137" y="90"/>
                  <a:pt x="137" y="89"/>
                </a:cubicBezTo>
                <a:cubicBezTo>
                  <a:pt x="137" y="87"/>
                  <a:pt x="138" y="86"/>
                  <a:pt x="140" y="86"/>
                </a:cubicBezTo>
                <a:close/>
                <a:moveTo>
                  <a:pt x="140" y="103"/>
                </a:moveTo>
                <a:cubicBezTo>
                  <a:pt x="142" y="103"/>
                  <a:pt x="143" y="104"/>
                  <a:pt x="143" y="106"/>
                </a:cubicBezTo>
                <a:cubicBezTo>
                  <a:pt x="143" y="107"/>
                  <a:pt x="142" y="109"/>
                  <a:pt x="140" y="109"/>
                </a:cubicBezTo>
                <a:cubicBezTo>
                  <a:pt x="138" y="109"/>
                  <a:pt x="137" y="107"/>
                  <a:pt x="137" y="106"/>
                </a:cubicBezTo>
                <a:cubicBezTo>
                  <a:pt x="137" y="104"/>
                  <a:pt x="138" y="103"/>
                  <a:pt x="140" y="103"/>
                </a:cubicBezTo>
                <a:close/>
                <a:moveTo>
                  <a:pt x="149" y="77"/>
                </a:moveTo>
                <a:cubicBezTo>
                  <a:pt x="150" y="77"/>
                  <a:pt x="151" y="78"/>
                  <a:pt x="151" y="80"/>
                </a:cubicBezTo>
                <a:cubicBezTo>
                  <a:pt x="151" y="82"/>
                  <a:pt x="150" y="83"/>
                  <a:pt x="149" y="83"/>
                </a:cubicBezTo>
                <a:cubicBezTo>
                  <a:pt x="147" y="83"/>
                  <a:pt x="146" y="82"/>
                  <a:pt x="146" y="80"/>
                </a:cubicBezTo>
                <a:cubicBezTo>
                  <a:pt x="146" y="78"/>
                  <a:pt x="147" y="77"/>
                  <a:pt x="149" y="77"/>
                </a:cubicBezTo>
                <a:close/>
                <a:moveTo>
                  <a:pt x="149" y="94"/>
                </a:moveTo>
                <a:cubicBezTo>
                  <a:pt x="150" y="94"/>
                  <a:pt x="151" y="96"/>
                  <a:pt x="151" y="97"/>
                </a:cubicBezTo>
                <a:cubicBezTo>
                  <a:pt x="151" y="99"/>
                  <a:pt x="150" y="100"/>
                  <a:pt x="149" y="100"/>
                </a:cubicBezTo>
                <a:cubicBezTo>
                  <a:pt x="147" y="100"/>
                  <a:pt x="146" y="99"/>
                  <a:pt x="146" y="97"/>
                </a:cubicBezTo>
                <a:cubicBezTo>
                  <a:pt x="146" y="96"/>
                  <a:pt x="147" y="94"/>
                  <a:pt x="149" y="94"/>
                </a:cubicBezTo>
                <a:close/>
                <a:moveTo>
                  <a:pt x="131" y="111"/>
                </a:moveTo>
                <a:cubicBezTo>
                  <a:pt x="133" y="111"/>
                  <a:pt x="134" y="113"/>
                  <a:pt x="134" y="114"/>
                </a:cubicBezTo>
                <a:cubicBezTo>
                  <a:pt x="134" y="116"/>
                  <a:pt x="133" y="117"/>
                  <a:pt x="131" y="117"/>
                </a:cubicBezTo>
                <a:cubicBezTo>
                  <a:pt x="130" y="117"/>
                  <a:pt x="129" y="116"/>
                  <a:pt x="129" y="114"/>
                </a:cubicBezTo>
                <a:cubicBezTo>
                  <a:pt x="129" y="113"/>
                  <a:pt x="130" y="111"/>
                  <a:pt x="131" y="111"/>
                </a:cubicBezTo>
                <a:close/>
                <a:moveTo>
                  <a:pt x="131" y="129"/>
                </a:moveTo>
                <a:cubicBezTo>
                  <a:pt x="133" y="129"/>
                  <a:pt x="134" y="130"/>
                  <a:pt x="134" y="131"/>
                </a:cubicBezTo>
                <a:cubicBezTo>
                  <a:pt x="134" y="133"/>
                  <a:pt x="133" y="134"/>
                  <a:pt x="131" y="134"/>
                </a:cubicBezTo>
                <a:cubicBezTo>
                  <a:pt x="130" y="134"/>
                  <a:pt x="129" y="133"/>
                  <a:pt x="129" y="131"/>
                </a:cubicBezTo>
                <a:cubicBezTo>
                  <a:pt x="129" y="130"/>
                  <a:pt x="130" y="129"/>
                  <a:pt x="131" y="129"/>
                </a:cubicBezTo>
                <a:close/>
                <a:moveTo>
                  <a:pt x="140" y="120"/>
                </a:moveTo>
                <a:cubicBezTo>
                  <a:pt x="142" y="120"/>
                  <a:pt x="143" y="121"/>
                  <a:pt x="143" y="123"/>
                </a:cubicBezTo>
                <a:cubicBezTo>
                  <a:pt x="143" y="124"/>
                  <a:pt x="142" y="126"/>
                  <a:pt x="140" y="126"/>
                </a:cubicBezTo>
                <a:cubicBezTo>
                  <a:pt x="138" y="126"/>
                  <a:pt x="137" y="124"/>
                  <a:pt x="137" y="123"/>
                </a:cubicBezTo>
                <a:cubicBezTo>
                  <a:pt x="137" y="121"/>
                  <a:pt x="138" y="120"/>
                  <a:pt x="140" y="120"/>
                </a:cubicBezTo>
                <a:close/>
                <a:moveTo>
                  <a:pt x="149" y="111"/>
                </a:moveTo>
                <a:cubicBezTo>
                  <a:pt x="150" y="111"/>
                  <a:pt x="151" y="113"/>
                  <a:pt x="151" y="114"/>
                </a:cubicBezTo>
                <a:cubicBezTo>
                  <a:pt x="151" y="116"/>
                  <a:pt x="150" y="117"/>
                  <a:pt x="149" y="117"/>
                </a:cubicBezTo>
                <a:cubicBezTo>
                  <a:pt x="147" y="117"/>
                  <a:pt x="146" y="116"/>
                  <a:pt x="146" y="114"/>
                </a:cubicBezTo>
                <a:cubicBezTo>
                  <a:pt x="146" y="113"/>
                  <a:pt x="147" y="111"/>
                  <a:pt x="149" y="111"/>
                </a:cubicBezTo>
                <a:close/>
                <a:moveTo>
                  <a:pt x="149" y="129"/>
                </a:moveTo>
                <a:cubicBezTo>
                  <a:pt x="150" y="129"/>
                  <a:pt x="151" y="130"/>
                  <a:pt x="151" y="131"/>
                </a:cubicBezTo>
                <a:cubicBezTo>
                  <a:pt x="151" y="133"/>
                  <a:pt x="150" y="134"/>
                  <a:pt x="149" y="134"/>
                </a:cubicBezTo>
                <a:cubicBezTo>
                  <a:pt x="147" y="134"/>
                  <a:pt x="146" y="133"/>
                  <a:pt x="146" y="131"/>
                </a:cubicBezTo>
                <a:cubicBezTo>
                  <a:pt x="146" y="130"/>
                  <a:pt x="147" y="129"/>
                  <a:pt x="149" y="129"/>
                </a:cubicBezTo>
                <a:close/>
                <a:moveTo>
                  <a:pt x="80" y="43"/>
                </a:moveTo>
                <a:cubicBezTo>
                  <a:pt x="82" y="43"/>
                  <a:pt x="83" y="44"/>
                  <a:pt x="83" y="46"/>
                </a:cubicBezTo>
                <a:cubicBezTo>
                  <a:pt x="83" y="47"/>
                  <a:pt x="82" y="49"/>
                  <a:pt x="80" y="49"/>
                </a:cubicBezTo>
                <a:cubicBezTo>
                  <a:pt x="78" y="49"/>
                  <a:pt x="77" y="47"/>
                  <a:pt x="77" y="46"/>
                </a:cubicBezTo>
                <a:cubicBezTo>
                  <a:pt x="77" y="44"/>
                  <a:pt x="78" y="43"/>
                  <a:pt x="80" y="43"/>
                </a:cubicBezTo>
                <a:close/>
                <a:moveTo>
                  <a:pt x="80" y="60"/>
                </a:moveTo>
                <a:cubicBezTo>
                  <a:pt x="82" y="60"/>
                  <a:pt x="83" y="61"/>
                  <a:pt x="83" y="63"/>
                </a:cubicBezTo>
                <a:cubicBezTo>
                  <a:pt x="83" y="64"/>
                  <a:pt x="82" y="66"/>
                  <a:pt x="80" y="66"/>
                </a:cubicBezTo>
                <a:cubicBezTo>
                  <a:pt x="78" y="66"/>
                  <a:pt x="77" y="64"/>
                  <a:pt x="77" y="63"/>
                </a:cubicBezTo>
                <a:cubicBezTo>
                  <a:pt x="77" y="61"/>
                  <a:pt x="78" y="60"/>
                  <a:pt x="80" y="60"/>
                </a:cubicBezTo>
                <a:close/>
                <a:moveTo>
                  <a:pt x="89" y="51"/>
                </a:moveTo>
                <a:cubicBezTo>
                  <a:pt x="90" y="51"/>
                  <a:pt x="91" y="53"/>
                  <a:pt x="91" y="54"/>
                </a:cubicBezTo>
                <a:cubicBezTo>
                  <a:pt x="91" y="56"/>
                  <a:pt x="90" y="57"/>
                  <a:pt x="89" y="57"/>
                </a:cubicBezTo>
                <a:cubicBezTo>
                  <a:pt x="87" y="57"/>
                  <a:pt x="86" y="56"/>
                  <a:pt x="86" y="54"/>
                </a:cubicBezTo>
                <a:cubicBezTo>
                  <a:pt x="86" y="53"/>
                  <a:pt x="87" y="51"/>
                  <a:pt x="89" y="51"/>
                </a:cubicBezTo>
                <a:close/>
                <a:moveTo>
                  <a:pt x="89" y="69"/>
                </a:moveTo>
                <a:cubicBezTo>
                  <a:pt x="90" y="69"/>
                  <a:pt x="91" y="70"/>
                  <a:pt x="91" y="71"/>
                </a:cubicBezTo>
                <a:cubicBezTo>
                  <a:pt x="91" y="73"/>
                  <a:pt x="90" y="74"/>
                  <a:pt x="89" y="74"/>
                </a:cubicBezTo>
                <a:cubicBezTo>
                  <a:pt x="87" y="74"/>
                  <a:pt x="86" y="73"/>
                  <a:pt x="86" y="71"/>
                </a:cubicBezTo>
                <a:cubicBezTo>
                  <a:pt x="86" y="70"/>
                  <a:pt x="87" y="69"/>
                  <a:pt x="89" y="69"/>
                </a:cubicBezTo>
                <a:close/>
                <a:moveTo>
                  <a:pt x="97" y="43"/>
                </a:moveTo>
                <a:cubicBezTo>
                  <a:pt x="99" y="43"/>
                  <a:pt x="100" y="44"/>
                  <a:pt x="100" y="46"/>
                </a:cubicBezTo>
                <a:cubicBezTo>
                  <a:pt x="100" y="47"/>
                  <a:pt x="99" y="49"/>
                  <a:pt x="97" y="49"/>
                </a:cubicBezTo>
                <a:cubicBezTo>
                  <a:pt x="96" y="49"/>
                  <a:pt x="94" y="47"/>
                  <a:pt x="94" y="46"/>
                </a:cubicBezTo>
                <a:cubicBezTo>
                  <a:pt x="94" y="44"/>
                  <a:pt x="96" y="43"/>
                  <a:pt x="97" y="43"/>
                </a:cubicBezTo>
                <a:close/>
                <a:moveTo>
                  <a:pt x="114" y="43"/>
                </a:moveTo>
                <a:cubicBezTo>
                  <a:pt x="116" y="43"/>
                  <a:pt x="117" y="44"/>
                  <a:pt x="117" y="46"/>
                </a:cubicBezTo>
                <a:cubicBezTo>
                  <a:pt x="117" y="47"/>
                  <a:pt x="116" y="49"/>
                  <a:pt x="114" y="49"/>
                </a:cubicBezTo>
                <a:cubicBezTo>
                  <a:pt x="113" y="49"/>
                  <a:pt x="111" y="47"/>
                  <a:pt x="111" y="46"/>
                </a:cubicBezTo>
                <a:cubicBezTo>
                  <a:pt x="111" y="44"/>
                  <a:pt x="113" y="43"/>
                  <a:pt x="114" y="43"/>
                </a:cubicBezTo>
                <a:close/>
                <a:moveTo>
                  <a:pt x="97" y="60"/>
                </a:moveTo>
                <a:cubicBezTo>
                  <a:pt x="99" y="60"/>
                  <a:pt x="100" y="61"/>
                  <a:pt x="100" y="63"/>
                </a:cubicBezTo>
                <a:cubicBezTo>
                  <a:pt x="100" y="64"/>
                  <a:pt x="99" y="66"/>
                  <a:pt x="97" y="66"/>
                </a:cubicBezTo>
                <a:cubicBezTo>
                  <a:pt x="96" y="66"/>
                  <a:pt x="94" y="64"/>
                  <a:pt x="94" y="63"/>
                </a:cubicBezTo>
                <a:cubicBezTo>
                  <a:pt x="94" y="61"/>
                  <a:pt x="96" y="60"/>
                  <a:pt x="97" y="60"/>
                </a:cubicBezTo>
                <a:close/>
                <a:moveTo>
                  <a:pt x="114" y="60"/>
                </a:moveTo>
                <a:cubicBezTo>
                  <a:pt x="116" y="60"/>
                  <a:pt x="117" y="61"/>
                  <a:pt x="117" y="63"/>
                </a:cubicBezTo>
                <a:cubicBezTo>
                  <a:pt x="117" y="64"/>
                  <a:pt x="116" y="66"/>
                  <a:pt x="114" y="66"/>
                </a:cubicBezTo>
                <a:cubicBezTo>
                  <a:pt x="113" y="66"/>
                  <a:pt x="111" y="64"/>
                  <a:pt x="111" y="63"/>
                </a:cubicBezTo>
                <a:cubicBezTo>
                  <a:pt x="111" y="61"/>
                  <a:pt x="113" y="60"/>
                  <a:pt x="114" y="60"/>
                </a:cubicBezTo>
                <a:close/>
                <a:moveTo>
                  <a:pt x="106" y="51"/>
                </a:moveTo>
                <a:cubicBezTo>
                  <a:pt x="107" y="51"/>
                  <a:pt x="109" y="53"/>
                  <a:pt x="109" y="54"/>
                </a:cubicBezTo>
                <a:cubicBezTo>
                  <a:pt x="109" y="56"/>
                  <a:pt x="107" y="57"/>
                  <a:pt x="106" y="57"/>
                </a:cubicBezTo>
                <a:cubicBezTo>
                  <a:pt x="104" y="57"/>
                  <a:pt x="103" y="56"/>
                  <a:pt x="103" y="54"/>
                </a:cubicBezTo>
                <a:cubicBezTo>
                  <a:pt x="103" y="53"/>
                  <a:pt x="104" y="51"/>
                  <a:pt x="106" y="51"/>
                </a:cubicBezTo>
                <a:close/>
                <a:moveTo>
                  <a:pt x="123" y="51"/>
                </a:moveTo>
                <a:cubicBezTo>
                  <a:pt x="124" y="51"/>
                  <a:pt x="126" y="53"/>
                  <a:pt x="126" y="54"/>
                </a:cubicBezTo>
                <a:cubicBezTo>
                  <a:pt x="126" y="56"/>
                  <a:pt x="124" y="57"/>
                  <a:pt x="123" y="57"/>
                </a:cubicBezTo>
                <a:cubicBezTo>
                  <a:pt x="121" y="57"/>
                  <a:pt x="120" y="56"/>
                  <a:pt x="120" y="54"/>
                </a:cubicBezTo>
                <a:cubicBezTo>
                  <a:pt x="120" y="53"/>
                  <a:pt x="121" y="51"/>
                  <a:pt x="123" y="51"/>
                </a:cubicBezTo>
                <a:close/>
                <a:moveTo>
                  <a:pt x="106" y="69"/>
                </a:moveTo>
                <a:cubicBezTo>
                  <a:pt x="107" y="69"/>
                  <a:pt x="109" y="70"/>
                  <a:pt x="109" y="71"/>
                </a:cubicBezTo>
                <a:cubicBezTo>
                  <a:pt x="109" y="73"/>
                  <a:pt x="107" y="74"/>
                  <a:pt x="106" y="74"/>
                </a:cubicBezTo>
                <a:cubicBezTo>
                  <a:pt x="104" y="74"/>
                  <a:pt x="103" y="73"/>
                  <a:pt x="103" y="71"/>
                </a:cubicBezTo>
                <a:cubicBezTo>
                  <a:pt x="103" y="70"/>
                  <a:pt x="104" y="69"/>
                  <a:pt x="106" y="69"/>
                </a:cubicBezTo>
                <a:close/>
                <a:moveTo>
                  <a:pt x="123" y="69"/>
                </a:moveTo>
                <a:cubicBezTo>
                  <a:pt x="124" y="69"/>
                  <a:pt x="126" y="70"/>
                  <a:pt x="126" y="71"/>
                </a:cubicBezTo>
                <a:cubicBezTo>
                  <a:pt x="126" y="73"/>
                  <a:pt x="124" y="74"/>
                  <a:pt x="123" y="74"/>
                </a:cubicBezTo>
                <a:cubicBezTo>
                  <a:pt x="121" y="74"/>
                  <a:pt x="120" y="73"/>
                  <a:pt x="120" y="71"/>
                </a:cubicBezTo>
                <a:cubicBezTo>
                  <a:pt x="120" y="70"/>
                  <a:pt x="121" y="69"/>
                  <a:pt x="123" y="69"/>
                </a:cubicBezTo>
                <a:close/>
                <a:moveTo>
                  <a:pt x="80" y="77"/>
                </a:moveTo>
                <a:cubicBezTo>
                  <a:pt x="82" y="77"/>
                  <a:pt x="83" y="78"/>
                  <a:pt x="83" y="80"/>
                </a:cubicBezTo>
                <a:cubicBezTo>
                  <a:pt x="83" y="82"/>
                  <a:pt x="82" y="83"/>
                  <a:pt x="80" y="83"/>
                </a:cubicBezTo>
                <a:cubicBezTo>
                  <a:pt x="78" y="83"/>
                  <a:pt x="77" y="82"/>
                  <a:pt x="77" y="80"/>
                </a:cubicBezTo>
                <a:cubicBezTo>
                  <a:pt x="77" y="78"/>
                  <a:pt x="78" y="77"/>
                  <a:pt x="80" y="77"/>
                </a:cubicBezTo>
                <a:close/>
                <a:moveTo>
                  <a:pt x="80" y="94"/>
                </a:moveTo>
                <a:cubicBezTo>
                  <a:pt x="82" y="94"/>
                  <a:pt x="83" y="96"/>
                  <a:pt x="83" y="97"/>
                </a:cubicBezTo>
                <a:cubicBezTo>
                  <a:pt x="83" y="99"/>
                  <a:pt x="82" y="100"/>
                  <a:pt x="80" y="100"/>
                </a:cubicBezTo>
                <a:cubicBezTo>
                  <a:pt x="78" y="100"/>
                  <a:pt x="77" y="99"/>
                  <a:pt x="77" y="97"/>
                </a:cubicBezTo>
                <a:cubicBezTo>
                  <a:pt x="77" y="96"/>
                  <a:pt x="78" y="94"/>
                  <a:pt x="80" y="94"/>
                </a:cubicBezTo>
                <a:close/>
                <a:moveTo>
                  <a:pt x="89" y="86"/>
                </a:moveTo>
                <a:cubicBezTo>
                  <a:pt x="90" y="86"/>
                  <a:pt x="91" y="87"/>
                  <a:pt x="91" y="89"/>
                </a:cubicBezTo>
                <a:cubicBezTo>
                  <a:pt x="91" y="90"/>
                  <a:pt x="90" y="91"/>
                  <a:pt x="89" y="91"/>
                </a:cubicBezTo>
                <a:cubicBezTo>
                  <a:pt x="87" y="91"/>
                  <a:pt x="86" y="90"/>
                  <a:pt x="86" y="89"/>
                </a:cubicBezTo>
                <a:cubicBezTo>
                  <a:pt x="86" y="87"/>
                  <a:pt x="87" y="86"/>
                  <a:pt x="89" y="86"/>
                </a:cubicBezTo>
                <a:close/>
                <a:moveTo>
                  <a:pt x="89" y="103"/>
                </a:moveTo>
                <a:cubicBezTo>
                  <a:pt x="90" y="103"/>
                  <a:pt x="91" y="104"/>
                  <a:pt x="91" y="106"/>
                </a:cubicBezTo>
                <a:cubicBezTo>
                  <a:pt x="91" y="107"/>
                  <a:pt x="90" y="109"/>
                  <a:pt x="89" y="109"/>
                </a:cubicBezTo>
                <a:cubicBezTo>
                  <a:pt x="87" y="109"/>
                  <a:pt x="86" y="107"/>
                  <a:pt x="86" y="106"/>
                </a:cubicBezTo>
                <a:cubicBezTo>
                  <a:pt x="86" y="104"/>
                  <a:pt x="87" y="103"/>
                  <a:pt x="89" y="103"/>
                </a:cubicBezTo>
                <a:close/>
                <a:moveTo>
                  <a:pt x="97" y="77"/>
                </a:moveTo>
                <a:cubicBezTo>
                  <a:pt x="99" y="77"/>
                  <a:pt x="100" y="78"/>
                  <a:pt x="100" y="80"/>
                </a:cubicBezTo>
                <a:cubicBezTo>
                  <a:pt x="100" y="82"/>
                  <a:pt x="99" y="83"/>
                  <a:pt x="97" y="83"/>
                </a:cubicBezTo>
                <a:cubicBezTo>
                  <a:pt x="96" y="83"/>
                  <a:pt x="94" y="82"/>
                  <a:pt x="94" y="80"/>
                </a:cubicBezTo>
                <a:cubicBezTo>
                  <a:pt x="94" y="78"/>
                  <a:pt x="96" y="77"/>
                  <a:pt x="97" y="77"/>
                </a:cubicBezTo>
                <a:close/>
                <a:moveTo>
                  <a:pt x="114" y="77"/>
                </a:moveTo>
                <a:cubicBezTo>
                  <a:pt x="116" y="77"/>
                  <a:pt x="117" y="78"/>
                  <a:pt x="117" y="80"/>
                </a:cubicBezTo>
                <a:cubicBezTo>
                  <a:pt x="117" y="82"/>
                  <a:pt x="116" y="83"/>
                  <a:pt x="114" y="83"/>
                </a:cubicBezTo>
                <a:cubicBezTo>
                  <a:pt x="113" y="83"/>
                  <a:pt x="111" y="82"/>
                  <a:pt x="111" y="80"/>
                </a:cubicBezTo>
                <a:cubicBezTo>
                  <a:pt x="111" y="78"/>
                  <a:pt x="113" y="77"/>
                  <a:pt x="114" y="77"/>
                </a:cubicBezTo>
                <a:close/>
                <a:moveTo>
                  <a:pt x="97" y="94"/>
                </a:moveTo>
                <a:cubicBezTo>
                  <a:pt x="99" y="94"/>
                  <a:pt x="100" y="96"/>
                  <a:pt x="100" y="97"/>
                </a:cubicBezTo>
                <a:cubicBezTo>
                  <a:pt x="100" y="99"/>
                  <a:pt x="99" y="100"/>
                  <a:pt x="97" y="100"/>
                </a:cubicBezTo>
                <a:cubicBezTo>
                  <a:pt x="96" y="100"/>
                  <a:pt x="94" y="99"/>
                  <a:pt x="94" y="97"/>
                </a:cubicBezTo>
                <a:cubicBezTo>
                  <a:pt x="94" y="96"/>
                  <a:pt x="96" y="94"/>
                  <a:pt x="97" y="94"/>
                </a:cubicBezTo>
                <a:close/>
                <a:moveTo>
                  <a:pt x="114" y="94"/>
                </a:moveTo>
                <a:cubicBezTo>
                  <a:pt x="116" y="94"/>
                  <a:pt x="117" y="96"/>
                  <a:pt x="117" y="97"/>
                </a:cubicBezTo>
                <a:cubicBezTo>
                  <a:pt x="117" y="99"/>
                  <a:pt x="116" y="100"/>
                  <a:pt x="114" y="100"/>
                </a:cubicBezTo>
                <a:cubicBezTo>
                  <a:pt x="113" y="100"/>
                  <a:pt x="111" y="99"/>
                  <a:pt x="111" y="97"/>
                </a:cubicBezTo>
                <a:cubicBezTo>
                  <a:pt x="111" y="96"/>
                  <a:pt x="113" y="94"/>
                  <a:pt x="114" y="94"/>
                </a:cubicBezTo>
                <a:close/>
                <a:moveTo>
                  <a:pt x="106" y="86"/>
                </a:moveTo>
                <a:cubicBezTo>
                  <a:pt x="107" y="86"/>
                  <a:pt x="109" y="87"/>
                  <a:pt x="109" y="89"/>
                </a:cubicBezTo>
                <a:cubicBezTo>
                  <a:pt x="109" y="90"/>
                  <a:pt x="107" y="91"/>
                  <a:pt x="106" y="91"/>
                </a:cubicBezTo>
                <a:cubicBezTo>
                  <a:pt x="104" y="91"/>
                  <a:pt x="103" y="90"/>
                  <a:pt x="103" y="89"/>
                </a:cubicBezTo>
                <a:cubicBezTo>
                  <a:pt x="103" y="87"/>
                  <a:pt x="104" y="86"/>
                  <a:pt x="106" y="86"/>
                </a:cubicBezTo>
                <a:close/>
                <a:moveTo>
                  <a:pt x="123" y="86"/>
                </a:moveTo>
                <a:cubicBezTo>
                  <a:pt x="124" y="86"/>
                  <a:pt x="126" y="87"/>
                  <a:pt x="126" y="89"/>
                </a:cubicBezTo>
                <a:cubicBezTo>
                  <a:pt x="126" y="90"/>
                  <a:pt x="124" y="91"/>
                  <a:pt x="123" y="91"/>
                </a:cubicBezTo>
                <a:cubicBezTo>
                  <a:pt x="121" y="91"/>
                  <a:pt x="120" y="90"/>
                  <a:pt x="120" y="89"/>
                </a:cubicBezTo>
                <a:cubicBezTo>
                  <a:pt x="120" y="87"/>
                  <a:pt x="121" y="86"/>
                  <a:pt x="123" y="86"/>
                </a:cubicBezTo>
                <a:close/>
                <a:moveTo>
                  <a:pt x="106" y="103"/>
                </a:moveTo>
                <a:cubicBezTo>
                  <a:pt x="107" y="103"/>
                  <a:pt x="109" y="104"/>
                  <a:pt x="109" y="106"/>
                </a:cubicBezTo>
                <a:cubicBezTo>
                  <a:pt x="109" y="107"/>
                  <a:pt x="107" y="109"/>
                  <a:pt x="106" y="109"/>
                </a:cubicBezTo>
                <a:cubicBezTo>
                  <a:pt x="104" y="109"/>
                  <a:pt x="103" y="107"/>
                  <a:pt x="103" y="106"/>
                </a:cubicBezTo>
                <a:cubicBezTo>
                  <a:pt x="103" y="104"/>
                  <a:pt x="104" y="103"/>
                  <a:pt x="106" y="103"/>
                </a:cubicBezTo>
                <a:close/>
                <a:moveTo>
                  <a:pt x="123" y="103"/>
                </a:moveTo>
                <a:cubicBezTo>
                  <a:pt x="124" y="103"/>
                  <a:pt x="126" y="104"/>
                  <a:pt x="126" y="106"/>
                </a:cubicBezTo>
                <a:cubicBezTo>
                  <a:pt x="126" y="107"/>
                  <a:pt x="124" y="109"/>
                  <a:pt x="123" y="109"/>
                </a:cubicBezTo>
                <a:cubicBezTo>
                  <a:pt x="121" y="109"/>
                  <a:pt x="120" y="107"/>
                  <a:pt x="120" y="106"/>
                </a:cubicBezTo>
                <a:cubicBezTo>
                  <a:pt x="120" y="104"/>
                  <a:pt x="121" y="103"/>
                  <a:pt x="123" y="103"/>
                </a:cubicBezTo>
                <a:close/>
                <a:moveTo>
                  <a:pt x="80" y="111"/>
                </a:moveTo>
                <a:cubicBezTo>
                  <a:pt x="82" y="111"/>
                  <a:pt x="83" y="113"/>
                  <a:pt x="83" y="114"/>
                </a:cubicBezTo>
                <a:cubicBezTo>
                  <a:pt x="83" y="116"/>
                  <a:pt x="82" y="117"/>
                  <a:pt x="80" y="117"/>
                </a:cubicBezTo>
                <a:cubicBezTo>
                  <a:pt x="78" y="117"/>
                  <a:pt x="77" y="116"/>
                  <a:pt x="77" y="114"/>
                </a:cubicBezTo>
                <a:cubicBezTo>
                  <a:pt x="77" y="113"/>
                  <a:pt x="78" y="111"/>
                  <a:pt x="80" y="111"/>
                </a:cubicBezTo>
                <a:close/>
                <a:moveTo>
                  <a:pt x="80" y="129"/>
                </a:moveTo>
                <a:cubicBezTo>
                  <a:pt x="82" y="129"/>
                  <a:pt x="83" y="130"/>
                  <a:pt x="83" y="131"/>
                </a:cubicBezTo>
                <a:cubicBezTo>
                  <a:pt x="83" y="133"/>
                  <a:pt x="82" y="134"/>
                  <a:pt x="80" y="134"/>
                </a:cubicBezTo>
                <a:cubicBezTo>
                  <a:pt x="78" y="134"/>
                  <a:pt x="77" y="133"/>
                  <a:pt x="77" y="131"/>
                </a:cubicBezTo>
                <a:cubicBezTo>
                  <a:pt x="77" y="130"/>
                  <a:pt x="78" y="129"/>
                  <a:pt x="80" y="129"/>
                </a:cubicBezTo>
                <a:close/>
                <a:moveTo>
                  <a:pt x="89" y="120"/>
                </a:moveTo>
                <a:cubicBezTo>
                  <a:pt x="90" y="120"/>
                  <a:pt x="91" y="121"/>
                  <a:pt x="91" y="123"/>
                </a:cubicBezTo>
                <a:cubicBezTo>
                  <a:pt x="91" y="124"/>
                  <a:pt x="90" y="126"/>
                  <a:pt x="89" y="126"/>
                </a:cubicBezTo>
                <a:cubicBezTo>
                  <a:pt x="87" y="126"/>
                  <a:pt x="86" y="124"/>
                  <a:pt x="86" y="123"/>
                </a:cubicBezTo>
                <a:cubicBezTo>
                  <a:pt x="86" y="121"/>
                  <a:pt x="87" y="120"/>
                  <a:pt x="89" y="120"/>
                </a:cubicBezTo>
                <a:close/>
                <a:moveTo>
                  <a:pt x="97" y="111"/>
                </a:moveTo>
                <a:cubicBezTo>
                  <a:pt x="99" y="111"/>
                  <a:pt x="100" y="113"/>
                  <a:pt x="100" y="114"/>
                </a:cubicBezTo>
                <a:cubicBezTo>
                  <a:pt x="100" y="116"/>
                  <a:pt x="99" y="117"/>
                  <a:pt x="97" y="117"/>
                </a:cubicBezTo>
                <a:cubicBezTo>
                  <a:pt x="96" y="117"/>
                  <a:pt x="94" y="116"/>
                  <a:pt x="94" y="114"/>
                </a:cubicBezTo>
                <a:cubicBezTo>
                  <a:pt x="94" y="113"/>
                  <a:pt x="96" y="111"/>
                  <a:pt x="97" y="111"/>
                </a:cubicBezTo>
                <a:close/>
                <a:moveTo>
                  <a:pt x="114" y="111"/>
                </a:moveTo>
                <a:cubicBezTo>
                  <a:pt x="116" y="111"/>
                  <a:pt x="117" y="113"/>
                  <a:pt x="117" y="114"/>
                </a:cubicBezTo>
                <a:cubicBezTo>
                  <a:pt x="117" y="116"/>
                  <a:pt x="116" y="117"/>
                  <a:pt x="114" y="117"/>
                </a:cubicBezTo>
                <a:cubicBezTo>
                  <a:pt x="113" y="117"/>
                  <a:pt x="111" y="116"/>
                  <a:pt x="111" y="114"/>
                </a:cubicBezTo>
                <a:cubicBezTo>
                  <a:pt x="111" y="113"/>
                  <a:pt x="113" y="111"/>
                  <a:pt x="114" y="111"/>
                </a:cubicBezTo>
                <a:close/>
                <a:moveTo>
                  <a:pt x="97" y="129"/>
                </a:moveTo>
                <a:cubicBezTo>
                  <a:pt x="99" y="129"/>
                  <a:pt x="100" y="130"/>
                  <a:pt x="100" y="131"/>
                </a:cubicBezTo>
                <a:cubicBezTo>
                  <a:pt x="100" y="133"/>
                  <a:pt x="99" y="134"/>
                  <a:pt x="97" y="134"/>
                </a:cubicBezTo>
                <a:cubicBezTo>
                  <a:pt x="96" y="134"/>
                  <a:pt x="94" y="133"/>
                  <a:pt x="94" y="131"/>
                </a:cubicBezTo>
                <a:cubicBezTo>
                  <a:pt x="94" y="130"/>
                  <a:pt x="96" y="129"/>
                  <a:pt x="97" y="129"/>
                </a:cubicBezTo>
                <a:close/>
                <a:moveTo>
                  <a:pt x="114" y="129"/>
                </a:moveTo>
                <a:cubicBezTo>
                  <a:pt x="116" y="129"/>
                  <a:pt x="117" y="130"/>
                  <a:pt x="117" y="131"/>
                </a:cubicBezTo>
                <a:cubicBezTo>
                  <a:pt x="117" y="133"/>
                  <a:pt x="116" y="134"/>
                  <a:pt x="114" y="134"/>
                </a:cubicBezTo>
                <a:cubicBezTo>
                  <a:pt x="113" y="134"/>
                  <a:pt x="111" y="133"/>
                  <a:pt x="111" y="131"/>
                </a:cubicBezTo>
                <a:cubicBezTo>
                  <a:pt x="111" y="130"/>
                  <a:pt x="113" y="129"/>
                  <a:pt x="114" y="129"/>
                </a:cubicBezTo>
                <a:close/>
                <a:moveTo>
                  <a:pt x="106" y="120"/>
                </a:moveTo>
                <a:cubicBezTo>
                  <a:pt x="107" y="120"/>
                  <a:pt x="109" y="121"/>
                  <a:pt x="109" y="123"/>
                </a:cubicBezTo>
                <a:cubicBezTo>
                  <a:pt x="109" y="124"/>
                  <a:pt x="107" y="126"/>
                  <a:pt x="106" y="126"/>
                </a:cubicBezTo>
                <a:cubicBezTo>
                  <a:pt x="104" y="126"/>
                  <a:pt x="103" y="124"/>
                  <a:pt x="103" y="123"/>
                </a:cubicBezTo>
                <a:cubicBezTo>
                  <a:pt x="103" y="121"/>
                  <a:pt x="104" y="120"/>
                  <a:pt x="106" y="120"/>
                </a:cubicBezTo>
                <a:close/>
                <a:moveTo>
                  <a:pt x="123" y="120"/>
                </a:moveTo>
                <a:cubicBezTo>
                  <a:pt x="124" y="120"/>
                  <a:pt x="126" y="121"/>
                  <a:pt x="126" y="123"/>
                </a:cubicBezTo>
                <a:cubicBezTo>
                  <a:pt x="126" y="124"/>
                  <a:pt x="124" y="126"/>
                  <a:pt x="123" y="126"/>
                </a:cubicBezTo>
                <a:cubicBezTo>
                  <a:pt x="121" y="126"/>
                  <a:pt x="120" y="124"/>
                  <a:pt x="120" y="123"/>
                </a:cubicBezTo>
                <a:cubicBezTo>
                  <a:pt x="120" y="121"/>
                  <a:pt x="121" y="120"/>
                  <a:pt x="123" y="120"/>
                </a:cubicBezTo>
                <a:close/>
                <a:moveTo>
                  <a:pt x="63" y="43"/>
                </a:moveTo>
                <a:cubicBezTo>
                  <a:pt x="64" y="43"/>
                  <a:pt x="66" y="44"/>
                  <a:pt x="66" y="46"/>
                </a:cubicBezTo>
                <a:cubicBezTo>
                  <a:pt x="66" y="47"/>
                  <a:pt x="64" y="49"/>
                  <a:pt x="63" y="49"/>
                </a:cubicBezTo>
                <a:cubicBezTo>
                  <a:pt x="61" y="49"/>
                  <a:pt x="60" y="47"/>
                  <a:pt x="60" y="46"/>
                </a:cubicBezTo>
                <a:cubicBezTo>
                  <a:pt x="60" y="44"/>
                  <a:pt x="61" y="43"/>
                  <a:pt x="63" y="43"/>
                </a:cubicBezTo>
                <a:close/>
                <a:moveTo>
                  <a:pt x="63" y="60"/>
                </a:moveTo>
                <a:cubicBezTo>
                  <a:pt x="64" y="60"/>
                  <a:pt x="66" y="61"/>
                  <a:pt x="66" y="63"/>
                </a:cubicBezTo>
                <a:cubicBezTo>
                  <a:pt x="66" y="64"/>
                  <a:pt x="64" y="66"/>
                  <a:pt x="63" y="66"/>
                </a:cubicBezTo>
                <a:cubicBezTo>
                  <a:pt x="61" y="66"/>
                  <a:pt x="60" y="64"/>
                  <a:pt x="60" y="63"/>
                </a:cubicBezTo>
                <a:cubicBezTo>
                  <a:pt x="60" y="61"/>
                  <a:pt x="61" y="60"/>
                  <a:pt x="63" y="60"/>
                </a:cubicBezTo>
                <a:close/>
                <a:moveTo>
                  <a:pt x="71" y="51"/>
                </a:moveTo>
                <a:cubicBezTo>
                  <a:pt x="73" y="51"/>
                  <a:pt x="74" y="53"/>
                  <a:pt x="74" y="54"/>
                </a:cubicBezTo>
                <a:cubicBezTo>
                  <a:pt x="74" y="56"/>
                  <a:pt x="73" y="57"/>
                  <a:pt x="71" y="57"/>
                </a:cubicBezTo>
                <a:cubicBezTo>
                  <a:pt x="70" y="57"/>
                  <a:pt x="69" y="56"/>
                  <a:pt x="69" y="54"/>
                </a:cubicBezTo>
                <a:cubicBezTo>
                  <a:pt x="69" y="53"/>
                  <a:pt x="70" y="51"/>
                  <a:pt x="71" y="51"/>
                </a:cubicBezTo>
                <a:close/>
                <a:moveTo>
                  <a:pt x="71" y="69"/>
                </a:moveTo>
                <a:cubicBezTo>
                  <a:pt x="73" y="69"/>
                  <a:pt x="74" y="70"/>
                  <a:pt x="74" y="71"/>
                </a:cubicBezTo>
                <a:cubicBezTo>
                  <a:pt x="74" y="73"/>
                  <a:pt x="73" y="74"/>
                  <a:pt x="71" y="74"/>
                </a:cubicBezTo>
                <a:cubicBezTo>
                  <a:pt x="70" y="74"/>
                  <a:pt x="69" y="73"/>
                  <a:pt x="69" y="71"/>
                </a:cubicBezTo>
                <a:cubicBezTo>
                  <a:pt x="69" y="70"/>
                  <a:pt x="70" y="69"/>
                  <a:pt x="71" y="69"/>
                </a:cubicBezTo>
                <a:close/>
                <a:moveTo>
                  <a:pt x="63" y="77"/>
                </a:moveTo>
                <a:cubicBezTo>
                  <a:pt x="64" y="77"/>
                  <a:pt x="66" y="78"/>
                  <a:pt x="66" y="80"/>
                </a:cubicBezTo>
                <a:cubicBezTo>
                  <a:pt x="66" y="82"/>
                  <a:pt x="64" y="83"/>
                  <a:pt x="63" y="83"/>
                </a:cubicBezTo>
                <a:cubicBezTo>
                  <a:pt x="61" y="83"/>
                  <a:pt x="60" y="82"/>
                  <a:pt x="60" y="80"/>
                </a:cubicBezTo>
                <a:cubicBezTo>
                  <a:pt x="60" y="78"/>
                  <a:pt x="61" y="77"/>
                  <a:pt x="63" y="77"/>
                </a:cubicBezTo>
                <a:close/>
                <a:moveTo>
                  <a:pt x="63" y="94"/>
                </a:moveTo>
                <a:cubicBezTo>
                  <a:pt x="64" y="94"/>
                  <a:pt x="66" y="96"/>
                  <a:pt x="66" y="97"/>
                </a:cubicBezTo>
                <a:cubicBezTo>
                  <a:pt x="66" y="99"/>
                  <a:pt x="64" y="100"/>
                  <a:pt x="63" y="100"/>
                </a:cubicBezTo>
                <a:cubicBezTo>
                  <a:pt x="61" y="100"/>
                  <a:pt x="60" y="99"/>
                  <a:pt x="60" y="97"/>
                </a:cubicBezTo>
                <a:cubicBezTo>
                  <a:pt x="60" y="96"/>
                  <a:pt x="61" y="94"/>
                  <a:pt x="63" y="94"/>
                </a:cubicBezTo>
                <a:close/>
                <a:moveTo>
                  <a:pt x="71" y="86"/>
                </a:moveTo>
                <a:cubicBezTo>
                  <a:pt x="73" y="86"/>
                  <a:pt x="74" y="87"/>
                  <a:pt x="74" y="89"/>
                </a:cubicBezTo>
                <a:cubicBezTo>
                  <a:pt x="74" y="90"/>
                  <a:pt x="73" y="91"/>
                  <a:pt x="71" y="91"/>
                </a:cubicBezTo>
                <a:cubicBezTo>
                  <a:pt x="70" y="91"/>
                  <a:pt x="69" y="90"/>
                  <a:pt x="69" y="89"/>
                </a:cubicBezTo>
                <a:cubicBezTo>
                  <a:pt x="69" y="87"/>
                  <a:pt x="70" y="86"/>
                  <a:pt x="71" y="86"/>
                </a:cubicBezTo>
                <a:close/>
                <a:moveTo>
                  <a:pt x="71" y="103"/>
                </a:moveTo>
                <a:cubicBezTo>
                  <a:pt x="73" y="103"/>
                  <a:pt x="74" y="104"/>
                  <a:pt x="74" y="106"/>
                </a:cubicBezTo>
                <a:cubicBezTo>
                  <a:pt x="74" y="107"/>
                  <a:pt x="73" y="109"/>
                  <a:pt x="71" y="109"/>
                </a:cubicBezTo>
                <a:cubicBezTo>
                  <a:pt x="70" y="109"/>
                  <a:pt x="69" y="107"/>
                  <a:pt x="69" y="106"/>
                </a:cubicBezTo>
                <a:cubicBezTo>
                  <a:pt x="69" y="104"/>
                  <a:pt x="70" y="103"/>
                  <a:pt x="71" y="103"/>
                </a:cubicBezTo>
                <a:close/>
                <a:moveTo>
                  <a:pt x="63" y="111"/>
                </a:moveTo>
                <a:cubicBezTo>
                  <a:pt x="64" y="111"/>
                  <a:pt x="66" y="113"/>
                  <a:pt x="66" y="114"/>
                </a:cubicBezTo>
                <a:cubicBezTo>
                  <a:pt x="66" y="116"/>
                  <a:pt x="64" y="117"/>
                  <a:pt x="63" y="117"/>
                </a:cubicBezTo>
                <a:cubicBezTo>
                  <a:pt x="61" y="117"/>
                  <a:pt x="60" y="116"/>
                  <a:pt x="60" y="114"/>
                </a:cubicBezTo>
                <a:cubicBezTo>
                  <a:pt x="60" y="113"/>
                  <a:pt x="61" y="111"/>
                  <a:pt x="63" y="111"/>
                </a:cubicBezTo>
                <a:close/>
                <a:moveTo>
                  <a:pt x="63" y="129"/>
                </a:moveTo>
                <a:cubicBezTo>
                  <a:pt x="64" y="129"/>
                  <a:pt x="66" y="130"/>
                  <a:pt x="66" y="131"/>
                </a:cubicBezTo>
                <a:cubicBezTo>
                  <a:pt x="66" y="133"/>
                  <a:pt x="64" y="134"/>
                  <a:pt x="63" y="134"/>
                </a:cubicBezTo>
                <a:cubicBezTo>
                  <a:pt x="61" y="134"/>
                  <a:pt x="60" y="133"/>
                  <a:pt x="60" y="131"/>
                </a:cubicBezTo>
                <a:cubicBezTo>
                  <a:pt x="60" y="130"/>
                  <a:pt x="61" y="129"/>
                  <a:pt x="63" y="129"/>
                </a:cubicBezTo>
                <a:close/>
                <a:moveTo>
                  <a:pt x="71" y="120"/>
                </a:moveTo>
                <a:cubicBezTo>
                  <a:pt x="73" y="120"/>
                  <a:pt x="74" y="121"/>
                  <a:pt x="74" y="123"/>
                </a:cubicBezTo>
                <a:cubicBezTo>
                  <a:pt x="74" y="124"/>
                  <a:pt x="73" y="126"/>
                  <a:pt x="71" y="126"/>
                </a:cubicBezTo>
                <a:cubicBezTo>
                  <a:pt x="70" y="126"/>
                  <a:pt x="69" y="124"/>
                  <a:pt x="69" y="123"/>
                </a:cubicBezTo>
                <a:cubicBezTo>
                  <a:pt x="69" y="121"/>
                  <a:pt x="70" y="120"/>
                  <a:pt x="71" y="120"/>
                </a:cubicBezTo>
                <a:close/>
                <a:moveTo>
                  <a:pt x="11" y="43"/>
                </a:moveTo>
                <a:cubicBezTo>
                  <a:pt x="13" y="43"/>
                  <a:pt x="14" y="44"/>
                  <a:pt x="14" y="46"/>
                </a:cubicBezTo>
                <a:cubicBezTo>
                  <a:pt x="14" y="47"/>
                  <a:pt x="13" y="49"/>
                  <a:pt x="11" y="49"/>
                </a:cubicBezTo>
                <a:cubicBezTo>
                  <a:pt x="10" y="49"/>
                  <a:pt x="9" y="47"/>
                  <a:pt x="9" y="46"/>
                </a:cubicBezTo>
                <a:cubicBezTo>
                  <a:pt x="9" y="44"/>
                  <a:pt x="10" y="43"/>
                  <a:pt x="11" y="43"/>
                </a:cubicBezTo>
                <a:close/>
                <a:moveTo>
                  <a:pt x="11" y="60"/>
                </a:moveTo>
                <a:cubicBezTo>
                  <a:pt x="13" y="60"/>
                  <a:pt x="14" y="61"/>
                  <a:pt x="14" y="63"/>
                </a:cubicBezTo>
                <a:cubicBezTo>
                  <a:pt x="14" y="64"/>
                  <a:pt x="13" y="66"/>
                  <a:pt x="11" y="66"/>
                </a:cubicBezTo>
                <a:cubicBezTo>
                  <a:pt x="10" y="66"/>
                  <a:pt x="9" y="64"/>
                  <a:pt x="9" y="63"/>
                </a:cubicBezTo>
                <a:cubicBezTo>
                  <a:pt x="9" y="61"/>
                  <a:pt x="10" y="60"/>
                  <a:pt x="11" y="60"/>
                </a:cubicBezTo>
                <a:close/>
                <a:moveTo>
                  <a:pt x="20" y="51"/>
                </a:moveTo>
                <a:cubicBezTo>
                  <a:pt x="22" y="51"/>
                  <a:pt x="23" y="53"/>
                  <a:pt x="23" y="54"/>
                </a:cubicBezTo>
                <a:cubicBezTo>
                  <a:pt x="23" y="56"/>
                  <a:pt x="22" y="57"/>
                  <a:pt x="20" y="57"/>
                </a:cubicBezTo>
                <a:cubicBezTo>
                  <a:pt x="18" y="57"/>
                  <a:pt x="17" y="56"/>
                  <a:pt x="17" y="54"/>
                </a:cubicBezTo>
                <a:cubicBezTo>
                  <a:pt x="17" y="53"/>
                  <a:pt x="18" y="51"/>
                  <a:pt x="20" y="51"/>
                </a:cubicBezTo>
                <a:close/>
                <a:moveTo>
                  <a:pt x="20" y="69"/>
                </a:moveTo>
                <a:cubicBezTo>
                  <a:pt x="22" y="69"/>
                  <a:pt x="23" y="70"/>
                  <a:pt x="23" y="71"/>
                </a:cubicBezTo>
                <a:cubicBezTo>
                  <a:pt x="23" y="73"/>
                  <a:pt x="22" y="74"/>
                  <a:pt x="20" y="74"/>
                </a:cubicBezTo>
                <a:cubicBezTo>
                  <a:pt x="18" y="74"/>
                  <a:pt x="17" y="73"/>
                  <a:pt x="17" y="71"/>
                </a:cubicBezTo>
                <a:cubicBezTo>
                  <a:pt x="17" y="70"/>
                  <a:pt x="18" y="69"/>
                  <a:pt x="20" y="69"/>
                </a:cubicBezTo>
                <a:close/>
                <a:moveTo>
                  <a:pt x="29" y="43"/>
                </a:moveTo>
                <a:cubicBezTo>
                  <a:pt x="30" y="43"/>
                  <a:pt x="31" y="44"/>
                  <a:pt x="31" y="46"/>
                </a:cubicBezTo>
                <a:cubicBezTo>
                  <a:pt x="31" y="47"/>
                  <a:pt x="30" y="49"/>
                  <a:pt x="29" y="49"/>
                </a:cubicBezTo>
                <a:cubicBezTo>
                  <a:pt x="27" y="49"/>
                  <a:pt x="26" y="47"/>
                  <a:pt x="26" y="46"/>
                </a:cubicBezTo>
                <a:cubicBezTo>
                  <a:pt x="26" y="44"/>
                  <a:pt x="27" y="43"/>
                  <a:pt x="29" y="43"/>
                </a:cubicBezTo>
                <a:close/>
                <a:moveTo>
                  <a:pt x="46" y="43"/>
                </a:moveTo>
                <a:cubicBezTo>
                  <a:pt x="47" y="43"/>
                  <a:pt x="49" y="44"/>
                  <a:pt x="49" y="46"/>
                </a:cubicBezTo>
                <a:cubicBezTo>
                  <a:pt x="49" y="47"/>
                  <a:pt x="47" y="49"/>
                  <a:pt x="46" y="49"/>
                </a:cubicBezTo>
                <a:cubicBezTo>
                  <a:pt x="44" y="49"/>
                  <a:pt x="43" y="47"/>
                  <a:pt x="43" y="46"/>
                </a:cubicBezTo>
                <a:cubicBezTo>
                  <a:pt x="43" y="44"/>
                  <a:pt x="44" y="43"/>
                  <a:pt x="46" y="43"/>
                </a:cubicBezTo>
                <a:close/>
                <a:moveTo>
                  <a:pt x="29" y="60"/>
                </a:moveTo>
                <a:cubicBezTo>
                  <a:pt x="30" y="60"/>
                  <a:pt x="31" y="61"/>
                  <a:pt x="31" y="63"/>
                </a:cubicBezTo>
                <a:cubicBezTo>
                  <a:pt x="31" y="64"/>
                  <a:pt x="30" y="66"/>
                  <a:pt x="29" y="66"/>
                </a:cubicBezTo>
                <a:cubicBezTo>
                  <a:pt x="27" y="66"/>
                  <a:pt x="26" y="64"/>
                  <a:pt x="26" y="63"/>
                </a:cubicBezTo>
                <a:cubicBezTo>
                  <a:pt x="26" y="61"/>
                  <a:pt x="27" y="60"/>
                  <a:pt x="29" y="60"/>
                </a:cubicBezTo>
                <a:close/>
                <a:moveTo>
                  <a:pt x="46" y="60"/>
                </a:moveTo>
                <a:cubicBezTo>
                  <a:pt x="47" y="60"/>
                  <a:pt x="49" y="61"/>
                  <a:pt x="49" y="63"/>
                </a:cubicBezTo>
                <a:cubicBezTo>
                  <a:pt x="49" y="64"/>
                  <a:pt x="47" y="66"/>
                  <a:pt x="46" y="66"/>
                </a:cubicBezTo>
                <a:cubicBezTo>
                  <a:pt x="44" y="66"/>
                  <a:pt x="43" y="64"/>
                  <a:pt x="43" y="63"/>
                </a:cubicBezTo>
                <a:cubicBezTo>
                  <a:pt x="43" y="61"/>
                  <a:pt x="44" y="60"/>
                  <a:pt x="46" y="60"/>
                </a:cubicBezTo>
                <a:close/>
                <a:moveTo>
                  <a:pt x="37" y="51"/>
                </a:moveTo>
                <a:cubicBezTo>
                  <a:pt x="39" y="51"/>
                  <a:pt x="40" y="53"/>
                  <a:pt x="40" y="54"/>
                </a:cubicBezTo>
                <a:cubicBezTo>
                  <a:pt x="40" y="56"/>
                  <a:pt x="39" y="57"/>
                  <a:pt x="37" y="57"/>
                </a:cubicBezTo>
                <a:cubicBezTo>
                  <a:pt x="36" y="57"/>
                  <a:pt x="34" y="56"/>
                  <a:pt x="34" y="54"/>
                </a:cubicBezTo>
                <a:cubicBezTo>
                  <a:pt x="34" y="53"/>
                  <a:pt x="36" y="51"/>
                  <a:pt x="37" y="51"/>
                </a:cubicBezTo>
                <a:close/>
                <a:moveTo>
                  <a:pt x="54" y="51"/>
                </a:moveTo>
                <a:cubicBezTo>
                  <a:pt x="56" y="51"/>
                  <a:pt x="57" y="53"/>
                  <a:pt x="57" y="54"/>
                </a:cubicBezTo>
                <a:cubicBezTo>
                  <a:pt x="57" y="56"/>
                  <a:pt x="56" y="57"/>
                  <a:pt x="54" y="57"/>
                </a:cubicBezTo>
                <a:cubicBezTo>
                  <a:pt x="53" y="57"/>
                  <a:pt x="51" y="56"/>
                  <a:pt x="51" y="54"/>
                </a:cubicBezTo>
                <a:cubicBezTo>
                  <a:pt x="51" y="53"/>
                  <a:pt x="53" y="51"/>
                  <a:pt x="54" y="51"/>
                </a:cubicBezTo>
                <a:close/>
                <a:moveTo>
                  <a:pt x="37" y="69"/>
                </a:moveTo>
                <a:cubicBezTo>
                  <a:pt x="39" y="69"/>
                  <a:pt x="40" y="70"/>
                  <a:pt x="40" y="71"/>
                </a:cubicBezTo>
                <a:cubicBezTo>
                  <a:pt x="40" y="73"/>
                  <a:pt x="39" y="74"/>
                  <a:pt x="37" y="74"/>
                </a:cubicBezTo>
                <a:cubicBezTo>
                  <a:pt x="36" y="74"/>
                  <a:pt x="34" y="73"/>
                  <a:pt x="34" y="71"/>
                </a:cubicBezTo>
                <a:cubicBezTo>
                  <a:pt x="34" y="70"/>
                  <a:pt x="36" y="69"/>
                  <a:pt x="37" y="69"/>
                </a:cubicBezTo>
                <a:close/>
                <a:moveTo>
                  <a:pt x="54" y="69"/>
                </a:moveTo>
                <a:cubicBezTo>
                  <a:pt x="56" y="69"/>
                  <a:pt x="57" y="70"/>
                  <a:pt x="57" y="71"/>
                </a:cubicBezTo>
                <a:cubicBezTo>
                  <a:pt x="57" y="73"/>
                  <a:pt x="56" y="74"/>
                  <a:pt x="54" y="74"/>
                </a:cubicBezTo>
                <a:cubicBezTo>
                  <a:pt x="53" y="74"/>
                  <a:pt x="51" y="73"/>
                  <a:pt x="51" y="71"/>
                </a:cubicBezTo>
                <a:cubicBezTo>
                  <a:pt x="51" y="70"/>
                  <a:pt x="53" y="69"/>
                  <a:pt x="54" y="69"/>
                </a:cubicBezTo>
                <a:close/>
                <a:moveTo>
                  <a:pt x="11" y="77"/>
                </a:moveTo>
                <a:cubicBezTo>
                  <a:pt x="13" y="77"/>
                  <a:pt x="14" y="78"/>
                  <a:pt x="14" y="80"/>
                </a:cubicBezTo>
                <a:cubicBezTo>
                  <a:pt x="14" y="82"/>
                  <a:pt x="13" y="83"/>
                  <a:pt x="11" y="83"/>
                </a:cubicBezTo>
                <a:cubicBezTo>
                  <a:pt x="10" y="83"/>
                  <a:pt x="9" y="82"/>
                  <a:pt x="9" y="80"/>
                </a:cubicBezTo>
                <a:cubicBezTo>
                  <a:pt x="9" y="78"/>
                  <a:pt x="10" y="77"/>
                  <a:pt x="11" y="77"/>
                </a:cubicBezTo>
                <a:close/>
                <a:moveTo>
                  <a:pt x="11" y="94"/>
                </a:moveTo>
                <a:cubicBezTo>
                  <a:pt x="13" y="94"/>
                  <a:pt x="14" y="96"/>
                  <a:pt x="14" y="97"/>
                </a:cubicBezTo>
                <a:cubicBezTo>
                  <a:pt x="14" y="99"/>
                  <a:pt x="13" y="100"/>
                  <a:pt x="11" y="100"/>
                </a:cubicBezTo>
                <a:cubicBezTo>
                  <a:pt x="10" y="100"/>
                  <a:pt x="9" y="99"/>
                  <a:pt x="9" y="97"/>
                </a:cubicBezTo>
                <a:cubicBezTo>
                  <a:pt x="9" y="96"/>
                  <a:pt x="10" y="94"/>
                  <a:pt x="11" y="94"/>
                </a:cubicBezTo>
                <a:close/>
                <a:moveTo>
                  <a:pt x="20" y="86"/>
                </a:moveTo>
                <a:cubicBezTo>
                  <a:pt x="22" y="86"/>
                  <a:pt x="23" y="87"/>
                  <a:pt x="23" y="89"/>
                </a:cubicBezTo>
                <a:cubicBezTo>
                  <a:pt x="23" y="90"/>
                  <a:pt x="22" y="91"/>
                  <a:pt x="20" y="91"/>
                </a:cubicBezTo>
                <a:cubicBezTo>
                  <a:pt x="18" y="91"/>
                  <a:pt x="17" y="90"/>
                  <a:pt x="17" y="89"/>
                </a:cubicBezTo>
                <a:cubicBezTo>
                  <a:pt x="17" y="87"/>
                  <a:pt x="18" y="86"/>
                  <a:pt x="20" y="86"/>
                </a:cubicBezTo>
                <a:close/>
                <a:moveTo>
                  <a:pt x="20" y="103"/>
                </a:moveTo>
                <a:cubicBezTo>
                  <a:pt x="22" y="103"/>
                  <a:pt x="23" y="104"/>
                  <a:pt x="23" y="106"/>
                </a:cubicBezTo>
                <a:cubicBezTo>
                  <a:pt x="23" y="107"/>
                  <a:pt x="22" y="109"/>
                  <a:pt x="20" y="109"/>
                </a:cubicBezTo>
                <a:cubicBezTo>
                  <a:pt x="18" y="109"/>
                  <a:pt x="17" y="107"/>
                  <a:pt x="17" y="106"/>
                </a:cubicBezTo>
                <a:cubicBezTo>
                  <a:pt x="17" y="104"/>
                  <a:pt x="18" y="103"/>
                  <a:pt x="20" y="103"/>
                </a:cubicBezTo>
                <a:close/>
                <a:moveTo>
                  <a:pt x="29" y="77"/>
                </a:moveTo>
                <a:cubicBezTo>
                  <a:pt x="30" y="77"/>
                  <a:pt x="31" y="78"/>
                  <a:pt x="31" y="80"/>
                </a:cubicBezTo>
                <a:cubicBezTo>
                  <a:pt x="31" y="82"/>
                  <a:pt x="30" y="83"/>
                  <a:pt x="29" y="83"/>
                </a:cubicBezTo>
                <a:cubicBezTo>
                  <a:pt x="27" y="83"/>
                  <a:pt x="26" y="82"/>
                  <a:pt x="26" y="80"/>
                </a:cubicBezTo>
                <a:cubicBezTo>
                  <a:pt x="26" y="78"/>
                  <a:pt x="27" y="77"/>
                  <a:pt x="29" y="77"/>
                </a:cubicBezTo>
                <a:close/>
                <a:moveTo>
                  <a:pt x="46" y="77"/>
                </a:moveTo>
                <a:cubicBezTo>
                  <a:pt x="47" y="77"/>
                  <a:pt x="49" y="78"/>
                  <a:pt x="49" y="80"/>
                </a:cubicBezTo>
                <a:cubicBezTo>
                  <a:pt x="49" y="82"/>
                  <a:pt x="47" y="83"/>
                  <a:pt x="46" y="83"/>
                </a:cubicBezTo>
                <a:cubicBezTo>
                  <a:pt x="44" y="83"/>
                  <a:pt x="43" y="82"/>
                  <a:pt x="43" y="80"/>
                </a:cubicBezTo>
                <a:cubicBezTo>
                  <a:pt x="43" y="78"/>
                  <a:pt x="44" y="77"/>
                  <a:pt x="46" y="77"/>
                </a:cubicBezTo>
                <a:close/>
                <a:moveTo>
                  <a:pt x="29" y="94"/>
                </a:moveTo>
                <a:cubicBezTo>
                  <a:pt x="30" y="94"/>
                  <a:pt x="31" y="96"/>
                  <a:pt x="31" y="97"/>
                </a:cubicBezTo>
                <a:cubicBezTo>
                  <a:pt x="31" y="99"/>
                  <a:pt x="30" y="100"/>
                  <a:pt x="29" y="100"/>
                </a:cubicBezTo>
                <a:cubicBezTo>
                  <a:pt x="27" y="100"/>
                  <a:pt x="26" y="99"/>
                  <a:pt x="26" y="97"/>
                </a:cubicBezTo>
                <a:cubicBezTo>
                  <a:pt x="26" y="96"/>
                  <a:pt x="27" y="94"/>
                  <a:pt x="29" y="94"/>
                </a:cubicBezTo>
                <a:close/>
                <a:moveTo>
                  <a:pt x="46" y="94"/>
                </a:moveTo>
                <a:cubicBezTo>
                  <a:pt x="47" y="94"/>
                  <a:pt x="49" y="96"/>
                  <a:pt x="49" y="97"/>
                </a:cubicBezTo>
                <a:cubicBezTo>
                  <a:pt x="49" y="99"/>
                  <a:pt x="47" y="100"/>
                  <a:pt x="46" y="100"/>
                </a:cubicBezTo>
                <a:cubicBezTo>
                  <a:pt x="44" y="100"/>
                  <a:pt x="43" y="99"/>
                  <a:pt x="43" y="97"/>
                </a:cubicBezTo>
                <a:cubicBezTo>
                  <a:pt x="43" y="96"/>
                  <a:pt x="44" y="94"/>
                  <a:pt x="46" y="94"/>
                </a:cubicBezTo>
                <a:close/>
                <a:moveTo>
                  <a:pt x="37" y="86"/>
                </a:moveTo>
                <a:cubicBezTo>
                  <a:pt x="39" y="86"/>
                  <a:pt x="40" y="87"/>
                  <a:pt x="40" y="89"/>
                </a:cubicBezTo>
                <a:cubicBezTo>
                  <a:pt x="40" y="90"/>
                  <a:pt x="39" y="91"/>
                  <a:pt x="37" y="91"/>
                </a:cubicBezTo>
                <a:cubicBezTo>
                  <a:pt x="36" y="91"/>
                  <a:pt x="34" y="90"/>
                  <a:pt x="34" y="89"/>
                </a:cubicBezTo>
                <a:cubicBezTo>
                  <a:pt x="34" y="87"/>
                  <a:pt x="36" y="86"/>
                  <a:pt x="37" y="86"/>
                </a:cubicBezTo>
                <a:close/>
                <a:moveTo>
                  <a:pt x="54" y="86"/>
                </a:moveTo>
                <a:cubicBezTo>
                  <a:pt x="56" y="86"/>
                  <a:pt x="57" y="87"/>
                  <a:pt x="57" y="89"/>
                </a:cubicBezTo>
                <a:cubicBezTo>
                  <a:pt x="57" y="90"/>
                  <a:pt x="56" y="91"/>
                  <a:pt x="54" y="91"/>
                </a:cubicBezTo>
                <a:cubicBezTo>
                  <a:pt x="53" y="91"/>
                  <a:pt x="51" y="90"/>
                  <a:pt x="51" y="89"/>
                </a:cubicBezTo>
                <a:cubicBezTo>
                  <a:pt x="51" y="87"/>
                  <a:pt x="53" y="86"/>
                  <a:pt x="54" y="86"/>
                </a:cubicBezTo>
                <a:close/>
                <a:moveTo>
                  <a:pt x="37" y="103"/>
                </a:moveTo>
                <a:cubicBezTo>
                  <a:pt x="39" y="103"/>
                  <a:pt x="40" y="104"/>
                  <a:pt x="40" y="106"/>
                </a:cubicBezTo>
                <a:cubicBezTo>
                  <a:pt x="40" y="107"/>
                  <a:pt x="39" y="109"/>
                  <a:pt x="37" y="109"/>
                </a:cubicBezTo>
                <a:cubicBezTo>
                  <a:pt x="36" y="109"/>
                  <a:pt x="34" y="107"/>
                  <a:pt x="34" y="106"/>
                </a:cubicBezTo>
                <a:cubicBezTo>
                  <a:pt x="34" y="104"/>
                  <a:pt x="36" y="103"/>
                  <a:pt x="37" y="103"/>
                </a:cubicBezTo>
                <a:close/>
                <a:moveTo>
                  <a:pt x="54" y="103"/>
                </a:moveTo>
                <a:cubicBezTo>
                  <a:pt x="56" y="103"/>
                  <a:pt x="57" y="104"/>
                  <a:pt x="57" y="106"/>
                </a:cubicBezTo>
                <a:cubicBezTo>
                  <a:pt x="57" y="107"/>
                  <a:pt x="56" y="109"/>
                  <a:pt x="54" y="109"/>
                </a:cubicBezTo>
                <a:cubicBezTo>
                  <a:pt x="53" y="109"/>
                  <a:pt x="51" y="107"/>
                  <a:pt x="51" y="106"/>
                </a:cubicBezTo>
                <a:cubicBezTo>
                  <a:pt x="51" y="104"/>
                  <a:pt x="53" y="103"/>
                  <a:pt x="54" y="103"/>
                </a:cubicBezTo>
                <a:close/>
                <a:moveTo>
                  <a:pt x="11" y="111"/>
                </a:moveTo>
                <a:cubicBezTo>
                  <a:pt x="13" y="111"/>
                  <a:pt x="14" y="113"/>
                  <a:pt x="14" y="114"/>
                </a:cubicBezTo>
                <a:cubicBezTo>
                  <a:pt x="14" y="116"/>
                  <a:pt x="13" y="117"/>
                  <a:pt x="11" y="117"/>
                </a:cubicBezTo>
                <a:cubicBezTo>
                  <a:pt x="10" y="117"/>
                  <a:pt x="9" y="116"/>
                  <a:pt x="9" y="114"/>
                </a:cubicBezTo>
                <a:cubicBezTo>
                  <a:pt x="9" y="113"/>
                  <a:pt x="10" y="111"/>
                  <a:pt x="11" y="111"/>
                </a:cubicBezTo>
                <a:close/>
                <a:moveTo>
                  <a:pt x="11" y="129"/>
                </a:moveTo>
                <a:cubicBezTo>
                  <a:pt x="13" y="129"/>
                  <a:pt x="14" y="130"/>
                  <a:pt x="14" y="131"/>
                </a:cubicBezTo>
                <a:cubicBezTo>
                  <a:pt x="14" y="133"/>
                  <a:pt x="13" y="134"/>
                  <a:pt x="11" y="134"/>
                </a:cubicBezTo>
                <a:cubicBezTo>
                  <a:pt x="10" y="134"/>
                  <a:pt x="9" y="133"/>
                  <a:pt x="9" y="131"/>
                </a:cubicBezTo>
                <a:cubicBezTo>
                  <a:pt x="9" y="130"/>
                  <a:pt x="10" y="129"/>
                  <a:pt x="11" y="129"/>
                </a:cubicBezTo>
                <a:close/>
                <a:moveTo>
                  <a:pt x="20" y="120"/>
                </a:moveTo>
                <a:cubicBezTo>
                  <a:pt x="22" y="120"/>
                  <a:pt x="23" y="121"/>
                  <a:pt x="23" y="123"/>
                </a:cubicBezTo>
                <a:cubicBezTo>
                  <a:pt x="23" y="124"/>
                  <a:pt x="22" y="126"/>
                  <a:pt x="20" y="126"/>
                </a:cubicBezTo>
                <a:cubicBezTo>
                  <a:pt x="18" y="126"/>
                  <a:pt x="17" y="124"/>
                  <a:pt x="17" y="123"/>
                </a:cubicBezTo>
                <a:cubicBezTo>
                  <a:pt x="17" y="121"/>
                  <a:pt x="18" y="120"/>
                  <a:pt x="20" y="120"/>
                </a:cubicBezTo>
                <a:close/>
                <a:moveTo>
                  <a:pt x="29" y="111"/>
                </a:moveTo>
                <a:cubicBezTo>
                  <a:pt x="30" y="111"/>
                  <a:pt x="31" y="113"/>
                  <a:pt x="31" y="114"/>
                </a:cubicBezTo>
                <a:cubicBezTo>
                  <a:pt x="31" y="116"/>
                  <a:pt x="30" y="117"/>
                  <a:pt x="29" y="117"/>
                </a:cubicBezTo>
                <a:cubicBezTo>
                  <a:pt x="27" y="117"/>
                  <a:pt x="26" y="116"/>
                  <a:pt x="26" y="114"/>
                </a:cubicBezTo>
                <a:cubicBezTo>
                  <a:pt x="26" y="113"/>
                  <a:pt x="27" y="111"/>
                  <a:pt x="29" y="111"/>
                </a:cubicBezTo>
                <a:close/>
                <a:moveTo>
                  <a:pt x="46" y="111"/>
                </a:moveTo>
                <a:cubicBezTo>
                  <a:pt x="47" y="111"/>
                  <a:pt x="49" y="113"/>
                  <a:pt x="49" y="114"/>
                </a:cubicBezTo>
                <a:cubicBezTo>
                  <a:pt x="49" y="116"/>
                  <a:pt x="47" y="117"/>
                  <a:pt x="46" y="117"/>
                </a:cubicBezTo>
                <a:cubicBezTo>
                  <a:pt x="44" y="117"/>
                  <a:pt x="43" y="116"/>
                  <a:pt x="43" y="114"/>
                </a:cubicBezTo>
                <a:cubicBezTo>
                  <a:pt x="43" y="113"/>
                  <a:pt x="44" y="111"/>
                  <a:pt x="46" y="111"/>
                </a:cubicBezTo>
                <a:close/>
                <a:moveTo>
                  <a:pt x="29" y="129"/>
                </a:moveTo>
                <a:cubicBezTo>
                  <a:pt x="30" y="129"/>
                  <a:pt x="31" y="130"/>
                  <a:pt x="31" y="131"/>
                </a:cubicBezTo>
                <a:cubicBezTo>
                  <a:pt x="31" y="133"/>
                  <a:pt x="30" y="134"/>
                  <a:pt x="29" y="134"/>
                </a:cubicBezTo>
                <a:cubicBezTo>
                  <a:pt x="27" y="134"/>
                  <a:pt x="26" y="133"/>
                  <a:pt x="26" y="131"/>
                </a:cubicBezTo>
                <a:cubicBezTo>
                  <a:pt x="26" y="130"/>
                  <a:pt x="27" y="129"/>
                  <a:pt x="29" y="129"/>
                </a:cubicBezTo>
                <a:close/>
                <a:moveTo>
                  <a:pt x="46" y="129"/>
                </a:moveTo>
                <a:cubicBezTo>
                  <a:pt x="47" y="129"/>
                  <a:pt x="49" y="130"/>
                  <a:pt x="49" y="131"/>
                </a:cubicBezTo>
                <a:cubicBezTo>
                  <a:pt x="49" y="133"/>
                  <a:pt x="47" y="134"/>
                  <a:pt x="46" y="134"/>
                </a:cubicBezTo>
                <a:cubicBezTo>
                  <a:pt x="44" y="134"/>
                  <a:pt x="43" y="133"/>
                  <a:pt x="43" y="131"/>
                </a:cubicBezTo>
                <a:cubicBezTo>
                  <a:pt x="43" y="130"/>
                  <a:pt x="44" y="129"/>
                  <a:pt x="46" y="129"/>
                </a:cubicBezTo>
                <a:close/>
                <a:moveTo>
                  <a:pt x="37" y="120"/>
                </a:moveTo>
                <a:cubicBezTo>
                  <a:pt x="39" y="120"/>
                  <a:pt x="40" y="121"/>
                  <a:pt x="40" y="123"/>
                </a:cubicBezTo>
                <a:cubicBezTo>
                  <a:pt x="40" y="124"/>
                  <a:pt x="39" y="126"/>
                  <a:pt x="37" y="126"/>
                </a:cubicBezTo>
                <a:cubicBezTo>
                  <a:pt x="36" y="126"/>
                  <a:pt x="34" y="124"/>
                  <a:pt x="34" y="123"/>
                </a:cubicBezTo>
                <a:cubicBezTo>
                  <a:pt x="34" y="121"/>
                  <a:pt x="36" y="120"/>
                  <a:pt x="37" y="120"/>
                </a:cubicBezTo>
                <a:close/>
                <a:moveTo>
                  <a:pt x="54" y="120"/>
                </a:moveTo>
                <a:cubicBezTo>
                  <a:pt x="56" y="120"/>
                  <a:pt x="57" y="121"/>
                  <a:pt x="57" y="123"/>
                </a:cubicBezTo>
                <a:cubicBezTo>
                  <a:pt x="57" y="124"/>
                  <a:pt x="56" y="126"/>
                  <a:pt x="54" y="126"/>
                </a:cubicBezTo>
                <a:cubicBezTo>
                  <a:pt x="53" y="126"/>
                  <a:pt x="51" y="124"/>
                  <a:pt x="51" y="123"/>
                </a:cubicBezTo>
                <a:cubicBezTo>
                  <a:pt x="51" y="121"/>
                  <a:pt x="53" y="120"/>
                  <a:pt x="54" y="12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5" name="Freeform 1381"/>
          <p:cNvSpPr>
            <a:spLocks noEditPoints="1"/>
          </p:cNvSpPr>
          <p:nvPr userDrawn="1"/>
        </p:nvSpPr>
        <p:spPr bwMode="auto">
          <a:xfrm>
            <a:off x="442548" y="3742011"/>
            <a:ext cx="415925" cy="554038"/>
          </a:xfrm>
          <a:custGeom>
            <a:avLst/>
            <a:gdLst>
              <a:gd name="T0" fmla="*/ 265919 w 122"/>
              <a:gd name="T1" fmla="*/ 526508 h 161"/>
              <a:gd name="T2" fmla="*/ 265919 w 122"/>
              <a:gd name="T3" fmla="*/ 509302 h 161"/>
              <a:gd name="T4" fmla="*/ 279556 w 122"/>
              <a:gd name="T5" fmla="*/ 495537 h 161"/>
              <a:gd name="T6" fmla="*/ 344331 w 122"/>
              <a:gd name="T7" fmla="*/ 306269 h 161"/>
              <a:gd name="T8" fmla="*/ 306830 w 122"/>
              <a:gd name="T9" fmla="*/ 344123 h 161"/>
              <a:gd name="T10" fmla="*/ 306830 w 122"/>
              <a:gd name="T11" fmla="*/ 323476 h 161"/>
              <a:gd name="T12" fmla="*/ 81821 w 122"/>
              <a:gd name="T13" fmla="*/ 110119 h 161"/>
              <a:gd name="T14" fmla="*/ 112504 w 122"/>
              <a:gd name="T15" fmla="*/ 79148 h 161"/>
              <a:gd name="T16" fmla="*/ 88640 w 122"/>
              <a:gd name="T17" fmla="*/ 113561 h 161"/>
              <a:gd name="T18" fmla="*/ 405697 w 122"/>
              <a:gd name="T19" fmla="*/ 254651 h 161"/>
              <a:gd name="T20" fmla="*/ 375014 w 122"/>
              <a:gd name="T21" fmla="*/ 178944 h 161"/>
              <a:gd name="T22" fmla="*/ 330694 w 122"/>
              <a:gd name="T23" fmla="*/ 130767 h 161"/>
              <a:gd name="T24" fmla="*/ 282965 w 122"/>
              <a:gd name="T25" fmla="*/ 86031 h 161"/>
              <a:gd name="T26" fmla="*/ 238645 w 122"/>
              <a:gd name="T27" fmla="*/ 41295 h 161"/>
              <a:gd name="T28" fmla="*/ 167052 w 122"/>
              <a:gd name="T29" fmla="*/ 13765 h 161"/>
              <a:gd name="T30" fmla="*/ 13637 w 122"/>
              <a:gd name="T31" fmla="*/ 168620 h 161"/>
              <a:gd name="T32" fmla="*/ 71594 w 122"/>
              <a:gd name="T33" fmla="*/ 282181 h 161"/>
              <a:gd name="T34" fmla="*/ 187507 w 122"/>
              <a:gd name="T35" fmla="*/ 419830 h 161"/>
              <a:gd name="T36" fmla="*/ 170461 w 122"/>
              <a:gd name="T37" fmla="*/ 554038 h 161"/>
              <a:gd name="T38" fmla="*/ 405697 w 122"/>
              <a:gd name="T39" fmla="*/ 433595 h 161"/>
              <a:gd name="T40" fmla="*/ 415925 w 122"/>
              <a:gd name="T41" fmla="*/ 347564 h 161"/>
              <a:gd name="T42" fmla="*/ 415925 w 122"/>
              <a:gd name="T43" fmla="*/ 275298 h 161"/>
              <a:gd name="T44" fmla="*/ 357968 w 122"/>
              <a:gd name="T45" fmla="*/ 206474 h 161"/>
              <a:gd name="T46" fmla="*/ 351150 w 122"/>
              <a:gd name="T47" fmla="*/ 172061 h 161"/>
              <a:gd name="T48" fmla="*/ 330694 w 122"/>
              <a:gd name="T49" fmla="*/ 151414 h 161"/>
              <a:gd name="T50" fmla="*/ 296602 w 122"/>
              <a:gd name="T51" fmla="*/ 144532 h 161"/>
              <a:gd name="T52" fmla="*/ 306830 w 122"/>
              <a:gd name="T53" fmla="*/ 127326 h 161"/>
              <a:gd name="T54" fmla="*/ 252282 w 122"/>
              <a:gd name="T55" fmla="*/ 99796 h 161"/>
              <a:gd name="T56" fmla="*/ 23865 w 122"/>
              <a:gd name="T57" fmla="*/ 154855 h 161"/>
              <a:gd name="T58" fmla="*/ 139778 w 122"/>
              <a:gd name="T59" fmla="*/ 24089 h 161"/>
              <a:gd name="T60" fmla="*/ 150006 w 122"/>
              <a:gd name="T61" fmla="*/ 24089 h 161"/>
              <a:gd name="T62" fmla="*/ 47729 w 122"/>
              <a:gd name="T63" fmla="*/ 175503 h 161"/>
              <a:gd name="T64" fmla="*/ 197735 w 122"/>
              <a:gd name="T65" fmla="*/ 72266 h 161"/>
              <a:gd name="T66" fmla="*/ 289784 w 122"/>
              <a:gd name="T67" fmla="*/ 161738 h 161"/>
              <a:gd name="T68" fmla="*/ 340922 w 122"/>
              <a:gd name="T69" fmla="*/ 213356 h 161"/>
              <a:gd name="T70" fmla="*/ 395470 w 122"/>
              <a:gd name="T71" fmla="*/ 285622 h 161"/>
              <a:gd name="T72" fmla="*/ 282965 w 122"/>
              <a:gd name="T73" fmla="*/ 399183 h 161"/>
              <a:gd name="T74" fmla="*/ 201144 w 122"/>
              <a:gd name="T75" fmla="*/ 323476 h 161"/>
              <a:gd name="T76" fmla="*/ 112504 w 122"/>
              <a:gd name="T77" fmla="*/ 240886 h 161"/>
              <a:gd name="T78" fmla="*/ 105686 w 122"/>
              <a:gd name="T79" fmla="*/ 261533 h 161"/>
              <a:gd name="T80" fmla="*/ 201144 w 122"/>
              <a:gd name="T81" fmla="*/ 261533 h 161"/>
              <a:gd name="T82" fmla="*/ 173870 w 122"/>
              <a:gd name="T83" fmla="*/ 306269 h 161"/>
              <a:gd name="T84" fmla="*/ 88640 w 122"/>
              <a:gd name="T85" fmla="*/ 282181 h 161"/>
              <a:gd name="T86" fmla="*/ 187507 w 122"/>
              <a:gd name="T87" fmla="*/ 454242 h 161"/>
              <a:gd name="T88" fmla="*/ 317058 w 122"/>
              <a:gd name="T89" fmla="*/ 536832 h 161"/>
              <a:gd name="T90" fmla="*/ 334104 w 122"/>
              <a:gd name="T91" fmla="*/ 536832 h 161"/>
              <a:gd name="T92" fmla="*/ 388651 w 122"/>
              <a:gd name="T93" fmla="*/ 454242 h 161"/>
              <a:gd name="T94" fmla="*/ 398879 w 122"/>
              <a:gd name="T95" fmla="*/ 347564 h 161"/>
              <a:gd name="T96" fmla="*/ 371605 w 122"/>
              <a:gd name="T97" fmla="*/ 433595 h 161"/>
              <a:gd name="T98" fmla="*/ 207963 w 122"/>
              <a:gd name="T99" fmla="*/ 409506 h 161"/>
              <a:gd name="T100" fmla="*/ 122732 w 122"/>
              <a:gd name="T101" fmla="*/ 323476 h 161"/>
              <a:gd name="T102" fmla="*/ 272738 w 122"/>
              <a:gd name="T103" fmla="*/ 419830 h 16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22" h="161">
                <a:moveTo>
                  <a:pt x="78" y="134"/>
                </a:moveTo>
                <a:cubicBezTo>
                  <a:pt x="73" y="134"/>
                  <a:pt x="69" y="139"/>
                  <a:pt x="69" y="144"/>
                </a:cubicBezTo>
                <a:cubicBezTo>
                  <a:pt x="69" y="149"/>
                  <a:pt x="73" y="153"/>
                  <a:pt x="78" y="153"/>
                </a:cubicBezTo>
                <a:cubicBezTo>
                  <a:pt x="83" y="153"/>
                  <a:pt x="87" y="149"/>
                  <a:pt x="87" y="144"/>
                </a:cubicBezTo>
                <a:cubicBezTo>
                  <a:pt x="87" y="139"/>
                  <a:pt x="83" y="134"/>
                  <a:pt x="78" y="134"/>
                </a:cubicBezTo>
                <a:close/>
                <a:moveTo>
                  <a:pt x="78" y="148"/>
                </a:moveTo>
                <a:cubicBezTo>
                  <a:pt x="76" y="148"/>
                  <a:pt x="74" y="146"/>
                  <a:pt x="74" y="144"/>
                </a:cubicBezTo>
                <a:cubicBezTo>
                  <a:pt x="74" y="141"/>
                  <a:pt x="76" y="140"/>
                  <a:pt x="78" y="140"/>
                </a:cubicBezTo>
                <a:cubicBezTo>
                  <a:pt x="80" y="140"/>
                  <a:pt x="82" y="141"/>
                  <a:pt x="82" y="144"/>
                </a:cubicBezTo>
                <a:cubicBezTo>
                  <a:pt x="82" y="146"/>
                  <a:pt x="80" y="148"/>
                  <a:pt x="78" y="148"/>
                </a:cubicBezTo>
                <a:close/>
                <a:moveTo>
                  <a:pt x="90" y="100"/>
                </a:moveTo>
                <a:cubicBezTo>
                  <a:pt x="96" y="100"/>
                  <a:pt x="101" y="95"/>
                  <a:pt x="101" y="89"/>
                </a:cubicBezTo>
                <a:cubicBezTo>
                  <a:pt x="101" y="83"/>
                  <a:pt x="96" y="78"/>
                  <a:pt x="90" y="78"/>
                </a:cubicBezTo>
                <a:cubicBezTo>
                  <a:pt x="84" y="78"/>
                  <a:pt x="79" y="83"/>
                  <a:pt x="79" y="89"/>
                </a:cubicBezTo>
                <a:cubicBezTo>
                  <a:pt x="79" y="95"/>
                  <a:pt x="84" y="100"/>
                  <a:pt x="90" y="100"/>
                </a:cubicBezTo>
                <a:close/>
                <a:moveTo>
                  <a:pt x="90" y="84"/>
                </a:moveTo>
                <a:cubicBezTo>
                  <a:pt x="93" y="84"/>
                  <a:pt x="95" y="86"/>
                  <a:pt x="95" y="89"/>
                </a:cubicBezTo>
                <a:cubicBezTo>
                  <a:pt x="95" y="92"/>
                  <a:pt x="93" y="94"/>
                  <a:pt x="90" y="94"/>
                </a:cubicBezTo>
                <a:cubicBezTo>
                  <a:pt x="87" y="94"/>
                  <a:pt x="85" y="92"/>
                  <a:pt x="85" y="89"/>
                </a:cubicBezTo>
                <a:cubicBezTo>
                  <a:pt x="85" y="86"/>
                  <a:pt x="87" y="84"/>
                  <a:pt x="90" y="84"/>
                </a:cubicBezTo>
                <a:close/>
                <a:moveTo>
                  <a:pt x="24" y="32"/>
                </a:moveTo>
                <a:cubicBezTo>
                  <a:pt x="23" y="31"/>
                  <a:pt x="23" y="29"/>
                  <a:pt x="24" y="28"/>
                </a:cubicBezTo>
                <a:cubicBezTo>
                  <a:pt x="29" y="23"/>
                  <a:pt x="29" y="23"/>
                  <a:pt x="29" y="23"/>
                </a:cubicBezTo>
                <a:cubicBezTo>
                  <a:pt x="30" y="22"/>
                  <a:pt x="32" y="22"/>
                  <a:pt x="33" y="23"/>
                </a:cubicBezTo>
                <a:cubicBezTo>
                  <a:pt x="34" y="24"/>
                  <a:pt x="34" y="26"/>
                  <a:pt x="33" y="27"/>
                </a:cubicBezTo>
                <a:cubicBezTo>
                  <a:pt x="28" y="32"/>
                  <a:pt x="28" y="32"/>
                  <a:pt x="28" y="32"/>
                </a:cubicBezTo>
                <a:cubicBezTo>
                  <a:pt x="27" y="33"/>
                  <a:pt x="27" y="33"/>
                  <a:pt x="26" y="33"/>
                </a:cubicBezTo>
                <a:cubicBezTo>
                  <a:pt x="25" y="33"/>
                  <a:pt x="25" y="33"/>
                  <a:pt x="24" y="32"/>
                </a:cubicBezTo>
                <a:close/>
                <a:moveTo>
                  <a:pt x="122" y="80"/>
                </a:moveTo>
                <a:cubicBezTo>
                  <a:pt x="122" y="78"/>
                  <a:pt x="121" y="76"/>
                  <a:pt x="119" y="74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20" y="70"/>
                  <a:pt x="122" y="67"/>
                  <a:pt x="122" y="64"/>
                </a:cubicBezTo>
                <a:cubicBezTo>
                  <a:pt x="122" y="57"/>
                  <a:pt x="117" y="52"/>
                  <a:pt x="110" y="52"/>
                </a:cubicBezTo>
                <a:cubicBezTo>
                  <a:pt x="109" y="52"/>
                  <a:pt x="109" y="52"/>
                  <a:pt x="108" y="52"/>
                </a:cubicBezTo>
                <a:cubicBezTo>
                  <a:pt x="109" y="51"/>
                  <a:pt x="109" y="51"/>
                  <a:pt x="109" y="50"/>
                </a:cubicBezTo>
                <a:cubicBezTo>
                  <a:pt x="109" y="44"/>
                  <a:pt x="103" y="38"/>
                  <a:pt x="97" y="38"/>
                </a:cubicBezTo>
                <a:cubicBezTo>
                  <a:pt x="96" y="38"/>
                  <a:pt x="96" y="38"/>
                  <a:pt x="95" y="38"/>
                </a:cubicBezTo>
                <a:cubicBezTo>
                  <a:pt x="95" y="38"/>
                  <a:pt x="95" y="37"/>
                  <a:pt x="95" y="37"/>
                </a:cubicBezTo>
                <a:cubicBezTo>
                  <a:pt x="95" y="30"/>
                  <a:pt x="90" y="25"/>
                  <a:pt x="83" y="25"/>
                </a:cubicBezTo>
                <a:cubicBezTo>
                  <a:pt x="83" y="25"/>
                  <a:pt x="82" y="25"/>
                  <a:pt x="82" y="25"/>
                </a:cubicBezTo>
                <a:cubicBezTo>
                  <a:pt x="82" y="25"/>
                  <a:pt x="82" y="24"/>
                  <a:pt x="82" y="24"/>
                </a:cubicBezTo>
                <a:cubicBezTo>
                  <a:pt x="82" y="17"/>
                  <a:pt x="77" y="12"/>
                  <a:pt x="70" y="12"/>
                </a:cubicBezTo>
                <a:cubicBezTo>
                  <a:pt x="66" y="12"/>
                  <a:pt x="63" y="13"/>
                  <a:pt x="61" y="16"/>
                </a:cubicBezTo>
                <a:cubicBezTo>
                  <a:pt x="59" y="14"/>
                  <a:pt x="59" y="14"/>
                  <a:pt x="59" y="14"/>
                </a:cubicBezTo>
                <a:cubicBezTo>
                  <a:pt x="49" y="4"/>
                  <a:pt x="49" y="4"/>
                  <a:pt x="49" y="4"/>
                </a:cubicBezTo>
                <a:cubicBezTo>
                  <a:pt x="45" y="0"/>
                  <a:pt x="40" y="0"/>
                  <a:pt x="36" y="4"/>
                </a:cubicBezTo>
                <a:cubicBezTo>
                  <a:pt x="4" y="36"/>
                  <a:pt x="4" y="36"/>
                  <a:pt x="4" y="36"/>
                </a:cubicBezTo>
                <a:cubicBezTo>
                  <a:pt x="0" y="40"/>
                  <a:pt x="0" y="45"/>
                  <a:pt x="4" y="49"/>
                </a:cubicBezTo>
                <a:cubicBezTo>
                  <a:pt x="14" y="59"/>
                  <a:pt x="14" y="59"/>
                  <a:pt x="14" y="59"/>
                </a:cubicBezTo>
                <a:cubicBezTo>
                  <a:pt x="27" y="72"/>
                  <a:pt x="27" y="72"/>
                  <a:pt x="27" y="72"/>
                </a:cubicBezTo>
                <a:cubicBezTo>
                  <a:pt x="23" y="74"/>
                  <a:pt x="21" y="78"/>
                  <a:pt x="21" y="82"/>
                </a:cubicBezTo>
                <a:cubicBezTo>
                  <a:pt x="21" y="87"/>
                  <a:pt x="23" y="90"/>
                  <a:pt x="26" y="92"/>
                </a:cubicBezTo>
                <a:cubicBezTo>
                  <a:pt x="26" y="93"/>
                  <a:pt x="26" y="93"/>
                  <a:pt x="27" y="93"/>
                </a:cubicBezTo>
                <a:cubicBezTo>
                  <a:pt x="55" y="122"/>
                  <a:pt x="55" y="122"/>
                  <a:pt x="55" y="122"/>
                </a:cubicBezTo>
                <a:cubicBezTo>
                  <a:pt x="55" y="126"/>
                  <a:pt x="55" y="126"/>
                  <a:pt x="55" y="126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50" y="161"/>
                  <a:pt x="50" y="161"/>
                  <a:pt x="50" y="161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119" y="161"/>
                  <a:pt x="119" y="161"/>
                  <a:pt x="119" y="161"/>
                </a:cubicBezTo>
                <a:cubicBezTo>
                  <a:pt x="119" y="126"/>
                  <a:pt x="119" y="126"/>
                  <a:pt x="119" y="126"/>
                </a:cubicBezTo>
                <a:cubicBezTo>
                  <a:pt x="114" y="126"/>
                  <a:pt x="114" y="126"/>
                  <a:pt x="114" y="126"/>
                </a:cubicBezTo>
                <a:cubicBezTo>
                  <a:pt x="114" y="118"/>
                  <a:pt x="114" y="118"/>
                  <a:pt x="114" y="118"/>
                </a:cubicBezTo>
                <a:cubicBezTo>
                  <a:pt x="119" y="114"/>
                  <a:pt x="122" y="108"/>
                  <a:pt x="122" y="101"/>
                </a:cubicBezTo>
                <a:cubicBezTo>
                  <a:pt x="122" y="96"/>
                  <a:pt x="120" y="92"/>
                  <a:pt x="118" y="88"/>
                </a:cubicBezTo>
                <a:cubicBezTo>
                  <a:pt x="119" y="87"/>
                  <a:pt x="119" y="87"/>
                  <a:pt x="119" y="87"/>
                </a:cubicBezTo>
                <a:cubicBezTo>
                  <a:pt x="121" y="85"/>
                  <a:pt x="122" y="83"/>
                  <a:pt x="122" y="80"/>
                </a:cubicBezTo>
                <a:close/>
                <a:moveTo>
                  <a:pt x="117" y="64"/>
                </a:moveTo>
                <a:cubicBezTo>
                  <a:pt x="117" y="66"/>
                  <a:pt x="116" y="68"/>
                  <a:pt x="114" y="69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06" y="58"/>
                  <a:pt x="108" y="57"/>
                  <a:pt x="110" y="57"/>
                </a:cubicBezTo>
                <a:cubicBezTo>
                  <a:pt x="114" y="57"/>
                  <a:pt x="117" y="60"/>
                  <a:pt x="117" y="64"/>
                </a:cubicBezTo>
                <a:close/>
                <a:moveTo>
                  <a:pt x="103" y="50"/>
                </a:moveTo>
                <a:cubicBezTo>
                  <a:pt x="103" y="52"/>
                  <a:pt x="102" y="54"/>
                  <a:pt x="101" y="56"/>
                </a:cubicBezTo>
                <a:cubicBezTo>
                  <a:pt x="91" y="46"/>
                  <a:pt x="91" y="46"/>
                  <a:pt x="91" y="46"/>
                </a:cubicBezTo>
                <a:cubicBezTo>
                  <a:pt x="93" y="45"/>
                  <a:pt x="95" y="44"/>
                  <a:pt x="97" y="44"/>
                </a:cubicBezTo>
                <a:cubicBezTo>
                  <a:pt x="100" y="44"/>
                  <a:pt x="103" y="47"/>
                  <a:pt x="103" y="50"/>
                </a:cubicBezTo>
                <a:close/>
                <a:moveTo>
                  <a:pt x="90" y="37"/>
                </a:moveTo>
                <a:cubicBezTo>
                  <a:pt x="90" y="39"/>
                  <a:pt x="89" y="41"/>
                  <a:pt x="87" y="42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1"/>
                  <a:pt x="81" y="30"/>
                  <a:pt x="83" y="30"/>
                </a:cubicBezTo>
                <a:cubicBezTo>
                  <a:pt x="87" y="30"/>
                  <a:pt x="90" y="33"/>
                  <a:pt x="90" y="37"/>
                </a:cubicBezTo>
                <a:close/>
                <a:moveTo>
                  <a:pt x="70" y="17"/>
                </a:moveTo>
                <a:cubicBezTo>
                  <a:pt x="74" y="17"/>
                  <a:pt x="77" y="20"/>
                  <a:pt x="77" y="24"/>
                </a:cubicBezTo>
                <a:cubicBezTo>
                  <a:pt x="77" y="26"/>
                  <a:pt x="76" y="28"/>
                  <a:pt x="74" y="29"/>
                </a:cubicBezTo>
                <a:cubicBezTo>
                  <a:pt x="65" y="19"/>
                  <a:pt x="65" y="19"/>
                  <a:pt x="65" y="19"/>
                </a:cubicBezTo>
                <a:cubicBezTo>
                  <a:pt x="66" y="18"/>
                  <a:pt x="68" y="17"/>
                  <a:pt x="70" y="17"/>
                </a:cubicBezTo>
                <a:close/>
                <a:moveTo>
                  <a:pt x="7" y="45"/>
                </a:moveTo>
                <a:cubicBezTo>
                  <a:pt x="6" y="44"/>
                  <a:pt x="6" y="42"/>
                  <a:pt x="7" y="40"/>
                </a:cubicBezTo>
                <a:cubicBezTo>
                  <a:pt x="40" y="7"/>
                  <a:pt x="40" y="7"/>
                  <a:pt x="40" y="7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2" y="7"/>
                  <a:pt x="42" y="6"/>
                </a:cubicBezTo>
                <a:cubicBezTo>
                  <a:pt x="42" y="6"/>
                  <a:pt x="43" y="6"/>
                  <a:pt x="43" y="6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5" y="7"/>
                  <a:pt x="45" y="7"/>
                </a:cubicBezTo>
                <a:cubicBezTo>
                  <a:pt x="51" y="14"/>
                  <a:pt x="51" y="14"/>
                  <a:pt x="51" y="14"/>
                </a:cubicBezTo>
                <a:cubicBezTo>
                  <a:pt x="14" y="51"/>
                  <a:pt x="14" y="51"/>
                  <a:pt x="14" y="51"/>
                </a:cubicBezTo>
                <a:lnTo>
                  <a:pt x="7" y="45"/>
                </a:lnTo>
                <a:close/>
                <a:moveTo>
                  <a:pt x="55" y="17"/>
                </a:moveTo>
                <a:cubicBezTo>
                  <a:pt x="58" y="21"/>
                  <a:pt x="58" y="21"/>
                  <a:pt x="58" y="21"/>
                </a:cubicBezTo>
                <a:cubicBezTo>
                  <a:pt x="72" y="34"/>
                  <a:pt x="72" y="34"/>
                  <a:pt x="72" y="34"/>
                </a:cubicBezTo>
                <a:cubicBezTo>
                  <a:pt x="73" y="35"/>
                  <a:pt x="73" y="35"/>
                  <a:pt x="73" y="35"/>
                </a:cubicBezTo>
                <a:cubicBezTo>
                  <a:pt x="85" y="47"/>
                  <a:pt x="85" y="47"/>
                  <a:pt x="85" y="47"/>
                </a:cubicBezTo>
                <a:cubicBezTo>
                  <a:pt x="86" y="49"/>
                  <a:pt x="86" y="49"/>
                  <a:pt x="86" y="4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13" y="75"/>
                  <a:pt x="113" y="75"/>
                  <a:pt x="113" y="75"/>
                </a:cubicBezTo>
                <a:cubicBezTo>
                  <a:pt x="116" y="78"/>
                  <a:pt x="116" y="78"/>
                  <a:pt x="116" y="78"/>
                </a:cubicBezTo>
                <a:cubicBezTo>
                  <a:pt x="117" y="79"/>
                  <a:pt x="117" y="81"/>
                  <a:pt x="116" y="83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114" y="84"/>
                  <a:pt x="114" y="84"/>
                  <a:pt x="114" y="84"/>
                </a:cubicBezTo>
                <a:cubicBezTo>
                  <a:pt x="83" y="116"/>
                  <a:pt x="83" y="116"/>
                  <a:pt x="83" y="116"/>
                </a:cubicBezTo>
                <a:cubicBezTo>
                  <a:pt x="81" y="117"/>
                  <a:pt x="79" y="117"/>
                  <a:pt x="78" y="116"/>
                </a:cubicBezTo>
                <a:cubicBezTo>
                  <a:pt x="57" y="94"/>
                  <a:pt x="57" y="94"/>
                  <a:pt x="57" y="94"/>
                </a:cubicBezTo>
                <a:cubicBezTo>
                  <a:pt x="59" y="94"/>
                  <a:pt x="59" y="94"/>
                  <a:pt x="59" y="94"/>
                </a:cubicBezTo>
                <a:cubicBezTo>
                  <a:pt x="66" y="94"/>
                  <a:pt x="71" y="89"/>
                  <a:pt x="71" y="82"/>
                </a:cubicBezTo>
                <a:cubicBezTo>
                  <a:pt x="71" y="76"/>
                  <a:pt x="66" y="70"/>
                  <a:pt x="59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17" y="55"/>
                  <a:pt x="17" y="55"/>
                  <a:pt x="17" y="55"/>
                </a:cubicBezTo>
                <a:lnTo>
                  <a:pt x="55" y="17"/>
                </a:lnTo>
                <a:close/>
                <a:moveTo>
                  <a:pt x="31" y="76"/>
                </a:moveTo>
                <a:cubicBezTo>
                  <a:pt x="32" y="76"/>
                  <a:pt x="32" y="76"/>
                  <a:pt x="32" y="76"/>
                </a:cubicBezTo>
                <a:cubicBezTo>
                  <a:pt x="32" y="76"/>
                  <a:pt x="32" y="76"/>
                  <a:pt x="33" y="76"/>
                </a:cubicBezTo>
                <a:cubicBezTo>
                  <a:pt x="59" y="76"/>
                  <a:pt x="59" y="76"/>
                  <a:pt x="59" y="76"/>
                </a:cubicBezTo>
                <a:cubicBezTo>
                  <a:pt x="63" y="76"/>
                  <a:pt x="66" y="79"/>
                  <a:pt x="66" y="82"/>
                </a:cubicBezTo>
                <a:cubicBezTo>
                  <a:pt x="66" y="86"/>
                  <a:pt x="63" y="89"/>
                  <a:pt x="59" y="89"/>
                </a:cubicBezTo>
                <a:cubicBezTo>
                  <a:pt x="51" y="89"/>
                  <a:pt x="51" y="89"/>
                  <a:pt x="51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33" y="89"/>
                  <a:pt x="33" y="89"/>
                  <a:pt x="33" y="89"/>
                </a:cubicBezTo>
                <a:cubicBezTo>
                  <a:pt x="29" y="89"/>
                  <a:pt x="26" y="86"/>
                  <a:pt x="26" y="82"/>
                </a:cubicBezTo>
                <a:cubicBezTo>
                  <a:pt x="26" y="79"/>
                  <a:pt x="28" y="76"/>
                  <a:pt x="31" y="76"/>
                </a:cubicBezTo>
                <a:close/>
                <a:moveTo>
                  <a:pt x="55" y="156"/>
                </a:moveTo>
                <a:cubicBezTo>
                  <a:pt x="55" y="132"/>
                  <a:pt x="55" y="132"/>
                  <a:pt x="55" y="132"/>
                </a:cubicBezTo>
                <a:cubicBezTo>
                  <a:pt x="78" y="132"/>
                  <a:pt x="78" y="132"/>
                  <a:pt x="78" y="132"/>
                </a:cubicBezTo>
                <a:cubicBezTo>
                  <a:pt x="86" y="132"/>
                  <a:pt x="93" y="138"/>
                  <a:pt x="93" y="147"/>
                </a:cubicBezTo>
                <a:cubicBezTo>
                  <a:pt x="93" y="156"/>
                  <a:pt x="93" y="156"/>
                  <a:pt x="93" y="156"/>
                </a:cubicBezTo>
                <a:lnTo>
                  <a:pt x="55" y="156"/>
                </a:lnTo>
                <a:close/>
                <a:moveTo>
                  <a:pt x="114" y="156"/>
                </a:moveTo>
                <a:cubicBezTo>
                  <a:pt x="98" y="156"/>
                  <a:pt x="98" y="156"/>
                  <a:pt x="98" y="156"/>
                </a:cubicBezTo>
                <a:cubicBezTo>
                  <a:pt x="98" y="147"/>
                  <a:pt x="98" y="147"/>
                  <a:pt x="98" y="147"/>
                </a:cubicBezTo>
                <a:cubicBezTo>
                  <a:pt x="98" y="141"/>
                  <a:pt x="95" y="135"/>
                  <a:pt x="91" y="132"/>
                </a:cubicBezTo>
                <a:cubicBezTo>
                  <a:pt x="114" y="132"/>
                  <a:pt x="114" y="132"/>
                  <a:pt x="114" y="132"/>
                </a:cubicBezTo>
                <a:lnTo>
                  <a:pt x="114" y="156"/>
                </a:lnTo>
                <a:close/>
                <a:moveTo>
                  <a:pt x="114" y="92"/>
                </a:moveTo>
                <a:cubicBezTo>
                  <a:pt x="116" y="95"/>
                  <a:pt x="117" y="98"/>
                  <a:pt x="117" y="101"/>
                </a:cubicBezTo>
                <a:cubicBezTo>
                  <a:pt x="117" y="106"/>
                  <a:pt x="114" y="112"/>
                  <a:pt x="110" y="115"/>
                </a:cubicBezTo>
                <a:cubicBezTo>
                  <a:pt x="109" y="116"/>
                  <a:pt x="109" y="116"/>
                  <a:pt x="109" y="116"/>
                </a:cubicBezTo>
                <a:cubicBezTo>
                  <a:pt x="109" y="126"/>
                  <a:pt x="109" y="126"/>
                  <a:pt x="109" y="126"/>
                </a:cubicBezTo>
                <a:cubicBezTo>
                  <a:pt x="78" y="126"/>
                  <a:pt x="78" y="126"/>
                  <a:pt x="78" y="126"/>
                </a:cubicBezTo>
                <a:cubicBezTo>
                  <a:pt x="61" y="126"/>
                  <a:pt x="61" y="126"/>
                  <a:pt x="61" y="126"/>
                </a:cubicBezTo>
                <a:cubicBezTo>
                  <a:pt x="61" y="119"/>
                  <a:pt x="61" y="119"/>
                  <a:pt x="61" y="119"/>
                </a:cubicBezTo>
                <a:cubicBezTo>
                  <a:pt x="60" y="118"/>
                  <a:pt x="60" y="118"/>
                  <a:pt x="60" y="118"/>
                </a:cubicBezTo>
                <a:cubicBezTo>
                  <a:pt x="60" y="118"/>
                  <a:pt x="59" y="118"/>
                  <a:pt x="59" y="118"/>
                </a:cubicBezTo>
                <a:cubicBezTo>
                  <a:pt x="36" y="94"/>
                  <a:pt x="36" y="94"/>
                  <a:pt x="36" y="94"/>
                </a:cubicBezTo>
                <a:cubicBezTo>
                  <a:pt x="49" y="94"/>
                  <a:pt x="49" y="94"/>
                  <a:pt x="49" y="94"/>
                </a:cubicBezTo>
                <a:cubicBezTo>
                  <a:pt x="74" y="119"/>
                  <a:pt x="74" y="119"/>
                  <a:pt x="74" y="119"/>
                </a:cubicBezTo>
                <a:cubicBezTo>
                  <a:pt x="76" y="121"/>
                  <a:pt x="78" y="122"/>
                  <a:pt x="80" y="122"/>
                </a:cubicBezTo>
                <a:cubicBezTo>
                  <a:pt x="83" y="122"/>
                  <a:pt x="85" y="121"/>
                  <a:pt x="87" y="119"/>
                </a:cubicBezTo>
                <a:lnTo>
                  <a:pt x="114" y="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6" name="Freeform 61"/>
          <p:cNvSpPr>
            <a:spLocks noEditPoints="1"/>
          </p:cNvSpPr>
          <p:nvPr userDrawn="1"/>
        </p:nvSpPr>
        <p:spPr bwMode="auto">
          <a:xfrm>
            <a:off x="491331" y="2976563"/>
            <a:ext cx="496888" cy="460375"/>
          </a:xfrm>
          <a:custGeom>
            <a:avLst/>
            <a:gdLst>
              <a:gd name="T0" fmla="*/ 363608 w 160"/>
              <a:gd name="T1" fmla="*/ 297606 h 147"/>
              <a:gd name="T2" fmla="*/ 394686 w 160"/>
              <a:gd name="T3" fmla="*/ 213023 h 147"/>
              <a:gd name="T4" fmla="*/ 407117 w 160"/>
              <a:gd name="T5" fmla="*/ 128440 h 147"/>
              <a:gd name="T6" fmla="*/ 307668 w 160"/>
              <a:gd name="T7" fmla="*/ 0 h 147"/>
              <a:gd name="T8" fmla="*/ 158496 w 160"/>
              <a:gd name="T9" fmla="*/ 59521 h 147"/>
              <a:gd name="T10" fmla="*/ 59047 w 160"/>
              <a:gd name="T11" fmla="*/ 191094 h 147"/>
              <a:gd name="T12" fmla="*/ 99448 w 160"/>
              <a:gd name="T13" fmla="*/ 294473 h 147"/>
              <a:gd name="T14" fmla="*/ 34185 w 160"/>
              <a:gd name="T15" fmla="*/ 369658 h 147"/>
              <a:gd name="T16" fmla="*/ 114987 w 160"/>
              <a:gd name="T17" fmla="*/ 460506 h 147"/>
              <a:gd name="T18" fmla="*/ 497242 w 160"/>
              <a:gd name="T19" fmla="*/ 426046 h 147"/>
              <a:gd name="T20" fmla="*/ 114987 w 160"/>
              <a:gd name="T21" fmla="*/ 441710 h 147"/>
              <a:gd name="T22" fmla="*/ 43509 w 160"/>
              <a:gd name="T23" fmla="*/ 385321 h 147"/>
              <a:gd name="T24" fmla="*/ 114987 w 160"/>
              <a:gd name="T25" fmla="*/ 288208 h 147"/>
              <a:gd name="T26" fmla="*/ 83910 w 160"/>
              <a:gd name="T27" fmla="*/ 231819 h 147"/>
              <a:gd name="T28" fmla="*/ 74586 w 160"/>
              <a:gd name="T29" fmla="*/ 191094 h 147"/>
              <a:gd name="T30" fmla="*/ 83910 w 160"/>
              <a:gd name="T31" fmla="*/ 134706 h 147"/>
              <a:gd name="T32" fmla="*/ 208220 w 160"/>
              <a:gd name="T33" fmla="*/ 128440 h 147"/>
              <a:gd name="T34" fmla="*/ 198897 w 160"/>
              <a:gd name="T35" fmla="*/ 191094 h 147"/>
              <a:gd name="T36" fmla="*/ 202005 w 160"/>
              <a:gd name="T37" fmla="*/ 197360 h 147"/>
              <a:gd name="T38" fmla="*/ 214436 w 160"/>
              <a:gd name="T39" fmla="*/ 216156 h 147"/>
              <a:gd name="T40" fmla="*/ 214436 w 160"/>
              <a:gd name="T41" fmla="*/ 222421 h 147"/>
              <a:gd name="T42" fmla="*/ 220651 w 160"/>
              <a:gd name="T43" fmla="*/ 234952 h 147"/>
              <a:gd name="T44" fmla="*/ 220651 w 160"/>
              <a:gd name="T45" fmla="*/ 238085 h 147"/>
              <a:gd name="T46" fmla="*/ 226867 w 160"/>
              <a:gd name="T47" fmla="*/ 247483 h 147"/>
              <a:gd name="T48" fmla="*/ 233082 w 160"/>
              <a:gd name="T49" fmla="*/ 260014 h 147"/>
              <a:gd name="T50" fmla="*/ 239298 w 160"/>
              <a:gd name="T51" fmla="*/ 269412 h 147"/>
              <a:gd name="T52" fmla="*/ 229974 w 160"/>
              <a:gd name="T53" fmla="*/ 316402 h 147"/>
              <a:gd name="T54" fmla="*/ 202005 w 160"/>
              <a:gd name="T55" fmla="*/ 332066 h 147"/>
              <a:gd name="T56" fmla="*/ 481703 w 160"/>
              <a:gd name="T57" fmla="*/ 441710 h 147"/>
              <a:gd name="T58" fmla="*/ 161604 w 160"/>
              <a:gd name="T59" fmla="*/ 372791 h 147"/>
              <a:gd name="T60" fmla="*/ 257944 w 160"/>
              <a:gd name="T61" fmla="*/ 263146 h 147"/>
              <a:gd name="T62" fmla="*/ 254837 w 160"/>
              <a:gd name="T63" fmla="*/ 263146 h 147"/>
              <a:gd name="T64" fmla="*/ 251729 w 160"/>
              <a:gd name="T65" fmla="*/ 256881 h 147"/>
              <a:gd name="T66" fmla="*/ 248621 w 160"/>
              <a:gd name="T67" fmla="*/ 250616 h 147"/>
              <a:gd name="T68" fmla="*/ 239298 w 160"/>
              <a:gd name="T69" fmla="*/ 234952 h 147"/>
              <a:gd name="T70" fmla="*/ 236190 w 160"/>
              <a:gd name="T71" fmla="*/ 228687 h 147"/>
              <a:gd name="T72" fmla="*/ 233082 w 160"/>
              <a:gd name="T73" fmla="*/ 225554 h 147"/>
              <a:gd name="T74" fmla="*/ 229974 w 160"/>
              <a:gd name="T75" fmla="*/ 213023 h 147"/>
              <a:gd name="T76" fmla="*/ 226867 w 160"/>
              <a:gd name="T77" fmla="*/ 203625 h 147"/>
              <a:gd name="T78" fmla="*/ 214436 w 160"/>
              <a:gd name="T79" fmla="*/ 184829 h 147"/>
              <a:gd name="T80" fmla="*/ 223759 w 160"/>
              <a:gd name="T81" fmla="*/ 134706 h 147"/>
              <a:gd name="T82" fmla="*/ 223759 w 160"/>
              <a:gd name="T83" fmla="*/ 81450 h 147"/>
              <a:gd name="T84" fmla="*/ 376039 w 160"/>
              <a:gd name="T85" fmla="*/ 40725 h 147"/>
              <a:gd name="T86" fmla="*/ 391578 w 160"/>
              <a:gd name="T87" fmla="*/ 137839 h 147"/>
              <a:gd name="T88" fmla="*/ 385363 w 160"/>
              <a:gd name="T89" fmla="*/ 200492 h 147"/>
              <a:gd name="T90" fmla="*/ 357393 w 160"/>
              <a:gd name="T91" fmla="*/ 253748 h 147"/>
              <a:gd name="T92" fmla="*/ 348069 w 160"/>
              <a:gd name="T93" fmla="*/ 297606 h 147"/>
              <a:gd name="T94" fmla="*/ 481703 w 160"/>
              <a:gd name="T95" fmla="*/ 426046 h 14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160" h="147">
                <a:moveTo>
                  <a:pt x="147" y="114"/>
                </a:moveTo>
                <a:cubicBezTo>
                  <a:pt x="121" y="102"/>
                  <a:pt x="121" y="102"/>
                  <a:pt x="121" y="102"/>
                </a:cubicBezTo>
                <a:cubicBezTo>
                  <a:pt x="119" y="100"/>
                  <a:pt x="117" y="98"/>
                  <a:pt x="117" y="95"/>
                </a:cubicBezTo>
                <a:cubicBezTo>
                  <a:pt x="117" y="86"/>
                  <a:pt x="117" y="86"/>
                  <a:pt x="117" y="86"/>
                </a:cubicBezTo>
                <a:cubicBezTo>
                  <a:pt x="118" y="86"/>
                  <a:pt x="119" y="85"/>
                  <a:pt x="119" y="84"/>
                </a:cubicBezTo>
                <a:cubicBezTo>
                  <a:pt x="123" y="79"/>
                  <a:pt x="125" y="74"/>
                  <a:pt x="127" y="68"/>
                </a:cubicBezTo>
                <a:cubicBezTo>
                  <a:pt x="131" y="67"/>
                  <a:pt x="133" y="63"/>
                  <a:pt x="133" y="59"/>
                </a:cubicBezTo>
                <a:cubicBezTo>
                  <a:pt x="133" y="48"/>
                  <a:pt x="133" y="48"/>
                  <a:pt x="133" y="48"/>
                </a:cubicBezTo>
                <a:cubicBezTo>
                  <a:pt x="133" y="45"/>
                  <a:pt x="132" y="43"/>
                  <a:pt x="131" y="41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1" y="25"/>
                  <a:pt x="131" y="17"/>
                  <a:pt x="125" y="9"/>
                </a:cubicBezTo>
                <a:cubicBezTo>
                  <a:pt x="120" y="3"/>
                  <a:pt x="111" y="0"/>
                  <a:pt x="99" y="0"/>
                </a:cubicBezTo>
                <a:cubicBezTo>
                  <a:pt x="87" y="0"/>
                  <a:pt x="78" y="3"/>
                  <a:pt x="72" y="9"/>
                </a:cubicBezTo>
                <a:cubicBezTo>
                  <a:pt x="68" y="14"/>
                  <a:pt x="67" y="19"/>
                  <a:pt x="67" y="22"/>
                </a:cubicBezTo>
                <a:cubicBezTo>
                  <a:pt x="62" y="20"/>
                  <a:pt x="57" y="19"/>
                  <a:pt x="51" y="19"/>
                </a:cubicBezTo>
                <a:cubicBezTo>
                  <a:pt x="23" y="19"/>
                  <a:pt x="21" y="42"/>
                  <a:pt x="21" y="43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7"/>
                  <a:pt x="19" y="59"/>
                  <a:pt x="19" y="61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3"/>
                  <a:pt x="20" y="76"/>
                  <a:pt x="22" y="78"/>
                </a:cubicBezTo>
                <a:cubicBezTo>
                  <a:pt x="24" y="86"/>
                  <a:pt x="30" y="92"/>
                  <a:pt x="32" y="94"/>
                </a:cubicBezTo>
                <a:cubicBezTo>
                  <a:pt x="32" y="102"/>
                  <a:pt x="32" y="102"/>
                  <a:pt x="32" y="102"/>
                </a:cubicBezTo>
                <a:cubicBezTo>
                  <a:pt x="32" y="104"/>
                  <a:pt x="31" y="106"/>
                  <a:pt x="29" y="107"/>
                </a:cubicBezTo>
                <a:cubicBezTo>
                  <a:pt x="11" y="118"/>
                  <a:pt x="11" y="118"/>
                  <a:pt x="11" y="118"/>
                </a:cubicBezTo>
                <a:cubicBezTo>
                  <a:pt x="4" y="122"/>
                  <a:pt x="0" y="129"/>
                  <a:pt x="0" y="137"/>
                </a:cubicBezTo>
                <a:cubicBezTo>
                  <a:pt x="0" y="147"/>
                  <a:pt x="0" y="147"/>
                  <a:pt x="0" y="147"/>
                </a:cubicBezTo>
                <a:cubicBezTo>
                  <a:pt x="37" y="147"/>
                  <a:pt x="37" y="147"/>
                  <a:pt x="37" y="147"/>
                </a:cubicBezTo>
                <a:cubicBezTo>
                  <a:pt x="43" y="147"/>
                  <a:pt x="43" y="147"/>
                  <a:pt x="43" y="147"/>
                </a:cubicBezTo>
                <a:cubicBezTo>
                  <a:pt x="160" y="147"/>
                  <a:pt x="160" y="147"/>
                  <a:pt x="160" y="147"/>
                </a:cubicBezTo>
                <a:cubicBezTo>
                  <a:pt x="160" y="136"/>
                  <a:pt x="160" y="136"/>
                  <a:pt x="160" y="136"/>
                </a:cubicBezTo>
                <a:cubicBezTo>
                  <a:pt x="160" y="127"/>
                  <a:pt x="155" y="118"/>
                  <a:pt x="147" y="114"/>
                </a:cubicBezTo>
                <a:close/>
                <a:moveTo>
                  <a:pt x="37" y="135"/>
                </a:moveTo>
                <a:cubicBezTo>
                  <a:pt x="37" y="141"/>
                  <a:pt x="37" y="141"/>
                  <a:pt x="37" y="141"/>
                </a:cubicBezTo>
                <a:cubicBezTo>
                  <a:pt x="5" y="141"/>
                  <a:pt x="5" y="141"/>
                  <a:pt x="5" y="141"/>
                </a:cubicBezTo>
                <a:cubicBezTo>
                  <a:pt x="5" y="137"/>
                  <a:pt x="5" y="137"/>
                  <a:pt x="5" y="137"/>
                </a:cubicBezTo>
                <a:cubicBezTo>
                  <a:pt x="5" y="131"/>
                  <a:pt x="8" y="125"/>
                  <a:pt x="14" y="123"/>
                </a:cubicBezTo>
                <a:cubicBezTo>
                  <a:pt x="31" y="111"/>
                  <a:pt x="31" y="111"/>
                  <a:pt x="31" y="111"/>
                </a:cubicBezTo>
                <a:cubicBezTo>
                  <a:pt x="35" y="110"/>
                  <a:pt x="37" y="106"/>
                  <a:pt x="37" y="102"/>
                </a:cubicBezTo>
                <a:cubicBezTo>
                  <a:pt x="37" y="92"/>
                  <a:pt x="37" y="92"/>
                  <a:pt x="37" y="92"/>
                </a:cubicBezTo>
                <a:cubicBezTo>
                  <a:pt x="36" y="91"/>
                  <a:pt x="36" y="91"/>
                  <a:pt x="36" y="91"/>
                </a:cubicBezTo>
                <a:cubicBezTo>
                  <a:pt x="36" y="91"/>
                  <a:pt x="29" y="85"/>
                  <a:pt x="27" y="76"/>
                </a:cubicBezTo>
                <a:cubicBezTo>
                  <a:pt x="27" y="74"/>
                  <a:pt x="27" y="74"/>
                  <a:pt x="27" y="74"/>
                </a:cubicBezTo>
                <a:cubicBezTo>
                  <a:pt x="26" y="74"/>
                  <a:pt x="26" y="74"/>
                  <a:pt x="26" y="74"/>
                </a:cubicBezTo>
                <a:cubicBezTo>
                  <a:pt x="25" y="73"/>
                  <a:pt x="24" y="72"/>
                  <a:pt x="24" y="70"/>
                </a:cubicBezTo>
                <a:cubicBezTo>
                  <a:pt x="24" y="61"/>
                  <a:pt x="24" y="61"/>
                  <a:pt x="24" y="61"/>
                </a:cubicBezTo>
                <a:cubicBezTo>
                  <a:pt x="24" y="60"/>
                  <a:pt x="25" y="59"/>
                  <a:pt x="26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43"/>
                  <a:pt x="27" y="43"/>
                  <a:pt x="27" y="43"/>
                </a:cubicBezTo>
                <a:cubicBezTo>
                  <a:pt x="27" y="42"/>
                  <a:pt x="28" y="24"/>
                  <a:pt x="51" y="24"/>
                </a:cubicBezTo>
                <a:cubicBezTo>
                  <a:pt x="57" y="24"/>
                  <a:pt x="62" y="25"/>
                  <a:pt x="67" y="28"/>
                </a:cubicBezTo>
                <a:cubicBezTo>
                  <a:pt x="67" y="41"/>
                  <a:pt x="67" y="41"/>
                  <a:pt x="67" y="41"/>
                </a:cubicBezTo>
                <a:cubicBezTo>
                  <a:pt x="65" y="43"/>
                  <a:pt x="64" y="45"/>
                  <a:pt x="64" y="48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60"/>
                  <a:pt x="64" y="61"/>
                </a:cubicBezTo>
                <a:cubicBezTo>
                  <a:pt x="64" y="61"/>
                  <a:pt x="64" y="62"/>
                  <a:pt x="65" y="62"/>
                </a:cubicBezTo>
                <a:cubicBezTo>
                  <a:pt x="65" y="62"/>
                  <a:pt x="65" y="63"/>
                  <a:pt x="65" y="63"/>
                </a:cubicBezTo>
                <a:cubicBezTo>
                  <a:pt x="65" y="63"/>
                  <a:pt x="65" y="63"/>
                  <a:pt x="65" y="63"/>
                </a:cubicBezTo>
                <a:cubicBezTo>
                  <a:pt x="66" y="65"/>
                  <a:pt x="67" y="66"/>
                  <a:pt x="68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68" y="68"/>
                  <a:pt x="68" y="68"/>
                  <a:pt x="69" y="69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0"/>
                  <a:pt x="69" y="70"/>
                </a:cubicBezTo>
                <a:cubicBezTo>
                  <a:pt x="69" y="70"/>
                  <a:pt x="69" y="71"/>
                  <a:pt x="69" y="71"/>
                </a:cubicBezTo>
                <a:cubicBezTo>
                  <a:pt x="69" y="71"/>
                  <a:pt x="69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6"/>
                  <a:pt x="71" y="76"/>
                </a:cubicBezTo>
                <a:cubicBezTo>
                  <a:pt x="71" y="76"/>
                  <a:pt x="72" y="77"/>
                  <a:pt x="72" y="77"/>
                </a:cubicBezTo>
                <a:cubicBezTo>
                  <a:pt x="72" y="77"/>
                  <a:pt x="72" y="78"/>
                  <a:pt x="72" y="78"/>
                </a:cubicBezTo>
                <a:cubicBezTo>
                  <a:pt x="72" y="78"/>
                  <a:pt x="72" y="78"/>
                  <a:pt x="73" y="79"/>
                </a:cubicBezTo>
                <a:cubicBezTo>
                  <a:pt x="73" y="79"/>
                  <a:pt x="73" y="80"/>
                  <a:pt x="73" y="80"/>
                </a:cubicBezTo>
                <a:cubicBezTo>
                  <a:pt x="74" y="80"/>
                  <a:pt x="74" y="81"/>
                  <a:pt x="74" y="81"/>
                </a:cubicBezTo>
                <a:cubicBezTo>
                  <a:pt x="74" y="82"/>
                  <a:pt x="75" y="82"/>
                  <a:pt x="75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6" y="84"/>
                  <a:pt x="76" y="85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86"/>
                  <a:pt x="77" y="86"/>
                  <a:pt x="77" y="86"/>
                </a:cubicBezTo>
                <a:cubicBezTo>
                  <a:pt x="77" y="95"/>
                  <a:pt x="77" y="95"/>
                  <a:pt x="77" y="95"/>
                </a:cubicBezTo>
                <a:cubicBezTo>
                  <a:pt x="77" y="98"/>
                  <a:pt x="76" y="100"/>
                  <a:pt x="74" y="101"/>
                </a:cubicBezTo>
                <a:cubicBezTo>
                  <a:pt x="67" y="105"/>
                  <a:pt x="67" y="105"/>
                  <a:pt x="67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6"/>
                  <a:pt x="65" y="106"/>
                  <a:pt x="65" y="106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2" y="118"/>
                  <a:pt x="37" y="127"/>
                  <a:pt x="37" y="135"/>
                </a:cubicBezTo>
                <a:close/>
                <a:moveTo>
                  <a:pt x="155" y="141"/>
                </a:moveTo>
                <a:cubicBezTo>
                  <a:pt x="43" y="141"/>
                  <a:pt x="43" y="141"/>
                  <a:pt x="43" y="141"/>
                </a:cubicBezTo>
                <a:cubicBezTo>
                  <a:pt x="43" y="135"/>
                  <a:pt x="43" y="135"/>
                  <a:pt x="43" y="135"/>
                </a:cubicBezTo>
                <a:cubicBezTo>
                  <a:pt x="43" y="129"/>
                  <a:pt x="46" y="122"/>
                  <a:pt x="52" y="119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80" y="104"/>
                  <a:pt x="83" y="100"/>
                  <a:pt x="83" y="95"/>
                </a:cubicBezTo>
                <a:cubicBezTo>
                  <a:pt x="83" y="84"/>
                  <a:pt x="83" y="84"/>
                  <a:pt x="83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2" y="84"/>
                  <a:pt x="82" y="83"/>
                  <a:pt x="82" y="83"/>
                </a:cubicBezTo>
                <a:cubicBezTo>
                  <a:pt x="82" y="83"/>
                  <a:pt x="82" y="83"/>
                  <a:pt x="82" y="83"/>
                </a:cubicBezTo>
                <a:cubicBezTo>
                  <a:pt x="81" y="83"/>
                  <a:pt x="81" y="83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82"/>
                  <a:pt x="80" y="81"/>
                  <a:pt x="80" y="80"/>
                </a:cubicBezTo>
                <a:cubicBezTo>
                  <a:pt x="80" y="80"/>
                  <a:pt x="80" y="80"/>
                  <a:pt x="80" y="80"/>
                </a:cubicBezTo>
                <a:cubicBezTo>
                  <a:pt x="79" y="80"/>
                  <a:pt x="79" y="79"/>
                  <a:pt x="79" y="79"/>
                </a:cubicBezTo>
                <a:cubicBezTo>
                  <a:pt x="79" y="79"/>
                  <a:pt x="79" y="79"/>
                  <a:pt x="79" y="79"/>
                </a:cubicBezTo>
                <a:cubicBezTo>
                  <a:pt x="78" y="78"/>
                  <a:pt x="77" y="77"/>
                  <a:pt x="77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6" y="75"/>
                  <a:pt x="76" y="74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3"/>
                  <a:pt x="76" y="73"/>
                  <a:pt x="76" y="73"/>
                </a:cubicBezTo>
                <a:cubicBezTo>
                  <a:pt x="76" y="72"/>
                  <a:pt x="75" y="72"/>
                  <a:pt x="75" y="72"/>
                </a:cubicBezTo>
                <a:cubicBezTo>
                  <a:pt x="75" y="72"/>
                  <a:pt x="75" y="72"/>
                  <a:pt x="75" y="71"/>
                </a:cubicBezTo>
                <a:cubicBezTo>
                  <a:pt x="75" y="71"/>
                  <a:pt x="75" y="71"/>
                  <a:pt x="75" y="70"/>
                </a:cubicBezTo>
                <a:cubicBezTo>
                  <a:pt x="74" y="70"/>
                  <a:pt x="74" y="69"/>
                  <a:pt x="74" y="68"/>
                </a:cubicBezTo>
                <a:cubicBezTo>
                  <a:pt x="74" y="68"/>
                  <a:pt x="74" y="68"/>
                  <a:pt x="74" y="68"/>
                </a:cubicBezTo>
                <a:cubicBezTo>
                  <a:pt x="74" y="67"/>
                  <a:pt x="74" y="67"/>
                  <a:pt x="74" y="67"/>
                </a:cubicBezTo>
                <a:cubicBezTo>
                  <a:pt x="73" y="67"/>
                  <a:pt x="73" y="66"/>
                  <a:pt x="73" y="65"/>
                </a:cubicBezTo>
                <a:cubicBezTo>
                  <a:pt x="73" y="64"/>
                  <a:pt x="73" y="64"/>
                  <a:pt x="73" y="64"/>
                </a:cubicBezTo>
                <a:cubicBezTo>
                  <a:pt x="72" y="63"/>
                  <a:pt x="72" y="63"/>
                  <a:pt x="72" y="63"/>
                </a:cubicBezTo>
                <a:cubicBezTo>
                  <a:pt x="70" y="62"/>
                  <a:pt x="69" y="60"/>
                  <a:pt x="69" y="59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7"/>
                  <a:pt x="70" y="45"/>
                  <a:pt x="71" y="44"/>
                </a:cubicBezTo>
                <a:cubicBezTo>
                  <a:pt x="72" y="43"/>
                  <a:pt x="72" y="43"/>
                  <a:pt x="72" y="43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4"/>
                  <a:pt x="72" y="18"/>
                  <a:pt x="76" y="13"/>
                </a:cubicBezTo>
                <a:cubicBezTo>
                  <a:pt x="81" y="8"/>
                  <a:pt x="88" y="5"/>
                  <a:pt x="99" y="5"/>
                </a:cubicBezTo>
                <a:cubicBezTo>
                  <a:pt x="109" y="5"/>
                  <a:pt x="117" y="8"/>
                  <a:pt x="121" y="13"/>
                </a:cubicBezTo>
                <a:cubicBezTo>
                  <a:pt x="126" y="19"/>
                  <a:pt x="125" y="26"/>
                  <a:pt x="125" y="26"/>
                </a:cubicBezTo>
                <a:cubicBezTo>
                  <a:pt x="125" y="43"/>
                  <a:pt x="125" y="43"/>
                  <a:pt x="125" y="43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5"/>
                  <a:pt x="128" y="47"/>
                  <a:pt x="128" y="4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61"/>
                  <a:pt x="126" y="63"/>
                  <a:pt x="124" y="64"/>
                </a:cubicBezTo>
                <a:cubicBezTo>
                  <a:pt x="123" y="64"/>
                  <a:pt x="123" y="64"/>
                  <a:pt x="123" y="64"/>
                </a:cubicBezTo>
                <a:cubicBezTo>
                  <a:pt x="122" y="65"/>
                  <a:pt x="122" y="65"/>
                  <a:pt x="122" y="65"/>
                </a:cubicBezTo>
                <a:cubicBezTo>
                  <a:pt x="121" y="71"/>
                  <a:pt x="118" y="76"/>
                  <a:pt x="115" y="81"/>
                </a:cubicBezTo>
                <a:cubicBezTo>
                  <a:pt x="114" y="82"/>
                  <a:pt x="113" y="83"/>
                  <a:pt x="113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12" y="95"/>
                  <a:pt x="112" y="95"/>
                  <a:pt x="112" y="95"/>
                </a:cubicBezTo>
                <a:cubicBezTo>
                  <a:pt x="112" y="100"/>
                  <a:pt x="115" y="104"/>
                  <a:pt x="119" y="106"/>
                </a:cubicBezTo>
                <a:cubicBezTo>
                  <a:pt x="144" y="119"/>
                  <a:pt x="144" y="119"/>
                  <a:pt x="144" y="119"/>
                </a:cubicBezTo>
                <a:cubicBezTo>
                  <a:pt x="151" y="122"/>
                  <a:pt x="155" y="129"/>
                  <a:pt x="155" y="136"/>
                </a:cubicBezTo>
                <a:lnTo>
                  <a:pt x="155" y="1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7" name="Freeform 2156"/>
          <p:cNvSpPr>
            <a:spLocks noEditPoints="1"/>
          </p:cNvSpPr>
          <p:nvPr userDrawn="1"/>
        </p:nvSpPr>
        <p:spPr bwMode="auto">
          <a:xfrm>
            <a:off x="3927689" y="4000500"/>
            <a:ext cx="546100" cy="368300"/>
          </a:xfrm>
          <a:custGeom>
            <a:avLst/>
            <a:gdLst>
              <a:gd name="T0" fmla="*/ 344726 w 160"/>
              <a:gd name="T1" fmla="*/ 48189 h 107"/>
              <a:gd name="T2" fmla="*/ 0 w 160"/>
              <a:gd name="T3" fmla="*/ 141124 h 107"/>
              <a:gd name="T4" fmla="*/ 64849 w 160"/>
              <a:gd name="T5" fmla="*/ 230618 h 107"/>
              <a:gd name="T6" fmla="*/ 95568 w 160"/>
              <a:gd name="T7" fmla="*/ 285691 h 107"/>
              <a:gd name="T8" fmla="*/ 208201 w 160"/>
              <a:gd name="T9" fmla="*/ 320111 h 107"/>
              <a:gd name="T10" fmla="*/ 344726 w 160"/>
              <a:gd name="T11" fmla="*/ 320111 h 107"/>
              <a:gd name="T12" fmla="*/ 419814 w 160"/>
              <a:gd name="T13" fmla="*/ 330437 h 107"/>
              <a:gd name="T14" fmla="*/ 221853 w 160"/>
              <a:gd name="T15" fmla="*/ 292575 h 107"/>
              <a:gd name="T16" fmla="*/ 92154 w 160"/>
              <a:gd name="T17" fmla="*/ 251270 h 107"/>
              <a:gd name="T18" fmla="*/ 221853 w 160"/>
              <a:gd name="T19" fmla="*/ 292575 h 107"/>
              <a:gd name="T20" fmla="*/ 17066 w 160"/>
              <a:gd name="T21" fmla="*/ 223734 h 107"/>
              <a:gd name="T22" fmla="*/ 44371 w 160"/>
              <a:gd name="T23" fmla="*/ 141124 h 107"/>
              <a:gd name="T24" fmla="*/ 64849 w 160"/>
              <a:gd name="T25" fmla="*/ 209965 h 107"/>
              <a:gd name="T26" fmla="*/ 344726 w 160"/>
              <a:gd name="T27" fmla="*/ 299459 h 107"/>
              <a:gd name="T28" fmla="*/ 382270 w 160"/>
              <a:gd name="T29" fmla="*/ 347648 h 107"/>
              <a:gd name="T30" fmla="*/ 365204 w 160"/>
              <a:gd name="T31" fmla="*/ 41305 h 107"/>
              <a:gd name="T32" fmla="*/ 399336 w 160"/>
              <a:gd name="T33" fmla="*/ 37863 h 107"/>
              <a:gd name="T34" fmla="*/ 501729 w 160"/>
              <a:gd name="T35" fmla="*/ 192755 h 107"/>
              <a:gd name="T36" fmla="*/ 491490 w 160"/>
              <a:gd name="T37" fmla="*/ 175545 h 107"/>
              <a:gd name="T38" fmla="*/ 447119 w 160"/>
              <a:gd name="T39" fmla="*/ 182429 h 107"/>
              <a:gd name="T40" fmla="*/ 474424 w 160"/>
              <a:gd name="T41" fmla="*/ 182429 h 107"/>
              <a:gd name="T42" fmla="*/ 447119 w 160"/>
              <a:gd name="T43" fmla="*/ 182429 h 107"/>
              <a:gd name="T44" fmla="*/ 529034 w 160"/>
              <a:gd name="T45" fmla="*/ 192755 h 107"/>
              <a:gd name="T46" fmla="*/ 535861 w 160"/>
              <a:gd name="T47" fmla="*/ 175545 h 107"/>
              <a:gd name="T48" fmla="*/ 474424 w 160"/>
              <a:gd name="T49" fmla="*/ 44747 h 107"/>
              <a:gd name="T50" fmla="*/ 494903 w 160"/>
              <a:gd name="T51" fmla="*/ 51631 h 107"/>
              <a:gd name="T52" fmla="*/ 474424 w 160"/>
              <a:gd name="T53" fmla="*/ 58515 h 107"/>
              <a:gd name="T54" fmla="*/ 505143 w 160"/>
              <a:gd name="T55" fmla="*/ 10326 h 107"/>
              <a:gd name="T56" fmla="*/ 511969 w 160"/>
              <a:gd name="T57" fmla="*/ 30979 h 107"/>
              <a:gd name="T58" fmla="*/ 447119 w 160"/>
              <a:gd name="T59" fmla="*/ 82609 h 107"/>
              <a:gd name="T60" fmla="*/ 467598 w 160"/>
              <a:gd name="T61" fmla="*/ 65399 h 107"/>
              <a:gd name="T62" fmla="*/ 453946 w 160"/>
              <a:gd name="T63" fmla="*/ 86051 h 107"/>
              <a:gd name="T64" fmla="*/ 467598 w 160"/>
              <a:gd name="T65" fmla="*/ 137682 h 107"/>
              <a:gd name="T66" fmla="*/ 447119 w 160"/>
              <a:gd name="T67" fmla="*/ 134240 h 107"/>
              <a:gd name="T68" fmla="*/ 471011 w 160"/>
              <a:gd name="T69" fmla="*/ 127356 h 107"/>
              <a:gd name="T70" fmla="*/ 494903 w 160"/>
              <a:gd name="T71" fmla="*/ 110146 h 107"/>
              <a:gd name="T72" fmla="*/ 491490 w 160"/>
              <a:gd name="T73" fmla="*/ 127356 h 107"/>
              <a:gd name="T74" fmla="*/ 522208 w 160"/>
              <a:gd name="T75" fmla="*/ 99820 h 107"/>
              <a:gd name="T76" fmla="*/ 535861 w 160"/>
              <a:gd name="T77" fmla="*/ 113588 h 107"/>
              <a:gd name="T78" fmla="*/ 515382 w 160"/>
              <a:gd name="T79" fmla="*/ 110146 h 107"/>
              <a:gd name="T80" fmla="*/ 518795 w 160"/>
              <a:gd name="T81" fmla="*/ 354532 h 107"/>
              <a:gd name="T82" fmla="*/ 501729 w 160"/>
              <a:gd name="T83" fmla="*/ 347648 h 107"/>
              <a:gd name="T84" fmla="*/ 518795 w 160"/>
              <a:gd name="T85" fmla="*/ 340764 h 107"/>
              <a:gd name="T86" fmla="*/ 488077 w 160"/>
              <a:gd name="T87" fmla="*/ 330437 h 107"/>
              <a:gd name="T88" fmla="*/ 474424 w 160"/>
              <a:gd name="T89" fmla="*/ 309785 h 107"/>
              <a:gd name="T90" fmla="*/ 467598 w 160"/>
              <a:gd name="T91" fmla="*/ 289133 h 107"/>
              <a:gd name="T92" fmla="*/ 453946 w 160"/>
              <a:gd name="T93" fmla="*/ 302901 h 107"/>
              <a:gd name="T94" fmla="*/ 460772 w 160"/>
              <a:gd name="T95" fmla="*/ 282249 h 107"/>
              <a:gd name="T96" fmla="*/ 491490 w 160"/>
              <a:gd name="T97" fmla="*/ 237502 h 107"/>
              <a:gd name="T98" fmla="*/ 498316 w 160"/>
              <a:gd name="T99" fmla="*/ 258154 h 107"/>
              <a:gd name="T100" fmla="*/ 481251 w 160"/>
              <a:gd name="T101" fmla="*/ 244386 h 107"/>
              <a:gd name="T102" fmla="*/ 460772 w 160"/>
              <a:gd name="T103" fmla="*/ 247828 h 107"/>
              <a:gd name="T104" fmla="*/ 457359 w 160"/>
              <a:gd name="T105" fmla="*/ 227176 h 107"/>
              <a:gd name="T106" fmla="*/ 542687 w 160"/>
              <a:gd name="T107" fmla="*/ 265038 h 107"/>
              <a:gd name="T108" fmla="*/ 522208 w 160"/>
              <a:gd name="T109" fmla="*/ 268480 h 107"/>
              <a:gd name="T110" fmla="*/ 535861 w 160"/>
              <a:gd name="T111" fmla="*/ 251270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60" h="107">
                <a:moveTo>
                  <a:pt x="112" y="0"/>
                </a:moveTo>
                <a:cubicBezTo>
                  <a:pt x="106" y="0"/>
                  <a:pt x="101" y="5"/>
                  <a:pt x="101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9" y="40"/>
                  <a:pt x="19" y="40"/>
                  <a:pt x="19" y="40"/>
                </a:cubicBezTo>
                <a:cubicBezTo>
                  <a:pt x="18" y="36"/>
                  <a:pt x="14" y="32"/>
                  <a:pt x="9" y="32"/>
                </a:cubicBezTo>
                <a:cubicBezTo>
                  <a:pt x="4" y="32"/>
                  <a:pt x="0" y="36"/>
                  <a:pt x="0" y="41"/>
                </a:cubicBezTo>
                <a:cubicBezTo>
                  <a:pt x="0" y="65"/>
                  <a:pt x="0" y="65"/>
                  <a:pt x="0" y="65"/>
                </a:cubicBezTo>
                <a:cubicBezTo>
                  <a:pt x="0" y="70"/>
                  <a:pt x="4" y="75"/>
                  <a:pt x="9" y="75"/>
                </a:cubicBezTo>
                <a:cubicBezTo>
                  <a:pt x="14" y="75"/>
                  <a:pt x="18" y="71"/>
                  <a:pt x="19" y="67"/>
                </a:cubicBezTo>
                <a:cubicBezTo>
                  <a:pt x="24" y="68"/>
                  <a:pt x="24" y="68"/>
                  <a:pt x="24" y="68"/>
                </a:cubicBezTo>
                <a:cubicBezTo>
                  <a:pt x="23" y="69"/>
                  <a:pt x="23" y="70"/>
                  <a:pt x="22" y="72"/>
                </a:cubicBezTo>
                <a:cubicBezTo>
                  <a:pt x="21" y="76"/>
                  <a:pt x="23" y="81"/>
                  <a:pt x="28" y="83"/>
                </a:cubicBezTo>
                <a:cubicBezTo>
                  <a:pt x="59" y="93"/>
                  <a:pt x="59" y="93"/>
                  <a:pt x="59" y="93"/>
                </a:cubicBezTo>
                <a:cubicBezTo>
                  <a:pt x="59" y="93"/>
                  <a:pt x="59" y="93"/>
                  <a:pt x="59" y="93"/>
                </a:cubicBezTo>
                <a:cubicBezTo>
                  <a:pt x="60" y="93"/>
                  <a:pt x="60" y="93"/>
                  <a:pt x="61" y="93"/>
                </a:cubicBezTo>
                <a:cubicBezTo>
                  <a:pt x="65" y="93"/>
                  <a:pt x="69" y="91"/>
                  <a:pt x="70" y="87"/>
                </a:cubicBezTo>
                <a:cubicBezTo>
                  <a:pt x="70" y="86"/>
                  <a:pt x="71" y="84"/>
                  <a:pt x="70" y="83"/>
                </a:cubicBezTo>
                <a:cubicBezTo>
                  <a:pt x="101" y="93"/>
                  <a:pt x="101" y="93"/>
                  <a:pt x="101" y="93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102"/>
                  <a:pt x="106" y="107"/>
                  <a:pt x="112" y="107"/>
                </a:cubicBezTo>
                <a:cubicBezTo>
                  <a:pt x="118" y="107"/>
                  <a:pt x="123" y="102"/>
                  <a:pt x="123" y="96"/>
                </a:cubicBezTo>
                <a:cubicBezTo>
                  <a:pt x="123" y="11"/>
                  <a:pt x="123" y="11"/>
                  <a:pt x="123" y="11"/>
                </a:cubicBezTo>
                <a:cubicBezTo>
                  <a:pt x="123" y="5"/>
                  <a:pt x="118" y="0"/>
                  <a:pt x="112" y="0"/>
                </a:cubicBezTo>
                <a:close/>
                <a:moveTo>
                  <a:pt x="65" y="85"/>
                </a:moveTo>
                <a:cubicBezTo>
                  <a:pt x="64" y="87"/>
                  <a:pt x="62" y="88"/>
                  <a:pt x="60" y="88"/>
                </a:cubicBezTo>
                <a:cubicBezTo>
                  <a:pt x="30" y="78"/>
                  <a:pt x="30" y="78"/>
                  <a:pt x="30" y="78"/>
                </a:cubicBezTo>
                <a:cubicBezTo>
                  <a:pt x="28" y="77"/>
                  <a:pt x="27" y="75"/>
                  <a:pt x="27" y="73"/>
                </a:cubicBezTo>
                <a:cubicBezTo>
                  <a:pt x="28" y="71"/>
                  <a:pt x="30" y="70"/>
                  <a:pt x="32" y="71"/>
                </a:cubicBezTo>
                <a:cubicBezTo>
                  <a:pt x="63" y="81"/>
                  <a:pt x="63" y="81"/>
                  <a:pt x="63" y="81"/>
                </a:cubicBezTo>
                <a:cubicBezTo>
                  <a:pt x="64" y="81"/>
                  <a:pt x="66" y="83"/>
                  <a:pt x="65" y="85"/>
                </a:cubicBezTo>
                <a:close/>
                <a:moveTo>
                  <a:pt x="13" y="65"/>
                </a:moveTo>
                <a:cubicBezTo>
                  <a:pt x="13" y="68"/>
                  <a:pt x="12" y="69"/>
                  <a:pt x="9" y="69"/>
                </a:cubicBezTo>
                <a:cubicBezTo>
                  <a:pt x="7" y="69"/>
                  <a:pt x="5" y="68"/>
                  <a:pt x="5" y="65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39"/>
                  <a:pt x="7" y="37"/>
                  <a:pt x="9" y="37"/>
                </a:cubicBezTo>
                <a:cubicBezTo>
                  <a:pt x="12" y="37"/>
                  <a:pt x="13" y="39"/>
                  <a:pt x="13" y="41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65"/>
                  <a:pt x="13" y="65"/>
                  <a:pt x="13" y="65"/>
                </a:cubicBezTo>
                <a:close/>
                <a:moveTo>
                  <a:pt x="19" y="61"/>
                </a:moveTo>
                <a:cubicBezTo>
                  <a:pt x="19" y="46"/>
                  <a:pt x="19" y="46"/>
                  <a:pt x="19" y="46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87"/>
                  <a:pt x="101" y="87"/>
                  <a:pt x="101" y="87"/>
                </a:cubicBezTo>
                <a:lnTo>
                  <a:pt x="19" y="61"/>
                </a:lnTo>
                <a:close/>
                <a:moveTo>
                  <a:pt x="117" y="96"/>
                </a:moveTo>
                <a:cubicBezTo>
                  <a:pt x="117" y="99"/>
                  <a:pt x="115" y="101"/>
                  <a:pt x="112" y="101"/>
                </a:cubicBezTo>
                <a:cubicBezTo>
                  <a:pt x="109" y="101"/>
                  <a:pt x="107" y="99"/>
                  <a:pt x="107" y="96"/>
                </a:cubicBezTo>
                <a:cubicBezTo>
                  <a:pt x="107" y="94"/>
                  <a:pt x="107" y="94"/>
                  <a:pt x="107" y="94"/>
                </a:cubicBezTo>
                <a:cubicBezTo>
                  <a:pt x="107" y="12"/>
                  <a:pt x="107" y="12"/>
                  <a:pt x="107" y="12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8"/>
                  <a:pt x="109" y="5"/>
                  <a:pt x="112" y="5"/>
                </a:cubicBezTo>
                <a:cubicBezTo>
                  <a:pt x="115" y="5"/>
                  <a:pt x="117" y="8"/>
                  <a:pt x="117" y="11"/>
                </a:cubicBezTo>
                <a:lnTo>
                  <a:pt x="117" y="96"/>
                </a:lnTo>
                <a:close/>
                <a:moveTo>
                  <a:pt x="149" y="53"/>
                </a:moveTo>
                <a:cubicBezTo>
                  <a:pt x="149" y="55"/>
                  <a:pt x="148" y="56"/>
                  <a:pt x="147" y="56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3" y="56"/>
                  <a:pt x="141" y="55"/>
                  <a:pt x="141" y="53"/>
                </a:cubicBezTo>
                <a:cubicBezTo>
                  <a:pt x="141" y="52"/>
                  <a:pt x="143" y="51"/>
                  <a:pt x="144" y="51"/>
                </a:cubicBezTo>
                <a:cubicBezTo>
                  <a:pt x="147" y="51"/>
                  <a:pt x="147" y="51"/>
                  <a:pt x="147" y="51"/>
                </a:cubicBezTo>
                <a:cubicBezTo>
                  <a:pt x="148" y="51"/>
                  <a:pt x="149" y="52"/>
                  <a:pt x="149" y="53"/>
                </a:cubicBezTo>
                <a:close/>
                <a:moveTo>
                  <a:pt x="131" y="53"/>
                </a:moveTo>
                <a:cubicBezTo>
                  <a:pt x="131" y="52"/>
                  <a:pt x="132" y="51"/>
                  <a:pt x="133" y="51"/>
                </a:cubicBezTo>
                <a:cubicBezTo>
                  <a:pt x="136" y="51"/>
                  <a:pt x="136" y="51"/>
                  <a:pt x="136" y="51"/>
                </a:cubicBezTo>
                <a:cubicBezTo>
                  <a:pt x="137" y="51"/>
                  <a:pt x="139" y="52"/>
                  <a:pt x="139" y="53"/>
                </a:cubicBezTo>
                <a:cubicBezTo>
                  <a:pt x="139" y="55"/>
                  <a:pt x="137" y="56"/>
                  <a:pt x="136" y="56"/>
                </a:cubicBezTo>
                <a:cubicBezTo>
                  <a:pt x="133" y="56"/>
                  <a:pt x="133" y="56"/>
                  <a:pt x="133" y="56"/>
                </a:cubicBezTo>
                <a:cubicBezTo>
                  <a:pt x="132" y="56"/>
                  <a:pt x="131" y="55"/>
                  <a:pt x="131" y="53"/>
                </a:cubicBezTo>
                <a:close/>
                <a:moveTo>
                  <a:pt x="160" y="53"/>
                </a:moveTo>
                <a:cubicBezTo>
                  <a:pt x="160" y="55"/>
                  <a:pt x="159" y="56"/>
                  <a:pt x="157" y="56"/>
                </a:cubicBezTo>
                <a:cubicBezTo>
                  <a:pt x="155" y="56"/>
                  <a:pt x="155" y="56"/>
                  <a:pt x="155" y="56"/>
                </a:cubicBezTo>
                <a:cubicBezTo>
                  <a:pt x="153" y="56"/>
                  <a:pt x="152" y="55"/>
                  <a:pt x="152" y="53"/>
                </a:cubicBezTo>
                <a:cubicBezTo>
                  <a:pt x="152" y="52"/>
                  <a:pt x="153" y="51"/>
                  <a:pt x="155" y="51"/>
                </a:cubicBezTo>
                <a:cubicBezTo>
                  <a:pt x="157" y="51"/>
                  <a:pt x="157" y="51"/>
                  <a:pt x="157" y="51"/>
                </a:cubicBezTo>
                <a:cubicBezTo>
                  <a:pt x="159" y="51"/>
                  <a:pt x="160" y="52"/>
                  <a:pt x="160" y="53"/>
                </a:cubicBezTo>
                <a:close/>
                <a:moveTo>
                  <a:pt x="139" y="17"/>
                </a:moveTo>
                <a:cubicBezTo>
                  <a:pt x="138" y="16"/>
                  <a:pt x="138" y="14"/>
                  <a:pt x="139" y="13"/>
                </a:cubicBezTo>
                <a:cubicBezTo>
                  <a:pt x="141" y="11"/>
                  <a:pt x="141" y="11"/>
                  <a:pt x="141" y="11"/>
                </a:cubicBezTo>
                <a:cubicBezTo>
                  <a:pt x="142" y="10"/>
                  <a:pt x="144" y="10"/>
                  <a:pt x="145" y="11"/>
                </a:cubicBezTo>
                <a:cubicBezTo>
                  <a:pt x="146" y="12"/>
                  <a:pt x="146" y="14"/>
                  <a:pt x="145" y="15"/>
                </a:cubicBezTo>
                <a:cubicBezTo>
                  <a:pt x="143" y="17"/>
                  <a:pt x="143" y="17"/>
                  <a:pt x="143" y="17"/>
                </a:cubicBezTo>
                <a:cubicBezTo>
                  <a:pt x="142" y="17"/>
                  <a:pt x="142" y="17"/>
                  <a:pt x="141" y="17"/>
                </a:cubicBezTo>
                <a:cubicBezTo>
                  <a:pt x="140" y="17"/>
                  <a:pt x="140" y="17"/>
                  <a:pt x="139" y="17"/>
                </a:cubicBezTo>
                <a:close/>
                <a:moveTo>
                  <a:pt x="147" y="9"/>
                </a:moveTo>
                <a:cubicBezTo>
                  <a:pt x="145" y="8"/>
                  <a:pt x="145" y="6"/>
                  <a:pt x="147" y="5"/>
                </a:cubicBezTo>
                <a:cubicBezTo>
                  <a:pt x="148" y="3"/>
                  <a:pt x="148" y="3"/>
                  <a:pt x="148" y="3"/>
                </a:cubicBezTo>
                <a:cubicBezTo>
                  <a:pt x="149" y="2"/>
                  <a:pt x="151" y="2"/>
                  <a:pt x="152" y="3"/>
                </a:cubicBezTo>
                <a:cubicBezTo>
                  <a:pt x="153" y="4"/>
                  <a:pt x="153" y="6"/>
                  <a:pt x="152" y="7"/>
                </a:cubicBezTo>
                <a:cubicBezTo>
                  <a:pt x="150" y="9"/>
                  <a:pt x="150" y="9"/>
                  <a:pt x="150" y="9"/>
                </a:cubicBezTo>
                <a:cubicBezTo>
                  <a:pt x="150" y="10"/>
                  <a:pt x="149" y="10"/>
                  <a:pt x="148" y="10"/>
                </a:cubicBezTo>
                <a:cubicBezTo>
                  <a:pt x="148" y="10"/>
                  <a:pt x="147" y="10"/>
                  <a:pt x="147" y="9"/>
                </a:cubicBezTo>
                <a:close/>
                <a:moveTo>
                  <a:pt x="131" y="24"/>
                </a:moveTo>
                <a:cubicBezTo>
                  <a:pt x="130" y="23"/>
                  <a:pt x="130" y="21"/>
                  <a:pt x="131" y="20"/>
                </a:cubicBezTo>
                <a:cubicBezTo>
                  <a:pt x="133" y="19"/>
                  <a:pt x="133" y="19"/>
                  <a:pt x="133" y="19"/>
                </a:cubicBezTo>
                <a:cubicBezTo>
                  <a:pt x="134" y="17"/>
                  <a:pt x="136" y="17"/>
                  <a:pt x="137" y="19"/>
                </a:cubicBezTo>
                <a:cubicBezTo>
                  <a:pt x="138" y="20"/>
                  <a:pt x="138" y="21"/>
                  <a:pt x="137" y="22"/>
                </a:cubicBezTo>
                <a:cubicBezTo>
                  <a:pt x="135" y="24"/>
                  <a:pt x="135" y="24"/>
                  <a:pt x="135" y="24"/>
                </a:cubicBezTo>
                <a:cubicBezTo>
                  <a:pt x="135" y="25"/>
                  <a:pt x="134" y="25"/>
                  <a:pt x="133" y="25"/>
                </a:cubicBezTo>
                <a:cubicBezTo>
                  <a:pt x="133" y="25"/>
                  <a:pt x="132" y="25"/>
                  <a:pt x="131" y="24"/>
                </a:cubicBezTo>
                <a:close/>
                <a:moveTo>
                  <a:pt x="138" y="37"/>
                </a:moveTo>
                <a:cubicBezTo>
                  <a:pt x="139" y="38"/>
                  <a:pt x="138" y="40"/>
                  <a:pt x="137" y="40"/>
                </a:cubicBezTo>
                <a:cubicBezTo>
                  <a:pt x="134" y="41"/>
                  <a:pt x="134" y="41"/>
                  <a:pt x="134" y="41"/>
                </a:cubicBezTo>
                <a:cubicBezTo>
                  <a:pt x="134" y="41"/>
                  <a:pt x="134" y="41"/>
                  <a:pt x="133" y="41"/>
                </a:cubicBezTo>
                <a:cubicBezTo>
                  <a:pt x="132" y="41"/>
                  <a:pt x="131" y="40"/>
                  <a:pt x="131" y="39"/>
                </a:cubicBezTo>
                <a:cubicBezTo>
                  <a:pt x="130" y="38"/>
                  <a:pt x="131" y="36"/>
                  <a:pt x="132" y="36"/>
                </a:cubicBezTo>
                <a:cubicBezTo>
                  <a:pt x="135" y="35"/>
                  <a:pt x="135" y="35"/>
                  <a:pt x="135" y="35"/>
                </a:cubicBezTo>
                <a:cubicBezTo>
                  <a:pt x="136" y="34"/>
                  <a:pt x="138" y="35"/>
                  <a:pt x="138" y="37"/>
                </a:cubicBezTo>
                <a:close/>
                <a:moveTo>
                  <a:pt x="141" y="36"/>
                </a:moveTo>
                <a:cubicBezTo>
                  <a:pt x="140" y="34"/>
                  <a:pt x="141" y="33"/>
                  <a:pt x="143" y="32"/>
                </a:cubicBezTo>
                <a:cubicBezTo>
                  <a:pt x="145" y="32"/>
                  <a:pt x="145" y="32"/>
                  <a:pt x="145" y="32"/>
                </a:cubicBezTo>
                <a:cubicBezTo>
                  <a:pt x="147" y="31"/>
                  <a:pt x="148" y="32"/>
                  <a:pt x="149" y="33"/>
                </a:cubicBezTo>
                <a:cubicBezTo>
                  <a:pt x="149" y="35"/>
                  <a:pt x="148" y="36"/>
                  <a:pt x="147" y="37"/>
                </a:cubicBezTo>
                <a:cubicBezTo>
                  <a:pt x="144" y="37"/>
                  <a:pt x="144" y="37"/>
                  <a:pt x="144" y="37"/>
                </a:cubicBezTo>
                <a:cubicBezTo>
                  <a:pt x="144" y="38"/>
                  <a:pt x="144" y="38"/>
                  <a:pt x="143" y="38"/>
                </a:cubicBezTo>
                <a:cubicBezTo>
                  <a:pt x="142" y="38"/>
                  <a:pt x="141" y="37"/>
                  <a:pt x="141" y="36"/>
                </a:cubicBezTo>
                <a:close/>
                <a:moveTo>
                  <a:pt x="153" y="29"/>
                </a:moveTo>
                <a:cubicBezTo>
                  <a:pt x="155" y="28"/>
                  <a:pt x="155" y="28"/>
                  <a:pt x="155" y="28"/>
                </a:cubicBezTo>
                <a:cubicBezTo>
                  <a:pt x="157" y="28"/>
                  <a:pt x="158" y="28"/>
                  <a:pt x="159" y="30"/>
                </a:cubicBezTo>
                <a:cubicBezTo>
                  <a:pt x="159" y="31"/>
                  <a:pt x="158" y="33"/>
                  <a:pt x="157" y="33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4" y="34"/>
                  <a:pt x="154" y="34"/>
                  <a:pt x="154" y="34"/>
                </a:cubicBezTo>
                <a:cubicBezTo>
                  <a:pt x="152" y="34"/>
                  <a:pt x="151" y="34"/>
                  <a:pt x="151" y="32"/>
                </a:cubicBezTo>
                <a:cubicBezTo>
                  <a:pt x="151" y="31"/>
                  <a:pt x="151" y="29"/>
                  <a:pt x="153" y="29"/>
                </a:cubicBezTo>
                <a:close/>
                <a:moveTo>
                  <a:pt x="152" y="99"/>
                </a:moveTo>
                <a:cubicBezTo>
                  <a:pt x="153" y="100"/>
                  <a:pt x="153" y="102"/>
                  <a:pt x="152" y="103"/>
                </a:cubicBezTo>
                <a:cubicBezTo>
                  <a:pt x="152" y="104"/>
                  <a:pt x="151" y="104"/>
                  <a:pt x="150" y="104"/>
                </a:cubicBezTo>
                <a:cubicBezTo>
                  <a:pt x="150" y="104"/>
                  <a:pt x="149" y="104"/>
                  <a:pt x="148" y="103"/>
                </a:cubicBezTo>
                <a:cubicBezTo>
                  <a:pt x="147" y="101"/>
                  <a:pt x="147" y="101"/>
                  <a:pt x="147" y="101"/>
                </a:cubicBezTo>
                <a:cubicBezTo>
                  <a:pt x="145" y="100"/>
                  <a:pt x="145" y="99"/>
                  <a:pt x="147" y="98"/>
                </a:cubicBezTo>
                <a:cubicBezTo>
                  <a:pt x="148" y="97"/>
                  <a:pt x="149" y="97"/>
                  <a:pt x="150" y="98"/>
                </a:cubicBezTo>
                <a:lnTo>
                  <a:pt x="152" y="99"/>
                </a:lnTo>
                <a:close/>
                <a:moveTo>
                  <a:pt x="145" y="92"/>
                </a:moveTo>
                <a:cubicBezTo>
                  <a:pt x="146" y="93"/>
                  <a:pt x="146" y="95"/>
                  <a:pt x="145" y="96"/>
                </a:cubicBezTo>
                <a:cubicBezTo>
                  <a:pt x="144" y="96"/>
                  <a:pt x="143" y="96"/>
                  <a:pt x="143" y="96"/>
                </a:cubicBezTo>
                <a:cubicBezTo>
                  <a:pt x="142" y="96"/>
                  <a:pt x="141" y="96"/>
                  <a:pt x="141" y="96"/>
                </a:cubicBezTo>
                <a:cubicBezTo>
                  <a:pt x="139" y="94"/>
                  <a:pt x="139" y="94"/>
                  <a:pt x="139" y="94"/>
                </a:cubicBezTo>
                <a:cubicBezTo>
                  <a:pt x="138" y="93"/>
                  <a:pt x="138" y="91"/>
                  <a:pt x="139" y="90"/>
                </a:cubicBezTo>
                <a:cubicBezTo>
                  <a:pt x="140" y="89"/>
                  <a:pt x="142" y="89"/>
                  <a:pt x="143" y="90"/>
                </a:cubicBezTo>
                <a:lnTo>
                  <a:pt x="145" y="92"/>
                </a:lnTo>
                <a:close/>
                <a:moveTo>
                  <a:pt x="137" y="84"/>
                </a:moveTo>
                <a:cubicBezTo>
                  <a:pt x="138" y="85"/>
                  <a:pt x="138" y="87"/>
                  <a:pt x="137" y="88"/>
                </a:cubicBezTo>
                <a:cubicBezTo>
                  <a:pt x="137" y="89"/>
                  <a:pt x="136" y="89"/>
                  <a:pt x="135" y="89"/>
                </a:cubicBezTo>
                <a:cubicBezTo>
                  <a:pt x="135" y="89"/>
                  <a:pt x="134" y="89"/>
                  <a:pt x="133" y="88"/>
                </a:cubicBezTo>
                <a:cubicBezTo>
                  <a:pt x="131" y="86"/>
                  <a:pt x="131" y="86"/>
                  <a:pt x="131" y="86"/>
                </a:cubicBezTo>
                <a:cubicBezTo>
                  <a:pt x="130" y="85"/>
                  <a:pt x="130" y="84"/>
                  <a:pt x="131" y="82"/>
                </a:cubicBezTo>
                <a:cubicBezTo>
                  <a:pt x="132" y="81"/>
                  <a:pt x="134" y="81"/>
                  <a:pt x="135" y="82"/>
                </a:cubicBezTo>
                <a:lnTo>
                  <a:pt x="137" y="84"/>
                </a:lnTo>
                <a:close/>
                <a:moveTo>
                  <a:pt x="141" y="71"/>
                </a:moveTo>
                <a:cubicBezTo>
                  <a:pt x="141" y="69"/>
                  <a:pt x="143" y="69"/>
                  <a:pt x="144" y="69"/>
                </a:cubicBezTo>
                <a:cubicBezTo>
                  <a:pt x="147" y="70"/>
                  <a:pt x="147" y="70"/>
                  <a:pt x="147" y="70"/>
                </a:cubicBezTo>
                <a:cubicBezTo>
                  <a:pt x="148" y="71"/>
                  <a:pt x="149" y="72"/>
                  <a:pt x="149" y="73"/>
                </a:cubicBezTo>
                <a:cubicBezTo>
                  <a:pt x="148" y="75"/>
                  <a:pt x="147" y="75"/>
                  <a:pt x="146" y="75"/>
                </a:cubicBezTo>
                <a:cubicBezTo>
                  <a:pt x="146" y="75"/>
                  <a:pt x="145" y="75"/>
                  <a:pt x="145" y="75"/>
                </a:cubicBezTo>
                <a:cubicBezTo>
                  <a:pt x="143" y="74"/>
                  <a:pt x="143" y="74"/>
                  <a:pt x="143" y="74"/>
                </a:cubicBezTo>
                <a:cubicBezTo>
                  <a:pt x="141" y="74"/>
                  <a:pt x="140" y="72"/>
                  <a:pt x="141" y="71"/>
                </a:cubicBezTo>
                <a:close/>
                <a:moveTo>
                  <a:pt x="138" y="70"/>
                </a:moveTo>
                <a:cubicBezTo>
                  <a:pt x="138" y="71"/>
                  <a:pt x="137" y="72"/>
                  <a:pt x="136" y="72"/>
                </a:cubicBezTo>
                <a:cubicBezTo>
                  <a:pt x="136" y="72"/>
                  <a:pt x="135" y="72"/>
                  <a:pt x="135" y="72"/>
                </a:cubicBezTo>
                <a:cubicBezTo>
                  <a:pt x="132" y="71"/>
                  <a:pt x="132" y="71"/>
                  <a:pt x="132" y="71"/>
                </a:cubicBezTo>
                <a:cubicBezTo>
                  <a:pt x="131" y="70"/>
                  <a:pt x="130" y="69"/>
                  <a:pt x="131" y="68"/>
                </a:cubicBezTo>
                <a:cubicBezTo>
                  <a:pt x="131" y="66"/>
                  <a:pt x="133" y="65"/>
                  <a:pt x="134" y="66"/>
                </a:cubicBezTo>
                <a:cubicBezTo>
                  <a:pt x="137" y="67"/>
                  <a:pt x="137" y="67"/>
                  <a:pt x="137" y="67"/>
                </a:cubicBezTo>
                <a:cubicBezTo>
                  <a:pt x="138" y="67"/>
                  <a:pt x="139" y="69"/>
                  <a:pt x="138" y="70"/>
                </a:cubicBezTo>
                <a:close/>
                <a:moveTo>
                  <a:pt x="159" y="77"/>
                </a:moveTo>
                <a:cubicBezTo>
                  <a:pt x="158" y="78"/>
                  <a:pt x="157" y="79"/>
                  <a:pt x="156" y="79"/>
                </a:cubicBezTo>
                <a:cubicBezTo>
                  <a:pt x="156" y="79"/>
                  <a:pt x="156" y="79"/>
                  <a:pt x="155" y="78"/>
                </a:cubicBezTo>
                <a:cubicBezTo>
                  <a:pt x="153" y="78"/>
                  <a:pt x="153" y="78"/>
                  <a:pt x="153" y="78"/>
                </a:cubicBezTo>
                <a:cubicBezTo>
                  <a:pt x="151" y="77"/>
                  <a:pt x="151" y="76"/>
                  <a:pt x="151" y="74"/>
                </a:cubicBezTo>
                <a:cubicBezTo>
                  <a:pt x="152" y="73"/>
                  <a:pt x="153" y="72"/>
                  <a:pt x="154" y="73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8" y="74"/>
                  <a:pt x="159" y="75"/>
                  <a:pt x="159" y="7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8" name="Freeform 943"/>
          <p:cNvSpPr>
            <a:spLocks/>
          </p:cNvSpPr>
          <p:nvPr userDrawn="1"/>
        </p:nvSpPr>
        <p:spPr bwMode="auto">
          <a:xfrm>
            <a:off x="5249862" y="3267561"/>
            <a:ext cx="357188" cy="384175"/>
          </a:xfrm>
          <a:custGeom>
            <a:avLst/>
            <a:gdLst>
              <a:gd name="T0" fmla="*/ 354398 w 153"/>
              <a:gd name="T1" fmla="*/ 157773 h 163"/>
              <a:gd name="T2" fmla="*/ 156215 w 153"/>
              <a:gd name="T3" fmla="*/ 357933 h 163"/>
              <a:gd name="T4" fmla="*/ 90931 w 153"/>
              <a:gd name="T5" fmla="*/ 383836 h 163"/>
              <a:gd name="T6" fmla="*/ 25647 w 153"/>
              <a:gd name="T7" fmla="*/ 357933 h 163"/>
              <a:gd name="T8" fmla="*/ 0 w 153"/>
              <a:gd name="T9" fmla="*/ 291998 h 163"/>
              <a:gd name="T10" fmla="*/ 25647 w 153"/>
              <a:gd name="T11" fmla="*/ 226063 h 163"/>
              <a:gd name="T12" fmla="*/ 223831 w 153"/>
              <a:gd name="T13" fmla="*/ 25903 h 163"/>
              <a:gd name="T14" fmla="*/ 321756 w 153"/>
              <a:gd name="T15" fmla="*/ 30613 h 163"/>
              <a:gd name="T16" fmla="*/ 324088 w 153"/>
              <a:gd name="T17" fmla="*/ 127160 h 163"/>
              <a:gd name="T18" fmla="*/ 137563 w 153"/>
              <a:gd name="T19" fmla="*/ 315546 h 163"/>
              <a:gd name="T20" fmla="*/ 81605 w 153"/>
              <a:gd name="T21" fmla="*/ 315546 h 163"/>
              <a:gd name="T22" fmla="*/ 81605 w 153"/>
              <a:gd name="T23" fmla="*/ 256676 h 163"/>
              <a:gd name="T24" fmla="*/ 205178 w 153"/>
              <a:gd name="T25" fmla="*/ 129515 h 163"/>
              <a:gd name="T26" fmla="*/ 216836 w 153"/>
              <a:gd name="T27" fmla="*/ 129515 h 163"/>
              <a:gd name="T28" fmla="*/ 216836 w 153"/>
              <a:gd name="T29" fmla="*/ 138935 h 163"/>
              <a:gd name="T30" fmla="*/ 90931 w 153"/>
              <a:gd name="T31" fmla="*/ 266095 h 163"/>
              <a:gd name="T32" fmla="*/ 90931 w 153"/>
              <a:gd name="T33" fmla="*/ 303772 h 163"/>
              <a:gd name="T34" fmla="*/ 128236 w 153"/>
              <a:gd name="T35" fmla="*/ 303772 h 163"/>
              <a:gd name="T36" fmla="*/ 314762 w 153"/>
              <a:gd name="T37" fmla="*/ 117741 h 163"/>
              <a:gd name="T38" fmla="*/ 310099 w 153"/>
              <a:gd name="T39" fmla="*/ 40032 h 163"/>
              <a:gd name="T40" fmla="*/ 233157 w 153"/>
              <a:gd name="T41" fmla="*/ 37677 h 163"/>
              <a:gd name="T42" fmla="*/ 37305 w 153"/>
              <a:gd name="T43" fmla="*/ 235482 h 163"/>
              <a:gd name="T44" fmla="*/ 13989 w 153"/>
              <a:gd name="T45" fmla="*/ 291998 h 163"/>
              <a:gd name="T46" fmla="*/ 37305 w 153"/>
              <a:gd name="T47" fmla="*/ 346159 h 163"/>
              <a:gd name="T48" fmla="*/ 90931 w 153"/>
              <a:gd name="T49" fmla="*/ 369707 h 163"/>
              <a:gd name="T50" fmla="*/ 146889 w 153"/>
              <a:gd name="T51" fmla="*/ 346159 h 163"/>
              <a:gd name="T52" fmla="*/ 342741 w 153"/>
              <a:gd name="T53" fmla="*/ 148354 h 163"/>
              <a:gd name="T54" fmla="*/ 354398 w 153"/>
              <a:gd name="T55" fmla="*/ 148354 h 163"/>
              <a:gd name="T56" fmla="*/ 354398 w 153"/>
              <a:gd name="T57" fmla="*/ 157773 h 163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153" h="163">
                <a:moveTo>
                  <a:pt x="152" y="67"/>
                </a:moveTo>
                <a:cubicBezTo>
                  <a:pt x="67" y="152"/>
                  <a:pt x="67" y="152"/>
                  <a:pt x="67" y="152"/>
                </a:cubicBezTo>
                <a:cubicBezTo>
                  <a:pt x="60" y="159"/>
                  <a:pt x="50" y="163"/>
                  <a:pt x="39" y="163"/>
                </a:cubicBezTo>
                <a:cubicBezTo>
                  <a:pt x="29" y="163"/>
                  <a:pt x="19" y="159"/>
                  <a:pt x="11" y="152"/>
                </a:cubicBezTo>
                <a:cubicBezTo>
                  <a:pt x="4" y="144"/>
                  <a:pt x="0" y="134"/>
                  <a:pt x="0" y="124"/>
                </a:cubicBezTo>
                <a:cubicBezTo>
                  <a:pt x="0" y="113"/>
                  <a:pt x="4" y="103"/>
                  <a:pt x="11" y="96"/>
                </a:cubicBezTo>
                <a:cubicBezTo>
                  <a:pt x="96" y="11"/>
                  <a:pt x="96" y="11"/>
                  <a:pt x="96" y="11"/>
                </a:cubicBezTo>
                <a:cubicBezTo>
                  <a:pt x="108" y="0"/>
                  <a:pt x="125" y="0"/>
                  <a:pt x="138" y="13"/>
                </a:cubicBezTo>
                <a:cubicBezTo>
                  <a:pt x="150" y="25"/>
                  <a:pt x="150" y="43"/>
                  <a:pt x="139" y="54"/>
                </a:cubicBezTo>
                <a:cubicBezTo>
                  <a:pt x="59" y="134"/>
                  <a:pt x="59" y="134"/>
                  <a:pt x="59" y="134"/>
                </a:cubicBezTo>
                <a:cubicBezTo>
                  <a:pt x="53" y="140"/>
                  <a:pt x="41" y="140"/>
                  <a:pt x="35" y="134"/>
                </a:cubicBezTo>
                <a:cubicBezTo>
                  <a:pt x="28" y="127"/>
                  <a:pt x="28" y="116"/>
                  <a:pt x="35" y="109"/>
                </a:cubicBezTo>
                <a:cubicBezTo>
                  <a:pt x="88" y="55"/>
                  <a:pt x="88" y="55"/>
                  <a:pt x="88" y="55"/>
                </a:cubicBezTo>
                <a:cubicBezTo>
                  <a:pt x="90" y="54"/>
                  <a:pt x="92" y="54"/>
                  <a:pt x="93" y="55"/>
                </a:cubicBezTo>
                <a:cubicBezTo>
                  <a:pt x="94" y="56"/>
                  <a:pt x="94" y="58"/>
                  <a:pt x="93" y="59"/>
                </a:cubicBezTo>
                <a:cubicBezTo>
                  <a:pt x="39" y="113"/>
                  <a:pt x="39" y="113"/>
                  <a:pt x="39" y="113"/>
                </a:cubicBezTo>
                <a:cubicBezTo>
                  <a:pt x="34" y="118"/>
                  <a:pt x="34" y="125"/>
                  <a:pt x="39" y="129"/>
                </a:cubicBezTo>
                <a:cubicBezTo>
                  <a:pt x="43" y="134"/>
                  <a:pt x="51" y="134"/>
                  <a:pt x="55" y="129"/>
                </a:cubicBezTo>
                <a:cubicBezTo>
                  <a:pt x="135" y="50"/>
                  <a:pt x="135" y="50"/>
                  <a:pt x="135" y="50"/>
                </a:cubicBezTo>
                <a:cubicBezTo>
                  <a:pt x="144" y="41"/>
                  <a:pt x="143" y="27"/>
                  <a:pt x="133" y="17"/>
                </a:cubicBezTo>
                <a:cubicBezTo>
                  <a:pt x="124" y="7"/>
                  <a:pt x="109" y="7"/>
                  <a:pt x="100" y="16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0" y="106"/>
                  <a:pt x="6" y="115"/>
                  <a:pt x="6" y="124"/>
                </a:cubicBezTo>
                <a:cubicBezTo>
                  <a:pt x="6" y="133"/>
                  <a:pt x="10" y="141"/>
                  <a:pt x="16" y="147"/>
                </a:cubicBezTo>
                <a:cubicBezTo>
                  <a:pt x="22" y="153"/>
                  <a:pt x="30" y="157"/>
                  <a:pt x="39" y="157"/>
                </a:cubicBezTo>
                <a:cubicBezTo>
                  <a:pt x="48" y="157"/>
                  <a:pt x="57" y="153"/>
                  <a:pt x="63" y="147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9" y="61"/>
                  <a:pt x="151" y="61"/>
                  <a:pt x="152" y="63"/>
                </a:cubicBezTo>
                <a:cubicBezTo>
                  <a:pt x="153" y="64"/>
                  <a:pt x="153" y="66"/>
                  <a:pt x="152" y="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9" name="Freeform 2127"/>
          <p:cNvSpPr>
            <a:spLocks noEditPoints="1"/>
          </p:cNvSpPr>
          <p:nvPr userDrawn="1"/>
        </p:nvSpPr>
        <p:spPr bwMode="auto">
          <a:xfrm>
            <a:off x="2636838" y="2216150"/>
            <a:ext cx="546100" cy="550863"/>
          </a:xfrm>
          <a:custGeom>
            <a:avLst/>
            <a:gdLst>
              <a:gd name="T0" fmla="*/ 546100 w 160"/>
              <a:gd name="T1" fmla="*/ 275432 h 160"/>
              <a:gd name="T2" fmla="*/ 471011 w 160"/>
              <a:gd name="T3" fmla="*/ 86072 h 160"/>
              <a:gd name="T4" fmla="*/ 283289 w 160"/>
              <a:gd name="T5" fmla="*/ 0 h 160"/>
              <a:gd name="T6" fmla="*/ 276463 w 160"/>
              <a:gd name="T7" fmla="*/ 0 h 160"/>
              <a:gd name="T8" fmla="*/ 269637 w 160"/>
              <a:gd name="T9" fmla="*/ 0 h 160"/>
              <a:gd name="T10" fmla="*/ 262811 w 160"/>
              <a:gd name="T11" fmla="*/ 0 h 160"/>
              <a:gd name="T12" fmla="*/ 75089 w 160"/>
              <a:gd name="T13" fmla="*/ 86072 h 160"/>
              <a:gd name="T14" fmla="*/ 0 w 160"/>
              <a:gd name="T15" fmla="*/ 275432 h 160"/>
              <a:gd name="T16" fmla="*/ 68263 w 160"/>
              <a:gd name="T17" fmla="*/ 457905 h 160"/>
              <a:gd name="T18" fmla="*/ 262811 w 160"/>
              <a:gd name="T19" fmla="*/ 550863 h 160"/>
              <a:gd name="T20" fmla="*/ 269637 w 160"/>
              <a:gd name="T21" fmla="*/ 550863 h 160"/>
              <a:gd name="T22" fmla="*/ 276463 w 160"/>
              <a:gd name="T23" fmla="*/ 550863 h 160"/>
              <a:gd name="T24" fmla="*/ 283289 w 160"/>
              <a:gd name="T25" fmla="*/ 550863 h 160"/>
              <a:gd name="T26" fmla="*/ 477838 w 160"/>
              <a:gd name="T27" fmla="*/ 457905 h 160"/>
              <a:gd name="T28" fmla="*/ 20479 w 160"/>
              <a:gd name="T29" fmla="*/ 285760 h 160"/>
              <a:gd name="T30" fmla="*/ 153591 w 160"/>
              <a:gd name="T31" fmla="*/ 399376 h 160"/>
              <a:gd name="T32" fmla="*/ 20479 w 160"/>
              <a:gd name="T33" fmla="*/ 285760 h 160"/>
              <a:gd name="T34" fmla="*/ 157004 w 160"/>
              <a:gd name="T35" fmla="*/ 141159 h 160"/>
              <a:gd name="T36" fmla="*/ 20479 w 160"/>
              <a:gd name="T37" fmla="*/ 265103 h 160"/>
              <a:gd name="T38" fmla="*/ 525621 w 160"/>
              <a:gd name="T39" fmla="*/ 265103 h 160"/>
              <a:gd name="T40" fmla="*/ 389096 w 160"/>
              <a:gd name="T41" fmla="*/ 141159 h 160"/>
              <a:gd name="T42" fmla="*/ 525621 w 160"/>
              <a:gd name="T43" fmla="*/ 265103 h 160"/>
              <a:gd name="T44" fmla="*/ 184309 w 160"/>
              <a:gd name="T45" fmla="*/ 130830 h 160"/>
              <a:gd name="T46" fmla="*/ 262811 w 160"/>
              <a:gd name="T47" fmla="*/ 141159 h 160"/>
              <a:gd name="T48" fmla="*/ 262811 w 160"/>
              <a:gd name="T49" fmla="*/ 265103 h 160"/>
              <a:gd name="T50" fmla="*/ 177483 w 160"/>
              <a:gd name="T51" fmla="*/ 148044 h 160"/>
              <a:gd name="T52" fmla="*/ 283289 w 160"/>
              <a:gd name="T53" fmla="*/ 161816 h 160"/>
              <a:gd name="T54" fmla="*/ 395923 w 160"/>
              <a:gd name="T55" fmla="*/ 265103 h 160"/>
              <a:gd name="T56" fmla="*/ 283289 w 160"/>
              <a:gd name="T57" fmla="*/ 161816 h 160"/>
              <a:gd name="T58" fmla="*/ 283289 w 160"/>
              <a:gd name="T59" fmla="*/ 24100 h 160"/>
              <a:gd name="T60" fmla="*/ 283289 w 160"/>
              <a:gd name="T61" fmla="*/ 141159 h 160"/>
              <a:gd name="T62" fmla="*/ 307181 w 160"/>
              <a:gd name="T63" fmla="*/ 20657 h 160"/>
              <a:gd name="T64" fmla="*/ 378857 w 160"/>
              <a:gd name="T65" fmla="*/ 123944 h 160"/>
              <a:gd name="T66" fmla="*/ 95568 w 160"/>
              <a:gd name="T67" fmla="*/ 89515 h 160"/>
              <a:gd name="T68" fmla="*/ 167243 w 160"/>
              <a:gd name="T69" fmla="*/ 123944 h 160"/>
              <a:gd name="T70" fmla="*/ 262811 w 160"/>
              <a:gd name="T71" fmla="*/ 285760 h 160"/>
              <a:gd name="T72" fmla="*/ 174069 w 160"/>
              <a:gd name="T73" fmla="*/ 395933 h 160"/>
              <a:gd name="T74" fmla="*/ 262811 w 160"/>
              <a:gd name="T75" fmla="*/ 399376 h 160"/>
              <a:gd name="T76" fmla="*/ 180896 w 160"/>
              <a:gd name="T77" fmla="*/ 413147 h 160"/>
              <a:gd name="T78" fmla="*/ 283289 w 160"/>
              <a:gd name="T79" fmla="*/ 526763 h 160"/>
              <a:gd name="T80" fmla="*/ 365204 w 160"/>
              <a:gd name="T81" fmla="*/ 413147 h 160"/>
              <a:gd name="T82" fmla="*/ 283289 w 160"/>
              <a:gd name="T83" fmla="*/ 378718 h 160"/>
              <a:gd name="T84" fmla="*/ 395923 w 160"/>
              <a:gd name="T85" fmla="*/ 285760 h 160"/>
              <a:gd name="T86" fmla="*/ 283289 w 160"/>
              <a:gd name="T87" fmla="*/ 378718 h 160"/>
              <a:gd name="T88" fmla="*/ 525621 w 160"/>
              <a:gd name="T89" fmla="*/ 285760 h 160"/>
              <a:gd name="T90" fmla="*/ 392509 w 160"/>
              <a:gd name="T91" fmla="*/ 399376 h 160"/>
              <a:gd name="T92" fmla="*/ 92154 w 160"/>
              <a:gd name="T93" fmla="*/ 454462 h 160"/>
              <a:gd name="T94" fmla="*/ 238919 w 160"/>
              <a:gd name="T95" fmla="*/ 530206 h 160"/>
              <a:gd name="T96" fmla="*/ 307181 w 160"/>
              <a:gd name="T97" fmla="*/ 530206 h 160"/>
              <a:gd name="T98" fmla="*/ 453946 w 160"/>
              <a:gd name="T99" fmla="*/ 454462 h 1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60" h="160">
                <a:moveTo>
                  <a:pt x="140" y="133"/>
                </a:moveTo>
                <a:cubicBezTo>
                  <a:pt x="152" y="119"/>
                  <a:pt x="160" y="100"/>
                  <a:pt x="160" y="80"/>
                </a:cubicBezTo>
                <a:cubicBezTo>
                  <a:pt x="160" y="59"/>
                  <a:pt x="152" y="40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38" y="25"/>
                  <a:pt x="138" y="25"/>
                  <a:pt x="138" y="25"/>
                </a:cubicBezTo>
                <a:cubicBezTo>
                  <a:pt x="124" y="10"/>
                  <a:pt x="105" y="1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80" y="0"/>
                  <a:pt x="79" y="0"/>
                  <a:pt x="79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55" y="1"/>
                  <a:pt x="36" y="10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8" y="40"/>
                  <a:pt x="0" y="59"/>
                  <a:pt x="0" y="80"/>
                </a:cubicBezTo>
                <a:cubicBezTo>
                  <a:pt x="0" y="100"/>
                  <a:pt x="8" y="119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20" y="133"/>
                  <a:pt x="20" y="133"/>
                  <a:pt x="20" y="133"/>
                </a:cubicBezTo>
                <a:cubicBezTo>
                  <a:pt x="34" y="149"/>
                  <a:pt x="55" y="159"/>
                  <a:pt x="77" y="160"/>
                </a:cubicBezTo>
                <a:cubicBezTo>
                  <a:pt x="77" y="160"/>
                  <a:pt x="77" y="160"/>
                  <a:pt x="77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60"/>
                  <a:pt x="80" y="160"/>
                  <a:pt x="80" y="160"/>
                </a:cubicBezTo>
                <a:cubicBezTo>
                  <a:pt x="80" y="160"/>
                  <a:pt x="81" y="160"/>
                  <a:pt x="81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83" y="160"/>
                  <a:pt x="83" y="160"/>
                  <a:pt x="83" y="160"/>
                </a:cubicBezTo>
                <a:cubicBezTo>
                  <a:pt x="105" y="159"/>
                  <a:pt x="126" y="149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ubicBezTo>
                  <a:pt x="140" y="133"/>
                  <a:pt x="140" y="133"/>
                  <a:pt x="140" y="133"/>
                </a:cubicBezTo>
                <a:close/>
                <a:moveTo>
                  <a:pt x="6" y="83"/>
                </a:moveTo>
                <a:cubicBezTo>
                  <a:pt x="39" y="83"/>
                  <a:pt x="39" y="83"/>
                  <a:pt x="39" y="83"/>
                </a:cubicBezTo>
                <a:cubicBezTo>
                  <a:pt x="39" y="94"/>
                  <a:pt x="41" y="106"/>
                  <a:pt x="45" y="116"/>
                </a:cubicBezTo>
                <a:cubicBezTo>
                  <a:pt x="38" y="119"/>
                  <a:pt x="30" y="123"/>
                  <a:pt x="23" y="128"/>
                </a:cubicBezTo>
                <a:cubicBezTo>
                  <a:pt x="13" y="116"/>
                  <a:pt x="6" y="100"/>
                  <a:pt x="6" y="83"/>
                </a:cubicBezTo>
                <a:close/>
                <a:moveTo>
                  <a:pt x="24" y="30"/>
                </a:moveTo>
                <a:cubicBezTo>
                  <a:pt x="31" y="35"/>
                  <a:pt x="39" y="38"/>
                  <a:pt x="46" y="41"/>
                </a:cubicBezTo>
                <a:cubicBezTo>
                  <a:pt x="42" y="52"/>
                  <a:pt x="39" y="65"/>
                  <a:pt x="39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59"/>
                  <a:pt x="13" y="43"/>
                  <a:pt x="24" y="30"/>
                </a:cubicBezTo>
                <a:close/>
                <a:moveTo>
                  <a:pt x="154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121" y="65"/>
                  <a:pt x="118" y="52"/>
                  <a:pt x="114" y="41"/>
                </a:cubicBezTo>
                <a:cubicBezTo>
                  <a:pt x="121" y="38"/>
                  <a:pt x="129" y="35"/>
                  <a:pt x="136" y="30"/>
                </a:cubicBezTo>
                <a:cubicBezTo>
                  <a:pt x="147" y="43"/>
                  <a:pt x="154" y="59"/>
                  <a:pt x="154" y="77"/>
                </a:cubicBezTo>
                <a:close/>
                <a:moveTo>
                  <a:pt x="77" y="41"/>
                </a:moveTo>
                <a:cubicBezTo>
                  <a:pt x="69" y="41"/>
                  <a:pt x="61" y="40"/>
                  <a:pt x="54" y="38"/>
                </a:cubicBezTo>
                <a:cubicBezTo>
                  <a:pt x="59" y="26"/>
                  <a:pt x="67" y="16"/>
                  <a:pt x="77" y="7"/>
                </a:cubicBezTo>
                <a:lnTo>
                  <a:pt x="77" y="41"/>
                </a:lnTo>
                <a:close/>
                <a:moveTo>
                  <a:pt x="77" y="47"/>
                </a:moveTo>
                <a:cubicBezTo>
                  <a:pt x="77" y="77"/>
                  <a:pt x="77" y="77"/>
                  <a:pt x="77" y="77"/>
                </a:cubicBezTo>
                <a:cubicBezTo>
                  <a:pt x="44" y="77"/>
                  <a:pt x="44" y="77"/>
                  <a:pt x="44" y="77"/>
                </a:cubicBezTo>
                <a:cubicBezTo>
                  <a:pt x="45" y="65"/>
                  <a:pt x="47" y="54"/>
                  <a:pt x="52" y="43"/>
                </a:cubicBezTo>
                <a:cubicBezTo>
                  <a:pt x="60" y="45"/>
                  <a:pt x="68" y="47"/>
                  <a:pt x="77" y="47"/>
                </a:cubicBezTo>
                <a:close/>
                <a:moveTo>
                  <a:pt x="83" y="47"/>
                </a:moveTo>
                <a:cubicBezTo>
                  <a:pt x="92" y="47"/>
                  <a:pt x="100" y="45"/>
                  <a:pt x="108" y="43"/>
                </a:cubicBezTo>
                <a:cubicBezTo>
                  <a:pt x="113" y="54"/>
                  <a:pt x="115" y="65"/>
                  <a:pt x="116" y="77"/>
                </a:cubicBezTo>
                <a:cubicBezTo>
                  <a:pt x="83" y="77"/>
                  <a:pt x="83" y="77"/>
                  <a:pt x="83" y="77"/>
                </a:cubicBezTo>
                <a:lnTo>
                  <a:pt x="83" y="47"/>
                </a:lnTo>
                <a:close/>
                <a:moveTo>
                  <a:pt x="83" y="41"/>
                </a:moveTo>
                <a:cubicBezTo>
                  <a:pt x="83" y="7"/>
                  <a:pt x="83" y="7"/>
                  <a:pt x="83" y="7"/>
                </a:cubicBezTo>
                <a:cubicBezTo>
                  <a:pt x="93" y="16"/>
                  <a:pt x="101" y="26"/>
                  <a:pt x="106" y="38"/>
                </a:cubicBezTo>
                <a:cubicBezTo>
                  <a:pt x="99" y="40"/>
                  <a:pt x="91" y="41"/>
                  <a:pt x="83" y="41"/>
                </a:cubicBezTo>
                <a:close/>
                <a:moveTo>
                  <a:pt x="111" y="36"/>
                </a:moveTo>
                <a:cubicBezTo>
                  <a:pt x="106" y="25"/>
                  <a:pt x="99" y="15"/>
                  <a:pt x="90" y="6"/>
                </a:cubicBezTo>
                <a:cubicBezTo>
                  <a:pt x="106" y="8"/>
                  <a:pt x="120" y="16"/>
                  <a:pt x="132" y="26"/>
                </a:cubicBezTo>
                <a:cubicBezTo>
                  <a:pt x="125" y="30"/>
                  <a:pt x="119" y="34"/>
                  <a:pt x="111" y="36"/>
                </a:cubicBezTo>
                <a:close/>
                <a:moveTo>
                  <a:pt x="49" y="36"/>
                </a:moveTo>
                <a:cubicBezTo>
                  <a:pt x="42" y="34"/>
                  <a:pt x="35" y="30"/>
                  <a:pt x="28" y="26"/>
                </a:cubicBezTo>
                <a:cubicBezTo>
                  <a:pt x="40" y="16"/>
                  <a:pt x="54" y="8"/>
                  <a:pt x="70" y="6"/>
                </a:cubicBezTo>
                <a:cubicBezTo>
                  <a:pt x="61" y="15"/>
                  <a:pt x="54" y="25"/>
                  <a:pt x="49" y="36"/>
                </a:cubicBezTo>
                <a:close/>
                <a:moveTo>
                  <a:pt x="44" y="83"/>
                </a:moveTo>
                <a:cubicBezTo>
                  <a:pt x="77" y="83"/>
                  <a:pt x="77" y="83"/>
                  <a:pt x="77" y="83"/>
                </a:cubicBezTo>
                <a:cubicBezTo>
                  <a:pt x="77" y="110"/>
                  <a:pt x="77" y="110"/>
                  <a:pt x="77" y="110"/>
                </a:cubicBezTo>
                <a:cubicBezTo>
                  <a:pt x="68" y="111"/>
                  <a:pt x="59" y="112"/>
                  <a:pt x="51" y="115"/>
                </a:cubicBezTo>
                <a:cubicBezTo>
                  <a:pt x="47" y="105"/>
                  <a:pt x="45" y="94"/>
                  <a:pt x="44" y="83"/>
                </a:cubicBezTo>
                <a:close/>
                <a:moveTo>
                  <a:pt x="77" y="116"/>
                </a:moveTo>
                <a:cubicBezTo>
                  <a:pt x="77" y="153"/>
                  <a:pt x="77" y="153"/>
                  <a:pt x="77" y="153"/>
                </a:cubicBezTo>
                <a:cubicBezTo>
                  <a:pt x="67" y="143"/>
                  <a:pt x="58" y="132"/>
                  <a:pt x="53" y="120"/>
                </a:cubicBezTo>
                <a:cubicBezTo>
                  <a:pt x="61" y="118"/>
                  <a:pt x="69" y="116"/>
                  <a:pt x="77" y="116"/>
                </a:cubicBezTo>
                <a:close/>
                <a:moveTo>
                  <a:pt x="83" y="153"/>
                </a:moveTo>
                <a:cubicBezTo>
                  <a:pt x="83" y="116"/>
                  <a:pt x="83" y="116"/>
                  <a:pt x="83" y="116"/>
                </a:cubicBezTo>
                <a:cubicBezTo>
                  <a:pt x="91" y="116"/>
                  <a:pt x="99" y="118"/>
                  <a:pt x="107" y="120"/>
                </a:cubicBezTo>
                <a:cubicBezTo>
                  <a:pt x="102" y="132"/>
                  <a:pt x="93" y="143"/>
                  <a:pt x="83" y="153"/>
                </a:cubicBezTo>
                <a:close/>
                <a:moveTo>
                  <a:pt x="83" y="110"/>
                </a:moveTo>
                <a:cubicBezTo>
                  <a:pt x="83" y="83"/>
                  <a:pt x="83" y="83"/>
                  <a:pt x="83" y="83"/>
                </a:cubicBezTo>
                <a:cubicBezTo>
                  <a:pt x="116" y="83"/>
                  <a:pt x="116" y="83"/>
                  <a:pt x="116" y="83"/>
                </a:cubicBezTo>
                <a:cubicBezTo>
                  <a:pt x="115" y="94"/>
                  <a:pt x="113" y="105"/>
                  <a:pt x="109" y="115"/>
                </a:cubicBezTo>
                <a:cubicBezTo>
                  <a:pt x="101" y="112"/>
                  <a:pt x="92" y="111"/>
                  <a:pt x="83" y="110"/>
                </a:cubicBezTo>
                <a:close/>
                <a:moveTo>
                  <a:pt x="121" y="83"/>
                </a:moveTo>
                <a:cubicBezTo>
                  <a:pt x="154" y="83"/>
                  <a:pt x="154" y="83"/>
                  <a:pt x="154" y="83"/>
                </a:cubicBezTo>
                <a:cubicBezTo>
                  <a:pt x="154" y="100"/>
                  <a:pt x="147" y="116"/>
                  <a:pt x="137" y="128"/>
                </a:cubicBezTo>
                <a:cubicBezTo>
                  <a:pt x="130" y="123"/>
                  <a:pt x="122" y="119"/>
                  <a:pt x="115" y="116"/>
                </a:cubicBezTo>
                <a:cubicBezTo>
                  <a:pt x="119" y="106"/>
                  <a:pt x="121" y="94"/>
                  <a:pt x="121" y="83"/>
                </a:cubicBezTo>
                <a:close/>
                <a:moveTo>
                  <a:pt x="27" y="132"/>
                </a:moveTo>
                <a:cubicBezTo>
                  <a:pt x="33" y="128"/>
                  <a:pt x="40" y="124"/>
                  <a:pt x="47" y="122"/>
                </a:cubicBezTo>
                <a:cubicBezTo>
                  <a:pt x="53" y="134"/>
                  <a:pt x="61" y="145"/>
                  <a:pt x="70" y="154"/>
                </a:cubicBezTo>
                <a:cubicBezTo>
                  <a:pt x="53" y="152"/>
                  <a:pt x="38" y="144"/>
                  <a:pt x="27" y="132"/>
                </a:cubicBezTo>
                <a:close/>
                <a:moveTo>
                  <a:pt x="90" y="154"/>
                </a:moveTo>
                <a:cubicBezTo>
                  <a:pt x="99" y="145"/>
                  <a:pt x="107" y="134"/>
                  <a:pt x="113" y="122"/>
                </a:cubicBezTo>
                <a:cubicBezTo>
                  <a:pt x="120" y="124"/>
                  <a:pt x="127" y="128"/>
                  <a:pt x="133" y="132"/>
                </a:cubicBezTo>
                <a:cubicBezTo>
                  <a:pt x="122" y="144"/>
                  <a:pt x="107" y="152"/>
                  <a:pt x="90" y="15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36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Sample Icons</a:t>
            </a:r>
          </a:p>
        </p:txBody>
      </p:sp>
      <p:sp>
        <p:nvSpPr>
          <p:cNvPr id="3" name="object 73"/>
          <p:cNvSpPr txBox="1"/>
          <p:nvPr userDrawn="1"/>
        </p:nvSpPr>
        <p:spPr>
          <a:xfrm>
            <a:off x="744284" y="4737755"/>
            <a:ext cx="54479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Law</a:t>
            </a:r>
            <a:r>
              <a:rPr sz="800" spc="-7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Firm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4" name="object 74"/>
          <p:cNvSpPr txBox="1"/>
          <p:nvPr userDrawn="1"/>
        </p:nvSpPr>
        <p:spPr>
          <a:xfrm>
            <a:off x="3263131" y="2770678"/>
            <a:ext cx="5553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dirty="0">
                <a:latin typeface="Calibri" panose="020B0604020202020204" pitchFamily="34" charset="-128"/>
                <a:cs typeface="Calibri" panose="020B0604020202020204" pitchFamily="34" charset="-128"/>
              </a:rPr>
              <a:t>Energy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5" name="object 75"/>
          <p:cNvSpPr txBox="1"/>
          <p:nvPr userDrawn="1"/>
        </p:nvSpPr>
        <p:spPr>
          <a:xfrm>
            <a:off x="5574667" y="2770678"/>
            <a:ext cx="94089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Financial</a:t>
            </a:r>
            <a:r>
              <a:rPr sz="800" spc="-4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spc="-5" dirty="0">
                <a:latin typeface="Calibri" panose="020B0604020202020204" pitchFamily="34" charset="-128"/>
                <a:cs typeface="Calibri" panose="020B0604020202020204" pitchFamily="34" charset="-128"/>
              </a:rPr>
              <a:t>Institutions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6" name="object 76"/>
          <p:cNvSpPr txBox="1"/>
          <p:nvPr userDrawn="1"/>
        </p:nvSpPr>
        <p:spPr>
          <a:xfrm>
            <a:off x="8012235" y="2770678"/>
            <a:ext cx="5553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Healthcare</a:t>
            </a:r>
          </a:p>
        </p:txBody>
      </p:sp>
      <p:sp>
        <p:nvSpPr>
          <p:cNvPr id="7" name="object 77"/>
          <p:cNvSpPr txBox="1"/>
          <p:nvPr userDrawn="1"/>
        </p:nvSpPr>
        <p:spPr>
          <a:xfrm>
            <a:off x="71258" y="3699884"/>
            <a:ext cx="189084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Public</a:t>
            </a:r>
            <a:r>
              <a:rPr sz="800" spc="-15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Entity</a:t>
            </a:r>
          </a:p>
          <a:p>
            <a:pPr marL="12700" algn="ctr"/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&amp; Educational</a:t>
            </a:r>
            <a:r>
              <a:rPr sz="800" spc="-7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Services</a:t>
            </a:r>
          </a:p>
        </p:txBody>
      </p:sp>
      <p:sp>
        <p:nvSpPr>
          <p:cNvPr id="9" name="object 78"/>
          <p:cNvSpPr txBox="1"/>
          <p:nvPr userDrawn="1"/>
        </p:nvSpPr>
        <p:spPr>
          <a:xfrm>
            <a:off x="2901619" y="3761439"/>
            <a:ext cx="127832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Port</a:t>
            </a:r>
            <a:r>
              <a:rPr sz="800" spc="-15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&amp;</a:t>
            </a:r>
            <a:r>
              <a:rPr sz="800" spc="-15" dirty="0">
                <a:latin typeface="Calibri" panose="020B0604020202020204" pitchFamily="34" charset="-128"/>
                <a:cs typeface="Calibri" panose="020B0604020202020204" pitchFamily="34" charset="-128"/>
              </a:rPr>
              <a:t>Terminal</a:t>
            </a:r>
            <a:r>
              <a:rPr sz="800" spc="-65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Risk</a:t>
            </a:r>
          </a:p>
        </p:txBody>
      </p:sp>
      <p:sp>
        <p:nvSpPr>
          <p:cNvPr id="10" name="object 79"/>
          <p:cNvSpPr txBox="1"/>
          <p:nvPr userDrawn="1"/>
        </p:nvSpPr>
        <p:spPr>
          <a:xfrm>
            <a:off x="5817637" y="3761439"/>
            <a:ext cx="454957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Mining</a:t>
            </a:r>
          </a:p>
        </p:txBody>
      </p:sp>
      <p:sp>
        <p:nvSpPr>
          <p:cNvPr id="11" name="object 80"/>
          <p:cNvSpPr txBox="1"/>
          <p:nvPr userDrawn="1"/>
        </p:nvSpPr>
        <p:spPr>
          <a:xfrm>
            <a:off x="7531062" y="3761439"/>
            <a:ext cx="1517644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5" dirty="0">
                <a:latin typeface="Calibri" panose="020B0604020202020204" pitchFamily="34" charset="-128"/>
                <a:cs typeface="Calibri" panose="020B0604020202020204" pitchFamily="34" charset="-128"/>
              </a:rPr>
              <a:t>Retail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&amp; </a:t>
            </a: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Food</a:t>
            </a:r>
            <a:r>
              <a:rPr sz="800" spc="-6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Service</a:t>
            </a:r>
          </a:p>
        </p:txBody>
      </p:sp>
      <p:sp>
        <p:nvSpPr>
          <p:cNvPr id="12" name="object 81"/>
          <p:cNvSpPr txBox="1"/>
          <p:nvPr userDrawn="1"/>
        </p:nvSpPr>
        <p:spPr>
          <a:xfrm>
            <a:off x="3027666" y="4737755"/>
            <a:ext cx="102623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Mergers &amp;</a:t>
            </a:r>
            <a:r>
              <a:rPr sz="800" spc="-85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spc="-5" dirty="0">
                <a:latin typeface="Calibri" panose="020B0604020202020204" pitchFamily="34" charset="-128"/>
                <a:cs typeface="Calibri" panose="020B0604020202020204" pitchFamily="34" charset="-128"/>
              </a:rPr>
              <a:t>Acquisition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13" name="object 82"/>
          <p:cNvSpPr txBox="1"/>
          <p:nvPr userDrawn="1"/>
        </p:nvSpPr>
        <p:spPr>
          <a:xfrm>
            <a:off x="5653821" y="4737755"/>
            <a:ext cx="78258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Manufacturing</a:t>
            </a:r>
          </a:p>
        </p:txBody>
      </p:sp>
      <p:sp>
        <p:nvSpPr>
          <p:cNvPr id="14" name="object 83"/>
          <p:cNvSpPr txBox="1"/>
          <p:nvPr userDrawn="1"/>
        </p:nvSpPr>
        <p:spPr>
          <a:xfrm>
            <a:off x="7561575" y="4737755"/>
            <a:ext cx="145661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5" dirty="0">
                <a:latin typeface="Calibri" panose="020B0604020202020204" pitchFamily="34" charset="-128"/>
                <a:cs typeface="Calibri" panose="020B0604020202020204" pitchFamily="34" charset="-128"/>
              </a:rPr>
              <a:t>Real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Estate &amp;</a:t>
            </a:r>
            <a:r>
              <a:rPr sz="800" spc="-9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Hospitality</a:t>
            </a:r>
          </a:p>
        </p:txBody>
      </p:sp>
      <p:sp>
        <p:nvSpPr>
          <p:cNvPr id="15" name="object 84"/>
          <p:cNvSpPr txBox="1"/>
          <p:nvPr userDrawn="1"/>
        </p:nvSpPr>
        <p:spPr>
          <a:xfrm>
            <a:off x="331711" y="5742257"/>
            <a:ext cx="136994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10" dirty="0">
                <a:latin typeface="Calibri" panose="020B0604020202020204" pitchFamily="34" charset="-128"/>
                <a:cs typeface="Calibri" panose="020B0604020202020204" pitchFamily="34" charset="-128"/>
              </a:rPr>
              <a:t>Staffing</a:t>
            </a:r>
            <a:r>
              <a:rPr sz="800" spc="-55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Company</a:t>
            </a:r>
            <a:r>
              <a:rPr lang="en-US" sz="800" dirty="0">
                <a:latin typeface="Calibri" panose="020B0604020202020204" pitchFamily="34" charset="-128"/>
                <a:cs typeface="Calibri" panose="020B0604020202020204" pitchFamily="34" charset="-128"/>
              </a:rPr>
              <a:t>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Services</a:t>
            </a:r>
          </a:p>
        </p:txBody>
      </p:sp>
      <p:sp>
        <p:nvSpPr>
          <p:cNvPr id="16" name="object 85"/>
          <p:cNvSpPr txBox="1"/>
          <p:nvPr userDrawn="1"/>
        </p:nvSpPr>
        <p:spPr>
          <a:xfrm>
            <a:off x="2445917" y="5742257"/>
            <a:ext cx="218972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sz="800" spc="-15" dirty="0">
                <a:latin typeface="Calibri" panose="020B0604020202020204" pitchFamily="34" charset="-128"/>
                <a:cs typeface="Calibri" panose="020B0604020202020204" pitchFamily="34" charset="-128"/>
              </a:rPr>
              <a:t>Technology 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&amp; Communication</a:t>
            </a:r>
          </a:p>
        </p:txBody>
      </p:sp>
      <p:sp>
        <p:nvSpPr>
          <p:cNvPr id="17" name="object 86"/>
          <p:cNvSpPr txBox="1"/>
          <p:nvPr userDrawn="1"/>
        </p:nvSpPr>
        <p:spPr>
          <a:xfrm>
            <a:off x="5615694" y="5742257"/>
            <a:ext cx="858843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15" dirty="0">
                <a:latin typeface="Calibri" panose="020B0604020202020204" pitchFamily="34" charset="-128"/>
                <a:cs typeface="Calibri" panose="020B0604020202020204" pitchFamily="34" charset="-128"/>
              </a:rPr>
              <a:t>Transportation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18" name="object 87"/>
          <p:cNvSpPr txBox="1"/>
          <p:nvPr userDrawn="1"/>
        </p:nvSpPr>
        <p:spPr>
          <a:xfrm>
            <a:off x="8009413" y="5742257"/>
            <a:ext cx="5609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sz="800" spc="-20" dirty="0">
                <a:latin typeface="Calibri" panose="020B0604020202020204" pitchFamily="34" charset="-128"/>
                <a:cs typeface="Calibri" panose="020B0604020202020204" pitchFamily="34" charset="-128"/>
              </a:rPr>
              <a:t>R</a:t>
            </a:r>
            <a:r>
              <a:rPr sz="800" dirty="0">
                <a:latin typeface="Calibri" panose="020B0604020202020204" pitchFamily="34" charset="-128"/>
                <a:cs typeface="Calibri" panose="020B0604020202020204" pitchFamily="34" charset="-128"/>
              </a:rPr>
              <a:t>ailroad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236" y="5119233"/>
            <a:ext cx="846893" cy="514438"/>
          </a:xfrm>
          <a:prstGeom prst="rect">
            <a:avLst/>
          </a:prstGeom>
        </p:spPr>
      </p:pic>
      <p:sp>
        <p:nvSpPr>
          <p:cNvPr id="20" name="object 67"/>
          <p:cNvSpPr/>
          <p:nvPr userDrawn="1"/>
        </p:nvSpPr>
        <p:spPr>
          <a:xfrm>
            <a:off x="8032559" y="5179583"/>
            <a:ext cx="514650" cy="393741"/>
          </a:xfrm>
          <a:custGeom>
            <a:avLst/>
            <a:gdLst/>
            <a:ahLst/>
            <a:cxnLst/>
            <a:rect l="l" t="t" r="r" b="b"/>
            <a:pathLst>
              <a:path w="727075" h="556259">
                <a:moveTo>
                  <a:pt x="259981" y="0"/>
                </a:moveTo>
                <a:lnTo>
                  <a:pt x="222211" y="101"/>
                </a:lnTo>
                <a:lnTo>
                  <a:pt x="69329" y="555917"/>
                </a:lnTo>
                <a:lnTo>
                  <a:pt x="147980" y="555917"/>
                </a:lnTo>
                <a:lnTo>
                  <a:pt x="259981" y="0"/>
                </a:lnTo>
                <a:close/>
              </a:path>
              <a:path w="727075" h="556259">
                <a:moveTo>
                  <a:pt x="466661" y="0"/>
                </a:moveTo>
                <a:lnTo>
                  <a:pt x="578561" y="555917"/>
                </a:lnTo>
                <a:lnTo>
                  <a:pt x="657237" y="555917"/>
                </a:lnTo>
                <a:lnTo>
                  <a:pt x="504456" y="101"/>
                </a:lnTo>
                <a:lnTo>
                  <a:pt x="466661" y="0"/>
                </a:lnTo>
                <a:close/>
              </a:path>
              <a:path w="727075" h="556259">
                <a:moveTo>
                  <a:pt x="75031" y="361149"/>
                </a:moveTo>
                <a:lnTo>
                  <a:pt x="31203" y="361149"/>
                </a:lnTo>
                <a:lnTo>
                  <a:pt x="0" y="443077"/>
                </a:lnTo>
                <a:lnTo>
                  <a:pt x="47955" y="443077"/>
                </a:lnTo>
                <a:lnTo>
                  <a:pt x="55045" y="421684"/>
                </a:lnTo>
                <a:lnTo>
                  <a:pt x="75031" y="361149"/>
                </a:lnTo>
                <a:close/>
              </a:path>
              <a:path w="727075" h="556259">
                <a:moveTo>
                  <a:pt x="491489" y="361149"/>
                </a:moveTo>
                <a:lnTo>
                  <a:pt x="235140" y="361149"/>
                </a:lnTo>
                <a:lnTo>
                  <a:pt x="223100" y="443077"/>
                </a:lnTo>
                <a:lnTo>
                  <a:pt x="503440" y="443077"/>
                </a:lnTo>
                <a:lnTo>
                  <a:pt x="500355" y="421684"/>
                </a:lnTo>
                <a:lnTo>
                  <a:pt x="497331" y="400899"/>
                </a:lnTo>
                <a:lnTo>
                  <a:pt x="491489" y="361149"/>
                </a:lnTo>
                <a:close/>
              </a:path>
              <a:path w="727075" h="556259">
                <a:moveTo>
                  <a:pt x="695464" y="361149"/>
                </a:moveTo>
                <a:lnTo>
                  <a:pt x="651611" y="361149"/>
                </a:lnTo>
                <a:lnTo>
                  <a:pt x="658082" y="380721"/>
                </a:lnTo>
                <a:lnTo>
                  <a:pt x="678611" y="443077"/>
                </a:lnTo>
                <a:lnTo>
                  <a:pt x="726630" y="443077"/>
                </a:lnTo>
                <a:lnTo>
                  <a:pt x="695464" y="361149"/>
                </a:lnTo>
                <a:close/>
              </a:path>
              <a:path w="727075" h="556259">
                <a:moveTo>
                  <a:pt x="137756" y="170865"/>
                </a:moveTo>
                <a:lnTo>
                  <a:pt x="103492" y="170865"/>
                </a:lnTo>
                <a:lnTo>
                  <a:pt x="98971" y="182726"/>
                </a:lnTo>
                <a:lnTo>
                  <a:pt x="84835" y="220014"/>
                </a:lnTo>
                <a:lnTo>
                  <a:pt x="121615" y="220014"/>
                </a:lnTo>
                <a:lnTo>
                  <a:pt x="125778" y="207289"/>
                </a:lnTo>
                <a:lnTo>
                  <a:pt x="137756" y="170865"/>
                </a:lnTo>
                <a:close/>
              </a:path>
              <a:path w="727075" h="556259">
                <a:moveTo>
                  <a:pt x="463664" y="170865"/>
                </a:moveTo>
                <a:lnTo>
                  <a:pt x="263067" y="170865"/>
                </a:lnTo>
                <a:lnTo>
                  <a:pt x="261338" y="182726"/>
                </a:lnTo>
                <a:lnTo>
                  <a:pt x="255816" y="220014"/>
                </a:lnTo>
                <a:lnTo>
                  <a:pt x="470827" y="220014"/>
                </a:lnTo>
                <a:lnTo>
                  <a:pt x="468957" y="207289"/>
                </a:lnTo>
                <a:lnTo>
                  <a:pt x="463664" y="170865"/>
                </a:lnTo>
                <a:close/>
              </a:path>
              <a:path w="727075" h="556259">
                <a:moveTo>
                  <a:pt x="623239" y="170865"/>
                </a:moveTo>
                <a:lnTo>
                  <a:pt x="588898" y="170865"/>
                </a:lnTo>
                <a:lnTo>
                  <a:pt x="605116" y="220014"/>
                </a:lnTo>
                <a:lnTo>
                  <a:pt x="641896" y="220014"/>
                </a:lnTo>
                <a:lnTo>
                  <a:pt x="637029" y="207289"/>
                </a:lnTo>
                <a:lnTo>
                  <a:pt x="632306" y="194864"/>
                </a:lnTo>
                <a:lnTo>
                  <a:pt x="623239" y="170865"/>
                </a:lnTo>
                <a:close/>
              </a:path>
              <a:path w="727075" h="556259">
                <a:moveTo>
                  <a:pt x="178066" y="48513"/>
                </a:moveTo>
                <a:lnTo>
                  <a:pt x="149986" y="48513"/>
                </a:lnTo>
                <a:lnTo>
                  <a:pt x="143881" y="64449"/>
                </a:lnTo>
                <a:lnTo>
                  <a:pt x="137566" y="81127"/>
                </a:lnTo>
                <a:lnTo>
                  <a:pt x="167284" y="81127"/>
                </a:lnTo>
                <a:lnTo>
                  <a:pt x="170092" y="72709"/>
                </a:lnTo>
                <a:lnTo>
                  <a:pt x="178066" y="48513"/>
                </a:lnTo>
                <a:close/>
              </a:path>
              <a:path w="727075" h="556259">
                <a:moveTo>
                  <a:pt x="445731" y="48513"/>
                </a:moveTo>
                <a:lnTo>
                  <a:pt x="281000" y="48513"/>
                </a:lnTo>
                <a:lnTo>
                  <a:pt x="277462" y="72709"/>
                </a:lnTo>
                <a:lnTo>
                  <a:pt x="276199" y="81127"/>
                </a:lnTo>
                <a:lnTo>
                  <a:pt x="450443" y="81127"/>
                </a:lnTo>
                <a:lnTo>
                  <a:pt x="446893" y="56374"/>
                </a:lnTo>
                <a:lnTo>
                  <a:pt x="445731" y="48513"/>
                </a:lnTo>
                <a:close/>
              </a:path>
              <a:path w="727075" h="556259">
                <a:moveTo>
                  <a:pt x="576770" y="48513"/>
                </a:moveTo>
                <a:lnTo>
                  <a:pt x="548589" y="48513"/>
                </a:lnTo>
                <a:lnTo>
                  <a:pt x="551200" y="56374"/>
                </a:lnTo>
                <a:lnTo>
                  <a:pt x="559358" y="81127"/>
                </a:lnTo>
                <a:lnTo>
                  <a:pt x="589191" y="81127"/>
                </a:lnTo>
                <a:lnTo>
                  <a:pt x="582871" y="64449"/>
                </a:lnTo>
                <a:lnTo>
                  <a:pt x="576770" y="4851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email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242" y="5095766"/>
            <a:ext cx="819076" cy="5613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email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168" y="5078618"/>
            <a:ext cx="775994" cy="595668"/>
          </a:xfrm>
          <a:prstGeom prst="rect">
            <a:avLst/>
          </a:prstGeom>
        </p:spPr>
      </p:pic>
      <p:sp>
        <p:nvSpPr>
          <p:cNvPr id="23" name="object 18"/>
          <p:cNvSpPr/>
          <p:nvPr userDrawn="1"/>
        </p:nvSpPr>
        <p:spPr>
          <a:xfrm>
            <a:off x="748382" y="4194098"/>
            <a:ext cx="536598" cy="473156"/>
          </a:xfrm>
          <a:custGeom>
            <a:avLst/>
            <a:gdLst/>
            <a:ahLst/>
            <a:cxnLst/>
            <a:rect l="l" t="t" r="r" b="b"/>
            <a:pathLst>
              <a:path w="832485" h="734060">
                <a:moveTo>
                  <a:pt x="471596" y="208280"/>
                </a:moveTo>
                <a:lnTo>
                  <a:pt x="361885" y="208280"/>
                </a:lnTo>
                <a:lnTo>
                  <a:pt x="398056" y="209550"/>
                </a:lnTo>
                <a:lnTo>
                  <a:pt x="396239" y="227330"/>
                </a:lnTo>
                <a:lnTo>
                  <a:pt x="394508" y="243840"/>
                </a:lnTo>
                <a:lnTo>
                  <a:pt x="391198" y="279400"/>
                </a:lnTo>
                <a:lnTo>
                  <a:pt x="384708" y="354330"/>
                </a:lnTo>
                <a:lnTo>
                  <a:pt x="378760" y="436880"/>
                </a:lnTo>
                <a:lnTo>
                  <a:pt x="377999" y="445770"/>
                </a:lnTo>
                <a:lnTo>
                  <a:pt x="376085" y="464820"/>
                </a:lnTo>
                <a:lnTo>
                  <a:pt x="374611" y="477520"/>
                </a:lnTo>
                <a:lnTo>
                  <a:pt x="372757" y="494030"/>
                </a:lnTo>
                <a:lnTo>
                  <a:pt x="369945" y="535940"/>
                </a:lnTo>
                <a:lnTo>
                  <a:pt x="369883" y="541020"/>
                </a:lnTo>
                <a:lnTo>
                  <a:pt x="370010" y="551180"/>
                </a:lnTo>
                <a:lnTo>
                  <a:pt x="373021" y="591820"/>
                </a:lnTo>
                <a:lnTo>
                  <a:pt x="379018" y="632460"/>
                </a:lnTo>
                <a:lnTo>
                  <a:pt x="373557" y="632460"/>
                </a:lnTo>
                <a:lnTo>
                  <a:pt x="362864" y="635000"/>
                </a:lnTo>
                <a:lnTo>
                  <a:pt x="348821" y="636270"/>
                </a:lnTo>
                <a:lnTo>
                  <a:pt x="335268" y="640080"/>
                </a:lnTo>
                <a:lnTo>
                  <a:pt x="322118" y="642620"/>
                </a:lnTo>
                <a:lnTo>
                  <a:pt x="309283" y="647700"/>
                </a:lnTo>
                <a:lnTo>
                  <a:pt x="302548" y="648970"/>
                </a:lnTo>
                <a:lnTo>
                  <a:pt x="289098" y="654050"/>
                </a:lnTo>
                <a:lnTo>
                  <a:pt x="282435" y="657860"/>
                </a:lnTo>
                <a:lnTo>
                  <a:pt x="275518" y="660400"/>
                </a:lnTo>
                <a:lnTo>
                  <a:pt x="268727" y="664210"/>
                </a:lnTo>
                <a:lnTo>
                  <a:pt x="262080" y="666750"/>
                </a:lnTo>
                <a:lnTo>
                  <a:pt x="255600" y="670560"/>
                </a:lnTo>
                <a:lnTo>
                  <a:pt x="242158" y="678180"/>
                </a:lnTo>
                <a:lnTo>
                  <a:pt x="235431" y="683260"/>
                </a:lnTo>
                <a:lnTo>
                  <a:pt x="228726" y="687070"/>
                </a:lnTo>
                <a:lnTo>
                  <a:pt x="222790" y="692150"/>
                </a:lnTo>
                <a:lnTo>
                  <a:pt x="216161" y="697230"/>
                </a:lnTo>
                <a:lnTo>
                  <a:pt x="209040" y="703580"/>
                </a:lnTo>
                <a:lnTo>
                  <a:pt x="201625" y="709930"/>
                </a:lnTo>
                <a:lnTo>
                  <a:pt x="199720" y="712470"/>
                </a:lnTo>
                <a:lnTo>
                  <a:pt x="199720" y="730250"/>
                </a:lnTo>
                <a:lnTo>
                  <a:pt x="258610" y="732790"/>
                </a:lnTo>
                <a:lnTo>
                  <a:pt x="311162" y="734060"/>
                </a:lnTo>
                <a:lnTo>
                  <a:pt x="521652" y="734060"/>
                </a:lnTo>
                <a:lnTo>
                  <a:pt x="574294" y="732790"/>
                </a:lnTo>
                <a:lnTo>
                  <a:pt x="633082" y="730250"/>
                </a:lnTo>
                <a:lnTo>
                  <a:pt x="633082" y="712470"/>
                </a:lnTo>
                <a:lnTo>
                  <a:pt x="631164" y="709930"/>
                </a:lnTo>
                <a:lnTo>
                  <a:pt x="623769" y="703580"/>
                </a:lnTo>
                <a:lnTo>
                  <a:pt x="616654" y="697230"/>
                </a:lnTo>
                <a:lnTo>
                  <a:pt x="610026" y="692150"/>
                </a:lnTo>
                <a:lnTo>
                  <a:pt x="604088" y="688340"/>
                </a:lnTo>
                <a:lnTo>
                  <a:pt x="597468" y="683260"/>
                </a:lnTo>
                <a:lnTo>
                  <a:pt x="590767" y="679450"/>
                </a:lnTo>
                <a:lnTo>
                  <a:pt x="584001" y="674370"/>
                </a:lnTo>
                <a:lnTo>
                  <a:pt x="577189" y="670560"/>
                </a:lnTo>
                <a:lnTo>
                  <a:pt x="550659" y="657860"/>
                </a:lnTo>
                <a:lnTo>
                  <a:pt x="523557" y="647700"/>
                </a:lnTo>
                <a:lnTo>
                  <a:pt x="497346" y="640080"/>
                </a:lnTo>
                <a:lnTo>
                  <a:pt x="469963" y="635000"/>
                </a:lnTo>
                <a:lnTo>
                  <a:pt x="465251" y="633730"/>
                </a:lnTo>
                <a:lnTo>
                  <a:pt x="460413" y="633730"/>
                </a:lnTo>
                <a:lnTo>
                  <a:pt x="455510" y="632460"/>
                </a:lnTo>
                <a:lnTo>
                  <a:pt x="457786" y="619760"/>
                </a:lnTo>
                <a:lnTo>
                  <a:pt x="459793" y="605790"/>
                </a:lnTo>
                <a:lnTo>
                  <a:pt x="463776" y="567690"/>
                </a:lnTo>
                <a:lnTo>
                  <a:pt x="464543" y="551180"/>
                </a:lnTo>
                <a:lnTo>
                  <a:pt x="464512" y="530860"/>
                </a:lnTo>
                <a:lnTo>
                  <a:pt x="458952" y="469900"/>
                </a:lnTo>
                <a:lnTo>
                  <a:pt x="457453" y="454660"/>
                </a:lnTo>
                <a:lnTo>
                  <a:pt x="456557" y="445770"/>
                </a:lnTo>
                <a:lnTo>
                  <a:pt x="455791" y="436880"/>
                </a:lnTo>
                <a:lnTo>
                  <a:pt x="449846" y="353060"/>
                </a:lnTo>
                <a:lnTo>
                  <a:pt x="443369" y="279400"/>
                </a:lnTo>
                <a:lnTo>
                  <a:pt x="440042" y="243840"/>
                </a:lnTo>
                <a:lnTo>
                  <a:pt x="438301" y="227330"/>
                </a:lnTo>
                <a:lnTo>
                  <a:pt x="436486" y="209550"/>
                </a:lnTo>
                <a:lnTo>
                  <a:pt x="471596" y="208280"/>
                </a:lnTo>
                <a:close/>
              </a:path>
              <a:path w="832485" h="734060">
                <a:moveTo>
                  <a:pt x="291350" y="488950"/>
                </a:moveTo>
                <a:lnTo>
                  <a:pt x="0" y="488950"/>
                </a:lnTo>
                <a:lnTo>
                  <a:pt x="0" y="502920"/>
                </a:lnTo>
                <a:lnTo>
                  <a:pt x="2285" y="505460"/>
                </a:lnTo>
                <a:lnTo>
                  <a:pt x="9029" y="511810"/>
                </a:lnTo>
                <a:lnTo>
                  <a:pt x="15557" y="515620"/>
                </a:lnTo>
                <a:lnTo>
                  <a:pt x="20383" y="518160"/>
                </a:lnTo>
                <a:lnTo>
                  <a:pt x="22593" y="519430"/>
                </a:lnTo>
                <a:lnTo>
                  <a:pt x="29476" y="523240"/>
                </a:lnTo>
                <a:lnTo>
                  <a:pt x="31419" y="524510"/>
                </a:lnTo>
                <a:lnTo>
                  <a:pt x="38506" y="528320"/>
                </a:lnTo>
                <a:lnTo>
                  <a:pt x="56441" y="535940"/>
                </a:lnTo>
                <a:lnTo>
                  <a:pt x="74320" y="541020"/>
                </a:lnTo>
                <a:lnTo>
                  <a:pt x="91570" y="546100"/>
                </a:lnTo>
                <a:lnTo>
                  <a:pt x="109124" y="548640"/>
                </a:lnTo>
                <a:lnTo>
                  <a:pt x="145719" y="551180"/>
                </a:lnTo>
                <a:lnTo>
                  <a:pt x="182316" y="548640"/>
                </a:lnTo>
                <a:lnTo>
                  <a:pt x="199846" y="546100"/>
                </a:lnTo>
                <a:lnTo>
                  <a:pt x="217017" y="541020"/>
                </a:lnTo>
                <a:lnTo>
                  <a:pt x="234896" y="535940"/>
                </a:lnTo>
                <a:lnTo>
                  <a:pt x="252907" y="528320"/>
                </a:lnTo>
                <a:lnTo>
                  <a:pt x="258178" y="525780"/>
                </a:lnTo>
                <a:lnTo>
                  <a:pt x="264401" y="521970"/>
                </a:lnTo>
                <a:lnTo>
                  <a:pt x="275831" y="515620"/>
                </a:lnTo>
                <a:lnTo>
                  <a:pt x="282371" y="510540"/>
                </a:lnTo>
                <a:lnTo>
                  <a:pt x="291350" y="504190"/>
                </a:lnTo>
                <a:lnTo>
                  <a:pt x="291350" y="488950"/>
                </a:lnTo>
                <a:close/>
              </a:path>
              <a:path w="832485" h="734060">
                <a:moveTo>
                  <a:pt x="831926" y="490220"/>
                </a:moveTo>
                <a:lnTo>
                  <a:pt x="540740" y="490220"/>
                </a:lnTo>
                <a:lnTo>
                  <a:pt x="540740" y="504190"/>
                </a:lnTo>
                <a:lnTo>
                  <a:pt x="549719" y="511810"/>
                </a:lnTo>
                <a:lnTo>
                  <a:pt x="556260" y="515620"/>
                </a:lnTo>
                <a:lnTo>
                  <a:pt x="561111" y="519430"/>
                </a:lnTo>
                <a:lnTo>
                  <a:pt x="572147" y="525780"/>
                </a:lnTo>
                <a:lnTo>
                  <a:pt x="576072" y="527050"/>
                </a:lnTo>
                <a:lnTo>
                  <a:pt x="579234" y="528320"/>
                </a:lnTo>
                <a:lnTo>
                  <a:pt x="606114" y="539750"/>
                </a:lnTo>
                <a:lnTo>
                  <a:pt x="615010" y="542290"/>
                </a:lnTo>
                <a:lnTo>
                  <a:pt x="649795" y="549910"/>
                </a:lnTo>
                <a:lnTo>
                  <a:pt x="667788" y="551180"/>
                </a:lnTo>
                <a:lnTo>
                  <a:pt x="704982" y="551180"/>
                </a:lnTo>
                <a:lnTo>
                  <a:pt x="757656" y="542290"/>
                </a:lnTo>
                <a:lnTo>
                  <a:pt x="793521" y="528320"/>
                </a:lnTo>
                <a:lnTo>
                  <a:pt x="798779" y="525780"/>
                </a:lnTo>
                <a:lnTo>
                  <a:pt x="805002" y="523240"/>
                </a:lnTo>
                <a:lnTo>
                  <a:pt x="811441" y="519430"/>
                </a:lnTo>
                <a:lnTo>
                  <a:pt x="816406" y="515620"/>
                </a:lnTo>
                <a:lnTo>
                  <a:pt x="822960" y="511810"/>
                </a:lnTo>
                <a:lnTo>
                  <a:pt x="831926" y="504190"/>
                </a:lnTo>
                <a:lnTo>
                  <a:pt x="831926" y="490220"/>
                </a:lnTo>
                <a:close/>
              </a:path>
              <a:path w="832485" h="734060">
                <a:moveTo>
                  <a:pt x="704977" y="195580"/>
                </a:moveTo>
                <a:lnTo>
                  <a:pt x="668959" y="195580"/>
                </a:lnTo>
                <a:lnTo>
                  <a:pt x="545350" y="490220"/>
                </a:lnTo>
                <a:lnTo>
                  <a:pt x="828243" y="490220"/>
                </a:lnTo>
                <a:lnTo>
                  <a:pt x="827711" y="488950"/>
                </a:lnTo>
                <a:lnTo>
                  <a:pt x="569226" y="488950"/>
                </a:lnTo>
                <a:lnTo>
                  <a:pt x="686777" y="208280"/>
                </a:lnTo>
                <a:lnTo>
                  <a:pt x="710290" y="208280"/>
                </a:lnTo>
                <a:lnTo>
                  <a:pt x="704977" y="195580"/>
                </a:lnTo>
                <a:close/>
              </a:path>
              <a:path w="832485" h="734060">
                <a:moveTo>
                  <a:pt x="164757" y="196850"/>
                </a:moveTo>
                <a:lnTo>
                  <a:pt x="127368" y="196850"/>
                </a:lnTo>
                <a:lnTo>
                  <a:pt x="4597" y="488950"/>
                </a:lnTo>
                <a:lnTo>
                  <a:pt x="287477" y="488950"/>
                </a:lnTo>
                <a:lnTo>
                  <a:pt x="286943" y="487680"/>
                </a:lnTo>
                <a:lnTo>
                  <a:pt x="28498" y="487680"/>
                </a:lnTo>
                <a:lnTo>
                  <a:pt x="146050" y="208280"/>
                </a:lnTo>
                <a:lnTo>
                  <a:pt x="169559" y="208280"/>
                </a:lnTo>
                <a:lnTo>
                  <a:pt x="164757" y="196850"/>
                </a:lnTo>
                <a:close/>
              </a:path>
              <a:path w="832485" h="734060">
                <a:moveTo>
                  <a:pt x="790803" y="487680"/>
                </a:moveTo>
                <a:lnTo>
                  <a:pt x="616648" y="487680"/>
                </a:lnTo>
                <a:lnTo>
                  <a:pt x="569226" y="488950"/>
                </a:lnTo>
                <a:lnTo>
                  <a:pt x="794994" y="488950"/>
                </a:lnTo>
                <a:lnTo>
                  <a:pt x="790803" y="487680"/>
                </a:lnTo>
                <a:close/>
              </a:path>
              <a:path w="832485" h="734060">
                <a:moveTo>
                  <a:pt x="710290" y="208280"/>
                </a:moveTo>
                <a:lnTo>
                  <a:pt x="686777" y="208280"/>
                </a:lnTo>
                <a:lnTo>
                  <a:pt x="804341" y="488950"/>
                </a:lnTo>
                <a:lnTo>
                  <a:pt x="827711" y="488950"/>
                </a:lnTo>
                <a:lnTo>
                  <a:pt x="710290" y="208280"/>
                </a:lnTo>
                <a:close/>
              </a:path>
              <a:path w="832485" h="734060">
                <a:moveTo>
                  <a:pt x="215442" y="486410"/>
                </a:moveTo>
                <a:lnTo>
                  <a:pt x="75958" y="486410"/>
                </a:lnTo>
                <a:lnTo>
                  <a:pt x="41046" y="487680"/>
                </a:lnTo>
                <a:lnTo>
                  <a:pt x="263601" y="487680"/>
                </a:lnTo>
                <a:lnTo>
                  <a:pt x="215442" y="486410"/>
                </a:lnTo>
                <a:close/>
              </a:path>
              <a:path w="832485" h="734060">
                <a:moveTo>
                  <a:pt x="169559" y="208280"/>
                </a:moveTo>
                <a:lnTo>
                  <a:pt x="146050" y="208280"/>
                </a:lnTo>
                <a:lnTo>
                  <a:pt x="263601" y="487680"/>
                </a:lnTo>
                <a:lnTo>
                  <a:pt x="286943" y="487680"/>
                </a:lnTo>
                <a:lnTo>
                  <a:pt x="169559" y="208280"/>
                </a:lnTo>
                <a:close/>
              </a:path>
              <a:path w="832485" h="734060">
                <a:moveTo>
                  <a:pt x="686295" y="486410"/>
                </a:moveTo>
                <a:lnTo>
                  <a:pt x="651484" y="487680"/>
                </a:lnTo>
                <a:lnTo>
                  <a:pt x="748080" y="487680"/>
                </a:lnTo>
                <a:lnTo>
                  <a:pt x="686295" y="486410"/>
                </a:lnTo>
                <a:close/>
              </a:path>
              <a:path w="832485" h="734060">
                <a:moveTo>
                  <a:pt x="662355" y="195580"/>
                </a:moveTo>
                <a:lnTo>
                  <a:pt x="170141" y="195580"/>
                </a:lnTo>
                <a:lnTo>
                  <a:pt x="181940" y="196850"/>
                </a:lnTo>
                <a:lnTo>
                  <a:pt x="200086" y="199390"/>
                </a:lnTo>
                <a:lnTo>
                  <a:pt x="219028" y="200660"/>
                </a:lnTo>
                <a:lnTo>
                  <a:pt x="238902" y="203200"/>
                </a:lnTo>
                <a:lnTo>
                  <a:pt x="259842" y="204470"/>
                </a:lnTo>
                <a:lnTo>
                  <a:pt x="292991" y="205740"/>
                </a:lnTo>
                <a:lnTo>
                  <a:pt x="326934" y="208280"/>
                </a:lnTo>
                <a:lnTo>
                  <a:pt x="505613" y="208280"/>
                </a:lnTo>
                <a:lnTo>
                  <a:pt x="538758" y="205740"/>
                </a:lnTo>
                <a:lnTo>
                  <a:pt x="571246" y="204470"/>
                </a:lnTo>
                <a:lnTo>
                  <a:pt x="592185" y="203200"/>
                </a:lnTo>
                <a:lnTo>
                  <a:pt x="612059" y="200660"/>
                </a:lnTo>
                <a:lnTo>
                  <a:pt x="631001" y="199390"/>
                </a:lnTo>
                <a:lnTo>
                  <a:pt x="649147" y="196850"/>
                </a:lnTo>
                <a:lnTo>
                  <a:pt x="662355" y="195580"/>
                </a:lnTo>
                <a:close/>
              </a:path>
              <a:path w="832485" h="734060">
                <a:moveTo>
                  <a:pt x="77406" y="154940"/>
                </a:moveTo>
                <a:lnTo>
                  <a:pt x="70408" y="154940"/>
                </a:lnTo>
                <a:lnTo>
                  <a:pt x="50622" y="158750"/>
                </a:lnTo>
                <a:lnTo>
                  <a:pt x="44145" y="161290"/>
                </a:lnTo>
                <a:lnTo>
                  <a:pt x="38722" y="163830"/>
                </a:lnTo>
                <a:lnTo>
                  <a:pt x="31546" y="166370"/>
                </a:lnTo>
                <a:lnTo>
                  <a:pt x="21805" y="175260"/>
                </a:lnTo>
                <a:lnTo>
                  <a:pt x="21805" y="184150"/>
                </a:lnTo>
                <a:lnTo>
                  <a:pt x="70497" y="204470"/>
                </a:lnTo>
                <a:lnTo>
                  <a:pt x="77431" y="204470"/>
                </a:lnTo>
                <a:lnTo>
                  <a:pt x="86448" y="203200"/>
                </a:lnTo>
                <a:lnTo>
                  <a:pt x="98437" y="200660"/>
                </a:lnTo>
                <a:lnTo>
                  <a:pt x="102323" y="199390"/>
                </a:lnTo>
                <a:lnTo>
                  <a:pt x="127368" y="196850"/>
                </a:lnTo>
                <a:lnTo>
                  <a:pt x="164757" y="196850"/>
                </a:lnTo>
                <a:lnTo>
                  <a:pt x="164223" y="195580"/>
                </a:lnTo>
                <a:lnTo>
                  <a:pt x="796544" y="195580"/>
                </a:lnTo>
                <a:lnTo>
                  <a:pt x="803694" y="191770"/>
                </a:lnTo>
                <a:lnTo>
                  <a:pt x="813320" y="184150"/>
                </a:lnTo>
                <a:lnTo>
                  <a:pt x="813320" y="175260"/>
                </a:lnTo>
                <a:lnTo>
                  <a:pt x="803668" y="166370"/>
                </a:lnTo>
                <a:lnTo>
                  <a:pt x="147764" y="166370"/>
                </a:lnTo>
                <a:lnTo>
                  <a:pt x="139242" y="165100"/>
                </a:lnTo>
                <a:lnTo>
                  <a:pt x="120764" y="161290"/>
                </a:lnTo>
                <a:lnTo>
                  <a:pt x="114630" y="161290"/>
                </a:lnTo>
                <a:lnTo>
                  <a:pt x="102285" y="158750"/>
                </a:lnTo>
                <a:lnTo>
                  <a:pt x="98425" y="158750"/>
                </a:lnTo>
                <a:lnTo>
                  <a:pt x="90373" y="157480"/>
                </a:lnTo>
                <a:lnTo>
                  <a:pt x="88392" y="157480"/>
                </a:lnTo>
                <a:lnTo>
                  <a:pt x="84391" y="156210"/>
                </a:lnTo>
                <a:lnTo>
                  <a:pt x="77406" y="154940"/>
                </a:lnTo>
                <a:close/>
              </a:path>
              <a:path w="832485" h="734060">
                <a:moveTo>
                  <a:pt x="796544" y="195580"/>
                </a:moveTo>
                <a:lnTo>
                  <a:pt x="704977" y="195580"/>
                </a:lnTo>
                <a:lnTo>
                  <a:pt x="711708" y="196850"/>
                </a:lnTo>
                <a:lnTo>
                  <a:pt x="715086" y="196850"/>
                </a:lnTo>
                <a:lnTo>
                  <a:pt x="721182" y="198120"/>
                </a:lnTo>
                <a:lnTo>
                  <a:pt x="733437" y="199390"/>
                </a:lnTo>
                <a:lnTo>
                  <a:pt x="737235" y="200660"/>
                </a:lnTo>
                <a:lnTo>
                  <a:pt x="747141" y="201930"/>
                </a:lnTo>
                <a:lnTo>
                  <a:pt x="751141" y="203200"/>
                </a:lnTo>
                <a:lnTo>
                  <a:pt x="758101" y="204470"/>
                </a:lnTo>
                <a:lnTo>
                  <a:pt x="765022" y="204470"/>
                </a:lnTo>
                <a:lnTo>
                  <a:pt x="784733" y="200660"/>
                </a:lnTo>
                <a:lnTo>
                  <a:pt x="791146" y="198120"/>
                </a:lnTo>
                <a:lnTo>
                  <a:pt x="796544" y="195580"/>
                </a:lnTo>
                <a:close/>
              </a:path>
              <a:path w="832485" h="734060">
                <a:moveTo>
                  <a:pt x="472895" y="149860"/>
                </a:moveTo>
                <a:lnTo>
                  <a:pt x="360474" y="149860"/>
                </a:lnTo>
                <a:lnTo>
                  <a:pt x="292519" y="152400"/>
                </a:lnTo>
                <a:lnTo>
                  <a:pt x="259842" y="154940"/>
                </a:lnTo>
                <a:lnTo>
                  <a:pt x="219173" y="157480"/>
                </a:lnTo>
                <a:lnTo>
                  <a:pt x="200188" y="160020"/>
                </a:lnTo>
                <a:lnTo>
                  <a:pt x="181914" y="161290"/>
                </a:lnTo>
                <a:lnTo>
                  <a:pt x="174374" y="162560"/>
                </a:lnTo>
                <a:lnTo>
                  <a:pt x="166001" y="163830"/>
                </a:lnTo>
                <a:lnTo>
                  <a:pt x="147764" y="166370"/>
                </a:lnTo>
                <a:lnTo>
                  <a:pt x="686257" y="166370"/>
                </a:lnTo>
                <a:lnTo>
                  <a:pt x="657721" y="162560"/>
                </a:lnTo>
                <a:lnTo>
                  <a:pt x="649135" y="161290"/>
                </a:lnTo>
                <a:lnTo>
                  <a:pt x="630995" y="160020"/>
                </a:lnTo>
                <a:lnTo>
                  <a:pt x="612054" y="157480"/>
                </a:lnTo>
                <a:lnTo>
                  <a:pt x="571220" y="154940"/>
                </a:lnTo>
                <a:lnTo>
                  <a:pt x="539114" y="152400"/>
                </a:lnTo>
                <a:lnTo>
                  <a:pt x="472895" y="149860"/>
                </a:lnTo>
                <a:close/>
              </a:path>
              <a:path w="832485" h="734060">
                <a:moveTo>
                  <a:pt x="764997" y="154940"/>
                </a:moveTo>
                <a:lnTo>
                  <a:pt x="758139" y="154940"/>
                </a:lnTo>
                <a:lnTo>
                  <a:pt x="751141" y="156210"/>
                </a:lnTo>
                <a:lnTo>
                  <a:pt x="747217" y="157480"/>
                </a:lnTo>
                <a:lnTo>
                  <a:pt x="737273" y="158750"/>
                </a:lnTo>
                <a:lnTo>
                  <a:pt x="733374" y="158750"/>
                </a:lnTo>
                <a:lnTo>
                  <a:pt x="721182" y="161290"/>
                </a:lnTo>
                <a:lnTo>
                  <a:pt x="715035" y="161290"/>
                </a:lnTo>
                <a:lnTo>
                  <a:pt x="696683" y="165100"/>
                </a:lnTo>
                <a:lnTo>
                  <a:pt x="686257" y="166370"/>
                </a:lnTo>
                <a:lnTo>
                  <a:pt x="803668" y="166370"/>
                </a:lnTo>
                <a:lnTo>
                  <a:pt x="796531" y="163830"/>
                </a:lnTo>
                <a:lnTo>
                  <a:pt x="791083" y="161290"/>
                </a:lnTo>
                <a:lnTo>
                  <a:pt x="784733" y="158750"/>
                </a:lnTo>
                <a:lnTo>
                  <a:pt x="764997" y="154940"/>
                </a:lnTo>
                <a:close/>
              </a:path>
              <a:path w="832485" h="734060">
                <a:moveTo>
                  <a:pt x="422821" y="0"/>
                </a:moveTo>
                <a:lnTo>
                  <a:pt x="411746" y="0"/>
                </a:lnTo>
                <a:lnTo>
                  <a:pt x="405803" y="7620"/>
                </a:lnTo>
                <a:lnTo>
                  <a:pt x="388630" y="52070"/>
                </a:lnTo>
                <a:lnTo>
                  <a:pt x="386207" y="69850"/>
                </a:lnTo>
                <a:lnTo>
                  <a:pt x="386283" y="78740"/>
                </a:lnTo>
                <a:lnTo>
                  <a:pt x="386727" y="83820"/>
                </a:lnTo>
                <a:lnTo>
                  <a:pt x="387565" y="88900"/>
                </a:lnTo>
                <a:lnTo>
                  <a:pt x="391388" y="109220"/>
                </a:lnTo>
                <a:lnTo>
                  <a:pt x="391985" y="115570"/>
                </a:lnTo>
                <a:lnTo>
                  <a:pt x="393509" y="129540"/>
                </a:lnTo>
                <a:lnTo>
                  <a:pt x="396201" y="149860"/>
                </a:lnTo>
                <a:lnTo>
                  <a:pt x="438353" y="149860"/>
                </a:lnTo>
                <a:lnTo>
                  <a:pt x="442569" y="115570"/>
                </a:lnTo>
                <a:lnTo>
                  <a:pt x="443166" y="109220"/>
                </a:lnTo>
                <a:lnTo>
                  <a:pt x="445414" y="97790"/>
                </a:lnTo>
                <a:lnTo>
                  <a:pt x="446493" y="91440"/>
                </a:lnTo>
                <a:lnTo>
                  <a:pt x="447001" y="88900"/>
                </a:lnTo>
                <a:lnTo>
                  <a:pt x="447852" y="83820"/>
                </a:lnTo>
                <a:lnTo>
                  <a:pt x="448271" y="78740"/>
                </a:lnTo>
                <a:lnTo>
                  <a:pt x="448360" y="69850"/>
                </a:lnTo>
                <a:lnTo>
                  <a:pt x="448005" y="64770"/>
                </a:lnTo>
                <a:lnTo>
                  <a:pt x="438061" y="26670"/>
                </a:lnTo>
                <a:lnTo>
                  <a:pt x="428726" y="7620"/>
                </a:lnTo>
                <a:lnTo>
                  <a:pt x="422821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70"/>
          <p:cNvSpPr/>
          <p:nvPr userDrawn="1"/>
        </p:nvSpPr>
        <p:spPr>
          <a:xfrm>
            <a:off x="8004692" y="4198716"/>
            <a:ext cx="570384" cy="463923"/>
          </a:xfrm>
          <a:custGeom>
            <a:avLst/>
            <a:gdLst/>
            <a:ahLst/>
            <a:cxnLst/>
            <a:rect l="l" t="t" r="r" b="b"/>
            <a:pathLst>
              <a:path w="884555" h="719454">
                <a:moveTo>
                  <a:pt x="195313" y="189801"/>
                </a:moveTo>
                <a:lnTo>
                  <a:pt x="69303" y="247561"/>
                </a:lnTo>
                <a:lnTo>
                  <a:pt x="56400" y="254914"/>
                </a:lnTo>
                <a:lnTo>
                  <a:pt x="56400" y="409867"/>
                </a:lnTo>
                <a:lnTo>
                  <a:pt x="0" y="472490"/>
                </a:lnTo>
                <a:lnTo>
                  <a:pt x="0" y="719302"/>
                </a:lnTo>
                <a:lnTo>
                  <a:pt x="51168" y="719302"/>
                </a:lnTo>
                <a:lnTo>
                  <a:pt x="51168" y="491528"/>
                </a:lnTo>
                <a:lnTo>
                  <a:pt x="107569" y="428878"/>
                </a:lnTo>
                <a:lnTo>
                  <a:pt x="107569" y="283971"/>
                </a:lnTo>
                <a:lnTo>
                  <a:pt x="195313" y="244894"/>
                </a:lnTo>
                <a:lnTo>
                  <a:pt x="368724" y="244894"/>
                </a:lnTo>
                <a:lnTo>
                  <a:pt x="195313" y="189801"/>
                </a:lnTo>
                <a:close/>
              </a:path>
              <a:path w="884555" h="719454">
                <a:moveTo>
                  <a:pt x="368724" y="244894"/>
                </a:moveTo>
                <a:lnTo>
                  <a:pt x="195313" y="244894"/>
                </a:lnTo>
                <a:lnTo>
                  <a:pt x="195313" y="711314"/>
                </a:lnTo>
                <a:lnTo>
                  <a:pt x="453351" y="711314"/>
                </a:lnTo>
                <a:lnTo>
                  <a:pt x="453351" y="520839"/>
                </a:lnTo>
                <a:lnTo>
                  <a:pt x="237642" y="520839"/>
                </a:lnTo>
                <a:lnTo>
                  <a:pt x="237642" y="456920"/>
                </a:lnTo>
                <a:lnTo>
                  <a:pt x="453351" y="456920"/>
                </a:lnTo>
                <a:lnTo>
                  <a:pt x="453351" y="440308"/>
                </a:lnTo>
                <a:lnTo>
                  <a:pt x="418045" y="440308"/>
                </a:lnTo>
                <a:lnTo>
                  <a:pt x="387007" y="437260"/>
                </a:lnTo>
                <a:lnTo>
                  <a:pt x="387007" y="434047"/>
                </a:lnTo>
                <a:lnTo>
                  <a:pt x="354279" y="434047"/>
                </a:lnTo>
                <a:lnTo>
                  <a:pt x="318135" y="430491"/>
                </a:lnTo>
                <a:lnTo>
                  <a:pt x="318135" y="426758"/>
                </a:lnTo>
                <a:lnTo>
                  <a:pt x="280225" y="426758"/>
                </a:lnTo>
                <a:lnTo>
                  <a:pt x="237642" y="422567"/>
                </a:lnTo>
                <a:lnTo>
                  <a:pt x="237642" y="358584"/>
                </a:lnTo>
                <a:lnTo>
                  <a:pt x="412431" y="358584"/>
                </a:lnTo>
                <a:lnTo>
                  <a:pt x="387007" y="353580"/>
                </a:lnTo>
                <a:lnTo>
                  <a:pt x="387007" y="347129"/>
                </a:lnTo>
                <a:lnTo>
                  <a:pt x="354279" y="347129"/>
                </a:lnTo>
                <a:lnTo>
                  <a:pt x="318135" y="340004"/>
                </a:lnTo>
                <a:lnTo>
                  <a:pt x="318135" y="332536"/>
                </a:lnTo>
                <a:lnTo>
                  <a:pt x="280225" y="332536"/>
                </a:lnTo>
                <a:lnTo>
                  <a:pt x="237642" y="324142"/>
                </a:lnTo>
                <a:lnTo>
                  <a:pt x="237642" y="260146"/>
                </a:lnTo>
                <a:lnTo>
                  <a:pt x="416734" y="260146"/>
                </a:lnTo>
                <a:lnTo>
                  <a:pt x="368724" y="244894"/>
                </a:lnTo>
                <a:close/>
              </a:path>
              <a:path w="884555" h="719454">
                <a:moveTo>
                  <a:pt x="711044" y="56857"/>
                </a:moveTo>
                <a:lnTo>
                  <a:pt x="532130" y="56857"/>
                </a:lnTo>
                <a:lnTo>
                  <a:pt x="532130" y="711314"/>
                </a:lnTo>
                <a:lnTo>
                  <a:pt x="884085" y="711314"/>
                </a:lnTo>
                <a:lnTo>
                  <a:pt x="884085" y="451535"/>
                </a:lnTo>
                <a:lnTo>
                  <a:pt x="589876" y="451535"/>
                </a:lnTo>
                <a:lnTo>
                  <a:pt x="589876" y="364337"/>
                </a:lnTo>
                <a:lnTo>
                  <a:pt x="884085" y="364337"/>
                </a:lnTo>
                <a:lnTo>
                  <a:pt x="884085" y="341680"/>
                </a:lnTo>
                <a:lnTo>
                  <a:pt x="835914" y="341680"/>
                </a:lnTo>
                <a:lnTo>
                  <a:pt x="793572" y="337527"/>
                </a:lnTo>
                <a:lnTo>
                  <a:pt x="793572" y="333133"/>
                </a:lnTo>
                <a:lnTo>
                  <a:pt x="748931" y="333133"/>
                </a:lnTo>
                <a:lnTo>
                  <a:pt x="699643" y="328282"/>
                </a:lnTo>
                <a:lnTo>
                  <a:pt x="699643" y="323202"/>
                </a:lnTo>
                <a:lnTo>
                  <a:pt x="647941" y="323202"/>
                </a:lnTo>
                <a:lnTo>
                  <a:pt x="589876" y="317487"/>
                </a:lnTo>
                <a:lnTo>
                  <a:pt x="589876" y="230225"/>
                </a:lnTo>
                <a:lnTo>
                  <a:pt x="828309" y="230225"/>
                </a:lnTo>
                <a:lnTo>
                  <a:pt x="793572" y="223380"/>
                </a:lnTo>
                <a:lnTo>
                  <a:pt x="793572" y="214591"/>
                </a:lnTo>
                <a:lnTo>
                  <a:pt x="748931" y="214591"/>
                </a:lnTo>
                <a:lnTo>
                  <a:pt x="699643" y="204889"/>
                </a:lnTo>
                <a:lnTo>
                  <a:pt x="699643" y="194703"/>
                </a:lnTo>
                <a:lnTo>
                  <a:pt x="647941" y="194703"/>
                </a:lnTo>
                <a:lnTo>
                  <a:pt x="589876" y="183248"/>
                </a:lnTo>
                <a:lnTo>
                  <a:pt x="589876" y="95973"/>
                </a:lnTo>
                <a:lnTo>
                  <a:pt x="834131" y="95973"/>
                </a:lnTo>
                <a:lnTo>
                  <a:pt x="711044" y="56857"/>
                </a:lnTo>
                <a:close/>
              </a:path>
              <a:path w="884555" h="719454">
                <a:moveTo>
                  <a:pt x="453351" y="456920"/>
                </a:moveTo>
                <a:lnTo>
                  <a:pt x="237642" y="456920"/>
                </a:lnTo>
                <a:lnTo>
                  <a:pt x="280225" y="459651"/>
                </a:lnTo>
                <a:lnTo>
                  <a:pt x="280225" y="520839"/>
                </a:lnTo>
                <a:lnTo>
                  <a:pt x="318135" y="520839"/>
                </a:lnTo>
                <a:lnTo>
                  <a:pt x="318135" y="462076"/>
                </a:lnTo>
                <a:lnTo>
                  <a:pt x="453351" y="462076"/>
                </a:lnTo>
                <a:lnTo>
                  <a:pt x="453351" y="456920"/>
                </a:lnTo>
                <a:close/>
              </a:path>
              <a:path w="884555" h="719454">
                <a:moveTo>
                  <a:pt x="318135" y="462076"/>
                </a:moveTo>
                <a:lnTo>
                  <a:pt x="318135" y="520839"/>
                </a:lnTo>
                <a:lnTo>
                  <a:pt x="354279" y="520839"/>
                </a:lnTo>
                <a:lnTo>
                  <a:pt x="354279" y="464375"/>
                </a:lnTo>
                <a:lnTo>
                  <a:pt x="318135" y="462076"/>
                </a:lnTo>
                <a:close/>
              </a:path>
              <a:path w="884555" h="719454">
                <a:moveTo>
                  <a:pt x="453351" y="462076"/>
                </a:moveTo>
                <a:lnTo>
                  <a:pt x="318135" y="462076"/>
                </a:lnTo>
                <a:lnTo>
                  <a:pt x="354279" y="464375"/>
                </a:lnTo>
                <a:lnTo>
                  <a:pt x="354279" y="520839"/>
                </a:lnTo>
                <a:lnTo>
                  <a:pt x="387032" y="520839"/>
                </a:lnTo>
                <a:lnTo>
                  <a:pt x="387007" y="466470"/>
                </a:lnTo>
                <a:lnTo>
                  <a:pt x="453351" y="466470"/>
                </a:lnTo>
                <a:lnTo>
                  <a:pt x="453351" y="462076"/>
                </a:lnTo>
                <a:close/>
              </a:path>
              <a:path w="884555" h="719454">
                <a:moveTo>
                  <a:pt x="387007" y="466470"/>
                </a:moveTo>
                <a:lnTo>
                  <a:pt x="387032" y="520839"/>
                </a:lnTo>
                <a:lnTo>
                  <a:pt x="418045" y="520839"/>
                </a:lnTo>
                <a:lnTo>
                  <a:pt x="418045" y="468452"/>
                </a:lnTo>
                <a:lnTo>
                  <a:pt x="387007" y="466470"/>
                </a:lnTo>
                <a:close/>
              </a:path>
              <a:path w="884555" h="719454">
                <a:moveTo>
                  <a:pt x="453351" y="466470"/>
                </a:moveTo>
                <a:lnTo>
                  <a:pt x="387007" y="466470"/>
                </a:lnTo>
                <a:lnTo>
                  <a:pt x="418045" y="468452"/>
                </a:lnTo>
                <a:lnTo>
                  <a:pt x="418045" y="520839"/>
                </a:lnTo>
                <a:lnTo>
                  <a:pt x="453351" y="520839"/>
                </a:lnTo>
                <a:lnTo>
                  <a:pt x="453351" y="466470"/>
                </a:lnTo>
                <a:close/>
              </a:path>
              <a:path w="884555" h="719454">
                <a:moveTo>
                  <a:pt x="884085" y="364337"/>
                </a:moveTo>
                <a:lnTo>
                  <a:pt x="589876" y="364337"/>
                </a:lnTo>
                <a:lnTo>
                  <a:pt x="647941" y="368045"/>
                </a:lnTo>
                <a:lnTo>
                  <a:pt x="647941" y="451535"/>
                </a:lnTo>
                <a:lnTo>
                  <a:pt x="699643" y="451535"/>
                </a:lnTo>
                <a:lnTo>
                  <a:pt x="699643" y="371386"/>
                </a:lnTo>
                <a:lnTo>
                  <a:pt x="884085" y="371386"/>
                </a:lnTo>
                <a:lnTo>
                  <a:pt x="884085" y="364337"/>
                </a:lnTo>
                <a:close/>
              </a:path>
              <a:path w="884555" h="719454">
                <a:moveTo>
                  <a:pt x="884085" y="371386"/>
                </a:moveTo>
                <a:lnTo>
                  <a:pt x="699643" y="371386"/>
                </a:lnTo>
                <a:lnTo>
                  <a:pt x="748931" y="374522"/>
                </a:lnTo>
                <a:lnTo>
                  <a:pt x="748931" y="451535"/>
                </a:lnTo>
                <a:lnTo>
                  <a:pt x="793597" y="451535"/>
                </a:lnTo>
                <a:lnTo>
                  <a:pt x="793572" y="377380"/>
                </a:lnTo>
                <a:lnTo>
                  <a:pt x="884085" y="377380"/>
                </a:lnTo>
                <a:lnTo>
                  <a:pt x="884085" y="371386"/>
                </a:lnTo>
                <a:close/>
              </a:path>
              <a:path w="884555" h="719454">
                <a:moveTo>
                  <a:pt x="884085" y="377380"/>
                </a:moveTo>
                <a:lnTo>
                  <a:pt x="793572" y="377380"/>
                </a:lnTo>
                <a:lnTo>
                  <a:pt x="835914" y="380098"/>
                </a:lnTo>
                <a:lnTo>
                  <a:pt x="835914" y="451535"/>
                </a:lnTo>
                <a:lnTo>
                  <a:pt x="884085" y="451535"/>
                </a:lnTo>
                <a:lnTo>
                  <a:pt x="884085" y="377380"/>
                </a:lnTo>
                <a:close/>
              </a:path>
              <a:path w="884555" h="719454">
                <a:moveTo>
                  <a:pt x="387007" y="382866"/>
                </a:moveTo>
                <a:lnTo>
                  <a:pt x="387007" y="437260"/>
                </a:lnTo>
                <a:lnTo>
                  <a:pt x="418045" y="440308"/>
                </a:lnTo>
                <a:lnTo>
                  <a:pt x="418045" y="387896"/>
                </a:lnTo>
                <a:lnTo>
                  <a:pt x="387007" y="382866"/>
                </a:lnTo>
                <a:close/>
              </a:path>
              <a:path w="884555" h="719454">
                <a:moveTo>
                  <a:pt x="453351" y="382866"/>
                </a:moveTo>
                <a:lnTo>
                  <a:pt x="387007" y="382866"/>
                </a:lnTo>
                <a:lnTo>
                  <a:pt x="418045" y="387896"/>
                </a:lnTo>
                <a:lnTo>
                  <a:pt x="418045" y="440308"/>
                </a:lnTo>
                <a:lnTo>
                  <a:pt x="453351" y="440308"/>
                </a:lnTo>
                <a:lnTo>
                  <a:pt x="453351" y="382866"/>
                </a:lnTo>
                <a:close/>
              </a:path>
              <a:path w="884555" h="719454">
                <a:moveTo>
                  <a:pt x="318135" y="371665"/>
                </a:moveTo>
                <a:lnTo>
                  <a:pt x="318135" y="430491"/>
                </a:lnTo>
                <a:lnTo>
                  <a:pt x="354279" y="434047"/>
                </a:lnTo>
                <a:lnTo>
                  <a:pt x="354279" y="377532"/>
                </a:lnTo>
                <a:lnTo>
                  <a:pt x="318135" y="371665"/>
                </a:lnTo>
                <a:close/>
              </a:path>
              <a:path w="884555" h="719454">
                <a:moveTo>
                  <a:pt x="453351" y="371665"/>
                </a:moveTo>
                <a:lnTo>
                  <a:pt x="318135" y="371665"/>
                </a:lnTo>
                <a:lnTo>
                  <a:pt x="354279" y="377532"/>
                </a:lnTo>
                <a:lnTo>
                  <a:pt x="354279" y="434047"/>
                </a:lnTo>
                <a:lnTo>
                  <a:pt x="387007" y="434047"/>
                </a:lnTo>
                <a:lnTo>
                  <a:pt x="387007" y="382866"/>
                </a:lnTo>
                <a:lnTo>
                  <a:pt x="453351" y="382866"/>
                </a:lnTo>
                <a:lnTo>
                  <a:pt x="453351" y="371665"/>
                </a:lnTo>
                <a:close/>
              </a:path>
              <a:path w="884555" h="719454">
                <a:moveTo>
                  <a:pt x="412431" y="358584"/>
                </a:moveTo>
                <a:lnTo>
                  <a:pt x="237642" y="358584"/>
                </a:lnTo>
                <a:lnTo>
                  <a:pt x="280225" y="365505"/>
                </a:lnTo>
                <a:lnTo>
                  <a:pt x="280225" y="426758"/>
                </a:lnTo>
                <a:lnTo>
                  <a:pt x="318135" y="426758"/>
                </a:lnTo>
                <a:lnTo>
                  <a:pt x="318135" y="371665"/>
                </a:lnTo>
                <a:lnTo>
                  <a:pt x="453351" y="371665"/>
                </a:lnTo>
                <a:lnTo>
                  <a:pt x="453351" y="359689"/>
                </a:lnTo>
                <a:lnTo>
                  <a:pt x="418045" y="359689"/>
                </a:lnTo>
                <a:lnTo>
                  <a:pt x="412431" y="358584"/>
                </a:lnTo>
                <a:close/>
              </a:path>
              <a:path w="884555" h="719454">
                <a:moveTo>
                  <a:pt x="387007" y="299135"/>
                </a:moveTo>
                <a:lnTo>
                  <a:pt x="387007" y="353580"/>
                </a:lnTo>
                <a:lnTo>
                  <a:pt x="418045" y="359689"/>
                </a:lnTo>
                <a:lnTo>
                  <a:pt x="418045" y="307238"/>
                </a:lnTo>
                <a:lnTo>
                  <a:pt x="387007" y="299135"/>
                </a:lnTo>
                <a:close/>
              </a:path>
              <a:path w="884555" h="719454">
                <a:moveTo>
                  <a:pt x="453351" y="299135"/>
                </a:moveTo>
                <a:lnTo>
                  <a:pt x="387007" y="299135"/>
                </a:lnTo>
                <a:lnTo>
                  <a:pt x="418045" y="307238"/>
                </a:lnTo>
                <a:lnTo>
                  <a:pt x="418045" y="359689"/>
                </a:lnTo>
                <a:lnTo>
                  <a:pt x="453351" y="359689"/>
                </a:lnTo>
                <a:lnTo>
                  <a:pt x="453351" y="299135"/>
                </a:lnTo>
                <a:close/>
              </a:path>
              <a:path w="884555" h="719454">
                <a:moveTo>
                  <a:pt x="318135" y="281152"/>
                </a:moveTo>
                <a:lnTo>
                  <a:pt x="318135" y="340004"/>
                </a:lnTo>
                <a:lnTo>
                  <a:pt x="354279" y="347129"/>
                </a:lnTo>
                <a:lnTo>
                  <a:pt x="354279" y="290588"/>
                </a:lnTo>
                <a:lnTo>
                  <a:pt x="318135" y="281152"/>
                </a:lnTo>
                <a:close/>
              </a:path>
              <a:path w="884555" h="719454">
                <a:moveTo>
                  <a:pt x="453351" y="281152"/>
                </a:moveTo>
                <a:lnTo>
                  <a:pt x="318135" y="281152"/>
                </a:lnTo>
                <a:lnTo>
                  <a:pt x="354279" y="290588"/>
                </a:lnTo>
                <a:lnTo>
                  <a:pt x="354279" y="347129"/>
                </a:lnTo>
                <a:lnTo>
                  <a:pt x="387007" y="347129"/>
                </a:lnTo>
                <a:lnTo>
                  <a:pt x="387007" y="299135"/>
                </a:lnTo>
                <a:lnTo>
                  <a:pt x="453351" y="299135"/>
                </a:lnTo>
                <a:lnTo>
                  <a:pt x="453351" y="281152"/>
                </a:lnTo>
                <a:close/>
              </a:path>
              <a:path w="884555" h="719454">
                <a:moveTo>
                  <a:pt x="884085" y="263334"/>
                </a:moveTo>
                <a:lnTo>
                  <a:pt x="793572" y="263334"/>
                </a:lnTo>
                <a:lnTo>
                  <a:pt x="835914" y="270217"/>
                </a:lnTo>
                <a:lnTo>
                  <a:pt x="835914" y="341680"/>
                </a:lnTo>
                <a:lnTo>
                  <a:pt x="884085" y="341680"/>
                </a:lnTo>
                <a:lnTo>
                  <a:pt x="884085" y="263334"/>
                </a:lnTo>
                <a:close/>
              </a:path>
              <a:path w="884555" h="719454">
                <a:moveTo>
                  <a:pt x="884085" y="248069"/>
                </a:moveTo>
                <a:lnTo>
                  <a:pt x="699643" y="248069"/>
                </a:lnTo>
                <a:lnTo>
                  <a:pt x="748931" y="256070"/>
                </a:lnTo>
                <a:lnTo>
                  <a:pt x="748931" y="333133"/>
                </a:lnTo>
                <a:lnTo>
                  <a:pt x="793572" y="333133"/>
                </a:lnTo>
                <a:lnTo>
                  <a:pt x="793572" y="263334"/>
                </a:lnTo>
                <a:lnTo>
                  <a:pt x="884085" y="263334"/>
                </a:lnTo>
                <a:lnTo>
                  <a:pt x="884085" y="248069"/>
                </a:lnTo>
                <a:close/>
              </a:path>
              <a:path w="884555" h="719454">
                <a:moveTo>
                  <a:pt x="416734" y="260146"/>
                </a:moveTo>
                <a:lnTo>
                  <a:pt x="237642" y="260146"/>
                </a:lnTo>
                <a:lnTo>
                  <a:pt x="280225" y="271259"/>
                </a:lnTo>
                <a:lnTo>
                  <a:pt x="280225" y="332536"/>
                </a:lnTo>
                <a:lnTo>
                  <a:pt x="318135" y="332536"/>
                </a:lnTo>
                <a:lnTo>
                  <a:pt x="318135" y="281152"/>
                </a:lnTo>
                <a:lnTo>
                  <a:pt x="453351" y="281152"/>
                </a:lnTo>
                <a:lnTo>
                  <a:pt x="453351" y="271779"/>
                </a:lnTo>
                <a:lnTo>
                  <a:pt x="416734" y="260146"/>
                </a:lnTo>
                <a:close/>
              </a:path>
              <a:path w="884555" h="719454">
                <a:moveTo>
                  <a:pt x="828309" y="230225"/>
                </a:moveTo>
                <a:lnTo>
                  <a:pt x="589876" y="230225"/>
                </a:lnTo>
                <a:lnTo>
                  <a:pt x="647941" y="239648"/>
                </a:lnTo>
                <a:lnTo>
                  <a:pt x="647941" y="323202"/>
                </a:lnTo>
                <a:lnTo>
                  <a:pt x="699643" y="323202"/>
                </a:lnTo>
                <a:lnTo>
                  <a:pt x="699643" y="248069"/>
                </a:lnTo>
                <a:lnTo>
                  <a:pt x="884085" y="248069"/>
                </a:lnTo>
                <a:lnTo>
                  <a:pt x="884085" y="231724"/>
                </a:lnTo>
                <a:lnTo>
                  <a:pt x="835914" y="231724"/>
                </a:lnTo>
                <a:lnTo>
                  <a:pt x="828309" y="230225"/>
                </a:lnTo>
                <a:close/>
              </a:path>
              <a:path w="884555" h="719454">
                <a:moveTo>
                  <a:pt x="884085" y="149148"/>
                </a:moveTo>
                <a:lnTo>
                  <a:pt x="793572" y="149148"/>
                </a:lnTo>
                <a:lnTo>
                  <a:pt x="835914" y="160197"/>
                </a:lnTo>
                <a:lnTo>
                  <a:pt x="835914" y="231724"/>
                </a:lnTo>
                <a:lnTo>
                  <a:pt x="884085" y="231724"/>
                </a:lnTo>
                <a:lnTo>
                  <a:pt x="884085" y="149148"/>
                </a:lnTo>
                <a:close/>
              </a:path>
              <a:path w="884555" h="719454">
                <a:moveTo>
                  <a:pt x="532130" y="0"/>
                </a:moveTo>
                <a:lnTo>
                  <a:pt x="364883" y="86753"/>
                </a:lnTo>
                <a:lnTo>
                  <a:pt x="351980" y="94119"/>
                </a:lnTo>
                <a:lnTo>
                  <a:pt x="351980" y="224967"/>
                </a:lnTo>
                <a:lnTo>
                  <a:pt x="403148" y="224967"/>
                </a:lnTo>
                <a:lnTo>
                  <a:pt x="403148" y="123189"/>
                </a:lnTo>
                <a:lnTo>
                  <a:pt x="532130" y="56857"/>
                </a:lnTo>
                <a:lnTo>
                  <a:pt x="711044" y="56857"/>
                </a:lnTo>
                <a:lnTo>
                  <a:pt x="532130" y="0"/>
                </a:lnTo>
                <a:close/>
              </a:path>
              <a:path w="884555" h="719454">
                <a:moveTo>
                  <a:pt x="884085" y="124625"/>
                </a:moveTo>
                <a:lnTo>
                  <a:pt x="699643" y="124625"/>
                </a:lnTo>
                <a:lnTo>
                  <a:pt x="748931" y="137490"/>
                </a:lnTo>
                <a:lnTo>
                  <a:pt x="748931" y="214591"/>
                </a:lnTo>
                <a:lnTo>
                  <a:pt x="793572" y="214591"/>
                </a:lnTo>
                <a:lnTo>
                  <a:pt x="793572" y="149148"/>
                </a:lnTo>
                <a:lnTo>
                  <a:pt x="884085" y="149148"/>
                </a:lnTo>
                <a:lnTo>
                  <a:pt x="884085" y="124625"/>
                </a:lnTo>
                <a:close/>
              </a:path>
              <a:path w="884555" h="719454">
                <a:moveTo>
                  <a:pt x="834131" y="95973"/>
                </a:moveTo>
                <a:lnTo>
                  <a:pt x="589876" y="95973"/>
                </a:lnTo>
                <a:lnTo>
                  <a:pt x="647941" y="111137"/>
                </a:lnTo>
                <a:lnTo>
                  <a:pt x="647941" y="194703"/>
                </a:lnTo>
                <a:lnTo>
                  <a:pt x="699643" y="194703"/>
                </a:lnTo>
                <a:lnTo>
                  <a:pt x="699643" y="124625"/>
                </a:lnTo>
                <a:lnTo>
                  <a:pt x="884085" y="124625"/>
                </a:lnTo>
                <a:lnTo>
                  <a:pt x="884085" y="111848"/>
                </a:lnTo>
                <a:lnTo>
                  <a:pt x="834131" y="95973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597" y="4151757"/>
            <a:ext cx="755034" cy="5578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20" y="4179225"/>
            <a:ext cx="537723" cy="502902"/>
          </a:xfrm>
          <a:prstGeom prst="rect">
            <a:avLst/>
          </a:prstGeom>
        </p:spPr>
      </p:pic>
      <p:sp>
        <p:nvSpPr>
          <p:cNvPr id="27" name="object 68"/>
          <p:cNvSpPr/>
          <p:nvPr userDrawn="1"/>
        </p:nvSpPr>
        <p:spPr>
          <a:xfrm>
            <a:off x="805565" y="3229061"/>
            <a:ext cx="422232" cy="355543"/>
          </a:xfrm>
          <a:custGeom>
            <a:avLst/>
            <a:gdLst/>
            <a:ahLst/>
            <a:cxnLst/>
            <a:rect l="l" t="t" r="r" b="b"/>
            <a:pathLst>
              <a:path w="691515" h="582295">
                <a:moveTo>
                  <a:pt x="99148" y="284924"/>
                </a:moveTo>
                <a:lnTo>
                  <a:pt x="61391" y="284924"/>
                </a:lnTo>
                <a:lnTo>
                  <a:pt x="72577" y="292793"/>
                </a:lnTo>
                <a:lnTo>
                  <a:pt x="81126" y="305030"/>
                </a:lnTo>
                <a:lnTo>
                  <a:pt x="86586" y="321641"/>
                </a:lnTo>
                <a:lnTo>
                  <a:pt x="88506" y="342633"/>
                </a:lnTo>
                <a:lnTo>
                  <a:pt x="88265" y="352371"/>
                </a:lnTo>
                <a:lnTo>
                  <a:pt x="87582" y="361092"/>
                </a:lnTo>
                <a:lnTo>
                  <a:pt x="86513" y="368890"/>
                </a:lnTo>
                <a:lnTo>
                  <a:pt x="85115" y="375856"/>
                </a:lnTo>
                <a:lnTo>
                  <a:pt x="0" y="420420"/>
                </a:lnTo>
                <a:lnTo>
                  <a:pt x="0" y="432930"/>
                </a:lnTo>
                <a:lnTo>
                  <a:pt x="52641" y="432930"/>
                </a:lnTo>
                <a:lnTo>
                  <a:pt x="52641" y="433476"/>
                </a:lnTo>
                <a:lnTo>
                  <a:pt x="295821" y="433476"/>
                </a:lnTo>
                <a:lnTo>
                  <a:pt x="332409" y="451748"/>
                </a:lnTo>
                <a:lnTo>
                  <a:pt x="342099" y="492023"/>
                </a:lnTo>
                <a:lnTo>
                  <a:pt x="339720" y="519973"/>
                </a:lnTo>
                <a:lnTo>
                  <a:pt x="331265" y="541220"/>
                </a:lnTo>
                <a:lnTo>
                  <a:pt x="314758" y="554727"/>
                </a:lnTo>
                <a:lnTo>
                  <a:pt x="288226" y="559460"/>
                </a:lnTo>
                <a:lnTo>
                  <a:pt x="0" y="559460"/>
                </a:lnTo>
                <a:lnTo>
                  <a:pt x="0" y="581939"/>
                </a:lnTo>
                <a:lnTo>
                  <a:pt x="294119" y="581939"/>
                </a:lnTo>
                <a:lnTo>
                  <a:pt x="309980" y="581416"/>
                </a:lnTo>
                <a:lnTo>
                  <a:pt x="383887" y="554508"/>
                </a:lnTo>
                <a:lnTo>
                  <a:pt x="435732" y="527487"/>
                </a:lnTo>
                <a:lnTo>
                  <a:pt x="542632" y="469614"/>
                </a:lnTo>
                <a:lnTo>
                  <a:pt x="581882" y="447870"/>
                </a:lnTo>
                <a:lnTo>
                  <a:pt x="604377" y="435178"/>
                </a:lnTo>
                <a:lnTo>
                  <a:pt x="379069" y="435178"/>
                </a:lnTo>
                <a:lnTo>
                  <a:pt x="424406" y="410997"/>
                </a:lnTo>
                <a:lnTo>
                  <a:pt x="97180" y="410997"/>
                </a:lnTo>
                <a:lnTo>
                  <a:pt x="106686" y="392441"/>
                </a:lnTo>
                <a:lnTo>
                  <a:pt x="112234" y="373095"/>
                </a:lnTo>
                <a:lnTo>
                  <a:pt x="114827" y="355610"/>
                </a:lnTo>
                <a:lnTo>
                  <a:pt x="115468" y="342633"/>
                </a:lnTo>
                <a:lnTo>
                  <a:pt x="114088" y="324007"/>
                </a:lnTo>
                <a:lnTo>
                  <a:pt x="110428" y="308359"/>
                </a:lnTo>
                <a:lnTo>
                  <a:pt x="105208" y="295420"/>
                </a:lnTo>
                <a:lnTo>
                  <a:pt x="99148" y="284924"/>
                </a:lnTo>
                <a:close/>
              </a:path>
              <a:path w="691515" h="582295">
                <a:moveTo>
                  <a:pt x="46240" y="432930"/>
                </a:moveTo>
                <a:lnTo>
                  <a:pt x="8115" y="432930"/>
                </a:lnTo>
                <a:lnTo>
                  <a:pt x="19566" y="440725"/>
                </a:lnTo>
                <a:lnTo>
                  <a:pt x="28314" y="453021"/>
                </a:lnTo>
                <a:lnTo>
                  <a:pt x="33900" y="469813"/>
                </a:lnTo>
                <a:lnTo>
                  <a:pt x="35864" y="491096"/>
                </a:lnTo>
                <a:lnTo>
                  <a:pt x="32964" y="522589"/>
                </a:lnTo>
                <a:lnTo>
                  <a:pt x="25685" y="542590"/>
                </a:lnTo>
                <a:lnTo>
                  <a:pt x="16158" y="553934"/>
                </a:lnTo>
                <a:lnTo>
                  <a:pt x="6515" y="559460"/>
                </a:lnTo>
                <a:lnTo>
                  <a:pt x="44538" y="559460"/>
                </a:lnTo>
                <a:lnTo>
                  <a:pt x="54045" y="540893"/>
                </a:lnTo>
                <a:lnTo>
                  <a:pt x="59593" y="521549"/>
                </a:lnTo>
                <a:lnTo>
                  <a:pt x="62185" y="504069"/>
                </a:lnTo>
                <a:lnTo>
                  <a:pt x="62826" y="491096"/>
                </a:lnTo>
                <a:lnTo>
                  <a:pt x="61421" y="472285"/>
                </a:lnTo>
                <a:lnTo>
                  <a:pt x="57696" y="456498"/>
                </a:lnTo>
                <a:lnTo>
                  <a:pt x="52389" y="443468"/>
                </a:lnTo>
                <a:lnTo>
                  <a:pt x="46240" y="432930"/>
                </a:lnTo>
                <a:close/>
              </a:path>
              <a:path w="691515" h="582295">
                <a:moveTo>
                  <a:pt x="631418" y="325932"/>
                </a:moveTo>
                <a:lnTo>
                  <a:pt x="426592" y="435178"/>
                </a:lnTo>
                <a:lnTo>
                  <a:pt x="604377" y="435178"/>
                </a:lnTo>
                <a:lnTo>
                  <a:pt x="613510" y="430072"/>
                </a:lnTo>
                <a:lnTo>
                  <a:pt x="625654" y="420728"/>
                </a:lnTo>
                <a:lnTo>
                  <a:pt x="634895" y="405379"/>
                </a:lnTo>
                <a:lnTo>
                  <a:pt x="638568" y="380441"/>
                </a:lnTo>
                <a:lnTo>
                  <a:pt x="638196" y="364634"/>
                </a:lnTo>
                <a:lnTo>
                  <a:pt x="636979" y="350243"/>
                </a:lnTo>
                <a:lnTo>
                  <a:pt x="634770" y="337325"/>
                </a:lnTo>
                <a:lnTo>
                  <a:pt x="631418" y="325932"/>
                </a:lnTo>
                <a:close/>
              </a:path>
              <a:path w="691515" h="582295">
                <a:moveTo>
                  <a:pt x="661033" y="284467"/>
                </a:moveTo>
                <a:lnTo>
                  <a:pt x="341845" y="284467"/>
                </a:lnTo>
                <a:lnTo>
                  <a:pt x="367636" y="288917"/>
                </a:lnTo>
                <a:lnTo>
                  <a:pt x="383871" y="301259"/>
                </a:lnTo>
                <a:lnTo>
                  <a:pt x="392318" y="319978"/>
                </a:lnTo>
                <a:lnTo>
                  <a:pt x="394741" y="343560"/>
                </a:lnTo>
                <a:lnTo>
                  <a:pt x="392361" y="371510"/>
                </a:lnTo>
                <a:lnTo>
                  <a:pt x="383906" y="392757"/>
                </a:lnTo>
                <a:lnTo>
                  <a:pt x="367400" y="406264"/>
                </a:lnTo>
                <a:lnTo>
                  <a:pt x="340867" y="410997"/>
                </a:lnTo>
                <a:lnTo>
                  <a:pt x="424406" y="410997"/>
                </a:lnTo>
                <a:lnTo>
                  <a:pt x="651891" y="289648"/>
                </a:lnTo>
                <a:lnTo>
                  <a:pt x="653770" y="288531"/>
                </a:lnTo>
                <a:lnTo>
                  <a:pt x="661033" y="284467"/>
                </a:lnTo>
                <a:close/>
              </a:path>
              <a:path w="691515" h="582295">
                <a:moveTo>
                  <a:pt x="590130" y="0"/>
                </a:moveTo>
                <a:lnTo>
                  <a:pt x="280339" y="0"/>
                </a:lnTo>
                <a:lnTo>
                  <a:pt x="0" y="123405"/>
                </a:lnTo>
                <a:lnTo>
                  <a:pt x="0" y="135915"/>
                </a:lnTo>
                <a:lnTo>
                  <a:pt x="289204" y="135915"/>
                </a:lnTo>
                <a:lnTo>
                  <a:pt x="314994" y="140364"/>
                </a:lnTo>
                <a:lnTo>
                  <a:pt x="331230" y="152703"/>
                </a:lnTo>
                <a:lnTo>
                  <a:pt x="339676" y="171421"/>
                </a:lnTo>
                <a:lnTo>
                  <a:pt x="342099" y="195008"/>
                </a:lnTo>
                <a:lnTo>
                  <a:pt x="339720" y="222958"/>
                </a:lnTo>
                <a:lnTo>
                  <a:pt x="331265" y="244205"/>
                </a:lnTo>
                <a:lnTo>
                  <a:pt x="314758" y="257712"/>
                </a:lnTo>
                <a:lnTo>
                  <a:pt x="288226" y="262445"/>
                </a:lnTo>
                <a:lnTo>
                  <a:pt x="0" y="262445"/>
                </a:lnTo>
                <a:lnTo>
                  <a:pt x="0" y="284924"/>
                </a:lnTo>
                <a:lnTo>
                  <a:pt x="298869" y="284924"/>
                </a:lnTo>
                <a:lnTo>
                  <a:pt x="307301" y="284467"/>
                </a:lnTo>
                <a:lnTo>
                  <a:pt x="661033" y="284467"/>
                </a:lnTo>
                <a:lnTo>
                  <a:pt x="666140" y="281609"/>
                </a:lnTo>
                <a:lnTo>
                  <a:pt x="678286" y="272267"/>
                </a:lnTo>
                <a:lnTo>
                  <a:pt x="684121" y="262585"/>
                </a:lnTo>
                <a:lnTo>
                  <a:pt x="372884" y="262585"/>
                </a:lnTo>
                <a:lnTo>
                  <a:pt x="586663" y="148551"/>
                </a:lnTo>
                <a:lnTo>
                  <a:pt x="585978" y="148551"/>
                </a:lnTo>
                <a:lnTo>
                  <a:pt x="599249" y="141071"/>
                </a:lnTo>
                <a:lnTo>
                  <a:pt x="601129" y="139966"/>
                </a:lnTo>
                <a:lnTo>
                  <a:pt x="613510" y="133050"/>
                </a:lnTo>
                <a:lnTo>
                  <a:pt x="625654" y="123705"/>
                </a:lnTo>
                <a:lnTo>
                  <a:pt x="634895" y="108353"/>
                </a:lnTo>
                <a:lnTo>
                  <a:pt x="638568" y="83413"/>
                </a:lnTo>
                <a:lnTo>
                  <a:pt x="636840" y="49538"/>
                </a:lnTo>
                <a:lnTo>
                  <a:pt x="629923" y="23180"/>
                </a:lnTo>
                <a:lnTo>
                  <a:pt x="615219" y="6086"/>
                </a:lnTo>
                <a:lnTo>
                  <a:pt x="590130" y="0"/>
                </a:lnTo>
                <a:close/>
              </a:path>
              <a:path w="691515" h="582295">
                <a:moveTo>
                  <a:pt x="642772" y="148551"/>
                </a:moveTo>
                <a:lnTo>
                  <a:pt x="634187" y="148551"/>
                </a:lnTo>
                <a:lnTo>
                  <a:pt x="420382" y="262585"/>
                </a:lnTo>
                <a:lnTo>
                  <a:pt x="684121" y="262585"/>
                </a:lnTo>
                <a:lnTo>
                  <a:pt x="687534" y="256919"/>
                </a:lnTo>
                <a:lnTo>
                  <a:pt x="691210" y="231990"/>
                </a:lnTo>
                <a:lnTo>
                  <a:pt x="689481" y="198106"/>
                </a:lnTo>
                <a:lnTo>
                  <a:pt x="682564" y="171740"/>
                </a:lnTo>
                <a:lnTo>
                  <a:pt x="667860" y="154640"/>
                </a:lnTo>
                <a:lnTo>
                  <a:pt x="642772" y="148551"/>
                </a:lnTo>
                <a:close/>
              </a:path>
              <a:path w="691515" h="582295">
                <a:moveTo>
                  <a:pt x="46240" y="135915"/>
                </a:moveTo>
                <a:lnTo>
                  <a:pt x="8115" y="135915"/>
                </a:lnTo>
                <a:lnTo>
                  <a:pt x="19566" y="143705"/>
                </a:lnTo>
                <a:lnTo>
                  <a:pt x="28314" y="156000"/>
                </a:lnTo>
                <a:lnTo>
                  <a:pt x="33900" y="172791"/>
                </a:lnTo>
                <a:lnTo>
                  <a:pt x="35864" y="194068"/>
                </a:lnTo>
                <a:lnTo>
                  <a:pt x="32964" y="225569"/>
                </a:lnTo>
                <a:lnTo>
                  <a:pt x="25685" y="245573"/>
                </a:lnTo>
                <a:lnTo>
                  <a:pt x="16154" y="256921"/>
                </a:lnTo>
                <a:lnTo>
                  <a:pt x="6515" y="262445"/>
                </a:lnTo>
                <a:lnTo>
                  <a:pt x="44538" y="262445"/>
                </a:lnTo>
                <a:lnTo>
                  <a:pt x="54045" y="243878"/>
                </a:lnTo>
                <a:lnTo>
                  <a:pt x="59593" y="224532"/>
                </a:lnTo>
                <a:lnTo>
                  <a:pt x="62185" y="207049"/>
                </a:lnTo>
                <a:lnTo>
                  <a:pt x="62826" y="194068"/>
                </a:lnTo>
                <a:lnTo>
                  <a:pt x="61421" y="175264"/>
                </a:lnTo>
                <a:lnTo>
                  <a:pt x="57696" y="159481"/>
                </a:lnTo>
                <a:lnTo>
                  <a:pt x="52389" y="146453"/>
                </a:lnTo>
                <a:lnTo>
                  <a:pt x="46240" y="13591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 cstate="email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294" y="3124284"/>
            <a:ext cx="739640" cy="5650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8" cstate="email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0362" y="3196180"/>
            <a:ext cx="1020836" cy="4213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email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0231" y="3137190"/>
            <a:ext cx="779306" cy="539285"/>
          </a:xfrm>
          <a:prstGeom prst="rect">
            <a:avLst/>
          </a:prstGeom>
        </p:spPr>
      </p:pic>
      <p:sp>
        <p:nvSpPr>
          <p:cNvPr id="31" name="object 6"/>
          <p:cNvSpPr/>
          <p:nvPr userDrawn="1"/>
        </p:nvSpPr>
        <p:spPr>
          <a:xfrm>
            <a:off x="5794121" y="2219739"/>
            <a:ext cx="501989" cy="453759"/>
          </a:xfrm>
          <a:custGeom>
            <a:avLst/>
            <a:gdLst/>
            <a:ahLst/>
            <a:cxnLst/>
            <a:rect l="l" t="t" r="r" b="b"/>
            <a:pathLst>
              <a:path w="826135" h="746760">
                <a:moveTo>
                  <a:pt x="755611" y="166027"/>
                </a:moveTo>
                <a:lnTo>
                  <a:pt x="72161" y="166027"/>
                </a:lnTo>
                <a:lnTo>
                  <a:pt x="72161" y="224917"/>
                </a:lnTo>
                <a:lnTo>
                  <a:pt x="755611" y="224917"/>
                </a:lnTo>
                <a:lnTo>
                  <a:pt x="755611" y="166027"/>
                </a:lnTo>
                <a:close/>
              </a:path>
              <a:path w="826135" h="746760">
                <a:moveTo>
                  <a:pt x="413893" y="0"/>
                </a:moveTo>
                <a:lnTo>
                  <a:pt x="26682" y="122478"/>
                </a:lnTo>
                <a:lnTo>
                  <a:pt x="39776" y="166027"/>
                </a:lnTo>
                <a:lnTo>
                  <a:pt x="788022" y="166027"/>
                </a:lnTo>
                <a:lnTo>
                  <a:pt x="801116" y="122478"/>
                </a:lnTo>
                <a:lnTo>
                  <a:pt x="794972" y="120535"/>
                </a:lnTo>
                <a:lnTo>
                  <a:pt x="183641" y="120535"/>
                </a:lnTo>
                <a:lnTo>
                  <a:pt x="413880" y="47726"/>
                </a:lnTo>
                <a:lnTo>
                  <a:pt x="564783" y="47726"/>
                </a:lnTo>
                <a:lnTo>
                  <a:pt x="413893" y="0"/>
                </a:lnTo>
                <a:close/>
              </a:path>
              <a:path w="826135" h="746760">
                <a:moveTo>
                  <a:pt x="564783" y="47726"/>
                </a:moveTo>
                <a:lnTo>
                  <a:pt x="413880" y="47726"/>
                </a:lnTo>
                <a:lnTo>
                  <a:pt x="644144" y="120535"/>
                </a:lnTo>
                <a:lnTo>
                  <a:pt x="794972" y="120535"/>
                </a:lnTo>
                <a:lnTo>
                  <a:pt x="564783" y="47726"/>
                </a:lnTo>
                <a:close/>
              </a:path>
              <a:path w="826135" h="746760">
                <a:moveTo>
                  <a:pt x="826135" y="711746"/>
                </a:moveTo>
                <a:lnTo>
                  <a:pt x="0" y="711746"/>
                </a:lnTo>
                <a:lnTo>
                  <a:pt x="0" y="746531"/>
                </a:lnTo>
                <a:lnTo>
                  <a:pt x="826135" y="746531"/>
                </a:lnTo>
                <a:lnTo>
                  <a:pt x="826135" y="711746"/>
                </a:lnTo>
                <a:close/>
              </a:path>
              <a:path w="826135" h="746760">
                <a:moveTo>
                  <a:pt x="791032" y="658202"/>
                </a:moveTo>
                <a:lnTo>
                  <a:pt x="35102" y="658202"/>
                </a:lnTo>
                <a:lnTo>
                  <a:pt x="35102" y="693013"/>
                </a:lnTo>
                <a:lnTo>
                  <a:pt x="791032" y="693013"/>
                </a:lnTo>
                <a:lnTo>
                  <a:pt x="791032" y="658202"/>
                </a:lnTo>
                <a:close/>
              </a:path>
              <a:path w="826135" h="746760">
                <a:moveTo>
                  <a:pt x="186093" y="586092"/>
                </a:moveTo>
                <a:lnTo>
                  <a:pt x="59397" y="586092"/>
                </a:lnTo>
                <a:lnTo>
                  <a:pt x="59397" y="658202"/>
                </a:lnTo>
                <a:lnTo>
                  <a:pt x="186093" y="658202"/>
                </a:lnTo>
                <a:lnTo>
                  <a:pt x="186093" y="586092"/>
                </a:lnTo>
                <a:close/>
              </a:path>
              <a:path w="826135" h="746760">
                <a:moveTo>
                  <a:pt x="379018" y="586092"/>
                </a:moveTo>
                <a:lnTo>
                  <a:pt x="252323" y="586092"/>
                </a:lnTo>
                <a:lnTo>
                  <a:pt x="252323" y="658202"/>
                </a:lnTo>
                <a:lnTo>
                  <a:pt x="379018" y="658202"/>
                </a:lnTo>
                <a:lnTo>
                  <a:pt x="379018" y="586092"/>
                </a:lnTo>
                <a:close/>
              </a:path>
              <a:path w="826135" h="746760">
                <a:moveTo>
                  <a:pt x="575449" y="586092"/>
                </a:moveTo>
                <a:lnTo>
                  <a:pt x="448754" y="586092"/>
                </a:lnTo>
                <a:lnTo>
                  <a:pt x="448754" y="658202"/>
                </a:lnTo>
                <a:lnTo>
                  <a:pt x="575449" y="658202"/>
                </a:lnTo>
                <a:lnTo>
                  <a:pt x="575449" y="586092"/>
                </a:lnTo>
                <a:close/>
              </a:path>
              <a:path w="826135" h="746760">
                <a:moveTo>
                  <a:pt x="768388" y="586092"/>
                </a:moveTo>
                <a:lnTo>
                  <a:pt x="639051" y="586092"/>
                </a:lnTo>
                <a:lnTo>
                  <a:pt x="639051" y="658202"/>
                </a:lnTo>
                <a:lnTo>
                  <a:pt x="768388" y="658202"/>
                </a:lnTo>
                <a:lnTo>
                  <a:pt x="768388" y="586092"/>
                </a:lnTo>
                <a:close/>
              </a:path>
              <a:path w="826135" h="746760">
                <a:moveTo>
                  <a:pt x="168529" y="571550"/>
                </a:moveTo>
                <a:lnTo>
                  <a:pt x="74917" y="571550"/>
                </a:lnTo>
                <a:lnTo>
                  <a:pt x="74917" y="586092"/>
                </a:lnTo>
                <a:lnTo>
                  <a:pt x="168529" y="586092"/>
                </a:lnTo>
                <a:lnTo>
                  <a:pt x="168529" y="571550"/>
                </a:lnTo>
                <a:close/>
              </a:path>
              <a:path w="826135" h="746760">
                <a:moveTo>
                  <a:pt x="361480" y="571550"/>
                </a:moveTo>
                <a:lnTo>
                  <a:pt x="267842" y="571550"/>
                </a:lnTo>
                <a:lnTo>
                  <a:pt x="267842" y="586092"/>
                </a:lnTo>
                <a:lnTo>
                  <a:pt x="361480" y="586092"/>
                </a:lnTo>
                <a:lnTo>
                  <a:pt x="361480" y="571550"/>
                </a:lnTo>
                <a:close/>
              </a:path>
              <a:path w="826135" h="746760">
                <a:moveTo>
                  <a:pt x="559930" y="571550"/>
                </a:moveTo>
                <a:lnTo>
                  <a:pt x="466318" y="571550"/>
                </a:lnTo>
                <a:lnTo>
                  <a:pt x="466318" y="586092"/>
                </a:lnTo>
                <a:lnTo>
                  <a:pt x="559930" y="586092"/>
                </a:lnTo>
                <a:lnTo>
                  <a:pt x="559930" y="571550"/>
                </a:lnTo>
                <a:close/>
              </a:path>
              <a:path w="826135" h="746760">
                <a:moveTo>
                  <a:pt x="752868" y="571550"/>
                </a:moveTo>
                <a:lnTo>
                  <a:pt x="656590" y="571550"/>
                </a:lnTo>
                <a:lnTo>
                  <a:pt x="656590" y="586092"/>
                </a:lnTo>
                <a:lnTo>
                  <a:pt x="752868" y="586092"/>
                </a:lnTo>
                <a:lnTo>
                  <a:pt x="752868" y="571550"/>
                </a:lnTo>
                <a:close/>
              </a:path>
              <a:path w="826135" h="746760">
                <a:moveTo>
                  <a:pt x="178663" y="548805"/>
                </a:moveTo>
                <a:lnTo>
                  <a:pt x="65468" y="548805"/>
                </a:lnTo>
                <a:lnTo>
                  <a:pt x="65468" y="571550"/>
                </a:lnTo>
                <a:lnTo>
                  <a:pt x="178663" y="571550"/>
                </a:lnTo>
                <a:lnTo>
                  <a:pt x="178663" y="548805"/>
                </a:lnTo>
                <a:close/>
              </a:path>
              <a:path w="826135" h="746760">
                <a:moveTo>
                  <a:pt x="371602" y="548805"/>
                </a:moveTo>
                <a:lnTo>
                  <a:pt x="258406" y="548805"/>
                </a:lnTo>
                <a:lnTo>
                  <a:pt x="258406" y="571550"/>
                </a:lnTo>
                <a:lnTo>
                  <a:pt x="371602" y="571550"/>
                </a:lnTo>
                <a:lnTo>
                  <a:pt x="371602" y="548805"/>
                </a:lnTo>
                <a:close/>
              </a:path>
              <a:path w="826135" h="746760">
                <a:moveTo>
                  <a:pt x="569379" y="548805"/>
                </a:moveTo>
                <a:lnTo>
                  <a:pt x="456184" y="548805"/>
                </a:lnTo>
                <a:lnTo>
                  <a:pt x="456184" y="571550"/>
                </a:lnTo>
                <a:lnTo>
                  <a:pt x="569379" y="571550"/>
                </a:lnTo>
                <a:lnTo>
                  <a:pt x="569379" y="548805"/>
                </a:lnTo>
                <a:close/>
              </a:path>
              <a:path w="826135" h="746760">
                <a:moveTo>
                  <a:pt x="762330" y="548805"/>
                </a:moveTo>
                <a:lnTo>
                  <a:pt x="646480" y="548805"/>
                </a:lnTo>
                <a:lnTo>
                  <a:pt x="646480" y="571550"/>
                </a:lnTo>
                <a:lnTo>
                  <a:pt x="762330" y="571550"/>
                </a:lnTo>
                <a:lnTo>
                  <a:pt x="762330" y="548805"/>
                </a:lnTo>
                <a:close/>
              </a:path>
              <a:path w="826135" h="746760">
                <a:moveTo>
                  <a:pt x="151676" y="254368"/>
                </a:moveTo>
                <a:lnTo>
                  <a:pt x="94767" y="254368"/>
                </a:lnTo>
                <a:lnTo>
                  <a:pt x="82041" y="548805"/>
                </a:lnTo>
                <a:lnTo>
                  <a:pt x="161569" y="548805"/>
                </a:lnTo>
                <a:lnTo>
                  <a:pt x="151676" y="254368"/>
                </a:lnTo>
                <a:close/>
              </a:path>
              <a:path w="826135" h="746760">
                <a:moveTo>
                  <a:pt x="344614" y="254368"/>
                </a:moveTo>
                <a:lnTo>
                  <a:pt x="287705" y="254368"/>
                </a:lnTo>
                <a:lnTo>
                  <a:pt x="274967" y="548805"/>
                </a:lnTo>
                <a:lnTo>
                  <a:pt x="354520" y="548805"/>
                </a:lnTo>
                <a:lnTo>
                  <a:pt x="344614" y="254368"/>
                </a:lnTo>
                <a:close/>
              </a:path>
              <a:path w="826135" h="746760">
                <a:moveTo>
                  <a:pt x="540067" y="254368"/>
                </a:moveTo>
                <a:lnTo>
                  <a:pt x="483171" y="254368"/>
                </a:lnTo>
                <a:lnTo>
                  <a:pt x="473278" y="548805"/>
                </a:lnTo>
                <a:lnTo>
                  <a:pt x="552805" y="548805"/>
                </a:lnTo>
                <a:lnTo>
                  <a:pt x="540067" y="254368"/>
                </a:lnTo>
                <a:close/>
              </a:path>
              <a:path w="826135" h="746760">
                <a:moveTo>
                  <a:pt x="733005" y="254368"/>
                </a:moveTo>
                <a:lnTo>
                  <a:pt x="673468" y="254368"/>
                </a:lnTo>
                <a:lnTo>
                  <a:pt x="663549" y="548805"/>
                </a:lnTo>
                <a:lnTo>
                  <a:pt x="745744" y="548805"/>
                </a:lnTo>
                <a:lnTo>
                  <a:pt x="733005" y="254368"/>
                </a:lnTo>
                <a:close/>
              </a:path>
              <a:path w="826135" h="746760">
                <a:moveTo>
                  <a:pt x="163474" y="234962"/>
                </a:moveTo>
                <a:lnTo>
                  <a:pt x="82003" y="234962"/>
                </a:lnTo>
                <a:lnTo>
                  <a:pt x="82003" y="254368"/>
                </a:lnTo>
                <a:lnTo>
                  <a:pt x="163474" y="254368"/>
                </a:lnTo>
                <a:lnTo>
                  <a:pt x="163474" y="234962"/>
                </a:lnTo>
                <a:close/>
              </a:path>
              <a:path w="826135" h="746760">
                <a:moveTo>
                  <a:pt x="355930" y="234962"/>
                </a:moveTo>
                <a:lnTo>
                  <a:pt x="274447" y="234962"/>
                </a:lnTo>
                <a:lnTo>
                  <a:pt x="274447" y="254368"/>
                </a:lnTo>
                <a:lnTo>
                  <a:pt x="355930" y="254368"/>
                </a:lnTo>
                <a:lnTo>
                  <a:pt x="355930" y="234962"/>
                </a:lnTo>
                <a:close/>
              </a:path>
              <a:path w="826135" h="746760">
                <a:moveTo>
                  <a:pt x="553351" y="234962"/>
                </a:moveTo>
                <a:lnTo>
                  <a:pt x="471868" y="234962"/>
                </a:lnTo>
                <a:lnTo>
                  <a:pt x="471868" y="254368"/>
                </a:lnTo>
                <a:lnTo>
                  <a:pt x="553351" y="254368"/>
                </a:lnTo>
                <a:lnTo>
                  <a:pt x="553351" y="234962"/>
                </a:lnTo>
                <a:close/>
              </a:path>
              <a:path w="826135" h="746760">
                <a:moveTo>
                  <a:pt x="745782" y="234962"/>
                </a:moveTo>
                <a:lnTo>
                  <a:pt x="661657" y="234962"/>
                </a:lnTo>
                <a:lnTo>
                  <a:pt x="661657" y="254368"/>
                </a:lnTo>
                <a:lnTo>
                  <a:pt x="745782" y="254368"/>
                </a:lnTo>
                <a:lnTo>
                  <a:pt x="745782" y="234962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10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7395" y="2169845"/>
            <a:ext cx="604978" cy="5535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1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881" y="2191023"/>
            <a:ext cx="621798" cy="51118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12" cstate="screen">
            <a:lum bright="-5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147" y="2283789"/>
            <a:ext cx="935071" cy="325659"/>
          </a:xfrm>
          <a:prstGeom prst="rect">
            <a:avLst/>
          </a:prstGeom>
        </p:spPr>
      </p:pic>
      <p:sp>
        <p:nvSpPr>
          <p:cNvPr id="35" name="object 74"/>
          <p:cNvSpPr txBox="1"/>
          <p:nvPr userDrawn="1"/>
        </p:nvSpPr>
        <p:spPr>
          <a:xfrm>
            <a:off x="739032" y="2770678"/>
            <a:ext cx="5553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800" dirty="0">
                <a:latin typeface="Calibri" panose="020B0604020202020204" pitchFamily="34" charset="-128"/>
                <a:cs typeface="Calibri" panose="020B0604020202020204" pitchFamily="34" charset="-128"/>
              </a:rPr>
              <a:t>Aviation</a:t>
            </a:r>
            <a:endParaRPr sz="800" dirty="0">
              <a:latin typeface="Calibri" panose="020B0604020202020204" pitchFamily="34" charset="-128"/>
              <a:cs typeface="Calibri" panose="020B0604020202020204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8952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Mockups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022283"/>
            <a:ext cx="1824593" cy="3719842"/>
          </a:xfrm>
          <a:prstGeom prst="rect">
            <a:avLst/>
          </a:prstGeom>
        </p:spPr>
      </p:pic>
      <p:sp>
        <p:nvSpPr>
          <p:cNvPr id="1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583661" y="2509735"/>
            <a:ext cx="1571016" cy="277238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A picture containing thing&#10;&#10;Description generated with very high confidenc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867" y="2022283"/>
            <a:ext cx="2807461" cy="3771900"/>
          </a:xfrm>
          <a:prstGeom prst="rect">
            <a:avLst/>
          </a:prstGeom>
        </p:spPr>
      </p:pic>
      <p:sp>
        <p:nvSpPr>
          <p:cNvPr id="1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2684421" y="2318685"/>
            <a:ext cx="2228196" cy="3064706"/>
          </a:xfrm>
          <a:custGeom>
            <a:avLst/>
            <a:gdLst>
              <a:gd name="connsiteX0" fmla="*/ 0 w 1233649"/>
              <a:gd name="connsiteY0" fmla="*/ 0 h 2190380"/>
              <a:gd name="connsiteX1" fmla="*/ 1233649 w 1233649"/>
              <a:gd name="connsiteY1" fmla="*/ 0 h 2190380"/>
              <a:gd name="connsiteX2" fmla="*/ 1233649 w 1233649"/>
              <a:gd name="connsiteY2" fmla="*/ 2190380 h 2190380"/>
              <a:gd name="connsiteX3" fmla="*/ 0 w 1233649"/>
              <a:gd name="connsiteY3" fmla="*/ 2190380 h 2190380"/>
              <a:gd name="connsiteX4" fmla="*/ 0 w 1233649"/>
              <a:gd name="connsiteY4" fmla="*/ 0 h 2190380"/>
              <a:gd name="connsiteX0" fmla="*/ 0 w 1306510"/>
              <a:gd name="connsiteY0" fmla="*/ 58288 h 2190380"/>
              <a:gd name="connsiteX1" fmla="*/ 1306510 w 1306510"/>
              <a:gd name="connsiteY1" fmla="*/ 0 h 2190380"/>
              <a:gd name="connsiteX2" fmla="*/ 1306510 w 1306510"/>
              <a:gd name="connsiteY2" fmla="*/ 2190380 h 2190380"/>
              <a:gd name="connsiteX3" fmla="*/ 72861 w 1306510"/>
              <a:gd name="connsiteY3" fmla="*/ 2190380 h 2190380"/>
              <a:gd name="connsiteX4" fmla="*/ 0 w 1306510"/>
              <a:gd name="connsiteY4" fmla="*/ 58288 h 2190380"/>
              <a:gd name="connsiteX0" fmla="*/ 0 w 2220910"/>
              <a:gd name="connsiteY0" fmla="*/ 58288 h 2190380"/>
              <a:gd name="connsiteX1" fmla="*/ 1306510 w 2220910"/>
              <a:gd name="connsiteY1" fmla="*/ 0 h 2190380"/>
              <a:gd name="connsiteX2" fmla="*/ 2220910 w 2220910"/>
              <a:gd name="connsiteY2" fmla="*/ 1465417 h 2190380"/>
              <a:gd name="connsiteX3" fmla="*/ 72861 w 2220910"/>
              <a:gd name="connsiteY3" fmla="*/ 2190380 h 2190380"/>
              <a:gd name="connsiteX4" fmla="*/ 0 w 2220910"/>
              <a:gd name="connsiteY4" fmla="*/ 58288 h 2190380"/>
              <a:gd name="connsiteX0" fmla="*/ 0 w 2220910"/>
              <a:gd name="connsiteY0" fmla="*/ 58288 h 2350673"/>
              <a:gd name="connsiteX1" fmla="*/ 1306510 w 2220910"/>
              <a:gd name="connsiteY1" fmla="*/ 0 h 2350673"/>
              <a:gd name="connsiteX2" fmla="*/ 2220910 w 2220910"/>
              <a:gd name="connsiteY2" fmla="*/ 1465417 h 2350673"/>
              <a:gd name="connsiteX3" fmla="*/ 1449925 w 2220910"/>
              <a:gd name="connsiteY3" fmla="*/ 2350673 h 2350673"/>
              <a:gd name="connsiteX4" fmla="*/ 0 w 2220910"/>
              <a:gd name="connsiteY4" fmla="*/ 58288 h 2350673"/>
              <a:gd name="connsiteX0" fmla="*/ 0 w 2220910"/>
              <a:gd name="connsiteY0" fmla="*/ 772321 h 3064706"/>
              <a:gd name="connsiteX1" fmla="*/ 829274 w 2220910"/>
              <a:gd name="connsiteY1" fmla="*/ 0 h 3064706"/>
              <a:gd name="connsiteX2" fmla="*/ 2220910 w 2220910"/>
              <a:gd name="connsiteY2" fmla="*/ 2179450 h 3064706"/>
              <a:gd name="connsiteX3" fmla="*/ 1449925 w 2220910"/>
              <a:gd name="connsiteY3" fmla="*/ 3064706 h 3064706"/>
              <a:gd name="connsiteX4" fmla="*/ 0 w 2220910"/>
              <a:gd name="connsiteY4" fmla="*/ 772321 h 3064706"/>
              <a:gd name="connsiteX0" fmla="*/ 0 w 2228196"/>
              <a:gd name="connsiteY0" fmla="*/ 775964 h 3064706"/>
              <a:gd name="connsiteX1" fmla="*/ 836560 w 2228196"/>
              <a:gd name="connsiteY1" fmla="*/ 0 h 3064706"/>
              <a:gd name="connsiteX2" fmla="*/ 2228196 w 2228196"/>
              <a:gd name="connsiteY2" fmla="*/ 2179450 h 3064706"/>
              <a:gd name="connsiteX3" fmla="*/ 1457211 w 2228196"/>
              <a:gd name="connsiteY3" fmla="*/ 3064706 h 3064706"/>
              <a:gd name="connsiteX4" fmla="*/ 0 w 2228196"/>
              <a:gd name="connsiteY4" fmla="*/ 775964 h 3064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196" h="3064706">
                <a:moveTo>
                  <a:pt x="0" y="775964"/>
                </a:moveTo>
                <a:lnTo>
                  <a:pt x="836560" y="0"/>
                </a:lnTo>
                <a:lnTo>
                  <a:pt x="2228196" y="2179450"/>
                </a:lnTo>
                <a:lnTo>
                  <a:pt x="1457211" y="3064706"/>
                </a:lnTo>
                <a:lnTo>
                  <a:pt x="0" y="775964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984" y="1361327"/>
            <a:ext cx="2541554" cy="3563158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714274" y="1732932"/>
            <a:ext cx="2116234" cy="282051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4214" y="4463944"/>
            <a:ext cx="5514186" cy="3104486"/>
          </a:xfrm>
          <a:prstGeom prst="rect">
            <a:avLst/>
          </a:prstGeom>
        </p:spPr>
      </p:pic>
      <p:sp>
        <p:nvSpPr>
          <p:cNvPr id="2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5336863" y="5033048"/>
            <a:ext cx="4000249" cy="2023752"/>
          </a:xfrm>
          <a:custGeom>
            <a:avLst/>
            <a:gdLst>
              <a:gd name="connsiteX0" fmla="*/ 0 w 2295139"/>
              <a:gd name="connsiteY0" fmla="*/ 0 h 1118621"/>
              <a:gd name="connsiteX1" fmla="*/ 2295139 w 2295139"/>
              <a:gd name="connsiteY1" fmla="*/ 0 h 1118621"/>
              <a:gd name="connsiteX2" fmla="*/ 2295139 w 2295139"/>
              <a:gd name="connsiteY2" fmla="*/ 1118621 h 1118621"/>
              <a:gd name="connsiteX3" fmla="*/ 0 w 2295139"/>
              <a:gd name="connsiteY3" fmla="*/ 1118621 h 1118621"/>
              <a:gd name="connsiteX4" fmla="*/ 0 w 2295139"/>
              <a:gd name="connsiteY4" fmla="*/ 0 h 1118621"/>
              <a:gd name="connsiteX0" fmla="*/ 0 w 3842585"/>
              <a:gd name="connsiteY0" fmla="*/ 0 h 1118621"/>
              <a:gd name="connsiteX1" fmla="*/ 3842585 w 3842585"/>
              <a:gd name="connsiteY1" fmla="*/ 351693 h 1118621"/>
              <a:gd name="connsiteX2" fmla="*/ 2295139 w 3842585"/>
              <a:gd name="connsiteY2" fmla="*/ 1118621 h 1118621"/>
              <a:gd name="connsiteX3" fmla="*/ 0 w 3842585"/>
              <a:gd name="connsiteY3" fmla="*/ 1118621 h 1118621"/>
              <a:gd name="connsiteX4" fmla="*/ 0 w 3842585"/>
              <a:gd name="connsiteY4" fmla="*/ 0 h 1118621"/>
              <a:gd name="connsiteX0" fmla="*/ 462224 w 4304809"/>
              <a:gd name="connsiteY0" fmla="*/ 0 h 1480361"/>
              <a:gd name="connsiteX1" fmla="*/ 4304809 w 4304809"/>
              <a:gd name="connsiteY1" fmla="*/ 351693 h 1480361"/>
              <a:gd name="connsiteX2" fmla="*/ 2757363 w 4304809"/>
              <a:gd name="connsiteY2" fmla="*/ 1118621 h 1480361"/>
              <a:gd name="connsiteX3" fmla="*/ 0 w 4304809"/>
              <a:gd name="connsiteY3" fmla="*/ 1480361 h 1480361"/>
              <a:gd name="connsiteX4" fmla="*/ 462224 w 4304809"/>
              <a:gd name="connsiteY4" fmla="*/ 0 h 1480361"/>
              <a:gd name="connsiteX0" fmla="*/ 462224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62224 w 4505776"/>
              <a:gd name="connsiteY4" fmla="*/ 0 h 1862199"/>
              <a:gd name="connsiteX0" fmla="*/ 532562 w 4505776"/>
              <a:gd name="connsiteY0" fmla="*/ 0 h 1691377"/>
              <a:gd name="connsiteX1" fmla="*/ 4304809 w 4505776"/>
              <a:gd name="connsiteY1" fmla="*/ 180871 h 1691377"/>
              <a:gd name="connsiteX2" fmla="*/ 4505776 w 4505776"/>
              <a:gd name="connsiteY2" fmla="*/ 1691377 h 1691377"/>
              <a:gd name="connsiteX3" fmla="*/ 0 w 4505776"/>
              <a:gd name="connsiteY3" fmla="*/ 1309539 h 1691377"/>
              <a:gd name="connsiteX4" fmla="*/ 532562 w 4505776"/>
              <a:gd name="connsiteY4" fmla="*/ 0 h 1691377"/>
              <a:gd name="connsiteX0" fmla="*/ 452175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52175 w 4505776"/>
              <a:gd name="connsiteY4" fmla="*/ 0 h 1862199"/>
              <a:gd name="connsiteX0" fmla="*/ 452175 w 4505776"/>
              <a:gd name="connsiteY0" fmla="*/ 261257 h 2123456"/>
              <a:gd name="connsiteX1" fmla="*/ 3099006 w 4505776"/>
              <a:gd name="connsiteY1" fmla="*/ 0 h 2123456"/>
              <a:gd name="connsiteX2" fmla="*/ 4505776 w 4505776"/>
              <a:gd name="connsiteY2" fmla="*/ 2123456 h 2123456"/>
              <a:gd name="connsiteX3" fmla="*/ 0 w 4505776"/>
              <a:gd name="connsiteY3" fmla="*/ 1741618 h 2123456"/>
              <a:gd name="connsiteX4" fmla="*/ 452175 w 4505776"/>
              <a:gd name="connsiteY4" fmla="*/ 261257 h 2123456"/>
              <a:gd name="connsiteX0" fmla="*/ 452175 w 4817275"/>
              <a:gd name="connsiteY0" fmla="*/ 261257 h 1741618"/>
              <a:gd name="connsiteX1" fmla="*/ 3099006 w 4817275"/>
              <a:gd name="connsiteY1" fmla="*/ 0 h 1741618"/>
              <a:gd name="connsiteX2" fmla="*/ 4817275 w 4817275"/>
              <a:gd name="connsiteY2" fmla="*/ 927702 h 1741618"/>
              <a:gd name="connsiteX3" fmla="*/ 0 w 4817275"/>
              <a:gd name="connsiteY3" fmla="*/ 1741618 h 1741618"/>
              <a:gd name="connsiteX4" fmla="*/ 452175 w 4817275"/>
              <a:gd name="connsiteY4" fmla="*/ 261257 h 1741618"/>
              <a:gd name="connsiteX0" fmla="*/ 0 w 4365100"/>
              <a:gd name="connsiteY0" fmla="*/ 261257 h 2254084"/>
              <a:gd name="connsiteX1" fmla="*/ 2646831 w 4365100"/>
              <a:gd name="connsiteY1" fmla="*/ 0 h 2254084"/>
              <a:gd name="connsiteX2" fmla="*/ 4365100 w 4365100"/>
              <a:gd name="connsiteY2" fmla="*/ 927702 h 2254084"/>
              <a:gd name="connsiteX3" fmla="*/ 1276141 w 4365100"/>
              <a:gd name="connsiteY3" fmla="*/ 2254084 h 2254084"/>
              <a:gd name="connsiteX4" fmla="*/ 0 w 4365100"/>
              <a:gd name="connsiteY4" fmla="*/ 261257 h 2254084"/>
              <a:gd name="connsiteX0" fmla="*/ 0 w 4455535"/>
              <a:gd name="connsiteY0" fmla="*/ 874206 h 2254084"/>
              <a:gd name="connsiteX1" fmla="*/ 2737266 w 4455535"/>
              <a:gd name="connsiteY1" fmla="*/ 0 h 2254084"/>
              <a:gd name="connsiteX2" fmla="*/ 4455535 w 4455535"/>
              <a:gd name="connsiteY2" fmla="*/ 927702 h 2254084"/>
              <a:gd name="connsiteX3" fmla="*/ 1366576 w 4455535"/>
              <a:gd name="connsiteY3" fmla="*/ 2254084 h 2254084"/>
              <a:gd name="connsiteX4" fmla="*/ 0 w 4455535"/>
              <a:gd name="connsiteY4" fmla="*/ 874206 h 2254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55535" h="2254084">
                <a:moveTo>
                  <a:pt x="0" y="874206"/>
                </a:moveTo>
                <a:lnTo>
                  <a:pt x="2737266" y="0"/>
                </a:lnTo>
                <a:lnTo>
                  <a:pt x="4455535" y="927702"/>
                </a:lnTo>
                <a:lnTo>
                  <a:pt x="1366576" y="2254084"/>
                </a:lnTo>
                <a:lnTo>
                  <a:pt x="0" y="874206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679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Left Bar,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38256" y="0"/>
            <a:ext cx="3320143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52498" y="579066"/>
            <a:ext cx="5295901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52500" y="1447800"/>
            <a:ext cx="5295899" cy="575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object 2"/>
          <p:cNvSpPr/>
          <p:nvPr userDrawn="1"/>
        </p:nvSpPr>
        <p:spPr>
          <a:xfrm>
            <a:off x="0" y="0"/>
            <a:ext cx="457200" cy="7772400"/>
          </a:xfrm>
          <a:custGeom>
            <a:avLst/>
            <a:gdLst/>
            <a:ahLst/>
            <a:cxnLst/>
            <a:rect l="l" t="t" r="r" b="b"/>
            <a:pathLst>
              <a:path w="457200" h="7772400">
                <a:moveTo>
                  <a:pt x="0" y="7772400"/>
                </a:moveTo>
                <a:lnTo>
                  <a:pt x="457200" y="7772400"/>
                </a:lnTo>
                <a:lnTo>
                  <a:pt x="457200" y="0"/>
                </a:lnTo>
                <a:lnTo>
                  <a:pt x="0" y="0"/>
                </a:lnTo>
                <a:lnTo>
                  <a:pt x="0" y="7772400"/>
                </a:lnTo>
                <a:close/>
              </a:path>
            </a:pathLst>
          </a:custGeom>
          <a:solidFill>
            <a:srgbClr val="005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499" y="7256360"/>
            <a:ext cx="1437716" cy="411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12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457200" y="579066"/>
            <a:ext cx="9143999" cy="36838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Mockups</a:t>
            </a:r>
          </a:p>
        </p:txBody>
      </p:sp>
      <p:pic>
        <p:nvPicPr>
          <p:cNvPr id="9" name="Picture 8" descr="A close up of a computer&#10;&#10;Description generated with high confidenc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0452" y="1645698"/>
            <a:ext cx="5550747" cy="3017520"/>
          </a:xfrm>
          <a:prstGeom prst="rect">
            <a:avLst/>
          </a:prstGeom>
        </p:spPr>
      </p:pic>
      <p:pic>
        <p:nvPicPr>
          <p:cNvPr id="10" name="Picture 9" descr="A close up of a computer&#10;&#10;Description generated with high confidenc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18" y="1366134"/>
            <a:ext cx="5550747" cy="3017520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69871" y="1547447"/>
            <a:ext cx="2636782" cy="2424906"/>
          </a:xfrm>
          <a:custGeom>
            <a:avLst/>
            <a:gdLst>
              <a:gd name="connsiteX0" fmla="*/ 0 w 2295139"/>
              <a:gd name="connsiteY0" fmla="*/ 0 h 1118621"/>
              <a:gd name="connsiteX1" fmla="*/ 2295139 w 2295139"/>
              <a:gd name="connsiteY1" fmla="*/ 0 h 1118621"/>
              <a:gd name="connsiteX2" fmla="*/ 2295139 w 2295139"/>
              <a:gd name="connsiteY2" fmla="*/ 1118621 h 1118621"/>
              <a:gd name="connsiteX3" fmla="*/ 0 w 2295139"/>
              <a:gd name="connsiteY3" fmla="*/ 1118621 h 1118621"/>
              <a:gd name="connsiteX4" fmla="*/ 0 w 2295139"/>
              <a:gd name="connsiteY4" fmla="*/ 0 h 1118621"/>
              <a:gd name="connsiteX0" fmla="*/ 0 w 3842585"/>
              <a:gd name="connsiteY0" fmla="*/ 0 h 1118621"/>
              <a:gd name="connsiteX1" fmla="*/ 3842585 w 3842585"/>
              <a:gd name="connsiteY1" fmla="*/ 351693 h 1118621"/>
              <a:gd name="connsiteX2" fmla="*/ 2295139 w 3842585"/>
              <a:gd name="connsiteY2" fmla="*/ 1118621 h 1118621"/>
              <a:gd name="connsiteX3" fmla="*/ 0 w 3842585"/>
              <a:gd name="connsiteY3" fmla="*/ 1118621 h 1118621"/>
              <a:gd name="connsiteX4" fmla="*/ 0 w 3842585"/>
              <a:gd name="connsiteY4" fmla="*/ 0 h 1118621"/>
              <a:gd name="connsiteX0" fmla="*/ 462224 w 4304809"/>
              <a:gd name="connsiteY0" fmla="*/ 0 h 1480361"/>
              <a:gd name="connsiteX1" fmla="*/ 4304809 w 4304809"/>
              <a:gd name="connsiteY1" fmla="*/ 351693 h 1480361"/>
              <a:gd name="connsiteX2" fmla="*/ 2757363 w 4304809"/>
              <a:gd name="connsiteY2" fmla="*/ 1118621 h 1480361"/>
              <a:gd name="connsiteX3" fmla="*/ 0 w 4304809"/>
              <a:gd name="connsiteY3" fmla="*/ 1480361 h 1480361"/>
              <a:gd name="connsiteX4" fmla="*/ 462224 w 4304809"/>
              <a:gd name="connsiteY4" fmla="*/ 0 h 1480361"/>
              <a:gd name="connsiteX0" fmla="*/ 462224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62224 w 4505776"/>
              <a:gd name="connsiteY4" fmla="*/ 0 h 1862199"/>
              <a:gd name="connsiteX0" fmla="*/ 532562 w 4505776"/>
              <a:gd name="connsiteY0" fmla="*/ 0 h 1691377"/>
              <a:gd name="connsiteX1" fmla="*/ 4304809 w 4505776"/>
              <a:gd name="connsiteY1" fmla="*/ 180871 h 1691377"/>
              <a:gd name="connsiteX2" fmla="*/ 4505776 w 4505776"/>
              <a:gd name="connsiteY2" fmla="*/ 1691377 h 1691377"/>
              <a:gd name="connsiteX3" fmla="*/ 0 w 4505776"/>
              <a:gd name="connsiteY3" fmla="*/ 1309539 h 1691377"/>
              <a:gd name="connsiteX4" fmla="*/ 532562 w 4505776"/>
              <a:gd name="connsiteY4" fmla="*/ 0 h 1691377"/>
              <a:gd name="connsiteX0" fmla="*/ 452175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52175 w 4505776"/>
              <a:gd name="connsiteY4" fmla="*/ 0 h 1862199"/>
              <a:gd name="connsiteX0" fmla="*/ 271305 w 4505776"/>
              <a:gd name="connsiteY0" fmla="*/ 0 h 1992828"/>
              <a:gd name="connsiteX1" fmla="*/ 4304809 w 4505776"/>
              <a:gd name="connsiteY1" fmla="*/ 482322 h 1992828"/>
              <a:gd name="connsiteX2" fmla="*/ 4505776 w 4505776"/>
              <a:gd name="connsiteY2" fmla="*/ 1992828 h 1992828"/>
              <a:gd name="connsiteX3" fmla="*/ 0 w 4505776"/>
              <a:gd name="connsiteY3" fmla="*/ 1610990 h 1992828"/>
              <a:gd name="connsiteX4" fmla="*/ 271305 w 4505776"/>
              <a:gd name="connsiteY4" fmla="*/ 0 h 1992828"/>
              <a:gd name="connsiteX0" fmla="*/ 0 w 4234471"/>
              <a:gd name="connsiteY0" fmla="*/ 0 h 2374664"/>
              <a:gd name="connsiteX1" fmla="*/ 4033504 w 4234471"/>
              <a:gd name="connsiteY1" fmla="*/ 482322 h 2374664"/>
              <a:gd name="connsiteX2" fmla="*/ 4234471 w 4234471"/>
              <a:gd name="connsiteY2" fmla="*/ 1992828 h 2374664"/>
              <a:gd name="connsiteX3" fmla="*/ 20098 w 4234471"/>
              <a:gd name="connsiteY3" fmla="*/ 2374664 h 2374664"/>
              <a:gd name="connsiteX4" fmla="*/ 0 w 4234471"/>
              <a:gd name="connsiteY4" fmla="*/ 0 h 2374664"/>
              <a:gd name="connsiteX0" fmla="*/ 0 w 4033504"/>
              <a:gd name="connsiteY0" fmla="*/ 0 h 2424907"/>
              <a:gd name="connsiteX1" fmla="*/ 4033504 w 4033504"/>
              <a:gd name="connsiteY1" fmla="*/ 482322 h 2424907"/>
              <a:gd name="connsiteX2" fmla="*/ 2626735 w 4033504"/>
              <a:gd name="connsiteY2" fmla="*/ 2424907 h 2424907"/>
              <a:gd name="connsiteX3" fmla="*/ 20098 w 4033504"/>
              <a:gd name="connsiteY3" fmla="*/ 2374664 h 2424907"/>
              <a:gd name="connsiteX4" fmla="*/ 0 w 4033504"/>
              <a:gd name="connsiteY4" fmla="*/ 0 h 2424907"/>
              <a:gd name="connsiteX0" fmla="*/ 0 w 2626735"/>
              <a:gd name="connsiteY0" fmla="*/ 0 h 2424907"/>
              <a:gd name="connsiteX1" fmla="*/ 2295139 w 2626735"/>
              <a:gd name="connsiteY1" fmla="*/ 633048 h 2424907"/>
              <a:gd name="connsiteX2" fmla="*/ 2626735 w 2626735"/>
              <a:gd name="connsiteY2" fmla="*/ 2424907 h 2424907"/>
              <a:gd name="connsiteX3" fmla="*/ 20098 w 2626735"/>
              <a:gd name="connsiteY3" fmla="*/ 2374664 h 2424907"/>
              <a:gd name="connsiteX4" fmla="*/ 0 w 2626735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26735 w 2646831"/>
              <a:gd name="connsiteY2" fmla="*/ 2424907 h 2424907"/>
              <a:gd name="connsiteX3" fmla="*/ 20098 w 2646831"/>
              <a:gd name="connsiteY3" fmla="*/ 2374664 h 2424907"/>
              <a:gd name="connsiteX4" fmla="*/ 0 w 2646831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36783 w 2646831"/>
              <a:gd name="connsiteY2" fmla="*/ 2424907 h 2424907"/>
              <a:gd name="connsiteX3" fmla="*/ 20098 w 2646831"/>
              <a:gd name="connsiteY3" fmla="*/ 2374664 h 2424907"/>
              <a:gd name="connsiteX4" fmla="*/ 0 w 2646831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36783 w 2646831"/>
              <a:gd name="connsiteY2" fmla="*/ 2424907 h 2424907"/>
              <a:gd name="connsiteX3" fmla="*/ 30146 w 2646831"/>
              <a:gd name="connsiteY3" fmla="*/ 2394761 h 2424907"/>
              <a:gd name="connsiteX4" fmla="*/ 0 w 2646831"/>
              <a:gd name="connsiteY4" fmla="*/ 0 h 2424907"/>
              <a:gd name="connsiteX0" fmla="*/ 130628 w 2616685"/>
              <a:gd name="connsiteY0" fmla="*/ 0 h 2274181"/>
              <a:gd name="connsiteX1" fmla="*/ 2616685 w 2616685"/>
              <a:gd name="connsiteY1" fmla="*/ 211017 h 2274181"/>
              <a:gd name="connsiteX2" fmla="*/ 2606637 w 2616685"/>
              <a:gd name="connsiteY2" fmla="*/ 2274181 h 2274181"/>
              <a:gd name="connsiteX3" fmla="*/ 0 w 2616685"/>
              <a:gd name="connsiteY3" fmla="*/ 2244035 h 2274181"/>
              <a:gd name="connsiteX4" fmla="*/ 130628 w 2616685"/>
              <a:gd name="connsiteY4" fmla="*/ 0 h 2274181"/>
              <a:gd name="connsiteX0" fmla="*/ 0 w 2636782"/>
              <a:gd name="connsiteY0" fmla="*/ 0 h 2424906"/>
              <a:gd name="connsiteX1" fmla="*/ 2636782 w 2636782"/>
              <a:gd name="connsiteY1" fmla="*/ 361742 h 2424906"/>
              <a:gd name="connsiteX2" fmla="*/ 2626734 w 2636782"/>
              <a:gd name="connsiteY2" fmla="*/ 2424906 h 2424906"/>
              <a:gd name="connsiteX3" fmla="*/ 20097 w 2636782"/>
              <a:gd name="connsiteY3" fmla="*/ 2394760 h 2424906"/>
              <a:gd name="connsiteX4" fmla="*/ 0 w 2636782"/>
              <a:gd name="connsiteY4" fmla="*/ 0 h 242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6782" h="2424906">
                <a:moveTo>
                  <a:pt x="0" y="0"/>
                </a:moveTo>
                <a:lnTo>
                  <a:pt x="2636782" y="361742"/>
                </a:lnTo>
                <a:cubicBezTo>
                  <a:pt x="2633433" y="1049463"/>
                  <a:pt x="2630083" y="1737185"/>
                  <a:pt x="2626734" y="2424906"/>
                </a:cubicBezTo>
                <a:lnTo>
                  <a:pt x="20097" y="239476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394925" y="1911860"/>
            <a:ext cx="3058812" cy="2354566"/>
          </a:xfrm>
          <a:custGeom>
            <a:avLst/>
            <a:gdLst>
              <a:gd name="connsiteX0" fmla="*/ 0 w 2295139"/>
              <a:gd name="connsiteY0" fmla="*/ 0 h 1118621"/>
              <a:gd name="connsiteX1" fmla="*/ 2295139 w 2295139"/>
              <a:gd name="connsiteY1" fmla="*/ 0 h 1118621"/>
              <a:gd name="connsiteX2" fmla="*/ 2295139 w 2295139"/>
              <a:gd name="connsiteY2" fmla="*/ 1118621 h 1118621"/>
              <a:gd name="connsiteX3" fmla="*/ 0 w 2295139"/>
              <a:gd name="connsiteY3" fmla="*/ 1118621 h 1118621"/>
              <a:gd name="connsiteX4" fmla="*/ 0 w 2295139"/>
              <a:gd name="connsiteY4" fmla="*/ 0 h 1118621"/>
              <a:gd name="connsiteX0" fmla="*/ 0 w 3842585"/>
              <a:gd name="connsiteY0" fmla="*/ 0 h 1118621"/>
              <a:gd name="connsiteX1" fmla="*/ 3842585 w 3842585"/>
              <a:gd name="connsiteY1" fmla="*/ 351693 h 1118621"/>
              <a:gd name="connsiteX2" fmla="*/ 2295139 w 3842585"/>
              <a:gd name="connsiteY2" fmla="*/ 1118621 h 1118621"/>
              <a:gd name="connsiteX3" fmla="*/ 0 w 3842585"/>
              <a:gd name="connsiteY3" fmla="*/ 1118621 h 1118621"/>
              <a:gd name="connsiteX4" fmla="*/ 0 w 3842585"/>
              <a:gd name="connsiteY4" fmla="*/ 0 h 1118621"/>
              <a:gd name="connsiteX0" fmla="*/ 462224 w 4304809"/>
              <a:gd name="connsiteY0" fmla="*/ 0 h 1480361"/>
              <a:gd name="connsiteX1" fmla="*/ 4304809 w 4304809"/>
              <a:gd name="connsiteY1" fmla="*/ 351693 h 1480361"/>
              <a:gd name="connsiteX2" fmla="*/ 2757363 w 4304809"/>
              <a:gd name="connsiteY2" fmla="*/ 1118621 h 1480361"/>
              <a:gd name="connsiteX3" fmla="*/ 0 w 4304809"/>
              <a:gd name="connsiteY3" fmla="*/ 1480361 h 1480361"/>
              <a:gd name="connsiteX4" fmla="*/ 462224 w 4304809"/>
              <a:gd name="connsiteY4" fmla="*/ 0 h 1480361"/>
              <a:gd name="connsiteX0" fmla="*/ 462224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62224 w 4505776"/>
              <a:gd name="connsiteY4" fmla="*/ 0 h 1862199"/>
              <a:gd name="connsiteX0" fmla="*/ 532562 w 4505776"/>
              <a:gd name="connsiteY0" fmla="*/ 0 h 1691377"/>
              <a:gd name="connsiteX1" fmla="*/ 4304809 w 4505776"/>
              <a:gd name="connsiteY1" fmla="*/ 180871 h 1691377"/>
              <a:gd name="connsiteX2" fmla="*/ 4505776 w 4505776"/>
              <a:gd name="connsiteY2" fmla="*/ 1691377 h 1691377"/>
              <a:gd name="connsiteX3" fmla="*/ 0 w 4505776"/>
              <a:gd name="connsiteY3" fmla="*/ 1309539 h 1691377"/>
              <a:gd name="connsiteX4" fmla="*/ 532562 w 4505776"/>
              <a:gd name="connsiteY4" fmla="*/ 0 h 1691377"/>
              <a:gd name="connsiteX0" fmla="*/ 452175 w 4505776"/>
              <a:gd name="connsiteY0" fmla="*/ 0 h 1862199"/>
              <a:gd name="connsiteX1" fmla="*/ 4304809 w 4505776"/>
              <a:gd name="connsiteY1" fmla="*/ 351693 h 1862199"/>
              <a:gd name="connsiteX2" fmla="*/ 4505776 w 4505776"/>
              <a:gd name="connsiteY2" fmla="*/ 1862199 h 1862199"/>
              <a:gd name="connsiteX3" fmla="*/ 0 w 4505776"/>
              <a:gd name="connsiteY3" fmla="*/ 1480361 h 1862199"/>
              <a:gd name="connsiteX4" fmla="*/ 452175 w 4505776"/>
              <a:gd name="connsiteY4" fmla="*/ 0 h 1862199"/>
              <a:gd name="connsiteX0" fmla="*/ 271305 w 4505776"/>
              <a:gd name="connsiteY0" fmla="*/ 0 h 1992828"/>
              <a:gd name="connsiteX1" fmla="*/ 4304809 w 4505776"/>
              <a:gd name="connsiteY1" fmla="*/ 482322 h 1992828"/>
              <a:gd name="connsiteX2" fmla="*/ 4505776 w 4505776"/>
              <a:gd name="connsiteY2" fmla="*/ 1992828 h 1992828"/>
              <a:gd name="connsiteX3" fmla="*/ 0 w 4505776"/>
              <a:gd name="connsiteY3" fmla="*/ 1610990 h 1992828"/>
              <a:gd name="connsiteX4" fmla="*/ 271305 w 4505776"/>
              <a:gd name="connsiteY4" fmla="*/ 0 h 1992828"/>
              <a:gd name="connsiteX0" fmla="*/ 0 w 4234471"/>
              <a:gd name="connsiteY0" fmla="*/ 0 h 2374664"/>
              <a:gd name="connsiteX1" fmla="*/ 4033504 w 4234471"/>
              <a:gd name="connsiteY1" fmla="*/ 482322 h 2374664"/>
              <a:gd name="connsiteX2" fmla="*/ 4234471 w 4234471"/>
              <a:gd name="connsiteY2" fmla="*/ 1992828 h 2374664"/>
              <a:gd name="connsiteX3" fmla="*/ 20098 w 4234471"/>
              <a:gd name="connsiteY3" fmla="*/ 2374664 h 2374664"/>
              <a:gd name="connsiteX4" fmla="*/ 0 w 4234471"/>
              <a:gd name="connsiteY4" fmla="*/ 0 h 2374664"/>
              <a:gd name="connsiteX0" fmla="*/ 0 w 4033504"/>
              <a:gd name="connsiteY0" fmla="*/ 0 h 2424907"/>
              <a:gd name="connsiteX1" fmla="*/ 4033504 w 4033504"/>
              <a:gd name="connsiteY1" fmla="*/ 482322 h 2424907"/>
              <a:gd name="connsiteX2" fmla="*/ 2626735 w 4033504"/>
              <a:gd name="connsiteY2" fmla="*/ 2424907 h 2424907"/>
              <a:gd name="connsiteX3" fmla="*/ 20098 w 4033504"/>
              <a:gd name="connsiteY3" fmla="*/ 2374664 h 2424907"/>
              <a:gd name="connsiteX4" fmla="*/ 0 w 4033504"/>
              <a:gd name="connsiteY4" fmla="*/ 0 h 2424907"/>
              <a:gd name="connsiteX0" fmla="*/ 0 w 2626735"/>
              <a:gd name="connsiteY0" fmla="*/ 0 h 2424907"/>
              <a:gd name="connsiteX1" fmla="*/ 2295139 w 2626735"/>
              <a:gd name="connsiteY1" fmla="*/ 633048 h 2424907"/>
              <a:gd name="connsiteX2" fmla="*/ 2626735 w 2626735"/>
              <a:gd name="connsiteY2" fmla="*/ 2424907 h 2424907"/>
              <a:gd name="connsiteX3" fmla="*/ 20098 w 2626735"/>
              <a:gd name="connsiteY3" fmla="*/ 2374664 h 2424907"/>
              <a:gd name="connsiteX4" fmla="*/ 0 w 2626735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26735 w 2646831"/>
              <a:gd name="connsiteY2" fmla="*/ 2424907 h 2424907"/>
              <a:gd name="connsiteX3" fmla="*/ 20098 w 2646831"/>
              <a:gd name="connsiteY3" fmla="*/ 2374664 h 2424907"/>
              <a:gd name="connsiteX4" fmla="*/ 0 w 2646831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36783 w 2646831"/>
              <a:gd name="connsiteY2" fmla="*/ 2424907 h 2424907"/>
              <a:gd name="connsiteX3" fmla="*/ 20098 w 2646831"/>
              <a:gd name="connsiteY3" fmla="*/ 2374664 h 2424907"/>
              <a:gd name="connsiteX4" fmla="*/ 0 w 2646831"/>
              <a:gd name="connsiteY4" fmla="*/ 0 h 2424907"/>
              <a:gd name="connsiteX0" fmla="*/ 0 w 2646831"/>
              <a:gd name="connsiteY0" fmla="*/ 0 h 2424907"/>
              <a:gd name="connsiteX1" fmla="*/ 2646831 w 2646831"/>
              <a:gd name="connsiteY1" fmla="*/ 361743 h 2424907"/>
              <a:gd name="connsiteX2" fmla="*/ 2636783 w 2646831"/>
              <a:gd name="connsiteY2" fmla="*/ 2424907 h 2424907"/>
              <a:gd name="connsiteX3" fmla="*/ 30146 w 2646831"/>
              <a:gd name="connsiteY3" fmla="*/ 2394761 h 2424907"/>
              <a:gd name="connsiteX4" fmla="*/ 0 w 2646831"/>
              <a:gd name="connsiteY4" fmla="*/ 0 h 2424907"/>
              <a:gd name="connsiteX0" fmla="*/ 130628 w 2616685"/>
              <a:gd name="connsiteY0" fmla="*/ 0 h 2274181"/>
              <a:gd name="connsiteX1" fmla="*/ 2616685 w 2616685"/>
              <a:gd name="connsiteY1" fmla="*/ 211017 h 2274181"/>
              <a:gd name="connsiteX2" fmla="*/ 2606637 w 2616685"/>
              <a:gd name="connsiteY2" fmla="*/ 2274181 h 2274181"/>
              <a:gd name="connsiteX3" fmla="*/ 0 w 2616685"/>
              <a:gd name="connsiteY3" fmla="*/ 2244035 h 2274181"/>
              <a:gd name="connsiteX4" fmla="*/ 130628 w 2616685"/>
              <a:gd name="connsiteY4" fmla="*/ 0 h 2274181"/>
              <a:gd name="connsiteX0" fmla="*/ 0 w 2636782"/>
              <a:gd name="connsiteY0" fmla="*/ 0 h 2424906"/>
              <a:gd name="connsiteX1" fmla="*/ 2636782 w 2636782"/>
              <a:gd name="connsiteY1" fmla="*/ 361742 h 2424906"/>
              <a:gd name="connsiteX2" fmla="*/ 2626734 w 2636782"/>
              <a:gd name="connsiteY2" fmla="*/ 2424906 h 2424906"/>
              <a:gd name="connsiteX3" fmla="*/ 20097 w 2636782"/>
              <a:gd name="connsiteY3" fmla="*/ 2394760 h 2424906"/>
              <a:gd name="connsiteX4" fmla="*/ 0 w 2636782"/>
              <a:gd name="connsiteY4" fmla="*/ 0 h 2424906"/>
              <a:gd name="connsiteX0" fmla="*/ 1115366 w 2616685"/>
              <a:gd name="connsiteY0" fmla="*/ 321546 h 2063164"/>
              <a:gd name="connsiteX1" fmla="*/ 2616685 w 2616685"/>
              <a:gd name="connsiteY1" fmla="*/ 0 h 2063164"/>
              <a:gd name="connsiteX2" fmla="*/ 2606637 w 2616685"/>
              <a:gd name="connsiteY2" fmla="*/ 2063164 h 2063164"/>
              <a:gd name="connsiteX3" fmla="*/ 0 w 2616685"/>
              <a:gd name="connsiteY3" fmla="*/ 2033018 h 2063164"/>
              <a:gd name="connsiteX4" fmla="*/ 1115366 w 2616685"/>
              <a:gd name="connsiteY4" fmla="*/ 321546 h 2063164"/>
              <a:gd name="connsiteX0" fmla="*/ 522513 w 2023832"/>
              <a:gd name="connsiteY0" fmla="*/ 321546 h 2063164"/>
              <a:gd name="connsiteX1" fmla="*/ 2023832 w 2023832"/>
              <a:gd name="connsiteY1" fmla="*/ 0 h 2063164"/>
              <a:gd name="connsiteX2" fmla="*/ 2013784 w 2023832"/>
              <a:gd name="connsiteY2" fmla="*/ 2063164 h 2063164"/>
              <a:gd name="connsiteX3" fmla="*/ 0 w 2023832"/>
              <a:gd name="connsiteY3" fmla="*/ 1711471 h 2063164"/>
              <a:gd name="connsiteX4" fmla="*/ 522513 w 2023832"/>
              <a:gd name="connsiteY4" fmla="*/ 321546 h 2063164"/>
              <a:gd name="connsiteX0" fmla="*/ 924447 w 2425766"/>
              <a:gd name="connsiteY0" fmla="*/ 321546 h 2063164"/>
              <a:gd name="connsiteX1" fmla="*/ 2425766 w 2425766"/>
              <a:gd name="connsiteY1" fmla="*/ 0 h 2063164"/>
              <a:gd name="connsiteX2" fmla="*/ 2415718 w 2425766"/>
              <a:gd name="connsiteY2" fmla="*/ 2063164 h 2063164"/>
              <a:gd name="connsiteX3" fmla="*/ 0 w 2425766"/>
              <a:gd name="connsiteY3" fmla="*/ 1962680 h 2063164"/>
              <a:gd name="connsiteX4" fmla="*/ 924447 w 2425766"/>
              <a:gd name="connsiteY4" fmla="*/ 321546 h 2063164"/>
              <a:gd name="connsiteX0" fmla="*/ 401933 w 2425766"/>
              <a:gd name="connsiteY0" fmla="*/ 0 h 2113407"/>
              <a:gd name="connsiteX1" fmla="*/ 2425766 w 2425766"/>
              <a:gd name="connsiteY1" fmla="*/ 50243 h 2113407"/>
              <a:gd name="connsiteX2" fmla="*/ 2415718 w 2425766"/>
              <a:gd name="connsiteY2" fmla="*/ 2113407 h 2113407"/>
              <a:gd name="connsiteX3" fmla="*/ 0 w 2425766"/>
              <a:gd name="connsiteY3" fmla="*/ 2012923 h 2113407"/>
              <a:gd name="connsiteX4" fmla="*/ 401933 w 2425766"/>
              <a:gd name="connsiteY4" fmla="*/ 0 h 2113407"/>
              <a:gd name="connsiteX0" fmla="*/ 401933 w 2666960"/>
              <a:gd name="connsiteY0" fmla="*/ 0 h 2012923"/>
              <a:gd name="connsiteX1" fmla="*/ 2425766 w 2666960"/>
              <a:gd name="connsiteY1" fmla="*/ 50243 h 2012923"/>
              <a:gd name="connsiteX2" fmla="*/ 2666927 w 2666960"/>
              <a:gd name="connsiteY2" fmla="*/ 1982778 h 2012923"/>
              <a:gd name="connsiteX3" fmla="*/ 0 w 2666960"/>
              <a:gd name="connsiteY3" fmla="*/ 2012923 h 2012923"/>
              <a:gd name="connsiteX4" fmla="*/ 401933 w 2666960"/>
              <a:gd name="connsiteY4" fmla="*/ 0 h 2012923"/>
              <a:gd name="connsiteX0" fmla="*/ 401933 w 3058812"/>
              <a:gd name="connsiteY0" fmla="*/ 341643 h 2354566"/>
              <a:gd name="connsiteX1" fmla="*/ 3058812 w 3058812"/>
              <a:gd name="connsiteY1" fmla="*/ 0 h 2354566"/>
              <a:gd name="connsiteX2" fmla="*/ 2666927 w 3058812"/>
              <a:gd name="connsiteY2" fmla="*/ 2324421 h 2354566"/>
              <a:gd name="connsiteX3" fmla="*/ 0 w 3058812"/>
              <a:gd name="connsiteY3" fmla="*/ 2354566 h 2354566"/>
              <a:gd name="connsiteX4" fmla="*/ 401933 w 3058812"/>
              <a:gd name="connsiteY4" fmla="*/ 341643 h 2354566"/>
              <a:gd name="connsiteX0" fmla="*/ 401933 w 3058896"/>
              <a:gd name="connsiteY0" fmla="*/ 341643 h 2354566"/>
              <a:gd name="connsiteX1" fmla="*/ 3058812 w 3058896"/>
              <a:gd name="connsiteY1" fmla="*/ 0 h 2354566"/>
              <a:gd name="connsiteX2" fmla="*/ 2666927 w 3058896"/>
              <a:gd name="connsiteY2" fmla="*/ 2324421 h 2354566"/>
              <a:gd name="connsiteX3" fmla="*/ 0 w 3058896"/>
              <a:gd name="connsiteY3" fmla="*/ 2354566 h 2354566"/>
              <a:gd name="connsiteX4" fmla="*/ 401933 w 3058896"/>
              <a:gd name="connsiteY4" fmla="*/ 341643 h 2354566"/>
              <a:gd name="connsiteX0" fmla="*/ 401933 w 3058932"/>
              <a:gd name="connsiteY0" fmla="*/ 341643 h 2354566"/>
              <a:gd name="connsiteX1" fmla="*/ 3058812 w 3058932"/>
              <a:gd name="connsiteY1" fmla="*/ 0 h 2354566"/>
              <a:gd name="connsiteX2" fmla="*/ 2666927 w 3058932"/>
              <a:gd name="connsiteY2" fmla="*/ 2324421 h 2354566"/>
              <a:gd name="connsiteX3" fmla="*/ 0 w 3058932"/>
              <a:gd name="connsiteY3" fmla="*/ 2354566 h 2354566"/>
              <a:gd name="connsiteX4" fmla="*/ 401933 w 3058932"/>
              <a:gd name="connsiteY4" fmla="*/ 341643 h 2354566"/>
              <a:gd name="connsiteX0" fmla="*/ 401933 w 3058812"/>
              <a:gd name="connsiteY0" fmla="*/ 341643 h 2354566"/>
              <a:gd name="connsiteX1" fmla="*/ 3058812 w 3058812"/>
              <a:gd name="connsiteY1" fmla="*/ 0 h 2354566"/>
              <a:gd name="connsiteX2" fmla="*/ 2666927 w 3058812"/>
              <a:gd name="connsiteY2" fmla="*/ 2324421 h 2354566"/>
              <a:gd name="connsiteX3" fmla="*/ 0 w 3058812"/>
              <a:gd name="connsiteY3" fmla="*/ 2354566 h 2354566"/>
              <a:gd name="connsiteX4" fmla="*/ 401933 w 3058812"/>
              <a:gd name="connsiteY4" fmla="*/ 341643 h 235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8812" h="2354566">
                <a:moveTo>
                  <a:pt x="401933" y="341643"/>
                </a:moveTo>
                <a:lnTo>
                  <a:pt x="3058812" y="0"/>
                </a:lnTo>
                <a:cubicBezTo>
                  <a:pt x="2965029" y="758060"/>
                  <a:pt x="2790856" y="1636700"/>
                  <a:pt x="2666927" y="2324421"/>
                </a:cubicBezTo>
                <a:lnTo>
                  <a:pt x="0" y="2354566"/>
                </a:lnTo>
                <a:lnTo>
                  <a:pt x="401933" y="341643"/>
                </a:ln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screenshot of a computer screen&#10;&#10;Description generated with very high confidence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654808"/>
            <a:ext cx="4284378" cy="2621256"/>
          </a:xfrm>
          <a:prstGeom prst="rect">
            <a:avLst/>
          </a:prstGeom>
        </p:spPr>
      </p:pic>
      <p:sp>
        <p:nvSpPr>
          <p:cNvPr id="13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159" y="4934372"/>
            <a:ext cx="3246324" cy="202595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24113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CE2A7-72BA-5A49-AE05-03605B601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5D496-17CB-A74A-A485-C73A5C40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1B8FE-FB40-2C4A-8224-29D0BBB94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823E-1044-4DB6-ACF6-E43A566931C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738256" y="0"/>
            <a:ext cx="3320143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9" y="579066"/>
            <a:ext cx="5791200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5791199" cy="575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9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Right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609054" y="0"/>
            <a:ext cx="4435348" cy="7772400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066254" y="571500"/>
            <a:ext cx="3523785" cy="6629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57199" y="579066"/>
            <a:ext cx="4670554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4670553" cy="57531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7233951"/>
            <a:ext cx="1437716" cy="411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8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-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435348" cy="77724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970779" y="571500"/>
            <a:ext cx="4638359" cy="368388"/>
          </a:xfrm>
        </p:spPr>
        <p:txBody>
          <a:bodyPr/>
          <a:lstStyle/>
          <a:p>
            <a:r>
              <a:rPr lang="en-US" dirty="0"/>
              <a:t>Click to edit Header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970779" y="1477348"/>
            <a:ext cx="4638359" cy="57235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1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52499" y="579066"/>
            <a:ext cx="8648700" cy="3683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447800"/>
            <a:ext cx="8648699" cy="57530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23838" marR="0" lvl="0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AFB9B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to edit Master text styles</a:t>
            </a:r>
          </a:p>
          <a:p>
            <a:pPr marL="398463" marR="0" lvl="1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Tx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AFB9B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 level</a:t>
            </a:r>
          </a:p>
          <a:p>
            <a:pPr marL="573088" marR="0" lvl="2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FB9B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Third level</a:t>
            </a:r>
          </a:p>
          <a:p>
            <a:pPr marL="739775" marR="0" lvl="3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FB9B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Fourth level</a:t>
            </a:r>
          </a:p>
          <a:p>
            <a:pPr marL="917575" marR="0" lvl="4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AFB9BF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6354" y="7322462"/>
            <a:ext cx="3062904" cy="18845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 b="0" spc="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FF35511-31ED-4390-9400-1EDD75CDE4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661" r:id="rId3"/>
    <p:sldLayoutId id="2147483672" r:id="rId4"/>
    <p:sldLayoutId id="2147483675" r:id="rId5"/>
    <p:sldLayoutId id="2147483673" r:id="rId6"/>
    <p:sldLayoutId id="2147483756" r:id="rId7"/>
    <p:sldLayoutId id="2147483757" r:id="rId8"/>
    <p:sldLayoutId id="2147483677" r:id="rId9"/>
    <p:sldLayoutId id="2147483755" r:id="rId10"/>
    <p:sldLayoutId id="2147483678" r:id="rId11"/>
    <p:sldLayoutId id="2147483679" r:id="rId12"/>
    <p:sldLayoutId id="2147483680" r:id="rId13"/>
    <p:sldLayoutId id="2147483744" r:id="rId14"/>
    <p:sldLayoutId id="2147483743" r:id="rId15"/>
    <p:sldLayoutId id="2147483745" r:id="rId16"/>
    <p:sldLayoutId id="2147483676" r:id="rId17"/>
    <p:sldLayoutId id="2147483742" r:id="rId18"/>
    <p:sldLayoutId id="2147483684" r:id="rId19"/>
    <p:sldLayoutId id="2147483685" r:id="rId20"/>
    <p:sldLayoutId id="2147483686" r:id="rId21"/>
    <p:sldLayoutId id="2147483687" r:id="rId22"/>
    <p:sldLayoutId id="2147483689" r:id="rId23"/>
    <p:sldLayoutId id="2147483688" r:id="rId24"/>
    <p:sldLayoutId id="2147483690" r:id="rId25"/>
    <p:sldLayoutId id="2147483692" r:id="rId26"/>
    <p:sldLayoutId id="2147483682" r:id="rId27"/>
    <p:sldLayoutId id="2147483740" r:id="rId28"/>
    <p:sldLayoutId id="2147483746" r:id="rId29"/>
    <p:sldLayoutId id="2147483741" r:id="rId30"/>
    <p:sldLayoutId id="2147483752" r:id="rId31"/>
    <p:sldLayoutId id="2147483751" r:id="rId32"/>
    <p:sldLayoutId id="2147483753" r:id="rId33"/>
    <p:sldLayoutId id="2147483754" r:id="rId34"/>
    <p:sldLayoutId id="2147483693" r:id="rId35"/>
    <p:sldLayoutId id="2147483694" r:id="rId36"/>
    <p:sldLayoutId id="2147483695" r:id="rId37"/>
    <p:sldLayoutId id="2147483696" r:id="rId38"/>
    <p:sldLayoutId id="2147483748" r:id="rId39"/>
    <p:sldLayoutId id="2147483697" r:id="rId40"/>
    <p:sldLayoutId id="2147483749" r:id="rId41"/>
    <p:sldLayoutId id="2147483698" r:id="rId42"/>
    <p:sldLayoutId id="2147483699" r:id="rId43"/>
    <p:sldLayoutId id="2147483700" r:id="rId44"/>
    <p:sldLayoutId id="2147483701" r:id="rId45"/>
    <p:sldLayoutId id="2147483702" r:id="rId46"/>
    <p:sldLayoutId id="2147483703" r:id="rId47"/>
    <p:sldLayoutId id="2147483704" r:id="rId48"/>
    <p:sldLayoutId id="2147483705" r:id="rId49"/>
    <p:sldLayoutId id="2147483706" r:id="rId50"/>
    <p:sldLayoutId id="2147483707" r:id="rId51"/>
    <p:sldLayoutId id="2147483726" r:id="rId52"/>
    <p:sldLayoutId id="2147483727" r:id="rId53"/>
    <p:sldLayoutId id="2147483728" r:id="rId54"/>
    <p:sldLayoutId id="2147483730" r:id="rId55"/>
    <p:sldLayoutId id="2147483731" r:id="rId56"/>
    <p:sldLayoutId id="2147483750" r:id="rId57"/>
    <p:sldLayoutId id="2147483732" r:id="rId58"/>
    <p:sldLayoutId id="2147483708" r:id="rId59"/>
    <p:sldLayoutId id="2147483737" r:id="rId60"/>
    <p:sldLayoutId id="2147483763" r:id="rId6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rgbClr val="005C98"/>
          </a:solidFill>
          <a:latin typeface="+mj-lt"/>
          <a:ea typeface="+mj-ea"/>
          <a:cs typeface="+mj-cs"/>
        </a:defRPr>
      </a:lvl1pPr>
    </p:titleStyle>
    <p:bodyStyle>
      <a:lvl1pPr marL="223838" marR="0" indent="-22383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FB9BF">
            <a:lumMod val="50000"/>
          </a:srgbClr>
        </a:buClr>
        <a:buSzPct val="9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98463" marR="0" indent="-173038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AFB9BF">
            <a:lumMod val="50000"/>
          </a:srgbClr>
        </a:buClr>
        <a:buSzTx/>
        <a:buFont typeface="Arial" panose="020B0604020202020204" pitchFamily="34" charset="0"/>
        <a:buChar char="-"/>
        <a:tabLst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73088" marR="0" indent="-1746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Calibri" panose="020F0502020204030204" pitchFamily="34" charset="0"/>
        <a:buChar char="›"/>
        <a:tabLst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739775" marR="0" indent="-16986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917575" marR="0" indent="-17462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Arial" panose="020B0604020202020204" pitchFamily="34" charset="0"/>
        <a:buChar char="»"/>
        <a:tabLst/>
        <a:defRPr sz="1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6048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4536" userDrawn="1">
          <p15:clr>
            <a:srgbClr val="F26B43"/>
          </p15:clr>
        </p15:guide>
        <p15:guide id="5" pos="600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  <p15:guide id="7" orient="horz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9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0058400" cy="6972300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7961461" y="0"/>
            <a:ext cx="2097405" cy="709295"/>
          </a:xfrm>
          <a:custGeom>
            <a:avLst/>
            <a:gdLst/>
            <a:ahLst/>
            <a:cxnLst/>
            <a:rect l="l" t="t" r="r" b="b"/>
            <a:pathLst>
              <a:path w="2097404" h="709295">
                <a:moveTo>
                  <a:pt x="2096938" y="0"/>
                </a:moveTo>
                <a:lnTo>
                  <a:pt x="0" y="0"/>
                </a:lnTo>
                <a:lnTo>
                  <a:pt x="3938" y="14541"/>
                </a:lnTo>
                <a:lnTo>
                  <a:pt x="17096" y="62606"/>
                </a:lnTo>
                <a:lnTo>
                  <a:pt x="30324" y="110414"/>
                </a:lnTo>
                <a:lnTo>
                  <a:pt x="43622" y="157966"/>
                </a:lnTo>
                <a:lnTo>
                  <a:pt x="56992" y="205264"/>
                </a:lnTo>
                <a:lnTo>
                  <a:pt x="70434" y="252308"/>
                </a:lnTo>
                <a:lnTo>
                  <a:pt x="83949" y="299099"/>
                </a:lnTo>
                <a:lnTo>
                  <a:pt x="97536" y="345640"/>
                </a:lnTo>
                <a:lnTo>
                  <a:pt x="111198" y="391931"/>
                </a:lnTo>
                <a:lnTo>
                  <a:pt x="124933" y="437974"/>
                </a:lnTo>
                <a:lnTo>
                  <a:pt x="138744" y="483769"/>
                </a:lnTo>
                <a:lnTo>
                  <a:pt x="152736" y="529661"/>
                </a:lnTo>
                <a:lnTo>
                  <a:pt x="166593" y="574623"/>
                </a:lnTo>
                <a:lnTo>
                  <a:pt x="180633" y="619684"/>
                </a:lnTo>
                <a:lnTo>
                  <a:pt x="194750" y="664503"/>
                </a:lnTo>
                <a:lnTo>
                  <a:pt x="208945" y="709080"/>
                </a:lnTo>
                <a:lnTo>
                  <a:pt x="307952" y="683294"/>
                </a:lnTo>
                <a:lnTo>
                  <a:pt x="409827" y="658427"/>
                </a:lnTo>
                <a:lnTo>
                  <a:pt x="514542" y="634595"/>
                </a:lnTo>
                <a:lnTo>
                  <a:pt x="622069" y="611910"/>
                </a:lnTo>
                <a:lnTo>
                  <a:pt x="732381" y="590488"/>
                </a:lnTo>
                <a:lnTo>
                  <a:pt x="845452" y="570442"/>
                </a:lnTo>
                <a:lnTo>
                  <a:pt x="961253" y="551886"/>
                </a:lnTo>
                <a:lnTo>
                  <a:pt x="1079758" y="534935"/>
                </a:lnTo>
                <a:lnTo>
                  <a:pt x="1200939" y="519703"/>
                </a:lnTo>
                <a:lnTo>
                  <a:pt x="1324769" y="506303"/>
                </a:lnTo>
                <a:lnTo>
                  <a:pt x="1451221" y="494850"/>
                </a:lnTo>
                <a:lnTo>
                  <a:pt x="1580267" y="485458"/>
                </a:lnTo>
                <a:lnTo>
                  <a:pt x="1711881" y="478240"/>
                </a:lnTo>
                <a:lnTo>
                  <a:pt x="1846034" y="473312"/>
                </a:lnTo>
                <a:lnTo>
                  <a:pt x="1982701" y="470787"/>
                </a:lnTo>
                <a:lnTo>
                  <a:pt x="2096938" y="470495"/>
                </a:lnTo>
                <a:lnTo>
                  <a:pt x="2096938" y="0"/>
                </a:lnTo>
                <a:close/>
              </a:path>
              <a:path w="2097404" h="709295">
                <a:moveTo>
                  <a:pt x="2096938" y="470495"/>
                </a:moveTo>
                <a:lnTo>
                  <a:pt x="2075195" y="470495"/>
                </a:lnTo>
                <a:lnTo>
                  <a:pt x="2096938" y="470628"/>
                </a:lnTo>
                <a:lnTo>
                  <a:pt x="2096938" y="470495"/>
                </a:lnTo>
                <a:close/>
              </a:path>
            </a:pathLst>
          </a:custGeom>
          <a:solidFill>
            <a:srgbClr val="F1F0E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5469" y="8863"/>
            <a:ext cx="3713479" cy="5410200"/>
          </a:xfrm>
          <a:custGeom>
            <a:avLst/>
            <a:gdLst/>
            <a:ahLst/>
            <a:cxnLst/>
            <a:rect l="l" t="t" r="r" b="b"/>
            <a:pathLst>
              <a:path w="3713479" h="5410200">
                <a:moveTo>
                  <a:pt x="1525435" y="0"/>
                </a:moveTo>
                <a:lnTo>
                  <a:pt x="0" y="0"/>
                </a:lnTo>
                <a:lnTo>
                  <a:pt x="4476" y="12700"/>
                </a:lnTo>
                <a:lnTo>
                  <a:pt x="9001" y="38100"/>
                </a:lnTo>
                <a:lnTo>
                  <a:pt x="18998" y="88900"/>
                </a:lnTo>
                <a:lnTo>
                  <a:pt x="30270" y="139700"/>
                </a:lnTo>
                <a:lnTo>
                  <a:pt x="42840" y="190500"/>
                </a:lnTo>
                <a:lnTo>
                  <a:pt x="49617" y="228600"/>
                </a:lnTo>
                <a:lnTo>
                  <a:pt x="56727" y="254000"/>
                </a:lnTo>
                <a:lnTo>
                  <a:pt x="64170" y="292100"/>
                </a:lnTo>
                <a:lnTo>
                  <a:pt x="71950" y="317500"/>
                </a:lnTo>
                <a:lnTo>
                  <a:pt x="80070" y="355600"/>
                </a:lnTo>
                <a:lnTo>
                  <a:pt x="88532" y="381000"/>
                </a:lnTo>
                <a:lnTo>
                  <a:pt x="97338" y="419100"/>
                </a:lnTo>
                <a:lnTo>
                  <a:pt x="106492" y="457200"/>
                </a:lnTo>
                <a:lnTo>
                  <a:pt x="115994" y="495300"/>
                </a:lnTo>
                <a:lnTo>
                  <a:pt x="125849" y="533400"/>
                </a:lnTo>
                <a:lnTo>
                  <a:pt x="136059" y="571500"/>
                </a:lnTo>
                <a:lnTo>
                  <a:pt x="146626" y="622300"/>
                </a:lnTo>
                <a:lnTo>
                  <a:pt x="157552" y="660400"/>
                </a:lnTo>
                <a:lnTo>
                  <a:pt x="168841" y="698500"/>
                </a:lnTo>
                <a:lnTo>
                  <a:pt x="180495" y="736600"/>
                </a:lnTo>
                <a:lnTo>
                  <a:pt x="192516" y="787400"/>
                </a:lnTo>
                <a:lnTo>
                  <a:pt x="204906" y="825500"/>
                </a:lnTo>
                <a:lnTo>
                  <a:pt x="217670" y="876300"/>
                </a:lnTo>
                <a:lnTo>
                  <a:pt x="230808" y="927100"/>
                </a:lnTo>
                <a:lnTo>
                  <a:pt x="244323" y="965200"/>
                </a:lnTo>
                <a:lnTo>
                  <a:pt x="258219" y="1016000"/>
                </a:lnTo>
                <a:lnTo>
                  <a:pt x="272497" y="1066800"/>
                </a:lnTo>
                <a:lnTo>
                  <a:pt x="287161" y="1117600"/>
                </a:lnTo>
                <a:lnTo>
                  <a:pt x="302212" y="1168400"/>
                </a:lnTo>
                <a:lnTo>
                  <a:pt x="317653" y="1219200"/>
                </a:lnTo>
                <a:lnTo>
                  <a:pt x="333487" y="1270000"/>
                </a:lnTo>
                <a:lnTo>
                  <a:pt x="349716" y="1320800"/>
                </a:lnTo>
                <a:lnTo>
                  <a:pt x="366343" y="1371600"/>
                </a:lnTo>
                <a:lnTo>
                  <a:pt x="383370" y="1422400"/>
                </a:lnTo>
                <a:lnTo>
                  <a:pt x="400800" y="1473200"/>
                </a:lnTo>
                <a:lnTo>
                  <a:pt x="418635" y="1524000"/>
                </a:lnTo>
                <a:lnTo>
                  <a:pt x="436879" y="1587500"/>
                </a:lnTo>
                <a:lnTo>
                  <a:pt x="455533" y="1638300"/>
                </a:lnTo>
                <a:lnTo>
                  <a:pt x="474600" y="1689100"/>
                </a:lnTo>
                <a:lnTo>
                  <a:pt x="494082" y="1752600"/>
                </a:lnTo>
                <a:lnTo>
                  <a:pt x="513983" y="1803400"/>
                </a:lnTo>
                <a:lnTo>
                  <a:pt x="534304" y="1854200"/>
                </a:lnTo>
                <a:lnTo>
                  <a:pt x="555049" y="1917700"/>
                </a:lnTo>
                <a:lnTo>
                  <a:pt x="576219" y="1968500"/>
                </a:lnTo>
                <a:lnTo>
                  <a:pt x="597818" y="2032000"/>
                </a:lnTo>
                <a:lnTo>
                  <a:pt x="619847" y="2082800"/>
                </a:lnTo>
                <a:lnTo>
                  <a:pt x="642309" y="2146300"/>
                </a:lnTo>
                <a:lnTo>
                  <a:pt x="665208" y="2209800"/>
                </a:lnTo>
                <a:lnTo>
                  <a:pt x="688545" y="2260600"/>
                </a:lnTo>
                <a:lnTo>
                  <a:pt x="712322" y="2324100"/>
                </a:lnTo>
                <a:lnTo>
                  <a:pt x="736544" y="2374900"/>
                </a:lnTo>
                <a:lnTo>
                  <a:pt x="761211" y="2438400"/>
                </a:lnTo>
                <a:lnTo>
                  <a:pt x="786327" y="2501900"/>
                </a:lnTo>
                <a:lnTo>
                  <a:pt x="811894" y="2552700"/>
                </a:lnTo>
                <a:lnTo>
                  <a:pt x="837914" y="2616200"/>
                </a:lnTo>
                <a:lnTo>
                  <a:pt x="864391" y="2679700"/>
                </a:lnTo>
                <a:lnTo>
                  <a:pt x="891326" y="2743200"/>
                </a:lnTo>
                <a:lnTo>
                  <a:pt x="918723" y="2794000"/>
                </a:lnTo>
                <a:lnTo>
                  <a:pt x="946584" y="2857500"/>
                </a:lnTo>
                <a:lnTo>
                  <a:pt x="974910" y="2921000"/>
                </a:lnTo>
                <a:lnTo>
                  <a:pt x="1003706" y="2971800"/>
                </a:lnTo>
                <a:lnTo>
                  <a:pt x="1032973" y="3035300"/>
                </a:lnTo>
                <a:lnTo>
                  <a:pt x="1062714" y="3098800"/>
                </a:lnTo>
                <a:lnTo>
                  <a:pt x="1092932" y="3162300"/>
                </a:lnTo>
                <a:lnTo>
                  <a:pt x="1123628" y="3213100"/>
                </a:lnTo>
                <a:lnTo>
                  <a:pt x="1154806" y="3276600"/>
                </a:lnTo>
                <a:lnTo>
                  <a:pt x="1186468" y="3340100"/>
                </a:lnTo>
                <a:lnTo>
                  <a:pt x="1218617" y="3403600"/>
                </a:lnTo>
                <a:lnTo>
                  <a:pt x="1251255" y="3454400"/>
                </a:lnTo>
                <a:lnTo>
                  <a:pt x="1284385" y="3517900"/>
                </a:lnTo>
                <a:lnTo>
                  <a:pt x="1318009" y="3581400"/>
                </a:lnTo>
                <a:lnTo>
                  <a:pt x="1345028" y="3619500"/>
                </a:lnTo>
                <a:lnTo>
                  <a:pt x="1372315" y="3670300"/>
                </a:lnTo>
                <a:lnTo>
                  <a:pt x="1399861" y="3721100"/>
                </a:lnTo>
                <a:lnTo>
                  <a:pt x="1427657" y="3759200"/>
                </a:lnTo>
                <a:lnTo>
                  <a:pt x="1455693" y="3810000"/>
                </a:lnTo>
                <a:lnTo>
                  <a:pt x="1483960" y="3848100"/>
                </a:lnTo>
                <a:lnTo>
                  <a:pt x="1512448" y="3898900"/>
                </a:lnTo>
                <a:lnTo>
                  <a:pt x="1541148" y="3949700"/>
                </a:lnTo>
                <a:lnTo>
                  <a:pt x="1570051" y="3987800"/>
                </a:lnTo>
                <a:lnTo>
                  <a:pt x="1599148" y="4038600"/>
                </a:lnTo>
                <a:lnTo>
                  <a:pt x="1628428" y="4076700"/>
                </a:lnTo>
                <a:lnTo>
                  <a:pt x="1657882" y="4127500"/>
                </a:lnTo>
                <a:lnTo>
                  <a:pt x="1687502" y="4165600"/>
                </a:lnTo>
                <a:lnTo>
                  <a:pt x="1717278" y="4216400"/>
                </a:lnTo>
                <a:lnTo>
                  <a:pt x="1777259" y="4292600"/>
                </a:lnTo>
                <a:lnTo>
                  <a:pt x="1807446" y="4343400"/>
                </a:lnTo>
                <a:lnTo>
                  <a:pt x="1868165" y="4419600"/>
                </a:lnTo>
                <a:lnTo>
                  <a:pt x="1898678" y="4470400"/>
                </a:lnTo>
                <a:lnTo>
                  <a:pt x="1959966" y="4546600"/>
                </a:lnTo>
                <a:lnTo>
                  <a:pt x="1990721" y="4597400"/>
                </a:lnTo>
                <a:lnTo>
                  <a:pt x="2145242" y="4787900"/>
                </a:lnTo>
                <a:lnTo>
                  <a:pt x="2176229" y="4838700"/>
                </a:lnTo>
                <a:lnTo>
                  <a:pt x="2392772" y="5105400"/>
                </a:lnTo>
                <a:lnTo>
                  <a:pt x="2423542" y="5130800"/>
                </a:lnTo>
                <a:lnTo>
                  <a:pt x="2545835" y="5283200"/>
                </a:lnTo>
                <a:lnTo>
                  <a:pt x="2576164" y="5308600"/>
                </a:lnTo>
                <a:lnTo>
                  <a:pt x="2636466" y="5384800"/>
                </a:lnTo>
                <a:lnTo>
                  <a:pt x="2666419" y="5410200"/>
                </a:lnTo>
                <a:lnTo>
                  <a:pt x="2705173" y="5384800"/>
                </a:lnTo>
                <a:lnTo>
                  <a:pt x="2781860" y="5308600"/>
                </a:lnTo>
                <a:lnTo>
                  <a:pt x="2857459" y="5232400"/>
                </a:lnTo>
                <a:lnTo>
                  <a:pt x="2931974" y="5156200"/>
                </a:lnTo>
                <a:lnTo>
                  <a:pt x="3005413" y="5080000"/>
                </a:lnTo>
                <a:lnTo>
                  <a:pt x="3077782" y="5003800"/>
                </a:lnTo>
                <a:lnTo>
                  <a:pt x="3113567" y="4965700"/>
                </a:lnTo>
                <a:lnTo>
                  <a:pt x="3149087" y="4940300"/>
                </a:lnTo>
                <a:lnTo>
                  <a:pt x="3219334" y="4864100"/>
                </a:lnTo>
                <a:lnTo>
                  <a:pt x="3288529" y="4787900"/>
                </a:lnTo>
                <a:lnTo>
                  <a:pt x="3356678" y="4711700"/>
                </a:lnTo>
                <a:lnTo>
                  <a:pt x="3390363" y="4686300"/>
                </a:lnTo>
                <a:lnTo>
                  <a:pt x="3456956" y="4610100"/>
                </a:lnTo>
                <a:lnTo>
                  <a:pt x="3522518" y="4533900"/>
                </a:lnTo>
                <a:lnTo>
                  <a:pt x="3554916" y="4495800"/>
                </a:lnTo>
                <a:lnTo>
                  <a:pt x="3587057" y="4470400"/>
                </a:lnTo>
                <a:lnTo>
                  <a:pt x="3650579" y="4394200"/>
                </a:lnTo>
                <a:lnTo>
                  <a:pt x="3713089" y="4318000"/>
                </a:lnTo>
                <a:lnTo>
                  <a:pt x="3683350" y="4292600"/>
                </a:lnTo>
                <a:lnTo>
                  <a:pt x="3653804" y="4254500"/>
                </a:lnTo>
                <a:lnTo>
                  <a:pt x="3624449" y="4229100"/>
                </a:lnTo>
                <a:lnTo>
                  <a:pt x="3595284" y="4191000"/>
                </a:lnTo>
                <a:lnTo>
                  <a:pt x="3566308" y="4165600"/>
                </a:lnTo>
                <a:lnTo>
                  <a:pt x="3508921" y="4089400"/>
                </a:lnTo>
                <a:lnTo>
                  <a:pt x="3480507" y="4064000"/>
                </a:lnTo>
                <a:lnTo>
                  <a:pt x="3424235" y="3987800"/>
                </a:lnTo>
                <a:lnTo>
                  <a:pt x="3396375" y="3962400"/>
                </a:lnTo>
                <a:lnTo>
                  <a:pt x="3341200" y="3886200"/>
                </a:lnTo>
                <a:lnTo>
                  <a:pt x="3313884" y="3860800"/>
                </a:lnTo>
                <a:lnTo>
                  <a:pt x="3259790" y="3784600"/>
                </a:lnTo>
                <a:lnTo>
                  <a:pt x="3233010" y="3746500"/>
                </a:lnTo>
                <a:lnTo>
                  <a:pt x="3206406" y="3721100"/>
                </a:lnTo>
                <a:lnTo>
                  <a:pt x="3153725" y="3644900"/>
                </a:lnTo>
                <a:lnTo>
                  <a:pt x="3101739" y="3568700"/>
                </a:lnTo>
                <a:lnTo>
                  <a:pt x="3076003" y="3543300"/>
                </a:lnTo>
                <a:lnTo>
                  <a:pt x="3025045" y="3467100"/>
                </a:lnTo>
                <a:lnTo>
                  <a:pt x="2999819" y="3429000"/>
                </a:lnTo>
                <a:lnTo>
                  <a:pt x="2974761" y="3390900"/>
                </a:lnTo>
                <a:lnTo>
                  <a:pt x="2949870" y="3352800"/>
                </a:lnTo>
                <a:lnTo>
                  <a:pt x="2925145" y="3314700"/>
                </a:lnTo>
                <a:lnTo>
                  <a:pt x="2900585" y="3276600"/>
                </a:lnTo>
                <a:lnTo>
                  <a:pt x="2876189" y="3238500"/>
                </a:lnTo>
                <a:lnTo>
                  <a:pt x="2851956" y="3200400"/>
                </a:lnTo>
                <a:lnTo>
                  <a:pt x="2827884" y="3162300"/>
                </a:lnTo>
                <a:lnTo>
                  <a:pt x="2803974" y="3124200"/>
                </a:lnTo>
                <a:lnTo>
                  <a:pt x="2780224" y="3086100"/>
                </a:lnTo>
                <a:lnTo>
                  <a:pt x="2756633" y="3048000"/>
                </a:lnTo>
                <a:lnTo>
                  <a:pt x="2733201" y="3009900"/>
                </a:lnTo>
                <a:lnTo>
                  <a:pt x="2709925" y="2971800"/>
                </a:lnTo>
                <a:lnTo>
                  <a:pt x="2686805" y="2933700"/>
                </a:lnTo>
                <a:lnTo>
                  <a:pt x="2663841" y="2895600"/>
                </a:lnTo>
                <a:lnTo>
                  <a:pt x="2641031" y="2857500"/>
                </a:lnTo>
                <a:lnTo>
                  <a:pt x="2618374" y="2819400"/>
                </a:lnTo>
                <a:lnTo>
                  <a:pt x="2595870" y="2768600"/>
                </a:lnTo>
                <a:lnTo>
                  <a:pt x="2573517" y="2730500"/>
                </a:lnTo>
                <a:lnTo>
                  <a:pt x="2551314" y="2692400"/>
                </a:lnTo>
                <a:lnTo>
                  <a:pt x="2529260" y="2654300"/>
                </a:lnTo>
                <a:lnTo>
                  <a:pt x="2507355" y="2616200"/>
                </a:lnTo>
                <a:lnTo>
                  <a:pt x="2485597" y="2565400"/>
                </a:lnTo>
                <a:lnTo>
                  <a:pt x="2463986" y="2527300"/>
                </a:lnTo>
                <a:lnTo>
                  <a:pt x="2442520" y="2489200"/>
                </a:lnTo>
                <a:lnTo>
                  <a:pt x="2421199" y="2438400"/>
                </a:lnTo>
                <a:lnTo>
                  <a:pt x="2400021" y="2400300"/>
                </a:lnTo>
                <a:lnTo>
                  <a:pt x="2378986" y="2362200"/>
                </a:lnTo>
                <a:lnTo>
                  <a:pt x="2358092" y="2311400"/>
                </a:lnTo>
                <a:lnTo>
                  <a:pt x="2337339" y="2273300"/>
                </a:lnTo>
                <a:lnTo>
                  <a:pt x="2316726" y="2222500"/>
                </a:lnTo>
                <a:lnTo>
                  <a:pt x="2296251" y="2184400"/>
                </a:lnTo>
                <a:lnTo>
                  <a:pt x="2275914" y="2146300"/>
                </a:lnTo>
                <a:lnTo>
                  <a:pt x="2255713" y="2095500"/>
                </a:lnTo>
                <a:lnTo>
                  <a:pt x="2235649" y="2057400"/>
                </a:lnTo>
                <a:lnTo>
                  <a:pt x="2215719" y="2006600"/>
                </a:lnTo>
                <a:lnTo>
                  <a:pt x="2195922" y="1955800"/>
                </a:lnTo>
                <a:lnTo>
                  <a:pt x="2176259" y="1917700"/>
                </a:lnTo>
                <a:lnTo>
                  <a:pt x="2156728" y="1866900"/>
                </a:lnTo>
                <a:lnTo>
                  <a:pt x="2137327" y="1828800"/>
                </a:lnTo>
                <a:lnTo>
                  <a:pt x="2118056" y="1778000"/>
                </a:lnTo>
                <a:lnTo>
                  <a:pt x="2098914" y="1727200"/>
                </a:lnTo>
                <a:lnTo>
                  <a:pt x="2079900" y="1689100"/>
                </a:lnTo>
                <a:lnTo>
                  <a:pt x="2061013" y="1638300"/>
                </a:lnTo>
                <a:lnTo>
                  <a:pt x="2042252" y="1587500"/>
                </a:lnTo>
                <a:lnTo>
                  <a:pt x="2023616" y="1549400"/>
                </a:lnTo>
                <a:lnTo>
                  <a:pt x="2005105" y="1498600"/>
                </a:lnTo>
                <a:lnTo>
                  <a:pt x="1986716" y="1447800"/>
                </a:lnTo>
                <a:lnTo>
                  <a:pt x="1968449" y="1397000"/>
                </a:lnTo>
                <a:lnTo>
                  <a:pt x="1950303" y="1346200"/>
                </a:lnTo>
                <a:lnTo>
                  <a:pt x="1932278" y="1295400"/>
                </a:lnTo>
                <a:lnTo>
                  <a:pt x="1914372" y="1257300"/>
                </a:lnTo>
                <a:lnTo>
                  <a:pt x="1896584" y="1206500"/>
                </a:lnTo>
                <a:lnTo>
                  <a:pt x="1878913" y="1155700"/>
                </a:lnTo>
                <a:lnTo>
                  <a:pt x="1861358" y="1104900"/>
                </a:lnTo>
                <a:lnTo>
                  <a:pt x="1843919" y="1054100"/>
                </a:lnTo>
                <a:lnTo>
                  <a:pt x="1826594" y="1003300"/>
                </a:lnTo>
                <a:lnTo>
                  <a:pt x="1809382" y="952500"/>
                </a:lnTo>
                <a:lnTo>
                  <a:pt x="1792283" y="901700"/>
                </a:lnTo>
                <a:lnTo>
                  <a:pt x="1775295" y="850900"/>
                </a:lnTo>
                <a:lnTo>
                  <a:pt x="1758418" y="787400"/>
                </a:lnTo>
                <a:lnTo>
                  <a:pt x="1741649" y="736600"/>
                </a:lnTo>
                <a:lnTo>
                  <a:pt x="1724990" y="685800"/>
                </a:lnTo>
                <a:lnTo>
                  <a:pt x="1708438" y="635000"/>
                </a:lnTo>
                <a:lnTo>
                  <a:pt x="1691992" y="584200"/>
                </a:lnTo>
                <a:lnTo>
                  <a:pt x="1675652" y="520700"/>
                </a:lnTo>
                <a:lnTo>
                  <a:pt x="1659417" y="469900"/>
                </a:lnTo>
                <a:lnTo>
                  <a:pt x="1643285" y="419100"/>
                </a:lnTo>
                <a:lnTo>
                  <a:pt x="1627256" y="368300"/>
                </a:lnTo>
                <a:lnTo>
                  <a:pt x="1611328" y="304800"/>
                </a:lnTo>
                <a:lnTo>
                  <a:pt x="1595501" y="254000"/>
                </a:lnTo>
                <a:lnTo>
                  <a:pt x="1579774" y="190500"/>
                </a:lnTo>
                <a:lnTo>
                  <a:pt x="1564146" y="139700"/>
                </a:lnTo>
                <a:lnTo>
                  <a:pt x="1548615" y="88900"/>
                </a:lnTo>
                <a:lnTo>
                  <a:pt x="1533181" y="25400"/>
                </a:lnTo>
                <a:lnTo>
                  <a:pt x="1525435" y="0"/>
                </a:lnTo>
                <a:close/>
              </a:path>
            </a:pathLst>
          </a:custGeom>
          <a:solidFill>
            <a:srgbClr val="F1F0E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14321" y="4510468"/>
            <a:ext cx="1044575" cy="2056130"/>
          </a:xfrm>
          <a:custGeom>
            <a:avLst/>
            <a:gdLst/>
            <a:ahLst/>
            <a:cxnLst/>
            <a:rect l="l" t="t" r="r" b="b"/>
            <a:pathLst>
              <a:path w="1044575" h="2056129">
                <a:moveTo>
                  <a:pt x="1044078" y="0"/>
                </a:moveTo>
                <a:lnTo>
                  <a:pt x="953153" y="102385"/>
                </a:lnTo>
                <a:lnTo>
                  <a:pt x="877639" y="186043"/>
                </a:lnTo>
                <a:lnTo>
                  <a:pt x="800753" y="270044"/>
                </a:lnTo>
                <a:lnTo>
                  <a:pt x="722485" y="354403"/>
                </a:lnTo>
                <a:lnTo>
                  <a:pt x="642825" y="439135"/>
                </a:lnTo>
                <a:lnTo>
                  <a:pt x="520704" y="566965"/>
                </a:lnTo>
                <a:lnTo>
                  <a:pt x="395395" y="695719"/>
                </a:lnTo>
                <a:lnTo>
                  <a:pt x="266864" y="825448"/>
                </a:lnTo>
                <a:lnTo>
                  <a:pt x="135077" y="956203"/>
                </a:lnTo>
                <a:lnTo>
                  <a:pt x="0" y="1088036"/>
                </a:lnTo>
                <a:lnTo>
                  <a:pt x="46677" y="1138461"/>
                </a:lnTo>
                <a:lnTo>
                  <a:pt x="92798" y="1187808"/>
                </a:lnTo>
                <a:lnTo>
                  <a:pt x="138324" y="1236061"/>
                </a:lnTo>
                <a:lnTo>
                  <a:pt x="227424" y="1329214"/>
                </a:lnTo>
                <a:lnTo>
                  <a:pt x="313656" y="1417787"/>
                </a:lnTo>
                <a:lnTo>
                  <a:pt x="396697" y="1501646"/>
                </a:lnTo>
                <a:lnTo>
                  <a:pt x="476226" y="1580656"/>
                </a:lnTo>
                <a:lnTo>
                  <a:pt x="551921" y="1654684"/>
                </a:lnTo>
                <a:lnTo>
                  <a:pt x="623459" y="1723595"/>
                </a:lnTo>
                <a:lnTo>
                  <a:pt x="690518" y="1787255"/>
                </a:lnTo>
                <a:lnTo>
                  <a:pt x="782006" y="1872607"/>
                </a:lnTo>
                <a:lnTo>
                  <a:pt x="861605" y="1945391"/>
                </a:lnTo>
                <a:lnTo>
                  <a:pt x="928230" y="2005153"/>
                </a:lnTo>
                <a:lnTo>
                  <a:pt x="965711" y="2032839"/>
                </a:lnTo>
                <a:lnTo>
                  <a:pt x="1003863" y="2049878"/>
                </a:lnTo>
                <a:lnTo>
                  <a:pt x="1042460" y="2056014"/>
                </a:lnTo>
                <a:lnTo>
                  <a:pt x="1044078" y="2055804"/>
                </a:lnTo>
                <a:lnTo>
                  <a:pt x="1044078" y="0"/>
                </a:lnTo>
                <a:close/>
              </a:path>
            </a:pathLst>
          </a:custGeom>
          <a:solidFill>
            <a:srgbClr val="F1F0E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246135" y="712530"/>
            <a:ext cx="1812289" cy="3429000"/>
          </a:xfrm>
          <a:custGeom>
            <a:avLst/>
            <a:gdLst/>
            <a:ahLst/>
            <a:cxnLst/>
            <a:rect l="l" t="t" r="r" b="b"/>
            <a:pathLst>
              <a:path w="1812290" h="3429000">
                <a:moveTo>
                  <a:pt x="1749339" y="0"/>
                </a:moveTo>
                <a:lnTo>
                  <a:pt x="1647871" y="960"/>
                </a:lnTo>
                <a:lnTo>
                  <a:pt x="1547810" y="3303"/>
                </a:lnTo>
                <a:lnTo>
                  <a:pt x="1449166" y="6981"/>
                </a:lnTo>
                <a:lnTo>
                  <a:pt x="1351951" y="11946"/>
                </a:lnTo>
                <a:lnTo>
                  <a:pt x="1256176" y="18148"/>
                </a:lnTo>
                <a:lnTo>
                  <a:pt x="1161852" y="25540"/>
                </a:lnTo>
                <a:lnTo>
                  <a:pt x="1068990" y="34072"/>
                </a:lnTo>
                <a:lnTo>
                  <a:pt x="977602" y="43697"/>
                </a:lnTo>
                <a:lnTo>
                  <a:pt x="843308" y="60076"/>
                </a:lnTo>
                <a:lnTo>
                  <a:pt x="712394" y="78639"/>
                </a:lnTo>
                <a:lnTo>
                  <a:pt x="584897" y="99224"/>
                </a:lnTo>
                <a:lnTo>
                  <a:pt x="460855" y="121666"/>
                </a:lnTo>
                <a:lnTo>
                  <a:pt x="340306" y="145802"/>
                </a:lnTo>
                <a:lnTo>
                  <a:pt x="223288" y="171468"/>
                </a:lnTo>
                <a:lnTo>
                  <a:pt x="109840" y="198501"/>
                </a:lnTo>
                <a:lnTo>
                  <a:pt x="0" y="226736"/>
                </a:lnTo>
                <a:lnTo>
                  <a:pt x="18569" y="281116"/>
                </a:lnTo>
                <a:lnTo>
                  <a:pt x="37270" y="335129"/>
                </a:lnTo>
                <a:lnTo>
                  <a:pt x="56105" y="388778"/>
                </a:lnTo>
                <a:lnTo>
                  <a:pt x="75075" y="442065"/>
                </a:lnTo>
                <a:lnTo>
                  <a:pt x="94180" y="494992"/>
                </a:lnTo>
                <a:lnTo>
                  <a:pt x="113423" y="547563"/>
                </a:lnTo>
                <a:lnTo>
                  <a:pt x="132804" y="599780"/>
                </a:lnTo>
                <a:lnTo>
                  <a:pt x="152324" y="651645"/>
                </a:lnTo>
                <a:lnTo>
                  <a:pt x="171985" y="703161"/>
                </a:lnTo>
                <a:lnTo>
                  <a:pt x="191788" y="754332"/>
                </a:lnTo>
                <a:lnTo>
                  <a:pt x="211735" y="805158"/>
                </a:lnTo>
                <a:lnTo>
                  <a:pt x="231826" y="855644"/>
                </a:lnTo>
                <a:lnTo>
                  <a:pt x="252063" y="905791"/>
                </a:lnTo>
                <a:lnTo>
                  <a:pt x="272447" y="955603"/>
                </a:lnTo>
                <a:lnTo>
                  <a:pt x="292979" y="1005081"/>
                </a:lnTo>
                <a:lnTo>
                  <a:pt x="313660" y="1054229"/>
                </a:lnTo>
                <a:lnTo>
                  <a:pt x="334493" y="1103050"/>
                </a:lnTo>
                <a:lnTo>
                  <a:pt x="355477" y="1151544"/>
                </a:lnTo>
                <a:lnTo>
                  <a:pt x="376614" y="1199717"/>
                </a:lnTo>
                <a:lnTo>
                  <a:pt x="397906" y="1247569"/>
                </a:lnTo>
                <a:lnTo>
                  <a:pt x="419354" y="1295104"/>
                </a:lnTo>
                <a:lnTo>
                  <a:pt x="440958" y="1342324"/>
                </a:lnTo>
                <a:lnTo>
                  <a:pt x="462721" y="1389232"/>
                </a:lnTo>
                <a:lnTo>
                  <a:pt x="484643" y="1435830"/>
                </a:lnTo>
                <a:lnTo>
                  <a:pt x="506726" y="1482122"/>
                </a:lnTo>
                <a:lnTo>
                  <a:pt x="528970" y="1528109"/>
                </a:lnTo>
                <a:lnTo>
                  <a:pt x="551378" y="1573794"/>
                </a:lnTo>
                <a:lnTo>
                  <a:pt x="573950" y="1619181"/>
                </a:lnTo>
                <a:lnTo>
                  <a:pt x="596688" y="1664271"/>
                </a:lnTo>
                <a:lnTo>
                  <a:pt x="619592" y="1709067"/>
                </a:lnTo>
                <a:lnTo>
                  <a:pt x="642665" y="1753572"/>
                </a:lnTo>
                <a:lnTo>
                  <a:pt x="665907" y="1797788"/>
                </a:lnTo>
                <a:lnTo>
                  <a:pt x="689319" y="1841719"/>
                </a:lnTo>
                <a:lnTo>
                  <a:pt x="712903" y="1885366"/>
                </a:lnTo>
                <a:lnTo>
                  <a:pt x="736661" y="1928733"/>
                </a:lnTo>
                <a:lnTo>
                  <a:pt x="760592" y="1971821"/>
                </a:lnTo>
                <a:lnTo>
                  <a:pt x="784699" y="2014634"/>
                </a:lnTo>
                <a:lnTo>
                  <a:pt x="808983" y="2057174"/>
                </a:lnTo>
                <a:lnTo>
                  <a:pt x="833445" y="2099443"/>
                </a:lnTo>
                <a:lnTo>
                  <a:pt x="858086" y="2141446"/>
                </a:lnTo>
                <a:lnTo>
                  <a:pt x="882907" y="2183183"/>
                </a:lnTo>
                <a:lnTo>
                  <a:pt x="907910" y="2224658"/>
                </a:lnTo>
                <a:lnTo>
                  <a:pt x="933096" y="2265873"/>
                </a:lnTo>
                <a:lnTo>
                  <a:pt x="958466" y="2306830"/>
                </a:lnTo>
                <a:lnTo>
                  <a:pt x="984022" y="2347534"/>
                </a:lnTo>
                <a:lnTo>
                  <a:pt x="1009764" y="2387985"/>
                </a:lnTo>
                <a:lnTo>
                  <a:pt x="1035695" y="2428187"/>
                </a:lnTo>
                <a:lnTo>
                  <a:pt x="1061814" y="2468143"/>
                </a:lnTo>
                <a:lnTo>
                  <a:pt x="1088124" y="2507854"/>
                </a:lnTo>
                <a:lnTo>
                  <a:pt x="1114625" y="2547324"/>
                </a:lnTo>
                <a:lnTo>
                  <a:pt x="1141319" y="2586556"/>
                </a:lnTo>
                <a:lnTo>
                  <a:pt x="1168207" y="2625551"/>
                </a:lnTo>
                <a:lnTo>
                  <a:pt x="1195291" y="2664312"/>
                </a:lnTo>
                <a:lnTo>
                  <a:pt x="1222571" y="2702843"/>
                </a:lnTo>
                <a:lnTo>
                  <a:pt x="1250049" y="2741145"/>
                </a:lnTo>
                <a:lnTo>
                  <a:pt x="1277726" y="2779221"/>
                </a:lnTo>
                <a:lnTo>
                  <a:pt x="1305604" y="2817075"/>
                </a:lnTo>
                <a:lnTo>
                  <a:pt x="1333682" y="2854708"/>
                </a:lnTo>
                <a:lnTo>
                  <a:pt x="1361964" y="2892123"/>
                </a:lnTo>
                <a:lnTo>
                  <a:pt x="1390450" y="2929323"/>
                </a:lnTo>
                <a:lnTo>
                  <a:pt x="1419141" y="2966310"/>
                </a:lnTo>
                <a:lnTo>
                  <a:pt x="1448038" y="3003087"/>
                </a:lnTo>
                <a:lnTo>
                  <a:pt x="1477143" y="3039657"/>
                </a:lnTo>
                <a:lnTo>
                  <a:pt x="1506457" y="3076023"/>
                </a:lnTo>
                <a:lnTo>
                  <a:pt x="1535981" y="3112186"/>
                </a:lnTo>
                <a:lnTo>
                  <a:pt x="1565717" y="3148149"/>
                </a:lnTo>
                <a:lnTo>
                  <a:pt x="1595665" y="3183916"/>
                </a:lnTo>
                <a:lnTo>
                  <a:pt x="1625827" y="3219488"/>
                </a:lnTo>
                <a:lnTo>
                  <a:pt x="1656205" y="3254869"/>
                </a:lnTo>
                <a:lnTo>
                  <a:pt x="1686799" y="3290061"/>
                </a:lnTo>
                <a:lnTo>
                  <a:pt x="1717610" y="3325066"/>
                </a:lnTo>
                <a:lnTo>
                  <a:pt x="1748640" y="3359888"/>
                </a:lnTo>
                <a:lnTo>
                  <a:pt x="1779891" y="3394528"/>
                </a:lnTo>
                <a:lnTo>
                  <a:pt x="1811362" y="3428990"/>
                </a:lnTo>
                <a:lnTo>
                  <a:pt x="1812264" y="3427920"/>
                </a:lnTo>
                <a:lnTo>
                  <a:pt x="1812264" y="148"/>
                </a:lnTo>
                <a:lnTo>
                  <a:pt x="1749339" y="0"/>
                </a:lnTo>
                <a:close/>
              </a:path>
            </a:pathLst>
          </a:custGeom>
          <a:solidFill>
            <a:srgbClr val="F1F0EF">
              <a:alpha val="38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2873" y="351657"/>
            <a:ext cx="9138327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200" spc="30" dirty="0">
                <a:solidFill>
                  <a:schemeClr val="bg1"/>
                </a:solidFill>
                <a:latin typeface="Calibri"/>
                <a:cs typeface="Calibri"/>
              </a:rPr>
              <a:t>Flexible Spending Account</a:t>
            </a:r>
            <a:endParaRPr sz="5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724" y="1174861"/>
            <a:ext cx="570725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spc="100" dirty="0">
                <a:solidFill>
                  <a:schemeClr val="bg1"/>
                </a:solidFill>
                <a:latin typeface="Calibri"/>
                <a:cs typeface="Calibri"/>
              </a:rPr>
              <a:t>McGriff Flexible Benefit Solutions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1461" y="7082288"/>
            <a:ext cx="2628118" cy="63646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7724" y="7308188"/>
            <a:ext cx="397974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solidFill>
                  <a:srgbClr val="005C98"/>
                </a:solidFill>
                <a:latin typeface="Calibri" panose="020F0502020204030204" pitchFamily="34" charset="0"/>
              </a:rPr>
              <a:t>McGriff.com/flex</a:t>
            </a:r>
            <a:endParaRPr lang="en-US" sz="1050" b="1" dirty="0">
              <a:solidFill>
                <a:srgbClr val="005C98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576" y="7011360"/>
            <a:ext cx="761483" cy="7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25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F3558A6-09A1-4D25-9867-A2FB93CC0F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622" b="27544"/>
          <a:stretch/>
        </p:blipFill>
        <p:spPr>
          <a:xfrm>
            <a:off x="449143" y="5198953"/>
            <a:ext cx="5808518" cy="257344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5A47318-A094-4F74-859B-C54816DB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469884"/>
            <a:ext cx="8648699" cy="368388"/>
          </a:xfrm>
        </p:spPr>
        <p:txBody>
          <a:bodyPr/>
          <a:lstStyle/>
          <a:p>
            <a:r>
              <a:rPr lang="en-US" dirty="0"/>
              <a:t>Changes to Dependent Care FSA Elections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0A7D991-C234-AD43-EB2E-DF88973497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1132764"/>
            <a:ext cx="8656637" cy="406618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latin typeface="+mn-lt"/>
              </a:rPr>
              <a:t>To make changes to elections after open enrollment, participants need to experience a qualifying life event.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298DCC"/>
                </a:solidFill>
                <a:latin typeface="+mn-lt"/>
              </a:rPr>
              <a:t>These events include: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Change in marital status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Change in the number of dependents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Change in employee or spouse’s employment status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Change in daycare providers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Dependent children turns age 13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Cost of qualified daycare expenses increases or decreases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>
                <a:latin typeface="+mn-lt"/>
              </a:rPr>
              <a:t>Judgement, decree or order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92F018-11D7-4EEB-82F8-6934D46CF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16" y="5477303"/>
            <a:ext cx="3572566" cy="1566808"/>
          </a:xfrm>
          <a:prstGeom prst="rect">
            <a:avLst/>
          </a:prstGeom>
          <a:solidFill>
            <a:srgbClr val="99BED6"/>
          </a:solidFill>
        </p:spPr>
      </p:pic>
    </p:spTree>
    <p:extLst>
      <p:ext uri="{BB962C8B-B14F-4D97-AF65-F5344CB8AC3E}">
        <p14:creationId xmlns:p14="http://schemas.microsoft.com/office/powerpoint/2010/main" val="1674619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Your Account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462713" y="7275385"/>
            <a:ext cx="3062287" cy="187325"/>
          </a:xfrm>
        </p:spPr>
        <p:txBody>
          <a:bodyPr/>
          <a:lstStyle/>
          <a:p>
            <a:fld id="{0FF35511-31ED-4390-9400-1EDD75CDE44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49325" y="1560640"/>
            <a:ext cx="60388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b="1" dirty="0">
                <a:solidFill>
                  <a:srgbClr val="005DA8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Once enrolled, you will have access to: </a:t>
            </a:r>
          </a:p>
        </p:txBody>
      </p:sp>
      <p:sp>
        <p:nvSpPr>
          <p:cNvPr id="10" name="Content Placeholder 5"/>
          <p:cNvSpPr txBox="1">
            <a:spLocks/>
          </p:cNvSpPr>
          <p:nvPr/>
        </p:nvSpPr>
        <p:spPr bwMode="auto">
          <a:xfrm>
            <a:off x="2047494" y="2253172"/>
            <a:ext cx="3967162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Online account: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400" dirty="0">
                <a:solidFill>
                  <a:srgbClr val="005C9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www.mcgriff.com/flex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Payment debit card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alt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Mobile app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18100" y="2678113"/>
            <a:ext cx="4940300" cy="4103687"/>
          </a:xfrm>
          <a:prstGeom prst="rect">
            <a:avLst/>
          </a:prstGeom>
          <a:solidFill>
            <a:srgbClr val="7FAD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 bwMode="auto">
          <a:xfrm>
            <a:off x="5651500" y="3049588"/>
            <a:ext cx="38735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  <a:cs typeface="Segoe UI" panose="020B0502040204020203" pitchFamily="34" charset="0"/>
              </a:rPr>
              <a:t>Use the payment debit card to pay for FSA eligible expenses or pay out of pocket and request a distribution from your account through your online account or mobile app. </a:t>
            </a: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altLang="en-US" sz="1800" dirty="0">
              <a:solidFill>
                <a:srgbClr val="005DA8"/>
              </a:solidFill>
              <a:latin typeface="+mn-lt"/>
              <a:cs typeface="Segoe UI Semibold" panose="020B0702040204020203" pitchFamily="34" charset="0"/>
            </a:endParaRPr>
          </a:p>
          <a:p>
            <a:pPr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altLang="en-US" sz="1800" b="1" dirty="0">
                <a:solidFill>
                  <a:srgbClr val="005DA8"/>
                </a:solidFill>
                <a:latin typeface="+mn-lt"/>
                <a:cs typeface="Segoe UI Semibold" panose="020B0702040204020203" pitchFamily="34" charset="0"/>
              </a:rPr>
              <a:t>Sign up for text alerts to stay up to date on your account.</a:t>
            </a:r>
          </a:p>
        </p:txBody>
      </p:sp>
      <p:sp>
        <p:nvSpPr>
          <p:cNvPr id="13" name="Oval 12"/>
          <p:cNvSpPr/>
          <p:nvPr/>
        </p:nvSpPr>
        <p:spPr>
          <a:xfrm>
            <a:off x="827088" y="2220913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5DA8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27088" y="3502216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27088" y="4690491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2486025"/>
            <a:ext cx="50323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791141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895279"/>
            <a:ext cx="2698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985" y="6315393"/>
            <a:ext cx="4193877" cy="683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7568" y="3857034"/>
            <a:ext cx="1081405" cy="681082"/>
          </a:xfrm>
          <a:prstGeom prst="rect">
            <a:avLst/>
          </a:prstGeom>
        </p:spPr>
      </p:pic>
      <p:pic>
        <p:nvPicPr>
          <p:cNvPr id="19" name="Picture 9">
            <a:extLst>
              <a:ext uri="{FF2B5EF4-FFF2-40B4-BE49-F238E27FC236}">
                <a16:creationId xmlns:a16="http://schemas.microsoft.com/office/drawing/2014/main" id="{CBE12917-6013-4D8D-B56F-169BAF717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302" y="4593983"/>
            <a:ext cx="793289" cy="160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3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Manage Your Benefits on the 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52499" y="1342066"/>
            <a:ext cx="6519862" cy="47005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3838" marR="0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Tx/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30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9775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7575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40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>
                <a:solidFill>
                  <a:srgbClr val="005DA8"/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The mobile app allows you to: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Use fingerprint login to access account(s) with ease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Check balances &amp; account details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View ‘Account Snapshot’ to obtain key account info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Submit and check claims requiring receipts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Snap a photo of a receipt and submit with a new or existing claim, or store in the device’s camera roll for later use in claim filing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Scan a product bar code to determine eligibility as a qualified medical expense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Access account funds to pay yourself or someone else, such as </a:t>
            </a:r>
            <a:b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a doctor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View important messages about account(s) and get notifications </a:t>
            </a:r>
            <a:b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</a:b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via text alerts</a:t>
            </a:r>
          </a:p>
          <a:p>
            <a:pPr indent="-222250">
              <a:spcAft>
                <a:spcPts val="400"/>
              </a:spcAft>
              <a:buFont typeface="Wingdings" panose="05000000000000000000" pitchFamily="2" charset="2"/>
              <a:buChar char="q"/>
              <a:defRPr/>
            </a:pPr>
            <a:r>
              <a:rPr lang="en-US" sz="1800" dirty="0">
                <a:solidFill>
                  <a:srgbClr val="555655"/>
                </a:solidFill>
                <a:latin typeface="+mn-lt"/>
                <a:cs typeface="Segoe UI" panose="020B0502040204020203" pitchFamily="34" charset="0"/>
              </a:rPr>
              <a:t>Click to call or email customer service to report a debit card as lost or stolen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69" y="1716671"/>
            <a:ext cx="1104647" cy="225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928" y="1032668"/>
            <a:ext cx="1179522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6718" y="2647916"/>
            <a:ext cx="1294481" cy="262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30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93139" y="5998866"/>
            <a:ext cx="4211172" cy="732549"/>
          </a:xfrm>
        </p:spPr>
        <p:txBody>
          <a:bodyPr>
            <a:normAutofit/>
          </a:bodyPr>
          <a:lstStyle/>
          <a:p>
            <a:r>
              <a:rPr lang="en-US" sz="1000" dirty="0"/>
              <a:t>Paula W. Smith, VP, New Business Specialist</a:t>
            </a:r>
          </a:p>
          <a:p>
            <a:r>
              <a:rPr lang="en-US" sz="1000" dirty="0"/>
              <a:t>7701 Airport Center Dr.</a:t>
            </a:r>
          </a:p>
          <a:p>
            <a:r>
              <a:rPr lang="en-US" sz="1000" dirty="0"/>
              <a:t>Greensboro, NC  27409</a:t>
            </a:r>
          </a:p>
          <a:p>
            <a:r>
              <a:rPr lang="en-US" sz="1000" dirty="0"/>
              <a:t>336-291-1204</a:t>
            </a:r>
          </a:p>
          <a:p>
            <a:endParaRPr lang="en-US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056647-408A-4347-9CAB-163A6DFDCBF2}"/>
              </a:ext>
            </a:extLst>
          </p:cNvPr>
          <p:cNvGrpSpPr/>
          <p:nvPr/>
        </p:nvGrpSpPr>
        <p:grpSpPr>
          <a:xfrm>
            <a:off x="6184973" y="0"/>
            <a:ext cx="3873427" cy="6566598"/>
            <a:chOff x="6185469" y="0"/>
            <a:chExt cx="3873427" cy="6566598"/>
          </a:xfrm>
          <a:solidFill>
            <a:srgbClr val="196CA2"/>
          </a:solidFill>
        </p:grpSpPr>
        <p:sp>
          <p:nvSpPr>
            <p:cNvPr id="3" name="object 2">
              <a:extLst>
                <a:ext uri="{FF2B5EF4-FFF2-40B4-BE49-F238E27FC236}">
                  <a16:creationId xmlns:a16="http://schemas.microsoft.com/office/drawing/2014/main" id="{76E90803-6237-4543-9EDA-08CB3748A25A}"/>
                </a:ext>
              </a:extLst>
            </p:cNvPr>
            <p:cNvSpPr/>
            <p:nvPr/>
          </p:nvSpPr>
          <p:spPr>
            <a:xfrm>
              <a:off x="7961461" y="0"/>
              <a:ext cx="2097405" cy="709295"/>
            </a:xfrm>
            <a:custGeom>
              <a:avLst/>
              <a:gdLst/>
              <a:ahLst/>
              <a:cxnLst/>
              <a:rect l="l" t="t" r="r" b="b"/>
              <a:pathLst>
                <a:path w="2097404" h="709295">
                  <a:moveTo>
                    <a:pt x="2096938" y="0"/>
                  </a:moveTo>
                  <a:lnTo>
                    <a:pt x="0" y="0"/>
                  </a:lnTo>
                  <a:lnTo>
                    <a:pt x="3938" y="14541"/>
                  </a:lnTo>
                  <a:lnTo>
                    <a:pt x="17096" y="62606"/>
                  </a:lnTo>
                  <a:lnTo>
                    <a:pt x="30324" y="110414"/>
                  </a:lnTo>
                  <a:lnTo>
                    <a:pt x="43622" y="157966"/>
                  </a:lnTo>
                  <a:lnTo>
                    <a:pt x="56992" y="205264"/>
                  </a:lnTo>
                  <a:lnTo>
                    <a:pt x="70434" y="252308"/>
                  </a:lnTo>
                  <a:lnTo>
                    <a:pt x="83949" y="299099"/>
                  </a:lnTo>
                  <a:lnTo>
                    <a:pt x="97536" y="345640"/>
                  </a:lnTo>
                  <a:lnTo>
                    <a:pt x="111198" y="391931"/>
                  </a:lnTo>
                  <a:lnTo>
                    <a:pt x="124933" y="437974"/>
                  </a:lnTo>
                  <a:lnTo>
                    <a:pt x="138744" y="483769"/>
                  </a:lnTo>
                  <a:lnTo>
                    <a:pt x="152736" y="529661"/>
                  </a:lnTo>
                  <a:lnTo>
                    <a:pt x="166593" y="574623"/>
                  </a:lnTo>
                  <a:lnTo>
                    <a:pt x="180633" y="619684"/>
                  </a:lnTo>
                  <a:lnTo>
                    <a:pt x="194750" y="664503"/>
                  </a:lnTo>
                  <a:lnTo>
                    <a:pt x="208945" y="709080"/>
                  </a:lnTo>
                  <a:lnTo>
                    <a:pt x="307952" y="683294"/>
                  </a:lnTo>
                  <a:lnTo>
                    <a:pt x="409827" y="658427"/>
                  </a:lnTo>
                  <a:lnTo>
                    <a:pt x="514542" y="634595"/>
                  </a:lnTo>
                  <a:lnTo>
                    <a:pt x="622069" y="611910"/>
                  </a:lnTo>
                  <a:lnTo>
                    <a:pt x="732381" y="590488"/>
                  </a:lnTo>
                  <a:lnTo>
                    <a:pt x="845452" y="570442"/>
                  </a:lnTo>
                  <a:lnTo>
                    <a:pt x="961253" y="551886"/>
                  </a:lnTo>
                  <a:lnTo>
                    <a:pt x="1079758" y="534935"/>
                  </a:lnTo>
                  <a:lnTo>
                    <a:pt x="1200939" y="519703"/>
                  </a:lnTo>
                  <a:lnTo>
                    <a:pt x="1324769" y="506303"/>
                  </a:lnTo>
                  <a:lnTo>
                    <a:pt x="1451221" y="494850"/>
                  </a:lnTo>
                  <a:lnTo>
                    <a:pt x="1580267" y="485458"/>
                  </a:lnTo>
                  <a:lnTo>
                    <a:pt x="1711881" y="478240"/>
                  </a:lnTo>
                  <a:lnTo>
                    <a:pt x="1846034" y="473312"/>
                  </a:lnTo>
                  <a:lnTo>
                    <a:pt x="1982701" y="470787"/>
                  </a:lnTo>
                  <a:lnTo>
                    <a:pt x="2096938" y="470495"/>
                  </a:lnTo>
                  <a:lnTo>
                    <a:pt x="2096938" y="0"/>
                  </a:lnTo>
                  <a:close/>
                </a:path>
                <a:path w="2097404" h="709295">
                  <a:moveTo>
                    <a:pt x="2096938" y="470495"/>
                  </a:moveTo>
                  <a:lnTo>
                    <a:pt x="2075195" y="470495"/>
                  </a:lnTo>
                  <a:lnTo>
                    <a:pt x="2096938" y="470628"/>
                  </a:lnTo>
                  <a:lnTo>
                    <a:pt x="2096938" y="47049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3">
              <a:extLst>
                <a:ext uri="{FF2B5EF4-FFF2-40B4-BE49-F238E27FC236}">
                  <a16:creationId xmlns:a16="http://schemas.microsoft.com/office/drawing/2014/main" id="{4AB30E94-2CF6-6B4A-BDEC-B707D840068B}"/>
                </a:ext>
              </a:extLst>
            </p:cNvPr>
            <p:cNvSpPr/>
            <p:nvPr/>
          </p:nvSpPr>
          <p:spPr>
            <a:xfrm>
              <a:off x="6185469" y="8863"/>
              <a:ext cx="3713479" cy="5410200"/>
            </a:xfrm>
            <a:custGeom>
              <a:avLst/>
              <a:gdLst/>
              <a:ahLst/>
              <a:cxnLst/>
              <a:rect l="l" t="t" r="r" b="b"/>
              <a:pathLst>
                <a:path w="3713479" h="5410200">
                  <a:moveTo>
                    <a:pt x="1525435" y="0"/>
                  </a:moveTo>
                  <a:lnTo>
                    <a:pt x="0" y="0"/>
                  </a:lnTo>
                  <a:lnTo>
                    <a:pt x="4476" y="12700"/>
                  </a:lnTo>
                  <a:lnTo>
                    <a:pt x="9001" y="38100"/>
                  </a:lnTo>
                  <a:lnTo>
                    <a:pt x="18998" y="88900"/>
                  </a:lnTo>
                  <a:lnTo>
                    <a:pt x="30270" y="139700"/>
                  </a:lnTo>
                  <a:lnTo>
                    <a:pt x="42840" y="190500"/>
                  </a:lnTo>
                  <a:lnTo>
                    <a:pt x="49617" y="228600"/>
                  </a:lnTo>
                  <a:lnTo>
                    <a:pt x="56727" y="254000"/>
                  </a:lnTo>
                  <a:lnTo>
                    <a:pt x="64170" y="292100"/>
                  </a:lnTo>
                  <a:lnTo>
                    <a:pt x="71950" y="317500"/>
                  </a:lnTo>
                  <a:lnTo>
                    <a:pt x="80070" y="355600"/>
                  </a:lnTo>
                  <a:lnTo>
                    <a:pt x="88532" y="381000"/>
                  </a:lnTo>
                  <a:lnTo>
                    <a:pt x="97338" y="419100"/>
                  </a:lnTo>
                  <a:lnTo>
                    <a:pt x="106492" y="457200"/>
                  </a:lnTo>
                  <a:lnTo>
                    <a:pt x="115994" y="495300"/>
                  </a:lnTo>
                  <a:lnTo>
                    <a:pt x="125849" y="533400"/>
                  </a:lnTo>
                  <a:lnTo>
                    <a:pt x="136059" y="571500"/>
                  </a:lnTo>
                  <a:lnTo>
                    <a:pt x="146626" y="622300"/>
                  </a:lnTo>
                  <a:lnTo>
                    <a:pt x="157552" y="660400"/>
                  </a:lnTo>
                  <a:lnTo>
                    <a:pt x="168841" y="698500"/>
                  </a:lnTo>
                  <a:lnTo>
                    <a:pt x="180495" y="736600"/>
                  </a:lnTo>
                  <a:lnTo>
                    <a:pt x="192516" y="787400"/>
                  </a:lnTo>
                  <a:lnTo>
                    <a:pt x="204906" y="825500"/>
                  </a:lnTo>
                  <a:lnTo>
                    <a:pt x="217670" y="876300"/>
                  </a:lnTo>
                  <a:lnTo>
                    <a:pt x="230808" y="927100"/>
                  </a:lnTo>
                  <a:lnTo>
                    <a:pt x="244323" y="965200"/>
                  </a:lnTo>
                  <a:lnTo>
                    <a:pt x="258219" y="1016000"/>
                  </a:lnTo>
                  <a:lnTo>
                    <a:pt x="272497" y="1066800"/>
                  </a:lnTo>
                  <a:lnTo>
                    <a:pt x="287161" y="1117600"/>
                  </a:lnTo>
                  <a:lnTo>
                    <a:pt x="302212" y="1168400"/>
                  </a:lnTo>
                  <a:lnTo>
                    <a:pt x="317653" y="1219200"/>
                  </a:lnTo>
                  <a:lnTo>
                    <a:pt x="333487" y="1270000"/>
                  </a:lnTo>
                  <a:lnTo>
                    <a:pt x="349716" y="1320800"/>
                  </a:lnTo>
                  <a:lnTo>
                    <a:pt x="366343" y="1371600"/>
                  </a:lnTo>
                  <a:lnTo>
                    <a:pt x="383370" y="1422400"/>
                  </a:lnTo>
                  <a:lnTo>
                    <a:pt x="400800" y="1473200"/>
                  </a:lnTo>
                  <a:lnTo>
                    <a:pt x="418635" y="1524000"/>
                  </a:lnTo>
                  <a:lnTo>
                    <a:pt x="436879" y="1587500"/>
                  </a:lnTo>
                  <a:lnTo>
                    <a:pt x="455533" y="1638300"/>
                  </a:lnTo>
                  <a:lnTo>
                    <a:pt x="474600" y="1689100"/>
                  </a:lnTo>
                  <a:lnTo>
                    <a:pt x="494082" y="1752600"/>
                  </a:lnTo>
                  <a:lnTo>
                    <a:pt x="513983" y="1803400"/>
                  </a:lnTo>
                  <a:lnTo>
                    <a:pt x="534304" y="1854200"/>
                  </a:lnTo>
                  <a:lnTo>
                    <a:pt x="555049" y="1917700"/>
                  </a:lnTo>
                  <a:lnTo>
                    <a:pt x="576219" y="1968500"/>
                  </a:lnTo>
                  <a:lnTo>
                    <a:pt x="597818" y="2032000"/>
                  </a:lnTo>
                  <a:lnTo>
                    <a:pt x="619847" y="2082800"/>
                  </a:lnTo>
                  <a:lnTo>
                    <a:pt x="642309" y="2146300"/>
                  </a:lnTo>
                  <a:lnTo>
                    <a:pt x="665208" y="2209800"/>
                  </a:lnTo>
                  <a:lnTo>
                    <a:pt x="688545" y="2260600"/>
                  </a:lnTo>
                  <a:lnTo>
                    <a:pt x="712322" y="2324100"/>
                  </a:lnTo>
                  <a:lnTo>
                    <a:pt x="736544" y="2374900"/>
                  </a:lnTo>
                  <a:lnTo>
                    <a:pt x="761211" y="2438400"/>
                  </a:lnTo>
                  <a:lnTo>
                    <a:pt x="786327" y="2501900"/>
                  </a:lnTo>
                  <a:lnTo>
                    <a:pt x="811894" y="2552700"/>
                  </a:lnTo>
                  <a:lnTo>
                    <a:pt x="837914" y="2616200"/>
                  </a:lnTo>
                  <a:lnTo>
                    <a:pt x="864391" y="2679700"/>
                  </a:lnTo>
                  <a:lnTo>
                    <a:pt x="891326" y="2743200"/>
                  </a:lnTo>
                  <a:lnTo>
                    <a:pt x="918723" y="2794000"/>
                  </a:lnTo>
                  <a:lnTo>
                    <a:pt x="946584" y="2857500"/>
                  </a:lnTo>
                  <a:lnTo>
                    <a:pt x="974910" y="2921000"/>
                  </a:lnTo>
                  <a:lnTo>
                    <a:pt x="1003706" y="2971800"/>
                  </a:lnTo>
                  <a:lnTo>
                    <a:pt x="1032973" y="3035300"/>
                  </a:lnTo>
                  <a:lnTo>
                    <a:pt x="1062714" y="3098800"/>
                  </a:lnTo>
                  <a:lnTo>
                    <a:pt x="1092932" y="3162300"/>
                  </a:lnTo>
                  <a:lnTo>
                    <a:pt x="1123628" y="3213100"/>
                  </a:lnTo>
                  <a:lnTo>
                    <a:pt x="1154806" y="3276600"/>
                  </a:lnTo>
                  <a:lnTo>
                    <a:pt x="1186468" y="3340100"/>
                  </a:lnTo>
                  <a:lnTo>
                    <a:pt x="1218617" y="3403600"/>
                  </a:lnTo>
                  <a:lnTo>
                    <a:pt x="1251255" y="3454400"/>
                  </a:lnTo>
                  <a:lnTo>
                    <a:pt x="1284385" y="3517900"/>
                  </a:lnTo>
                  <a:lnTo>
                    <a:pt x="1318009" y="3581400"/>
                  </a:lnTo>
                  <a:lnTo>
                    <a:pt x="1345028" y="3619500"/>
                  </a:lnTo>
                  <a:lnTo>
                    <a:pt x="1372315" y="3670300"/>
                  </a:lnTo>
                  <a:lnTo>
                    <a:pt x="1399861" y="3721100"/>
                  </a:lnTo>
                  <a:lnTo>
                    <a:pt x="1427657" y="3759200"/>
                  </a:lnTo>
                  <a:lnTo>
                    <a:pt x="1455693" y="3810000"/>
                  </a:lnTo>
                  <a:lnTo>
                    <a:pt x="1483960" y="3848100"/>
                  </a:lnTo>
                  <a:lnTo>
                    <a:pt x="1512448" y="3898900"/>
                  </a:lnTo>
                  <a:lnTo>
                    <a:pt x="1541148" y="3949700"/>
                  </a:lnTo>
                  <a:lnTo>
                    <a:pt x="1570051" y="3987800"/>
                  </a:lnTo>
                  <a:lnTo>
                    <a:pt x="1599148" y="4038600"/>
                  </a:lnTo>
                  <a:lnTo>
                    <a:pt x="1628428" y="4076700"/>
                  </a:lnTo>
                  <a:lnTo>
                    <a:pt x="1657882" y="4127500"/>
                  </a:lnTo>
                  <a:lnTo>
                    <a:pt x="1687502" y="4165600"/>
                  </a:lnTo>
                  <a:lnTo>
                    <a:pt x="1717278" y="4216400"/>
                  </a:lnTo>
                  <a:lnTo>
                    <a:pt x="1777259" y="4292600"/>
                  </a:lnTo>
                  <a:lnTo>
                    <a:pt x="1807446" y="4343400"/>
                  </a:lnTo>
                  <a:lnTo>
                    <a:pt x="1868165" y="4419600"/>
                  </a:lnTo>
                  <a:lnTo>
                    <a:pt x="1898678" y="4470400"/>
                  </a:lnTo>
                  <a:lnTo>
                    <a:pt x="1959966" y="4546600"/>
                  </a:lnTo>
                  <a:lnTo>
                    <a:pt x="1990721" y="4597400"/>
                  </a:lnTo>
                  <a:lnTo>
                    <a:pt x="2145242" y="4787900"/>
                  </a:lnTo>
                  <a:lnTo>
                    <a:pt x="2176229" y="4838700"/>
                  </a:lnTo>
                  <a:lnTo>
                    <a:pt x="2392772" y="5105400"/>
                  </a:lnTo>
                  <a:lnTo>
                    <a:pt x="2423542" y="5130800"/>
                  </a:lnTo>
                  <a:lnTo>
                    <a:pt x="2545835" y="5283200"/>
                  </a:lnTo>
                  <a:lnTo>
                    <a:pt x="2576164" y="5308600"/>
                  </a:lnTo>
                  <a:lnTo>
                    <a:pt x="2636466" y="5384800"/>
                  </a:lnTo>
                  <a:lnTo>
                    <a:pt x="2666419" y="5410200"/>
                  </a:lnTo>
                  <a:lnTo>
                    <a:pt x="2705173" y="5384800"/>
                  </a:lnTo>
                  <a:lnTo>
                    <a:pt x="2781860" y="5308600"/>
                  </a:lnTo>
                  <a:lnTo>
                    <a:pt x="2857459" y="5232400"/>
                  </a:lnTo>
                  <a:lnTo>
                    <a:pt x="2931974" y="5156200"/>
                  </a:lnTo>
                  <a:lnTo>
                    <a:pt x="3005413" y="5080000"/>
                  </a:lnTo>
                  <a:lnTo>
                    <a:pt x="3077782" y="5003800"/>
                  </a:lnTo>
                  <a:lnTo>
                    <a:pt x="3113567" y="4965700"/>
                  </a:lnTo>
                  <a:lnTo>
                    <a:pt x="3149087" y="4940300"/>
                  </a:lnTo>
                  <a:lnTo>
                    <a:pt x="3219334" y="4864100"/>
                  </a:lnTo>
                  <a:lnTo>
                    <a:pt x="3288529" y="4787900"/>
                  </a:lnTo>
                  <a:lnTo>
                    <a:pt x="3356678" y="4711700"/>
                  </a:lnTo>
                  <a:lnTo>
                    <a:pt x="3390363" y="4686300"/>
                  </a:lnTo>
                  <a:lnTo>
                    <a:pt x="3456956" y="4610100"/>
                  </a:lnTo>
                  <a:lnTo>
                    <a:pt x="3522518" y="4533900"/>
                  </a:lnTo>
                  <a:lnTo>
                    <a:pt x="3554916" y="4495800"/>
                  </a:lnTo>
                  <a:lnTo>
                    <a:pt x="3587057" y="4470400"/>
                  </a:lnTo>
                  <a:lnTo>
                    <a:pt x="3650579" y="4394200"/>
                  </a:lnTo>
                  <a:lnTo>
                    <a:pt x="3713089" y="4318000"/>
                  </a:lnTo>
                  <a:lnTo>
                    <a:pt x="3683350" y="4292600"/>
                  </a:lnTo>
                  <a:lnTo>
                    <a:pt x="3653804" y="4254500"/>
                  </a:lnTo>
                  <a:lnTo>
                    <a:pt x="3624449" y="4229100"/>
                  </a:lnTo>
                  <a:lnTo>
                    <a:pt x="3595284" y="4191000"/>
                  </a:lnTo>
                  <a:lnTo>
                    <a:pt x="3566308" y="4165600"/>
                  </a:lnTo>
                  <a:lnTo>
                    <a:pt x="3508921" y="4089400"/>
                  </a:lnTo>
                  <a:lnTo>
                    <a:pt x="3480507" y="4064000"/>
                  </a:lnTo>
                  <a:lnTo>
                    <a:pt x="3424235" y="3987800"/>
                  </a:lnTo>
                  <a:lnTo>
                    <a:pt x="3396375" y="3962400"/>
                  </a:lnTo>
                  <a:lnTo>
                    <a:pt x="3341200" y="3886200"/>
                  </a:lnTo>
                  <a:lnTo>
                    <a:pt x="3313884" y="3860800"/>
                  </a:lnTo>
                  <a:lnTo>
                    <a:pt x="3259790" y="3784600"/>
                  </a:lnTo>
                  <a:lnTo>
                    <a:pt x="3233010" y="3746500"/>
                  </a:lnTo>
                  <a:lnTo>
                    <a:pt x="3206406" y="3721100"/>
                  </a:lnTo>
                  <a:lnTo>
                    <a:pt x="3153725" y="3644900"/>
                  </a:lnTo>
                  <a:lnTo>
                    <a:pt x="3101739" y="3568700"/>
                  </a:lnTo>
                  <a:lnTo>
                    <a:pt x="3076003" y="3543300"/>
                  </a:lnTo>
                  <a:lnTo>
                    <a:pt x="3025045" y="3467100"/>
                  </a:lnTo>
                  <a:lnTo>
                    <a:pt x="2999819" y="3429000"/>
                  </a:lnTo>
                  <a:lnTo>
                    <a:pt x="2974761" y="3390900"/>
                  </a:lnTo>
                  <a:lnTo>
                    <a:pt x="2949870" y="3352800"/>
                  </a:lnTo>
                  <a:lnTo>
                    <a:pt x="2925145" y="3314700"/>
                  </a:lnTo>
                  <a:lnTo>
                    <a:pt x="2900585" y="3276600"/>
                  </a:lnTo>
                  <a:lnTo>
                    <a:pt x="2876189" y="3238500"/>
                  </a:lnTo>
                  <a:lnTo>
                    <a:pt x="2851956" y="3200400"/>
                  </a:lnTo>
                  <a:lnTo>
                    <a:pt x="2827884" y="3162300"/>
                  </a:lnTo>
                  <a:lnTo>
                    <a:pt x="2803974" y="3124200"/>
                  </a:lnTo>
                  <a:lnTo>
                    <a:pt x="2780224" y="3086100"/>
                  </a:lnTo>
                  <a:lnTo>
                    <a:pt x="2756633" y="3048000"/>
                  </a:lnTo>
                  <a:lnTo>
                    <a:pt x="2733201" y="3009900"/>
                  </a:lnTo>
                  <a:lnTo>
                    <a:pt x="2709925" y="2971800"/>
                  </a:lnTo>
                  <a:lnTo>
                    <a:pt x="2686805" y="2933700"/>
                  </a:lnTo>
                  <a:lnTo>
                    <a:pt x="2663841" y="2895600"/>
                  </a:lnTo>
                  <a:lnTo>
                    <a:pt x="2641031" y="2857500"/>
                  </a:lnTo>
                  <a:lnTo>
                    <a:pt x="2618374" y="2819400"/>
                  </a:lnTo>
                  <a:lnTo>
                    <a:pt x="2595870" y="2768600"/>
                  </a:lnTo>
                  <a:lnTo>
                    <a:pt x="2573517" y="2730500"/>
                  </a:lnTo>
                  <a:lnTo>
                    <a:pt x="2551314" y="2692400"/>
                  </a:lnTo>
                  <a:lnTo>
                    <a:pt x="2529260" y="2654300"/>
                  </a:lnTo>
                  <a:lnTo>
                    <a:pt x="2507355" y="2616200"/>
                  </a:lnTo>
                  <a:lnTo>
                    <a:pt x="2485597" y="2565400"/>
                  </a:lnTo>
                  <a:lnTo>
                    <a:pt x="2463986" y="2527300"/>
                  </a:lnTo>
                  <a:lnTo>
                    <a:pt x="2442520" y="2489200"/>
                  </a:lnTo>
                  <a:lnTo>
                    <a:pt x="2421199" y="2438400"/>
                  </a:lnTo>
                  <a:lnTo>
                    <a:pt x="2400021" y="2400300"/>
                  </a:lnTo>
                  <a:lnTo>
                    <a:pt x="2378986" y="2362200"/>
                  </a:lnTo>
                  <a:lnTo>
                    <a:pt x="2358092" y="2311400"/>
                  </a:lnTo>
                  <a:lnTo>
                    <a:pt x="2337339" y="2273300"/>
                  </a:lnTo>
                  <a:lnTo>
                    <a:pt x="2316726" y="2222500"/>
                  </a:lnTo>
                  <a:lnTo>
                    <a:pt x="2296251" y="2184400"/>
                  </a:lnTo>
                  <a:lnTo>
                    <a:pt x="2275914" y="2146300"/>
                  </a:lnTo>
                  <a:lnTo>
                    <a:pt x="2255713" y="2095500"/>
                  </a:lnTo>
                  <a:lnTo>
                    <a:pt x="2235649" y="2057400"/>
                  </a:lnTo>
                  <a:lnTo>
                    <a:pt x="2215719" y="2006600"/>
                  </a:lnTo>
                  <a:lnTo>
                    <a:pt x="2195922" y="1955800"/>
                  </a:lnTo>
                  <a:lnTo>
                    <a:pt x="2176259" y="1917700"/>
                  </a:lnTo>
                  <a:lnTo>
                    <a:pt x="2156728" y="1866900"/>
                  </a:lnTo>
                  <a:lnTo>
                    <a:pt x="2137327" y="1828800"/>
                  </a:lnTo>
                  <a:lnTo>
                    <a:pt x="2118056" y="1778000"/>
                  </a:lnTo>
                  <a:lnTo>
                    <a:pt x="2098914" y="1727200"/>
                  </a:lnTo>
                  <a:lnTo>
                    <a:pt x="2079900" y="1689100"/>
                  </a:lnTo>
                  <a:lnTo>
                    <a:pt x="2061013" y="1638300"/>
                  </a:lnTo>
                  <a:lnTo>
                    <a:pt x="2042252" y="1587500"/>
                  </a:lnTo>
                  <a:lnTo>
                    <a:pt x="2023616" y="1549400"/>
                  </a:lnTo>
                  <a:lnTo>
                    <a:pt x="2005105" y="1498600"/>
                  </a:lnTo>
                  <a:lnTo>
                    <a:pt x="1986716" y="1447800"/>
                  </a:lnTo>
                  <a:lnTo>
                    <a:pt x="1968449" y="1397000"/>
                  </a:lnTo>
                  <a:lnTo>
                    <a:pt x="1950303" y="1346200"/>
                  </a:lnTo>
                  <a:lnTo>
                    <a:pt x="1932278" y="1295400"/>
                  </a:lnTo>
                  <a:lnTo>
                    <a:pt x="1914372" y="1257300"/>
                  </a:lnTo>
                  <a:lnTo>
                    <a:pt x="1896584" y="1206500"/>
                  </a:lnTo>
                  <a:lnTo>
                    <a:pt x="1878913" y="1155700"/>
                  </a:lnTo>
                  <a:lnTo>
                    <a:pt x="1861358" y="1104900"/>
                  </a:lnTo>
                  <a:lnTo>
                    <a:pt x="1843919" y="1054100"/>
                  </a:lnTo>
                  <a:lnTo>
                    <a:pt x="1826594" y="1003300"/>
                  </a:lnTo>
                  <a:lnTo>
                    <a:pt x="1809382" y="952500"/>
                  </a:lnTo>
                  <a:lnTo>
                    <a:pt x="1792283" y="901700"/>
                  </a:lnTo>
                  <a:lnTo>
                    <a:pt x="1775295" y="850900"/>
                  </a:lnTo>
                  <a:lnTo>
                    <a:pt x="1758418" y="787400"/>
                  </a:lnTo>
                  <a:lnTo>
                    <a:pt x="1741649" y="736600"/>
                  </a:lnTo>
                  <a:lnTo>
                    <a:pt x="1724990" y="685800"/>
                  </a:lnTo>
                  <a:lnTo>
                    <a:pt x="1708438" y="635000"/>
                  </a:lnTo>
                  <a:lnTo>
                    <a:pt x="1691992" y="584200"/>
                  </a:lnTo>
                  <a:lnTo>
                    <a:pt x="1675652" y="520700"/>
                  </a:lnTo>
                  <a:lnTo>
                    <a:pt x="1659417" y="469900"/>
                  </a:lnTo>
                  <a:lnTo>
                    <a:pt x="1643285" y="419100"/>
                  </a:lnTo>
                  <a:lnTo>
                    <a:pt x="1627256" y="368300"/>
                  </a:lnTo>
                  <a:lnTo>
                    <a:pt x="1611328" y="304800"/>
                  </a:lnTo>
                  <a:lnTo>
                    <a:pt x="1595501" y="254000"/>
                  </a:lnTo>
                  <a:lnTo>
                    <a:pt x="1579774" y="190500"/>
                  </a:lnTo>
                  <a:lnTo>
                    <a:pt x="1564146" y="139700"/>
                  </a:lnTo>
                  <a:lnTo>
                    <a:pt x="1548615" y="88900"/>
                  </a:lnTo>
                  <a:lnTo>
                    <a:pt x="1533181" y="25400"/>
                  </a:lnTo>
                  <a:lnTo>
                    <a:pt x="1525435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DFE242C0-1D68-3349-9EA0-53B7764EBAB5}"/>
                </a:ext>
              </a:extLst>
            </p:cNvPr>
            <p:cNvSpPr/>
            <p:nvPr/>
          </p:nvSpPr>
          <p:spPr>
            <a:xfrm>
              <a:off x="9014321" y="4510468"/>
              <a:ext cx="1044575" cy="2056130"/>
            </a:xfrm>
            <a:custGeom>
              <a:avLst/>
              <a:gdLst/>
              <a:ahLst/>
              <a:cxnLst/>
              <a:rect l="l" t="t" r="r" b="b"/>
              <a:pathLst>
                <a:path w="1044575" h="2056129">
                  <a:moveTo>
                    <a:pt x="1044078" y="0"/>
                  </a:moveTo>
                  <a:lnTo>
                    <a:pt x="953153" y="102385"/>
                  </a:lnTo>
                  <a:lnTo>
                    <a:pt x="877639" y="186043"/>
                  </a:lnTo>
                  <a:lnTo>
                    <a:pt x="800753" y="270044"/>
                  </a:lnTo>
                  <a:lnTo>
                    <a:pt x="722485" y="354403"/>
                  </a:lnTo>
                  <a:lnTo>
                    <a:pt x="642825" y="439135"/>
                  </a:lnTo>
                  <a:lnTo>
                    <a:pt x="520704" y="566965"/>
                  </a:lnTo>
                  <a:lnTo>
                    <a:pt x="395395" y="695719"/>
                  </a:lnTo>
                  <a:lnTo>
                    <a:pt x="266864" y="825448"/>
                  </a:lnTo>
                  <a:lnTo>
                    <a:pt x="135077" y="956203"/>
                  </a:lnTo>
                  <a:lnTo>
                    <a:pt x="0" y="1088036"/>
                  </a:lnTo>
                  <a:lnTo>
                    <a:pt x="46677" y="1138461"/>
                  </a:lnTo>
                  <a:lnTo>
                    <a:pt x="92798" y="1187808"/>
                  </a:lnTo>
                  <a:lnTo>
                    <a:pt x="138324" y="1236061"/>
                  </a:lnTo>
                  <a:lnTo>
                    <a:pt x="227424" y="1329214"/>
                  </a:lnTo>
                  <a:lnTo>
                    <a:pt x="313656" y="1417787"/>
                  </a:lnTo>
                  <a:lnTo>
                    <a:pt x="396697" y="1501646"/>
                  </a:lnTo>
                  <a:lnTo>
                    <a:pt x="476226" y="1580656"/>
                  </a:lnTo>
                  <a:lnTo>
                    <a:pt x="551921" y="1654684"/>
                  </a:lnTo>
                  <a:lnTo>
                    <a:pt x="623459" y="1723595"/>
                  </a:lnTo>
                  <a:lnTo>
                    <a:pt x="690518" y="1787255"/>
                  </a:lnTo>
                  <a:lnTo>
                    <a:pt x="782006" y="1872607"/>
                  </a:lnTo>
                  <a:lnTo>
                    <a:pt x="861605" y="1945391"/>
                  </a:lnTo>
                  <a:lnTo>
                    <a:pt x="928230" y="2005153"/>
                  </a:lnTo>
                  <a:lnTo>
                    <a:pt x="965711" y="2032839"/>
                  </a:lnTo>
                  <a:lnTo>
                    <a:pt x="1003863" y="2049878"/>
                  </a:lnTo>
                  <a:lnTo>
                    <a:pt x="1042460" y="2056014"/>
                  </a:lnTo>
                  <a:lnTo>
                    <a:pt x="1044078" y="2055804"/>
                  </a:lnTo>
                  <a:lnTo>
                    <a:pt x="104407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385AD443-8541-6E4F-ACD7-3480BEB72F4D}"/>
                </a:ext>
              </a:extLst>
            </p:cNvPr>
            <p:cNvSpPr/>
            <p:nvPr/>
          </p:nvSpPr>
          <p:spPr>
            <a:xfrm>
              <a:off x="8246135" y="712530"/>
              <a:ext cx="1812289" cy="3429000"/>
            </a:xfrm>
            <a:custGeom>
              <a:avLst/>
              <a:gdLst/>
              <a:ahLst/>
              <a:cxnLst/>
              <a:rect l="l" t="t" r="r" b="b"/>
              <a:pathLst>
                <a:path w="1812290" h="3429000">
                  <a:moveTo>
                    <a:pt x="1749339" y="0"/>
                  </a:moveTo>
                  <a:lnTo>
                    <a:pt x="1647871" y="960"/>
                  </a:lnTo>
                  <a:lnTo>
                    <a:pt x="1547810" y="3303"/>
                  </a:lnTo>
                  <a:lnTo>
                    <a:pt x="1449166" y="6981"/>
                  </a:lnTo>
                  <a:lnTo>
                    <a:pt x="1351951" y="11946"/>
                  </a:lnTo>
                  <a:lnTo>
                    <a:pt x="1256176" y="18148"/>
                  </a:lnTo>
                  <a:lnTo>
                    <a:pt x="1161852" y="25540"/>
                  </a:lnTo>
                  <a:lnTo>
                    <a:pt x="1068990" y="34072"/>
                  </a:lnTo>
                  <a:lnTo>
                    <a:pt x="977602" y="43697"/>
                  </a:lnTo>
                  <a:lnTo>
                    <a:pt x="843308" y="60076"/>
                  </a:lnTo>
                  <a:lnTo>
                    <a:pt x="712394" y="78639"/>
                  </a:lnTo>
                  <a:lnTo>
                    <a:pt x="584897" y="99224"/>
                  </a:lnTo>
                  <a:lnTo>
                    <a:pt x="460855" y="121666"/>
                  </a:lnTo>
                  <a:lnTo>
                    <a:pt x="340306" y="145802"/>
                  </a:lnTo>
                  <a:lnTo>
                    <a:pt x="223288" y="171468"/>
                  </a:lnTo>
                  <a:lnTo>
                    <a:pt x="109840" y="198501"/>
                  </a:lnTo>
                  <a:lnTo>
                    <a:pt x="0" y="226736"/>
                  </a:lnTo>
                  <a:lnTo>
                    <a:pt x="18569" y="281116"/>
                  </a:lnTo>
                  <a:lnTo>
                    <a:pt x="37270" y="335129"/>
                  </a:lnTo>
                  <a:lnTo>
                    <a:pt x="56105" y="388778"/>
                  </a:lnTo>
                  <a:lnTo>
                    <a:pt x="75075" y="442065"/>
                  </a:lnTo>
                  <a:lnTo>
                    <a:pt x="94180" y="494992"/>
                  </a:lnTo>
                  <a:lnTo>
                    <a:pt x="113423" y="547563"/>
                  </a:lnTo>
                  <a:lnTo>
                    <a:pt x="132804" y="599780"/>
                  </a:lnTo>
                  <a:lnTo>
                    <a:pt x="152324" y="651645"/>
                  </a:lnTo>
                  <a:lnTo>
                    <a:pt x="171985" y="703161"/>
                  </a:lnTo>
                  <a:lnTo>
                    <a:pt x="191788" y="754332"/>
                  </a:lnTo>
                  <a:lnTo>
                    <a:pt x="211735" y="805158"/>
                  </a:lnTo>
                  <a:lnTo>
                    <a:pt x="231826" y="855644"/>
                  </a:lnTo>
                  <a:lnTo>
                    <a:pt x="252063" y="905791"/>
                  </a:lnTo>
                  <a:lnTo>
                    <a:pt x="272447" y="955603"/>
                  </a:lnTo>
                  <a:lnTo>
                    <a:pt x="292979" y="1005081"/>
                  </a:lnTo>
                  <a:lnTo>
                    <a:pt x="313660" y="1054229"/>
                  </a:lnTo>
                  <a:lnTo>
                    <a:pt x="334493" y="1103050"/>
                  </a:lnTo>
                  <a:lnTo>
                    <a:pt x="355477" y="1151544"/>
                  </a:lnTo>
                  <a:lnTo>
                    <a:pt x="376614" y="1199717"/>
                  </a:lnTo>
                  <a:lnTo>
                    <a:pt x="397906" y="1247569"/>
                  </a:lnTo>
                  <a:lnTo>
                    <a:pt x="419354" y="1295104"/>
                  </a:lnTo>
                  <a:lnTo>
                    <a:pt x="440958" y="1342324"/>
                  </a:lnTo>
                  <a:lnTo>
                    <a:pt x="462721" y="1389232"/>
                  </a:lnTo>
                  <a:lnTo>
                    <a:pt x="484643" y="1435830"/>
                  </a:lnTo>
                  <a:lnTo>
                    <a:pt x="506726" y="1482122"/>
                  </a:lnTo>
                  <a:lnTo>
                    <a:pt x="528970" y="1528109"/>
                  </a:lnTo>
                  <a:lnTo>
                    <a:pt x="551378" y="1573794"/>
                  </a:lnTo>
                  <a:lnTo>
                    <a:pt x="573950" y="1619181"/>
                  </a:lnTo>
                  <a:lnTo>
                    <a:pt x="596688" y="1664271"/>
                  </a:lnTo>
                  <a:lnTo>
                    <a:pt x="619592" y="1709067"/>
                  </a:lnTo>
                  <a:lnTo>
                    <a:pt x="642665" y="1753572"/>
                  </a:lnTo>
                  <a:lnTo>
                    <a:pt x="665907" y="1797788"/>
                  </a:lnTo>
                  <a:lnTo>
                    <a:pt x="689319" y="1841719"/>
                  </a:lnTo>
                  <a:lnTo>
                    <a:pt x="712903" y="1885366"/>
                  </a:lnTo>
                  <a:lnTo>
                    <a:pt x="736661" y="1928733"/>
                  </a:lnTo>
                  <a:lnTo>
                    <a:pt x="760592" y="1971821"/>
                  </a:lnTo>
                  <a:lnTo>
                    <a:pt x="784699" y="2014634"/>
                  </a:lnTo>
                  <a:lnTo>
                    <a:pt x="808983" y="2057174"/>
                  </a:lnTo>
                  <a:lnTo>
                    <a:pt x="833445" y="2099443"/>
                  </a:lnTo>
                  <a:lnTo>
                    <a:pt x="858086" y="2141446"/>
                  </a:lnTo>
                  <a:lnTo>
                    <a:pt x="882907" y="2183183"/>
                  </a:lnTo>
                  <a:lnTo>
                    <a:pt x="907910" y="2224658"/>
                  </a:lnTo>
                  <a:lnTo>
                    <a:pt x="933096" y="2265873"/>
                  </a:lnTo>
                  <a:lnTo>
                    <a:pt x="958466" y="2306830"/>
                  </a:lnTo>
                  <a:lnTo>
                    <a:pt x="984022" y="2347534"/>
                  </a:lnTo>
                  <a:lnTo>
                    <a:pt x="1009764" y="2387985"/>
                  </a:lnTo>
                  <a:lnTo>
                    <a:pt x="1035695" y="2428187"/>
                  </a:lnTo>
                  <a:lnTo>
                    <a:pt x="1061814" y="2468143"/>
                  </a:lnTo>
                  <a:lnTo>
                    <a:pt x="1088124" y="2507854"/>
                  </a:lnTo>
                  <a:lnTo>
                    <a:pt x="1114625" y="2547324"/>
                  </a:lnTo>
                  <a:lnTo>
                    <a:pt x="1141319" y="2586556"/>
                  </a:lnTo>
                  <a:lnTo>
                    <a:pt x="1168207" y="2625551"/>
                  </a:lnTo>
                  <a:lnTo>
                    <a:pt x="1195291" y="2664312"/>
                  </a:lnTo>
                  <a:lnTo>
                    <a:pt x="1222571" y="2702843"/>
                  </a:lnTo>
                  <a:lnTo>
                    <a:pt x="1250049" y="2741145"/>
                  </a:lnTo>
                  <a:lnTo>
                    <a:pt x="1277726" y="2779221"/>
                  </a:lnTo>
                  <a:lnTo>
                    <a:pt x="1305604" y="2817075"/>
                  </a:lnTo>
                  <a:lnTo>
                    <a:pt x="1333682" y="2854708"/>
                  </a:lnTo>
                  <a:lnTo>
                    <a:pt x="1361964" y="2892123"/>
                  </a:lnTo>
                  <a:lnTo>
                    <a:pt x="1390450" y="2929323"/>
                  </a:lnTo>
                  <a:lnTo>
                    <a:pt x="1419141" y="2966310"/>
                  </a:lnTo>
                  <a:lnTo>
                    <a:pt x="1448038" y="3003087"/>
                  </a:lnTo>
                  <a:lnTo>
                    <a:pt x="1477143" y="3039657"/>
                  </a:lnTo>
                  <a:lnTo>
                    <a:pt x="1506457" y="3076023"/>
                  </a:lnTo>
                  <a:lnTo>
                    <a:pt x="1535981" y="3112186"/>
                  </a:lnTo>
                  <a:lnTo>
                    <a:pt x="1565717" y="3148149"/>
                  </a:lnTo>
                  <a:lnTo>
                    <a:pt x="1595665" y="3183916"/>
                  </a:lnTo>
                  <a:lnTo>
                    <a:pt x="1625827" y="3219488"/>
                  </a:lnTo>
                  <a:lnTo>
                    <a:pt x="1656205" y="3254869"/>
                  </a:lnTo>
                  <a:lnTo>
                    <a:pt x="1686799" y="3290061"/>
                  </a:lnTo>
                  <a:lnTo>
                    <a:pt x="1717610" y="3325066"/>
                  </a:lnTo>
                  <a:lnTo>
                    <a:pt x="1748640" y="3359888"/>
                  </a:lnTo>
                  <a:lnTo>
                    <a:pt x="1779891" y="3394528"/>
                  </a:lnTo>
                  <a:lnTo>
                    <a:pt x="1811362" y="3428990"/>
                  </a:lnTo>
                  <a:lnTo>
                    <a:pt x="1812264" y="3427920"/>
                  </a:lnTo>
                  <a:lnTo>
                    <a:pt x="1812264" y="148"/>
                  </a:lnTo>
                  <a:lnTo>
                    <a:pt x="174933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9303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9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3200" dirty="0">
                <a:solidFill>
                  <a:srgbClr val="005DA8"/>
                </a:solidFill>
                <a:latin typeface="+mn-lt"/>
                <a:ea typeface="Segoe UI Black" panose="020B0A02040204020203" pitchFamily="34" charset="0"/>
                <a:cs typeface="Segoe UI Black" panose="020B0A02040204020203" pitchFamily="34" charset="0"/>
              </a:rPr>
              <a:t>What is a Flexible Spending Account?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952500" y="1285116"/>
            <a:ext cx="754380" cy="75438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/>
          </a:p>
        </p:txBody>
      </p:sp>
      <p:pic>
        <p:nvPicPr>
          <p:cNvPr id="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08" y="1502524"/>
            <a:ext cx="319564" cy="319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953810" y="2471467"/>
            <a:ext cx="754380" cy="75438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/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759" y="2709830"/>
            <a:ext cx="415171" cy="27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 bwMode="auto">
          <a:xfrm>
            <a:off x="953810" y="3624876"/>
            <a:ext cx="754380" cy="75438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85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43" y="3795135"/>
            <a:ext cx="366713" cy="413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5"/>
          <p:cNvSpPr txBox="1">
            <a:spLocks/>
          </p:cNvSpPr>
          <p:nvPr/>
        </p:nvSpPr>
        <p:spPr>
          <a:xfrm>
            <a:off x="2060138" y="1153266"/>
            <a:ext cx="7223347" cy="3392091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3838" marR="0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Tx/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30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9775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7575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Set money aside, before taxes, for qualified Health care and/or Dependent Day Care expenses.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+mn-lt"/>
              </a:rPr>
              <a:t>(Save up to 30% on eligible healthcare expenses!*)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  <a:cs typeface="Segoe UI" panose="020B0502040204020203" pitchFamily="34" charset="0"/>
              </a:rPr>
              <a:t>All Health FSA funds available day 1</a:t>
            </a:r>
          </a:p>
          <a:p>
            <a:pPr marL="0" indent="0">
              <a:lnSpc>
                <a:spcPct val="160000"/>
              </a:lnSpc>
              <a:buFont typeface="Arial" panose="020B0604020202020204" pitchFamily="34" charset="0"/>
              <a:buNone/>
              <a:defRPr/>
            </a:pPr>
            <a:endParaRPr lang="en-US" sz="2000" dirty="0">
              <a:latin typeface="+mn-lt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Plan ahead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en-US" sz="1400" dirty="0">
              <a:latin typeface="+mn-lt"/>
              <a:cs typeface="Segoe UI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200" dirty="0">
                <a:solidFill>
                  <a:schemeClr val="bg1">
                    <a:lumMod val="75000"/>
                  </a:schemeClr>
                </a:solidFill>
                <a:latin typeface="+mn-lt"/>
                <a:cs typeface="Segoe UI" panose="020B0502040204020203" pitchFamily="34" charset="0"/>
              </a:rPr>
              <a:t>*Based on a 30% tax bracket.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815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C6E65961-F3FD-4DAC-A4C6-6081DE7A07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26402" y="5575300"/>
            <a:ext cx="2500312" cy="11684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/>
              <a:t>FSA</a:t>
            </a:r>
          </a:p>
          <a:p>
            <a:pPr marL="0" indent="0" algn="ctr">
              <a:buNone/>
            </a:pPr>
            <a:r>
              <a:rPr lang="en-US" sz="2000" dirty="0"/>
              <a:t>Health Flexible Spending Account Plan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B8CC1445-EF36-48AA-AEAC-E269E0A963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73032" y="5559802"/>
            <a:ext cx="2500313" cy="116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dirty="0"/>
              <a:t>DCA </a:t>
            </a:r>
          </a:p>
          <a:p>
            <a:pPr marL="0" indent="0" algn="ctr">
              <a:buNone/>
            </a:pPr>
            <a:r>
              <a:rPr lang="en-US" sz="2000" dirty="0"/>
              <a:t>Dependent Care Account Plan</a:t>
            </a:r>
          </a:p>
        </p:txBody>
      </p:sp>
    </p:spTree>
    <p:extLst>
      <p:ext uri="{BB962C8B-B14F-4D97-AF65-F5344CB8AC3E}">
        <p14:creationId xmlns:p14="http://schemas.microsoft.com/office/powerpoint/2010/main" val="2642001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1E56BD2-355A-4750-A00A-85E2EB79C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FSA Plan Overview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4B0D8338-5CCD-7FC6-715F-159C0B6B97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28092" y="1447800"/>
            <a:ext cx="7581045" cy="57531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Provides employees to 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et money aside,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before taxes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for healthcare expenses. (Save up to 30% on eligible healthcare expenses!*)</a:t>
            </a: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funds available day 1 for participants to use on eligible expenses not covered by insurance or other medical reimbursement plans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0"/>
              </a:lnSpc>
              <a:spcBef>
                <a:spcPts val="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Optimize FSA funds by planning ahead for known expenses – IRS sets bene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fit maximum limits each year. 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2022 - $2,850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lang="en-US" sz="1800" baseline="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Expenses can only be incurred by the employee, the employee’s spouse, the employee’s child up to age 26 (within the tax year) and a tax dependent.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F35511-31ED-4390-9400-1EDD75CDE44C}" type="slidenum">
              <a:rPr lang="en-US" noProof="0" smtClean="0"/>
              <a:pPr lvl="0"/>
              <a:t>3</a:t>
            </a:fld>
            <a:endParaRPr lang="en-US" noProof="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83B0A-48FD-4E49-A670-DFD99C9E89F6}"/>
              </a:ext>
            </a:extLst>
          </p:cNvPr>
          <p:cNvSpPr/>
          <p:nvPr/>
        </p:nvSpPr>
        <p:spPr bwMode="auto">
          <a:xfrm>
            <a:off x="952500" y="1618278"/>
            <a:ext cx="683971" cy="685801"/>
          </a:xfrm>
          <a:prstGeom prst="ellipse">
            <a:avLst/>
          </a:prstGeom>
          <a:solidFill>
            <a:srgbClr val="CBEDF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0">
            <a:extLst>
              <a:ext uri="{FF2B5EF4-FFF2-40B4-BE49-F238E27FC236}">
                <a16:creationId xmlns:a16="http://schemas.microsoft.com/office/drawing/2014/main" id="{DB249E1E-86D7-40E2-AEA8-50B5FF1221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87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46" y="1767842"/>
            <a:ext cx="367078" cy="3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C0229AF-735F-4466-AD53-8A405CDC9160}"/>
              </a:ext>
            </a:extLst>
          </p:cNvPr>
          <p:cNvSpPr/>
          <p:nvPr/>
        </p:nvSpPr>
        <p:spPr bwMode="auto">
          <a:xfrm>
            <a:off x="952500" y="2626800"/>
            <a:ext cx="683971" cy="685801"/>
          </a:xfrm>
          <a:prstGeom prst="ellipse">
            <a:avLst/>
          </a:prstGeom>
          <a:solidFill>
            <a:srgbClr val="298DC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AC685AF-4FCF-45CC-852F-B2FBDF159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27" y="2854967"/>
            <a:ext cx="343116" cy="22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2A1186D-ACA0-4C0D-AF76-4C27292C6970}"/>
              </a:ext>
            </a:extLst>
          </p:cNvPr>
          <p:cNvSpPr/>
          <p:nvPr/>
        </p:nvSpPr>
        <p:spPr bwMode="auto">
          <a:xfrm>
            <a:off x="952500" y="3633251"/>
            <a:ext cx="683971" cy="685801"/>
          </a:xfrm>
          <a:prstGeom prst="ellipse">
            <a:avLst/>
          </a:prstGeom>
          <a:solidFill>
            <a:srgbClr val="015C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7DAC4509-A893-42D9-976B-A4DA09A389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51" y="3804695"/>
            <a:ext cx="303068" cy="342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257BCA-2D09-4188-8428-B11FBFFE26BA}"/>
              </a:ext>
            </a:extLst>
          </p:cNvPr>
          <p:cNvSpPr txBox="1"/>
          <p:nvPr/>
        </p:nvSpPr>
        <p:spPr>
          <a:xfrm>
            <a:off x="952499" y="6787634"/>
            <a:ext cx="5029200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 panose="020B0502040204020203" pitchFamily="34" charset="0"/>
              </a:rPr>
              <a:t>*Based on a 30% tax bracket.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DF196-0392-40DC-BAFA-2FED82A6A704}"/>
              </a:ext>
            </a:extLst>
          </p:cNvPr>
          <p:cNvSpPr/>
          <p:nvPr/>
        </p:nvSpPr>
        <p:spPr bwMode="auto">
          <a:xfrm>
            <a:off x="952499" y="4732671"/>
            <a:ext cx="683971" cy="683971"/>
          </a:xfrm>
          <a:prstGeom prst="ellipse">
            <a:avLst/>
          </a:prstGeom>
          <a:solidFill>
            <a:srgbClr val="40404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85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Baby outline">
            <a:extLst>
              <a:ext uri="{FF2B5EF4-FFF2-40B4-BE49-F238E27FC236}">
                <a16:creationId xmlns:a16="http://schemas.microsoft.com/office/drawing/2014/main" id="{8CCD5A18-7035-4F9B-B742-96C58D39AE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2736" y="4808142"/>
            <a:ext cx="533030" cy="5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5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0822B463-BF32-B603-FD4B-CDE2EA0CFD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153546" cy="7772400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98F920F-594F-4AE6-9258-A43AC5125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FSA Eligible Expenses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4A155C4-68E7-4799-A55B-0B05A9D7C4FE}"/>
              </a:ext>
            </a:extLst>
          </p:cNvPr>
          <p:cNvSpPr txBox="1">
            <a:spLocks noGrp="1"/>
          </p:cNvSpPr>
          <p:nvPr>
            <p:ph type="body" sz="quarter" idx="11"/>
          </p:nvPr>
        </p:nvSpPr>
        <p:spPr>
          <a:xfrm>
            <a:off x="4718304" y="1682496"/>
            <a:ext cx="5059679" cy="5639966"/>
          </a:xfr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b="1" dirty="0">
                <a:solidFill>
                  <a:srgbClr val="298D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can an FSA be used for?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u="sng" dirty="0">
                <a:latin typeface="Calibri" panose="020F0502020204030204" pitchFamily="34" charset="0"/>
                <a:cs typeface="Calibri" panose="020F0502020204030204" pitchFamily="34" charset="0"/>
              </a:rPr>
              <a:t>There are thousands of eligible items including: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Copays and coinsurance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Doctor visits and surgeries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Prescription drugs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Over-the-counter medications (first-aid, allergy, asthma, cold/flu, heartburn, pain medication, etc.)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Menstrual products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COVID Related Personal Protective Equipment (PPE)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Birthing and Lamaze classes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Dental and orthodontia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Frames, contacts, prescription sunglasses,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Massage therapy, vitamins and supplements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4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lnSpc>
                <a:spcPct val="140000"/>
              </a:lnSpc>
              <a:buNone/>
            </a:pPr>
            <a:r>
              <a:rPr lang="en-US" altLang="en-US" sz="2400" b="1" dirty="0">
                <a:latin typeface="+mn-lt"/>
                <a:ea typeface="Segoe UI Black" panose="020B0A02040204020203" pitchFamily="34" charset="0"/>
                <a:cs typeface="Segoe UI Semibold" panose="020B0702040204020203" pitchFamily="34" charset="0"/>
              </a:rPr>
              <a:t>Use-or-lose</a:t>
            </a:r>
          </a:p>
          <a:p>
            <a:pPr marL="0" indent="0">
              <a:lnSpc>
                <a:spcPct val="130000"/>
              </a:lnSpc>
              <a:buNone/>
            </a:pPr>
            <a:r>
              <a:rPr lang="en-US" altLang="en-US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Don’t forget to spend your FSA dollars. You will forfeit any money over $570 left in your account at the end of the plan year. </a:t>
            </a:r>
          </a:p>
          <a:p>
            <a:pPr marL="0" indent="0">
              <a:lnSpc>
                <a:spcPct val="130000"/>
              </a:lnSpc>
              <a:buNone/>
            </a:pPr>
            <a:endParaRPr lang="en-US" altLang="en-US" dirty="0"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FSA Annual </a:t>
            </a:r>
            <a:br>
              <a:rPr lang="en-US" sz="3200" dirty="0"/>
            </a:br>
            <a:r>
              <a:rPr lang="en-US" sz="3200" dirty="0"/>
              <a:t>Contribution Limit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447800"/>
            <a:ext cx="4813300" cy="5753100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ts val="1000"/>
              </a:spcBef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2022 Health FSA maximum annual election: </a:t>
            </a:r>
            <a:r>
              <a:rPr lang="en-US" sz="1800" b="1" dirty="0">
                <a:solidFill>
                  <a:srgbClr val="005DA8"/>
                </a:solidFill>
                <a:latin typeface="+mn-lt"/>
                <a:ea typeface="Segoe UI Black" panose="020B0A02040204020203" pitchFamily="34" charset="0"/>
                <a:cs typeface="Segoe UI Semibold" panose="020B0702040204020203" pitchFamily="34" charset="0"/>
              </a:rPr>
              <a:t>$2,850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Contribute and spend funds tax-free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Pay for eligible out-of-pocket healthcare expenses</a:t>
            </a:r>
          </a:p>
          <a:p>
            <a:pPr marL="0" indent="0">
              <a:lnSpc>
                <a:spcPct val="200000"/>
              </a:lnSpc>
              <a:spcBef>
                <a:spcPts val="1000"/>
              </a:spcBef>
              <a:buNone/>
              <a:defRPr/>
            </a:pPr>
            <a:r>
              <a:rPr lang="en-US" i="1" dirty="0">
                <a:latin typeface="+mn-lt"/>
              </a:rPr>
              <a:t>Check with your employer to confirm how many days you have to submit claims for reimbursement after the plan year ends.</a:t>
            </a:r>
            <a:endParaRPr lang="en-US" dirty="0">
              <a:latin typeface="+mn-lt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7219" y="3957300"/>
            <a:ext cx="139700" cy="1016000"/>
          </a:xfrm>
          <a:prstGeom prst="rect">
            <a:avLst/>
          </a:prstGeom>
          <a:solidFill>
            <a:srgbClr val="005C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8"/>
          <a:stretch>
            <a:fillRect/>
          </a:stretch>
        </p:blipFill>
        <p:spPr bwMode="auto">
          <a:xfrm>
            <a:off x="5590762" y="4465300"/>
            <a:ext cx="4467638" cy="2796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255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796" r="43796"/>
          <a:stretch/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to FSA Elections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970779" y="1761810"/>
            <a:ext cx="4618038" cy="527831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298DCC"/>
                </a:solidFill>
              </a:rPr>
              <a:t>Experience a Qualifying Life Event (QLE):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Change in marital status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Change in the number of dependents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Change in employment status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Change in dependent status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Judgement, decree or order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298DCC"/>
                </a:solidFill>
              </a:rPr>
              <a:t>Change must be consistent with the QLE. Examples: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Decreasing the FSA contribution because of legal separation or divorce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/>
              <a:t>Increasing the FSA contribution because of marriage or adding a dependent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4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FSA Carryover and Claim Filing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52500" y="1447800"/>
            <a:ext cx="5295900" cy="57531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2200" dirty="0">
                <a:latin typeface="+mn-lt"/>
                <a:cs typeface="Segoe UI" panose="020B0502040204020203" pitchFamily="34" charset="0"/>
              </a:rPr>
              <a:t>Your plan year is: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January 1, 2023 to December 31, 2023.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2200" dirty="0">
                <a:latin typeface="+mn-lt"/>
                <a:cs typeface="Segoe UI" panose="020B0502040204020203" pitchFamily="34" charset="0"/>
              </a:rPr>
              <a:t>You have a carryover, which means you can roll over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up to $570 </a:t>
            </a:r>
            <a:r>
              <a:rPr lang="en-US" altLang="en-US" sz="2200" dirty="0">
                <a:latin typeface="+mn-lt"/>
                <a:cs typeface="Segoe UI" panose="020B0502040204020203" pitchFamily="34" charset="0"/>
              </a:rPr>
              <a:t>into the next year.  </a:t>
            </a:r>
          </a:p>
          <a:p>
            <a:pPr>
              <a:lnSpc>
                <a:spcPct val="150000"/>
              </a:lnSpc>
              <a:buNone/>
            </a:pPr>
            <a:r>
              <a:rPr lang="en-US" altLang="en-US" sz="2200" dirty="0">
                <a:latin typeface="+mn-lt"/>
                <a:cs typeface="Segoe UI" panose="020B0502040204020203" pitchFamily="34" charset="0"/>
              </a:rPr>
              <a:t>Last day to file a claim: </a:t>
            </a:r>
            <a:r>
              <a:rPr lang="en-US" altLang="en-US" sz="2200" dirty="0">
                <a:solidFill>
                  <a:srgbClr val="FF0000"/>
                </a:solidFill>
                <a:latin typeface="+mn-lt"/>
                <a:cs typeface="Segoe UI" panose="020B0502040204020203" pitchFamily="34" charset="0"/>
              </a:rPr>
              <a:t>March 31, 2024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3" b="-1"/>
          <a:stretch/>
        </p:blipFill>
        <p:spPr>
          <a:xfrm>
            <a:off x="6738257" y="0"/>
            <a:ext cx="3320142" cy="7772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73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b="1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What does it cover?</a:t>
            </a: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The list includes, but is not limited to: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Child-care center, babysitter, nanny (birth through age 12)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Summer day camp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Before- or after-school care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Disabled dependent and/or spouse care</a:t>
            </a:r>
          </a:p>
          <a:p>
            <a:pPr>
              <a:lnSpc>
                <a:spcPct val="150000"/>
              </a:lnSpc>
              <a:buClr>
                <a:schemeClr val="bg1"/>
              </a:buClr>
              <a:defRPr/>
            </a:pPr>
            <a:r>
              <a:rPr lang="en-US" sz="1800" dirty="0">
                <a:latin typeface="+mn-lt"/>
                <a:cs typeface="Segoe UI" panose="020B0502040204020203" pitchFamily="34" charset="0"/>
              </a:rPr>
              <a:t>Elder care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a </a:t>
            </a:r>
            <a:br>
              <a:rPr lang="en-US" sz="3200" dirty="0"/>
            </a:br>
            <a:r>
              <a:rPr lang="en-US" sz="3200" dirty="0"/>
              <a:t>Dependent Care FSA?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7199" y="2109788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7199" y="3357563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57199" y="4624388"/>
            <a:ext cx="914400" cy="914400"/>
          </a:xfrm>
          <a:prstGeom prst="ellipse">
            <a:avLst/>
          </a:prstGeom>
          <a:solidFill>
            <a:srgbClr val="005D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4852988"/>
            <a:ext cx="40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" y="23288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9" y="3586163"/>
            <a:ext cx="382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5"/>
          <p:cNvSpPr txBox="1">
            <a:spLocks/>
          </p:cNvSpPr>
          <p:nvPr/>
        </p:nvSpPr>
        <p:spPr>
          <a:xfrm>
            <a:off x="1601787" y="2216150"/>
            <a:ext cx="3860801" cy="41116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3838" marR="0" indent="-2238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Pct val="9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FB9BF">
                  <a:lumMod val="50000"/>
                </a:srgbClr>
              </a:buClr>
              <a:buSzTx/>
              <a:buFont typeface="Arial" panose="020B0604020202020204" pitchFamily="34" charset="0"/>
              <a:buChar char="-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730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Char char="›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39775" marR="0" indent="-16986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17575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»"/>
              <a:tabLst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  <a:cs typeface="Segoe UI" panose="020B0502040204020203" pitchFamily="34" charset="0"/>
              </a:rPr>
              <a:t>Set money aside, before taxes, for dependent care expenses.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  <a:cs typeface="Segoe UI" panose="020B0502040204020203" pitchFamily="34" charset="0"/>
              </a:rPr>
              <a:t>Tax savings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1800" dirty="0">
              <a:latin typeface="+mn-lt"/>
              <a:cs typeface="Segoe UI" panose="020B0502040204020203" pitchFamily="34" charset="0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  <a:cs typeface="Segoe UI" panose="020B0502040204020203" pitchFamily="34" charset="0"/>
              </a:rPr>
              <a:t>To be eligible for a dependent care FSA, both you and your spouse (if applicable) must work, be looking for work or be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800" dirty="0">
                <a:latin typeface="+mn-lt"/>
                <a:cs typeface="Segoe UI" panose="020B0502040204020203" pitchFamily="34" charset="0"/>
              </a:rPr>
              <a:t>full-time students.</a:t>
            </a:r>
          </a:p>
        </p:txBody>
      </p:sp>
    </p:spTree>
    <p:extLst>
      <p:ext uri="{BB962C8B-B14F-4D97-AF65-F5344CB8AC3E}">
        <p14:creationId xmlns:p14="http://schemas.microsoft.com/office/powerpoint/2010/main" val="194097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70778" y="387306"/>
            <a:ext cx="4638359" cy="368388"/>
          </a:xfrm>
        </p:spPr>
        <p:txBody>
          <a:bodyPr/>
          <a:lstStyle/>
          <a:p>
            <a:r>
              <a:rPr lang="en-US" dirty="0"/>
              <a:t>Dependent Care FSA</a:t>
            </a:r>
            <a:br>
              <a:rPr lang="en-US" dirty="0"/>
            </a:br>
            <a:r>
              <a:rPr lang="en-US" dirty="0"/>
              <a:t>Annual Contribution Limit</a:t>
            </a:r>
          </a:p>
        </p:txBody>
      </p:sp>
      <p:sp>
        <p:nvSpPr>
          <p:cNvPr id="8" name="Text Placeholder 7"/>
          <p:cNvSpPr txBox="1">
            <a:spLocks noGrp="1"/>
          </p:cNvSpPr>
          <p:nvPr>
            <p:ph type="body" sz="quarter" idx="11"/>
          </p:nvPr>
        </p:nvSpPr>
        <p:spPr>
          <a:xfrm>
            <a:off x="4970778" y="1598910"/>
            <a:ext cx="4638359" cy="572355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n-lt"/>
              </a:rPr>
              <a:t>Dependent Care FSA maximum annual election: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5C98"/>
                </a:solidFill>
                <a:latin typeface="+mn-lt"/>
              </a:rPr>
              <a:t>$5,000 </a:t>
            </a:r>
            <a:r>
              <a:rPr lang="en-US" sz="1800" dirty="0">
                <a:latin typeface="+mn-lt"/>
              </a:rPr>
              <a:t>per household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b="1" dirty="0">
                <a:solidFill>
                  <a:srgbClr val="005C98"/>
                </a:solidFill>
                <a:latin typeface="+mn-lt"/>
              </a:rPr>
              <a:t>$2,500 </a:t>
            </a:r>
            <a:r>
              <a:rPr lang="en-US" sz="1800" dirty="0">
                <a:latin typeface="+mn-lt"/>
              </a:rPr>
              <a:t>per person (if married or filing separately)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n-lt"/>
              </a:rPr>
              <a:t>Contribute and spend funds tax-free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+mn-lt"/>
              </a:rPr>
              <a:t>Pay for eligible out-of-pocket  dependent care expenses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type="body" sz="quarter" idx="12"/>
          </p:nvPr>
        </p:nvSpPr>
        <p:spPr>
          <a:xfrm>
            <a:off x="511068" y="1598910"/>
            <a:ext cx="3523785" cy="2246769"/>
          </a:xfrm>
        </p:spPr>
        <p:txBody>
          <a:bodyPr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en-US" sz="1800" b="1" dirty="0">
                <a:latin typeface="+mn-lt"/>
              </a:rPr>
              <a:t>Use-it-or-lose-it Reminder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en-US" sz="1800" dirty="0">
                <a:latin typeface="+mn-lt"/>
              </a:rPr>
              <a:t>Any unspent funds will be forfeited any money left in participant’s account at the end of the plan year.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FF35511-31ED-4390-9400-1EDD75CDE44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6B5B3-B753-48DE-812A-F5444D4B04E3}"/>
              </a:ext>
            </a:extLst>
          </p:cNvPr>
          <p:cNvSpPr txBox="1"/>
          <p:nvPr/>
        </p:nvSpPr>
        <p:spPr>
          <a:xfrm>
            <a:off x="189854" y="3663550"/>
            <a:ext cx="399468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Check with your employer </a:t>
            </a:r>
            <a:b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to confirm how </a:t>
            </a:r>
            <a:r>
              <a:rPr lang="en-US" altLang="en-US" i="1" dirty="0">
                <a:solidFill>
                  <a:schemeClr val="bg1">
                    <a:lumMod val="95000"/>
                  </a:schemeClr>
                </a:solidFill>
                <a:ea typeface="Segoe UI Black" panose="020B0A02040204020203" pitchFamily="34" charset="0"/>
                <a:cs typeface="Segoe UI" panose="020B0502040204020203" pitchFamily="34" charset="0"/>
              </a:rPr>
              <a:t> long</a:t>
            </a:r>
            <a:b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you have to submit claims </a:t>
            </a:r>
            <a:b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for reimbursement after </a:t>
            </a:r>
            <a:b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</a:br>
            <a:r>
              <a:rPr lang="en-US" altLang="en-US" sz="1800" i="1" dirty="0">
                <a:solidFill>
                  <a:schemeClr val="bg1">
                    <a:lumMod val="95000"/>
                  </a:schemeClr>
                </a:solidFill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the plan year ends.</a:t>
            </a:r>
            <a:endParaRPr lang="en-US" altLang="en-US" sz="1800" dirty="0">
              <a:solidFill>
                <a:schemeClr val="bg1">
                  <a:lumMod val="95000"/>
                </a:schemeClr>
              </a:solidFill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680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F4ECF13862D46BC24329E52FEEA2E" ma:contentTypeVersion="0" ma:contentTypeDescription="Create a new document." ma:contentTypeScope="" ma:versionID="ac39f775fd4072aed38f3714ca40a1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d2ab0423195891a282ae33591addde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3E5472-FE07-41ED-AC85-740AF92D07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404355E-33B9-49E2-B0FA-3A8966696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091D57-9660-4A6A-B913-D079436CD4D1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8412</TotalTime>
  <Words>951</Words>
  <Application>Microsoft Office PowerPoint</Application>
  <PresentationFormat>Custom</PresentationFormat>
  <Paragraphs>133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Courier New</vt:lpstr>
      <vt:lpstr>Segoe UI</vt:lpstr>
      <vt:lpstr>Wingdings</vt:lpstr>
      <vt:lpstr>Office Theme</vt:lpstr>
      <vt:lpstr>PowerPoint Presentation</vt:lpstr>
      <vt:lpstr>What is a Flexible Spending Account?</vt:lpstr>
      <vt:lpstr>Health FSA Plan Overview</vt:lpstr>
      <vt:lpstr>Health FSA Eligible Expenses</vt:lpstr>
      <vt:lpstr>FSA Annual  Contribution Limit</vt:lpstr>
      <vt:lpstr>Changes to FSA Elections</vt:lpstr>
      <vt:lpstr>FSA Carryover and Claim Filing</vt:lpstr>
      <vt:lpstr>What is a  Dependent Care FSA?</vt:lpstr>
      <vt:lpstr>Dependent Care FSA Annual Contribution Limit</vt:lpstr>
      <vt:lpstr>Changes to Dependent Care FSA Elections</vt:lpstr>
      <vt:lpstr>Leveraging Your Account</vt:lpstr>
      <vt:lpstr>Manage Your Benefits on the go</vt:lpstr>
      <vt:lpstr>PowerPoint Presentation</vt:lpstr>
    </vt:vector>
  </TitlesOfParts>
  <Company>BB&amp;T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Holiwell, Marisa</dc:creator>
  <cp:keywords>Public</cp:keywords>
  <cp:lastModifiedBy>Smith, Paula W - Greensboro, NC</cp:lastModifiedBy>
  <cp:revision>138</cp:revision>
  <dcterms:created xsi:type="dcterms:W3CDTF">2019-12-12T19:27:53Z</dcterms:created>
  <dcterms:modified xsi:type="dcterms:W3CDTF">2022-09-30T14:33:10Z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0x0101003D0F4ECF13862D46BC24329E52FEEA2E</vt:lpwstr>
  </property>
  <property fmtid="{D5CDD505-2E9C-101B-9397-08002B2CF9AE}" pid="3" name="TitusGUID">
    <vt:lpwstr>90aa8505-cbbe-44bc-abf1-eb9a26b16bef</vt:lpwstr>
  </property>
  <property fmtid="{D5CDD505-2E9C-101B-9397-08002B2CF9AE}" pid="4" name="Classification">
    <vt:lpwstr>TitusClass-Public</vt:lpwstr>
  </property>
  <property fmtid="{D5CDD505-2E9C-101B-9397-08002B2CF9AE}" pid="5" name="DataRiskClassification">
    <vt:lpwstr>Public</vt:lpwstr>
  </property>
</Properties>
</file>